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charts/colors1.xml" ContentType="application/vnd.ms-office.chartcolorstyle+xml"/>
  <Override PartName="/ppt/charts/chart1.xml" ContentType="application/vnd.openxmlformats-officedocument.drawingml.chart+xml"/>
  <Override PartName="/ppt/notesMasters/notesMaster1.xml" ContentType="application/vnd.openxmlformats-officedocument.presentationml.notesMaster+xml"/>
  <Override PartName="/ppt/charts/style1.xml" ContentType="application/vnd.ms-office.chartstyle+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68"/>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2" r:id="rId64"/>
    <p:sldId id="321" r:id="rId65"/>
    <p:sldId id="323" r:id="rId66"/>
    <p:sldId id="324" r:id="rId67"/>
  </p:sldIdLst>
  <p:sldSz cx="9144000" cy="6858000" type="screen4x3"/>
  <p:notesSz cx="6797675" cy="9926638"/>
  <p:embeddedFontLst>
    <p:embeddedFont>
      <p:font typeface="Arial Black" panose="020B0A04020102020204" pitchFamily="34" charset="0"/>
      <p:bold r:id="rId69"/>
    </p:embeddedFont>
    <p:embeddedFont>
      <p:font typeface="Calibri" panose="020F050202020403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ED7D31"/>
    <a:srgbClr val="91AAC6"/>
    <a:srgbClr val="FFC000"/>
    <a:srgbClr val="A3CDB4"/>
    <a:srgbClr val="B7C8DA"/>
    <a:srgbClr val="FFE7A4"/>
    <a:srgbClr val="F8CDB4"/>
    <a:srgbClr val="007D31"/>
    <a:srgbClr val="9FB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3695"/>
  </p:normalViewPr>
  <p:slideViewPr>
    <p:cSldViewPr snapToGrid="0">
      <p:cViewPr varScale="1">
        <p:scale>
          <a:sx n="74" d="100"/>
          <a:sy n="74" d="100"/>
        </p:scale>
        <p:origin x="1843" y="7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customschemas.google.com/relationships/presentationmetadata" Target="metadata"/><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Normal situation</c:v>
                </c:pt>
              </c:strCache>
            </c:strRef>
          </c:tx>
          <c:spPr>
            <a:solidFill>
              <a:srgbClr val="3D6C9D"/>
            </a:solidFill>
            <a:ln>
              <a:noFill/>
            </a:ln>
            <a:effectLst/>
          </c:spPr>
          <c:invertIfNegative val="0"/>
          <c:cat>
            <c:strRef>
              <c:f>Sheet1!$A$2:$A$6</c:f>
              <c:strCache>
                <c:ptCount val="5"/>
                <c:pt idx="0">
                  <c:v>Media</c:v>
                </c:pt>
                <c:pt idx="1">
                  <c:v>Public information</c:v>
                </c:pt>
                <c:pt idx="2">
                  <c:v>Material</c:v>
                </c:pt>
                <c:pt idx="3">
                  <c:v>Translation</c:v>
                </c:pt>
                <c:pt idx="4">
                  <c:v>Partners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53E9-164C-9CBF-26C837EC4095}"/>
            </c:ext>
          </c:extLst>
        </c:ser>
        <c:ser>
          <c:idx val="1"/>
          <c:order val="1"/>
          <c:tx>
            <c:strRef>
              <c:f>Sheet1!$C$1</c:f>
              <c:strCache>
                <c:ptCount val="1"/>
                <c:pt idx="0">
                  <c:v>Emergency</c:v>
                </c:pt>
              </c:strCache>
            </c:strRef>
          </c:tx>
          <c:spPr>
            <a:solidFill>
              <a:srgbClr val="ED7D31"/>
            </a:solidFill>
            <a:ln>
              <a:noFill/>
            </a:ln>
            <a:effectLst/>
          </c:spPr>
          <c:invertIfNegative val="0"/>
          <c:cat>
            <c:strRef>
              <c:f>Sheet1!$A$2:$A$6</c:f>
              <c:strCache>
                <c:ptCount val="5"/>
                <c:pt idx="0">
                  <c:v>Media</c:v>
                </c:pt>
                <c:pt idx="1">
                  <c:v>Public information</c:v>
                </c:pt>
                <c:pt idx="2">
                  <c:v>Material</c:v>
                </c:pt>
                <c:pt idx="3">
                  <c:v>Translation</c:v>
                </c:pt>
                <c:pt idx="4">
                  <c:v>Partners</c:v>
                </c:pt>
              </c:strCache>
            </c:strRef>
          </c:cat>
          <c:val>
            <c:numRef>
              <c:f>Sheet1!$C$2:$C$6</c:f>
              <c:numCache>
                <c:formatCode>General</c:formatCode>
                <c:ptCount val="5"/>
                <c:pt idx="0">
                  <c:v>150</c:v>
                </c:pt>
                <c:pt idx="1">
                  <c:v>60</c:v>
                </c:pt>
                <c:pt idx="2">
                  <c:v>100</c:v>
                </c:pt>
                <c:pt idx="3">
                  <c:v>60</c:v>
                </c:pt>
                <c:pt idx="4">
                  <c:v>60</c:v>
                </c:pt>
              </c:numCache>
            </c:numRef>
          </c:val>
          <c:extLst>
            <c:ext xmlns:c16="http://schemas.microsoft.com/office/drawing/2014/chart" uri="{C3380CC4-5D6E-409C-BE32-E72D297353CC}">
              <c16:uniqueId val="{00000001-53E9-164C-9CBF-26C837EC4095}"/>
            </c:ext>
          </c:extLst>
        </c:ser>
        <c:dLbls>
          <c:showLegendKey val="0"/>
          <c:showVal val="0"/>
          <c:showCatName val="0"/>
          <c:showSerName val="0"/>
          <c:showPercent val="0"/>
          <c:showBubbleSize val="0"/>
        </c:dLbls>
        <c:gapWidth val="219"/>
        <c:overlap val="-27"/>
        <c:axId val="165599119"/>
        <c:axId val="165600767"/>
      </c:barChart>
      <c:catAx>
        <c:axId val="16559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600767"/>
        <c:crosses val="autoZero"/>
        <c:auto val="1"/>
        <c:lblAlgn val="ctr"/>
        <c:lblOffset val="100"/>
        <c:noMultiLvlLbl val="0"/>
      </c:catAx>
      <c:valAx>
        <c:axId val="165600767"/>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599119"/>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Given these feelings of uncertainty, fear, alarm, and confusion, what does the population need? </a:t>
            </a:r>
          </a:p>
          <a:p>
            <a:r>
              <a:rPr lang="en-GB"/>
              <a:t>What do people want to know?</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372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what should that risk communication strategy be based? On the following guidelines for risk communication...</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03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see what each one means... For example, early announcement...</a:t>
            </a:r>
          </a:p>
          <a:p>
            <a:r>
              <a:rPr lang="en-GB"/>
              <a:t>- To go out before others speak for us about what is happening, even if the information is limited at the moment. </a:t>
            </a:r>
          </a:p>
          <a:p>
            <a:r>
              <a:rPr lang="en-GB"/>
              <a:t>- If we don't go out in time, it can affect people's trust in our response.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9376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Determining when to make the first announcement of a public health emergency is one of the most challenging decisions that a country's authorities face. It's also the most significant. This initial communication sets the expectations for what the public can anticipate from their officials and, therefore, is likely to shape all subsequent public perceptions of how well the emergency is being managed. Any suspicion that information was initially withheld (especially for political reasons) that could have reduced the number of cases or saved lives can cause significant harm to a country's leadership.</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06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a foundation for effective communication in public health emergencies, the most crucial objective is to maintain or restore public trust in those responsible for controlling the emergency and disseminating information about it. Public trust that a government or organization is primarily acting to safeguard health will influence compliance with recommended control measures and, therefore, expedite the containment of the emergency. Trust in the honesty of authorities and that they are not downplaying or concealing perplexing facts reduces public anxiety when uncertainty inevitably accompanies a health emergency. Trust in the competence and control of the authorities further helps prevent reactions that increase the social and economic consequences of a health emergency.</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851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process of listening to the public allows the risk communication team to understand the public's perceptions regarding their knowledge of the danger, the public's levels of trust in their authorities, cultural and behavioral barriers that can either hinder or amplify an outbreak, and more.</a:t>
            </a:r>
          </a:p>
          <a:p>
            <a:r>
              <a:rPr lang="en-GB"/>
              <a:t>The communication surveillance process consists of four steps:</a:t>
            </a:r>
          </a:p>
          <a:p>
            <a:pPr>
              <a:buFont typeface="+mj-lt"/>
              <a:buAutoNum type="arabicPeriod"/>
            </a:pPr>
            <a:r>
              <a:rPr lang="en-GB"/>
              <a:t>Obtaining Information: Observe all sources of information at various levels, including the affected population, partners or allies, external experts, critics, opinion leaders, and local, national, and international media, including the Internet and other mass media. During communication planning, it's essential to assess the useful information available before a crisis, such as socio-economic profiles of communities. </a:t>
            </a:r>
          </a:p>
          <a:p>
            <a:pPr>
              <a:buFont typeface="+mj-lt"/>
              <a:buAutoNum type="arabicPeriod"/>
            </a:pPr>
            <a:r>
              <a:rPr lang="en-GB"/>
              <a:t>This step is the core of communication surveillance, focusing on understanding public behaviors, interests, priorities, and their perceptions of control measures announced by authorities. It reveals socio-cultural practices and beliefs that play a central role in people's decision-making.</a:t>
            </a:r>
          </a:p>
          <a:p>
            <a:pPr>
              <a:buFont typeface="+mj-lt"/>
              <a:buAutoNum type="arabicPeriod"/>
            </a:pPr>
            <a:r>
              <a:rPr lang="en-GB"/>
              <a:t>Validation: By validating the information provided to the public and incorporating it into your messages, it demonstrates to at-risk populations that you are effectively listening to them and responding to their needs.</a:t>
            </a:r>
          </a:p>
          <a:p>
            <a:pPr>
              <a:buFont typeface="+mj-lt"/>
              <a:buAutoNum type="arabicPeriod"/>
            </a:pPr>
            <a:r>
              <a:rPr lang="en-GB"/>
              <a:t>Monitoring and Evaluation: This indicates to partners that interventions and messages are adjusted according to different situations. Regular monitoring helps identify issues early and allows for swift corrections.</a:t>
            </a:r>
          </a:p>
          <a:p>
            <a:endParaRPr lang="en-GB"/>
          </a:p>
          <a:p>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880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Planning is essential for effective communication; however, it is still rarely done. Communication planning to address public health emergencies should be an integral part of the overall health emergency management planning from the outset. In the urgency of an emergency, communication cannot be optimally effective when its principles are considered as an afterthought in a rush to disseminate information.</a:t>
            </a:r>
          </a:p>
          <a:p>
            <a:r>
              <a:rPr lang="en-GB"/>
              <a:t>-Risk communication should be integrated into the planning of national risk management strategies. </a:t>
            </a:r>
          </a:p>
          <a:p>
            <a:r>
              <a:rPr lang="en-GB"/>
              <a:t>-Effective communication is not a last-minute accessory to announce decisions. Health authorities and professionals must agree on matters related to early announcements, the limits of transparency, and other communication components before a crisis occurs.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58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general, why do you believe we engage with the media...? Overall, these are the reasons...</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6564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Media: Strategic Allies in Public Health Emergencies</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843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can paint a more detailed picture of the challenge for emergency communication by considering the models seen during recent years' events.</a:t>
            </a:r>
          </a:p>
          <a:p>
            <a:r>
              <a:rPr lang="en-GB"/>
              <a:t>This graph illustrates the results of a simple survey of WHO communication staff involved in various prominent public health emergencies in recent years, including SARS, H5N1, Ebola outbreaks, and polio-related events.</a:t>
            </a:r>
          </a:p>
          <a:p>
            <a:r>
              <a:rPr lang="en-GB"/>
              <a:t>On the horizontal axis of the graph, various indicators of communication activity are listed.</a:t>
            </a:r>
          </a:p>
          <a:p>
            <a:r>
              <a:rPr lang="en-GB"/>
              <a:t>The vertical axis measures the volume of activity in these areas and allows us to track the increased demand for communication in these areas.</a:t>
            </a:r>
          </a:p>
          <a:p>
            <a:r>
              <a:rPr lang="en-GB"/>
              <a:t>The light blue bar indicates the normal number of media requests. On average, among the emergencies we investigated, the number increased by approximately 600%, as represented by the blue bar.</a:t>
            </a:r>
          </a:p>
          <a:p>
            <a:r>
              <a:rPr lang="en-GB"/>
              <a:t>The second category compares the normal level of public briefings, such as press conferences, and notes that the number of briefings typically triples.</a:t>
            </a:r>
          </a:p>
          <a:p>
            <a:r>
              <a:rPr lang="en-GB"/>
              <a:t>The materials required, such as press releases, posters, fact sheets, etc., also increase similarly as needed, up to five times the normal levels.</a:t>
            </a:r>
          </a:p>
          <a:p>
            <a:r>
              <a:rPr lang="en-GB"/>
              <a:t>Finally, the survey revealed that both translation needs and the number of interested organizations typically triple compared to normal activity levels.</a:t>
            </a:r>
          </a:p>
          <a:p>
            <a:r>
              <a:rPr lang="en-GB"/>
              <a:t>If the blue line represents the normal activity in the area of public communication, the orange line indicates a doubling of activity in these areas, representing a significant workload and information management challenge.</a:t>
            </a:r>
          </a:p>
          <a:p>
            <a:r>
              <a:rPr lang="en-GB"/>
              <a:t>As we move to the red range, representing a tripling of overall communication work, we can begin to imagine how challenging the emergency communication environment is and how they adapted risk communication processes and strategies to address these demanding challenges.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365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another way to prepare key messages for an interview.</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869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what is the basis for decision-making?  Based on the outbreak investigation.</a:t>
            </a:r>
          </a:p>
          <a:p>
            <a:r>
              <a:rPr lang="en-GB"/>
              <a:t>Answer: optimize case management:  Identify the etiologic agent.</a:t>
            </a:r>
          </a:p>
          <a:p>
            <a:r>
              <a:rPr lang="en-GB"/>
              <a:t>Interrupt the transmission chain:  identify the possible source.</a:t>
            </a:r>
          </a:p>
          <a:p>
            <a:r>
              <a:rPr lang="en-GB"/>
              <a:t> </a:t>
            </a:r>
          </a:p>
          <a:p>
            <a:r>
              <a:rPr lang="en-GB"/>
              <a:t>The investigation guides the  control strategies….  COMMUNICATION.</a:t>
            </a:r>
          </a:p>
          <a:p>
            <a:r>
              <a:rPr lang="en-GB"/>
              <a:t> </a:t>
            </a:r>
          </a:p>
          <a:p>
            <a:r>
              <a:rPr lang="en-GB"/>
              <a:t>Preventing future  outbreaks:  determine the transmission mechanisms.</a:t>
            </a:r>
          </a:p>
          <a:p>
            <a:r>
              <a:rPr lang="en-GB"/>
              <a:t> </a:t>
            </a:r>
          </a:p>
          <a:p>
            <a:r>
              <a:rPr lang="en-GB"/>
              <a:t>How to strategically communicate with the population.</a:t>
            </a:r>
          </a:p>
          <a:p>
            <a:r>
              <a:rPr lang="en-GB"/>
              <a:t> </a:t>
            </a:r>
          </a:p>
          <a:p>
            <a:r>
              <a:rPr lang="en-GB"/>
              <a:t>EVEN KNOWING VERY LITTLE, IT IS NECESSARY TO TAKE ACTION… AND ACTION REQUIRES COMMUNICATION.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106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messages are the unit of your communication. Messages should be honest about what is known and what is not known at the moment. They should address the facts and people's concerns. They should show empathy and that you care. They should be respectful of cultural values and people's needs. Avoid jargon.</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16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examples of some tactics used by reporters that one should be aware of.</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725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Risk communication: </a:t>
            </a:r>
          </a:p>
          <a:p>
            <a:r>
              <a:rPr lang="en-GB" b="1"/>
              <a:t>Evolution and Revolution</a:t>
            </a:r>
          </a:p>
          <a:p>
            <a:r>
              <a:rPr lang="en-GB"/>
              <a:t>by Vincent Covello and Peter M. Sandman</a:t>
            </a:r>
          </a:p>
          <a:p>
            <a:r>
              <a:rPr lang="en-GB"/>
              <a:t>Anthony Wolbarst (ed.), </a:t>
            </a:r>
            <a:r>
              <a:rPr lang="en-GB" i="1"/>
              <a:t>Solutions to an Environment in Peril </a:t>
            </a:r>
          </a:p>
          <a:p>
            <a:r>
              <a:rPr lang="en-GB"/>
              <a:t>Baltimore: John Hopkins University Press, 2001 pp. 164–178</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0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Complex socio-cultural product that affects how the population reacts and engages in the prevention, preparedness, response, and recovery from a public health emergency.</a:t>
            </a:r>
          </a:p>
          <a:p>
            <a:r>
              <a:rPr lang="en-GB"/>
              <a:t>Perceived risk is affected by perceptions.</a:t>
            </a:r>
          </a:p>
          <a:p>
            <a:r>
              <a:rPr lang="en-GB"/>
              <a:t> </a:t>
            </a:r>
          </a:p>
          <a:p>
            <a:r>
              <a:rPr lang="en-GB"/>
              <a:t>Risk perception is influenced by these key factors:</a:t>
            </a:r>
          </a:p>
          <a:p>
            <a:endParaRPr lang="en-GB"/>
          </a:p>
          <a:p>
            <a:pPr>
              <a:buFont typeface="Arial" panose="020B0604020202020204" pitchFamily="34" charset="0"/>
              <a:buChar char="•"/>
            </a:pPr>
            <a:r>
              <a:rPr lang="en-GB"/>
              <a:t>lived experience </a:t>
            </a:r>
          </a:p>
          <a:p>
            <a:pPr>
              <a:buFont typeface="Arial" panose="020B0604020202020204" pitchFamily="34" charset="0"/>
              <a:buChar char="•"/>
            </a:pPr>
            <a:r>
              <a:rPr lang="en-GB"/>
              <a:t>individual and social values </a:t>
            </a:r>
          </a:p>
          <a:p>
            <a:pPr>
              <a:buFont typeface="Arial" panose="020B0604020202020204" pitchFamily="34" charset="0"/>
              <a:buChar char="•"/>
            </a:pPr>
            <a:r>
              <a:rPr lang="en-GB"/>
              <a:t>knowledge</a:t>
            </a:r>
          </a:p>
          <a:p>
            <a:pPr>
              <a:buFont typeface="Arial" panose="020B0604020202020204" pitchFamily="34" charset="0"/>
              <a:buChar char="•"/>
            </a:pPr>
            <a:r>
              <a:rPr lang="en-GB"/>
              <a:t>ability to control the situation </a:t>
            </a:r>
          </a:p>
          <a:p>
            <a:pPr>
              <a:buFont typeface="Arial" panose="020B0604020202020204" pitchFamily="34" charset="0"/>
              <a:buChar char="•"/>
            </a:pPr>
            <a:r>
              <a:rPr lang="en-GB"/>
              <a:t>characteristics and causes of the risk.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980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This table helps determine where we are and what we can do the manage risk perception (i.e., what communications will be necessary…</a:t>
            </a:r>
            <a:endParaRPr lang="en-RO" b="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20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example, where risk is high but people do not perceive it as a risk to their own health, these are some of the strategies we can adopt….</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163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a different situation when risk is low but people perceive it as a high risk to their health. </a:t>
            </a:r>
          </a:p>
          <a:p>
            <a:r>
              <a:rPr lang="en-GB"/>
              <a:t>It is important to know how people feel. But it is also important to try to lower the perception of risk. These are some of the actions that can be taken…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55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context, it is important to develop risk communication strategies before outbreaks occur, etc.</a:t>
            </a:r>
          </a:p>
          <a:p>
            <a:r>
              <a:rPr lang="en-GB"/>
              <a:t>The slide illustrates the lifecycle of the risk communication strategy, including Preparation, Response, and Recovery. And, in the end, the evaluation of what happened to draw lessons learned for next time.</a:t>
            </a:r>
          </a:p>
          <a:p>
            <a:r>
              <a:rPr lang="en-GB"/>
              <a:t>We can see the moment when an outbreak appears and the opportunity, we have to control it by implementing crisis communication plans.</a:t>
            </a:r>
          </a:p>
          <a:p>
            <a:r>
              <a:rPr lang="en-GB"/>
              <a:t>The post-crisis evaluation moment is a vital stage in planning because it identifies plan weaknesses and documents lessons learned, with the aim of making changes to the crisis plan for future adverse events.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673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Plan the what, how, who, and whom to communicate. It's part of risk management plans. It works in preparations, responses, and recovery. Implemented both within the institution and with other institutions. Includes actions related to public information, mobilization, and social engagement.</a:t>
            </a:r>
          </a:p>
          <a:p>
            <a:endParaRPr lang="en-GB"/>
          </a:p>
          <a:p>
            <a:r>
              <a:rPr lang="en-GB"/>
              <a:t>Communities should be at the core of the response.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524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199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6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4930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00737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8"/>
            <a:ext cx="5788247"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Interacting with the media</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9E4B6-3C94-3147-928C-4EC0D9B9AB1C}"/>
              </a:ext>
            </a:extLst>
          </p:cNvPr>
          <p:cNvSpPr txBox="1"/>
          <p:nvPr/>
        </p:nvSpPr>
        <p:spPr>
          <a:xfrm>
            <a:off x="431801" y="379681"/>
            <a:ext cx="3859856"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Low danger and high perception of risk</a:t>
            </a:r>
          </a:p>
        </p:txBody>
      </p:sp>
      <p:sp>
        <p:nvSpPr>
          <p:cNvPr id="22" name="Rectangle 21">
            <a:extLst>
              <a:ext uri="{FF2B5EF4-FFF2-40B4-BE49-F238E27FC236}">
                <a16:creationId xmlns:a16="http://schemas.microsoft.com/office/drawing/2014/main" id="{4B06EA61-2F64-B44E-8C0D-EE5253FBBBFF}"/>
              </a:ext>
            </a:extLst>
          </p:cNvPr>
          <p:cNvSpPr/>
          <p:nvPr/>
        </p:nvSpPr>
        <p:spPr>
          <a:xfrm>
            <a:off x="4803494" y="0"/>
            <a:ext cx="4340505" cy="685799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TextBox 22">
            <a:extLst>
              <a:ext uri="{FF2B5EF4-FFF2-40B4-BE49-F238E27FC236}">
                <a16:creationId xmlns:a16="http://schemas.microsoft.com/office/drawing/2014/main" id="{DBEF3C67-2C25-0C46-A4AE-5980D218491A}"/>
              </a:ext>
            </a:extLst>
          </p:cNvPr>
          <p:cNvSpPr txBox="1"/>
          <p:nvPr/>
        </p:nvSpPr>
        <p:spPr>
          <a:xfrm>
            <a:off x="431800" y="3448311"/>
            <a:ext cx="3859857" cy="295465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err="1">
                <a:solidFill>
                  <a:schemeClr val="tx1"/>
                </a:solidFill>
              </a:rPr>
              <a:t>The following is important to reduce the perception of risk:</a:t>
            </a:r>
          </a:p>
          <a:p>
            <a:pPr marL="285750" indent="-285750">
              <a:buFont typeface="Arial" panose="020B0604020202020204" pitchFamily="34" charset="0"/>
              <a:buChar char="•"/>
            </a:pPr>
            <a:endParaRPr lang="en-GB" sz="1600" dirty="0" err="1">
              <a:solidFill>
                <a:schemeClr val="tx1"/>
              </a:solidFill>
            </a:endParaRPr>
          </a:p>
          <a:p>
            <a:pPr marL="495300" indent="-174625"/>
            <a:r>
              <a:rPr lang="en-GB" sz="1600" dirty="0" err="1">
                <a:solidFill>
                  <a:schemeClr val="tx1"/>
                </a:solidFill>
              </a:rPr>
              <a:t>– Listen</a:t>
            </a:r>
          </a:p>
          <a:p>
            <a:pPr marL="495300" indent="-174625"/>
            <a:r>
              <a:rPr lang="en-GB" sz="1600" dirty="0" err="1">
                <a:solidFill>
                  <a:schemeClr val="tx1"/>
                </a:solidFill>
              </a:rPr>
              <a:t>– Maintain ongoing dialogue </a:t>
            </a:r>
          </a:p>
          <a:p>
            <a:pPr marL="495300" indent="-174625"/>
            <a:r>
              <a:rPr lang="en-GB" sz="1600" dirty="0" err="1">
                <a:solidFill>
                  <a:schemeClr val="tx1"/>
                </a:solidFill>
              </a:rPr>
              <a:t>– Provide information in a respectful manner </a:t>
            </a:r>
          </a:p>
          <a:p>
            <a:pPr marL="495300" indent="-174625"/>
            <a:r>
              <a:rPr lang="en-GB" sz="1600" dirty="0" err="1">
                <a:solidFill>
                  <a:schemeClr val="tx1"/>
                </a:solidFill>
              </a:rPr>
              <a:t>– Share facts and scientific evidence </a:t>
            </a:r>
          </a:p>
          <a:p>
            <a:pPr marL="495300" indent="-174625"/>
            <a:r>
              <a:rPr lang="en-GB" sz="1600" dirty="0" err="1">
                <a:solidFill>
                  <a:schemeClr val="tx1"/>
                </a:solidFill>
              </a:rPr>
              <a:t>– Explain the real danger </a:t>
            </a:r>
          </a:p>
          <a:p>
            <a:pPr marL="495300" indent="-174625"/>
            <a:r>
              <a:rPr lang="en-GB" sz="1600" dirty="0" err="1">
                <a:solidFill>
                  <a:schemeClr val="tx1"/>
                </a:solidFill>
              </a:rPr>
              <a:t>– Recognize mistakes </a:t>
            </a:r>
          </a:p>
          <a:p>
            <a:pPr marL="495300" indent="-174625"/>
            <a:r>
              <a:rPr lang="en-GB" sz="1600" dirty="0" err="1">
                <a:solidFill>
                  <a:schemeClr val="tx1"/>
                </a:solidFill>
              </a:rPr>
              <a:t>– Share the institution’s control over the adverse event</a:t>
            </a:r>
          </a:p>
        </p:txBody>
      </p:sp>
      <p:sp>
        <p:nvSpPr>
          <p:cNvPr id="18" name="Rectangle 17">
            <a:extLst>
              <a:ext uri="{FF2B5EF4-FFF2-40B4-BE49-F238E27FC236}">
                <a16:creationId xmlns:a16="http://schemas.microsoft.com/office/drawing/2014/main" id="{8981E60D-A28D-7845-9BC4-799093D66F72}"/>
              </a:ext>
            </a:extLst>
          </p:cNvPr>
          <p:cNvSpPr/>
          <p:nvPr/>
        </p:nvSpPr>
        <p:spPr>
          <a:xfrm>
            <a:off x="5571174" y="2011777"/>
            <a:ext cx="1552257" cy="1440000"/>
          </a:xfrm>
          <a:prstGeom prst="rect">
            <a:avLst/>
          </a:prstGeom>
          <a:solidFill>
            <a:srgbClr val="F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ectangle 18">
            <a:extLst>
              <a:ext uri="{FF2B5EF4-FFF2-40B4-BE49-F238E27FC236}">
                <a16:creationId xmlns:a16="http://schemas.microsoft.com/office/drawing/2014/main" id="{A876F28F-5FCB-554F-8291-6E6FA98BA9DB}"/>
              </a:ext>
            </a:extLst>
          </p:cNvPr>
          <p:cNvSpPr/>
          <p:nvPr/>
        </p:nvSpPr>
        <p:spPr>
          <a:xfrm>
            <a:off x="7123431" y="2011777"/>
            <a:ext cx="1552257" cy="1440000"/>
          </a:xfrm>
          <a:prstGeom prst="rect">
            <a:avLst/>
          </a:prstGeom>
          <a:solidFill>
            <a:srgbClr val="FF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ectangle 19">
            <a:extLst>
              <a:ext uri="{FF2B5EF4-FFF2-40B4-BE49-F238E27FC236}">
                <a16:creationId xmlns:a16="http://schemas.microsoft.com/office/drawing/2014/main" id="{970BAABA-45A3-0349-B0F7-A323C34C36A3}"/>
              </a:ext>
            </a:extLst>
          </p:cNvPr>
          <p:cNvSpPr/>
          <p:nvPr/>
        </p:nvSpPr>
        <p:spPr>
          <a:xfrm>
            <a:off x="5571174" y="3451777"/>
            <a:ext cx="1552257" cy="1440000"/>
          </a:xfrm>
          <a:prstGeom prst="rect">
            <a:avLst/>
          </a:prstGeom>
          <a:solidFill>
            <a:srgbClr val="B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ectangle 20">
            <a:extLst>
              <a:ext uri="{FF2B5EF4-FFF2-40B4-BE49-F238E27FC236}">
                <a16:creationId xmlns:a16="http://schemas.microsoft.com/office/drawing/2014/main" id="{AB4C6FD9-62F4-4E4E-B0DA-363CE767CA62}"/>
              </a:ext>
            </a:extLst>
          </p:cNvPr>
          <p:cNvSpPr/>
          <p:nvPr/>
        </p:nvSpPr>
        <p:spPr>
          <a:xfrm>
            <a:off x="7123431" y="3451777"/>
            <a:ext cx="1552257" cy="1440000"/>
          </a:xfrm>
          <a:prstGeom prst="rect">
            <a:avLst/>
          </a:prstGeom>
          <a:solidFill>
            <a:srgbClr val="C8D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31" name="Straight Arrow Connector 30">
            <a:extLst>
              <a:ext uri="{FF2B5EF4-FFF2-40B4-BE49-F238E27FC236}">
                <a16:creationId xmlns:a16="http://schemas.microsoft.com/office/drawing/2014/main" id="{DD3797A2-444F-CC40-856E-B3615BB21973}"/>
              </a:ext>
            </a:extLst>
          </p:cNvPr>
          <p:cNvCxnSpPr>
            <a:cxnSpLocks/>
          </p:cNvCxnSpPr>
          <p:nvPr/>
        </p:nvCxnSpPr>
        <p:spPr>
          <a:xfrm flipV="1">
            <a:off x="7136837" y="2011778"/>
            <a:ext cx="0" cy="2879999"/>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8EB6D3-7AA0-B846-ADF7-C9C6DA8B1158}"/>
              </a:ext>
            </a:extLst>
          </p:cNvPr>
          <p:cNvCxnSpPr>
            <a:cxnSpLocks/>
          </p:cNvCxnSpPr>
          <p:nvPr/>
        </p:nvCxnSpPr>
        <p:spPr>
          <a:xfrm>
            <a:off x="5571174" y="3448311"/>
            <a:ext cx="3104514" cy="0"/>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A02AAFE-FF43-E24D-96D9-77AE2523E88C}"/>
              </a:ext>
            </a:extLst>
          </p:cNvPr>
          <p:cNvCxnSpPr>
            <a:cxnSpLocks/>
          </p:cNvCxnSpPr>
          <p:nvPr/>
        </p:nvCxnSpPr>
        <p:spPr>
          <a:xfrm flipV="1">
            <a:off x="5573225" y="1678414"/>
            <a:ext cx="0" cy="3213364"/>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43D9EEC-E9F3-4C42-9589-9DE9A9E3D2AD}"/>
              </a:ext>
            </a:extLst>
          </p:cNvPr>
          <p:cNvCxnSpPr>
            <a:cxnSpLocks/>
          </p:cNvCxnSpPr>
          <p:nvPr/>
        </p:nvCxnSpPr>
        <p:spPr>
          <a:xfrm flipV="1">
            <a:off x="5573225" y="4891778"/>
            <a:ext cx="3342940" cy="1"/>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8D95161C-A057-B746-83DD-43C49DAE6A0D}"/>
              </a:ext>
            </a:extLst>
          </p:cNvPr>
          <p:cNvSpPr/>
          <p:nvPr/>
        </p:nvSpPr>
        <p:spPr>
          <a:xfrm>
            <a:off x="5781742" y="2478353"/>
            <a:ext cx="1131122" cy="506848"/>
          </a:xfrm>
          <a:prstGeom prst="roundRect">
            <a:avLst>
              <a:gd name="adj" fmla="val 18479"/>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Managing outrage/fear</a:t>
            </a:r>
            <a:endParaRPr lang="en-RO" sz="1200">
              <a:latin typeface="Arial" panose="020B0604020202020204" pitchFamily="34" charset="0"/>
              <a:cs typeface="Arial" panose="020B0604020202020204" pitchFamily="34" charset="0"/>
            </a:endParaRPr>
          </a:p>
        </p:txBody>
      </p:sp>
      <p:sp>
        <p:nvSpPr>
          <p:cNvPr id="36" name="Up Arrow 35">
            <a:extLst>
              <a:ext uri="{FF2B5EF4-FFF2-40B4-BE49-F238E27FC236}">
                <a16:creationId xmlns:a16="http://schemas.microsoft.com/office/drawing/2014/main" id="{ED061B92-FB49-E945-AF94-7978C3D2093C}"/>
              </a:ext>
            </a:extLst>
          </p:cNvPr>
          <p:cNvSpPr/>
          <p:nvPr/>
        </p:nvSpPr>
        <p:spPr>
          <a:xfrm rot="10800000">
            <a:off x="6114738" y="3119953"/>
            <a:ext cx="469232" cy="1102309"/>
          </a:xfrm>
          <a:prstGeom prst="up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TextBox 36">
            <a:extLst>
              <a:ext uri="{FF2B5EF4-FFF2-40B4-BE49-F238E27FC236}">
                <a16:creationId xmlns:a16="http://schemas.microsoft.com/office/drawing/2014/main" id="{DD3693EA-E2E4-B244-95F7-9467F4767303}"/>
              </a:ext>
            </a:extLst>
          </p:cNvPr>
          <p:cNvSpPr txBox="1"/>
          <p:nvPr/>
        </p:nvSpPr>
        <p:spPr>
          <a:xfrm>
            <a:off x="431801" y="2011777"/>
            <a:ext cx="4140200" cy="738664"/>
          </a:xfrm>
          <a:prstGeom prst="rect">
            <a:avLst/>
          </a:prstGeom>
          <a:noFill/>
        </p:spPr>
        <p:txBody>
          <a:bodyPr wrap="square" lIns="0" tIns="0" rIns="0" bIns="0" rtlCol="0">
            <a:spAutoFit/>
          </a:bodyPr>
          <a:lstStyle/>
          <a:p>
            <a:r>
              <a:rPr lang="en-GB" sz="2400" b="1" spc="-50" dirty="0" err="1">
                <a:solidFill>
                  <a:srgbClr val="3D6C9D"/>
                </a:solidFill>
                <a:latin typeface="Arial Black" panose="020B0604020202020204" pitchFamily="34" charset="0"/>
                <a:cs typeface="Arial Black" panose="020B0604020202020204" pitchFamily="34" charset="0"/>
              </a:rPr>
              <a:t>(Let’s look at things calmly)</a:t>
            </a:r>
          </a:p>
        </p:txBody>
      </p:sp>
      <p:sp>
        <p:nvSpPr>
          <p:cNvPr id="24" name="TextBox 23">
            <a:extLst>
              <a:ext uri="{FF2B5EF4-FFF2-40B4-BE49-F238E27FC236}">
                <a16:creationId xmlns:a16="http://schemas.microsoft.com/office/drawing/2014/main" id="{ADB84AF4-85DF-6F4B-8ABA-BA40AB787F19}"/>
              </a:ext>
            </a:extLst>
          </p:cNvPr>
          <p:cNvSpPr txBox="1"/>
          <p:nvPr/>
        </p:nvSpPr>
        <p:spPr>
          <a:xfrm>
            <a:off x="5573225" y="5000099"/>
            <a:ext cx="661364" cy="184666"/>
          </a:xfrm>
          <a:prstGeom prst="rect">
            <a:avLst/>
          </a:prstGeom>
          <a:noFill/>
        </p:spPr>
        <p:txBody>
          <a:bodyPr wrap="square" lIns="0" tIns="0" rIns="0" bIns="0" rtlCol="0">
            <a:spAutoFit/>
          </a:bodyPr>
          <a:lstStyle/>
          <a:p>
            <a:r>
              <a:rPr lang="en-GB" sz="1200" dirty="0" err="1">
                <a:solidFill>
                  <a:schemeClr val="tx1">
                    <a:lumMod val="50000"/>
                    <a:lumOff val="50000"/>
                  </a:schemeClr>
                </a:solidFill>
              </a:rPr>
              <a:t>Small</a:t>
            </a:r>
          </a:p>
        </p:txBody>
      </p:sp>
      <p:sp>
        <p:nvSpPr>
          <p:cNvPr id="38" name="TextBox 37">
            <a:extLst>
              <a:ext uri="{FF2B5EF4-FFF2-40B4-BE49-F238E27FC236}">
                <a16:creationId xmlns:a16="http://schemas.microsoft.com/office/drawing/2014/main" id="{7A765D08-AA63-6D47-8A74-075F65A2A03E}"/>
              </a:ext>
            </a:extLst>
          </p:cNvPr>
          <p:cNvSpPr txBox="1"/>
          <p:nvPr/>
        </p:nvSpPr>
        <p:spPr>
          <a:xfrm>
            <a:off x="8327822" y="5000100"/>
            <a:ext cx="588343" cy="184650"/>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Large</a:t>
            </a:r>
          </a:p>
        </p:txBody>
      </p:sp>
      <p:sp>
        <p:nvSpPr>
          <p:cNvPr id="39" name="TextBox 38">
            <a:extLst>
              <a:ext uri="{FF2B5EF4-FFF2-40B4-BE49-F238E27FC236}">
                <a16:creationId xmlns:a16="http://schemas.microsoft.com/office/drawing/2014/main" id="{2DBB04F3-30BE-F04B-BFEC-8C2A0F519C35}"/>
              </a:ext>
            </a:extLst>
          </p:cNvPr>
          <p:cNvSpPr txBox="1"/>
          <p:nvPr/>
        </p:nvSpPr>
        <p:spPr>
          <a:xfrm>
            <a:off x="6746426" y="5000100"/>
            <a:ext cx="850273" cy="184618"/>
          </a:xfrm>
          <a:prstGeom prst="rect">
            <a:avLst/>
          </a:prstGeom>
          <a:noFill/>
        </p:spPr>
        <p:txBody>
          <a:bodyPr wrap="square" lIns="0" tIns="0" rIns="0" bIns="0" rtlCol="0">
            <a:spAutoFit/>
          </a:bodyPr>
          <a:lstStyle/>
          <a:p>
            <a:pPr algn="ctr"/>
            <a:r>
              <a:rPr lang="en-GB" sz="1200" b="1" dirty="0" err="1">
                <a:solidFill>
                  <a:schemeClr val="tx1"/>
                </a:solidFill>
              </a:rPr>
              <a:t>Risk</a:t>
            </a:r>
          </a:p>
        </p:txBody>
      </p:sp>
      <p:sp>
        <p:nvSpPr>
          <p:cNvPr id="25" name="TextBox 24">
            <a:extLst>
              <a:ext uri="{FF2B5EF4-FFF2-40B4-BE49-F238E27FC236}">
                <a16:creationId xmlns:a16="http://schemas.microsoft.com/office/drawing/2014/main" id="{27227E20-C146-B84B-BCEF-A58881181E02}"/>
              </a:ext>
            </a:extLst>
          </p:cNvPr>
          <p:cNvSpPr txBox="1"/>
          <p:nvPr/>
        </p:nvSpPr>
        <p:spPr>
          <a:xfrm rot="16200000">
            <a:off x="3806882" y="3192762"/>
            <a:ext cx="3213362" cy="184666"/>
          </a:xfrm>
          <a:prstGeom prst="rect">
            <a:avLst/>
          </a:prstGeom>
          <a:noFill/>
        </p:spPr>
        <p:txBody>
          <a:bodyPr wrap="square" lIns="0" tIns="0" rIns="0" bIns="0" rtlCol="0">
            <a:spAutoFit/>
          </a:bodyPr>
          <a:lstStyle/>
          <a:p>
            <a:pPr algn="ctr"/>
            <a:r>
              <a:rPr lang="en-GB" sz="1200" b="1" dirty="0" err="1">
                <a:solidFill>
                  <a:schemeClr val="tx1"/>
                </a:solidFill>
              </a:rPr>
              <a:t>Emotional reaction to risk</a:t>
            </a:r>
          </a:p>
        </p:txBody>
      </p:sp>
      <p:sp>
        <p:nvSpPr>
          <p:cNvPr id="26" name="TextBox 25">
            <a:extLst>
              <a:ext uri="{FF2B5EF4-FFF2-40B4-BE49-F238E27FC236}">
                <a16:creationId xmlns:a16="http://schemas.microsoft.com/office/drawing/2014/main" id="{BE56748A-27D7-054E-A333-07786B7477D1}"/>
              </a:ext>
            </a:extLst>
          </p:cNvPr>
          <p:cNvSpPr txBox="1"/>
          <p:nvPr/>
        </p:nvSpPr>
        <p:spPr>
          <a:xfrm>
            <a:off x="4693746" y="1678414"/>
            <a:ext cx="812718" cy="369332"/>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Outrage / fear</a:t>
            </a:r>
          </a:p>
        </p:txBody>
      </p:sp>
      <p:sp>
        <p:nvSpPr>
          <p:cNvPr id="27" name="TextBox 26">
            <a:extLst>
              <a:ext uri="{FF2B5EF4-FFF2-40B4-BE49-F238E27FC236}">
                <a16:creationId xmlns:a16="http://schemas.microsoft.com/office/drawing/2014/main" id="{4FB1C99A-E26E-AB42-B118-18DD7300D573}"/>
              </a:ext>
            </a:extLst>
          </p:cNvPr>
          <p:cNvSpPr txBox="1"/>
          <p:nvPr/>
        </p:nvSpPr>
        <p:spPr>
          <a:xfrm>
            <a:off x="4693746" y="4707111"/>
            <a:ext cx="812718" cy="184666"/>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Apathy</a:t>
            </a:r>
          </a:p>
        </p:txBody>
      </p:sp>
    </p:spTree>
    <p:extLst>
      <p:ext uri="{BB962C8B-B14F-4D97-AF65-F5344CB8AC3E}">
        <p14:creationId xmlns:p14="http://schemas.microsoft.com/office/powerpoint/2010/main" val="348869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B06EA61-2F64-B44E-8C0D-EE5253FBBBFF}"/>
              </a:ext>
            </a:extLst>
          </p:cNvPr>
          <p:cNvSpPr/>
          <p:nvPr/>
        </p:nvSpPr>
        <p:spPr>
          <a:xfrm>
            <a:off x="4803494" y="0"/>
            <a:ext cx="4340505" cy="685799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1" name="Rectangle 50">
            <a:extLst>
              <a:ext uri="{FF2B5EF4-FFF2-40B4-BE49-F238E27FC236}">
                <a16:creationId xmlns:a16="http://schemas.microsoft.com/office/drawing/2014/main" id="{5872D361-2F2A-8441-A4F7-3C4A2F294767}"/>
              </a:ext>
            </a:extLst>
          </p:cNvPr>
          <p:cNvSpPr/>
          <p:nvPr/>
        </p:nvSpPr>
        <p:spPr>
          <a:xfrm>
            <a:off x="5571174" y="2011777"/>
            <a:ext cx="1552257" cy="1440000"/>
          </a:xfrm>
          <a:prstGeom prst="rect">
            <a:avLst/>
          </a:prstGeom>
          <a:solidFill>
            <a:srgbClr val="F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Rectangle 51">
            <a:extLst>
              <a:ext uri="{FF2B5EF4-FFF2-40B4-BE49-F238E27FC236}">
                <a16:creationId xmlns:a16="http://schemas.microsoft.com/office/drawing/2014/main" id="{2394F9A6-9A36-4A4E-A831-A2F9218F63A6}"/>
              </a:ext>
            </a:extLst>
          </p:cNvPr>
          <p:cNvSpPr/>
          <p:nvPr/>
        </p:nvSpPr>
        <p:spPr>
          <a:xfrm>
            <a:off x="7123431" y="2011777"/>
            <a:ext cx="1552257" cy="1440000"/>
          </a:xfrm>
          <a:prstGeom prst="rect">
            <a:avLst/>
          </a:prstGeom>
          <a:solidFill>
            <a:srgbClr val="FF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3" name="Rectangle 52">
            <a:extLst>
              <a:ext uri="{FF2B5EF4-FFF2-40B4-BE49-F238E27FC236}">
                <a16:creationId xmlns:a16="http://schemas.microsoft.com/office/drawing/2014/main" id="{B7C418CE-5D92-8B42-B53B-953A23F62FC5}"/>
              </a:ext>
            </a:extLst>
          </p:cNvPr>
          <p:cNvSpPr/>
          <p:nvPr/>
        </p:nvSpPr>
        <p:spPr>
          <a:xfrm>
            <a:off x="5571174" y="3451777"/>
            <a:ext cx="1552257" cy="1440000"/>
          </a:xfrm>
          <a:prstGeom prst="rect">
            <a:avLst/>
          </a:prstGeom>
          <a:solidFill>
            <a:srgbClr val="B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4" name="Rectangle 53">
            <a:extLst>
              <a:ext uri="{FF2B5EF4-FFF2-40B4-BE49-F238E27FC236}">
                <a16:creationId xmlns:a16="http://schemas.microsoft.com/office/drawing/2014/main" id="{C4D442FD-77B2-7B47-AA1D-ADE97691ABFB}"/>
              </a:ext>
            </a:extLst>
          </p:cNvPr>
          <p:cNvSpPr/>
          <p:nvPr/>
        </p:nvSpPr>
        <p:spPr>
          <a:xfrm>
            <a:off x="7123431" y="3451777"/>
            <a:ext cx="1552257" cy="1440000"/>
          </a:xfrm>
          <a:prstGeom prst="rect">
            <a:avLst/>
          </a:prstGeom>
          <a:solidFill>
            <a:srgbClr val="C8D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F499E4B6-3C94-3147-928C-4EC0D9B9AB1C}"/>
              </a:ext>
            </a:extLst>
          </p:cNvPr>
          <p:cNvSpPr txBox="1"/>
          <p:nvPr/>
        </p:nvSpPr>
        <p:spPr>
          <a:xfrm>
            <a:off x="431801" y="379681"/>
            <a:ext cx="4140200"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Moderate danger and moderate perception of risk</a:t>
            </a:r>
          </a:p>
        </p:txBody>
      </p:sp>
      <p:sp>
        <p:nvSpPr>
          <p:cNvPr id="23" name="TextBox 22">
            <a:extLst>
              <a:ext uri="{FF2B5EF4-FFF2-40B4-BE49-F238E27FC236}">
                <a16:creationId xmlns:a16="http://schemas.microsoft.com/office/drawing/2014/main" id="{DBEF3C67-2C25-0C46-A4AE-5980D218491A}"/>
              </a:ext>
            </a:extLst>
          </p:cNvPr>
          <p:cNvSpPr txBox="1"/>
          <p:nvPr/>
        </p:nvSpPr>
        <p:spPr>
          <a:xfrm>
            <a:off x="431800" y="3448311"/>
            <a:ext cx="3903383" cy="246221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err="1">
                <a:solidFill>
                  <a:schemeClr val="tx1"/>
                </a:solidFill>
              </a:rPr>
              <a:t>Monitor communication to detect and address outrage immediately (before things spin out of control).</a:t>
            </a:r>
          </a:p>
          <a:p>
            <a:pPr marL="285750" indent="-285750">
              <a:buFont typeface="Arial" panose="020B0604020202020204" pitchFamily="34" charset="0"/>
              <a:buChar char="•"/>
            </a:pPr>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Keep the public and direct stakeholders engaged in actions underway.</a:t>
            </a:r>
          </a:p>
          <a:p>
            <a:pPr marL="285750" indent="-285750">
              <a:buFont typeface="Arial" panose="020B0604020202020204" pitchFamily="34" charset="0"/>
              <a:buChar char="•"/>
            </a:pPr>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Respond to the public’s questions and concerns and explain technical details on the situation.</a:t>
            </a:r>
          </a:p>
        </p:txBody>
      </p:sp>
      <p:sp>
        <p:nvSpPr>
          <p:cNvPr id="50" name="TextBox 49">
            <a:extLst>
              <a:ext uri="{FF2B5EF4-FFF2-40B4-BE49-F238E27FC236}">
                <a16:creationId xmlns:a16="http://schemas.microsoft.com/office/drawing/2014/main" id="{8C31BCC9-84D3-354B-8C2F-28302D72FB6C}"/>
              </a:ext>
            </a:extLst>
          </p:cNvPr>
          <p:cNvSpPr txBox="1"/>
          <p:nvPr/>
        </p:nvSpPr>
        <p:spPr>
          <a:xfrm>
            <a:off x="431801" y="2011777"/>
            <a:ext cx="4140200" cy="369332"/>
          </a:xfrm>
          <a:prstGeom prst="rect">
            <a:avLst/>
          </a:prstGeom>
          <a:noFill/>
        </p:spPr>
        <p:txBody>
          <a:bodyPr wrap="square" lIns="0" tIns="0" rIns="0" bIns="0" rtlCol="0">
            <a:spAutoFit/>
          </a:bodyPr>
          <a:lstStyle/>
          <a:p>
            <a:r>
              <a:rPr lang="en-GB" sz="2400" b="1" spc="-50" dirty="0" err="1">
                <a:solidFill>
                  <a:srgbClr val="3D6C9D"/>
                </a:solidFill>
                <a:latin typeface="Arial Black" panose="020B0604020202020204" pitchFamily="34" charset="0"/>
                <a:cs typeface="Arial Black" panose="020B0604020202020204" pitchFamily="34" charset="0"/>
              </a:rPr>
              <a:t>(Remain vigilant)</a:t>
            </a:r>
          </a:p>
        </p:txBody>
      </p:sp>
      <p:cxnSp>
        <p:nvCxnSpPr>
          <p:cNvPr id="55" name="Straight Arrow Connector 54">
            <a:extLst>
              <a:ext uri="{FF2B5EF4-FFF2-40B4-BE49-F238E27FC236}">
                <a16:creationId xmlns:a16="http://schemas.microsoft.com/office/drawing/2014/main" id="{A095F184-98D2-2A41-9FA1-0C7AC4A999AA}"/>
              </a:ext>
            </a:extLst>
          </p:cNvPr>
          <p:cNvCxnSpPr>
            <a:cxnSpLocks/>
          </p:cNvCxnSpPr>
          <p:nvPr/>
        </p:nvCxnSpPr>
        <p:spPr>
          <a:xfrm flipV="1">
            <a:off x="7136837" y="2011778"/>
            <a:ext cx="0" cy="2879999"/>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80FE64D-3850-DB4D-8442-DC24E7C7B246}"/>
              </a:ext>
            </a:extLst>
          </p:cNvPr>
          <p:cNvCxnSpPr>
            <a:cxnSpLocks/>
          </p:cNvCxnSpPr>
          <p:nvPr/>
        </p:nvCxnSpPr>
        <p:spPr>
          <a:xfrm>
            <a:off x="5571174" y="3448311"/>
            <a:ext cx="3104514" cy="0"/>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2CB5738-15A9-174B-846F-86EBCFE59F28}"/>
              </a:ext>
            </a:extLst>
          </p:cNvPr>
          <p:cNvCxnSpPr>
            <a:cxnSpLocks/>
          </p:cNvCxnSpPr>
          <p:nvPr/>
        </p:nvCxnSpPr>
        <p:spPr>
          <a:xfrm flipV="1">
            <a:off x="5573225" y="1678414"/>
            <a:ext cx="0" cy="3213364"/>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A41EA1E-9016-584E-8F5C-D109C93B18F7}"/>
              </a:ext>
            </a:extLst>
          </p:cNvPr>
          <p:cNvCxnSpPr>
            <a:cxnSpLocks/>
          </p:cNvCxnSpPr>
          <p:nvPr/>
        </p:nvCxnSpPr>
        <p:spPr>
          <a:xfrm flipV="1">
            <a:off x="5573225" y="4891778"/>
            <a:ext cx="3342940" cy="1"/>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EC092824-F941-0446-A9CC-04C5C5B62C30}"/>
              </a:ext>
            </a:extLst>
          </p:cNvPr>
          <p:cNvSpPr/>
          <p:nvPr/>
        </p:nvSpPr>
        <p:spPr>
          <a:xfrm>
            <a:off x="5840127" y="3700302"/>
            <a:ext cx="1014351" cy="942950"/>
          </a:xfrm>
          <a:prstGeom prst="roundRect">
            <a:avLst>
              <a:gd name="adj" fmla="val 9663"/>
            </a:avLst>
          </a:prstGeom>
          <a:solidFill>
            <a:srgbClr val="00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a:latin typeface="Arial" panose="020B0604020202020204" pitchFamily="34" charset="0"/>
                <a:cs typeface="Arial" panose="020B0604020202020204" pitchFamily="34" charset="0"/>
              </a:rPr>
              <a:t>Health education</a:t>
            </a:r>
          </a:p>
        </p:txBody>
      </p:sp>
      <p:sp>
        <p:nvSpPr>
          <p:cNvPr id="24" name="TextBox 23">
            <a:extLst>
              <a:ext uri="{FF2B5EF4-FFF2-40B4-BE49-F238E27FC236}">
                <a16:creationId xmlns:a16="http://schemas.microsoft.com/office/drawing/2014/main" id="{0C54EDA8-6A0C-7F41-8272-11786B8A0B77}"/>
              </a:ext>
            </a:extLst>
          </p:cNvPr>
          <p:cNvSpPr txBox="1"/>
          <p:nvPr/>
        </p:nvSpPr>
        <p:spPr>
          <a:xfrm>
            <a:off x="5573225" y="5000099"/>
            <a:ext cx="661364" cy="184666"/>
          </a:xfrm>
          <a:prstGeom prst="rect">
            <a:avLst/>
          </a:prstGeom>
          <a:noFill/>
        </p:spPr>
        <p:txBody>
          <a:bodyPr wrap="square" lIns="0" tIns="0" rIns="0" bIns="0" rtlCol="0">
            <a:spAutoFit/>
          </a:bodyPr>
          <a:lstStyle/>
          <a:p>
            <a:r>
              <a:rPr lang="en-GB" sz="1200" dirty="0" err="1">
                <a:solidFill>
                  <a:schemeClr val="tx1">
                    <a:lumMod val="50000"/>
                    <a:lumOff val="50000"/>
                  </a:schemeClr>
                </a:solidFill>
              </a:rPr>
              <a:t>Small</a:t>
            </a:r>
          </a:p>
        </p:txBody>
      </p:sp>
      <p:sp>
        <p:nvSpPr>
          <p:cNvPr id="25" name="TextBox 24">
            <a:extLst>
              <a:ext uri="{FF2B5EF4-FFF2-40B4-BE49-F238E27FC236}">
                <a16:creationId xmlns:a16="http://schemas.microsoft.com/office/drawing/2014/main" id="{A9E74F27-D178-0949-ADC0-BAFE0E3208B1}"/>
              </a:ext>
            </a:extLst>
          </p:cNvPr>
          <p:cNvSpPr txBox="1"/>
          <p:nvPr/>
        </p:nvSpPr>
        <p:spPr>
          <a:xfrm>
            <a:off x="8327822" y="5000100"/>
            <a:ext cx="588343" cy="184650"/>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Large</a:t>
            </a:r>
          </a:p>
        </p:txBody>
      </p:sp>
      <p:sp>
        <p:nvSpPr>
          <p:cNvPr id="26" name="TextBox 25">
            <a:extLst>
              <a:ext uri="{FF2B5EF4-FFF2-40B4-BE49-F238E27FC236}">
                <a16:creationId xmlns:a16="http://schemas.microsoft.com/office/drawing/2014/main" id="{EA63AE77-74E5-4F4A-9216-0C638D85F4B2}"/>
              </a:ext>
            </a:extLst>
          </p:cNvPr>
          <p:cNvSpPr txBox="1"/>
          <p:nvPr/>
        </p:nvSpPr>
        <p:spPr>
          <a:xfrm>
            <a:off x="6746426" y="5000100"/>
            <a:ext cx="850273" cy="184618"/>
          </a:xfrm>
          <a:prstGeom prst="rect">
            <a:avLst/>
          </a:prstGeom>
          <a:noFill/>
        </p:spPr>
        <p:txBody>
          <a:bodyPr wrap="square" lIns="0" tIns="0" rIns="0" bIns="0" rtlCol="0">
            <a:spAutoFit/>
          </a:bodyPr>
          <a:lstStyle/>
          <a:p>
            <a:pPr algn="ctr"/>
            <a:r>
              <a:rPr lang="en-GB" sz="1200" b="1" dirty="0" err="1">
                <a:solidFill>
                  <a:schemeClr val="tx1"/>
                </a:solidFill>
              </a:rPr>
              <a:t>Risk</a:t>
            </a:r>
          </a:p>
        </p:txBody>
      </p:sp>
      <p:sp>
        <p:nvSpPr>
          <p:cNvPr id="30" name="TextBox 29">
            <a:extLst>
              <a:ext uri="{FF2B5EF4-FFF2-40B4-BE49-F238E27FC236}">
                <a16:creationId xmlns:a16="http://schemas.microsoft.com/office/drawing/2014/main" id="{2DC2C1A2-151D-6F40-9E58-21C2ECEF3C3D}"/>
              </a:ext>
            </a:extLst>
          </p:cNvPr>
          <p:cNvSpPr txBox="1"/>
          <p:nvPr/>
        </p:nvSpPr>
        <p:spPr>
          <a:xfrm rot="16200000">
            <a:off x="3806882" y="3192762"/>
            <a:ext cx="3213362" cy="184666"/>
          </a:xfrm>
          <a:prstGeom prst="rect">
            <a:avLst/>
          </a:prstGeom>
          <a:noFill/>
        </p:spPr>
        <p:txBody>
          <a:bodyPr wrap="square" lIns="0" tIns="0" rIns="0" bIns="0" rtlCol="0">
            <a:spAutoFit/>
          </a:bodyPr>
          <a:lstStyle/>
          <a:p>
            <a:pPr algn="ctr"/>
            <a:r>
              <a:rPr lang="en-GB" sz="1200" b="1" dirty="0" err="1">
                <a:solidFill>
                  <a:schemeClr val="tx1"/>
                </a:solidFill>
              </a:rPr>
              <a:t>Emotional reaction to risk</a:t>
            </a:r>
          </a:p>
        </p:txBody>
      </p:sp>
      <p:sp>
        <p:nvSpPr>
          <p:cNvPr id="31" name="TextBox 30">
            <a:extLst>
              <a:ext uri="{FF2B5EF4-FFF2-40B4-BE49-F238E27FC236}">
                <a16:creationId xmlns:a16="http://schemas.microsoft.com/office/drawing/2014/main" id="{CC5770FD-F319-7E4D-BAED-DA358AA1932C}"/>
              </a:ext>
            </a:extLst>
          </p:cNvPr>
          <p:cNvSpPr txBox="1"/>
          <p:nvPr/>
        </p:nvSpPr>
        <p:spPr>
          <a:xfrm>
            <a:off x="4693746" y="1678414"/>
            <a:ext cx="812718" cy="369332"/>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Outrage / fear</a:t>
            </a:r>
          </a:p>
        </p:txBody>
      </p:sp>
      <p:sp>
        <p:nvSpPr>
          <p:cNvPr id="32" name="TextBox 31">
            <a:extLst>
              <a:ext uri="{FF2B5EF4-FFF2-40B4-BE49-F238E27FC236}">
                <a16:creationId xmlns:a16="http://schemas.microsoft.com/office/drawing/2014/main" id="{9627E61A-3E38-8C40-BD27-B492C3FA9583}"/>
              </a:ext>
            </a:extLst>
          </p:cNvPr>
          <p:cNvSpPr txBox="1"/>
          <p:nvPr/>
        </p:nvSpPr>
        <p:spPr>
          <a:xfrm>
            <a:off x="4693746" y="4707111"/>
            <a:ext cx="812718" cy="184666"/>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Apathy</a:t>
            </a:r>
          </a:p>
        </p:txBody>
      </p:sp>
    </p:spTree>
    <p:extLst>
      <p:ext uri="{BB962C8B-B14F-4D97-AF65-F5344CB8AC3E}">
        <p14:creationId xmlns:p14="http://schemas.microsoft.com/office/powerpoint/2010/main" val="322369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9E4B6-3C94-3147-928C-4EC0D9B9AB1C}"/>
              </a:ext>
            </a:extLst>
          </p:cNvPr>
          <p:cNvSpPr txBox="1"/>
          <p:nvPr/>
        </p:nvSpPr>
        <p:spPr>
          <a:xfrm>
            <a:off x="431801" y="379681"/>
            <a:ext cx="3903382"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High danger and high perception of risk</a:t>
            </a:r>
          </a:p>
        </p:txBody>
      </p:sp>
      <p:sp>
        <p:nvSpPr>
          <p:cNvPr id="22" name="Rectangle 21">
            <a:extLst>
              <a:ext uri="{FF2B5EF4-FFF2-40B4-BE49-F238E27FC236}">
                <a16:creationId xmlns:a16="http://schemas.microsoft.com/office/drawing/2014/main" id="{4B06EA61-2F64-B44E-8C0D-EE5253FBBBFF}"/>
              </a:ext>
            </a:extLst>
          </p:cNvPr>
          <p:cNvSpPr/>
          <p:nvPr/>
        </p:nvSpPr>
        <p:spPr>
          <a:xfrm>
            <a:off x="4803494" y="0"/>
            <a:ext cx="4340505" cy="685799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TextBox 22">
            <a:extLst>
              <a:ext uri="{FF2B5EF4-FFF2-40B4-BE49-F238E27FC236}">
                <a16:creationId xmlns:a16="http://schemas.microsoft.com/office/drawing/2014/main" id="{DBEF3C67-2C25-0C46-A4AE-5980D218491A}"/>
              </a:ext>
            </a:extLst>
          </p:cNvPr>
          <p:cNvSpPr txBox="1"/>
          <p:nvPr/>
        </p:nvSpPr>
        <p:spPr>
          <a:xfrm>
            <a:off x="431800" y="3534817"/>
            <a:ext cx="3903383" cy="2677656"/>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GB" sz="1600" dirty="0" err="1">
                <a:solidFill>
                  <a:schemeClr val="tx1"/>
                </a:solidFill>
              </a:rPr>
              <a:t>Avoid excessive confidence </a:t>
            </a:r>
          </a:p>
          <a:p>
            <a:pPr marL="285750" indent="-285750">
              <a:spcAft>
                <a:spcPts val="600"/>
              </a:spcAft>
              <a:buFont typeface="Arial" panose="020B0604020202020204" pitchFamily="34" charset="0"/>
              <a:buChar char="•"/>
            </a:pPr>
            <a:r>
              <a:rPr lang="en-GB" sz="1600" dirty="0" err="1">
                <a:solidFill>
                  <a:schemeClr val="tx1"/>
                </a:solidFill>
              </a:rPr>
              <a:t>Show humanity and empathy</a:t>
            </a:r>
          </a:p>
          <a:p>
            <a:pPr marL="285750" indent="-285750">
              <a:spcAft>
                <a:spcPts val="600"/>
              </a:spcAft>
              <a:buFont typeface="Arial" panose="020B0604020202020204" pitchFamily="34" charset="0"/>
              <a:buChar char="•"/>
            </a:pPr>
            <a:r>
              <a:rPr lang="en-GB" sz="1600" dirty="0" err="1">
                <a:solidFill>
                  <a:schemeClr val="tx1"/>
                </a:solidFill>
              </a:rPr>
              <a:t>Disseminate messages that drive action</a:t>
            </a:r>
          </a:p>
          <a:p>
            <a:pPr marL="285750" indent="-285750">
              <a:spcAft>
                <a:spcPts val="600"/>
              </a:spcAft>
              <a:buFont typeface="Arial" panose="020B0604020202020204" pitchFamily="34" charset="0"/>
              <a:buChar char="•"/>
            </a:pPr>
            <a:r>
              <a:rPr lang="en-GB" sz="1600" dirty="0" err="1">
                <a:solidFill>
                  <a:schemeClr val="tx1"/>
                </a:solidFill>
              </a:rPr>
              <a:t>Do NOT try too hard to keep the population calm</a:t>
            </a:r>
          </a:p>
          <a:p>
            <a:pPr marL="285750" indent="-285750">
              <a:spcAft>
                <a:spcPts val="600"/>
              </a:spcAft>
              <a:buFont typeface="Arial" panose="020B0604020202020204" pitchFamily="34" charset="0"/>
              <a:buChar char="•"/>
            </a:pPr>
            <a:r>
              <a:rPr lang="en-GB" sz="1600" dirty="0" err="1">
                <a:solidFill>
                  <a:schemeClr val="tx1"/>
                </a:solidFill>
              </a:rPr>
              <a:t> </a:t>
            </a:r>
          </a:p>
          <a:p>
            <a:pPr>
              <a:spcAft>
                <a:spcPts val="600"/>
              </a:spcAft>
            </a:pPr>
            <a:r>
              <a:rPr lang="en-GB" sz="1600" dirty="0" err="1">
                <a:solidFill>
                  <a:schemeClr val="tx1"/>
                </a:solidFill>
              </a:rPr>
              <a:t>Use a combination of methods: social mobilization, social media, mass media…</a:t>
            </a:r>
          </a:p>
          <a:p>
            <a:pPr>
              <a:spcAft>
                <a:spcPts val="600"/>
              </a:spcAft>
            </a:pPr>
            <a:r>
              <a:rPr lang="en-GB" sz="1600" dirty="0" err="1">
                <a:solidFill>
                  <a:schemeClr val="tx1"/>
                </a:solidFill>
              </a:rPr>
              <a:t>WHO outbreak communication standards</a:t>
            </a:r>
          </a:p>
        </p:txBody>
      </p:sp>
      <p:sp>
        <p:nvSpPr>
          <p:cNvPr id="18" name="Rectangle 17">
            <a:extLst>
              <a:ext uri="{FF2B5EF4-FFF2-40B4-BE49-F238E27FC236}">
                <a16:creationId xmlns:a16="http://schemas.microsoft.com/office/drawing/2014/main" id="{8981E60D-A28D-7845-9BC4-799093D66F72}"/>
              </a:ext>
            </a:extLst>
          </p:cNvPr>
          <p:cNvSpPr/>
          <p:nvPr/>
        </p:nvSpPr>
        <p:spPr>
          <a:xfrm>
            <a:off x="5571174" y="2011777"/>
            <a:ext cx="1552257" cy="1440000"/>
          </a:xfrm>
          <a:prstGeom prst="rect">
            <a:avLst/>
          </a:prstGeom>
          <a:solidFill>
            <a:srgbClr val="F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ectangle 18">
            <a:extLst>
              <a:ext uri="{FF2B5EF4-FFF2-40B4-BE49-F238E27FC236}">
                <a16:creationId xmlns:a16="http://schemas.microsoft.com/office/drawing/2014/main" id="{A876F28F-5FCB-554F-8291-6E6FA98BA9DB}"/>
              </a:ext>
            </a:extLst>
          </p:cNvPr>
          <p:cNvSpPr/>
          <p:nvPr/>
        </p:nvSpPr>
        <p:spPr>
          <a:xfrm>
            <a:off x="7123431" y="2011777"/>
            <a:ext cx="1552257" cy="1440000"/>
          </a:xfrm>
          <a:prstGeom prst="rect">
            <a:avLst/>
          </a:prstGeom>
          <a:solidFill>
            <a:srgbClr val="FF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ectangle 19">
            <a:extLst>
              <a:ext uri="{FF2B5EF4-FFF2-40B4-BE49-F238E27FC236}">
                <a16:creationId xmlns:a16="http://schemas.microsoft.com/office/drawing/2014/main" id="{970BAABA-45A3-0349-B0F7-A323C34C36A3}"/>
              </a:ext>
            </a:extLst>
          </p:cNvPr>
          <p:cNvSpPr/>
          <p:nvPr/>
        </p:nvSpPr>
        <p:spPr>
          <a:xfrm>
            <a:off x="5571174" y="3451777"/>
            <a:ext cx="1552257" cy="1440000"/>
          </a:xfrm>
          <a:prstGeom prst="rect">
            <a:avLst/>
          </a:prstGeom>
          <a:solidFill>
            <a:srgbClr val="B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ectangle 20">
            <a:extLst>
              <a:ext uri="{FF2B5EF4-FFF2-40B4-BE49-F238E27FC236}">
                <a16:creationId xmlns:a16="http://schemas.microsoft.com/office/drawing/2014/main" id="{AB4C6FD9-62F4-4E4E-B0DA-363CE767CA62}"/>
              </a:ext>
            </a:extLst>
          </p:cNvPr>
          <p:cNvSpPr/>
          <p:nvPr/>
        </p:nvSpPr>
        <p:spPr>
          <a:xfrm>
            <a:off x="7123431" y="3451777"/>
            <a:ext cx="1552257" cy="1440000"/>
          </a:xfrm>
          <a:prstGeom prst="rect">
            <a:avLst/>
          </a:prstGeom>
          <a:solidFill>
            <a:srgbClr val="C8D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31" name="Straight Arrow Connector 30">
            <a:extLst>
              <a:ext uri="{FF2B5EF4-FFF2-40B4-BE49-F238E27FC236}">
                <a16:creationId xmlns:a16="http://schemas.microsoft.com/office/drawing/2014/main" id="{DD3797A2-444F-CC40-856E-B3615BB21973}"/>
              </a:ext>
            </a:extLst>
          </p:cNvPr>
          <p:cNvCxnSpPr>
            <a:cxnSpLocks/>
          </p:cNvCxnSpPr>
          <p:nvPr/>
        </p:nvCxnSpPr>
        <p:spPr>
          <a:xfrm flipV="1">
            <a:off x="7136837" y="2011778"/>
            <a:ext cx="0" cy="2879999"/>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8EB6D3-7AA0-B846-ADF7-C9C6DA8B1158}"/>
              </a:ext>
            </a:extLst>
          </p:cNvPr>
          <p:cNvCxnSpPr>
            <a:cxnSpLocks/>
          </p:cNvCxnSpPr>
          <p:nvPr/>
        </p:nvCxnSpPr>
        <p:spPr>
          <a:xfrm>
            <a:off x="5571174" y="3448311"/>
            <a:ext cx="3104514" cy="0"/>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A02AAFE-FF43-E24D-96D9-77AE2523E88C}"/>
              </a:ext>
            </a:extLst>
          </p:cNvPr>
          <p:cNvCxnSpPr>
            <a:cxnSpLocks/>
          </p:cNvCxnSpPr>
          <p:nvPr/>
        </p:nvCxnSpPr>
        <p:spPr>
          <a:xfrm flipV="1">
            <a:off x="5573225" y="1678414"/>
            <a:ext cx="0" cy="3213364"/>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43D9EEC-E9F3-4C42-9589-9DE9A9E3D2AD}"/>
              </a:ext>
            </a:extLst>
          </p:cNvPr>
          <p:cNvCxnSpPr>
            <a:cxnSpLocks/>
          </p:cNvCxnSpPr>
          <p:nvPr/>
        </p:nvCxnSpPr>
        <p:spPr>
          <a:xfrm flipV="1">
            <a:off x="5573225" y="4891778"/>
            <a:ext cx="3342940" cy="1"/>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8D95161C-A057-B746-83DD-43C49DAE6A0D}"/>
              </a:ext>
            </a:extLst>
          </p:cNvPr>
          <p:cNvSpPr/>
          <p:nvPr/>
        </p:nvSpPr>
        <p:spPr>
          <a:xfrm>
            <a:off x="7205693" y="2478353"/>
            <a:ext cx="1395652" cy="506848"/>
          </a:xfrm>
          <a:prstGeom prst="roundRect">
            <a:avLst>
              <a:gd name="adj" fmla="val 18479"/>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lumMod val="85000"/>
                    <a:lumOff val="15000"/>
                  </a:schemeClr>
                </a:solidFill>
                <a:latin typeface="Arial" panose="020B0604020202020204" pitchFamily="34" charset="0"/>
                <a:cs typeface="Arial" panose="020B0604020202020204" pitchFamily="34" charset="0"/>
              </a:rPr>
              <a:t>Crisis</a:t>
            </a:r>
          </a:p>
          <a:p>
            <a:pPr algn="ctr"/>
            <a:r>
              <a:rPr lang="en-GB" sz="1200">
                <a:solidFill>
                  <a:schemeClr val="tx1">
                    <a:lumMod val="85000"/>
                    <a:lumOff val="15000"/>
                  </a:schemeClr>
                </a:solidFill>
                <a:latin typeface="Arial" panose="020B0604020202020204" pitchFamily="34" charset="0"/>
                <a:cs typeface="Arial" panose="020B0604020202020204" pitchFamily="34" charset="0"/>
              </a:rPr>
              <a:t>Communication</a:t>
            </a:r>
            <a:endParaRPr lang="en-RO" sz="1200">
              <a:solidFill>
                <a:schemeClr val="tx1">
                  <a:lumMod val="85000"/>
                  <a:lumOff val="1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D3693EA-E2E4-B244-95F7-9467F4767303}"/>
              </a:ext>
            </a:extLst>
          </p:cNvPr>
          <p:cNvSpPr txBox="1"/>
          <p:nvPr/>
        </p:nvSpPr>
        <p:spPr>
          <a:xfrm>
            <a:off x="431801" y="2011777"/>
            <a:ext cx="3575762" cy="738664"/>
          </a:xfrm>
          <a:prstGeom prst="rect">
            <a:avLst/>
          </a:prstGeom>
          <a:noFill/>
        </p:spPr>
        <p:txBody>
          <a:bodyPr wrap="square" lIns="0" tIns="0" rIns="0" bIns="0" rtlCol="0">
            <a:spAutoFit/>
          </a:bodyPr>
          <a:lstStyle/>
          <a:p>
            <a:r>
              <a:rPr lang="en-GB" sz="2400" b="1" spc="-50" dirty="0" err="1">
                <a:solidFill>
                  <a:srgbClr val="3D6C9D"/>
                </a:solidFill>
                <a:latin typeface="Arial Black" panose="020B0604020202020204" pitchFamily="34" charset="0"/>
                <a:cs typeface="Arial Black" panose="020B0604020202020204" pitchFamily="34" charset="0"/>
              </a:rPr>
              <a:t>(Crisis communication)</a:t>
            </a:r>
          </a:p>
        </p:txBody>
      </p:sp>
      <p:sp>
        <p:nvSpPr>
          <p:cNvPr id="24" name="TextBox 23">
            <a:extLst>
              <a:ext uri="{FF2B5EF4-FFF2-40B4-BE49-F238E27FC236}">
                <a16:creationId xmlns:a16="http://schemas.microsoft.com/office/drawing/2014/main" id="{22BC3EF8-0BF8-9540-A2D7-FFF89D3AD334}"/>
              </a:ext>
            </a:extLst>
          </p:cNvPr>
          <p:cNvSpPr txBox="1"/>
          <p:nvPr/>
        </p:nvSpPr>
        <p:spPr>
          <a:xfrm>
            <a:off x="5573225" y="5000099"/>
            <a:ext cx="661364" cy="184666"/>
          </a:xfrm>
          <a:prstGeom prst="rect">
            <a:avLst/>
          </a:prstGeom>
          <a:noFill/>
        </p:spPr>
        <p:txBody>
          <a:bodyPr wrap="square" lIns="0" tIns="0" rIns="0" bIns="0" rtlCol="0">
            <a:spAutoFit/>
          </a:bodyPr>
          <a:lstStyle/>
          <a:p>
            <a:r>
              <a:rPr lang="en-GB" sz="1200" dirty="0" err="1">
                <a:solidFill>
                  <a:schemeClr val="tx1">
                    <a:lumMod val="50000"/>
                    <a:lumOff val="50000"/>
                  </a:schemeClr>
                </a:solidFill>
              </a:rPr>
              <a:t>Small</a:t>
            </a:r>
          </a:p>
        </p:txBody>
      </p:sp>
      <p:sp>
        <p:nvSpPr>
          <p:cNvPr id="38" name="TextBox 37">
            <a:extLst>
              <a:ext uri="{FF2B5EF4-FFF2-40B4-BE49-F238E27FC236}">
                <a16:creationId xmlns:a16="http://schemas.microsoft.com/office/drawing/2014/main" id="{DF7271BC-F24D-FC44-9635-31CADC43BD27}"/>
              </a:ext>
            </a:extLst>
          </p:cNvPr>
          <p:cNvSpPr txBox="1"/>
          <p:nvPr/>
        </p:nvSpPr>
        <p:spPr>
          <a:xfrm>
            <a:off x="8327822" y="5000100"/>
            <a:ext cx="588343" cy="184650"/>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Large</a:t>
            </a:r>
          </a:p>
        </p:txBody>
      </p:sp>
      <p:sp>
        <p:nvSpPr>
          <p:cNvPr id="39" name="TextBox 38">
            <a:extLst>
              <a:ext uri="{FF2B5EF4-FFF2-40B4-BE49-F238E27FC236}">
                <a16:creationId xmlns:a16="http://schemas.microsoft.com/office/drawing/2014/main" id="{D3917E41-FFB7-144B-821B-D883C0FE9228}"/>
              </a:ext>
            </a:extLst>
          </p:cNvPr>
          <p:cNvSpPr txBox="1"/>
          <p:nvPr/>
        </p:nvSpPr>
        <p:spPr>
          <a:xfrm>
            <a:off x="6746426" y="5000100"/>
            <a:ext cx="850273" cy="184618"/>
          </a:xfrm>
          <a:prstGeom prst="rect">
            <a:avLst/>
          </a:prstGeom>
          <a:noFill/>
        </p:spPr>
        <p:txBody>
          <a:bodyPr wrap="square" lIns="0" tIns="0" rIns="0" bIns="0" rtlCol="0">
            <a:spAutoFit/>
          </a:bodyPr>
          <a:lstStyle/>
          <a:p>
            <a:pPr algn="ctr"/>
            <a:r>
              <a:rPr lang="en-GB" sz="1200" b="1" dirty="0" err="1">
                <a:solidFill>
                  <a:schemeClr val="tx1"/>
                </a:solidFill>
              </a:rPr>
              <a:t>Risk</a:t>
            </a:r>
          </a:p>
        </p:txBody>
      </p:sp>
      <p:sp>
        <p:nvSpPr>
          <p:cNvPr id="25" name="TextBox 24">
            <a:extLst>
              <a:ext uri="{FF2B5EF4-FFF2-40B4-BE49-F238E27FC236}">
                <a16:creationId xmlns:a16="http://schemas.microsoft.com/office/drawing/2014/main" id="{9D3E235B-9D1E-3843-855A-DE1A89FEEF6A}"/>
              </a:ext>
            </a:extLst>
          </p:cNvPr>
          <p:cNvSpPr txBox="1"/>
          <p:nvPr/>
        </p:nvSpPr>
        <p:spPr>
          <a:xfrm rot="16200000">
            <a:off x="3806882" y="3192762"/>
            <a:ext cx="3213362" cy="184666"/>
          </a:xfrm>
          <a:prstGeom prst="rect">
            <a:avLst/>
          </a:prstGeom>
          <a:noFill/>
        </p:spPr>
        <p:txBody>
          <a:bodyPr wrap="square" lIns="0" tIns="0" rIns="0" bIns="0" rtlCol="0">
            <a:spAutoFit/>
          </a:bodyPr>
          <a:lstStyle/>
          <a:p>
            <a:pPr algn="ctr"/>
            <a:r>
              <a:rPr lang="en-GB" sz="1200" b="1" dirty="0" err="1">
                <a:solidFill>
                  <a:schemeClr val="tx1"/>
                </a:solidFill>
              </a:rPr>
              <a:t>Emotional reaction to risk</a:t>
            </a:r>
          </a:p>
        </p:txBody>
      </p:sp>
      <p:sp>
        <p:nvSpPr>
          <p:cNvPr id="26" name="TextBox 25">
            <a:extLst>
              <a:ext uri="{FF2B5EF4-FFF2-40B4-BE49-F238E27FC236}">
                <a16:creationId xmlns:a16="http://schemas.microsoft.com/office/drawing/2014/main" id="{A9184EF6-EDCE-D24B-A38A-80EC07889137}"/>
              </a:ext>
            </a:extLst>
          </p:cNvPr>
          <p:cNvSpPr txBox="1"/>
          <p:nvPr/>
        </p:nvSpPr>
        <p:spPr>
          <a:xfrm>
            <a:off x="4693746" y="1678414"/>
            <a:ext cx="812718" cy="369332"/>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Outrage / fear</a:t>
            </a:r>
          </a:p>
        </p:txBody>
      </p:sp>
      <p:sp>
        <p:nvSpPr>
          <p:cNvPr id="27" name="TextBox 26">
            <a:extLst>
              <a:ext uri="{FF2B5EF4-FFF2-40B4-BE49-F238E27FC236}">
                <a16:creationId xmlns:a16="http://schemas.microsoft.com/office/drawing/2014/main" id="{AA731FD1-70C2-5847-A47C-0CF4B061FEB0}"/>
              </a:ext>
            </a:extLst>
          </p:cNvPr>
          <p:cNvSpPr txBox="1"/>
          <p:nvPr/>
        </p:nvSpPr>
        <p:spPr>
          <a:xfrm>
            <a:off x="4693746" y="4707111"/>
            <a:ext cx="812718" cy="184666"/>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Apathy</a:t>
            </a:r>
          </a:p>
        </p:txBody>
      </p:sp>
    </p:spTree>
    <p:extLst>
      <p:ext uri="{BB962C8B-B14F-4D97-AF65-F5344CB8AC3E}">
        <p14:creationId xmlns:p14="http://schemas.microsoft.com/office/powerpoint/2010/main" val="360791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6203E-B7D2-F347-83DE-339B923680B8}"/>
              </a:ext>
            </a:extLst>
          </p:cNvPr>
          <p:cNvSpPr txBox="1"/>
          <p:nvPr/>
        </p:nvSpPr>
        <p:spPr>
          <a:xfrm>
            <a:off x="431800" y="379681"/>
            <a:ext cx="5703824"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do we seek to do with communication during a crisis?</a:t>
            </a:r>
          </a:p>
        </p:txBody>
      </p:sp>
      <p:sp>
        <p:nvSpPr>
          <p:cNvPr id="3" name="TextBox 2">
            <a:extLst>
              <a:ext uri="{FF2B5EF4-FFF2-40B4-BE49-F238E27FC236}">
                <a16:creationId xmlns:a16="http://schemas.microsoft.com/office/drawing/2014/main" id="{F535420F-D9B8-674A-9A67-4950FE0D1E27}"/>
              </a:ext>
            </a:extLst>
          </p:cNvPr>
          <p:cNvSpPr txBox="1"/>
          <p:nvPr/>
        </p:nvSpPr>
        <p:spPr>
          <a:xfrm>
            <a:off x="431799" y="1857009"/>
            <a:ext cx="4662715" cy="4524741"/>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b="1" dirty="0" err="1">
                <a:solidFill>
                  <a:schemeClr val="tx1"/>
                </a:solidFill>
              </a:rPr>
              <a:t>Supply information that allows the population to make the best possible decisions during a crisis.</a:t>
            </a:r>
          </a:p>
        </p:txBody>
      </p:sp>
      <p:sp>
        <p:nvSpPr>
          <p:cNvPr id="4" name="Graphic 3">
            <a:extLst>
              <a:ext uri="{FF2B5EF4-FFF2-40B4-BE49-F238E27FC236}">
                <a16:creationId xmlns:a16="http://schemas.microsoft.com/office/drawing/2014/main" id="{F696EB37-EF82-A54A-9404-B2F344348840}"/>
              </a:ext>
            </a:extLst>
          </p:cNvPr>
          <p:cNvSpPr>
            <a:spLocks noChangeAspect="1"/>
          </p:cNvSpPr>
          <p:nvPr/>
        </p:nvSpPr>
        <p:spPr>
          <a:xfrm>
            <a:off x="7017350" y="2030363"/>
            <a:ext cx="1440000" cy="1101182"/>
          </a:xfrm>
          <a:custGeom>
            <a:avLst/>
            <a:gdLst>
              <a:gd name="connsiteX0" fmla="*/ 143608 w 174380"/>
              <a:gd name="connsiteY0" fmla="*/ 71804 h 133350"/>
              <a:gd name="connsiteX1" fmla="*/ 143608 w 174380"/>
              <a:gd name="connsiteY1" fmla="*/ 62279 h 133350"/>
              <a:gd name="connsiteX2" fmla="*/ 174381 w 174380"/>
              <a:gd name="connsiteY2" fmla="*/ 62279 h 133350"/>
              <a:gd name="connsiteX3" fmla="*/ 174381 w 174380"/>
              <a:gd name="connsiteY3" fmla="*/ 71804 h 133350"/>
              <a:gd name="connsiteX4" fmla="*/ 143608 w 174380"/>
              <a:gd name="connsiteY4" fmla="*/ 71804 h 133350"/>
              <a:gd name="connsiteX5" fmla="*/ 153939 w 174380"/>
              <a:gd name="connsiteY5" fmla="*/ 133350 h 133350"/>
              <a:gd name="connsiteX6" fmla="*/ 129320 w 174380"/>
              <a:gd name="connsiteY6" fmla="*/ 114886 h 133350"/>
              <a:gd name="connsiteX7" fmla="*/ 135255 w 174380"/>
              <a:gd name="connsiteY7" fmla="*/ 107340 h 133350"/>
              <a:gd name="connsiteX8" fmla="*/ 159874 w 174380"/>
              <a:gd name="connsiteY8" fmla="*/ 125803 h 133350"/>
              <a:gd name="connsiteX9" fmla="*/ 153939 w 174380"/>
              <a:gd name="connsiteY9" fmla="*/ 133350 h 133350"/>
              <a:gd name="connsiteX10" fmla="*/ 134522 w 174380"/>
              <a:gd name="connsiteY10" fmla="*/ 26011 h 133350"/>
              <a:gd name="connsiteX11" fmla="*/ 128588 w 174380"/>
              <a:gd name="connsiteY11" fmla="*/ 18464 h 133350"/>
              <a:gd name="connsiteX12" fmla="*/ 153206 w 174380"/>
              <a:gd name="connsiteY12" fmla="*/ 0 h 133350"/>
              <a:gd name="connsiteX13" fmla="*/ 159141 w 174380"/>
              <a:gd name="connsiteY13" fmla="*/ 7547 h 133350"/>
              <a:gd name="connsiteX14" fmla="*/ 134522 w 174380"/>
              <a:gd name="connsiteY14" fmla="*/ 26011 h 133350"/>
              <a:gd name="connsiteX15" fmla="*/ 25278 w 174380"/>
              <a:gd name="connsiteY15" fmla="*/ 123825 h 133350"/>
              <a:gd name="connsiteX16" fmla="*/ 25278 w 174380"/>
              <a:gd name="connsiteY16" fmla="*/ 87557 h 133350"/>
              <a:gd name="connsiteX17" fmla="*/ 15386 w 174380"/>
              <a:gd name="connsiteY17" fmla="*/ 87557 h 133350"/>
              <a:gd name="connsiteX18" fmla="*/ 4497 w 174380"/>
              <a:gd name="connsiteY18" fmla="*/ 83060 h 133350"/>
              <a:gd name="connsiteX19" fmla="*/ 0 w 174380"/>
              <a:gd name="connsiteY19" fmla="*/ 72170 h 133350"/>
              <a:gd name="connsiteX20" fmla="*/ 0 w 174380"/>
              <a:gd name="connsiteY20" fmla="*/ 61913 h 133350"/>
              <a:gd name="connsiteX21" fmla="*/ 4497 w 174380"/>
              <a:gd name="connsiteY21" fmla="*/ 51023 h 133350"/>
              <a:gd name="connsiteX22" fmla="*/ 15386 w 174380"/>
              <a:gd name="connsiteY22" fmla="*/ 46526 h 133350"/>
              <a:gd name="connsiteX23" fmla="*/ 50922 w 174380"/>
              <a:gd name="connsiteY23" fmla="*/ 46526 h 133350"/>
              <a:gd name="connsiteX24" fmla="*/ 88656 w 174380"/>
              <a:gd name="connsiteY24" fmla="*/ 24179 h 133350"/>
              <a:gd name="connsiteX25" fmla="*/ 88656 w 174380"/>
              <a:gd name="connsiteY25" fmla="*/ 109904 h 133350"/>
              <a:gd name="connsiteX26" fmla="*/ 50922 w 174380"/>
              <a:gd name="connsiteY26" fmla="*/ 87557 h 133350"/>
              <a:gd name="connsiteX27" fmla="*/ 34803 w 174380"/>
              <a:gd name="connsiteY27" fmla="*/ 87557 h 133350"/>
              <a:gd name="connsiteX28" fmla="*/ 34803 w 174380"/>
              <a:gd name="connsiteY28" fmla="*/ 123825 h 133350"/>
              <a:gd name="connsiteX29" fmla="*/ 25278 w 174380"/>
              <a:gd name="connsiteY29" fmla="*/ 123825 h 133350"/>
              <a:gd name="connsiteX30" fmla="*/ 79131 w 174380"/>
              <a:gd name="connsiteY30" fmla="*/ 92942 h 133350"/>
              <a:gd name="connsiteX31" fmla="*/ 79131 w 174380"/>
              <a:gd name="connsiteY31" fmla="*/ 41141 h 133350"/>
              <a:gd name="connsiteX32" fmla="*/ 53596 w 174380"/>
              <a:gd name="connsiteY32" fmla="*/ 56051 h 133350"/>
              <a:gd name="connsiteX33" fmla="*/ 15386 w 174380"/>
              <a:gd name="connsiteY33" fmla="*/ 56051 h 133350"/>
              <a:gd name="connsiteX34" fmla="*/ 11357 w 174380"/>
              <a:gd name="connsiteY34" fmla="*/ 57883 h 133350"/>
              <a:gd name="connsiteX35" fmla="*/ 9525 w 174380"/>
              <a:gd name="connsiteY35" fmla="*/ 61913 h 133350"/>
              <a:gd name="connsiteX36" fmla="*/ 9525 w 174380"/>
              <a:gd name="connsiteY36" fmla="*/ 72170 h 133350"/>
              <a:gd name="connsiteX37" fmla="*/ 11357 w 174380"/>
              <a:gd name="connsiteY37" fmla="*/ 76200 h 133350"/>
              <a:gd name="connsiteX38" fmla="*/ 15386 w 174380"/>
              <a:gd name="connsiteY38" fmla="*/ 78032 h 133350"/>
              <a:gd name="connsiteX39" fmla="*/ 53596 w 174380"/>
              <a:gd name="connsiteY39" fmla="*/ 78032 h 133350"/>
              <a:gd name="connsiteX40" fmla="*/ 79131 w 174380"/>
              <a:gd name="connsiteY40" fmla="*/ 92942 h 133350"/>
              <a:gd name="connsiteX41" fmla="*/ 105508 w 174380"/>
              <a:gd name="connsiteY41" fmla="*/ 94554 h 133350"/>
              <a:gd name="connsiteX42" fmla="*/ 105508 w 174380"/>
              <a:gd name="connsiteY42" fmla="*/ 39529 h 133350"/>
              <a:gd name="connsiteX43" fmla="*/ 113210 w 174380"/>
              <a:gd name="connsiteY43" fmla="*/ 51169 h 133350"/>
              <a:gd name="connsiteX44" fmla="*/ 116132 w 174380"/>
              <a:gd name="connsiteY44" fmla="*/ 67041 h 133350"/>
              <a:gd name="connsiteX45" fmla="*/ 113210 w 174380"/>
              <a:gd name="connsiteY45" fmla="*/ 82913 h 133350"/>
              <a:gd name="connsiteX46" fmla="*/ 105508 w 174380"/>
              <a:gd name="connsiteY46" fmla="*/ 9455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380" h="13335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85196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6203E-B7D2-F347-83DE-339B923680B8}"/>
              </a:ext>
            </a:extLst>
          </p:cNvPr>
          <p:cNvSpPr txBox="1"/>
          <p:nvPr/>
        </p:nvSpPr>
        <p:spPr>
          <a:xfrm>
            <a:off x="431800" y="379681"/>
            <a:ext cx="570382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communication activities during a crisis</a:t>
            </a:r>
          </a:p>
        </p:txBody>
      </p:sp>
      <p:sp>
        <p:nvSpPr>
          <p:cNvPr id="3" name="TextBox 2">
            <a:extLst>
              <a:ext uri="{FF2B5EF4-FFF2-40B4-BE49-F238E27FC236}">
                <a16:creationId xmlns:a16="http://schemas.microsoft.com/office/drawing/2014/main" id="{F535420F-D9B8-674A-9A67-4950FE0D1E27}"/>
              </a:ext>
            </a:extLst>
          </p:cNvPr>
          <p:cNvSpPr txBox="1"/>
          <p:nvPr/>
        </p:nvSpPr>
        <p:spPr>
          <a:xfrm>
            <a:off x="431799" y="2110154"/>
            <a:ext cx="4662715" cy="4271596"/>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Provide clear information on the situation, potential risks, measures to address them.</a:t>
            </a:r>
          </a:p>
          <a:p>
            <a:pPr marL="285750" indent="-285750">
              <a:spcAft>
                <a:spcPts val="1200"/>
              </a:spcAft>
              <a:buFont typeface="Arial" panose="020B0604020202020204" pitchFamily="34" charset="0"/>
              <a:buChar char="•"/>
            </a:pPr>
            <a:r>
              <a:rPr lang="en-GB" sz="1600" dirty="0" err="1">
                <a:solidFill>
                  <a:schemeClr val="tx1"/>
                </a:solidFill>
              </a:rPr>
              <a:t>Provide information on current and future response activities.</a:t>
            </a:r>
          </a:p>
          <a:p>
            <a:pPr marL="285750" indent="-285750">
              <a:spcAft>
                <a:spcPts val="1200"/>
              </a:spcAft>
              <a:buFont typeface="Arial" panose="020B0604020202020204" pitchFamily="34" charset="0"/>
              <a:buChar char="•"/>
            </a:pPr>
            <a:r>
              <a:rPr lang="en-GB" sz="1600" dirty="0" err="1">
                <a:solidFill>
                  <a:schemeClr val="tx1"/>
                </a:solidFill>
              </a:rPr>
              <a:t>Maintain the public’s trust by providing a rapid and positive response to all questions.</a:t>
            </a:r>
          </a:p>
          <a:p>
            <a:pPr marL="285750" indent="-285750">
              <a:spcAft>
                <a:spcPts val="1200"/>
              </a:spcAft>
              <a:buFont typeface="Arial" panose="020B0604020202020204" pitchFamily="34" charset="0"/>
              <a:buChar char="•"/>
            </a:pPr>
            <a:r>
              <a:rPr lang="en-GB" sz="1600" dirty="0" err="1">
                <a:solidFill>
                  <a:schemeClr val="tx1"/>
                </a:solidFill>
              </a:rPr>
              <a:t>Satisfy the media’s needs.</a:t>
            </a:r>
          </a:p>
          <a:p>
            <a:pPr marL="285750" indent="-285750">
              <a:spcAft>
                <a:spcPts val="1200"/>
              </a:spcAft>
              <a:buFont typeface="Arial" panose="020B0604020202020204" pitchFamily="34" charset="0"/>
              <a:buChar char="•"/>
            </a:pPr>
            <a:r>
              <a:rPr lang="en-GB" sz="1600" dirty="0" err="1">
                <a:solidFill>
                  <a:schemeClr val="tx1"/>
                </a:solidFill>
              </a:rPr>
              <a:t>Address rumors.</a:t>
            </a:r>
          </a:p>
        </p:txBody>
      </p:sp>
      <p:sp>
        <p:nvSpPr>
          <p:cNvPr id="4" name="Graphic 3">
            <a:extLst>
              <a:ext uri="{FF2B5EF4-FFF2-40B4-BE49-F238E27FC236}">
                <a16:creationId xmlns:a16="http://schemas.microsoft.com/office/drawing/2014/main" id="{F696EB37-EF82-A54A-9404-B2F344348840}"/>
              </a:ext>
            </a:extLst>
          </p:cNvPr>
          <p:cNvSpPr>
            <a:spLocks noChangeAspect="1"/>
          </p:cNvSpPr>
          <p:nvPr/>
        </p:nvSpPr>
        <p:spPr>
          <a:xfrm>
            <a:off x="7017350" y="1562012"/>
            <a:ext cx="1440000" cy="1101182"/>
          </a:xfrm>
          <a:custGeom>
            <a:avLst/>
            <a:gdLst>
              <a:gd name="connsiteX0" fmla="*/ 143608 w 174380"/>
              <a:gd name="connsiteY0" fmla="*/ 71804 h 133350"/>
              <a:gd name="connsiteX1" fmla="*/ 143608 w 174380"/>
              <a:gd name="connsiteY1" fmla="*/ 62279 h 133350"/>
              <a:gd name="connsiteX2" fmla="*/ 174381 w 174380"/>
              <a:gd name="connsiteY2" fmla="*/ 62279 h 133350"/>
              <a:gd name="connsiteX3" fmla="*/ 174381 w 174380"/>
              <a:gd name="connsiteY3" fmla="*/ 71804 h 133350"/>
              <a:gd name="connsiteX4" fmla="*/ 143608 w 174380"/>
              <a:gd name="connsiteY4" fmla="*/ 71804 h 133350"/>
              <a:gd name="connsiteX5" fmla="*/ 153939 w 174380"/>
              <a:gd name="connsiteY5" fmla="*/ 133350 h 133350"/>
              <a:gd name="connsiteX6" fmla="*/ 129320 w 174380"/>
              <a:gd name="connsiteY6" fmla="*/ 114886 h 133350"/>
              <a:gd name="connsiteX7" fmla="*/ 135255 w 174380"/>
              <a:gd name="connsiteY7" fmla="*/ 107340 h 133350"/>
              <a:gd name="connsiteX8" fmla="*/ 159874 w 174380"/>
              <a:gd name="connsiteY8" fmla="*/ 125803 h 133350"/>
              <a:gd name="connsiteX9" fmla="*/ 153939 w 174380"/>
              <a:gd name="connsiteY9" fmla="*/ 133350 h 133350"/>
              <a:gd name="connsiteX10" fmla="*/ 134522 w 174380"/>
              <a:gd name="connsiteY10" fmla="*/ 26011 h 133350"/>
              <a:gd name="connsiteX11" fmla="*/ 128588 w 174380"/>
              <a:gd name="connsiteY11" fmla="*/ 18464 h 133350"/>
              <a:gd name="connsiteX12" fmla="*/ 153206 w 174380"/>
              <a:gd name="connsiteY12" fmla="*/ 0 h 133350"/>
              <a:gd name="connsiteX13" fmla="*/ 159141 w 174380"/>
              <a:gd name="connsiteY13" fmla="*/ 7547 h 133350"/>
              <a:gd name="connsiteX14" fmla="*/ 134522 w 174380"/>
              <a:gd name="connsiteY14" fmla="*/ 26011 h 133350"/>
              <a:gd name="connsiteX15" fmla="*/ 25278 w 174380"/>
              <a:gd name="connsiteY15" fmla="*/ 123825 h 133350"/>
              <a:gd name="connsiteX16" fmla="*/ 25278 w 174380"/>
              <a:gd name="connsiteY16" fmla="*/ 87557 h 133350"/>
              <a:gd name="connsiteX17" fmla="*/ 15386 w 174380"/>
              <a:gd name="connsiteY17" fmla="*/ 87557 h 133350"/>
              <a:gd name="connsiteX18" fmla="*/ 4497 w 174380"/>
              <a:gd name="connsiteY18" fmla="*/ 83060 h 133350"/>
              <a:gd name="connsiteX19" fmla="*/ 0 w 174380"/>
              <a:gd name="connsiteY19" fmla="*/ 72170 h 133350"/>
              <a:gd name="connsiteX20" fmla="*/ 0 w 174380"/>
              <a:gd name="connsiteY20" fmla="*/ 61913 h 133350"/>
              <a:gd name="connsiteX21" fmla="*/ 4497 w 174380"/>
              <a:gd name="connsiteY21" fmla="*/ 51023 h 133350"/>
              <a:gd name="connsiteX22" fmla="*/ 15386 w 174380"/>
              <a:gd name="connsiteY22" fmla="*/ 46526 h 133350"/>
              <a:gd name="connsiteX23" fmla="*/ 50922 w 174380"/>
              <a:gd name="connsiteY23" fmla="*/ 46526 h 133350"/>
              <a:gd name="connsiteX24" fmla="*/ 88656 w 174380"/>
              <a:gd name="connsiteY24" fmla="*/ 24179 h 133350"/>
              <a:gd name="connsiteX25" fmla="*/ 88656 w 174380"/>
              <a:gd name="connsiteY25" fmla="*/ 109904 h 133350"/>
              <a:gd name="connsiteX26" fmla="*/ 50922 w 174380"/>
              <a:gd name="connsiteY26" fmla="*/ 87557 h 133350"/>
              <a:gd name="connsiteX27" fmla="*/ 34803 w 174380"/>
              <a:gd name="connsiteY27" fmla="*/ 87557 h 133350"/>
              <a:gd name="connsiteX28" fmla="*/ 34803 w 174380"/>
              <a:gd name="connsiteY28" fmla="*/ 123825 h 133350"/>
              <a:gd name="connsiteX29" fmla="*/ 25278 w 174380"/>
              <a:gd name="connsiteY29" fmla="*/ 123825 h 133350"/>
              <a:gd name="connsiteX30" fmla="*/ 79131 w 174380"/>
              <a:gd name="connsiteY30" fmla="*/ 92942 h 133350"/>
              <a:gd name="connsiteX31" fmla="*/ 79131 w 174380"/>
              <a:gd name="connsiteY31" fmla="*/ 41141 h 133350"/>
              <a:gd name="connsiteX32" fmla="*/ 53596 w 174380"/>
              <a:gd name="connsiteY32" fmla="*/ 56051 h 133350"/>
              <a:gd name="connsiteX33" fmla="*/ 15386 w 174380"/>
              <a:gd name="connsiteY33" fmla="*/ 56051 h 133350"/>
              <a:gd name="connsiteX34" fmla="*/ 11357 w 174380"/>
              <a:gd name="connsiteY34" fmla="*/ 57883 h 133350"/>
              <a:gd name="connsiteX35" fmla="*/ 9525 w 174380"/>
              <a:gd name="connsiteY35" fmla="*/ 61913 h 133350"/>
              <a:gd name="connsiteX36" fmla="*/ 9525 w 174380"/>
              <a:gd name="connsiteY36" fmla="*/ 72170 h 133350"/>
              <a:gd name="connsiteX37" fmla="*/ 11357 w 174380"/>
              <a:gd name="connsiteY37" fmla="*/ 76200 h 133350"/>
              <a:gd name="connsiteX38" fmla="*/ 15386 w 174380"/>
              <a:gd name="connsiteY38" fmla="*/ 78032 h 133350"/>
              <a:gd name="connsiteX39" fmla="*/ 53596 w 174380"/>
              <a:gd name="connsiteY39" fmla="*/ 78032 h 133350"/>
              <a:gd name="connsiteX40" fmla="*/ 79131 w 174380"/>
              <a:gd name="connsiteY40" fmla="*/ 92942 h 133350"/>
              <a:gd name="connsiteX41" fmla="*/ 105508 w 174380"/>
              <a:gd name="connsiteY41" fmla="*/ 94554 h 133350"/>
              <a:gd name="connsiteX42" fmla="*/ 105508 w 174380"/>
              <a:gd name="connsiteY42" fmla="*/ 39529 h 133350"/>
              <a:gd name="connsiteX43" fmla="*/ 113210 w 174380"/>
              <a:gd name="connsiteY43" fmla="*/ 51169 h 133350"/>
              <a:gd name="connsiteX44" fmla="*/ 116132 w 174380"/>
              <a:gd name="connsiteY44" fmla="*/ 67041 h 133350"/>
              <a:gd name="connsiteX45" fmla="*/ 113210 w 174380"/>
              <a:gd name="connsiteY45" fmla="*/ 82913 h 133350"/>
              <a:gd name="connsiteX46" fmla="*/ 105508 w 174380"/>
              <a:gd name="connsiteY46" fmla="*/ 9455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380" h="13335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56055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6203E-B7D2-F347-83DE-339B923680B8}"/>
              </a:ext>
            </a:extLst>
          </p:cNvPr>
          <p:cNvSpPr txBox="1"/>
          <p:nvPr/>
        </p:nvSpPr>
        <p:spPr>
          <a:xfrm>
            <a:off x="431800" y="379681"/>
            <a:ext cx="570382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communication activities during a crisis</a:t>
            </a:r>
          </a:p>
        </p:txBody>
      </p:sp>
      <p:sp>
        <p:nvSpPr>
          <p:cNvPr id="3" name="TextBox 2">
            <a:extLst>
              <a:ext uri="{FF2B5EF4-FFF2-40B4-BE49-F238E27FC236}">
                <a16:creationId xmlns:a16="http://schemas.microsoft.com/office/drawing/2014/main" id="{F535420F-D9B8-674A-9A67-4950FE0D1E27}"/>
              </a:ext>
            </a:extLst>
          </p:cNvPr>
          <p:cNvSpPr txBox="1"/>
          <p:nvPr/>
        </p:nvSpPr>
        <p:spPr>
          <a:xfrm>
            <a:off x="431800" y="2110154"/>
            <a:ext cx="4280878" cy="4271596"/>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Investigate what the population thinks and believes (risk perception).</a:t>
            </a:r>
          </a:p>
          <a:p>
            <a:pPr marL="285750" indent="-285750">
              <a:spcAft>
                <a:spcPts val="1200"/>
              </a:spcAft>
              <a:buFont typeface="Arial" panose="020B0604020202020204" pitchFamily="34" charset="0"/>
              <a:buChar char="•"/>
            </a:pPr>
            <a:r>
              <a:rPr lang="en-GB" sz="1600" dirty="0" err="1">
                <a:solidFill>
                  <a:schemeClr val="tx1"/>
                </a:solidFill>
              </a:rPr>
              <a:t>Begin monitoring communications.</a:t>
            </a:r>
          </a:p>
          <a:p>
            <a:pPr marL="285750" indent="-285750">
              <a:spcAft>
                <a:spcPts val="1200"/>
              </a:spcAft>
              <a:buFont typeface="Arial" panose="020B0604020202020204" pitchFamily="34" charset="0"/>
              <a:buChar char="•"/>
            </a:pPr>
            <a:r>
              <a:rPr lang="en-GB" sz="1600" dirty="0" err="1">
                <a:solidFill>
                  <a:schemeClr val="tx1"/>
                </a:solidFill>
              </a:rPr>
              <a:t>Create a channel for the public to share their perspectives, such as a telephone line, website, etc...</a:t>
            </a:r>
          </a:p>
        </p:txBody>
      </p:sp>
      <p:sp>
        <p:nvSpPr>
          <p:cNvPr id="4" name="Graphic 3">
            <a:extLst>
              <a:ext uri="{FF2B5EF4-FFF2-40B4-BE49-F238E27FC236}">
                <a16:creationId xmlns:a16="http://schemas.microsoft.com/office/drawing/2014/main" id="{F696EB37-EF82-A54A-9404-B2F344348840}"/>
              </a:ext>
            </a:extLst>
          </p:cNvPr>
          <p:cNvSpPr>
            <a:spLocks noChangeAspect="1"/>
          </p:cNvSpPr>
          <p:nvPr/>
        </p:nvSpPr>
        <p:spPr>
          <a:xfrm>
            <a:off x="7017350" y="1562012"/>
            <a:ext cx="1440000" cy="1101182"/>
          </a:xfrm>
          <a:custGeom>
            <a:avLst/>
            <a:gdLst>
              <a:gd name="connsiteX0" fmla="*/ 143608 w 174380"/>
              <a:gd name="connsiteY0" fmla="*/ 71804 h 133350"/>
              <a:gd name="connsiteX1" fmla="*/ 143608 w 174380"/>
              <a:gd name="connsiteY1" fmla="*/ 62279 h 133350"/>
              <a:gd name="connsiteX2" fmla="*/ 174381 w 174380"/>
              <a:gd name="connsiteY2" fmla="*/ 62279 h 133350"/>
              <a:gd name="connsiteX3" fmla="*/ 174381 w 174380"/>
              <a:gd name="connsiteY3" fmla="*/ 71804 h 133350"/>
              <a:gd name="connsiteX4" fmla="*/ 143608 w 174380"/>
              <a:gd name="connsiteY4" fmla="*/ 71804 h 133350"/>
              <a:gd name="connsiteX5" fmla="*/ 153939 w 174380"/>
              <a:gd name="connsiteY5" fmla="*/ 133350 h 133350"/>
              <a:gd name="connsiteX6" fmla="*/ 129320 w 174380"/>
              <a:gd name="connsiteY6" fmla="*/ 114886 h 133350"/>
              <a:gd name="connsiteX7" fmla="*/ 135255 w 174380"/>
              <a:gd name="connsiteY7" fmla="*/ 107340 h 133350"/>
              <a:gd name="connsiteX8" fmla="*/ 159874 w 174380"/>
              <a:gd name="connsiteY8" fmla="*/ 125803 h 133350"/>
              <a:gd name="connsiteX9" fmla="*/ 153939 w 174380"/>
              <a:gd name="connsiteY9" fmla="*/ 133350 h 133350"/>
              <a:gd name="connsiteX10" fmla="*/ 134522 w 174380"/>
              <a:gd name="connsiteY10" fmla="*/ 26011 h 133350"/>
              <a:gd name="connsiteX11" fmla="*/ 128588 w 174380"/>
              <a:gd name="connsiteY11" fmla="*/ 18464 h 133350"/>
              <a:gd name="connsiteX12" fmla="*/ 153206 w 174380"/>
              <a:gd name="connsiteY12" fmla="*/ 0 h 133350"/>
              <a:gd name="connsiteX13" fmla="*/ 159141 w 174380"/>
              <a:gd name="connsiteY13" fmla="*/ 7547 h 133350"/>
              <a:gd name="connsiteX14" fmla="*/ 134522 w 174380"/>
              <a:gd name="connsiteY14" fmla="*/ 26011 h 133350"/>
              <a:gd name="connsiteX15" fmla="*/ 25278 w 174380"/>
              <a:gd name="connsiteY15" fmla="*/ 123825 h 133350"/>
              <a:gd name="connsiteX16" fmla="*/ 25278 w 174380"/>
              <a:gd name="connsiteY16" fmla="*/ 87557 h 133350"/>
              <a:gd name="connsiteX17" fmla="*/ 15386 w 174380"/>
              <a:gd name="connsiteY17" fmla="*/ 87557 h 133350"/>
              <a:gd name="connsiteX18" fmla="*/ 4497 w 174380"/>
              <a:gd name="connsiteY18" fmla="*/ 83060 h 133350"/>
              <a:gd name="connsiteX19" fmla="*/ 0 w 174380"/>
              <a:gd name="connsiteY19" fmla="*/ 72170 h 133350"/>
              <a:gd name="connsiteX20" fmla="*/ 0 w 174380"/>
              <a:gd name="connsiteY20" fmla="*/ 61913 h 133350"/>
              <a:gd name="connsiteX21" fmla="*/ 4497 w 174380"/>
              <a:gd name="connsiteY21" fmla="*/ 51023 h 133350"/>
              <a:gd name="connsiteX22" fmla="*/ 15386 w 174380"/>
              <a:gd name="connsiteY22" fmla="*/ 46526 h 133350"/>
              <a:gd name="connsiteX23" fmla="*/ 50922 w 174380"/>
              <a:gd name="connsiteY23" fmla="*/ 46526 h 133350"/>
              <a:gd name="connsiteX24" fmla="*/ 88656 w 174380"/>
              <a:gd name="connsiteY24" fmla="*/ 24179 h 133350"/>
              <a:gd name="connsiteX25" fmla="*/ 88656 w 174380"/>
              <a:gd name="connsiteY25" fmla="*/ 109904 h 133350"/>
              <a:gd name="connsiteX26" fmla="*/ 50922 w 174380"/>
              <a:gd name="connsiteY26" fmla="*/ 87557 h 133350"/>
              <a:gd name="connsiteX27" fmla="*/ 34803 w 174380"/>
              <a:gd name="connsiteY27" fmla="*/ 87557 h 133350"/>
              <a:gd name="connsiteX28" fmla="*/ 34803 w 174380"/>
              <a:gd name="connsiteY28" fmla="*/ 123825 h 133350"/>
              <a:gd name="connsiteX29" fmla="*/ 25278 w 174380"/>
              <a:gd name="connsiteY29" fmla="*/ 123825 h 133350"/>
              <a:gd name="connsiteX30" fmla="*/ 79131 w 174380"/>
              <a:gd name="connsiteY30" fmla="*/ 92942 h 133350"/>
              <a:gd name="connsiteX31" fmla="*/ 79131 w 174380"/>
              <a:gd name="connsiteY31" fmla="*/ 41141 h 133350"/>
              <a:gd name="connsiteX32" fmla="*/ 53596 w 174380"/>
              <a:gd name="connsiteY32" fmla="*/ 56051 h 133350"/>
              <a:gd name="connsiteX33" fmla="*/ 15386 w 174380"/>
              <a:gd name="connsiteY33" fmla="*/ 56051 h 133350"/>
              <a:gd name="connsiteX34" fmla="*/ 11357 w 174380"/>
              <a:gd name="connsiteY34" fmla="*/ 57883 h 133350"/>
              <a:gd name="connsiteX35" fmla="*/ 9525 w 174380"/>
              <a:gd name="connsiteY35" fmla="*/ 61913 h 133350"/>
              <a:gd name="connsiteX36" fmla="*/ 9525 w 174380"/>
              <a:gd name="connsiteY36" fmla="*/ 72170 h 133350"/>
              <a:gd name="connsiteX37" fmla="*/ 11357 w 174380"/>
              <a:gd name="connsiteY37" fmla="*/ 76200 h 133350"/>
              <a:gd name="connsiteX38" fmla="*/ 15386 w 174380"/>
              <a:gd name="connsiteY38" fmla="*/ 78032 h 133350"/>
              <a:gd name="connsiteX39" fmla="*/ 53596 w 174380"/>
              <a:gd name="connsiteY39" fmla="*/ 78032 h 133350"/>
              <a:gd name="connsiteX40" fmla="*/ 79131 w 174380"/>
              <a:gd name="connsiteY40" fmla="*/ 92942 h 133350"/>
              <a:gd name="connsiteX41" fmla="*/ 105508 w 174380"/>
              <a:gd name="connsiteY41" fmla="*/ 94554 h 133350"/>
              <a:gd name="connsiteX42" fmla="*/ 105508 w 174380"/>
              <a:gd name="connsiteY42" fmla="*/ 39529 h 133350"/>
              <a:gd name="connsiteX43" fmla="*/ 113210 w 174380"/>
              <a:gd name="connsiteY43" fmla="*/ 51169 h 133350"/>
              <a:gd name="connsiteX44" fmla="*/ 116132 w 174380"/>
              <a:gd name="connsiteY44" fmla="*/ 67041 h 133350"/>
              <a:gd name="connsiteX45" fmla="*/ 113210 w 174380"/>
              <a:gd name="connsiteY45" fmla="*/ 82913 h 133350"/>
              <a:gd name="connsiteX46" fmla="*/ 105508 w 174380"/>
              <a:gd name="connsiteY46" fmla="*/ 9455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380" h="13335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01338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6448C826-9EE5-844E-B90F-1873C0A4E297}"/>
              </a:ext>
            </a:extLst>
          </p:cNvPr>
          <p:cNvSpPr/>
          <p:nvPr/>
        </p:nvSpPr>
        <p:spPr>
          <a:xfrm>
            <a:off x="0" y="1261641"/>
            <a:ext cx="9143999" cy="559635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4E5286C-375C-E543-B59C-D5AF02F80871}"/>
              </a:ext>
            </a:extLst>
          </p:cNvPr>
          <p:cNvSpPr txBox="1"/>
          <p:nvPr/>
        </p:nvSpPr>
        <p:spPr>
          <a:xfrm>
            <a:off x="431800" y="379681"/>
            <a:ext cx="824388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Risk communication strategy</a:t>
            </a:r>
          </a:p>
        </p:txBody>
      </p:sp>
      <p:sp>
        <p:nvSpPr>
          <p:cNvPr id="7" name="Freeform 16">
            <a:extLst>
              <a:ext uri="{FF2B5EF4-FFF2-40B4-BE49-F238E27FC236}">
                <a16:creationId xmlns:a16="http://schemas.microsoft.com/office/drawing/2014/main" id="{25522665-5A72-6842-9F55-1E23EB97D4E7}"/>
              </a:ext>
            </a:extLst>
          </p:cNvPr>
          <p:cNvSpPr>
            <a:spLocks/>
          </p:cNvSpPr>
          <p:nvPr/>
        </p:nvSpPr>
        <p:spPr bwMode="auto">
          <a:xfrm rot="21480000">
            <a:off x="3613930" y="3360822"/>
            <a:ext cx="1552133" cy="587375"/>
          </a:xfrm>
          <a:custGeom>
            <a:avLst/>
            <a:gdLst>
              <a:gd name="T0" fmla="*/ 0 w 1032"/>
              <a:gd name="T1" fmla="*/ 2147483647 h 312"/>
              <a:gd name="T2" fmla="*/ 2147483647 w 1032"/>
              <a:gd name="T3" fmla="*/ 2147483647 h 312"/>
              <a:gd name="T4" fmla="*/ 2147483647 w 1032"/>
              <a:gd name="T5" fmla="*/ 0 h 312"/>
              <a:gd name="T6" fmla="*/ 2147483647 w 1032"/>
              <a:gd name="T7" fmla="*/ 2147483647 h 312"/>
              <a:gd name="T8" fmla="*/ 2147483647 w 1032"/>
              <a:gd name="T9" fmla="*/ 2147483647 h 312"/>
              <a:gd name="T10" fmla="*/ 0 60000 65536"/>
              <a:gd name="T11" fmla="*/ 0 60000 65536"/>
              <a:gd name="T12" fmla="*/ 0 60000 65536"/>
              <a:gd name="T13" fmla="*/ 0 60000 65536"/>
              <a:gd name="T14" fmla="*/ 0 60000 65536"/>
              <a:gd name="T15" fmla="*/ 0 w 1032"/>
              <a:gd name="T16" fmla="*/ 0 h 312"/>
              <a:gd name="T17" fmla="*/ 1032 w 1032"/>
              <a:gd name="T18" fmla="*/ 312 h 312"/>
              <a:gd name="connsiteX0" fmla="*/ 0 w 10000"/>
              <a:gd name="connsiteY0" fmla="*/ 8910 h 10000"/>
              <a:gd name="connsiteX1" fmla="*/ 3645 w 10000"/>
              <a:gd name="connsiteY1" fmla="*/ 4764 h 10000"/>
              <a:gd name="connsiteX2" fmla="*/ 6589 w 10000"/>
              <a:gd name="connsiteY2" fmla="*/ 0 h 10000"/>
              <a:gd name="connsiteX3" fmla="*/ 7752 w 10000"/>
              <a:gd name="connsiteY3" fmla="*/ 5128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910"/>
                </a:moveTo>
                <a:cubicBezTo>
                  <a:pt x="620" y="8269"/>
                  <a:pt x="2550" y="6239"/>
                  <a:pt x="3645" y="4764"/>
                </a:cubicBezTo>
                <a:cubicBezTo>
                  <a:pt x="4740" y="3290"/>
                  <a:pt x="5905" y="-61"/>
                  <a:pt x="6589" y="0"/>
                </a:cubicBezTo>
                <a:cubicBezTo>
                  <a:pt x="7273" y="61"/>
                  <a:pt x="7180" y="3462"/>
                  <a:pt x="7752" y="5128"/>
                </a:cubicBezTo>
                <a:cubicBezTo>
                  <a:pt x="8324" y="6795"/>
                  <a:pt x="9535" y="8974"/>
                  <a:pt x="10000" y="10000"/>
                </a:cubicBezTo>
              </a:path>
            </a:pathLst>
          </a:custGeom>
          <a:solidFill>
            <a:srgbClr val="ED7D31"/>
          </a:solidFill>
          <a:ln w="9525">
            <a:noFill/>
            <a:round/>
            <a:headEnd/>
            <a:tailEnd/>
          </a:ln>
        </p:spPr>
        <p:txBody>
          <a:bodyPr lIns="91435" tIns="45718" rIns="91435" bIns="45718"/>
          <a:lstStyle/>
          <a:p>
            <a:endParaRPr lang="es-ES"/>
          </a:p>
        </p:txBody>
      </p:sp>
      <p:grpSp>
        <p:nvGrpSpPr>
          <p:cNvPr id="4" name="Group 37">
            <a:extLst>
              <a:ext uri="{FF2B5EF4-FFF2-40B4-BE49-F238E27FC236}">
                <a16:creationId xmlns:a16="http://schemas.microsoft.com/office/drawing/2014/main" id="{A5E3032B-B0E4-D44A-BF8A-7BD4FE0C45C5}"/>
              </a:ext>
            </a:extLst>
          </p:cNvPr>
          <p:cNvGrpSpPr>
            <a:grpSpLocks/>
          </p:cNvGrpSpPr>
          <p:nvPr/>
        </p:nvGrpSpPr>
        <p:grpSpPr bwMode="auto">
          <a:xfrm>
            <a:off x="431800" y="2198770"/>
            <a:ext cx="8419892" cy="1758950"/>
            <a:chOff x="413657" y="5354184"/>
            <a:chExt cx="8191502" cy="2001837"/>
          </a:xfrm>
        </p:grpSpPr>
        <p:sp>
          <p:nvSpPr>
            <p:cNvPr id="5" name="Freeform 3">
              <a:extLst>
                <a:ext uri="{FF2B5EF4-FFF2-40B4-BE49-F238E27FC236}">
                  <a16:creationId xmlns:a16="http://schemas.microsoft.com/office/drawing/2014/main" id="{119A7914-B744-EC4D-A58B-513B7CF698B7}"/>
                </a:ext>
              </a:extLst>
            </p:cNvPr>
            <p:cNvSpPr>
              <a:spLocks/>
            </p:cNvSpPr>
            <p:nvPr/>
          </p:nvSpPr>
          <p:spPr bwMode="auto">
            <a:xfrm>
              <a:off x="3521984" y="5354184"/>
              <a:ext cx="5083175" cy="2001837"/>
            </a:xfrm>
            <a:custGeom>
              <a:avLst/>
              <a:gdLst>
                <a:gd name="T0" fmla="*/ 0 w 3202"/>
                <a:gd name="T1" fmla="*/ 2147483647 h 1261"/>
                <a:gd name="T2" fmla="*/ 2147483647 w 3202"/>
                <a:gd name="T3" fmla="*/ 2147483647 h 1261"/>
                <a:gd name="T4" fmla="*/ 2147483647 w 3202"/>
                <a:gd name="T5" fmla="*/ 2147483647 h 1261"/>
                <a:gd name="T6" fmla="*/ 2147483647 w 3202"/>
                <a:gd name="T7" fmla="*/ 2147483647 h 1261"/>
                <a:gd name="T8" fmla="*/ 2147483647 w 3202"/>
                <a:gd name="T9" fmla="*/ 2147483647 h 1261"/>
                <a:gd name="T10" fmla="*/ 2147483647 w 3202"/>
                <a:gd name="T11" fmla="*/ 2147483647 h 1261"/>
                <a:gd name="T12" fmla="*/ 2147483647 w 3202"/>
                <a:gd name="T13" fmla="*/ 2147483647 h 1261"/>
                <a:gd name="T14" fmla="*/ 0 60000 65536"/>
                <a:gd name="T15" fmla="*/ 0 60000 65536"/>
                <a:gd name="T16" fmla="*/ 0 60000 65536"/>
                <a:gd name="T17" fmla="*/ 0 60000 65536"/>
                <a:gd name="T18" fmla="*/ 0 60000 65536"/>
                <a:gd name="T19" fmla="*/ 0 60000 65536"/>
                <a:gd name="T20" fmla="*/ 0 60000 65536"/>
                <a:gd name="T21" fmla="*/ 0 w 3202"/>
                <a:gd name="T22" fmla="*/ 0 h 1261"/>
                <a:gd name="T23" fmla="*/ 3202 w 3202"/>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2" h="1261">
                  <a:moveTo>
                    <a:pt x="0" y="1204"/>
                  </a:moveTo>
                  <a:cubicBezTo>
                    <a:pt x="66" y="1168"/>
                    <a:pt x="167" y="1173"/>
                    <a:pt x="394" y="985"/>
                  </a:cubicBezTo>
                  <a:cubicBezTo>
                    <a:pt x="621" y="797"/>
                    <a:pt x="1130" y="146"/>
                    <a:pt x="1362" y="73"/>
                  </a:cubicBezTo>
                  <a:cubicBezTo>
                    <a:pt x="1594" y="0"/>
                    <a:pt x="1643" y="377"/>
                    <a:pt x="1786" y="545"/>
                  </a:cubicBezTo>
                  <a:cubicBezTo>
                    <a:pt x="1929" y="713"/>
                    <a:pt x="2002" y="966"/>
                    <a:pt x="2218" y="1081"/>
                  </a:cubicBezTo>
                  <a:cubicBezTo>
                    <a:pt x="2434" y="1196"/>
                    <a:pt x="2960" y="1203"/>
                    <a:pt x="3081" y="1232"/>
                  </a:cubicBezTo>
                  <a:cubicBezTo>
                    <a:pt x="3202" y="1261"/>
                    <a:pt x="2973" y="1250"/>
                    <a:pt x="2944" y="1255"/>
                  </a:cubicBezTo>
                </a:path>
              </a:pathLst>
            </a:custGeom>
            <a:noFill/>
            <a:ln w="60325">
              <a:solidFill>
                <a:schemeClr val="tx1">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endParaRPr lang="es-ES"/>
            </a:p>
          </p:txBody>
        </p:sp>
        <p:sp>
          <p:nvSpPr>
            <p:cNvPr id="6" name="Freeform 10">
              <a:extLst>
                <a:ext uri="{FF2B5EF4-FFF2-40B4-BE49-F238E27FC236}">
                  <a16:creationId xmlns:a16="http://schemas.microsoft.com/office/drawing/2014/main" id="{79A2CFB3-F3F9-6544-AE18-4D0267296A73}"/>
                </a:ext>
              </a:extLst>
            </p:cNvPr>
            <p:cNvSpPr>
              <a:spLocks/>
            </p:cNvSpPr>
            <p:nvPr/>
          </p:nvSpPr>
          <p:spPr bwMode="auto">
            <a:xfrm>
              <a:off x="413657" y="7174367"/>
              <a:ext cx="3124200" cy="119062"/>
            </a:xfrm>
            <a:custGeom>
              <a:avLst/>
              <a:gdLst>
                <a:gd name="T0" fmla="*/ 0 w 1968"/>
                <a:gd name="T1" fmla="*/ 2147483647 h 75"/>
                <a:gd name="T2" fmla="*/ 2147483647 w 1968"/>
                <a:gd name="T3" fmla="*/ 2147483647 h 75"/>
                <a:gd name="T4" fmla="*/ 2147483647 w 1968"/>
                <a:gd name="T5" fmla="*/ 2147483647 h 75"/>
                <a:gd name="T6" fmla="*/ 2147483647 w 1968"/>
                <a:gd name="T7" fmla="*/ 2147483647 h 75"/>
                <a:gd name="T8" fmla="*/ 2147483647 w 1968"/>
                <a:gd name="T9" fmla="*/ 2147483647 h 75"/>
                <a:gd name="T10" fmla="*/ 2147483647 w 1968"/>
                <a:gd name="T11" fmla="*/ 2147483647 h 75"/>
                <a:gd name="T12" fmla="*/ 2147483647 w 1968"/>
                <a:gd name="T13" fmla="*/ 2147483647 h 75"/>
                <a:gd name="T14" fmla="*/ 2147483647 w 1968"/>
                <a:gd name="T15" fmla="*/ 2147483647 h 75"/>
                <a:gd name="T16" fmla="*/ 2147483647 w 1968"/>
                <a:gd name="T17" fmla="*/ 2147483647 h 75"/>
                <a:gd name="T18" fmla="*/ 2147483647 w 1968"/>
                <a:gd name="T19" fmla="*/ 2147483647 h 75"/>
                <a:gd name="T20" fmla="*/ 2147483647 w 1968"/>
                <a:gd name="T21" fmla="*/ 2147483647 h 75"/>
                <a:gd name="T22" fmla="*/ 2147483647 w 1968"/>
                <a:gd name="T23" fmla="*/ 214748364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75"/>
                <a:gd name="T38" fmla="*/ 1968 w 1968"/>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75">
                  <a:moveTo>
                    <a:pt x="0" y="67"/>
                  </a:moveTo>
                  <a:cubicBezTo>
                    <a:pt x="25" y="40"/>
                    <a:pt x="51" y="14"/>
                    <a:pt x="96" y="11"/>
                  </a:cubicBezTo>
                  <a:cubicBezTo>
                    <a:pt x="141" y="8"/>
                    <a:pt x="203" y="50"/>
                    <a:pt x="272" y="51"/>
                  </a:cubicBezTo>
                  <a:cubicBezTo>
                    <a:pt x="341" y="52"/>
                    <a:pt x="428" y="16"/>
                    <a:pt x="512" y="19"/>
                  </a:cubicBezTo>
                  <a:cubicBezTo>
                    <a:pt x="596" y="22"/>
                    <a:pt x="715" y="70"/>
                    <a:pt x="776" y="67"/>
                  </a:cubicBezTo>
                  <a:cubicBezTo>
                    <a:pt x="837" y="64"/>
                    <a:pt x="828" y="2"/>
                    <a:pt x="880" y="3"/>
                  </a:cubicBezTo>
                  <a:cubicBezTo>
                    <a:pt x="932" y="4"/>
                    <a:pt x="1039" y="75"/>
                    <a:pt x="1088" y="75"/>
                  </a:cubicBezTo>
                  <a:cubicBezTo>
                    <a:pt x="1137" y="75"/>
                    <a:pt x="1124" y="6"/>
                    <a:pt x="1176" y="3"/>
                  </a:cubicBezTo>
                  <a:cubicBezTo>
                    <a:pt x="1228" y="0"/>
                    <a:pt x="1323" y="58"/>
                    <a:pt x="1400" y="59"/>
                  </a:cubicBezTo>
                  <a:cubicBezTo>
                    <a:pt x="1477" y="60"/>
                    <a:pt x="1568" y="11"/>
                    <a:pt x="1640" y="11"/>
                  </a:cubicBezTo>
                  <a:cubicBezTo>
                    <a:pt x="1712" y="11"/>
                    <a:pt x="1777" y="51"/>
                    <a:pt x="1832" y="59"/>
                  </a:cubicBezTo>
                  <a:cubicBezTo>
                    <a:pt x="1887" y="67"/>
                    <a:pt x="1945" y="59"/>
                    <a:pt x="1968" y="59"/>
                  </a:cubicBezTo>
                </a:path>
              </a:pathLst>
            </a:custGeom>
            <a:noFill/>
            <a:ln w="63500">
              <a:solidFill>
                <a:schemeClr val="tx1">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endParaRPr lang="es-ES"/>
            </a:p>
          </p:txBody>
        </p:sp>
      </p:grpSp>
      <p:sp>
        <p:nvSpPr>
          <p:cNvPr id="9" name="TextBox 8">
            <a:extLst>
              <a:ext uri="{FF2B5EF4-FFF2-40B4-BE49-F238E27FC236}">
                <a16:creationId xmlns:a16="http://schemas.microsoft.com/office/drawing/2014/main" id="{E469E7AA-F8B1-9549-A9AA-2C315CD9FB84}"/>
              </a:ext>
            </a:extLst>
          </p:cNvPr>
          <p:cNvSpPr txBox="1"/>
          <p:nvPr/>
        </p:nvSpPr>
        <p:spPr>
          <a:xfrm>
            <a:off x="431800" y="4258989"/>
            <a:ext cx="2795085" cy="220060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100" dirty="0" err="1">
                <a:solidFill>
                  <a:schemeClr val="tx1"/>
                </a:solidFill>
              </a:rPr>
              <a:t>Create a risk communication team </a:t>
            </a:r>
          </a:p>
          <a:p>
            <a:pPr marL="171450" indent="-171450">
              <a:buFont typeface="Arial" panose="020B0604020202020204" pitchFamily="34" charset="0"/>
              <a:buChar char="•"/>
            </a:pPr>
            <a:r>
              <a:rPr lang="en-GB" sz="1100" dirty="0" err="1">
                <a:solidFill>
                  <a:schemeClr val="tx1"/>
                </a:solidFill>
              </a:rPr>
              <a:t>Internal coordination</a:t>
            </a:r>
          </a:p>
          <a:p>
            <a:pPr marL="171450" indent="-171450">
              <a:buFont typeface="Arial" panose="020B0604020202020204" pitchFamily="34" charset="0"/>
              <a:buChar char="•"/>
            </a:pPr>
            <a:r>
              <a:rPr lang="en-GB" sz="1100" dirty="0" err="1">
                <a:solidFill>
                  <a:schemeClr val="tx1"/>
                </a:solidFill>
              </a:rPr>
              <a:t>Interinstitutional coordination</a:t>
            </a:r>
          </a:p>
          <a:p>
            <a:pPr marL="171450" indent="-171450">
              <a:buFont typeface="Arial" panose="020B0604020202020204" pitchFamily="34" charset="0"/>
              <a:buChar char="•"/>
            </a:pPr>
            <a:r>
              <a:rPr lang="en-GB" sz="1100" dirty="0" err="1">
                <a:solidFill>
                  <a:schemeClr val="tx1"/>
                </a:solidFill>
              </a:rPr>
              <a:t>Links to partners and allies </a:t>
            </a:r>
          </a:p>
          <a:p>
            <a:pPr marL="171450" indent="-171450">
              <a:buFont typeface="Arial" panose="020B0604020202020204" pitchFamily="34" charset="0"/>
              <a:buChar char="•"/>
            </a:pPr>
            <a:r>
              <a:rPr lang="en-GB" sz="1100" dirty="0" err="1">
                <a:solidFill>
                  <a:schemeClr val="tx1"/>
                </a:solidFill>
              </a:rPr>
              <a:t>Risk communication plan </a:t>
            </a:r>
          </a:p>
          <a:p>
            <a:pPr marL="171450" indent="-171450">
              <a:buFont typeface="Arial" panose="020B0604020202020204" pitchFamily="34" charset="0"/>
              <a:buChar char="•"/>
            </a:pPr>
            <a:r>
              <a:rPr lang="en-GB" sz="1100" dirty="0" err="1">
                <a:solidFill>
                  <a:schemeClr val="tx1"/>
                </a:solidFill>
              </a:rPr>
              <a:t>Internal and external training </a:t>
            </a:r>
          </a:p>
          <a:p>
            <a:pPr marL="171450" indent="-171450">
              <a:buFont typeface="Arial" panose="020B0604020202020204" pitchFamily="34" charset="0"/>
              <a:buChar char="•"/>
            </a:pPr>
            <a:r>
              <a:rPr lang="en-GB" sz="1100" dirty="0" err="1">
                <a:solidFill>
                  <a:schemeClr val="tx1"/>
                </a:solidFill>
              </a:rPr>
              <a:t>Draft messages </a:t>
            </a:r>
          </a:p>
          <a:p>
            <a:pPr marL="171450" indent="-171450">
              <a:buFont typeface="Arial" panose="020B0604020202020204" pitchFamily="34" charset="0"/>
              <a:buChar char="•"/>
            </a:pPr>
            <a:r>
              <a:rPr lang="en-GB" sz="1100" dirty="0" err="1">
                <a:solidFill>
                  <a:schemeClr val="tx1"/>
                </a:solidFill>
              </a:rPr>
              <a:t>Identify dissemination channels and formats for the preparation, response, and recovery</a:t>
            </a:r>
          </a:p>
          <a:p>
            <a:pPr marL="171450" indent="-171450">
              <a:buFont typeface="Arial" panose="020B0604020202020204" pitchFamily="34" charset="0"/>
              <a:buChar char="•"/>
            </a:pPr>
            <a:r>
              <a:rPr lang="en-GB" sz="1100" dirty="0" err="1">
                <a:solidFill>
                  <a:schemeClr val="tx1"/>
                </a:solidFill>
              </a:rPr>
              <a:t>Monitor communication</a:t>
            </a:r>
          </a:p>
          <a:p>
            <a:pPr marL="171450" indent="-171450">
              <a:buFont typeface="Arial" panose="020B0604020202020204" pitchFamily="34" charset="0"/>
              <a:buChar char="•"/>
            </a:pPr>
            <a:r>
              <a:rPr lang="en-GB" sz="1100" dirty="0" err="1">
                <a:solidFill>
                  <a:schemeClr val="tx1"/>
                </a:solidFill>
              </a:rPr>
              <a:t>Media plan </a:t>
            </a:r>
          </a:p>
          <a:p>
            <a:pPr marL="171450" indent="-171450">
              <a:buFont typeface="Arial" panose="020B0604020202020204" pitchFamily="34" charset="0"/>
              <a:buChar char="•"/>
            </a:pPr>
            <a:r>
              <a:rPr lang="en-GB" sz="1100" dirty="0" err="1">
                <a:solidFill>
                  <a:schemeClr val="tx1"/>
                </a:solidFill>
              </a:rPr>
              <a:t>Resources management</a:t>
            </a:r>
          </a:p>
        </p:txBody>
      </p:sp>
      <p:sp>
        <p:nvSpPr>
          <p:cNvPr id="3" name="Line 2">
            <a:extLst>
              <a:ext uri="{FF2B5EF4-FFF2-40B4-BE49-F238E27FC236}">
                <a16:creationId xmlns:a16="http://schemas.microsoft.com/office/drawing/2014/main" id="{5B9014D5-4143-8D40-B1CE-1F7755A98C32}"/>
              </a:ext>
            </a:extLst>
          </p:cNvPr>
          <p:cNvSpPr>
            <a:spLocks noChangeShapeType="1"/>
          </p:cNvSpPr>
          <p:nvPr/>
        </p:nvSpPr>
        <p:spPr bwMode="auto">
          <a:xfrm>
            <a:off x="431799" y="3951369"/>
            <a:ext cx="8316079" cy="25827"/>
          </a:xfrm>
          <a:prstGeom prst="line">
            <a:avLst/>
          </a:prstGeom>
          <a:noFill/>
          <a:ln w="5080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cxnSp>
        <p:nvCxnSpPr>
          <p:cNvPr id="11" name="Straight Connector 10">
            <a:extLst>
              <a:ext uri="{FF2B5EF4-FFF2-40B4-BE49-F238E27FC236}">
                <a16:creationId xmlns:a16="http://schemas.microsoft.com/office/drawing/2014/main" id="{DE419425-8FBD-3C44-B12A-729BB7A8C97A}"/>
              </a:ext>
            </a:extLst>
          </p:cNvPr>
          <p:cNvCxnSpPr>
            <a:cxnSpLocks/>
          </p:cNvCxnSpPr>
          <p:nvPr/>
        </p:nvCxnSpPr>
        <p:spPr>
          <a:xfrm>
            <a:off x="3623010" y="3798106"/>
            <a:ext cx="0" cy="2747767"/>
          </a:xfrm>
          <a:prstGeom prst="line">
            <a:avLst/>
          </a:prstGeom>
          <a:ln w="127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5904B1-E9E6-C749-A80B-FF53E08E9C75}"/>
              </a:ext>
            </a:extLst>
          </p:cNvPr>
          <p:cNvCxnSpPr>
            <a:cxnSpLocks/>
          </p:cNvCxnSpPr>
          <p:nvPr/>
        </p:nvCxnSpPr>
        <p:spPr>
          <a:xfrm>
            <a:off x="7330851" y="3667648"/>
            <a:ext cx="0" cy="2878225"/>
          </a:xfrm>
          <a:prstGeom prst="line">
            <a:avLst/>
          </a:prstGeom>
          <a:ln w="1270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7100DA5-EDBA-FF4B-B367-2EBFB8825EE0}"/>
              </a:ext>
            </a:extLst>
          </p:cNvPr>
          <p:cNvSpPr txBox="1"/>
          <p:nvPr/>
        </p:nvSpPr>
        <p:spPr>
          <a:xfrm>
            <a:off x="7562195" y="4258989"/>
            <a:ext cx="1185685" cy="101566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100" dirty="0" err="1">
                <a:solidFill>
                  <a:schemeClr val="tx1"/>
                </a:solidFill>
              </a:rPr>
              <a:t>Assess the plan </a:t>
            </a:r>
          </a:p>
          <a:p>
            <a:pPr marL="171450" indent="-171450">
              <a:buFont typeface="Arial" panose="020B0604020202020204" pitchFamily="34" charset="0"/>
              <a:buChar char="•"/>
            </a:pPr>
            <a:r>
              <a:rPr lang="en-GB" sz="1100" dirty="0" err="1">
                <a:solidFill>
                  <a:schemeClr val="tx1"/>
                </a:solidFill>
              </a:rPr>
              <a:t>Document lessons learned </a:t>
            </a:r>
          </a:p>
          <a:p>
            <a:pPr marL="171450" indent="-171450">
              <a:buFont typeface="Arial" panose="020B0604020202020204" pitchFamily="34" charset="0"/>
              <a:buChar char="•"/>
            </a:pPr>
            <a:r>
              <a:rPr lang="en-GB" sz="1100" dirty="0" err="1">
                <a:solidFill>
                  <a:schemeClr val="tx1"/>
                </a:solidFill>
              </a:rPr>
              <a:t>Identify actions to improve the plan</a:t>
            </a:r>
          </a:p>
        </p:txBody>
      </p:sp>
      <p:sp>
        <p:nvSpPr>
          <p:cNvPr id="21" name="TextBox 20">
            <a:extLst>
              <a:ext uri="{FF2B5EF4-FFF2-40B4-BE49-F238E27FC236}">
                <a16:creationId xmlns:a16="http://schemas.microsoft.com/office/drawing/2014/main" id="{9F281BB8-F2AC-9B46-9B83-09071E1E89C7}"/>
              </a:ext>
            </a:extLst>
          </p:cNvPr>
          <p:cNvSpPr txBox="1"/>
          <p:nvPr/>
        </p:nvSpPr>
        <p:spPr>
          <a:xfrm>
            <a:off x="4242919" y="4258989"/>
            <a:ext cx="2482734" cy="338554"/>
          </a:xfrm>
          <a:prstGeom prst="rect">
            <a:avLst/>
          </a:prstGeom>
          <a:noFill/>
        </p:spPr>
        <p:txBody>
          <a:bodyPr wrap="square" lIns="0" tIns="0" rIns="0" bIns="0" rtlCol="0">
            <a:spAutoFit/>
          </a:bodyPr>
          <a:lstStyle/>
          <a:p>
            <a:pPr algn="ctr"/>
            <a:r>
              <a:rPr lang="en-GB" sz="1100" b="1" dirty="0" err="1">
                <a:solidFill>
                  <a:schemeClr val="tx1"/>
                </a:solidFill>
              </a:rPr>
              <a:t>Activate the communication, risk, and monitoring plan</a:t>
            </a:r>
          </a:p>
        </p:txBody>
      </p:sp>
      <p:sp>
        <p:nvSpPr>
          <p:cNvPr id="22" name="Right Brace 21">
            <a:extLst>
              <a:ext uri="{FF2B5EF4-FFF2-40B4-BE49-F238E27FC236}">
                <a16:creationId xmlns:a16="http://schemas.microsoft.com/office/drawing/2014/main" id="{8CD10B42-1410-D64D-A413-6DDC8C22C0AA}"/>
              </a:ext>
            </a:extLst>
          </p:cNvPr>
          <p:cNvSpPr/>
          <p:nvPr/>
        </p:nvSpPr>
        <p:spPr>
          <a:xfrm rot="5400000">
            <a:off x="5417665" y="2339633"/>
            <a:ext cx="118530" cy="3590280"/>
          </a:xfrm>
          <a:prstGeom prst="rightBrace">
            <a:avLst>
              <a:gd name="adj1" fmla="val 40984"/>
              <a:gd name="adj2" fmla="val 50000"/>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cxnSp>
        <p:nvCxnSpPr>
          <p:cNvPr id="24" name="Straight Arrow Connector 23">
            <a:extLst>
              <a:ext uri="{FF2B5EF4-FFF2-40B4-BE49-F238E27FC236}">
                <a16:creationId xmlns:a16="http://schemas.microsoft.com/office/drawing/2014/main" id="{12E8DEB1-C440-6343-8824-2B05C6278F10}"/>
              </a:ext>
            </a:extLst>
          </p:cNvPr>
          <p:cNvCxnSpPr>
            <a:cxnSpLocks/>
            <a:stCxn id="23" idx="2"/>
          </p:cNvCxnSpPr>
          <p:nvPr/>
        </p:nvCxnSpPr>
        <p:spPr>
          <a:xfrm>
            <a:off x="1256246" y="1857023"/>
            <a:ext cx="0" cy="1869856"/>
          </a:xfrm>
          <a:prstGeom prst="straightConnector1">
            <a:avLst/>
          </a:prstGeom>
          <a:ln w="19050" cap="rnd">
            <a:solidFill>
              <a:srgbClr val="F4B28A"/>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52AE95A5-23FE-CF40-B755-69E1647D3B0C}"/>
              </a:ext>
            </a:extLst>
          </p:cNvPr>
          <p:cNvSpPr/>
          <p:nvPr/>
        </p:nvSpPr>
        <p:spPr>
          <a:xfrm>
            <a:off x="683692" y="1541663"/>
            <a:ext cx="1145108" cy="315360"/>
          </a:xfrm>
          <a:prstGeom prst="roundRect">
            <a:avLst>
              <a:gd name="adj" fmla="val 50000"/>
            </a:avLst>
          </a:prstGeom>
          <a:solidFill>
            <a:srgbClr val="F4B28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a:solidFill>
                  <a:schemeClr val="tx1">
                    <a:lumMod val="85000"/>
                    <a:lumOff val="15000"/>
                  </a:schemeClr>
                </a:solidFill>
                <a:latin typeface="Arial" panose="020B0604020202020204" pitchFamily="34" charset="0"/>
                <a:cs typeface="Arial" panose="020B0604020202020204" pitchFamily="34" charset="0"/>
              </a:rPr>
              <a:t>Preparation</a:t>
            </a:r>
            <a:endParaRPr lang="en-RO" sz="1100" b="1">
              <a:solidFill>
                <a:schemeClr val="tx1">
                  <a:lumMod val="85000"/>
                  <a:lumOff val="15000"/>
                </a:schemeClr>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3195F27B-9E01-5645-B955-E4A9135159FD}"/>
              </a:ext>
            </a:extLst>
          </p:cNvPr>
          <p:cNvCxnSpPr>
            <a:cxnSpLocks/>
          </p:cNvCxnSpPr>
          <p:nvPr/>
        </p:nvCxnSpPr>
        <p:spPr>
          <a:xfrm>
            <a:off x="3623010" y="1857023"/>
            <a:ext cx="0" cy="1869856"/>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B134F13A-AEBA-C748-8B0A-CB2CC2471BBA}"/>
              </a:ext>
            </a:extLst>
          </p:cNvPr>
          <p:cNvSpPr/>
          <p:nvPr/>
        </p:nvSpPr>
        <p:spPr>
          <a:xfrm>
            <a:off x="3050456" y="1541663"/>
            <a:ext cx="1145108" cy="315360"/>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a:solidFill>
                  <a:schemeClr val="bg1"/>
                </a:solidFill>
                <a:latin typeface="Arial" panose="020B0604020202020204" pitchFamily="34" charset="0"/>
                <a:cs typeface="Arial" panose="020B0604020202020204" pitchFamily="34" charset="0"/>
              </a:rPr>
              <a:t>Launch</a:t>
            </a:r>
            <a:endParaRPr lang="en-RO" sz="1100" b="1">
              <a:solidFill>
                <a:schemeClr val="bg1"/>
              </a:solidFill>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D31E1A0B-67FB-2645-88F9-25C8D13A0D06}"/>
              </a:ext>
            </a:extLst>
          </p:cNvPr>
          <p:cNvCxnSpPr>
            <a:cxnSpLocks/>
          </p:cNvCxnSpPr>
          <p:nvPr/>
        </p:nvCxnSpPr>
        <p:spPr>
          <a:xfrm>
            <a:off x="5948199" y="1857023"/>
            <a:ext cx="0" cy="341747"/>
          </a:xfrm>
          <a:prstGeom prst="straightConnector1">
            <a:avLst/>
          </a:prstGeom>
          <a:ln w="19050" cap="rnd">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9DAF1CDD-5160-0F48-B4E6-78C2DFB52558}"/>
              </a:ext>
            </a:extLst>
          </p:cNvPr>
          <p:cNvSpPr/>
          <p:nvPr/>
        </p:nvSpPr>
        <p:spPr>
          <a:xfrm>
            <a:off x="5375645" y="1541663"/>
            <a:ext cx="1145108" cy="315360"/>
          </a:xfrm>
          <a:prstGeom prst="roundRect">
            <a:avLst>
              <a:gd name="adj" fmla="val 50000"/>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a:solidFill>
                  <a:schemeClr val="tx1">
                    <a:lumMod val="85000"/>
                    <a:lumOff val="15000"/>
                  </a:schemeClr>
                </a:solidFill>
                <a:latin typeface="Arial" panose="020B0604020202020204" pitchFamily="34" charset="0"/>
                <a:cs typeface="Arial" panose="020B0604020202020204" pitchFamily="34" charset="0"/>
              </a:rPr>
              <a:t>Control</a:t>
            </a:r>
            <a:endParaRPr lang="en-RO" sz="1100" b="1">
              <a:solidFill>
                <a:schemeClr val="tx1">
                  <a:lumMod val="85000"/>
                  <a:lumOff val="15000"/>
                </a:schemeClr>
              </a:solidFill>
              <a:latin typeface="Arial" panose="020B0604020202020204" pitchFamily="34" charset="0"/>
              <a:cs typeface="Arial" panose="020B0604020202020204" pitchFamily="34" charset="0"/>
            </a:endParaRPr>
          </a:p>
        </p:txBody>
      </p:sp>
      <p:cxnSp>
        <p:nvCxnSpPr>
          <p:cNvPr id="42" name="Elbow Connector 41">
            <a:extLst>
              <a:ext uri="{FF2B5EF4-FFF2-40B4-BE49-F238E27FC236}">
                <a16:creationId xmlns:a16="http://schemas.microsoft.com/office/drawing/2014/main" id="{538E8F08-8C03-FC41-A9B6-50EEDE91EC97}"/>
              </a:ext>
            </a:extLst>
          </p:cNvPr>
          <p:cNvCxnSpPr>
            <a:cxnSpLocks/>
            <a:stCxn id="40" idx="2"/>
          </p:cNvCxnSpPr>
          <p:nvPr/>
        </p:nvCxnSpPr>
        <p:spPr>
          <a:xfrm rot="5400000">
            <a:off x="6383682" y="2198997"/>
            <a:ext cx="1238902" cy="554955"/>
          </a:xfrm>
          <a:prstGeom prst="bentConnector3">
            <a:avLst/>
          </a:prstGeom>
          <a:ln w="19050" cap="rnd">
            <a:solidFill>
              <a:srgbClr val="00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616D3A7D-FCA4-9449-820D-9481494617DA}"/>
              </a:ext>
            </a:extLst>
          </p:cNvPr>
          <p:cNvSpPr/>
          <p:nvPr/>
        </p:nvSpPr>
        <p:spPr>
          <a:xfrm>
            <a:off x="6708056" y="1541663"/>
            <a:ext cx="1145108" cy="315360"/>
          </a:xfrm>
          <a:prstGeom prst="roundRect">
            <a:avLst>
              <a:gd name="adj" fmla="val 50000"/>
            </a:avLst>
          </a:prstGeom>
          <a:solidFill>
            <a:srgbClr val="00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a:solidFill>
                  <a:schemeClr val="bg1"/>
                </a:solidFill>
                <a:latin typeface="Arial" panose="020B0604020202020204" pitchFamily="34" charset="0"/>
                <a:cs typeface="Arial" panose="020B0604020202020204" pitchFamily="34" charset="0"/>
              </a:rPr>
              <a:t>Recovery</a:t>
            </a:r>
            <a:endParaRPr lang="en-RO" sz="1100" b="1">
              <a:solidFill>
                <a:schemeClr val="bg1"/>
              </a:solidFill>
              <a:latin typeface="Arial" panose="020B0604020202020204" pitchFamily="34" charset="0"/>
              <a:cs typeface="Arial" panose="020B0604020202020204" pitchFamily="34" charset="0"/>
            </a:endParaRPr>
          </a:p>
        </p:txBody>
      </p:sp>
      <p:cxnSp>
        <p:nvCxnSpPr>
          <p:cNvPr id="47" name="Elbow Connector 46">
            <a:extLst>
              <a:ext uri="{FF2B5EF4-FFF2-40B4-BE49-F238E27FC236}">
                <a16:creationId xmlns:a16="http://schemas.microsoft.com/office/drawing/2014/main" id="{FA767CE6-76A9-9344-A036-3AE09729038A}"/>
              </a:ext>
            </a:extLst>
          </p:cNvPr>
          <p:cNvCxnSpPr>
            <a:cxnSpLocks/>
            <a:stCxn id="45" idx="2"/>
          </p:cNvCxnSpPr>
          <p:nvPr/>
        </p:nvCxnSpPr>
        <p:spPr>
          <a:xfrm rot="16200000" flipH="1">
            <a:off x="7836615" y="3074678"/>
            <a:ext cx="1238902" cy="353857"/>
          </a:xfrm>
          <a:prstGeom prst="bentConnector3">
            <a:avLst/>
          </a:prstGeom>
          <a:ln w="19050" cap="rnd">
            <a:solidFill>
              <a:srgbClr val="3D6C9D"/>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F8E817A2-7CF5-4946-967D-8C865191DA45}"/>
              </a:ext>
            </a:extLst>
          </p:cNvPr>
          <p:cNvSpPr/>
          <p:nvPr/>
        </p:nvSpPr>
        <p:spPr>
          <a:xfrm>
            <a:off x="7706584" y="2316796"/>
            <a:ext cx="1145108" cy="315360"/>
          </a:xfrm>
          <a:prstGeom prst="roundRect">
            <a:avLst>
              <a:gd name="adj" fmla="val 50000"/>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a:solidFill>
                  <a:schemeClr val="bg1"/>
                </a:solidFill>
                <a:latin typeface="Arial" panose="020B0604020202020204" pitchFamily="34" charset="0"/>
                <a:cs typeface="Arial" panose="020B0604020202020204" pitchFamily="34" charset="0"/>
              </a:rPr>
              <a:t>Evaluation</a:t>
            </a:r>
            <a:endParaRPr lang="en-RO" sz="1100" b="1">
              <a:solidFill>
                <a:schemeClr val="bg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5F92679D-BEEA-3A49-97F6-3E621F2DE74A}"/>
              </a:ext>
            </a:extLst>
          </p:cNvPr>
          <p:cNvSpPr/>
          <p:nvPr/>
        </p:nvSpPr>
        <p:spPr>
          <a:xfrm>
            <a:off x="3673375" y="2852529"/>
            <a:ext cx="917702" cy="39918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100">
                <a:solidFill>
                  <a:schemeClr val="bg1"/>
                </a:solidFill>
                <a:latin typeface="Calibri" panose="020F0502020204030204" pitchFamily="34" charset="0"/>
                <a:cs typeface="Calibri" panose="020F0502020204030204" pitchFamily="34" charset="0"/>
              </a:rPr>
              <a:t>Opportunity for control</a:t>
            </a:r>
          </a:p>
        </p:txBody>
      </p:sp>
      <p:pic>
        <p:nvPicPr>
          <p:cNvPr id="51" name="Graphic 50">
            <a:extLst>
              <a:ext uri="{FF2B5EF4-FFF2-40B4-BE49-F238E27FC236}">
                <a16:creationId xmlns:a16="http://schemas.microsoft.com/office/drawing/2014/main" id="{3635E25C-1BD2-D34D-B168-7F757E71E2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5432" y="2393957"/>
            <a:ext cx="465534" cy="476396"/>
          </a:xfrm>
          <a:prstGeom prst="rect">
            <a:avLst/>
          </a:prstGeom>
        </p:spPr>
      </p:pic>
      <p:sp>
        <p:nvSpPr>
          <p:cNvPr id="52" name="TextBox 51">
            <a:extLst>
              <a:ext uri="{FF2B5EF4-FFF2-40B4-BE49-F238E27FC236}">
                <a16:creationId xmlns:a16="http://schemas.microsoft.com/office/drawing/2014/main" id="{358E220E-2683-5549-96F1-7C29D1A9AF77}"/>
              </a:ext>
            </a:extLst>
          </p:cNvPr>
          <p:cNvSpPr txBox="1"/>
          <p:nvPr/>
        </p:nvSpPr>
        <p:spPr>
          <a:xfrm>
            <a:off x="5553139" y="2926649"/>
            <a:ext cx="799650" cy="338554"/>
          </a:xfrm>
          <a:prstGeom prst="rect">
            <a:avLst/>
          </a:prstGeom>
          <a:noFill/>
        </p:spPr>
        <p:txBody>
          <a:bodyPr wrap="square" lIns="0" tIns="0" rIns="0" bIns="0" rtlCol="0">
            <a:spAutoFit/>
          </a:bodyPr>
          <a:lstStyle/>
          <a:p>
            <a:pPr algn="ctr"/>
            <a:r>
              <a:rPr lang="en-GB" sz="1100" b="1" dirty="0" err="1">
                <a:solidFill>
                  <a:srgbClr val="ED7D31"/>
                </a:solidFill>
              </a:rPr>
              <a:t>Emergency / Crisis</a:t>
            </a:r>
          </a:p>
        </p:txBody>
      </p:sp>
    </p:spTree>
    <p:extLst>
      <p:ext uri="{BB962C8B-B14F-4D97-AF65-F5344CB8AC3E}">
        <p14:creationId xmlns:p14="http://schemas.microsoft.com/office/powerpoint/2010/main" val="54233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5286C-375C-E543-B59C-D5AF02F80871}"/>
              </a:ext>
            </a:extLst>
          </p:cNvPr>
          <p:cNvSpPr txBox="1"/>
          <p:nvPr/>
        </p:nvSpPr>
        <p:spPr>
          <a:xfrm>
            <a:off x="431801" y="379681"/>
            <a:ext cx="657891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Risk communication strategy</a:t>
            </a:r>
          </a:p>
        </p:txBody>
      </p:sp>
      <p:sp>
        <p:nvSpPr>
          <p:cNvPr id="28" name="Rounded Rectangle 27">
            <a:extLst>
              <a:ext uri="{FF2B5EF4-FFF2-40B4-BE49-F238E27FC236}">
                <a16:creationId xmlns:a16="http://schemas.microsoft.com/office/drawing/2014/main" id="{CF55463F-C167-FD42-94A7-F85D06F48396}"/>
              </a:ext>
            </a:extLst>
          </p:cNvPr>
          <p:cNvSpPr/>
          <p:nvPr/>
        </p:nvSpPr>
        <p:spPr>
          <a:xfrm>
            <a:off x="431800" y="2418798"/>
            <a:ext cx="1584000" cy="3499159"/>
          </a:xfrm>
          <a:prstGeom prst="roundRect">
            <a:avLst>
              <a:gd name="adj" fmla="val 9494"/>
            </a:avLst>
          </a:prstGeom>
          <a:solidFill>
            <a:srgbClr val="C9D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Google Shape;140;p4">
            <a:extLst>
              <a:ext uri="{FF2B5EF4-FFF2-40B4-BE49-F238E27FC236}">
                <a16:creationId xmlns:a16="http://schemas.microsoft.com/office/drawing/2014/main" id="{0C7444A5-D607-2544-BAB1-7DE07418E173}"/>
              </a:ext>
            </a:extLst>
          </p:cNvPr>
          <p:cNvSpPr>
            <a:spLocks noChangeAspect="1"/>
          </p:cNvSpPr>
          <p:nvPr/>
        </p:nvSpPr>
        <p:spPr>
          <a:xfrm>
            <a:off x="791800"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Rounded Rectangle 29">
            <a:extLst>
              <a:ext uri="{FF2B5EF4-FFF2-40B4-BE49-F238E27FC236}">
                <a16:creationId xmlns:a16="http://schemas.microsoft.com/office/drawing/2014/main" id="{E3EA7C09-CE40-D64C-8D74-C96839FFC41B}"/>
              </a:ext>
            </a:extLst>
          </p:cNvPr>
          <p:cNvSpPr/>
          <p:nvPr/>
        </p:nvSpPr>
        <p:spPr>
          <a:xfrm>
            <a:off x="2096772" y="2418798"/>
            <a:ext cx="1584000" cy="3499159"/>
          </a:xfrm>
          <a:prstGeom prst="roundRect">
            <a:avLst>
              <a:gd name="adj" fmla="val 949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1A6B4DCA-E70C-6A46-89ED-CC0DAC17B968}"/>
              </a:ext>
            </a:extLst>
          </p:cNvPr>
          <p:cNvSpPr/>
          <p:nvPr/>
        </p:nvSpPr>
        <p:spPr>
          <a:xfrm>
            <a:off x="3761744" y="2418798"/>
            <a:ext cx="1584000" cy="3499159"/>
          </a:xfrm>
          <a:prstGeom prst="roundRect">
            <a:avLst>
              <a:gd name="adj" fmla="val 949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4527EDF4-9D04-CD40-A9E8-89C340C0BF9C}"/>
              </a:ext>
            </a:extLst>
          </p:cNvPr>
          <p:cNvSpPr/>
          <p:nvPr/>
        </p:nvSpPr>
        <p:spPr>
          <a:xfrm>
            <a:off x="5426716" y="2418798"/>
            <a:ext cx="1584000" cy="3499159"/>
          </a:xfrm>
          <a:prstGeom prst="roundRect">
            <a:avLst>
              <a:gd name="adj" fmla="val 949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948DA45B-DB1E-1F46-870F-FAB6E35FFB2C}"/>
              </a:ext>
            </a:extLst>
          </p:cNvPr>
          <p:cNvSpPr/>
          <p:nvPr/>
        </p:nvSpPr>
        <p:spPr>
          <a:xfrm>
            <a:off x="7091688" y="2418798"/>
            <a:ext cx="1584000" cy="3499159"/>
          </a:xfrm>
          <a:prstGeom prst="roundRect">
            <a:avLst>
              <a:gd name="adj" fmla="val 9494"/>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Google Shape;140;p4">
            <a:extLst>
              <a:ext uri="{FF2B5EF4-FFF2-40B4-BE49-F238E27FC236}">
                <a16:creationId xmlns:a16="http://schemas.microsoft.com/office/drawing/2014/main" id="{0D4C22E1-1E61-3744-9D8D-39DEA2C091E8}"/>
              </a:ext>
            </a:extLst>
          </p:cNvPr>
          <p:cNvSpPr>
            <a:spLocks noChangeAspect="1"/>
          </p:cNvSpPr>
          <p:nvPr/>
        </p:nvSpPr>
        <p:spPr>
          <a:xfrm>
            <a:off x="2456772"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p4">
            <a:extLst>
              <a:ext uri="{FF2B5EF4-FFF2-40B4-BE49-F238E27FC236}">
                <a16:creationId xmlns:a16="http://schemas.microsoft.com/office/drawing/2014/main" id="{DC5CFBC9-5635-8B45-8315-7C3F805709CB}"/>
              </a:ext>
            </a:extLst>
          </p:cNvPr>
          <p:cNvSpPr>
            <a:spLocks noChangeAspect="1"/>
          </p:cNvSpPr>
          <p:nvPr/>
        </p:nvSpPr>
        <p:spPr>
          <a:xfrm>
            <a:off x="4121744"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0;p4">
            <a:extLst>
              <a:ext uri="{FF2B5EF4-FFF2-40B4-BE49-F238E27FC236}">
                <a16:creationId xmlns:a16="http://schemas.microsoft.com/office/drawing/2014/main" id="{9EC2DEAC-FCA2-A243-9B0B-2291F3F61978}"/>
              </a:ext>
            </a:extLst>
          </p:cNvPr>
          <p:cNvSpPr>
            <a:spLocks noChangeAspect="1"/>
          </p:cNvSpPr>
          <p:nvPr/>
        </p:nvSpPr>
        <p:spPr>
          <a:xfrm>
            <a:off x="5786716"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p4">
            <a:extLst>
              <a:ext uri="{FF2B5EF4-FFF2-40B4-BE49-F238E27FC236}">
                <a16:creationId xmlns:a16="http://schemas.microsoft.com/office/drawing/2014/main" id="{5CB8FE70-A991-494A-A6B6-52C0DB8BF13E}"/>
              </a:ext>
            </a:extLst>
          </p:cNvPr>
          <p:cNvSpPr>
            <a:spLocks noChangeAspect="1"/>
          </p:cNvSpPr>
          <p:nvPr/>
        </p:nvSpPr>
        <p:spPr>
          <a:xfrm>
            <a:off x="7451688"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TextBox 43">
            <a:extLst>
              <a:ext uri="{FF2B5EF4-FFF2-40B4-BE49-F238E27FC236}">
                <a16:creationId xmlns:a16="http://schemas.microsoft.com/office/drawing/2014/main" id="{501C821F-1528-B74F-85C1-4273FA3C0FD4}"/>
              </a:ext>
            </a:extLst>
          </p:cNvPr>
          <p:cNvSpPr txBox="1"/>
          <p:nvPr/>
        </p:nvSpPr>
        <p:spPr>
          <a:xfrm>
            <a:off x="649341" y="3131645"/>
            <a:ext cx="1366459" cy="1508105"/>
          </a:xfrm>
          <a:prstGeom prst="rect">
            <a:avLst/>
          </a:prstGeom>
          <a:noFill/>
        </p:spPr>
        <p:txBody>
          <a:bodyPr wrap="square" lIns="0" tIns="0" rIns="0" bIns="0" rtlCol="0">
            <a:spAutoFit/>
          </a:bodyPr>
          <a:lstStyle/>
          <a:p>
            <a:r>
              <a:rPr lang="en-GB" dirty="0" err="1">
                <a:solidFill>
                  <a:schemeClr val="tx1"/>
                </a:solidFill>
              </a:rPr>
              <a:t>Plan:</a:t>
            </a:r>
          </a:p>
          <a:p>
            <a:endParaRPr lang="en-GB" dirty="0" err="1">
              <a:solidFill>
                <a:schemeClr val="tx1"/>
              </a:solidFill>
            </a:endParaRPr>
          </a:p>
          <a:p>
            <a:pPr marL="285750" indent="-285750">
              <a:buFont typeface="Arial" panose="020B0604020202020204" pitchFamily="34" charset="0"/>
              <a:buChar char="•"/>
            </a:pPr>
            <a:r>
              <a:rPr lang="en-GB" dirty="0" err="1">
                <a:solidFill>
                  <a:schemeClr val="tx1"/>
                </a:solidFill>
              </a:rPr>
              <a:t>What</a:t>
            </a:r>
          </a:p>
          <a:p>
            <a:pPr marL="285750" indent="-285750">
              <a:buFont typeface="Arial" panose="020B0604020202020204" pitchFamily="34" charset="0"/>
              <a:buChar char="•"/>
            </a:pPr>
            <a:r>
              <a:rPr lang="en-GB" dirty="0" err="1">
                <a:solidFill>
                  <a:schemeClr val="tx1"/>
                </a:solidFill>
              </a:rPr>
              <a:t>How</a:t>
            </a:r>
          </a:p>
          <a:p>
            <a:pPr marL="285750" indent="-285750">
              <a:buFont typeface="Arial" panose="020B0604020202020204" pitchFamily="34" charset="0"/>
              <a:buChar char="•"/>
            </a:pPr>
            <a:r>
              <a:rPr lang="en-GB" dirty="0" err="1">
                <a:solidFill>
                  <a:schemeClr val="tx1"/>
                </a:solidFill>
              </a:rPr>
              <a:t>Who</a:t>
            </a:r>
          </a:p>
          <a:p>
            <a:pPr marL="285750" indent="-285750">
              <a:buFont typeface="Arial" panose="020B0604020202020204" pitchFamily="34" charset="0"/>
              <a:buChar char="•"/>
            </a:pPr>
            <a:r>
              <a:rPr lang="en-GB" dirty="0" err="1">
                <a:solidFill>
                  <a:schemeClr val="tx1"/>
                </a:solidFill>
              </a:rPr>
              <a:t>Target audience</a:t>
            </a:r>
          </a:p>
        </p:txBody>
      </p:sp>
      <p:sp>
        <p:nvSpPr>
          <p:cNvPr id="46" name="TextBox 45">
            <a:extLst>
              <a:ext uri="{FF2B5EF4-FFF2-40B4-BE49-F238E27FC236}">
                <a16:creationId xmlns:a16="http://schemas.microsoft.com/office/drawing/2014/main" id="{FA9A5842-FE6C-A74D-B825-52F33CC3B0C3}"/>
              </a:ext>
            </a:extLst>
          </p:cNvPr>
          <p:cNvSpPr txBox="1"/>
          <p:nvPr/>
        </p:nvSpPr>
        <p:spPr>
          <a:xfrm>
            <a:off x="2345922" y="3131645"/>
            <a:ext cx="1085699" cy="646331"/>
          </a:xfrm>
          <a:prstGeom prst="rect">
            <a:avLst/>
          </a:prstGeom>
          <a:noFill/>
        </p:spPr>
        <p:txBody>
          <a:bodyPr wrap="square" lIns="0" tIns="0" rIns="0" bIns="0" rtlCol="0">
            <a:spAutoFit/>
          </a:bodyPr>
          <a:lstStyle/>
          <a:p>
            <a:r>
              <a:rPr lang="en-GB" dirty="0" err="1">
                <a:solidFill>
                  <a:schemeClr val="tx1"/>
                </a:solidFill>
              </a:rPr>
              <a:t>Based on risk management plans</a:t>
            </a:r>
          </a:p>
        </p:txBody>
      </p:sp>
      <p:sp>
        <p:nvSpPr>
          <p:cNvPr id="48" name="TextBox 47">
            <a:extLst>
              <a:ext uri="{FF2B5EF4-FFF2-40B4-BE49-F238E27FC236}">
                <a16:creationId xmlns:a16="http://schemas.microsoft.com/office/drawing/2014/main" id="{B3DC4915-92E8-1B47-BF85-B6FD54899BD9}"/>
              </a:ext>
            </a:extLst>
          </p:cNvPr>
          <p:cNvSpPr txBox="1"/>
          <p:nvPr/>
        </p:nvSpPr>
        <p:spPr>
          <a:xfrm>
            <a:off x="3913402" y="3131645"/>
            <a:ext cx="1366459" cy="1077218"/>
          </a:xfrm>
          <a:prstGeom prst="rect">
            <a:avLst/>
          </a:prstGeom>
          <a:noFill/>
        </p:spPr>
        <p:txBody>
          <a:bodyPr wrap="square" lIns="0" tIns="0" rIns="0" bIns="0" rtlCol="0">
            <a:spAutoFit/>
          </a:bodyPr>
          <a:lstStyle/>
          <a:p>
            <a:r>
              <a:rPr lang="en-GB" dirty="0" err="1">
                <a:solidFill>
                  <a:schemeClr val="tx1"/>
                </a:solidFill>
              </a:rPr>
              <a:t>Work on:</a:t>
            </a:r>
          </a:p>
          <a:p>
            <a:endParaRPr lang="en-GB" dirty="0" err="1">
              <a:solidFill>
                <a:schemeClr val="tx1"/>
              </a:solidFill>
            </a:endParaRPr>
          </a:p>
          <a:p>
            <a:pPr marL="285750" indent="-285750">
              <a:buFont typeface="Arial" panose="020B0604020202020204" pitchFamily="34" charset="0"/>
              <a:buChar char="•"/>
            </a:pPr>
            <a:r>
              <a:rPr lang="en-GB" dirty="0" err="1">
                <a:solidFill>
                  <a:schemeClr val="tx1"/>
                </a:solidFill>
              </a:rPr>
              <a:t>preparations</a:t>
            </a:r>
          </a:p>
          <a:p>
            <a:pPr marL="285750" indent="-285750">
              <a:buFont typeface="Arial" panose="020B0604020202020204" pitchFamily="34" charset="0"/>
              <a:buChar char="•"/>
            </a:pPr>
            <a:r>
              <a:rPr lang="en-GB" dirty="0" err="1">
                <a:solidFill>
                  <a:schemeClr val="tx1"/>
                </a:solidFill>
              </a:rPr>
              <a:t>response</a:t>
            </a:r>
          </a:p>
          <a:p>
            <a:pPr marL="285750" indent="-285750">
              <a:buFont typeface="Arial" panose="020B0604020202020204" pitchFamily="34" charset="0"/>
              <a:buChar char="•"/>
            </a:pPr>
            <a:r>
              <a:rPr lang="en-GB" dirty="0" err="1">
                <a:solidFill>
                  <a:schemeClr val="tx1"/>
                </a:solidFill>
              </a:rPr>
              <a:t>recovery</a:t>
            </a:r>
          </a:p>
        </p:txBody>
      </p:sp>
      <p:sp>
        <p:nvSpPr>
          <p:cNvPr id="50" name="TextBox 49">
            <a:extLst>
              <a:ext uri="{FF2B5EF4-FFF2-40B4-BE49-F238E27FC236}">
                <a16:creationId xmlns:a16="http://schemas.microsoft.com/office/drawing/2014/main" id="{3FB273DD-A169-3443-A571-D8117B0F0E43}"/>
              </a:ext>
            </a:extLst>
          </p:cNvPr>
          <p:cNvSpPr txBox="1"/>
          <p:nvPr/>
        </p:nvSpPr>
        <p:spPr>
          <a:xfrm>
            <a:off x="5649604" y="3131645"/>
            <a:ext cx="1179459" cy="861774"/>
          </a:xfrm>
          <a:prstGeom prst="rect">
            <a:avLst/>
          </a:prstGeom>
          <a:noFill/>
        </p:spPr>
        <p:txBody>
          <a:bodyPr wrap="square" lIns="0" tIns="0" rIns="0" bIns="0" rtlCol="0">
            <a:spAutoFit/>
          </a:bodyPr>
          <a:lstStyle/>
          <a:p>
            <a:r>
              <a:rPr lang="en-GB" dirty="0" err="1">
                <a:solidFill>
                  <a:schemeClr val="tx1"/>
                </a:solidFill>
              </a:rPr>
              <a:t>Within the institution and with other institutions</a:t>
            </a:r>
          </a:p>
        </p:txBody>
      </p:sp>
      <p:sp>
        <p:nvSpPr>
          <p:cNvPr id="54" name="TextBox 53">
            <a:extLst>
              <a:ext uri="{FF2B5EF4-FFF2-40B4-BE49-F238E27FC236}">
                <a16:creationId xmlns:a16="http://schemas.microsoft.com/office/drawing/2014/main" id="{3B59C9AF-9ED7-3D4C-B8CB-A6EFF7B53D9C}"/>
              </a:ext>
            </a:extLst>
          </p:cNvPr>
          <p:cNvSpPr txBox="1"/>
          <p:nvPr/>
        </p:nvSpPr>
        <p:spPr>
          <a:xfrm>
            <a:off x="7246909" y="3131645"/>
            <a:ext cx="1366459" cy="1508105"/>
          </a:xfrm>
          <a:prstGeom prst="rect">
            <a:avLst/>
          </a:prstGeom>
          <a:noFill/>
        </p:spPr>
        <p:txBody>
          <a:bodyPr wrap="square" lIns="0" tIns="0" rIns="0" bIns="0" rtlCol="0">
            <a:spAutoFit/>
          </a:bodyPr>
          <a:lstStyle/>
          <a:p>
            <a:r>
              <a:rPr lang="en-GB" dirty="0" err="1">
                <a:solidFill>
                  <a:schemeClr val="tx1"/>
                </a:solidFill>
              </a:rPr>
              <a:t>Include:</a:t>
            </a:r>
          </a:p>
          <a:p>
            <a:endParaRPr lang="en-GB" dirty="0" err="1">
              <a:solidFill>
                <a:schemeClr val="tx1"/>
              </a:solidFill>
            </a:endParaRPr>
          </a:p>
          <a:p>
            <a:pPr marL="285750" indent="-285750">
              <a:buFont typeface="Arial" panose="020B0604020202020204" pitchFamily="34" charset="0"/>
              <a:buChar char="•"/>
            </a:pPr>
            <a:r>
              <a:rPr lang="en-GB" dirty="0" err="1">
                <a:solidFill>
                  <a:schemeClr val="tx1"/>
                </a:solidFill>
              </a:rPr>
              <a:t>public information</a:t>
            </a:r>
          </a:p>
          <a:p>
            <a:pPr marL="285750" indent="-285750">
              <a:buFont typeface="Arial" panose="020B0604020202020204" pitchFamily="34" charset="0"/>
              <a:buChar char="•"/>
            </a:pPr>
            <a:r>
              <a:rPr lang="en-GB" dirty="0" err="1">
                <a:solidFill>
                  <a:schemeClr val="tx1"/>
                </a:solidFill>
              </a:rPr>
              <a:t>mobilization</a:t>
            </a:r>
          </a:p>
          <a:p>
            <a:pPr marL="285750" indent="-285750">
              <a:buFont typeface="Arial" panose="020B0604020202020204" pitchFamily="34" charset="0"/>
              <a:buChar char="•"/>
            </a:pPr>
            <a:r>
              <a:rPr lang="en-GB" dirty="0" err="1">
                <a:solidFill>
                  <a:schemeClr val="tx1"/>
                </a:solidFill>
              </a:rPr>
              <a:t>social participation</a:t>
            </a:r>
          </a:p>
        </p:txBody>
      </p:sp>
      <p:grpSp>
        <p:nvGrpSpPr>
          <p:cNvPr id="12" name="Graphic 9">
            <a:extLst>
              <a:ext uri="{FF2B5EF4-FFF2-40B4-BE49-F238E27FC236}">
                <a16:creationId xmlns:a16="http://schemas.microsoft.com/office/drawing/2014/main" id="{08E171A9-D17A-B448-8478-6495CD0F8D42}"/>
              </a:ext>
            </a:extLst>
          </p:cNvPr>
          <p:cNvGrpSpPr>
            <a:grpSpLocks noChangeAspect="1"/>
          </p:cNvGrpSpPr>
          <p:nvPr/>
        </p:nvGrpSpPr>
        <p:grpSpPr>
          <a:xfrm>
            <a:off x="2648346" y="2158394"/>
            <a:ext cx="504000" cy="504000"/>
            <a:chOff x="2743200" y="1600200"/>
            <a:chExt cx="3657600" cy="3657600"/>
          </a:xfrm>
          <a:solidFill>
            <a:schemeClr val="bg1"/>
          </a:solidFill>
        </p:grpSpPr>
        <p:sp>
          <p:nvSpPr>
            <p:cNvPr id="13" name="Freeform 12">
              <a:extLst>
                <a:ext uri="{FF2B5EF4-FFF2-40B4-BE49-F238E27FC236}">
                  <a16:creationId xmlns:a16="http://schemas.microsoft.com/office/drawing/2014/main" id="{13935D66-F4F4-914C-B4DB-953459E7E717}"/>
                </a:ext>
              </a:extLst>
            </p:cNvPr>
            <p:cNvSpPr/>
            <p:nvPr/>
          </p:nvSpPr>
          <p:spPr>
            <a:xfrm>
              <a:off x="2743009" y="1600200"/>
              <a:ext cx="3657695" cy="3657790"/>
            </a:xfrm>
            <a:custGeom>
              <a:avLst/>
              <a:gdLst>
                <a:gd name="connsiteX0" fmla="*/ 1271945 w 3657695"/>
                <a:gd name="connsiteY0" fmla="*/ 160 h 3657790"/>
                <a:gd name="connsiteX1" fmla="*/ 1329667 w 3657695"/>
                <a:gd name="connsiteY1" fmla="*/ 16733 h 3657790"/>
                <a:gd name="connsiteX2" fmla="*/ 1553314 w 3657695"/>
                <a:gd name="connsiteY2" fmla="*/ 218092 h 3657790"/>
                <a:gd name="connsiteX3" fmla="*/ 1592747 w 3657695"/>
                <a:gd name="connsiteY3" fmla="*/ 243904 h 3657790"/>
                <a:gd name="connsiteX4" fmla="*/ 1749624 w 3657695"/>
                <a:gd name="connsiteY4" fmla="*/ 299244 h 3657790"/>
                <a:gd name="connsiteX5" fmla="*/ 1782771 w 3657695"/>
                <a:gd name="connsiteY5" fmla="*/ 305341 h 3657790"/>
                <a:gd name="connsiteX6" fmla="*/ 2261307 w 3657695"/>
                <a:gd name="connsiteY6" fmla="*/ 306388 h 3657790"/>
                <a:gd name="connsiteX7" fmla="*/ 2553344 w 3657695"/>
                <a:gd name="connsiteY7" fmla="*/ 547847 h 3657790"/>
                <a:gd name="connsiteX8" fmla="*/ 2559916 w 3657695"/>
                <a:gd name="connsiteY8" fmla="*/ 636525 h 3657790"/>
                <a:gd name="connsiteX9" fmla="*/ 2559916 w 3657695"/>
                <a:gd name="connsiteY9" fmla="*/ 1615028 h 3657790"/>
                <a:gd name="connsiteX10" fmla="*/ 2593634 w 3657695"/>
                <a:gd name="connsiteY10" fmla="*/ 1661796 h 3657790"/>
                <a:gd name="connsiteX11" fmla="*/ 2783087 w 3657695"/>
                <a:gd name="connsiteY11" fmla="*/ 1814672 h 3657790"/>
                <a:gd name="connsiteX12" fmla="*/ 3195805 w 3657695"/>
                <a:gd name="connsiteY12" fmla="*/ 2486566 h 3657790"/>
                <a:gd name="connsiteX13" fmla="*/ 3543563 w 3657695"/>
                <a:gd name="connsiteY13" fmla="*/ 3051779 h 3657790"/>
                <a:gd name="connsiteX14" fmla="*/ 3657863 w 3657695"/>
                <a:gd name="connsiteY14" fmla="*/ 3279141 h 3657790"/>
                <a:gd name="connsiteX15" fmla="*/ 3657863 w 3657695"/>
                <a:gd name="connsiteY15" fmla="*/ 3379153 h 3657790"/>
                <a:gd name="connsiteX16" fmla="*/ 3649766 w 3657695"/>
                <a:gd name="connsiteY16" fmla="*/ 3406204 h 3657790"/>
                <a:gd name="connsiteX17" fmla="*/ 3334584 w 3657695"/>
                <a:gd name="connsiteY17" fmla="*/ 3657569 h 3657790"/>
                <a:gd name="connsiteX18" fmla="*/ 1663518 w 3657695"/>
                <a:gd name="connsiteY18" fmla="*/ 3657569 h 3657790"/>
                <a:gd name="connsiteX19" fmla="*/ 1389198 w 3657695"/>
                <a:gd name="connsiteY19" fmla="*/ 3500026 h 3657790"/>
                <a:gd name="connsiteX20" fmla="*/ 1340906 w 3657695"/>
                <a:gd name="connsiteY20" fmla="*/ 3474308 h 3657790"/>
                <a:gd name="connsiteX21" fmla="*/ 890945 w 3657695"/>
                <a:gd name="connsiteY21" fmla="*/ 3474308 h 3657790"/>
                <a:gd name="connsiteX22" fmla="*/ 287632 w 3657695"/>
                <a:gd name="connsiteY22" fmla="*/ 3471927 h 3657790"/>
                <a:gd name="connsiteX23" fmla="*/ 20932 w 3657695"/>
                <a:gd name="connsiteY23" fmla="*/ 3278474 h 3657790"/>
                <a:gd name="connsiteX24" fmla="*/ 167 w 3657695"/>
                <a:gd name="connsiteY24" fmla="*/ 3214752 h 3657790"/>
                <a:gd name="connsiteX25" fmla="*/ 167 w 3657695"/>
                <a:gd name="connsiteY25" fmla="*/ 564516 h 3657790"/>
                <a:gd name="connsiteX26" fmla="*/ 4358 w 3657695"/>
                <a:gd name="connsiteY26" fmla="*/ 558991 h 3657790"/>
                <a:gd name="connsiteX27" fmla="*/ 333733 w 3657695"/>
                <a:gd name="connsiteY27" fmla="*/ 305531 h 3657790"/>
                <a:gd name="connsiteX28" fmla="*/ 658345 w 3657695"/>
                <a:gd name="connsiteY28" fmla="*/ 305531 h 3657790"/>
                <a:gd name="connsiteX29" fmla="*/ 691016 w 3657695"/>
                <a:gd name="connsiteY29" fmla="*/ 297911 h 3657790"/>
                <a:gd name="connsiteX30" fmla="*/ 841225 w 3657695"/>
                <a:gd name="connsiteY30" fmla="*/ 244381 h 3657790"/>
                <a:gd name="connsiteX31" fmla="*/ 887802 w 3657695"/>
                <a:gd name="connsiteY31" fmla="*/ 213329 h 3657790"/>
                <a:gd name="connsiteX32" fmla="*/ 1100972 w 3657695"/>
                <a:gd name="connsiteY32" fmla="*/ 20067 h 3657790"/>
                <a:gd name="connsiteX33" fmla="*/ 1164789 w 3657695"/>
                <a:gd name="connsiteY33" fmla="*/ 160 h 3657790"/>
                <a:gd name="connsiteX34" fmla="*/ 2194346 w 3657695"/>
                <a:gd name="connsiteY34" fmla="*/ 676435 h 3657790"/>
                <a:gd name="connsiteX35" fmla="*/ 2183964 w 3657695"/>
                <a:gd name="connsiteY35" fmla="*/ 671672 h 3657790"/>
                <a:gd name="connsiteX36" fmla="*/ 1769722 w 3657695"/>
                <a:gd name="connsiteY36" fmla="*/ 671672 h 3657790"/>
                <a:gd name="connsiteX37" fmla="*/ 1740575 w 3657695"/>
                <a:gd name="connsiteY37" fmla="*/ 686436 h 3657790"/>
                <a:gd name="connsiteX38" fmla="*/ 1643420 w 3657695"/>
                <a:gd name="connsiteY38" fmla="*/ 731108 h 3657790"/>
                <a:gd name="connsiteX39" fmla="*/ 796934 w 3657695"/>
                <a:gd name="connsiteY39" fmla="*/ 730060 h 3657790"/>
                <a:gd name="connsiteX40" fmla="*/ 721972 w 3657695"/>
                <a:gd name="connsiteY40" fmla="*/ 705200 h 3657790"/>
                <a:gd name="connsiteX41" fmla="*/ 613387 w 3657695"/>
                <a:gd name="connsiteY41" fmla="*/ 670910 h 3657790"/>
                <a:gd name="connsiteX42" fmla="*/ 506231 w 3657695"/>
                <a:gd name="connsiteY42" fmla="*/ 670910 h 3657790"/>
                <a:gd name="connsiteX43" fmla="*/ 368118 w 3657695"/>
                <a:gd name="connsiteY43" fmla="*/ 670910 h 3657790"/>
                <a:gd name="connsiteX44" fmla="*/ 368118 w 3657695"/>
                <a:gd name="connsiteY44" fmla="*/ 3108358 h 3657790"/>
                <a:gd name="connsiteX45" fmla="*/ 406218 w 3657695"/>
                <a:gd name="connsiteY45" fmla="*/ 3108358 h 3657790"/>
                <a:gd name="connsiteX46" fmla="*/ 1384912 w 3657695"/>
                <a:gd name="connsiteY46" fmla="*/ 3109120 h 3657790"/>
                <a:gd name="connsiteX47" fmla="*/ 1441014 w 3657695"/>
                <a:gd name="connsiteY47" fmla="*/ 3077592 h 3657790"/>
                <a:gd name="connsiteX48" fmla="*/ 2172534 w 3657695"/>
                <a:gd name="connsiteY48" fmla="*/ 1885252 h 3657790"/>
                <a:gd name="connsiteX49" fmla="*/ 2193489 w 3657695"/>
                <a:gd name="connsiteY49" fmla="*/ 1812767 h 3657790"/>
                <a:gd name="connsiteX50" fmla="*/ 2194346 w 3657695"/>
                <a:gd name="connsiteY50" fmla="*/ 923418 h 3657790"/>
                <a:gd name="connsiteX51" fmla="*/ 2500099 w 3657695"/>
                <a:gd name="connsiteY51" fmla="*/ 3536316 h 3657790"/>
                <a:gd name="connsiteX52" fmla="*/ 3318011 w 3657695"/>
                <a:gd name="connsiteY52" fmla="*/ 3536316 h 3657790"/>
                <a:gd name="connsiteX53" fmla="*/ 3508511 w 3657695"/>
                <a:gd name="connsiteY53" fmla="*/ 3433065 h 3657790"/>
                <a:gd name="connsiteX54" fmla="*/ 3499652 w 3657695"/>
                <a:gd name="connsiteY54" fmla="*/ 3213323 h 3657790"/>
                <a:gd name="connsiteX55" fmla="*/ 2675073 w 3657695"/>
                <a:gd name="connsiteY55" fmla="*/ 1873060 h 3657790"/>
                <a:gd name="connsiteX56" fmla="*/ 2324744 w 3657695"/>
                <a:gd name="connsiteY56" fmla="*/ 1873060 h 3657790"/>
                <a:gd name="connsiteX57" fmla="*/ 1501784 w 3657695"/>
                <a:gd name="connsiteY57" fmla="*/ 3210656 h 3657790"/>
                <a:gd name="connsiteX58" fmla="*/ 1491782 w 3657695"/>
                <a:gd name="connsiteY58" fmla="*/ 3433446 h 3657790"/>
                <a:gd name="connsiteX59" fmla="*/ 1685807 w 3657695"/>
                <a:gd name="connsiteY59" fmla="*/ 3536411 h 3657790"/>
                <a:gd name="connsiteX60" fmla="*/ 2500099 w 3657695"/>
                <a:gd name="connsiteY60" fmla="*/ 3536030 h 3657790"/>
                <a:gd name="connsiteX61" fmla="*/ 1353289 w 3657695"/>
                <a:gd name="connsiteY61" fmla="*/ 3230754 h 3657790"/>
                <a:gd name="connsiteX62" fmla="*/ 390692 w 3657695"/>
                <a:gd name="connsiteY62" fmla="*/ 3230754 h 3657790"/>
                <a:gd name="connsiteX63" fmla="*/ 243817 w 3657695"/>
                <a:gd name="connsiteY63" fmla="*/ 3082640 h 3657790"/>
                <a:gd name="connsiteX64" fmla="*/ 243817 w 3657695"/>
                <a:gd name="connsiteY64" fmla="*/ 1689609 h 3657790"/>
                <a:gd name="connsiteX65" fmla="*/ 243817 w 3657695"/>
                <a:gd name="connsiteY65" fmla="*/ 682721 h 3657790"/>
                <a:gd name="connsiteX66" fmla="*/ 377167 w 3657695"/>
                <a:gd name="connsiteY66" fmla="*/ 549371 h 3657790"/>
                <a:gd name="connsiteX67" fmla="*/ 630722 w 3657695"/>
                <a:gd name="connsiteY67" fmla="*/ 549371 h 3657790"/>
                <a:gd name="connsiteX68" fmla="*/ 669489 w 3657695"/>
                <a:gd name="connsiteY68" fmla="*/ 549371 h 3657790"/>
                <a:gd name="connsiteX69" fmla="*/ 669489 w 3657695"/>
                <a:gd name="connsiteY69" fmla="*/ 429356 h 3657790"/>
                <a:gd name="connsiteX70" fmla="*/ 633199 w 3657695"/>
                <a:gd name="connsiteY70" fmla="*/ 427546 h 3657790"/>
                <a:gd name="connsiteX71" fmla="*/ 322589 w 3657695"/>
                <a:gd name="connsiteY71" fmla="*/ 427546 h 3657790"/>
                <a:gd name="connsiteX72" fmla="*/ 121992 w 3657695"/>
                <a:gd name="connsiteY72" fmla="*/ 629953 h 3657790"/>
                <a:gd name="connsiteX73" fmla="*/ 121992 w 3657695"/>
                <a:gd name="connsiteY73" fmla="*/ 3150934 h 3657790"/>
                <a:gd name="connsiteX74" fmla="*/ 323732 w 3657695"/>
                <a:gd name="connsiteY74" fmla="*/ 3352293 h 3657790"/>
                <a:gd name="connsiteX75" fmla="*/ 1302140 w 3657695"/>
                <a:gd name="connsiteY75" fmla="*/ 3352293 h 3657790"/>
                <a:gd name="connsiteX76" fmla="*/ 1338906 w 3657695"/>
                <a:gd name="connsiteY76" fmla="*/ 3350674 h 3657790"/>
                <a:gd name="connsiteX77" fmla="*/ 1353289 w 3657695"/>
                <a:gd name="connsiteY77" fmla="*/ 3230468 h 3657790"/>
                <a:gd name="connsiteX78" fmla="*/ 1643897 w 3657695"/>
                <a:gd name="connsiteY78" fmla="*/ 365348 h 3657790"/>
                <a:gd name="connsiteX79" fmla="*/ 1528930 w 3657695"/>
                <a:gd name="connsiteY79" fmla="*/ 365348 h 3657790"/>
                <a:gd name="connsiteX80" fmla="*/ 1457016 w 3657695"/>
                <a:gd name="connsiteY80" fmla="*/ 311246 h 3657790"/>
                <a:gd name="connsiteX81" fmla="*/ 1439014 w 3657695"/>
                <a:gd name="connsiteY81" fmla="*/ 261049 h 3657790"/>
                <a:gd name="connsiteX82" fmla="*/ 1200889 w 3657695"/>
                <a:gd name="connsiteY82" fmla="*/ 122651 h 3657790"/>
                <a:gd name="connsiteX83" fmla="*/ 985433 w 3657695"/>
                <a:gd name="connsiteY83" fmla="*/ 298768 h 3657790"/>
                <a:gd name="connsiteX84" fmla="*/ 897899 w 3657695"/>
                <a:gd name="connsiteY84" fmla="*/ 365443 h 3657790"/>
                <a:gd name="connsiteX85" fmla="*/ 795695 w 3657695"/>
                <a:gd name="connsiteY85" fmla="*/ 365443 h 3657790"/>
                <a:gd name="connsiteX86" fmla="*/ 795695 w 3657695"/>
                <a:gd name="connsiteY86" fmla="*/ 606712 h 3657790"/>
                <a:gd name="connsiteX87" fmla="*/ 1643897 w 3657695"/>
                <a:gd name="connsiteY87" fmla="*/ 606712 h 3657790"/>
                <a:gd name="connsiteX88" fmla="*/ 2316266 w 3657695"/>
                <a:gd name="connsiteY88" fmla="*/ 1698848 h 3657790"/>
                <a:gd name="connsiteX89" fmla="*/ 2406659 w 3657695"/>
                <a:gd name="connsiteY89" fmla="*/ 1661415 h 3657790"/>
                <a:gd name="connsiteX90" fmla="*/ 2438567 w 3657695"/>
                <a:gd name="connsiteY90" fmla="*/ 1617028 h 3657790"/>
                <a:gd name="connsiteX91" fmla="*/ 2438567 w 3657695"/>
                <a:gd name="connsiteY91" fmla="*/ 625000 h 3657790"/>
                <a:gd name="connsiteX92" fmla="*/ 2241400 w 3657695"/>
                <a:gd name="connsiteY92" fmla="*/ 427165 h 3657790"/>
                <a:gd name="connsiteX93" fmla="*/ 1806012 w 3657695"/>
                <a:gd name="connsiteY93" fmla="*/ 427165 h 3657790"/>
                <a:gd name="connsiteX94" fmla="*/ 1771722 w 3657695"/>
                <a:gd name="connsiteY94" fmla="*/ 428880 h 3657790"/>
                <a:gd name="connsiteX95" fmla="*/ 1771722 w 3657695"/>
                <a:gd name="connsiteY95" fmla="*/ 548990 h 3657790"/>
                <a:gd name="connsiteX96" fmla="*/ 2170439 w 3657695"/>
                <a:gd name="connsiteY96" fmla="*/ 548990 h 3657790"/>
                <a:gd name="connsiteX97" fmla="*/ 2316171 w 3657695"/>
                <a:gd name="connsiteY97" fmla="*/ 693675 h 3657790"/>
                <a:gd name="connsiteX98" fmla="*/ 2316171 w 3657695"/>
                <a:gd name="connsiteY98" fmla="*/ 1657224 h 36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657695" h="3657790">
                  <a:moveTo>
                    <a:pt x="1271945" y="160"/>
                  </a:moveTo>
                  <a:cubicBezTo>
                    <a:pt x="1290995" y="5589"/>
                    <a:pt x="1310712" y="10351"/>
                    <a:pt x="1329667" y="16733"/>
                  </a:cubicBezTo>
                  <a:cubicBezTo>
                    <a:pt x="1433108" y="51594"/>
                    <a:pt x="1509023" y="117984"/>
                    <a:pt x="1553314" y="218092"/>
                  </a:cubicBezTo>
                  <a:cubicBezTo>
                    <a:pt x="1561982" y="237618"/>
                    <a:pt x="1571697" y="245333"/>
                    <a:pt x="1592747" y="243904"/>
                  </a:cubicBezTo>
                  <a:cubicBezTo>
                    <a:pt x="1652564" y="239999"/>
                    <a:pt x="1709714" y="243904"/>
                    <a:pt x="1749624" y="299244"/>
                  </a:cubicBezTo>
                  <a:cubicBezTo>
                    <a:pt x="1754482" y="305817"/>
                    <a:pt x="1771436" y="305245"/>
                    <a:pt x="1782771" y="305341"/>
                  </a:cubicBezTo>
                  <a:cubicBezTo>
                    <a:pt x="1942315" y="305341"/>
                    <a:pt x="2101859" y="304007"/>
                    <a:pt x="2261307" y="306388"/>
                  </a:cubicBezTo>
                  <a:cubicBezTo>
                    <a:pt x="2406849" y="308579"/>
                    <a:pt x="2523245" y="405925"/>
                    <a:pt x="2553344" y="547847"/>
                  </a:cubicBezTo>
                  <a:cubicBezTo>
                    <a:pt x="2558591" y="577100"/>
                    <a:pt x="2560794" y="606818"/>
                    <a:pt x="2559916" y="636525"/>
                  </a:cubicBezTo>
                  <a:cubicBezTo>
                    <a:pt x="2560360" y="962788"/>
                    <a:pt x="2560360" y="1288956"/>
                    <a:pt x="2559916" y="1615028"/>
                  </a:cubicBezTo>
                  <a:cubicBezTo>
                    <a:pt x="2559916" y="1641508"/>
                    <a:pt x="2565250" y="1654081"/>
                    <a:pt x="2593634" y="1661796"/>
                  </a:cubicBezTo>
                  <a:cubicBezTo>
                    <a:pt x="2678026" y="1685037"/>
                    <a:pt x="2737843" y="1740663"/>
                    <a:pt x="2783087" y="1814672"/>
                  </a:cubicBezTo>
                  <a:cubicBezTo>
                    <a:pt x="2920120" y="2038954"/>
                    <a:pt x="3057692" y="2262919"/>
                    <a:pt x="3195805" y="2486566"/>
                  </a:cubicBezTo>
                  <a:cubicBezTo>
                    <a:pt x="3311756" y="2674970"/>
                    <a:pt x="3427675" y="2863375"/>
                    <a:pt x="3543563" y="3051779"/>
                  </a:cubicBezTo>
                  <a:cubicBezTo>
                    <a:pt x="3588235" y="3124264"/>
                    <a:pt x="3637765" y="3194654"/>
                    <a:pt x="3657863" y="3279141"/>
                  </a:cubicBezTo>
                  <a:lnTo>
                    <a:pt x="3657863" y="3379153"/>
                  </a:lnTo>
                  <a:cubicBezTo>
                    <a:pt x="3655100" y="3388202"/>
                    <a:pt x="3652052" y="3397060"/>
                    <a:pt x="3649766" y="3406204"/>
                  </a:cubicBezTo>
                  <a:cubicBezTo>
                    <a:pt x="3613000" y="3555842"/>
                    <a:pt x="3487270" y="3657379"/>
                    <a:pt x="3334584" y="3657569"/>
                  </a:cubicBezTo>
                  <a:cubicBezTo>
                    <a:pt x="2777562" y="3658077"/>
                    <a:pt x="2220540" y="3658077"/>
                    <a:pt x="1663518" y="3657569"/>
                  </a:cubicBezTo>
                  <a:cubicBezTo>
                    <a:pt x="1543598" y="3657569"/>
                    <a:pt x="1451015" y="3602705"/>
                    <a:pt x="1389198" y="3500026"/>
                  </a:cubicBezTo>
                  <a:cubicBezTo>
                    <a:pt x="1376435" y="3478880"/>
                    <a:pt x="1362909" y="3474213"/>
                    <a:pt x="1340906" y="3474308"/>
                  </a:cubicBezTo>
                  <a:cubicBezTo>
                    <a:pt x="1190888" y="3475070"/>
                    <a:pt x="1040964" y="3474308"/>
                    <a:pt x="890945" y="3474308"/>
                  </a:cubicBezTo>
                  <a:cubicBezTo>
                    <a:pt x="689873" y="3474308"/>
                    <a:pt x="488609" y="3477356"/>
                    <a:pt x="287632" y="3471927"/>
                  </a:cubicBezTo>
                  <a:cubicBezTo>
                    <a:pt x="158949" y="3468403"/>
                    <a:pt x="70652" y="3396679"/>
                    <a:pt x="20932" y="3278474"/>
                  </a:cubicBezTo>
                  <a:cubicBezTo>
                    <a:pt x="12359" y="3257900"/>
                    <a:pt x="7025" y="3235993"/>
                    <a:pt x="167" y="3214752"/>
                  </a:cubicBezTo>
                  <a:lnTo>
                    <a:pt x="167" y="564516"/>
                  </a:lnTo>
                  <a:cubicBezTo>
                    <a:pt x="1596" y="562706"/>
                    <a:pt x="3787" y="561087"/>
                    <a:pt x="4358" y="558991"/>
                  </a:cubicBezTo>
                  <a:cubicBezTo>
                    <a:pt x="50745" y="385541"/>
                    <a:pt x="154568" y="305626"/>
                    <a:pt x="333733" y="305531"/>
                  </a:cubicBezTo>
                  <a:cubicBezTo>
                    <a:pt x="441937" y="305531"/>
                    <a:pt x="550141" y="305531"/>
                    <a:pt x="658345" y="305531"/>
                  </a:cubicBezTo>
                  <a:cubicBezTo>
                    <a:pt x="669489" y="305531"/>
                    <a:pt x="686063" y="304864"/>
                    <a:pt x="691016" y="297911"/>
                  </a:cubicBezTo>
                  <a:cubicBezTo>
                    <a:pt x="729116" y="245143"/>
                    <a:pt x="783789" y="239999"/>
                    <a:pt x="841225" y="244381"/>
                  </a:cubicBezTo>
                  <a:cubicBezTo>
                    <a:pt x="866847" y="246285"/>
                    <a:pt x="877420" y="236094"/>
                    <a:pt x="887802" y="213329"/>
                  </a:cubicBezTo>
                  <a:cubicBezTo>
                    <a:pt x="928337" y="121665"/>
                    <a:pt x="1005785" y="51449"/>
                    <a:pt x="1100972" y="20067"/>
                  </a:cubicBezTo>
                  <a:cubicBezTo>
                    <a:pt x="1122022" y="12733"/>
                    <a:pt x="1143548" y="6732"/>
                    <a:pt x="1164789" y="160"/>
                  </a:cubicBezTo>
                  <a:close/>
                  <a:moveTo>
                    <a:pt x="2194346" y="676435"/>
                  </a:moveTo>
                  <a:cubicBezTo>
                    <a:pt x="2188346" y="673577"/>
                    <a:pt x="2186250" y="671672"/>
                    <a:pt x="2183964" y="671672"/>
                  </a:cubicBezTo>
                  <a:cubicBezTo>
                    <a:pt x="2045947" y="671672"/>
                    <a:pt x="1907739" y="670815"/>
                    <a:pt x="1769722" y="671672"/>
                  </a:cubicBezTo>
                  <a:cubicBezTo>
                    <a:pt x="1758514" y="672818"/>
                    <a:pt x="1748130" y="678078"/>
                    <a:pt x="1740575" y="686436"/>
                  </a:cubicBezTo>
                  <a:cubicBezTo>
                    <a:pt x="1716510" y="715119"/>
                    <a:pt x="1680860" y="731511"/>
                    <a:pt x="1643420" y="731108"/>
                  </a:cubicBezTo>
                  <a:cubicBezTo>
                    <a:pt x="1361290" y="731108"/>
                    <a:pt x="1079064" y="731680"/>
                    <a:pt x="796934" y="730060"/>
                  </a:cubicBezTo>
                  <a:cubicBezTo>
                    <a:pt x="771311" y="730060"/>
                    <a:pt x="737307" y="722440"/>
                    <a:pt x="721972" y="705200"/>
                  </a:cubicBezTo>
                  <a:cubicBezTo>
                    <a:pt x="690158" y="669577"/>
                    <a:pt x="653773" y="669577"/>
                    <a:pt x="613387" y="670910"/>
                  </a:cubicBezTo>
                  <a:cubicBezTo>
                    <a:pt x="577763" y="672053"/>
                    <a:pt x="541949" y="670910"/>
                    <a:pt x="506231" y="670910"/>
                  </a:cubicBezTo>
                  <a:lnTo>
                    <a:pt x="368118" y="670910"/>
                  </a:lnTo>
                  <a:lnTo>
                    <a:pt x="368118" y="3108358"/>
                  </a:lnTo>
                  <a:lnTo>
                    <a:pt x="406218" y="3108358"/>
                  </a:lnTo>
                  <a:cubicBezTo>
                    <a:pt x="732449" y="3108358"/>
                    <a:pt x="1058681" y="3108358"/>
                    <a:pt x="1384912" y="3109120"/>
                  </a:cubicBezTo>
                  <a:cubicBezTo>
                    <a:pt x="1408315" y="3111139"/>
                    <a:pt x="1430570" y="3098632"/>
                    <a:pt x="1441014" y="3077592"/>
                  </a:cubicBezTo>
                  <a:cubicBezTo>
                    <a:pt x="1684473" y="2680145"/>
                    <a:pt x="1928313" y="2282699"/>
                    <a:pt x="2172534" y="1885252"/>
                  </a:cubicBezTo>
                  <a:cubicBezTo>
                    <a:pt x="2185716" y="1863329"/>
                    <a:pt x="2192940" y="1838342"/>
                    <a:pt x="2193489" y="1812767"/>
                  </a:cubicBezTo>
                  <a:cubicBezTo>
                    <a:pt x="2194918" y="1516254"/>
                    <a:pt x="2194346" y="1219836"/>
                    <a:pt x="2194346" y="923418"/>
                  </a:cubicBezTo>
                  <a:close/>
                  <a:moveTo>
                    <a:pt x="2500099" y="3536316"/>
                  </a:moveTo>
                  <a:cubicBezTo>
                    <a:pt x="2772704" y="3536316"/>
                    <a:pt x="3045405" y="3536316"/>
                    <a:pt x="3318011" y="3536316"/>
                  </a:cubicBezTo>
                  <a:cubicBezTo>
                    <a:pt x="3400878" y="3536316"/>
                    <a:pt x="3466791" y="3506693"/>
                    <a:pt x="3508511" y="3433065"/>
                  </a:cubicBezTo>
                  <a:cubicBezTo>
                    <a:pt x="3550230" y="3359437"/>
                    <a:pt x="3543848" y="3285046"/>
                    <a:pt x="3499652" y="3213323"/>
                  </a:cubicBezTo>
                  <a:cubicBezTo>
                    <a:pt x="3224824" y="2766601"/>
                    <a:pt x="2949965" y="2319846"/>
                    <a:pt x="2675073" y="1873060"/>
                  </a:cubicBezTo>
                  <a:cubicBezTo>
                    <a:pt x="2587824" y="1731614"/>
                    <a:pt x="2411897" y="1731805"/>
                    <a:pt x="2324744" y="1873060"/>
                  </a:cubicBezTo>
                  <a:cubicBezTo>
                    <a:pt x="2049852" y="2318767"/>
                    <a:pt x="1775532" y="2764632"/>
                    <a:pt x="1501784" y="3210656"/>
                  </a:cubicBezTo>
                  <a:cubicBezTo>
                    <a:pt x="1456826" y="3283522"/>
                    <a:pt x="1449206" y="3357817"/>
                    <a:pt x="1491782" y="3433446"/>
                  </a:cubicBezTo>
                  <a:cubicBezTo>
                    <a:pt x="1534359" y="3509074"/>
                    <a:pt x="1601701" y="3536697"/>
                    <a:pt x="1685807" y="3536411"/>
                  </a:cubicBezTo>
                  <a:cubicBezTo>
                    <a:pt x="1957269" y="3535459"/>
                    <a:pt x="2228636" y="3536030"/>
                    <a:pt x="2500099" y="3536030"/>
                  </a:cubicBezTo>
                  <a:close/>
                  <a:moveTo>
                    <a:pt x="1353289" y="3230754"/>
                  </a:moveTo>
                  <a:lnTo>
                    <a:pt x="390692" y="3230754"/>
                  </a:lnTo>
                  <a:cubicBezTo>
                    <a:pt x="287441" y="3230754"/>
                    <a:pt x="243817" y="3186748"/>
                    <a:pt x="243817" y="3082640"/>
                  </a:cubicBezTo>
                  <a:lnTo>
                    <a:pt x="243817" y="1689609"/>
                  </a:lnTo>
                  <a:cubicBezTo>
                    <a:pt x="243817" y="1353948"/>
                    <a:pt x="243817" y="1018319"/>
                    <a:pt x="243817" y="682721"/>
                  </a:cubicBezTo>
                  <a:cubicBezTo>
                    <a:pt x="243817" y="598615"/>
                    <a:pt x="292966" y="549371"/>
                    <a:pt x="377167" y="549371"/>
                  </a:cubicBezTo>
                  <a:cubicBezTo>
                    <a:pt x="461368" y="549371"/>
                    <a:pt x="546236" y="549371"/>
                    <a:pt x="630722" y="549371"/>
                  </a:cubicBezTo>
                  <a:lnTo>
                    <a:pt x="669489" y="549371"/>
                  </a:lnTo>
                  <a:lnTo>
                    <a:pt x="669489" y="429356"/>
                  </a:lnTo>
                  <a:cubicBezTo>
                    <a:pt x="656345" y="428689"/>
                    <a:pt x="644819" y="427546"/>
                    <a:pt x="633199" y="427546"/>
                  </a:cubicBezTo>
                  <a:cubicBezTo>
                    <a:pt x="529630" y="427546"/>
                    <a:pt x="426094" y="427546"/>
                    <a:pt x="322589" y="427546"/>
                  </a:cubicBezTo>
                  <a:cubicBezTo>
                    <a:pt x="195335" y="427546"/>
                    <a:pt x="121992" y="501746"/>
                    <a:pt x="121992" y="629953"/>
                  </a:cubicBezTo>
                  <a:cubicBezTo>
                    <a:pt x="121992" y="1470312"/>
                    <a:pt x="121992" y="2310639"/>
                    <a:pt x="121992" y="3150934"/>
                  </a:cubicBezTo>
                  <a:cubicBezTo>
                    <a:pt x="121992" y="3278665"/>
                    <a:pt x="195525" y="3352198"/>
                    <a:pt x="323732" y="3352293"/>
                  </a:cubicBezTo>
                  <a:cubicBezTo>
                    <a:pt x="649868" y="3352293"/>
                    <a:pt x="976004" y="3352293"/>
                    <a:pt x="1302140" y="3352293"/>
                  </a:cubicBezTo>
                  <a:cubicBezTo>
                    <a:pt x="1314713" y="3352293"/>
                    <a:pt x="1327381" y="3351245"/>
                    <a:pt x="1338906" y="3350674"/>
                  </a:cubicBezTo>
                  <a:cubicBezTo>
                    <a:pt x="1343859" y="3310097"/>
                    <a:pt x="1348336" y="3271997"/>
                    <a:pt x="1353289" y="3230468"/>
                  </a:cubicBezTo>
                  <a:close/>
                  <a:moveTo>
                    <a:pt x="1643897" y="365348"/>
                  </a:moveTo>
                  <a:cubicBezTo>
                    <a:pt x="1602463" y="365348"/>
                    <a:pt x="1565696" y="365348"/>
                    <a:pt x="1528930" y="365348"/>
                  </a:cubicBezTo>
                  <a:cubicBezTo>
                    <a:pt x="1485496" y="365348"/>
                    <a:pt x="1469303" y="352013"/>
                    <a:pt x="1457016" y="311246"/>
                  </a:cubicBezTo>
                  <a:cubicBezTo>
                    <a:pt x="1452288" y="294084"/>
                    <a:pt x="1446270" y="277305"/>
                    <a:pt x="1439014" y="261049"/>
                  </a:cubicBezTo>
                  <a:cubicBezTo>
                    <a:pt x="1395869" y="170137"/>
                    <a:pt x="1301238" y="115138"/>
                    <a:pt x="1200889" y="122651"/>
                  </a:cubicBezTo>
                  <a:cubicBezTo>
                    <a:pt x="1099377" y="130697"/>
                    <a:pt x="1013511" y="200885"/>
                    <a:pt x="985433" y="298768"/>
                  </a:cubicBezTo>
                  <a:cubicBezTo>
                    <a:pt x="968384" y="357061"/>
                    <a:pt x="957525" y="365443"/>
                    <a:pt x="897899" y="365443"/>
                  </a:cubicBezTo>
                  <a:lnTo>
                    <a:pt x="795695" y="365443"/>
                  </a:lnTo>
                  <a:lnTo>
                    <a:pt x="795695" y="606712"/>
                  </a:lnTo>
                  <a:lnTo>
                    <a:pt x="1643897" y="606712"/>
                  </a:lnTo>
                  <a:close/>
                  <a:moveTo>
                    <a:pt x="2316266" y="1698848"/>
                  </a:moveTo>
                  <a:cubicBezTo>
                    <a:pt x="2349985" y="1684370"/>
                    <a:pt x="2377226" y="1668368"/>
                    <a:pt x="2406659" y="1661415"/>
                  </a:cubicBezTo>
                  <a:cubicBezTo>
                    <a:pt x="2434091" y="1654843"/>
                    <a:pt x="2438663" y="1641793"/>
                    <a:pt x="2438567" y="1617028"/>
                  </a:cubicBezTo>
                  <a:cubicBezTo>
                    <a:pt x="2437901" y="1286320"/>
                    <a:pt x="2438567" y="955612"/>
                    <a:pt x="2438567" y="625000"/>
                  </a:cubicBezTo>
                  <a:cubicBezTo>
                    <a:pt x="2438567" y="500508"/>
                    <a:pt x="2365320" y="427451"/>
                    <a:pt x="2241400" y="427165"/>
                  </a:cubicBezTo>
                  <a:cubicBezTo>
                    <a:pt x="2096302" y="427165"/>
                    <a:pt x="1951173" y="427165"/>
                    <a:pt x="1806012" y="427165"/>
                  </a:cubicBezTo>
                  <a:cubicBezTo>
                    <a:pt x="1794582" y="427165"/>
                    <a:pt x="1783152" y="428308"/>
                    <a:pt x="1771722" y="428880"/>
                  </a:cubicBezTo>
                  <a:lnTo>
                    <a:pt x="1771722" y="548990"/>
                  </a:lnTo>
                  <a:lnTo>
                    <a:pt x="2170439" y="548990"/>
                  </a:lnTo>
                  <a:cubicBezTo>
                    <a:pt x="2272547" y="548990"/>
                    <a:pt x="2316171" y="592234"/>
                    <a:pt x="2316171" y="693675"/>
                  </a:cubicBezTo>
                  <a:cubicBezTo>
                    <a:pt x="2316171" y="1014858"/>
                    <a:pt x="2316171" y="1336041"/>
                    <a:pt x="2316171" y="1657224"/>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6D0B1016-7761-5545-BE01-D5B2549F9F09}"/>
                </a:ext>
              </a:extLst>
            </p:cNvPr>
            <p:cNvSpPr/>
            <p:nvPr/>
          </p:nvSpPr>
          <p:spPr>
            <a:xfrm>
              <a:off x="3901249" y="2636424"/>
              <a:ext cx="914631" cy="121919"/>
            </a:xfrm>
            <a:custGeom>
              <a:avLst/>
              <a:gdLst>
                <a:gd name="connsiteX0" fmla="*/ 458034 w 914631"/>
                <a:gd name="connsiteY0" fmla="*/ 121794 h 121919"/>
                <a:gd name="connsiteX1" fmla="*/ 76367 w 914631"/>
                <a:gd name="connsiteY1" fmla="*/ 121794 h 121919"/>
                <a:gd name="connsiteX2" fmla="*/ 167 w 914631"/>
                <a:gd name="connsiteY2" fmla="*/ 60929 h 121919"/>
                <a:gd name="connsiteX3" fmla="*/ 76939 w 914631"/>
                <a:gd name="connsiteY3" fmla="*/ 160 h 121919"/>
                <a:gd name="connsiteX4" fmla="*/ 840368 w 914631"/>
                <a:gd name="connsiteY4" fmla="*/ 160 h 121919"/>
                <a:gd name="connsiteX5" fmla="*/ 909519 w 914631"/>
                <a:gd name="connsiteY5" fmla="*/ 83979 h 121919"/>
                <a:gd name="connsiteX6" fmla="*/ 842844 w 914631"/>
                <a:gd name="connsiteY6" fmla="*/ 122079 h 121919"/>
                <a:gd name="connsiteX7" fmla="*/ 458034 w 914631"/>
                <a:gd name="connsiteY7" fmla="*/ 121794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631" h="121919">
                  <a:moveTo>
                    <a:pt x="458034" y="121794"/>
                  </a:moveTo>
                  <a:cubicBezTo>
                    <a:pt x="331034" y="121794"/>
                    <a:pt x="203812" y="121794"/>
                    <a:pt x="76367" y="121794"/>
                  </a:cubicBezTo>
                  <a:cubicBezTo>
                    <a:pt x="28742" y="121794"/>
                    <a:pt x="167" y="98362"/>
                    <a:pt x="167" y="60929"/>
                  </a:cubicBezTo>
                  <a:cubicBezTo>
                    <a:pt x="167" y="23496"/>
                    <a:pt x="29599" y="255"/>
                    <a:pt x="76939" y="160"/>
                  </a:cubicBezTo>
                  <a:cubicBezTo>
                    <a:pt x="331383" y="160"/>
                    <a:pt x="585860" y="160"/>
                    <a:pt x="840368" y="160"/>
                  </a:cubicBezTo>
                  <a:cubicBezTo>
                    <a:pt x="895517" y="160"/>
                    <a:pt x="928188" y="40260"/>
                    <a:pt x="909519" y="83979"/>
                  </a:cubicBezTo>
                  <a:cubicBezTo>
                    <a:pt x="897232" y="112554"/>
                    <a:pt x="873419" y="122079"/>
                    <a:pt x="842844" y="122079"/>
                  </a:cubicBezTo>
                  <a:cubicBezTo>
                    <a:pt x="714923" y="121222"/>
                    <a:pt x="586526" y="121794"/>
                    <a:pt x="458034" y="121794"/>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15642B9A-6E30-FB41-B9D1-2423F690700B}"/>
                </a:ext>
              </a:extLst>
            </p:cNvPr>
            <p:cNvSpPr/>
            <p:nvPr/>
          </p:nvSpPr>
          <p:spPr>
            <a:xfrm>
              <a:off x="3901491" y="3307175"/>
              <a:ext cx="913776" cy="121634"/>
            </a:xfrm>
            <a:custGeom>
              <a:avLst/>
              <a:gdLst>
                <a:gd name="connsiteX0" fmla="*/ 456077 w 913776"/>
                <a:gd name="connsiteY0" fmla="*/ 255 h 121634"/>
                <a:gd name="connsiteX1" fmla="*/ 837744 w 913776"/>
                <a:gd name="connsiteY1" fmla="*/ 255 h 121634"/>
                <a:gd name="connsiteX2" fmla="*/ 913944 w 913776"/>
                <a:gd name="connsiteY2" fmla="*/ 60643 h 121634"/>
                <a:gd name="connsiteX3" fmla="*/ 838506 w 913776"/>
                <a:gd name="connsiteY3" fmla="*/ 121794 h 121634"/>
                <a:gd name="connsiteX4" fmla="*/ 75077 w 913776"/>
                <a:gd name="connsiteY4" fmla="*/ 121794 h 121634"/>
                <a:gd name="connsiteX5" fmla="*/ 211 w 913776"/>
                <a:gd name="connsiteY5" fmla="*/ 59405 h 121634"/>
                <a:gd name="connsiteX6" fmla="*/ 74410 w 913776"/>
                <a:gd name="connsiteY6" fmla="*/ 255 h 121634"/>
                <a:gd name="connsiteX7" fmla="*/ 456077 w 913776"/>
                <a:gd name="connsiteY7" fmla="*/ 255 h 12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776" h="121634">
                  <a:moveTo>
                    <a:pt x="456077" y="255"/>
                  </a:moveTo>
                  <a:cubicBezTo>
                    <a:pt x="583077" y="255"/>
                    <a:pt x="710299" y="255"/>
                    <a:pt x="837744" y="255"/>
                  </a:cubicBezTo>
                  <a:cubicBezTo>
                    <a:pt x="886607" y="255"/>
                    <a:pt x="913944" y="22067"/>
                    <a:pt x="913944" y="60643"/>
                  </a:cubicBezTo>
                  <a:cubicBezTo>
                    <a:pt x="913944" y="99220"/>
                    <a:pt x="886702" y="121794"/>
                    <a:pt x="838506" y="121794"/>
                  </a:cubicBezTo>
                  <a:cubicBezTo>
                    <a:pt x="583998" y="121794"/>
                    <a:pt x="329522" y="121794"/>
                    <a:pt x="75077" y="121794"/>
                  </a:cubicBezTo>
                  <a:cubicBezTo>
                    <a:pt x="28405" y="121794"/>
                    <a:pt x="-1123" y="96934"/>
                    <a:pt x="211" y="59405"/>
                  </a:cubicBezTo>
                  <a:cubicBezTo>
                    <a:pt x="1544" y="21876"/>
                    <a:pt x="28786" y="350"/>
                    <a:pt x="74410" y="255"/>
                  </a:cubicBezTo>
                  <a:cubicBezTo>
                    <a:pt x="201601" y="128"/>
                    <a:pt x="328823" y="128"/>
                    <a:pt x="456077" y="255"/>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F87C45C7-AFBE-6741-A4B0-AF8165723F9A}"/>
                </a:ext>
              </a:extLst>
            </p:cNvPr>
            <p:cNvSpPr/>
            <p:nvPr/>
          </p:nvSpPr>
          <p:spPr>
            <a:xfrm>
              <a:off x="3292879" y="3184817"/>
              <a:ext cx="485066" cy="609899"/>
            </a:xfrm>
            <a:custGeom>
              <a:avLst/>
              <a:gdLst>
                <a:gd name="connsiteX0" fmla="*/ 162672 w 485066"/>
                <a:gd name="connsiteY0" fmla="*/ 447701 h 609899"/>
                <a:gd name="connsiteX1" fmla="*/ 184580 w 485066"/>
                <a:gd name="connsiteY1" fmla="*/ 407887 h 609899"/>
                <a:gd name="connsiteX2" fmla="*/ 363269 w 485066"/>
                <a:gd name="connsiteY2" fmla="*/ 50699 h 609899"/>
                <a:gd name="connsiteX3" fmla="*/ 452994 w 485066"/>
                <a:gd name="connsiteY3" fmla="*/ 7837 h 609899"/>
                <a:gd name="connsiteX4" fmla="*/ 472616 w 485066"/>
                <a:gd name="connsiteY4" fmla="*/ 103087 h 609899"/>
                <a:gd name="connsiteX5" fmla="*/ 243444 w 485066"/>
                <a:gd name="connsiteY5" fmla="*/ 562382 h 609899"/>
                <a:gd name="connsiteX6" fmla="*/ 127334 w 485066"/>
                <a:gd name="connsiteY6" fmla="*/ 580670 h 609899"/>
                <a:gd name="connsiteX7" fmla="*/ 23988 w 485066"/>
                <a:gd name="connsiteY7" fmla="*/ 477038 h 609899"/>
                <a:gd name="connsiteX8" fmla="*/ 17987 w 485066"/>
                <a:gd name="connsiteY8" fmla="*/ 385503 h 609899"/>
                <a:gd name="connsiteX9" fmla="*/ 109427 w 485066"/>
                <a:gd name="connsiteY9" fmla="*/ 390742 h 609899"/>
                <a:gd name="connsiteX10" fmla="*/ 162672 w 485066"/>
                <a:gd name="connsiteY10" fmla="*/ 447701 h 60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066" h="609899">
                  <a:moveTo>
                    <a:pt x="162672" y="447701"/>
                  </a:moveTo>
                  <a:cubicBezTo>
                    <a:pt x="172197" y="430270"/>
                    <a:pt x="178865" y="419126"/>
                    <a:pt x="184580" y="407887"/>
                  </a:cubicBezTo>
                  <a:cubicBezTo>
                    <a:pt x="244206" y="288888"/>
                    <a:pt x="303769" y="169825"/>
                    <a:pt x="363269" y="50699"/>
                  </a:cubicBezTo>
                  <a:cubicBezTo>
                    <a:pt x="386319" y="4217"/>
                    <a:pt x="418133" y="-10547"/>
                    <a:pt x="452994" y="7837"/>
                  </a:cubicBezTo>
                  <a:cubicBezTo>
                    <a:pt x="487856" y="26220"/>
                    <a:pt x="494523" y="59176"/>
                    <a:pt x="472616" y="103087"/>
                  </a:cubicBezTo>
                  <a:cubicBezTo>
                    <a:pt x="396606" y="256312"/>
                    <a:pt x="320216" y="409411"/>
                    <a:pt x="243444" y="562382"/>
                  </a:cubicBezTo>
                  <a:cubicBezTo>
                    <a:pt x="214869" y="618961"/>
                    <a:pt x="172483" y="625343"/>
                    <a:pt x="127334" y="580670"/>
                  </a:cubicBezTo>
                  <a:cubicBezTo>
                    <a:pt x="92663" y="546285"/>
                    <a:pt x="57992" y="511995"/>
                    <a:pt x="23988" y="477038"/>
                  </a:cubicBezTo>
                  <a:cubicBezTo>
                    <a:pt x="-5730" y="446558"/>
                    <a:pt x="-7540" y="411316"/>
                    <a:pt x="17987" y="385503"/>
                  </a:cubicBezTo>
                  <a:cubicBezTo>
                    <a:pt x="43514" y="359690"/>
                    <a:pt x="78185" y="360547"/>
                    <a:pt x="109427" y="390742"/>
                  </a:cubicBezTo>
                  <a:cubicBezTo>
                    <a:pt x="127144" y="407791"/>
                    <a:pt x="143146" y="426651"/>
                    <a:pt x="162672" y="447701"/>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4BBF1867-D58B-EC41-B125-5225784E1C05}"/>
                </a:ext>
              </a:extLst>
            </p:cNvPr>
            <p:cNvSpPr/>
            <p:nvPr/>
          </p:nvSpPr>
          <p:spPr>
            <a:xfrm>
              <a:off x="3292129" y="2514615"/>
              <a:ext cx="487235" cy="609747"/>
            </a:xfrm>
            <a:custGeom>
              <a:avLst/>
              <a:gdLst>
                <a:gd name="connsiteX0" fmla="*/ 163517 w 487235"/>
                <a:gd name="connsiteY0" fmla="*/ 450677 h 609747"/>
                <a:gd name="connsiteX1" fmla="*/ 358494 w 487235"/>
                <a:gd name="connsiteY1" fmla="*/ 61485 h 609747"/>
                <a:gd name="connsiteX2" fmla="*/ 371448 w 487235"/>
                <a:gd name="connsiteY2" fmla="*/ 36149 h 609747"/>
                <a:gd name="connsiteX3" fmla="*/ 452601 w 487235"/>
                <a:gd name="connsiteY3" fmla="*/ 6526 h 609747"/>
                <a:gd name="connsiteX4" fmla="*/ 479462 w 487235"/>
                <a:gd name="connsiteY4" fmla="*/ 91203 h 609747"/>
                <a:gd name="connsiteX5" fmla="*/ 238384 w 487235"/>
                <a:gd name="connsiteY5" fmla="*/ 572311 h 609747"/>
                <a:gd name="connsiteX6" fmla="*/ 135228 w 487235"/>
                <a:gd name="connsiteY6" fmla="*/ 586980 h 609747"/>
                <a:gd name="connsiteX7" fmla="*/ 21690 w 487235"/>
                <a:gd name="connsiteY7" fmla="*/ 473442 h 609747"/>
                <a:gd name="connsiteX8" fmla="*/ 17880 w 487235"/>
                <a:gd name="connsiteY8" fmla="*/ 384478 h 609747"/>
                <a:gd name="connsiteX9" fmla="*/ 106558 w 487235"/>
                <a:gd name="connsiteY9" fmla="*/ 387145 h 609747"/>
                <a:gd name="connsiteX10" fmla="*/ 163517 w 487235"/>
                <a:gd name="connsiteY10" fmla="*/ 450677 h 60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235" h="609747">
                  <a:moveTo>
                    <a:pt x="163517" y="450677"/>
                  </a:moveTo>
                  <a:cubicBezTo>
                    <a:pt x="231907" y="313993"/>
                    <a:pt x="295058" y="187692"/>
                    <a:pt x="358494" y="61485"/>
                  </a:cubicBezTo>
                  <a:cubicBezTo>
                    <a:pt x="362685" y="53008"/>
                    <a:pt x="366686" y="44340"/>
                    <a:pt x="371448" y="36149"/>
                  </a:cubicBezTo>
                  <a:cubicBezTo>
                    <a:pt x="390498" y="3097"/>
                    <a:pt x="422121" y="-8238"/>
                    <a:pt x="452601" y="6526"/>
                  </a:cubicBezTo>
                  <a:cubicBezTo>
                    <a:pt x="484605" y="22147"/>
                    <a:pt x="496892" y="55961"/>
                    <a:pt x="479462" y="91203"/>
                  </a:cubicBezTo>
                  <a:cubicBezTo>
                    <a:pt x="399706" y="251922"/>
                    <a:pt x="319346" y="412291"/>
                    <a:pt x="238384" y="572311"/>
                  </a:cubicBezTo>
                  <a:cubicBezTo>
                    <a:pt x="215810" y="616698"/>
                    <a:pt x="171709" y="622032"/>
                    <a:pt x="135228" y="586980"/>
                  </a:cubicBezTo>
                  <a:cubicBezTo>
                    <a:pt x="97128" y="549832"/>
                    <a:pt x="59028" y="511827"/>
                    <a:pt x="21690" y="473442"/>
                  </a:cubicBezTo>
                  <a:cubicBezTo>
                    <a:pt x="-5742" y="444867"/>
                    <a:pt x="-6885" y="409243"/>
                    <a:pt x="17880" y="384478"/>
                  </a:cubicBezTo>
                  <a:cubicBezTo>
                    <a:pt x="42645" y="359713"/>
                    <a:pt x="77411" y="359046"/>
                    <a:pt x="106558" y="387145"/>
                  </a:cubicBezTo>
                  <a:cubicBezTo>
                    <a:pt x="125227" y="404957"/>
                    <a:pt x="141419" y="425721"/>
                    <a:pt x="163517" y="450677"/>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18885EE0-2A5B-DB4C-80B6-17FE9F713CC9}"/>
                </a:ext>
              </a:extLst>
            </p:cNvPr>
            <p:cNvSpPr/>
            <p:nvPr/>
          </p:nvSpPr>
          <p:spPr>
            <a:xfrm>
              <a:off x="3292729" y="3855841"/>
              <a:ext cx="486571" cy="610231"/>
            </a:xfrm>
            <a:custGeom>
              <a:avLst/>
              <a:gdLst>
                <a:gd name="connsiteX0" fmla="*/ 163013 w 486571"/>
                <a:gd name="connsiteY0" fmla="*/ 450094 h 610231"/>
                <a:gd name="connsiteX1" fmla="*/ 335415 w 486571"/>
                <a:gd name="connsiteY1" fmla="*/ 105765 h 610231"/>
                <a:gd name="connsiteX2" fmla="*/ 369038 w 486571"/>
                <a:gd name="connsiteY2" fmla="*/ 39090 h 610231"/>
                <a:gd name="connsiteX3" fmla="*/ 452096 w 486571"/>
                <a:gd name="connsiteY3" fmla="*/ 6515 h 610231"/>
                <a:gd name="connsiteX4" fmla="*/ 478671 w 486571"/>
                <a:gd name="connsiteY4" fmla="*/ 91383 h 610231"/>
                <a:gd name="connsiteX5" fmla="*/ 237593 w 486571"/>
                <a:gd name="connsiteY5" fmla="*/ 572871 h 610231"/>
                <a:gd name="connsiteX6" fmla="*/ 136914 w 486571"/>
                <a:gd name="connsiteY6" fmla="*/ 589159 h 610231"/>
                <a:gd name="connsiteX7" fmla="*/ 20709 w 486571"/>
                <a:gd name="connsiteY7" fmla="*/ 472954 h 610231"/>
                <a:gd name="connsiteX8" fmla="*/ 18995 w 486571"/>
                <a:gd name="connsiteY8" fmla="*/ 383991 h 610231"/>
                <a:gd name="connsiteX9" fmla="*/ 105291 w 486571"/>
                <a:gd name="connsiteY9" fmla="*/ 386372 h 610231"/>
                <a:gd name="connsiteX10" fmla="*/ 163013 w 486571"/>
                <a:gd name="connsiteY10" fmla="*/ 450094 h 61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571" h="610231">
                  <a:moveTo>
                    <a:pt x="163013" y="450094"/>
                  </a:moveTo>
                  <a:lnTo>
                    <a:pt x="335415" y="105765"/>
                  </a:lnTo>
                  <a:cubicBezTo>
                    <a:pt x="346655" y="83477"/>
                    <a:pt x="357227" y="60807"/>
                    <a:pt x="369038" y="39090"/>
                  </a:cubicBezTo>
                  <a:cubicBezTo>
                    <a:pt x="388088" y="3467"/>
                    <a:pt x="419997" y="-8535"/>
                    <a:pt x="452096" y="6515"/>
                  </a:cubicBezTo>
                  <a:cubicBezTo>
                    <a:pt x="484196" y="21564"/>
                    <a:pt x="496197" y="55949"/>
                    <a:pt x="478671" y="91383"/>
                  </a:cubicBezTo>
                  <a:cubicBezTo>
                    <a:pt x="398979" y="252228"/>
                    <a:pt x="318619" y="412724"/>
                    <a:pt x="237593" y="572871"/>
                  </a:cubicBezTo>
                  <a:cubicBezTo>
                    <a:pt x="215495" y="616210"/>
                    <a:pt x="172157" y="622496"/>
                    <a:pt x="136914" y="589159"/>
                  </a:cubicBezTo>
                  <a:cubicBezTo>
                    <a:pt x="97195" y="551059"/>
                    <a:pt x="58619" y="512959"/>
                    <a:pt x="20709" y="472954"/>
                  </a:cubicBezTo>
                  <a:cubicBezTo>
                    <a:pt x="-6532" y="444379"/>
                    <a:pt x="-6247" y="408375"/>
                    <a:pt x="18995" y="383991"/>
                  </a:cubicBezTo>
                  <a:cubicBezTo>
                    <a:pt x="44236" y="359607"/>
                    <a:pt x="77573" y="360178"/>
                    <a:pt x="105291" y="386372"/>
                  </a:cubicBezTo>
                  <a:cubicBezTo>
                    <a:pt x="124246" y="403993"/>
                    <a:pt x="140343" y="424853"/>
                    <a:pt x="163013" y="450094"/>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D71E2082-DE90-1545-AED5-3E464629BB91}"/>
                </a:ext>
              </a:extLst>
            </p:cNvPr>
            <p:cNvSpPr/>
            <p:nvPr/>
          </p:nvSpPr>
          <p:spPr>
            <a:xfrm>
              <a:off x="3901401" y="3978084"/>
              <a:ext cx="548611" cy="121951"/>
            </a:xfrm>
            <a:custGeom>
              <a:avLst/>
              <a:gdLst>
                <a:gd name="connsiteX0" fmla="*/ 274716 w 548611"/>
                <a:gd name="connsiteY0" fmla="*/ 287 h 121951"/>
                <a:gd name="connsiteX1" fmla="*/ 477980 w 548611"/>
                <a:gd name="connsiteY1" fmla="*/ 287 h 121951"/>
                <a:gd name="connsiteX2" fmla="*/ 548751 w 548611"/>
                <a:gd name="connsiteY2" fmla="*/ 58960 h 121951"/>
                <a:gd name="connsiteX3" fmla="*/ 477694 w 548611"/>
                <a:gd name="connsiteY3" fmla="*/ 121730 h 121951"/>
                <a:gd name="connsiteX4" fmla="*/ 70977 w 548611"/>
                <a:gd name="connsiteY4" fmla="*/ 121730 h 121951"/>
                <a:gd name="connsiteX5" fmla="*/ 206 w 548611"/>
                <a:gd name="connsiteY5" fmla="*/ 58675 h 121951"/>
                <a:gd name="connsiteX6" fmla="*/ 71358 w 548611"/>
                <a:gd name="connsiteY6" fmla="*/ 287 h 121951"/>
                <a:gd name="connsiteX7" fmla="*/ 274716 w 548611"/>
                <a:gd name="connsiteY7" fmla="*/ 287 h 1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11" h="121951">
                  <a:moveTo>
                    <a:pt x="274716" y="287"/>
                  </a:moveTo>
                  <a:cubicBezTo>
                    <a:pt x="342439" y="287"/>
                    <a:pt x="410257" y="287"/>
                    <a:pt x="477980" y="287"/>
                  </a:cubicBezTo>
                  <a:cubicBezTo>
                    <a:pt x="520842" y="287"/>
                    <a:pt x="547703" y="23432"/>
                    <a:pt x="548751" y="58960"/>
                  </a:cubicBezTo>
                  <a:cubicBezTo>
                    <a:pt x="549799" y="94489"/>
                    <a:pt x="521223" y="121635"/>
                    <a:pt x="477694" y="121730"/>
                  </a:cubicBezTo>
                  <a:cubicBezTo>
                    <a:pt x="342058" y="122238"/>
                    <a:pt x="206486" y="122238"/>
                    <a:pt x="70977" y="121730"/>
                  </a:cubicBezTo>
                  <a:cubicBezTo>
                    <a:pt x="27543" y="121730"/>
                    <a:pt x="-1032" y="95060"/>
                    <a:pt x="206" y="58675"/>
                  </a:cubicBezTo>
                  <a:cubicBezTo>
                    <a:pt x="1444" y="22289"/>
                    <a:pt x="28781" y="572"/>
                    <a:pt x="71358" y="287"/>
                  </a:cubicBezTo>
                  <a:cubicBezTo>
                    <a:pt x="139176" y="1"/>
                    <a:pt x="206898" y="287"/>
                    <a:pt x="274716" y="287"/>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FCDE02D8-BF7F-004D-8404-EBD80BF1D1C1}"/>
                </a:ext>
              </a:extLst>
            </p:cNvPr>
            <p:cNvSpPr/>
            <p:nvPr/>
          </p:nvSpPr>
          <p:spPr>
            <a:xfrm>
              <a:off x="3901907" y="2879788"/>
              <a:ext cx="486555" cy="122078"/>
            </a:xfrm>
            <a:custGeom>
              <a:avLst/>
              <a:gdLst>
                <a:gd name="connsiteX0" fmla="*/ 241540 w 486555"/>
                <a:gd name="connsiteY0" fmla="*/ 121984 h 122078"/>
                <a:gd name="connsiteX1" fmla="*/ 66851 w 486555"/>
                <a:gd name="connsiteY1" fmla="*/ 121984 h 122078"/>
                <a:gd name="connsiteX2" fmla="*/ 176 w 486555"/>
                <a:gd name="connsiteY2" fmla="*/ 63406 h 122078"/>
                <a:gd name="connsiteX3" fmla="*/ 67613 w 486555"/>
                <a:gd name="connsiteY3" fmla="*/ 731 h 122078"/>
                <a:gd name="connsiteX4" fmla="*/ 420038 w 486555"/>
                <a:gd name="connsiteY4" fmla="*/ 731 h 122078"/>
                <a:gd name="connsiteX5" fmla="*/ 486713 w 486555"/>
                <a:gd name="connsiteY5" fmla="*/ 63596 h 122078"/>
                <a:gd name="connsiteX6" fmla="*/ 420038 w 486555"/>
                <a:gd name="connsiteY6" fmla="*/ 121984 h 122078"/>
                <a:gd name="connsiteX7" fmla="*/ 241540 w 486555"/>
                <a:gd name="connsiteY7" fmla="*/ 121984 h 1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555" h="122078">
                  <a:moveTo>
                    <a:pt x="241540" y="121984"/>
                  </a:moveTo>
                  <a:cubicBezTo>
                    <a:pt x="183342" y="121984"/>
                    <a:pt x="125049" y="121984"/>
                    <a:pt x="66851" y="121984"/>
                  </a:cubicBezTo>
                  <a:cubicBezTo>
                    <a:pt x="26846" y="121984"/>
                    <a:pt x="748" y="97886"/>
                    <a:pt x="176" y="63406"/>
                  </a:cubicBezTo>
                  <a:cubicBezTo>
                    <a:pt x="-395" y="28925"/>
                    <a:pt x="26656" y="1017"/>
                    <a:pt x="67613" y="731"/>
                  </a:cubicBezTo>
                  <a:cubicBezTo>
                    <a:pt x="185152" y="-31"/>
                    <a:pt x="302627" y="-31"/>
                    <a:pt x="420038" y="731"/>
                  </a:cubicBezTo>
                  <a:cubicBezTo>
                    <a:pt x="461948" y="731"/>
                    <a:pt x="487285" y="26639"/>
                    <a:pt x="486713" y="63596"/>
                  </a:cubicBezTo>
                  <a:cubicBezTo>
                    <a:pt x="486142" y="100553"/>
                    <a:pt x="461472" y="121508"/>
                    <a:pt x="420038" y="121984"/>
                  </a:cubicBezTo>
                  <a:cubicBezTo>
                    <a:pt x="360316" y="122556"/>
                    <a:pt x="301166" y="121984"/>
                    <a:pt x="241540" y="121984"/>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175B6BB6-BF0A-2442-90F2-A4ACDCF3B31B}"/>
                </a:ext>
              </a:extLst>
            </p:cNvPr>
            <p:cNvSpPr/>
            <p:nvPr/>
          </p:nvSpPr>
          <p:spPr>
            <a:xfrm>
              <a:off x="3900963" y="3550586"/>
              <a:ext cx="486727" cy="121988"/>
            </a:xfrm>
            <a:custGeom>
              <a:avLst/>
              <a:gdLst>
                <a:gd name="connsiteX0" fmla="*/ 240864 w 486727"/>
                <a:gd name="connsiteY0" fmla="*/ 121937 h 121988"/>
                <a:gd name="connsiteX1" fmla="*/ 69414 w 486727"/>
                <a:gd name="connsiteY1" fmla="*/ 121937 h 121988"/>
                <a:gd name="connsiteX2" fmla="*/ 167 w 486727"/>
                <a:gd name="connsiteY2" fmla="*/ 61548 h 121988"/>
                <a:gd name="connsiteX3" fmla="*/ 69319 w 486727"/>
                <a:gd name="connsiteY3" fmla="*/ 588 h 121988"/>
                <a:gd name="connsiteX4" fmla="*/ 418601 w 486727"/>
                <a:gd name="connsiteY4" fmla="*/ 588 h 121988"/>
                <a:gd name="connsiteX5" fmla="*/ 486895 w 486727"/>
                <a:gd name="connsiteY5" fmla="*/ 61453 h 121988"/>
                <a:gd name="connsiteX6" fmla="*/ 419077 w 486727"/>
                <a:gd name="connsiteY6" fmla="*/ 121460 h 121988"/>
                <a:gd name="connsiteX7" fmla="*/ 240864 w 486727"/>
                <a:gd name="connsiteY7" fmla="*/ 121937 h 12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727" h="121988">
                  <a:moveTo>
                    <a:pt x="240864" y="121937"/>
                  </a:moveTo>
                  <a:cubicBezTo>
                    <a:pt x="183714" y="121937"/>
                    <a:pt x="126564" y="122413"/>
                    <a:pt x="69414" y="121937"/>
                  </a:cubicBezTo>
                  <a:cubicBezTo>
                    <a:pt x="27790" y="121937"/>
                    <a:pt x="167" y="96886"/>
                    <a:pt x="167" y="61548"/>
                  </a:cubicBezTo>
                  <a:cubicBezTo>
                    <a:pt x="167" y="26210"/>
                    <a:pt x="28076" y="779"/>
                    <a:pt x="69319" y="588"/>
                  </a:cubicBezTo>
                  <a:cubicBezTo>
                    <a:pt x="185714" y="17"/>
                    <a:pt x="302142" y="17"/>
                    <a:pt x="418601" y="588"/>
                  </a:cubicBezTo>
                  <a:cubicBezTo>
                    <a:pt x="461273" y="588"/>
                    <a:pt x="486895" y="24591"/>
                    <a:pt x="486895" y="61453"/>
                  </a:cubicBezTo>
                  <a:cubicBezTo>
                    <a:pt x="486895" y="98315"/>
                    <a:pt x="461844" y="121460"/>
                    <a:pt x="419077" y="121460"/>
                  </a:cubicBezTo>
                  <a:cubicBezTo>
                    <a:pt x="359260" y="122413"/>
                    <a:pt x="300300" y="122032"/>
                    <a:pt x="240864" y="121937"/>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08AA53CB-1F9D-0943-BDC4-2CF1B0A95DC3}"/>
                </a:ext>
              </a:extLst>
            </p:cNvPr>
            <p:cNvSpPr/>
            <p:nvPr/>
          </p:nvSpPr>
          <p:spPr>
            <a:xfrm>
              <a:off x="3901420" y="4221579"/>
              <a:ext cx="364642" cy="122058"/>
            </a:xfrm>
            <a:custGeom>
              <a:avLst/>
              <a:gdLst>
                <a:gd name="connsiteX0" fmla="*/ 185543 w 364642"/>
                <a:gd name="connsiteY0" fmla="*/ 346 h 122058"/>
                <a:gd name="connsiteX1" fmla="*/ 295842 w 364642"/>
                <a:gd name="connsiteY1" fmla="*/ 346 h 122058"/>
                <a:gd name="connsiteX2" fmla="*/ 364803 w 364642"/>
                <a:gd name="connsiteY2" fmla="*/ 59877 h 122058"/>
                <a:gd name="connsiteX3" fmla="*/ 298128 w 364642"/>
                <a:gd name="connsiteY3" fmla="*/ 121694 h 122058"/>
                <a:gd name="connsiteX4" fmla="*/ 66861 w 364642"/>
                <a:gd name="connsiteY4" fmla="*/ 121694 h 122058"/>
                <a:gd name="connsiteX5" fmla="*/ 186 w 364642"/>
                <a:gd name="connsiteY5" fmla="*/ 61972 h 122058"/>
                <a:gd name="connsiteX6" fmla="*/ 68195 w 364642"/>
                <a:gd name="connsiteY6" fmla="*/ 441 h 122058"/>
                <a:gd name="connsiteX7" fmla="*/ 185543 w 364642"/>
                <a:gd name="connsiteY7" fmla="*/ 346 h 12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42" h="122058">
                  <a:moveTo>
                    <a:pt x="185543" y="346"/>
                  </a:moveTo>
                  <a:cubicBezTo>
                    <a:pt x="222309" y="346"/>
                    <a:pt x="259076" y="346"/>
                    <a:pt x="295842" y="346"/>
                  </a:cubicBezTo>
                  <a:cubicBezTo>
                    <a:pt x="339181" y="822"/>
                    <a:pt x="364327" y="23015"/>
                    <a:pt x="364803" y="59877"/>
                  </a:cubicBezTo>
                  <a:cubicBezTo>
                    <a:pt x="365280" y="96739"/>
                    <a:pt x="340038" y="121313"/>
                    <a:pt x="298128" y="121694"/>
                  </a:cubicBezTo>
                  <a:cubicBezTo>
                    <a:pt x="220976" y="122393"/>
                    <a:pt x="143887" y="122393"/>
                    <a:pt x="66861" y="121694"/>
                  </a:cubicBezTo>
                  <a:cubicBezTo>
                    <a:pt x="28095" y="121694"/>
                    <a:pt x="1044" y="95977"/>
                    <a:pt x="186" y="61972"/>
                  </a:cubicBezTo>
                  <a:cubicBezTo>
                    <a:pt x="-671" y="27968"/>
                    <a:pt x="27333" y="1108"/>
                    <a:pt x="68195" y="441"/>
                  </a:cubicBezTo>
                  <a:cubicBezTo>
                    <a:pt x="107247" y="-131"/>
                    <a:pt x="146395" y="346"/>
                    <a:pt x="185543" y="346"/>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FD9466FC-08C1-B349-9CC8-8DABA9D0FDF1}"/>
                </a:ext>
              </a:extLst>
            </p:cNvPr>
            <p:cNvSpPr/>
            <p:nvPr/>
          </p:nvSpPr>
          <p:spPr>
            <a:xfrm>
              <a:off x="5058712" y="3612985"/>
              <a:ext cx="366537" cy="912954"/>
            </a:xfrm>
            <a:custGeom>
              <a:avLst/>
              <a:gdLst>
                <a:gd name="connsiteX0" fmla="*/ 365466 w 366537"/>
                <a:gd name="connsiteY0" fmla="*/ 459112 h 912954"/>
                <a:gd name="connsiteX1" fmla="*/ 364704 w 366537"/>
                <a:gd name="connsiteY1" fmla="*/ 744862 h 912954"/>
                <a:gd name="connsiteX2" fmla="*/ 224401 w 366537"/>
                <a:gd name="connsiteY2" fmla="*/ 908882 h 912954"/>
                <a:gd name="connsiteX3" fmla="*/ 24948 w 366537"/>
                <a:gd name="connsiteY3" fmla="*/ 818490 h 912954"/>
                <a:gd name="connsiteX4" fmla="*/ 1802 w 366537"/>
                <a:gd name="connsiteY4" fmla="*/ 733718 h 912954"/>
                <a:gd name="connsiteX5" fmla="*/ 1230 w 366537"/>
                <a:gd name="connsiteY5" fmla="*/ 180315 h 912954"/>
                <a:gd name="connsiteX6" fmla="*/ 155631 w 366537"/>
                <a:gd name="connsiteY6" fmla="*/ 1912 h 912954"/>
                <a:gd name="connsiteX7" fmla="*/ 358799 w 366537"/>
                <a:gd name="connsiteY7" fmla="*/ 131738 h 912954"/>
                <a:gd name="connsiteX8" fmla="*/ 366324 w 366537"/>
                <a:gd name="connsiteY8" fmla="*/ 202318 h 912954"/>
                <a:gd name="connsiteX9" fmla="*/ 366324 w 366537"/>
                <a:gd name="connsiteY9" fmla="*/ 459493 h 912954"/>
                <a:gd name="connsiteX10" fmla="*/ 244499 w 366537"/>
                <a:gd name="connsiteY10" fmla="*/ 457016 h 912954"/>
                <a:gd name="connsiteX11" fmla="*/ 244499 w 366537"/>
                <a:gd name="connsiteY11" fmla="*/ 196508 h 912954"/>
                <a:gd name="connsiteX12" fmla="*/ 183063 w 366537"/>
                <a:gd name="connsiteY12" fmla="*/ 121927 h 912954"/>
                <a:gd name="connsiteX13" fmla="*/ 122674 w 366537"/>
                <a:gd name="connsiteY13" fmla="*/ 198127 h 912954"/>
                <a:gd name="connsiteX14" fmla="*/ 122674 w 366537"/>
                <a:gd name="connsiteY14" fmla="*/ 715430 h 912954"/>
                <a:gd name="connsiteX15" fmla="*/ 184968 w 366537"/>
                <a:gd name="connsiteY15" fmla="*/ 790296 h 912954"/>
                <a:gd name="connsiteX16" fmla="*/ 244404 w 366537"/>
                <a:gd name="connsiteY16" fmla="*/ 717144 h 912954"/>
                <a:gd name="connsiteX17" fmla="*/ 244499 w 366537"/>
                <a:gd name="connsiteY17" fmla="*/ 457112 h 91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537" h="912954">
                  <a:moveTo>
                    <a:pt x="365466" y="459112"/>
                  </a:moveTo>
                  <a:cubicBezTo>
                    <a:pt x="365466" y="554362"/>
                    <a:pt x="368038" y="649612"/>
                    <a:pt x="364704" y="744862"/>
                  </a:cubicBezTo>
                  <a:cubicBezTo>
                    <a:pt x="360613" y="825054"/>
                    <a:pt x="302991" y="892417"/>
                    <a:pt x="224401" y="908882"/>
                  </a:cubicBezTo>
                  <a:cubicBezTo>
                    <a:pt x="143058" y="925837"/>
                    <a:pt x="62476" y="891071"/>
                    <a:pt x="24948" y="818490"/>
                  </a:cubicBezTo>
                  <a:cubicBezTo>
                    <a:pt x="10984" y="792322"/>
                    <a:pt x="3074" y="763351"/>
                    <a:pt x="1802" y="733718"/>
                  </a:cubicBezTo>
                  <a:cubicBezTo>
                    <a:pt x="-167" y="549250"/>
                    <a:pt x="-357" y="364783"/>
                    <a:pt x="1230" y="180315"/>
                  </a:cubicBezTo>
                  <a:cubicBezTo>
                    <a:pt x="1206" y="90739"/>
                    <a:pt x="66978" y="14742"/>
                    <a:pt x="155631" y="1912"/>
                  </a:cubicBezTo>
                  <a:cubicBezTo>
                    <a:pt x="250881" y="-10280"/>
                    <a:pt x="334034" y="42012"/>
                    <a:pt x="358799" y="131738"/>
                  </a:cubicBezTo>
                  <a:cubicBezTo>
                    <a:pt x="364370" y="154836"/>
                    <a:pt x="366900" y="178564"/>
                    <a:pt x="366324" y="202318"/>
                  </a:cubicBezTo>
                  <a:cubicBezTo>
                    <a:pt x="367181" y="288043"/>
                    <a:pt x="366324" y="373768"/>
                    <a:pt x="366324" y="459493"/>
                  </a:cubicBezTo>
                  <a:close/>
                  <a:moveTo>
                    <a:pt x="244499" y="457016"/>
                  </a:moveTo>
                  <a:cubicBezTo>
                    <a:pt x="244499" y="370148"/>
                    <a:pt x="244499" y="283376"/>
                    <a:pt x="244499" y="196508"/>
                  </a:cubicBezTo>
                  <a:cubicBezTo>
                    <a:pt x="244499" y="147454"/>
                    <a:pt x="222210" y="121451"/>
                    <a:pt x="183063" y="121927"/>
                  </a:cubicBezTo>
                  <a:cubicBezTo>
                    <a:pt x="143915" y="122403"/>
                    <a:pt x="122769" y="149073"/>
                    <a:pt x="122674" y="198127"/>
                  </a:cubicBezTo>
                  <a:cubicBezTo>
                    <a:pt x="122674" y="370529"/>
                    <a:pt x="122674" y="542964"/>
                    <a:pt x="122674" y="715430"/>
                  </a:cubicBezTo>
                  <a:cubicBezTo>
                    <a:pt x="122674" y="763055"/>
                    <a:pt x="146868" y="790868"/>
                    <a:pt x="184968" y="790296"/>
                  </a:cubicBezTo>
                  <a:cubicBezTo>
                    <a:pt x="223068" y="789725"/>
                    <a:pt x="244213" y="763340"/>
                    <a:pt x="244404" y="717144"/>
                  </a:cubicBezTo>
                  <a:cubicBezTo>
                    <a:pt x="244785" y="630562"/>
                    <a:pt x="244499" y="543884"/>
                    <a:pt x="244499" y="457112"/>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CA4F2D31-1105-1F49-91F6-7A6A699D1DF1}"/>
                </a:ext>
              </a:extLst>
            </p:cNvPr>
            <p:cNvSpPr/>
            <p:nvPr/>
          </p:nvSpPr>
          <p:spPr>
            <a:xfrm>
              <a:off x="5059584" y="4648741"/>
              <a:ext cx="365110" cy="365238"/>
            </a:xfrm>
            <a:custGeom>
              <a:avLst/>
              <a:gdLst>
                <a:gd name="connsiteX0" fmla="*/ 365261 w 365110"/>
                <a:gd name="connsiteY0" fmla="*/ 183641 h 365238"/>
                <a:gd name="connsiteX1" fmla="*/ 182021 w 365110"/>
                <a:gd name="connsiteY1" fmla="*/ 365396 h 365238"/>
                <a:gd name="connsiteX2" fmla="*/ 180095 w 365110"/>
                <a:gd name="connsiteY2" fmla="*/ 365378 h 365238"/>
                <a:gd name="connsiteX3" fmla="*/ 167 w 365110"/>
                <a:gd name="connsiteY3" fmla="*/ 181260 h 365238"/>
                <a:gd name="connsiteX4" fmla="*/ 184629 w 365110"/>
                <a:gd name="connsiteY4" fmla="*/ 167 h 365238"/>
                <a:gd name="connsiteX5" fmla="*/ 189715 w 365110"/>
                <a:gd name="connsiteY5" fmla="*/ 285 h 365238"/>
                <a:gd name="connsiteX6" fmla="*/ 365260 w 365110"/>
                <a:gd name="connsiteY6" fmla="*/ 183641 h 365238"/>
                <a:gd name="connsiteX7" fmla="*/ 243055 w 365110"/>
                <a:gd name="connsiteY7" fmla="*/ 181927 h 365238"/>
                <a:gd name="connsiteX8" fmla="*/ 185110 w 365110"/>
                <a:gd name="connsiteY8" fmla="*/ 122345 h 365238"/>
                <a:gd name="connsiteX9" fmla="*/ 181714 w 365110"/>
                <a:gd name="connsiteY9" fmla="*/ 122396 h 365238"/>
                <a:gd name="connsiteX10" fmla="*/ 122373 w 365110"/>
                <a:gd name="connsiteY10" fmla="*/ 181355 h 365238"/>
                <a:gd name="connsiteX11" fmla="*/ 182857 w 365110"/>
                <a:gd name="connsiteY11" fmla="*/ 243554 h 365238"/>
                <a:gd name="connsiteX12" fmla="*/ 243060 w 365110"/>
                <a:gd name="connsiteY12" fmla="*/ 182412 h 365238"/>
                <a:gd name="connsiteX13" fmla="*/ 243055 w 365110"/>
                <a:gd name="connsiteY13" fmla="*/ 181927 h 3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110" h="365238">
                  <a:moveTo>
                    <a:pt x="365261" y="183641"/>
                  </a:moveTo>
                  <a:cubicBezTo>
                    <a:pt x="364850" y="284432"/>
                    <a:pt x="282811" y="365806"/>
                    <a:pt x="182021" y="365396"/>
                  </a:cubicBezTo>
                  <a:cubicBezTo>
                    <a:pt x="181379" y="365394"/>
                    <a:pt x="180736" y="365388"/>
                    <a:pt x="180095" y="365378"/>
                  </a:cubicBezTo>
                  <a:cubicBezTo>
                    <a:pt x="80179" y="362802"/>
                    <a:pt x="443" y="281208"/>
                    <a:pt x="167" y="181260"/>
                  </a:cubicBezTo>
                  <a:cubicBezTo>
                    <a:pt x="1097" y="80315"/>
                    <a:pt x="83684" y="-763"/>
                    <a:pt x="184629" y="167"/>
                  </a:cubicBezTo>
                  <a:cubicBezTo>
                    <a:pt x="186324" y="183"/>
                    <a:pt x="188020" y="222"/>
                    <a:pt x="189715" y="285"/>
                  </a:cubicBezTo>
                  <a:cubicBezTo>
                    <a:pt x="288470" y="3240"/>
                    <a:pt x="366605" y="84851"/>
                    <a:pt x="365260" y="183641"/>
                  </a:cubicBezTo>
                  <a:close/>
                  <a:moveTo>
                    <a:pt x="243055" y="181927"/>
                  </a:moveTo>
                  <a:cubicBezTo>
                    <a:pt x="243507" y="149473"/>
                    <a:pt x="217564" y="122797"/>
                    <a:pt x="185110" y="122345"/>
                  </a:cubicBezTo>
                  <a:cubicBezTo>
                    <a:pt x="183978" y="122329"/>
                    <a:pt x="182845" y="122346"/>
                    <a:pt x="181714" y="122396"/>
                  </a:cubicBezTo>
                  <a:cubicBezTo>
                    <a:pt x="149422" y="123189"/>
                    <a:pt x="123374" y="149069"/>
                    <a:pt x="122373" y="181355"/>
                  </a:cubicBezTo>
                  <a:cubicBezTo>
                    <a:pt x="122510" y="214987"/>
                    <a:pt x="149242" y="242477"/>
                    <a:pt x="182857" y="243554"/>
                  </a:cubicBezTo>
                  <a:cubicBezTo>
                    <a:pt x="216365" y="243295"/>
                    <a:pt x="243319" y="215921"/>
                    <a:pt x="243060" y="182412"/>
                  </a:cubicBezTo>
                  <a:cubicBezTo>
                    <a:pt x="243059" y="182251"/>
                    <a:pt x="243057" y="182089"/>
                    <a:pt x="243055" y="181927"/>
                  </a:cubicBezTo>
                  <a:close/>
                </a:path>
              </a:pathLst>
            </a:custGeom>
            <a:grpFill/>
            <a:ln w="9525" cap="flat">
              <a:noFill/>
              <a:prstDash val="solid"/>
              <a:miter/>
            </a:ln>
          </p:spPr>
          <p:txBody>
            <a:bodyPr rtlCol="0" anchor="ctr"/>
            <a:lstStyle/>
            <a:p>
              <a:endParaRPr lang="en-RO"/>
            </a:p>
          </p:txBody>
        </p:sp>
      </p:grpSp>
      <p:grpSp>
        <p:nvGrpSpPr>
          <p:cNvPr id="60" name="Graphic 58">
            <a:extLst>
              <a:ext uri="{FF2B5EF4-FFF2-40B4-BE49-F238E27FC236}">
                <a16:creationId xmlns:a16="http://schemas.microsoft.com/office/drawing/2014/main" id="{BD7BE77B-B911-DA4A-BED2-22AF3B9EF033}"/>
              </a:ext>
            </a:extLst>
          </p:cNvPr>
          <p:cNvGrpSpPr>
            <a:grpSpLocks noChangeAspect="1"/>
          </p:cNvGrpSpPr>
          <p:nvPr/>
        </p:nvGrpSpPr>
        <p:grpSpPr>
          <a:xfrm>
            <a:off x="7658813" y="2175148"/>
            <a:ext cx="449750" cy="504000"/>
            <a:chOff x="2940050" y="1600200"/>
            <a:chExt cx="3263900" cy="3657600"/>
          </a:xfrm>
          <a:solidFill>
            <a:schemeClr val="bg1"/>
          </a:solidFill>
        </p:grpSpPr>
        <p:sp>
          <p:nvSpPr>
            <p:cNvPr id="61" name="Freeform 60">
              <a:extLst>
                <a:ext uri="{FF2B5EF4-FFF2-40B4-BE49-F238E27FC236}">
                  <a16:creationId xmlns:a16="http://schemas.microsoft.com/office/drawing/2014/main" id="{43348F95-6964-074E-B373-BCAAB9139BB2}"/>
                </a:ext>
              </a:extLst>
            </p:cNvPr>
            <p:cNvSpPr/>
            <p:nvPr/>
          </p:nvSpPr>
          <p:spPr>
            <a:xfrm>
              <a:off x="2939637" y="1599628"/>
              <a:ext cx="3263974" cy="3657314"/>
            </a:xfrm>
            <a:custGeom>
              <a:avLst/>
              <a:gdLst>
                <a:gd name="connsiteX0" fmla="*/ 2589318 w 3263974"/>
                <a:gd name="connsiteY0" fmla="*/ 731 h 3657314"/>
                <a:gd name="connsiteX1" fmla="*/ 2713689 w 3263974"/>
                <a:gd name="connsiteY1" fmla="*/ 28449 h 3657314"/>
                <a:gd name="connsiteX2" fmla="*/ 3256086 w 3263974"/>
                <a:gd name="connsiteY2" fmla="*/ 652527 h 3657314"/>
                <a:gd name="connsiteX3" fmla="*/ 2901815 w 3263974"/>
                <a:gd name="connsiteY3" fmla="*/ 1393000 h 3657314"/>
                <a:gd name="connsiteX4" fmla="*/ 2873268 w 3263974"/>
                <a:gd name="connsiteY4" fmla="*/ 1443578 h 3657314"/>
                <a:gd name="connsiteX5" fmla="*/ 2873839 w 3263974"/>
                <a:gd name="connsiteY5" fmla="*/ 1736472 h 3657314"/>
                <a:gd name="connsiteX6" fmla="*/ 2871935 w 3263974"/>
                <a:gd name="connsiteY6" fmla="*/ 1772000 h 3657314"/>
                <a:gd name="connsiteX7" fmla="*/ 2795810 w 3263974"/>
                <a:gd name="connsiteY7" fmla="*/ 1831722 h 3657314"/>
                <a:gd name="connsiteX8" fmla="*/ 2731864 w 3263974"/>
                <a:gd name="connsiteY8" fmla="*/ 1763237 h 3657314"/>
                <a:gd name="connsiteX9" fmla="*/ 2731198 w 3263974"/>
                <a:gd name="connsiteY9" fmla="*/ 1513206 h 3657314"/>
                <a:gd name="connsiteX10" fmla="*/ 2731198 w 3263974"/>
                <a:gd name="connsiteY10" fmla="*/ 1470820 h 3657314"/>
                <a:gd name="connsiteX11" fmla="*/ 2387108 w 3263974"/>
                <a:gd name="connsiteY11" fmla="*/ 1491394 h 3657314"/>
                <a:gd name="connsiteX12" fmla="*/ 2387108 w 3263974"/>
                <a:gd name="connsiteY12" fmla="*/ 1540352 h 3657314"/>
                <a:gd name="connsiteX13" fmla="*/ 2387108 w 3263974"/>
                <a:gd name="connsiteY13" fmla="*/ 2993962 h 3657314"/>
                <a:gd name="connsiteX14" fmla="*/ 2207166 w 3263974"/>
                <a:gd name="connsiteY14" fmla="*/ 3259900 h 3657314"/>
                <a:gd name="connsiteX15" fmla="*/ 2105347 w 3263974"/>
                <a:gd name="connsiteY15" fmla="*/ 3272569 h 3657314"/>
                <a:gd name="connsiteX16" fmla="*/ 677986 w 3263974"/>
                <a:gd name="connsiteY16" fmla="*/ 3273045 h 3657314"/>
                <a:gd name="connsiteX17" fmla="*/ 634689 w 3263974"/>
                <a:gd name="connsiteY17" fmla="*/ 3273045 h 3657314"/>
                <a:gd name="connsiteX18" fmla="*/ 636116 w 3263974"/>
                <a:gd name="connsiteY18" fmla="*/ 3430493 h 3657314"/>
                <a:gd name="connsiteX19" fmla="*/ 739267 w 3263974"/>
                <a:gd name="connsiteY19" fmla="*/ 3514694 h 3657314"/>
                <a:gd name="connsiteX20" fmla="*/ 771335 w 3263974"/>
                <a:gd name="connsiteY20" fmla="*/ 3514694 h 3657314"/>
                <a:gd name="connsiteX21" fmla="*/ 2587605 w 3263974"/>
                <a:gd name="connsiteY21" fmla="*/ 3514694 h 3657314"/>
                <a:gd name="connsiteX22" fmla="*/ 2730341 w 3263974"/>
                <a:gd name="connsiteY22" fmla="*/ 3371057 h 3657314"/>
                <a:gd name="connsiteX23" fmla="*/ 2730341 w 3263974"/>
                <a:gd name="connsiteY23" fmla="*/ 2438941 h 3657314"/>
                <a:gd name="connsiteX24" fmla="*/ 2731578 w 3263974"/>
                <a:gd name="connsiteY24" fmla="*/ 2396174 h 3657314"/>
                <a:gd name="connsiteX25" fmla="*/ 2810475 w 3263974"/>
                <a:gd name="connsiteY25" fmla="*/ 2336237 h 3657314"/>
                <a:gd name="connsiteX26" fmla="*/ 2866416 w 3263974"/>
                <a:gd name="connsiteY26" fmla="*/ 2380743 h 3657314"/>
                <a:gd name="connsiteX27" fmla="*/ 2872792 w 3263974"/>
                <a:gd name="connsiteY27" fmla="*/ 2429797 h 3657314"/>
                <a:gd name="connsiteX28" fmla="*/ 2872792 w 3263974"/>
                <a:gd name="connsiteY28" fmla="*/ 3379820 h 3657314"/>
                <a:gd name="connsiteX29" fmla="*/ 2595789 w 3263974"/>
                <a:gd name="connsiteY29" fmla="*/ 3657474 h 3657314"/>
                <a:gd name="connsiteX30" fmla="*/ 761819 w 3263974"/>
                <a:gd name="connsiteY30" fmla="*/ 3657474 h 3657314"/>
                <a:gd name="connsiteX31" fmla="*/ 486814 w 3263974"/>
                <a:gd name="connsiteY31" fmla="*/ 3385345 h 3657314"/>
                <a:gd name="connsiteX32" fmla="*/ 486814 w 3263974"/>
                <a:gd name="connsiteY32" fmla="*/ 3274474 h 3657314"/>
                <a:gd name="connsiteX33" fmla="*/ 450084 w 3263974"/>
                <a:gd name="connsiteY33" fmla="*/ 3272759 h 3657314"/>
                <a:gd name="connsiteX34" fmla="*/ 264527 w 3263974"/>
                <a:gd name="connsiteY34" fmla="*/ 3272759 h 3657314"/>
                <a:gd name="connsiteX35" fmla="*/ 1797 w 3263974"/>
                <a:gd name="connsiteY35" fmla="*/ 3033015 h 3657314"/>
                <a:gd name="connsiteX36" fmla="*/ 179 w 3263974"/>
                <a:gd name="connsiteY36" fmla="*/ 2990153 h 3657314"/>
                <a:gd name="connsiteX37" fmla="*/ 179 w 3263974"/>
                <a:gd name="connsiteY37" fmla="*/ 436500 h 3657314"/>
                <a:gd name="connsiteX38" fmla="*/ 178695 w 3263974"/>
                <a:gd name="connsiteY38" fmla="*/ 169324 h 3657314"/>
                <a:gd name="connsiteX39" fmla="*/ 283368 w 3263974"/>
                <a:gd name="connsiteY39" fmla="*/ 156084 h 3657314"/>
                <a:gd name="connsiteX40" fmla="*/ 2017517 w 3263974"/>
                <a:gd name="connsiteY40" fmla="*/ 156084 h 3657314"/>
                <a:gd name="connsiteX41" fmla="*/ 2089646 w 3263974"/>
                <a:gd name="connsiteY41" fmla="*/ 133319 h 3657314"/>
                <a:gd name="connsiteX42" fmla="*/ 2418796 w 3263974"/>
                <a:gd name="connsiteY42" fmla="*/ 6446 h 3657314"/>
                <a:gd name="connsiteX43" fmla="*/ 2438493 w 3263974"/>
                <a:gd name="connsiteY43" fmla="*/ 160 h 3657314"/>
                <a:gd name="connsiteX44" fmla="*/ 1916364 w 3263974"/>
                <a:gd name="connsiteY44" fmla="*/ 298959 h 3657314"/>
                <a:gd name="connsiteX45" fmla="*/ 276326 w 3263974"/>
                <a:gd name="connsiteY45" fmla="*/ 298959 h 3657314"/>
                <a:gd name="connsiteX46" fmla="*/ 152050 w 3263974"/>
                <a:gd name="connsiteY46" fmla="*/ 374302 h 3657314"/>
                <a:gd name="connsiteX47" fmla="*/ 143676 w 3263974"/>
                <a:gd name="connsiteY47" fmla="*/ 440977 h 3657314"/>
                <a:gd name="connsiteX48" fmla="*/ 143677 w 3263974"/>
                <a:gd name="connsiteY48" fmla="*/ 2987295 h 3657314"/>
                <a:gd name="connsiteX49" fmla="*/ 143677 w 3263974"/>
                <a:gd name="connsiteY49" fmla="*/ 3015870 h 3657314"/>
                <a:gd name="connsiteX50" fmla="*/ 264812 w 3263974"/>
                <a:gd name="connsiteY50" fmla="*/ 3130170 h 3657314"/>
                <a:gd name="connsiteX51" fmla="*/ 2123617 w 3263974"/>
                <a:gd name="connsiteY51" fmla="*/ 3130170 h 3657314"/>
                <a:gd name="connsiteX52" fmla="*/ 2243611 w 3263974"/>
                <a:gd name="connsiteY52" fmla="*/ 3018632 h 3657314"/>
                <a:gd name="connsiteX53" fmla="*/ 2244372 w 3263974"/>
                <a:gd name="connsiteY53" fmla="*/ 2983009 h 3657314"/>
                <a:gd name="connsiteX54" fmla="*/ 2244372 w 3263974"/>
                <a:gd name="connsiteY54" fmla="*/ 1493965 h 3657314"/>
                <a:gd name="connsiteX55" fmla="*/ 2243801 w 3263974"/>
                <a:gd name="connsiteY55" fmla="*/ 1469105 h 3657314"/>
                <a:gd name="connsiteX56" fmla="*/ 2228576 w 3263974"/>
                <a:gd name="connsiteY56" fmla="*/ 1445007 h 3657314"/>
                <a:gd name="connsiteX57" fmla="*/ 1883250 w 3263974"/>
                <a:gd name="connsiteY57" fmla="*/ 1155447 h 3657314"/>
                <a:gd name="connsiteX58" fmla="*/ 1818733 w 3263974"/>
                <a:gd name="connsiteY58" fmla="*/ 1164210 h 3657314"/>
                <a:gd name="connsiteX59" fmla="*/ 569982 w 3263974"/>
                <a:gd name="connsiteY59" fmla="*/ 1164210 h 3657314"/>
                <a:gd name="connsiteX60" fmla="*/ 479107 w 3263974"/>
                <a:gd name="connsiteY60" fmla="*/ 1073151 h 3657314"/>
                <a:gd name="connsiteX61" fmla="*/ 479107 w 3263974"/>
                <a:gd name="connsiteY61" fmla="*/ 823120 h 3657314"/>
                <a:gd name="connsiteX62" fmla="*/ 581781 w 3263974"/>
                <a:gd name="connsiteY62" fmla="*/ 719869 h 3657314"/>
                <a:gd name="connsiteX63" fmla="*/ 1766111 w 3263974"/>
                <a:gd name="connsiteY63" fmla="*/ 719869 h 3657314"/>
                <a:gd name="connsiteX64" fmla="*/ 1916364 w 3263974"/>
                <a:gd name="connsiteY64" fmla="*/ 298959 h 3657314"/>
                <a:gd name="connsiteX65" fmla="*/ 1908847 w 3263974"/>
                <a:gd name="connsiteY65" fmla="*/ 749872 h 3657314"/>
                <a:gd name="connsiteX66" fmla="*/ 2512145 w 3263974"/>
                <a:gd name="connsiteY66" fmla="*/ 1358044 h 3657314"/>
                <a:gd name="connsiteX67" fmla="*/ 3122485 w 3263974"/>
                <a:gd name="connsiteY67" fmla="*/ 752063 h 3657314"/>
                <a:gd name="connsiteX68" fmla="*/ 2518235 w 3263974"/>
                <a:gd name="connsiteY68" fmla="*/ 143225 h 3657314"/>
                <a:gd name="connsiteX69" fmla="*/ 1908853 w 3263974"/>
                <a:gd name="connsiteY69" fmla="*/ 747866 h 3657314"/>
                <a:gd name="connsiteX70" fmla="*/ 1908847 w 3263974"/>
                <a:gd name="connsiteY70" fmla="*/ 749872 h 3657314"/>
                <a:gd name="connsiteX71" fmla="*/ 1764208 w 3263974"/>
                <a:gd name="connsiteY71" fmla="*/ 865506 h 3657314"/>
                <a:gd name="connsiteX72" fmla="*/ 624507 w 3263974"/>
                <a:gd name="connsiteY72" fmla="*/ 865506 h 3657314"/>
                <a:gd name="connsiteX73" fmla="*/ 624507 w 3263974"/>
                <a:gd name="connsiteY73" fmla="*/ 1019239 h 3657314"/>
                <a:gd name="connsiteX74" fmla="*/ 1764208 w 3263974"/>
                <a:gd name="connsiteY74" fmla="*/ 1019239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63974" h="3657314">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grpFill/>
            <a:ln w="9497"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BA107132-10F4-D644-B877-39F22FC6EE66}"/>
                </a:ext>
              </a:extLst>
            </p:cNvPr>
            <p:cNvSpPr/>
            <p:nvPr/>
          </p:nvSpPr>
          <p:spPr>
            <a:xfrm>
              <a:off x="5670579" y="3612160"/>
              <a:ext cx="141338" cy="141452"/>
            </a:xfrm>
            <a:custGeom>
              <a:avLst/>
              <a:gdLst>
                <a:gd name="connsiteX0" fmla="*/ 69054 w 141338"/>
                <a:gd name="connsiteY0" fmla="*/ 141611 h 141452"/>
                <a:gd name="connsiteX1" fmla="*/ 158 w 141338"/>
                <a:gd name="connsiteY1" fmla="*/ 70197 h 141452"/>
                <a:gd name="connsiteX2" fmla="*/ 160 w 141338"/>
                <a:gd name="connsiteY2" fmla="*/ 70078 h 141452"/>
                <a:gd name="connsiteX3" fmla="*/ 68856 w 141338"/>
                <a:gd name="connsiteY3" fmla="*/ 162 h 141452"/>
                <a:gd name="connsiteX4" fmla="*/ 70291 w 141338"/>
                <a:gd name="connsiteY4" fmla="*/ 165 h 141452"/>
                <a:gd name="connsiteX5" fmla="*/ 141485 w 141338"/>
                <a:gd name="connsiteY5" fmla="*/ 71586 h 141452"/>
                <a:gd name="connsiteX6" fmla="*/ 141469 w 141338"/>
                <a:gd name="connsiteY6" fmla="*/ 73031 h 141452"/>
                <a:gd name="connsiteX7" fmla="*/ 69054 w 141338"/>
                <a:gd name="connsiteY7" fmla="*/ 141611 h 14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38" h="141452">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grpFill/>
            <a:ln w="9497"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79E90259-61B6-314F-8942-FAE806B4E04F}"/>
                </a:ext>
              </a:extLst>
            </p:cNvPr>
            <p:cNvSpPr/>
            <p:nvPr/>
          </p:nvSpPr>
          <p:spPr>
            <a:xfrm>
              <a:off x="3418840" y="3689332"/>
              <a:ext cx="1428092" cy="142976"/>
            </a:xfrm>
            <a:custGeom>
              <a:avLst/>
              <a:gdLst>
                <a:gd name="connsiteX0" fmla="*/ 714916 w 1428092"/>
                <a:gd name="connsiteY0" fmla="*/ 143020 h 142976"/>
                <a:gd name="connsiteX1" fmla="*/ 101436 w 1428092"/>
                <a:gd name="connsiteY1" fmla="*/ 143020 h 142976"/>
                <a:gd name="connsiteX2" fmla="*/ 61851 w 1428092"/>
                <a:gd name="connsiteY2" fmla="*/ 141496 h 142976"/>
                <a:gd name="connsiteX3" fmla="*/ 189 w 1428092"/>
                <a:gd name="connsiteY3" fmla="*/ 73869 h 142976"/>
                <a:gd name="connsiteX4" fmla="*/ 57949 w 1428092"/>
                <a:gd name="connsiteY4" fmla="*/ 3003 h 142976"/>
                <a:gd name="connsiteX5" fmla="*/ 100580 w 1428092"/>
                <a:gd name="connsiteY5" fmla="*/ 240 h 142976"/>
                <a:gd name="connsiteX6" fmla="*/ 1327540 w 1428092"/>
                <a:gd name="connsiteY6" fmla="*/ 240 h 142976"/>
                <a:gd name="connsiteX7" fmla="*/ 1428217 w 1428092"/>
                <a:gd name="connsiteY7" fmla="*/ 73583 h 142976"/>
                <a:gd name="connsiteX8" fmla="*/ 1328016 w 1428092"/>
                <a:gd name="connsiteY8" fmla="*/ 143115 h 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092" h="142976">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grpFill/>
            <a:ln w="9497"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0B0AC461-9F80-3A44-ABC0-59264F7E1F63}"/>
                </a:ext>
              </a:extLst>
            </p:cNvPr>
            <p:cNvSpPr/>
            <p:nvPr/>
          </p:nvSpPr>
          <p:spPr>
            <a:xfrm>
              <a:off x="3419160" y="3012281"/>
              <a:ext cx="1428116" cy="143377"/>
            </a:xfrm>
            <a:custGeom>
              <a:avLst/>
              <a:gdLst>
                <a:gd name="connsiteX0" fmla="*/ 717070 w 1428116"/>
                <a:gd name="connsiteY0" fmla="*/ 160 h 143377"/>
                <a:gd name="connsiteX1" fmla="*/ 1323413 w 1428116"/>
                <a:gd name="connsiteY1" fmla="*/ 160 h 143377"/>
                <a:gd name="connsiteX2" fmla="*/ 1362618 w 1428116"/>
                <a:gd name="connsiteY2" fmla="*/ 1207 h 143377"/>
                <a:gd name="connsiteX3" fmla="*/ 1428182 w 1428116"/>
                <a:gd name="connsiteY3" fmla="*/ 69216 h 143377"/>
                <a:gd name="connsiteX4" fmla="*/ 1367757 w 1428116"/>
                <a:gd name="connsiteY4" fmla="*/ 141606 h 143377"/>
                <a:gd name="connsiteX5" fmla="*/ 1332263 w 1428116"/>
                <a:gd name="connsiteY5" fmla="*/ 143416 h 143377"/>
                <a:gd name="connsiteX6" fmla="*/ 87413 w 1428116"/>
                <a:gd name="connsiteY6" fmla="*/ 143416 h 143377"/>
                <a:gd name="connsiteX7" fmla="*/ 154 w 1428116"/>
                <a:gd name="connsiteY7" fmla="*/ 70835 h 143377"/>
                <a:gd name="connsiteX8" fmla="*/ 85796 w 1428116"/>
                <a:gd name="connsiteY8" fmla="*/ 731 h 143377"/>
                <a:gd name="connsiteX9" fmla="*/ 595840 w 1428116"/>
                <a:gd name="connsiteY9" fmla="*/ 731 h 14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116" h="143377">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grpFill/>
            <a:ln w="9497"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D26A1D58-6956-6A48-ACF6-A83DE9F27951}"/>
                </a:ext>
              </a:extLst>
            </p:cNvPr>
            <p:cNvSpPr/>
            <p:nvPr/>
          </p:nvSpPr>
          <p:spPr>
            <a:xfrm>
              <a:off x="3419251" y="4028789"/>
              <a:ext cx="1428183" cy="143295"/>
            </a:xfrm>
            <a:custGeom>
              <a:avLst/>
              <a:gdLst>
                <a:gd name="connsiteX0" fmla="*/ 718026 w 1428183"/>
                <a:gd name="connsiteY0" fmla="*/ 160 h 143295"/>
                <a:gd name="connsiteX1" fmla="*/ 1346065 w 1428183"/>
                <a:gd name="connsiteY1" fmla="*/ 160 h 143295"/>
                <a:gd name="connsiteX2" fmla="*/ 1423237 w 1428183"/>
                <a:gd name="connsiteY2" fmla="*/ 45689 h 143295"/>
                <a:gd name="connsiteX3" fmla="*/ 1383986 w 1428183"/>
                <a:gd name="connsiteY3" fmla="*/ 137593 h 143295"/>
                <a:gd name="connsiteX4" fmla="*/ 1366809 w 1428183"/>
                <a:gd name="connsiteY4" fmla="*/ 142082 h 143295"/>
                <a:gd name="connsiteX5" fmla="*/ 1331220 w 1428183"/>
                <a:gd name="connsiteY5" fmla="*/ 143225 h 143295"/>
                <a:gd name="connsiteX6" fmla="*/ 96838 w 1428183"/>
                <a:gd name="connsiteY6" fmla="*/ 143225 h 143295"/>
                <a:gd name="connsiteX7" fmla="*/ 68291 w 1428183"/>
                <a:gd name="connsiteY7" fmla="*/ 143225 h 143295"/>
                <a:gd name="connsiteX8" fmla="*/ 158 w 1428183"/>
                <a:gd name="connsiteY8" fmla="*/ 69978 h 143295"/>
                <a:gd name="connsiteX9" fmla="*/ 72477 w 1428183"/>
                <a:gd name="connsiteY9" fmla="*/ 1207 h 143295"/>
                <a:gd name="connsiteX10" fmla="*/ 222255 w 1428183"/>
                <a:gd name="connsiteY10" fmla="*/ 1207 h 1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183" h="143295">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grpFill/>
            <a:ln w="9497"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88D62FCE-F0D4-9B4D-9CBE-20BC60B4A366}"/>
                </a:ext>
              </a:extLst>
            </p:cNvPr>
            <p:cNvSpPr/>
            <p:nvPr/>
          </p:nvSpPr>
          <p:spPr>
            <a:xfrm>
              <a:off x="3419357" y="3350536"/>
              <a:ext cx="1428361" cy="143102"/>
            </a:xfrm>
            <a:custGeom>
              <a:avLst/>
              <a:gdLst>
                <a:gd name="connsiteX0" fmla="*/ 712876 w 1428361"/>
                <a:gd name="connsiteY0" fmla="*/ 143202 h 143102"/>
                <a:gd name="connsiteX1" fmla="*/ 99396 w 1428361"/>
                <a:gd name="connsiteY1" fmla="*/ 143202 h 143102"/>
                <a:gd name="connsiteX2" fmla="*/ 67328 w 1428361"/>
                <a:gd name="connsiteY2" fmla="*/ 142726 h 143102"/>
                <a:gd name="connsiteX3" fmla="*/ 147 w 1428361"/>
                <a:gd name="connsiteY3" fmla="*/ 72431 h 143102"/>
                <a:gd name="connsiteX4" fmla="*/ 62760 w 1428361"/>
                <a:gd name="connsiteY4" fmla="*/ 1184 h 143102"/>
                <a:gd name="connsiteX5" fmla="*/ 91308 w 1428361"/>
                <a:gd name="connsiteY5" fmla="*/ 327 h 143102"/>
                <a:gd name="connsiteX6" fmla="*/ 1336443 w 1428361"/>
                <a:gd name="connsiteY6" fmla="*/ 327 h 143102"/>
                <a:gd name="connsiteX7" fmla="*/ 1364990 w 1428361"/>
                <a:gd name="connsiteY7" fmla="*/ 1089 h 143102"/>
                <a:gd name="connsiteX8" fmla="*/ 1428108 w 1428361"/>
                <a:gd name="connsiteY8" fmla="*/ 79232 h 143102"/>
                <a:gd name="connsiteX9" fmla="*/ 1362516 w 1428361"/>
                <a:gd name="connsiteY9" fmla="*/ 142631 h 143102"/>
                <a:gd name="connsiteX10" fmla="*/ 1330448 w 1428361"/>
                <a:gd name="connsiteY10" fmla="*/ 143107 h 1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361" h="143102">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grpFill/>
            <a:ln w="9497"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880FFB5B-46BF-D04D-B31B-0CA5FFDEC8D7}"/>
                </a:ext>
              </a:extLst>
            </p:cNvPr>
            <p:cNvSpPr/>
            <p:nvPr/>
          </p:nvSpPr>
          <p:spPr>
            <a:xfrm>
              <a:off x="5383957" y="2185691"/>
              <a:ext cx="142995" cy="629898"/>
            </a:xfrm>
            <a:custGeom>
              <a:avLst/>
              <a:gdLst>
                <a:gd name="connsiteX0" fmla="*/ 358 w 142995"/>
                <a:gd name="connsiteY0" fmla="*/ 311828 h 629898"/>
                <a:gd name="connsiteX1" fmla="*/ 358 w 142995"/>
                <a:gd name="connsiteY1" fmla="*/ 83228 h 629898"/>
                <a:gd name="connsiteX2" fmla="*/ 72107 w 142995"/>
                <a:gd name="connsiteY2" fmla="*/ 170 h 629898"/>
                <a:gd name="connsiteX3" fmla="*/ 142619 w 142995"/>
                <a:gd name="connsiteY3" fmla="*/ 81990 h 629898"/>
                <a:gd name="connsiteX4" fmla="*/ 142619 w 142995"/>
                <a:gd name="connsiteY4" fmla="*/ 549191 h 629898"/>
                <a:gd name="connsiteX5" fmla="*/ 71631 w 142995"/>
                <a:gd name="connsiteY5" fmla="*/ 630058 h 629898"/>
                <a:gd name="connsiteX6" fmla="*/ 358 w 142995"/>
                <a:gd name="connsiteY6" fmla="*/ 546905 h 629898"/>
                <a:gd name="connsiteX7" fmla="*/ 358 w 142995"/>
                <a:gd name="connsiteY7" fmla="*/ 311828 h 6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95" h="629898">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grpFill/>
            <a:ln w="9497"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C1ED4096-B4BD-8344-8A47-BE1FBC84B8FD}"/>
                </a:ext>
              </a:extLst>
            </p:cNvPr>
            <p:cNvSpPr/>
            <p:nvPr/>
          </p:nvSpPr>
          <p:spPr>
            <a:xfrm>
              <a:off x="5384427" y="1956705"/>
              <a:ext cx="141339" cy="142128"/>
            </a:xfrm>
            <a:custGeom>
              <a:avLst/>
              <a:gdLst>
                <a:gd name="connsiteX0" fmla="*/ 174 w 141339"/>
                <a:gd name="connsiteY0" fmla="*/ 70946 h 142128"/>
                <a:gd name="connsiteX1" fmla="*/ 67042 w 141339"/>
                <a:gd name="connsiteY1" fmla="*/ 201 h 142128"/>
                <a:gd name="connsiteX2" fmla="*/ 69258 w 141339"/>
                <a:gd name="connsiteY2" fmla="*/ 175 h 142128"/>
                <a:gd name="connsiteX3" fmla="*/ 141482 w 141339"/>
                <a:gd name="connsiteY3" fmla="*/ 68755 h 142128"/>
                <a:gd name="connsiteX4" fmla="*/ 69734 w 141339"/>
                <a:gd name="connsiteY4" fmla="*/ 142288 h 142128"/>
                <a:gd name="connsiteX5" fmla="*/ 174 w 141339"/>
                <a:gd name="connsiteY5" fmla="*/ 70946 h 1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39" h="142128">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grpFill/>
            <a:ln w="9497" cap="flat">
              <a:noFill/>
              <a:prstDash val="solid"/>
              <a:miter/>
            </a:ln>
          </p:spPr>
          <p:txBody>
            <a:bodyPr rtlCol="0" anchor="ctr"/>
            <a:lstStyle/>
            <a:p>
              <a:endParaRPr lang="en-RO"/>
            </a:p>
          </p:txBody>
        </p:sp>
      </p:grpSp>
      <p:grpSp>
        <p:nvGrpSpPr>
          <p:cNvPr id="71" name="Graphic 69">
            <a:extLst>
              <a:ext uri="{FF2B5EF4-FFF2-40B4-BE49-F238E27FC236}">
                <a16:creationId xmlns:a16="http://schemas.microsoft.com/office/drawing/2014/main" id="{9AE03479-A20C-D04A-B2A1-44C6832EDEB1}"/>
              </a:ext>
            </a:extLst>
          </p:cNvPr>
          <p:cNvGrpSpPr>
            <a:grpSpLocks noChangeAspect="1"/>
          </p:cNvGrpSpPr>
          <p:nvPr/>
        </p:nvGrpSpPr>
        <p:grpSpPr>
          <a:xfrm>
            <a:off x="5966716" y="2167699"/>
            <a:ext cx="504000" cy="455900"/>
            <a:chOff x="3041650" y="2044700"/>
            <a:chExt cx="3060700" cy="2768600"/>
          </a:xfrm>
          <a:solidFill>
            <a:schemeClr val="bg1"/>
          </a:solidFill>
        </p:grpSpPr>
        <p:sp>
          <p:nvSpPr>
            <p:cNvPr id="72" name="Freeform 71">
              <a:extLst>
                <a:ext uri="{FF2B5EF4-FFF2-40B4-BE49-F238E27FC236}">
                  <a16:creationId xmlns:a16="http://schemas.microsoft.com/office/drawing/2014/main" id="{631B3D73-D849-2646-A462-5CD70223D700}"/>
                </a:ext>
              </a:extLst>
            </p:cNvPr>
            <p:cNvSpPr/>
            <p:nvPr/>
          </p:nvSpPr>
          <p:spPr>
            <a:xfrm>
              <a:off x="3041249" y="2044228"/>
              <a:ext cx="3063571" cy="2770216"/>
            </a:xfrm>
            <a:custGeom>
              <a:avLst/>
              <a:gdLst>
                <a:gd name="connsiteX0" fmla="*/ 146728 w 3063571"/>
                <a:gd name="connsiteY0" fmla="*/ 2625522 h 2770216"/>
                <a:gd name="connsiteX1" fmla="*/ 146728 w 3063571"/>
                <a:gd name="connsiteY1" fmla="*/ 710621 h 2770216"/>
                <a:gd name="connsiteX2" fmla="*/ 146728 w 3063571"/>
                <a:gd name="connsiteY2" fmla="*/ 671423 h 2770216"/>
                <a:gd name="connsiteX3" fmla="*/ 239879 w 3063571"/>
                <a:gd name="connsiteY3" fmla="*/ 579612 h 2770216"/>
                <a:gd name="connsiteX4" fmla="*/ 389588 w 3063571"/>
                <a:gd name="connsiteY4" fmla="*/ 579612 h 2770216"/>
                <a:gd name="connsiteX5" fmla="*/ 874357 w 3063571"/>
                <a:gd name="connsiteY5" fmla="*/ 579612 h 2770216"/>
                <a:gd name="connsiteX6" fmla="*/ 876163 w 3063571"/>
                <a:gd name="connsiteY6" fmla="*/ 543268 h 2770216"/>
                <a:gd name="connsiteX7" fmla="*/ 876163 w 3063571"/>
                <a:gd name="connsiteY7" fmla="*/ 364879 h 2770216"/>
                <a:gd name="connsiteX8" fmla="*/ 920362 w 3063571"/>
                <a:gd name="connsiteY8" fmla="*/ 293238 h 2770216"/>
                <a:gd name="connsiteX9" fmla="*/ 1494006 w 3063571"/>
                <a:gd name="connsiteY9" fmla="*/ 7815 h 2770216"/>
                <a:gd name="connsiteX10" fmla="*/ 1571284 w 3063571"/>
                <a:gd name="connsiteY10" fmla="*/ 7815 h 2770216"/>
                <a:gd name="connsiteX11" fmla="*/ 2141601 w 3063571"/>
                <a:gd name="connsiteY11" fmla="*/ 291526 h 2770216"/>
                <a:gd name="connsiteX12" fmla="*/ 2187606 w 3063571"/>
                <a:gd name="connsiteY12" fmla="*/ 369065 h 2770216"/>
                <a:gd name="connsiteX13" fmla="*/ 2187606 w 3063571"/>
                <a:gd name="connsiteY13" fmla="*/ 578946 h 2770216"/>
                <a:gd name="connsiteX14" fmla="*/ 2233897 w 3063571"/>
                <a:gd name="connsiteY14" fmla="*/ 578946 h 2770216"/>
                <a:gd name="connsiteX15" fmla="*/ 2814860 w 3063571"/>
                <a:gd name="connsiteY15" fmla="*/ 578946 h 2770216"/>
                <a:gd name="connsiteX16" fmla="*/ 2917422 w 3063571"/>
                <a:gd name="connsiteY16" fmla="*/ 682840 h 2770216"/>
                <a:gd name="connsiteX17" fmla="*/ 2917422 w 3063571"/>
                <a:gd name="connsiteY17" fmla="*/ 2569865 h 2770216"/>
                <a:gd name="connsiteX18" fmla="*/ 2917422 w 3063571"/>
                <a:gd name="connsiteY18" fmla="*/ 2624951 h 2770216"/>
                <a:gd name="connsiteX19" fmla="*/ 2982913 w 3063571"/>
                <a:gd name="connsiteY19" fmla="*/ 2624951 h 2770216"/>
                <a:gd name="connsiteX20" fmla="*/ 3063708 w 3063571"/>
                <a:gd name="connsiteY20" fmla="*/ 2697068 h 2770216"/>
                <a:gd name="connsiteX21" fmla="*/ 2983008 w 3063571"/>
                <a:gd name="connsiteY21" fmla="*/ 2767948 h 2770216"/>
                <a:gd name="connsiteX22" fmla="*/ 2195591 w 3063571"/>
                <a:gd name="connsiteY22" fmla="*/ 2767948 h 2770216"/>
                <a:gd name="connsiteX23" fmla="*/ 1679169 w 3063571"/>
                <a:gd name="connsiteY23" fmla="*/ 2770326 h 2770216"/>
                <a:gd name="connsiteX24" fmla="*/ 1023875 w 3063571"/>
                <a:gd name="connsiteY24" fmla="*/ 2767948 h 2770216"/>
                <a:gd name="connsiteX25" fmla="*/ 289877 w 3063571"/>
                <a:gd name="connsiteY25" fmla="*/ 2767948 h 2770216"/>
                <a:gd name="connsiteX26" fmla="*/ 90266 w 3063571"/>
                <a:gd name="connsiteY26" fmla="*/ 2767948 h 2770216"/>
                <a:gd name="connsiteX27" fmla="*/ 156 w 3063571"/>
                <a:gd name="connsiteY27" fmla="*/ 2695546 h 2770216"/>
                <a:gd name="connsiteX28" fmla="*/ 92833 w 3063571"/>
                <a:gd name="connsiteY28" fmla="*/ 2624666 h 2770216"/>
                <a:gd name="connsiteX29" fmla="*/ 1313786 w 3063571"/>
                <a:gd name="connsiteY29" fmla="*/ 2623619 h 2770216"/>
                <a:gd name="connsiteX30" fmla="*/ 1313786 w 3063571"/>
                <a:gd name="connsiteY30" fmla="*/ 2582614 h 2770216"/>
                <a:gd name="connsiteX31" fmla="*/ 1313786 w 3063571"/>
                <a:gd name="connsiteY31" fmla="*/ 2272359 h 2770216"/>
                <a:gd name="connsiteX32" fmla="*/ 1402660 w 3063571"/>
                <a:gd name="connsiteY32" fmla="*/ 2182831 h 2770216"/>
                <a:gd name="connsiteX33" fmla="*/ 1659303 w 3063571"/>
                <a:gd name="connsiteY33" fmla="*/ 2182831 h 2770216"/>
                <a:gd name="connsiteX34" fmla="*/ 1750078 w 3063571"/>
                <a:gd name="connsiteY34" fmla="*/ 2273976 h 2770216"/>
                <a:gd name="connsiteX35" fmla="*/ 1750078 w 3063571"/>
                <a:gd name="connsiteY35" fmla="*/ 2584326 h 2770216"/>
                <a:gd name="connsiteX36" fmla="*/ 1751789 w 3063571"/>
                <a:gd name="connsiteY36" fmla="*/ 2622953 h 2770216"/>
                <a:gd name="connsiteX37" fmla="*/ 2045122 w 3063571"/>
                <a:gd name="connsiteY37" fmla="*/ 2622953 h 2770216"/>
                <a:gd name="connsiteX38" fmla="*/ 2045122 w 3063571"/>
                <a:gd name="connsiteY38" fmla="*/ 1854405 h 2770216"/>
                <a:gd name="connsiteX39" fmla="*/ 2045693 w 3063571"/>
                <a:gd name="connsiteY39" fmla="*/ 441943 h 2770216"/>
                <a:gd name="connsiteX40" fmla="*/ 2013089 w 3063571"/>
                <a:gd name="connsiteY40" fmla="*/ 387332 h 2770216"/>
                <a:gd name="connsiteX41" fmla="*/ 1561018 w 3063571"/>
                <a:gd name="connsiteY41" fmla="*/ 161468 h 2770216"/>
                <a:gd name="connsiteX42" fmla="*/ 1505222 w 3063571"/>
                <a:gd name="connsiteY42" fmla="*/ 160517 h 2770216"/>
                <a:gd name="connsiteX43" fmla="*/ 1046878 w 3063571"/>
                <a:gd name="connsiteY43" fmla="*/ 389996 h 2770216"/>
                <a:gd name="connsiteX44" fmla="*/ 1018362 w 3063571"/>
                <a:gd name="connsiteY44" fmla="*/ 436425 h 2770216"/>
                <a:gd name="connsiteX45" fmla="*/ 1018932 w 3063571"/>
                <a:gd name="connsiteY45" fmla="*/ 693306 h 2770216"/>
                <a:gd name="connsiteX46" fmla="*/ 1018932 w 3063571"/>
                <a:gd name="connsiteY46" fmla="*/ 2623714 h 2770216"/>
                <a:gd name="connsiteX47" fmla="*/ 874357 w 3063571"/>
                <a:gd name="connsiteY47" fmla="*/ 2623619 h 2770216"/>
                <a:gd name="connsiteX48" fmla="*/ 874357 w 3063571"/>
                <a:gd name="connsiteY48" fmla="*/ 726700 h 2770216"/>
                <a:gd name="connsiteX49" fmla="*/ 293109 w 3063571"/>
                <a:gd name="connsiteY49" fmla="*/ 726700 h 2770216"/>
                <a:gd name="connsiteX50" fmla="*/ 293109 w 3063571"/>
                <a:gd name="connsiteY50" fmla="*/ 2624190 h 2770216"/>
                <a:gd name="connsiteX51" fmla="*/ 2190363 w 3063571"/>
                <a:gd name="connsiteY51" fmla="*/ 726224 h 2770216"/>
                <a:gd name="connsiteX52" fmla="*/ 2190363 w 3063571"/>
                <a:gd name="connsiteY52" fmla="*/ 2623144 h 2770216"/>
                <a:gd name="connsiteX53" fmla="*/ 2771421 w 3063571"/>
                <a:gd name="connsiteY53" fmla="*/ 2623144 h 2770216"/>
                <a:gd name="connsiteX54" fmla="*/ 2771421 w 3063571"/>
                <a:gd name="connsiteY54" fmla="*/ 726224 h 2770216"/>
                <a:gd name="connsiteX55" fmla="*/ 1460928 w 3063571"/>
                <a:gd name="connsiteY55" fmla="*/ 2328587 h 2770216"/>
                <a:gd name="connsiteX56" fmla="*/ 1460928 w 3063571"/>
                <a:gd name="connsiteY56" fmla="*/ 2622858 h 2770216"/>
                <a:gd name="connsiteX57" fmla="*/ 1603507 w 3063571"/>
                <a:gd name="connsiteY57" fmla="*/ 2622858 h 2770216"/>
                <a:gd name="connsiteX58" fmla="*/ 1603507 w 3063571"/>
                <a:gd name="connsiteY58" fmla="*/ 2328587 h 27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063571" h="2770216">
                  <a:moveTo>
                    <a:pt x="146728" y="2625522"/>
                  </a:moveTo>
                  <a:lnTo>
                    <a:pt x="146728" y="710621"/>
                  </a:lnTo>
                  <a:cubicBezTo>
                    <a:pt x="146728" y="697587"/>
                    <a:pt x="146728" y="684457"/>
                    <a:pt x="146728" y="671423"/>
                  </a:cubicBezTo>
                  <a:cubicBezTo>
                    <a:pt x="147393" y="603493"/>
                    <a:pt x="170871" y="580088"/>
                    <a:pt x="239879" y="579612"/>
                  </a:cubicBezTo>
                  <a:cubicBezTo>
                    <a:pt x="289782" y="579612"/>
                    <a:pt x="339685" y="579612"/>
                    <a:pt x="389588" y="579612"/>
                  </a:cubicBezTo>
                  <a:lnTo>
                    <a:pt x="874357" y="579612"/>
                  </a:lnTo>
                  <a:cubicBezTo>
                    <a:pt x="875117" y="565912"/>
                    <a:pt x="876163" y="554590"/>
                    <a:pt x="876163" y="543268"/>
                  </a:cubicBezTo>
                  <a:cubicBezTo>
                    <a:pt x="876163" y="483805"/>
                    <a:pt x="876638" y="424342"/>
                    <a:pt x="876163" y="364879"/>
                  </a:cubicBezTo>
                  <a:cubicBezTo>
                    <a:pt x="874458" y="334092"/>
                    <a:pt x="892097" y="305501"/>
                    <a:pt x="920362" y="293238"/>
                  </a:cubicBezTo>
                  <a:cubicBezTo>
                    <a:pt x="1111324" y="198097"/>
                    <a:pt x="1301904" y="101244"/>
                    <a:pt x="1494006" y="7815"/>
                  </a:cubicBezTo>
                  <a:cubicBezTo>
                    <a:pt x="1518744" y="-2455"/>
                    <a:pt x="1546546" y="-2455"/>
                    <a:pt x="1571284" y="7815"/>
                  </a:cubicBezTo>
                  <a:cubicBezTo>
                    <a:pt x="1762340" y="100483"/>
                    <a:pt x="1951495" y="196575"/>
                    <a:pt x="2141601" y="291526"/>
                  </a:cubicBezTo>
                  <a:cubicBezTo>
                    <a:pt x="2173729" y="307604"/>
                    <a:pt x="2188082" y="332912"/>
                    <a:pt x="2187606" y="369065"/>
                  </a:cubicBezTo>
                  <a:cubicBezTo>
                    <a:pt x="2186656" y="437662"/>
                    <a:pt x="2187606" y="506259"/>
                    <a:pt x="2187606" y="578946"/>
                  </a:cubicBezTo>
                  <a:lnTo>
                    <a:pt x="2233897" y="578946"/>
                  </a:lnTo>
                  <a:cubicBezTo>
                    <a:pt x="2427551" y="578946"/>
                    <a:pt x="2621206" y="578946"/>
                    <a:pt x="2814860" y="578946"/>
                  </a:cubicBezTo>
                  <a:cubicBezTo>
                    <a:pt x="2897271" y="578946"/>
                    <a:pt x="2917422" y="599497"/>
                    <a:pt x="2917422" y="682840"/>
                  </a:cubicBezTo>
                  <a:cubicBezTo>
                    <a:pt x="2917422" y="1311848"/>
                    <a:pt x="2917422" y="1940856"/>
                    <a:pt x="2917422" y="2569865"/>
                  </a:cubicBezTo>
                  <a:lnTo>
                    <a:pt x="2917422" y="2624951"/>
                  </a:lnTo>
                  <a:cubicBezTo>
                    <a:pt x="2941375" y="2624951"/>
                    <a:pt x="2962192" y="2624951"/>
                    <a:pt x="2982913" y="2624951"/>
                  </a:cubicBezTo>
                  <a:cubicBezTo>
                    <a:pt x="3031105" y="2626188"/>
                    <a:pt x="3063613" y="2655491"/>
                    <a:pt x="3063708" y="2697068"/>
                  </a:cubicBezTo>
                  <a:cubicBezTo>
                    <a:pt x="3063803" y="2738645"/>
                    <a:pt x="3032436" y="2767853"/>
                    <a:pt x="2983008" y="2767948"/>
                  </a:cubicBezTo>
                  <a:cubicBezTo>
                    <a:pt x="2720472" y="2767948"/>
                    <a:pt x="2458032" y="2767948"/>
                    <a:pt x="2195591" y="2767948"/>
                  </a:cubicBezTo>
                  <a:cubicBezTo>
                    <a:pt x="2023450" y="2767948"/>
                    <a:pt x="1851310" y="2770422"/>
                    <a:pt x="1679169" y="2770326"/>
                  </a:cubicBezTo>
                  <a:cubicBezTo>
                    <a:pt x="1460548" y="2770326"/>
                    <a:pt x="1241926" y="2768328"/>
                    <a:pt x="1023875" y="2767948"/>
                  </a:cubicBezTo>
                  <a:cubicBezTo>
                    <a:pt x="779209" y="2767472"/>
                    <a:pt x="534543" y="2767948"/>
                    <a:pt x="289877" y="2767948"/>
                  </a:cubicBezTo>
                  <a:cubicBezTo>
                    <a:pt x="223340" y="2767948"/>
                    <a:pt x="156803" y="2767948"/>
                    <a:pt x="90266" y="2767948"/>
                  </a:cubicBezTo>
                  <a:cubicBezTo>
                    <a:pt x="32284" y="2767948"/>
                    <a:pt x="-794" y="2740833"/>
                    <a:pt x="156" y="2695546"/>
                  </a:cubicBezTo>
                  <a:cubicBezTo>
                    <a:pt x="1107" y="2650259"/>
                    <a:pt x="35326" y="2624951"/>
                    <a:pt x="92833" y="2624666"/>
                  </a:cubicBezTo>
                  <a:close/>
                  <a:moveTo>
                    <a:pt x="1313786" y="2623619"/>
                  </a:moveTo>
                  <a:lnTo>
                    <a:pt x="1313786" y="2582614"/>
                  </a:lnTo>
                  <a:cubicBezTo>
                    <a:pt x="1313786" y="2479195"/>
                    <a:pt x="1313786" y="2375777"/>
                    <a:pt x="1313786" y="2272359"/>
                  </a:cubicBezTo>
                  <a:cubicBezTo>
                    <a:pt x="1313786" y="2209566"/>
                    <a:pt x="1340591" y="2183022"/>
                    <a:pt x="1402660" y="2182831"/>
                  </a:cubicBezTo>
                  <a:cubicBezTo>
                    <a:pt x="1488208" y="2182831"/>
                    <a:pt x="1573755" y="2182831"/>
                    <a:pt x="1659303" y="2182831"/>
                  </a:cubicBezTo>
                  <a:cubicBezTo>
                    <a:pt x="1723559" y="2182831"/>
                    <a:pt x="1749793" y="2209090"/>
                    <a:pt x="1750078" y="2273976"/>
                  </a:cubicBezTo>
                  <a:cubicBezTo>
                    <a:pt x="1750078" y="2377395"/>
                    <a:pt x="1750078" y="2480908"/>
                    <a:pt x="1750078" y="2584326"/>
                  </a:cubicBezTo>
                  <a:cubicBezTo>
                    <a:pt x="1750078" y="2596980"/>
                    <a:pt x="1751124" y="2609634"/>
                    <a:pt x="1751789" y="2622953"/>
                  </a:cubicBezTo>
                  <a:lnTo>
                    <a:pt x="2045122" y="2622953"/>
                  </a:lnTo>
                  <a:lnTo>
                    <a:pt x="2045122" y="1854405"/>
                  </a:lnTo>
                  <a:cubicBezTo>
                    <a:pt x="2045122" y="1383584"/>
                    <a:pt x="2045312" y="912764"/>
                    <a:pt x="2045693" y="441943"/>
                  </a:cubicBezTo>
                  <a:cubicBezTo>
                    <a:pt x="2045693" y="414638"/>
                    <a:pt x="2038659" y="399891"/>
                    <a:pt x="2013089" y="387332"/>
                  </a:cubicBezTo>
                  <a:cubicBezTo>
                    <a:pt x="1861765" y="313313"/>
                    <a:pt x="1711392" y="237390"/>
                    <a:pt x="1561018" y="161468"/>
                  </a:cubicBezTo>
                  <a:cubicBezTo>
                    <a:pt x="1544001" y="150934"/>
                    <a:pt x="1522588" y="150569"/>
                    <a:pt x="1505222" y="160517"/>
                  </a:cubicBezTo>
                  <a:cubicBezTo>
                    <a:pt x="1353138" y="238151"/>
                    <a:pt x="1200356" y="314645"/>
                    <a:pt x="1046878" y="389996"/>
                  </a:cubicBezTo>
                  <a:cubicBezTo>
                    <a:pt x="1027707" y="396908"/>
                    <a:pt x="1015869" y="416182"/>
                    <a:pt x="1018362" y="436425"/>
                  </a:cubicBezTo>
                  <a:cubicBezTo>
                    <a:pt x="1019788" y="522052"/>
                    <a:pt x="1018932" y="607679"/>
                    <a:pt x="1018932" y="693306"/>
                  </a:cubicBezTo>
                  <a:lnTo>
                    <a:pt x="1018932" y="2623714"/>
                  </a:lnTo>
                  <a:close/>
                  <a:moveTo>
                    <a:pt x="874357" y="2623619"/>
                  </a:moveTo>
                  <a:lnTo>
                    <a:pt x="874357" y="726700"/>
                  </a:lnTo>
                  <a:lnTo>
                    <a:pt x="293109" y="726700"/>
                  </a:lnTo>
                  <a:lnTo>
                    <a:pt x="293109" y="2624190"/>
                  </a:lnTo>
                  <a:close/>
                  <a:moveTo>
                    <a:pt x="2190363" y="726224"/>
                  </a:moveTo>
                  <a:lnTo>
                    <a:pt x="2190363" y="2623144"/>
                  </a:lnTo>
                  <a:lnTo>
                    <a:pt x="2771421" y="2623144"/>
                  </a:lnTo>
                  <a:lnTo>
                    <a:pt x="2771421" y="726224"/>
                  </a:lnTo>
                  <a:close/>
                  <a:moveTo>
                    <a:pt x="1460928" y="2328587"/>
                  </a:moveTo>
                  <a:lnTo>
                    <a:pt x="1460928" y="2622858"/>
                  </a:lnTo>
                  <a:lnTo>
                    <a:pt x="1603507" y="2622858"/>
                  </a:lnTo>
                  <a:lnTo>
                    <a:pt x="1603507" y="2328587"/>
                  </a:lnTo>
                  <a:close/>
                </a:path>
              </a:pathLst>
            </a:custGeom>
            <a:grpFill/>
            <a:ln w="9495"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23BFE316-DC5D-7C4B-92CF-C7820C6472B5}"/>
                </a:ext>
              </a:extLst>
            </p:cNvPr>
            <p:cNvSpPr/>
            <p:nvPr/>
          </p:nvSpPr>
          <p:spPr>
            <a:xfrm>
              <a:off x="4355184" y="2478352"/>
              <a:ext cx="435912" cy="434701"/>
            </a:xfrm>
            <a:custGeom>
              <a:avLst/>
              <a:gdLst>
                <a:gd name="connsiteX0" fmla="*/ 217712 w 435912"/>
                <a:gd name="connsiteY0" fmla="*/ 434812 h 434701"/>
                <a:gd name="connsiteX1" fmla="*/ 136 w 435912"/>
                <a:gd name="connsiteY1" fmla="*/ 217224 h 434701"/>
                <a:gd name="connsiteX2" fmla="*/ 218758 w 435912"/>
                <a:gd name="connsiteY2" fmla="*/ 113 h 434701"/>
                <a:gd name="connsiteX3" fmla="*/ 436049 w 435912"/>
                <a:gd name="connsiteY3" fmla="*/ 218081 h 434701"/>
                <a:gd name="connsiteX4" fmla="*/ 218001 w 435912"/>
                <a:gd name="connsiteY4" fmla="*/ 434813 h 434701"/>
                <a:gd name="connsiteX5" fmla="*/ 217712 w 435912"/>
                <a:gd name="connsiteY5" fmla="*/ 434812 h 434701"/>
                <a:gd name="connsiteX6" fmla="*/ 291378 w 435912"/>
                <a:gd name="connsiteY6" fmla="*/ 216463 h 434701"/>
                <a:gd name="connsiteX7" fmla="*/ 215553 w 435912"/>
                <a:gd name="connsiteY7" fmla="*/ 143201 h 434701"/>
                <a:gd name="connsiteX8" fmla="*/ 215336 w 435912"/>
                <a:gd name="connsiteY8" fmla="*/ 143205 h 434701"/>
                <a:gd name="connsiteX9" fmla="*/ 144522 w 435912"/>
                <a:gd name="connsiteY9" fmla="*/ 220649 h 434701"/>
                <a:gd name="connsiteX10" fmla="*/ 218283 w 435912"/>
                <a:gd name="connsiteY10" fmla="*/ 291815 h 434701"/>
                <a:gd name="connsiteX11" fmla="*/ 291394 w 435912"/>
                <a:gd name="connsiteY11" fmla="*/ 217530 h 434701"/>
                <a:gd name="connsiteX12" fmla="*/ 291378 w 435912"/>
                <a:gd name="connsiteY12" fmla="*/ 216463 h 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912" h="434701">
                  <a:moveTo>
                    <a:pt x="217712" y="434812"/>
                  </a:moveTo>
                  <a:cubicBezTo>
                    <a:pt x="97601" y="434864"/>
                    <a:pt x="189" y="337447"/>
                    <a:pt x="136" y="217224"/>
                  </a:cubicBezTo>
                  <a:cubicBezTo>
                    <a:pt x="1076" y="97040"/>
                    <a:pt x="98682" y="109"/>
                    <a:pt x="218758" y="113"/>
                  </a:cubicBezTo>
                  <a:cubicBezTo>
                    <a:pt x="338646" y="842"/>
                    <a:pt x="435582" y="98080"/>
                    <a:pt x="436049" y="218081"/>
                  </a:cubicBezTo>
                  <a:cubicBezTo>
                    <a:pt x="435630" y="338197"/>
                    <a:pt x="338007" y="435232"/>
                    <a:pt x="218001" y="434813"/>
                  </a:cubicBezTo>
                  <a:cubicBezTo>
                    <a:pt x="217905" y="434812"/>
                    <a:pt x="217809" y="434812"/>
                    <a:pt x="217712" y="434812"/>
                  </a:cubicBezTo>
                  <a:close/>
                  <a:moveTo>
                    <a:pt x="291378" y="216463"/>
                  </a:moveTo>
                  <a:cubicBezTo>
                    <a:pt x="290652" y="175274"/>
                    <a:pt x="256704" y="142474"/>
                    <a:pt x="215553" y="143201"/>
                  </a:cubicBezTo>
                  <a:cubicBezTo>
                    <a:pt x="215481" y="143202"/>
                    <a:pt x="215408" y="143203"/>
                    <a:pt x="215336" y="143205"/>
                  </a:cubicBezTo>
                  <a:cubicBezTo>
                    <a:pt x="174481" y="145158"/>
                    <a:pt x="142856" y="179744"/>
                    <a:pt x="144522" y="220649"/>
                  </a:cubicBezTo>
                  <a:cubicBezTo>
                    <a:pt x="145955" y="260380"/>
                    <a:pt x="178563" y="291841"/>
                    <a:pt x="218283" y="291815"/>
                  </a:cubicBezTo>
                  <a:cubicBezTo>
                    <a:pt x="258966" y="291509"/>
                    <a:pt x="291699" y="258251"/>
                    <a:pt x="291394" y="217530"/>
                  </a:cubicBezTo>
                  <a:cubicBezTo>
                    <a:pt x="291391" y="217174"/>
                    <a:pt x="291386" y="216819"/>
                    <a:pt x="291378" y="216463"/>
                  </a:cubicBezTo>
                  <a:close/>
                </a:path>
              </a:pathLst>
            </a:custGeom>
            <a:grpFill/>
            <a:ln w="9495"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D21AFA2D-B55C-C34C-9770-0E866ECB716E}"/>
                </a:ext>
              </a:extLst>
            </p:cNvPr>
            <p:cNvSpPr/>
            <p:nvPr/>
          </p:nvSpPr>
          <p:spPr>
            <a:xfrm>
              <a:off x="4647654" y="3940001"/>
              <a:ext cx="288583" cy="142933"/>
            </a:xfrm>
            <a:custGeom>
              <a:avLst/>
              <a:gdLst>
                <a:gd name="connsiteX0" fmla="*/ 143388 w 288583"/>
                <a:gd name="connsiteY0" fmla="*/ 142539 h 142933"/>
                <a:gd name="connsiteX1" fmla="*/ 68677 w 288583"/>
                <a:gd name="connsiteY1" fmla="*/ 142539 h 142933"/>
                <a:gd name="connsiteX2" fmla="*/ 144 w 288583"/>
                <a:gd name="connsiteY2" fmla="*/ 70327 h 142933"/>
                <a:gd name="connsiteX3" fmla="*/ 67821 w 288583"/>
                <a:gd name="connsiteY3" fmla="*/ 1350 h 142933"/>
                <a:gd name="connsiteX4" fmla="*/ 220761 w 288583"/>
                <a:gd name="connsiteY4" fmla="*/ 1350 h 142933"/>
                <a:gd name="connsiteX5" fmla="*/ 288720 w 288583"/>
                <a:gd name="connsiteY5" fmla="*/ 69570 h 142933"/>
                <a:gd name="connsiteX6" fmla="*/ 288629 w 288583"/>
                <a:gd name="connsiteY6" fmla="*/ 72991 h 142933"/>
                <a:gd name="connsiteX7" fmla="*/ 222092 w 288583"/>
                <a:gd name="connsiteY7" fmla="*/ 142539 h 142933"/>
                <a:gd name="connsiteX8" fmla="*/ 143388 w 288583"/>
                <a:gd name="connsiteY8" fmla="*/ 142539 h 14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583" h="142933">
                  <a:moveTo>
                    <a:pt x="143388" y="142539"/>
                  </a:moveTo>
                  <a:cubicBezTo>
                    <a:pt x="118484" y="142539"/>
                    <a:pt x="93485" y="143680"/>
                    <a:pt x="68677" y="142539"/>
                  </a:cubicBezTo>
                  <a:cubicBezTo>
                    <a:pt x="30029" y="141095"/>
                    <a:pt x="-400" y="109034"/>
                    <a:pt x="144" y="70327"/>
                  </a:cubicBezTo>
                  <a:cubicBezTo>
                    <a:pt x="537" y="32874"/>
                    <a:pt x="30416" y="2421"/>
                    <a:pt x="67821" y="1350"/>
                  </a:cubicBezTo>
                  <a:cubicBezTo>
                    <a:pt x="118516" y="-300"/>
                    <a:pt x="169496" y="-300"/>
                    <a:pt x="220761" y="1350"/>
                  </a:cubicBezTo>
                  <a:cubicBezTo>
                    <a:pt x="258348" y="1404"/>
                    <a:pt x="288774" y="31948"/>
                    <a:pt x="288720" y="69570"/>
                  </a:cubicBezTo>
                  <a:cubicBezTo>
                    <a:pt x="288718" y="70711"/>
                    <a:pt x="288688" y="71851"/>
                    <a:pt x="288629" y="72991"/>
                  </a:cubicBezTo>
                  <a:cubicBezTo>
                    <a:pt x="288565" y="110239"/>
                    <a:pt x="259268" y="140862"/>
                    <a:pt x="222092" y="142539"/>
                  </a:cubicBezTo>
                  <a:cubicBezTo>
                    <a:pt x="195572" y="143680"/>
                    <a:pt x="169433" y="142539"/>
                    <a:pt x="143388" y="142539"/>
                  </a:cubicBezTo>
                  <a:close/>
                </a:path>
              </a:pathLst>
            </a:custGeom>
            <a:grpFill/>
            <a:ln w="9495"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24E82A67-EACD-0646-BCEF-CB2CA3F5AA43}"/>
                </a:ext>
              </a:extLst>
            </p:cNvPr>
            <p:cNvSpPr/>
            <p:nvPr/>
          </p:nvSpPr>
          <p:spPr>
            <a:xfrm>
              <a:off x="4211028" y="3940065"/>
              <a:ext cx="290635" cy="142874"/>
            </a:xfrm>
            <a:custGeom>
              <a:avLst/>
              <a:gdLst>
                <a:gd name="connsiteX0" fmla="*/ 146099 w 290635"/>
                <a:gd name="connsiteY0" fmla="*/ 620 h 142874"/>
                <a:gd name="connsiteX1" fmla="*/ 220810 w 290635"/>
                <a:gd name="connsiteY1" fmla="*/ 620 h 142874"/>
                <a:gd name="connsiteX2" fmla="*/ 290769 w 290635"/>
                <a:gd name="connsiteY2" fmla="*/ 71786 h 142874"/>
                <a:gd name="connsiteX3" fmla="*/ 219670 w 290635"/>
                <a:gd name="connsiteY3" fmla="*/ 141809 h 142874"/>
                <a:gd name="connsiteX4" fmla="*/ 66730 w 290635"/>
                <a:gd name="connsiteY4" fmla="*/ 141809 h 142874"/>
                <a:gd name="connsiteX5" fmla="*/ 193 w 290635"/>
                <a:gd name="connsiteY5" fmla="*/ 72356 h 142874"/>
                <a:gd name="connsiteX6" fmla="*/ 66290 w 290635"/>
                <a:gd name="connsiteY6" fmla="*/ 671 h 142874"/>
                <a:gd name="connsiteX7" fmla="*/ 68251 w 290635"/>
                <a:gd name="connsiteY7" fmla="*/ 620 h 142874"/>
                <a:gd name="connsiteX8" fmla="*/ 146099 w 290635"/>
                <a:gd name="connsiteY8" fmla="*/ 620 h 14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635" h="142874">
                  <a:moveTo>
                    <a:pt x="146099" y="620"/>
                  </a:moveTo>
                  <a:cubicBezTo>
                    <a:pt x="171003" y="620"/>
                    <a:pt x="196002" y="-522"/>
                    <a:pt x="220810" y="620"/>
                  </a:cubicBezTo>
                  <a:cubicBezTo>
                    <a:pt x="259762" y="935"/>
                    <a:pt x="291084" y="32797"/>
                    <a:pt x="290769" y="71786"/>
                  </a:cubicBezTo>
                  <a:cubicBezTo>
                    <a:pt x="290454" y="110774"/>
                    <a:pt x="258622" y="142125"/>
                    <a:pt x="219670" y="141809"/>
                  </a:cubicBezTo>
                  <a:cubicBezTo>
                    <a:pt x="168721" y="143332"/>
                    <a:pt x="117678" y="143427"/>
                    <a:pt x="66730" y="141809"/>
                  </a:cubicBezTo>
                  <a:cubicBezTo>
                    <a:pt x="29438" y="140472"/>
                    <a:pt x="-37" y="109706"/>
                    <a:pt x="193" y="72356"/>
                  </a:cubicBezTo>
                  <a:cubicBezTo>
                    <a:pt x="-1332" y="34292"/>
                    <a:pt x="28260" y="2197"/>
                    <a:pt x="66290" y="671"/>
                  </a:cubicBezTo>
                  <a:cubicBezTo>
                    <a:pt x="66943" y="645"/>
                    <a:pt x="67597" y="628"/>
                    <a:pt x="68251" y="620"/>
                  </a:cubicBezTo>
                  <a:cubicBezTo>
                    <a:pt x="93440" y="-522"/>
                    <a:pt x="119579" y="620"/>
                    <a:pt x="146099" y="620"/>
                  </a:cubicBezTo>
                  <a:close/>
                </a:path>
              </a:pathLst>
            </a:custGeom>
            <a:grpFill/>
            <a:ln w="9495" cap="flat">
              <a:noFill/>
              <a:prstDash val="solid"/>
              <a:miter/>
            </a:ln>
          </p:spPr>
          <p:txBody>
            <a:bodyPr rtlCol="0" anchor="ctr"/>
            <a:lstStyle/>
            <a:p>
              <a:endParaRPr lang="en-RO"/>
            </a:p>
          </p:txBody>
        </p:sp>
        <p:sp>
          <p:nvSpPr>
            <p:cNvPr id="76" name="Freeform 75">
              <a:extLst>
                <a:ext uri="{FF2B5EF4-FFF2-40B4-BE49-F238E27FC236}">
                  <a16:creationId xmlns:a16="http://schemas.microsoft.com/office/drawing/2014/main" id="{937DBC77-F530-2C44-B50E-894DB84B3BB3}"/>
                </a:ext>
              </a:extLst>
            </p:cNvPr>
            <p:cNvSpPr/>
            <p:nvPr/>
          </p:nvSpPr>
          <p:spPr>
            <a:xfrm>
              <a:off x="4210211" y="3355527"/>
              <a:ext cx="288598" cy="143009"/>
            </a:xfrm>
            <a:custGeom>
              <a:avLst/>
              <a:gdLst>
                <a:gd name="connsiteX0" fmla="*/ 143968 w 288598"/>
                <a:gd name="connsiteY0" fmla="*/ 142658 h 143009"/>
                <a:gd name="connsiteX1" fmla="*/ 69257 w 288598"/>
                <a:gd name="connsiteY1" fmla="*/ 142658 h 143009"/>
                <a:gd name="connsiteX2" fmla="*/ 142 w 288598"/>
                <a:gd name="connsiteY2" fmla="*/ 72553 h 143009"/>
                <a:gd name="connsiteX3" fmla="*/ 154 w 288598"/>
                <a:gd name="connsiteY3" fmla="*/ 71683 h 143009"/>
                <a:gd name="connsiteX4" fmla="*/ 67527 w 288598"/>
                <a:gd name="connsiteY4" fmla="*/ 1197 h 143009"/>
                <a:gd name="connsiteX5" fmla="*/ 69637 w 288598"/>
                <a:gd name="connsiteY5" fmla="*/ 1183 h 143009"/>
                <a:gd name="connsiteX6" fmla="*/ 218965 w 288598"/>
                <a:gd name="connsiteY6" fmla="*/ 1183 h 143009"/>
                <a:gd name="connsiteX7" fmla="*/ 288734 w 288598"/>
                <a:gd name="connsiteY7" fmla="*/ 71968 h 143009"/>
                <a:gd name="connsiteX8" fmla="*/ 218680 w 288598"/>
                <a:gd name="connsiteY8" fmla="*/ 142658 h 143009"/>
                <a:gd name="connsiteX9" fmla="*/ 143968 w 288598"/>
                <a:gd name="connsiteY9" fmla="*/ 142658 h 14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98" h="143009">
                  <a:moveTo>
                    <a:pt x="143968" y="142658"/>
                  </a:moveTo>
                  <a:cubicBezTo>
                    <a:pt x="119065" y="142658"/>
                    <a:pt x="94161" y="143704"/>
                    <a:pt x="69257" y="142658"/>
                  </a:cubicBezTo>
                  <a:cubicBezTo>
                    <a:pt x="30831" y="142402"/>
                    <a:pt x="-113" y="111015"/>
                    <a:pt x="142" y="72553"/>
                  </a:cubicBezTo>
                  <a:cubicBezTo>
                    <a:pt x="144" y="72263"/>
                    <a:pt x="148" y="71973"/>
                    <a:pt x="154" y="71683"/>
                  </a:cubicBezTo>
                  <a:cubicBezTo>
                    <a:pt x="-688" y="33597"/>
                    <a:pt x="29476" y="2040"/>
                    <a:pt x="67527" y="1197"/>
                  </a:cubicBezTo>
                  <a:cubicBezTo>
                    <a:pt x="68230" y="1182"/>
                    <a:pt x="68934" y="1177"/>
                    <a:pt x="69637" y="1183"/>
                  </a:cubicBezTo>
                  <a:cubicBezTo>
                    <a:pt x="119350" y="-244"/>
                    <a:pt x="169252" y="-244"/>
                    <a:pt x="218965" y="1183"/>
                  </a:cubicBezTo>
                  <a:cubicBezTo>
                    <a:pt x="257738" y="1497"/>
                    <a:pt x="288945" y="33158"/>
                    <a:pt x="288734" y="71968"/>
                  </a:cubicBezTo>
                  <a:cubicBezTo>
                    <a:pt x="288479" y="110681"/>
                    <a:pt x="257354" y="142089"/>
                    <a:pt x="218680" y="142658"/>
                  </a:cubicBezTo>
                  <a:cubicBezTo>
                    <a:pt x="193776" y="143324"/>
                    <a:pt x="168872" y="142658"/>
                    <a:pt x="143968" y="142658"/>
                  </a:cubicBezTo>
                  <a:close/>
                </a:path>
              </a:pathLst>
            </a:custGeom>
            <a:grpFill/>
            <a:ln w="949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D216683B-73F9-7547-AD86-963F10246CD2}"/>
                </a:ext>
              </a:extLst>
            </p:cNvPr>
            <p:cNvSpPr/>
            <p:nvPr/>
          </p:nvSpPr>
          <p:spPr>
            <a:xfrm>
              <a:off x="4647565" y="3355241"/>
              <a:ext cx="288173" cy="143021"/>
            </a:xfrm>
            <a:custGeom>
              <a:avLst/>
              <a:gdLst>
                <a:gd name="connsiteX0" fmla="*/ 140625 w 288173"/>
                <a:gd name="connsiteY0" fmla="*/ 142373 h 143021"/>
                <a:gd name="connsiteX1" fmla="*/ 66009 w 288173"/>
                <a:gd name="connsiteY1" fmla="*/ 142373 h 143021"/>
                <a:gd name="connsiteX2" fmla="*/ 137 w 288173"/>
                <a:gd name="connsiteY2" fmla="*/ 71208 h 143021"/>
                <a:gd name="connsiteX3" fmla="*/ 66674 w 288173"/>
                <a:gd name="connsiteY3" fmla="*/ 1469 h 143021"/>
                <a:gd name="connsiteX4" fmla="*/ 223131 w 288173"/>
                <a:gd name="connsiteY4" fmla="*/ 1469 h 143021"/>
                <a:gd name="connsiteX5" fmla="*/ 288255 w 288173"/>
                <a:gd name="connsiteY5" fmla="*/ 72039 h 143021"/>
                <a:gd name="connsiteX6" fmla="*/ 288242 w 288173"/>
                <a:gd name="connsiteY6" fmla="*/ 72349 h 143021"/>
                <a:gd name="connsiteX7" fmla="*/ 221705 w 288173"/>
                <a:gd name="connsiteY7" fmla="*/ 142278 h 143021"/>
                <a:gd name="connsiteX8" fmla="*/ 140625 w 288173"/>
                <a:gd name="connsiteY8" fmla="*/ 142373 h 14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73" h="143021">
                  <a:moveTo>
                    <a:pt x="140625" y="142373"/>
                  </a:moveTo>
                  <a:cubicBezTo>
                    <a:pt x="115722" y="142373"/>
                    <a:pt x="90723" y="143800"/>
                    <a:pt x="66009" y="142373"/>
                  </a:cubicBezTo>
                  <a:cubicBezTo>
                    <a:pt x="28753" y="139718"/>
                    <a:pt x="-57" y="108592"/>
                    <a:pt x="137" y="71208"/>
                  </a:cubicBezTo>
                  <a:cubicBezTo>
                    <a:pt x="245" y="33944"/>
                    <a:pt x="29490" y="3292"/>
                    <a:pt x="66674" y="1469"/>
                  </a:cubicBezTo>
                  <a:cubicBezTo>
                    <a:pt x="118763" y="-243"/>
                    <a:pt x="171232" y="-433"/>
                    <a:pt x="223131" y="1469"/>
                  </a:cubicBezTo>
                  <a:cubicBezTo>
                    <a:pt x="260584" y="2957"/>
                    <a:pt x="289741" y="34552"/>
                    <a:pt x="288255" y="72039"/>
                  </a:cubicBezTo>
                  <a:cubicBezTo>
                    <a:pt x="288251" y="72143"/>
                    <a:pt x="288247" y="72246"/>
                    <a:pt x="288242" y="72349"/>
                  </a:cubicBezTo>
                  <a:cubicBezTo>
                    <a:pt x="288731" y="109883"/>
                    <a:pt x="259183" y="140937"/>
                    <a:pt x="221705" y="142278"/>
                  </a:cubicBezTo>
                  <a:cubicBezTo>
                    <a:pt x="195281" y="143800"/>
                    <a:pt x="167906" y="142944"/>
                    <a:pt x="140625" y="142373"/>
                  </a:cubicBezTo>
                  <a:close/>
                </a:path>
              </a:pathLst>
            </a:custGeom>
            <a:grpFill/>
            <a:ln w="949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6100E001-391B-F841-BD8B-82CB18B126B6}"/>
                </a:ext>
              </a:extLst>
            </p:cNvPr>
            <p:cNvSpPr/>
            <p:nvPr/>
          </p:nvSpPr>
          <p:spPr>
            <a:xfrm>
              <a:off x="4210006" y="3647739"/>
              <a:ext cx="292893" cy="143117"/>
            </a:xfrm>
            <a:custGeom>
              <a:avLst/>
              <a:gdLst>
                <a:gd name="connsiteX0" fmla="*/ 147120 w 292893"/>
                <a:gd name="connsiteY0" fmla="*/ 578 h 143117"/>
                <a:gd name="connsiteX1" fmla="*/ 221832 w 292893"/>
                <a:gd name="connsiteY1" fmla="*/ 578 h 143117"/>
                <a:gd name="connsiteX2" fmla="*/ 293026 w 292893"/>
                <a:gd name="connsiteY2" fmla="*/ 70506 h 143117"/>
                <a:gd name="connsiteX3" fmla="*/ 223163 w 292893"/>
                <a:gd name="connsiteY3" fmla="*/ 141767 h 143117"/>
                <a:gd name="connsiteX4" fmla="*/ 66706 w 292893"/>
                <a:gd name="connsiteY4" fmla="*/ 141767 h 143117"/>
                <a:gd name="connsiteX5" fmla="*/ 169 w 292893"/>
                <a:gd name="connsiteY5" fmla="*/ 72029 h 143117"/>
                <a:gd name="connsiteX6" fmla="*/ 67241 w 292893"/>
                <a:gd name="connsiteY6" fmla="*/ 702 h 143117"/>
                <a:gd name="connsiteX7" fmla="*/ 68702 w 292893"/>
                <a:gd name="connsiteY7" fmla="*/ 673 h 143117"/>
                <a:gd name="connsiteX8" fmla="*/ 147120 w 292893"/>
                <a:gd name="connsiteY8" fmla="*/ 578 h 14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143117">
                  <a:moveTo>
                    <a:pt x="147120" y="578"/>
                  </a:moveTo>
                  <a:cubicBezTo>
                    <a:pt x="172024" y="578"/>
                    <a:pt x="197023" y="-469"/>
                    <a:pt x="221832" y="578"/>
                  </a:cubicBezTo>
                  <a:cubicBezTo>
                    <a:pt x="260784" y="210"/>
                    <a:pt x="292659" y="31518"/>
                    <a:pt x="293026" y="70506"/>
                  </a:cubicBezTo>
                  <a:cubicBezTo>
                    <a:pt x="293394" y="109495"/>
                    <a:pt x="262115" y="141399"/>
                    <a:pt x="223163" y="141767"/>
                  </a:cubicBezTo>
                  <a:cubicBezTo>
                    <a:pt x="171074" y="143765"/>
                    <a:pt x="118604" y="143670"/>
                    <a:pt x="66706" y="141767"/>
                  </a:cubicBezTo>
                  <a:cubicBezTo>
                    <a:pt x="29190" y="140678"/>
                    <a:pt x="-472" y="109589"/>
                    <a:pt x="169" y="72029"/>
                  </a:cubicBezTo>
                  <a:cubicBezTo>
                    <a:pt x="-988" y="33794"/>
                    <a:pt x="29042" y="1859"/>
                    <a:pt x="67241" y="702"/>
                  </a:cubicBezTo>
                  <a:cubicBezTo>
                    <a:pt x="67728" y="687"/>
                    <a:pt x="68215" y="678"/>
                    <a:pt x="68702" y="673"/>
                  </a:cubicBezTo>
                  <a:cubicBezTo>
                    <a:pt x="94936" y="-469"/>
                    <a:pt x="121076" y="578"/>
                    <a:pt x="147120" y="578"/>
                  </a:cubicBezTo>
                  <a:close/>
                </a:path>
              </a:pathLst>
            </a:custGeom>
            <a:grpFill/>
            <a:ln w="949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015C389C-2A10-F84F-9A66-97AEB873ABDD}"/>
                </a:ext>
              </a:extLst>
            </p:cNvPr>
            <p:cNvSpPr/>
            <p:nvPr/>
          </p:nvSpPr>
          <p:spPr>
            <a:xfrm>
              <a:off x="4647659" y="3647681"/>
              <a:ext cx="288511" cy="142843"/>
            </a:xfrm>
            <a:custGeom>
              <a:avLst/>
              <a:gdLst>
                <a:gd name="connsiteX0" fmla="*/ 144904 w 288511"/>
                <a:gd name="connsiteY0" fmla="*/ 142491 h 142843"/>
                <a:gd name="connsiteX1" fmla="*/ 70193 w 288511"/>
                <a:gd name="connsiteY1" fmla="*/ 142491 h 142843"/>
                <a:gd name="connsiteX2" fmla="*/ 139 w 288511"/>
                <a:gd name="connsiteY2" fmla="*/ 71801 h 142843"/>
                <a:gd name="connsiteX3" fmla="*/ 69619 w 288511"/>
                <a:gd name="connsiteY3" fmla="*/ 1113 h 142843"/>
                <a:gd name="connsiteX4" fmla="*/ 69812 w 288511"/>
                <a:gd name="connsiteY4" fmla="*/ 1112 h 142843"/>
                <a:gd name="connsiteX5" fmla="*/ 219235 w 288511"/>
                <a:gd name="connsiteY5" fmla="*/ 1112 h 142843"/>
                <a:gd name="connsiteX6" fmla="*/ 288641 w 288511"/>
                <a:gd name="connsiteY6" fmla="*/ 68631 h 142843"/>
                <a:gd name="connsiteX7" fmla="*/ 288624 w 288511"/>
                <a:gd name="connsiteY7" fmla="*/ 71421 h 142843"/>
                <a:gd name="connsiteX8" fmla="*/ 220296 w 288511"/>
                <a:gd name="connsiteY8" fmla="*/ 142481 h 142843"/>
                <a:gd name="connsiteX9" fmla="*/ 219521 w 288511"/>
                <a:gd name="connsiteY9" fmla="*/ 142491 h 142843"/>
                <a:gd name="connsiteX10" fmla="*/ 144904 w 288511"/>
                <a:gd name="connsiteY10" fmla="*/ 142491 h 1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511" h="142843">
                  <a:moveTo>
                    <a:pt x="144904" y="142491"/>
                  </a:moveTo>
                  <a:cubicBezTo>
                    <a:pt x="120000" y="142491"/>
                    <a:pt x="95001" y="143443"/>
                    <a:pt x="70193" y="142491"/>
                  </a:cubicBezTo>
                  <a:cubicBezTo>
                    <a:pt x="31561" y="141822"/>
                    <a:pt x="494" y="110473"/>
                    <a:pt x="139" y="71801"/>
                  </a:cubicBezTo>
                  <a:cubicBezTo>
                    <a:pt x="-177" y="33077"/>
                    <a:pt x="30931" y="1429"/>
                    <a:pt x="69619" y="1113"/>
                  </a:cubicBezTo>
                  <a:cubicBezTo>
                    <a:pt x="69683" y="1113"/>
                    <a:pt x="69748" y="1112"/>
                    <a:pt x="69812" y="1112"/>
                  </a:cubicBezTo>
                  <a:cubicBezTo>
                    <a:pt x="119620" y="-220"/>
                    <a:pt x="169428" y="-220"/>
                    <a:pt x="219235" y="1112"/>
                  </a:cubicBezTo>
                  <a:cubicBezTo>
                    <a:pt x="257029" y="573"/>
                    <a:pt x="288103" y="30802"/>
                    <a:pt x="288641" y="68631"/>
                  </a:cubicBezTo>
                  <a:cubicBezTo>
                    <a:pt x="288654" y="69561"/>
                    <a:pt x="288649" y="70491"/>
                    <a:pt x="288624" y="71421"/>
                  </a:cubicBezTo>
                  <a:cubicBezTo>
                    <a:pt x="289360" y="109929"/>
                    <a:pt x="258769" y="141744"/>
                    <a:pt x="220296" y="142481"/>
                  </a:cubicBezTo>
                  <a:cubicBezTo>
                    <a:pt x="220038" y="142486"/>
                    <a:pt x="219779" y="142489"/>
                    <a:pt x="219521" y="142491"/>
                  </a:cubicBezTo>
                  <a:cubicBezTo>
                    <a:pt x="194712" y="143538"/>
                    <a:pt x="169808" y="142491"/>
                    <a:pt x="144904" y="142491"/>
                  </a:cubicBezTo>
                  <a:close/>
                </a:path>
              </a:pathLst>
            </a:custGeom>
            <a:grpFill/>
            <a:ln w="949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33F63FD7-1DFB-9042-8556-9AA26A463309}"/>
                </a:ext>
              </a:extLst>
            </p:cNvPr>
            <p:cNvSpPr/>
            <p:nvPr/>
          </p:nvSpPr>
          <p:spPr>
            <a:xfrm>
              <a:off x="3480600" y="2915845"/>
              <a:ext cx="287154" cy="145170"/>
            </a:xfrm>
            <a:custGeom>
              <a:avLst/>
              <a:gdLst>
                <a:gd name="connsiteX0" fmla="*/ 142909 w 287154"/>
                <a:gd name="connsiteY0" fmla="*/ 144691 h 145170"/>
                <a:gd name="connsiteX1" fmla="*/ 71810 w 287154"/>
                <a:gd name="connsiteY1" fmla="*/ 144691 h 145170"/>
                <a:gd name="connsiteX2" fmla="*/ 140 w 287154"/>
                <a:gd name="connsiteY2" fmla="*/ 72099 h 145170"/>
                <a:gd name="connsiteX3" fmla="*/ 70004 w 287154"/>
                <a:gd name="connsiteY3" fmla="*/ 1790 h 145170"/>
                <a:gd name="connsiteX4" fmla="*/ 219142 w 287154"/>
                <a:gd name="connsiteY4" fmla="*/ 1790 h 145170"/>
                <a:gd name="connsiteX5" fmla="*/ 287290 w 287154"/>
                <a:gd name="connsiteY5" fmla="*/ 69820 h 145170"/>
                <a:gd name="connsiteX6" fmla="*/ 287200 w 287154"/>
                <a:gd name="connsiteY6" fmla="*/ 73431 h 145170"/>
                <a:gd name="connsiteX7" fmla="*/ 217431 w 287154"/>
                <a:gd name="connsiteY7" fmla="*/ 144216 h 145170"/>
                <a:gd name="connsiteX8" fmla="*/ 142814 w 287154"/>
                <a:gd name="connsiteY8" fmla="*/ 144216 h 14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54" h="145170">
                  <a:moveTo>
                    <a:pt x="142909" y="144691"/>
                  </a:moveTo>
                  <a:cubicBezTo>
                    <a:pt x="119241" y="144691"/>
                    <a:pt x="95383" y="146023"/>
                    <a:pt x="71810" y="144691"/>
                  </a:cubicBezTo>
                  <a:cubicBezTo>
                    <a:pt x="27705" y="141742"/>
                    <a:pt x="-240" y="112534"/>
                    <a:pt x="140" y="72099"/>
                  </a:cubicBezTo>
                  <a:cubicBezTo>
                    <a:pt x="520" y="31664"/>
                    <a:pt x="27135" y="3693"/>
                    <a:pt x="70004" y="1790"/>
                  </a:cubicBezTo>
                  <a:cubicBezTo>
                    <a:pt x="119622" y="-398"/>
                    <a:pt x="169524" y="-494"/>
                    <a:pt x="219142" y="1790"/>
                  </a:cubicBezTo>
                  <a:cubicBezTo>
                    <a:pt x="256729" y="1740"/>
                    <a:pt x="287240" y="32198"/>
                    <a:pt x="287290" y="69820"/>
                  </a:cubicBezTo>
                  <a:cubicBezTo>
                    <a:pt x="287292" y="71024"/>
                    <a:pt x="287262" y="72228"/>
                    <a:pt x="287200" y="73431"/>
                  </a:cubicBezTo>
                  <a:cubicBezTo>
                    <a:pt x="287200" y="112439"/>
                    <a:pt x="259919" y="140886"/>
                    <a:pt x="217431" y="144216"/>
                  </a:cubicBezTo>
                  <a:cubicBezTo>
                    <a:pt x="192717" y="146119"/>
                    <a:pt x="167718" y="144216"/>
                    <a:pt x="142814" y="144216"/>
                  </a:cubicBezTo>
                  <a:close/>
                </a:path>
              </a:pathLst>
            </a:custGeom>
            <a:grpFill/>
            <a:ln w="949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C0688394-CAAA-AF42-87B2-51F5E4AE7433}"/>
                </a:ext>
              </a:extLst>
            </p:cNvPr>
            <p:cNvSpPr/>
            <p:nvPr/>
          </p:nvSpPr>
          <p:spPr>
            <a:xfrm>
              <a:off x="3480513" y="3792402"/>
              <a:ext cx="287344" cy="145102"/>
            </a:xfrm>
            <a:custGeom>
              <a:avLst/>
              <a:gdLst>
                <a:gd name="connsiteX0" fmla="*/ 144707 w 287344"/>
                <a:gd name="connsiteY0" fmla="*/ 720 h 145102"/>
                <a:gd name="connsiteX1" fmla="*/ 215807 w 287344"/>
                <a:gd name="connsiteY1" fmla="*/ 720 h 145102"/>
                <a:gd name="connsiteX2" fmla="*/ 287477 w 287344"/>
                <a:gd name="connsiteY2" fmla="*/ 73312 h 145102"/>
                <a:gd name="connsiteX3" fmla="*/ 217613 w 287344"/>
                <a:gd name="connsiteY3" fmla="*/ 143431 h 145102"/>
                <a:gd name="connsiteX4" fmla="*/ 68380 w 287344"/>
                <a:gd name="connsiteY4" fmla="*/ 143431 h 145102"/>
                <a:gd name="connsiteX5" fmla="*/ 136 w 287344"/>
                <a:gd name="connsiteY5" fmla="*/ 75116 h 145102"/>
                <a:gd name="connsiteX6" fmla="*/ 227 w 287344"/>
                <a:gd name="connsiteY6" fmla="*/ 71600 h 145102"/>
                <a:gd name="connsiteX7" fmla="*/ 69996 w 287344"/>
                <a:gd name="connsiteY7" fmla="*/ 815 h 145102"/>
                <a:gd name="connsiteX8" fmla="*/ 144707 w 287344"/>
                <a:gd name="connsiteY8" fmla="*/ 720 h 14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44" h="145102">
                  <a:moveTo>
                    <a:pt x="144707" y="720"/>
                  </a:moveTo>
                  <a:cubicBezTo>
                    <a:pt x="168471" y="720"/>
                    <a:pt x="192234" y="-612"/>
                    <a:pt x="215807" y="720"/>
                  </a:cubicBezTo>
                  <a:cubicBezTo>
                    <a:pt x="260006" y="3669"/>
                    <a:pt x="287857" y="32782"/>
                    <a:pt x="287477" y="73312"/>
                  </a:cubicBezTo>
                  <a:cubicBezTo>
                    <a:pt x="287096" y="113842"/>
                    <a:pt x="260672" y="141814"/>
                    <a:pt x="217613" y="143431"/>
                  </a:cubicBezTo>
                  <a:cubicBezTo>
                    <a:pt x="167995" y="145714"/>
                    <a:pt x="118093" y="145905"/>
                    <a:pt x="68380" y="143431"/>
                  </a:cubicBezTo>
                  <a:cubicBezTo>
                    <a:pt x="30688" y="143429"/>
                    <a:pt x="134" y="112843"/>
                    <a:pt x="136" y="75116"/>
                  </a:cubicBezTo>
                  <a:cubicBezTo>
                    <a:pt x="136" y="73943"/>
                    <a:pt x="167" y="72771"/>
                    <a:pt x="227" y="71600"/>
                  </a:cubicBezTo>
                  <a:cubicBezTo>
                    <a:pt x="227" y="32592"/>
                    <a:pt x="27697" y="4050"/>
                    <a:pt x="69996" y="815"/>
                  </a:cubicBezTo>
                  <a:cubicBezTo>
                    <a:pt x="94805" y="-707"/>
                    <a:pt x="119803" y="720"/>
                    <a:pt x="144707" y="720"/>
                  </a:cubicBezTo>
                  <a:close/>
                </a:path>
              </a:pathLst>
            </a:custGeom>
            <a:grpFill/>
            <a:ln w="949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3D33FEA5-E916-BE4B-93E6-D72A76637000}"/>
                </a:ext>
              </a:extLst>
            </p:cNvPr>
            <p:cNvSpPr/>
            <p:nvPr/>
          </p:nvSpPr>
          <p:spPr>
            <a:xfrm>
              <a:off x="3480554" y="3207678"/>
              <a:ext cx="287108" cy="145377"/>
            </a:xfrm>
            <a:custGeom>
              <a:avLst/>
              <a:gdLst>
                <a:gd name="connsiteX0" fmla="*/ 143810 w 287108"/>
                <a:gd name="connsiteY0" fmla="*/ 144941 h 145377"/>
                <a:gd name="connsiteX1" fmla="*/ 72711 w 287108"/>
                <a:gd name="connsiteY1" fmla="*/ 144941 h 145377"/>
                <a:gd name="connsiteX2" fmla="*/ 186 w 287108"/>
                <a:gd name="connsiteY2" fmla="*/ 73110 h 145377"/>
                <a:gd name="connsiteX3" fmla="*/ 66005 w 287108"/>
                <a:gd name="connsiteY3" fmla="*/ 2084 h 145377"/>
                <a:gd name="connsiteX4" fmla="*/ 69289 w 287108"/>
                <a:gd name="connsiteY4" fmla="*/ 2039 h 145377"/>
                <a:gd name="connsiteX5" fmla="*/ 218427 w 287108"/>
                <a:gd name="connsiteY5" fmla="*/ 2039 h 145377"/>
                <a:gd name="connsiteX6" fmla="*/ 287245 w 287108"/>
                <a:gd name="connsiteY6" fmla="*/ 73014 h 145377"/>
                <a:gd name="connsiteX7" fmla="*/ 214720 w 287108"/>
                <a:gd name="connsiteY7" fmla="*/ 144751 h 145377"/>
                <a:gd name="connsiteX8" fmla="*/ 143810 w 287108"/>
                <a:gd name="connsiteY8" fmla="*/ 144941 h 14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08" h="145377">
                  <a:moveTo>
                    <a:pt x="143810" y="144941"/>
                  </a:moveTo>
                  <a:cubicBezTo>
                    <a:pt x="120047" y="144941"/>
                    <a:pt x="96284" y="146178"/>
                    <a:pt x="72711" y="144941"/>
                  </a:cubicBezTo>
                  <a:cubicBezTo>
                    <a:pt x="28226" y="142182"/>
                    <a:pt x="186" y="113545"/>
                    <a:pt x="186" y="73110"/>
                  </a:cubicBezTo>
                  <a:cubicBezTo>
                    <a:pt x="-1234" y="35304"/>
                    <a:pt x="28235" y="3505"/>
                    <a:pt x="66005" y="2084"/>
                  </a:cubicBezTo>
                  <a:cubicBezTo>
                    <a:pt x="67099" y="2043"/>
                    <a:pt x="68194" y="2028"/>
                    <a:pt x="69289" y="2039"/>
                  </a:cubicBezTo>
                  <a:cubicBezTo>
                    <a:pt x="118969" y="-529"/>
                    <a:pt x="168747" y="-529"/>
                    <a:pt x="218427" y="2039"/>
                  </a:cubicBezTo>
                  <a:cubicBezTo>
                    <a:pt x="261296" y="4132"/>
                    <a:pt x="287245" y="33626"/>
                    <a:pt x="287245" y="73014"/>
                  </a:cubicBezTo>
                  <a:cubicBezTo>
                    <a:pt x="287245" y="112403"/>
                    <a:pt x="259204" y="142087"/>
                    <a:pt x="214720" y="144751"/>
                  </a:cubicBezTo>
                  <a:cubicBezTo>
                    <a:pt x="191242" y="146178"/>
                    <a:pt x="167478" y="145036"/>
                    <a:pt x="143810" y="144941"/>
                  </a:cubicBezTo>
                  <a:close/>
                </a:path>
              </a:pathLst>
            </a:custGeom>
            <a:grpFill/>
            <a:ln w="949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6D35FFE4-3520-6A44-A560-E2384573B567}"/>
                </a:ext>
              </a:extLst>
            </p:cNvPr>
            <p:cNvSpPr/>
            <p:nvPr/>
          </p:nvSpPr>
          <p:spPr>
            <a:xfrm>
              <a:off x="3480926" y="3499939"/>
              <a:ext cx="286755" cy="145269"/>
            </a:xfrm>
            <a:custGeom>
              <a:avLst/>
              <a:gdLst>
                <a:gd name="connsiteX0" fmla="*/ 144294 w 286755"/>
                <a:gd name="connsiteY0" fmla="*/ 144382 h 145269"/>
                <a:gd name="connsiteX1" fmla="*/ 66161 w 286755"/>
                <a:gd name="connsiteY1" fmla="*/ 144382 h 145269"/>
                <a:gd name="connsiteX2" fmla="*/ 194 w 286755"/>
                <a:gd name="connsiteY2" fmla="*/ 70553 h 145269"/>
                <a:gd name="connsiteX3" fmla="*/ 67488 w 286755"/>
                <a:gd name="connsiteY3" fmla="*/ 1864 h 145269"/>
                <a:gd name="connsiteX4" fmla="*/ 68252 w 286755"/>
                <a:gd name="connsiteY4" fmla="*/ 1861 h 145269"/>
                <a:gd name="connsiteX5" fmla="*/ 217485 w 286755"/>
                <a:gd name="connsiteY5" fmla="*/ 1861 h 145269"/>
                <a:gd name="connsiteX6" fmla="*/ 286890 w 286755"/>
                <a:gd name="connsiteY6" fmla="*/ 70151 h 145269"/>
                <a:gd name="connsiteX7" fmla="*/ 286873 w 286755"/>
                <a:gd name="connsiteY7" fmla="*/ 72361 h 145269"/>
                <a:gd name="connsiteX8" fmla="*/ 218625 w 286755"/>
                <a:gd name="connsiteY8" fmla="*/ 144287 h 145269"/>
                <a:gd name="connsiteX9" fmla="*/ 144009 w 286755"/>
                <a:gd name="connsiteY9" fmla="*/ 144287 h 14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55" h="145269">
                  <a:moveTo>
                    <a:pt x="144294" y="144382"/>
                  </a:moveTo>
                  <a:cubicBezTo>
                    <a:pt x="118267" y="145715"/>
                    <a:pt x="92188" y="145715"/>
                    <a:pt x="66161" y="144382"/>
                  </a:cubicBezTo>
                  <a:cubicBezTo>
                    <a:pt x="23862" y="140006"/>
                    <a:pt x="-1232" y="110227"/>
                    <a:pt x="194" y="70553"/>
                  </a:cubicBezTo>
                  <a:cubicBezTo>
                    <a:pt x="-173" y="32985"/>
                    <a:pt x="29955" y="2232"/>
                    <a:pt x="67488" y="1864"/>
                  </a:cubicBezTo>
                  <a:cubicBezTo>
                    <a:pt x="67743" y="1862"/>
                    <a:pt x="67997" y="1861"/>
                    <a:pt x="68252" y="1861"/>
                  </a:cubicBezTo>
                  <a:cubicBezTo>
                    <a:pt x="117869" y="-517"/>
                    <a:pt x="167867" y="-422"/>
                    <a:pt x="217485" y="1861"/>
                  </a:cubicBezTo>
                  <a:cubicBezTo>
                    <a:pt x="255491" y="1535"/>
                    <a:pt x="286564" y="32110"/>
                    <a:pt x="286890" y="70151"/>
                  </a:cubicBezTo>
                  <a:cubicBezTo>
                    <a:pt x="286896" y="70887"/>
                    <a:pt x="286891" y="71624"/>
                    <a:pt x="286873" y="72361"/>
                  </a:cubicBezTo>
                  <a:cubicBezTo>
                    <a:pt x="286873" y="111654"/>
                    <a:pt x="261209" y="140291"/>
                    <a:pt x="218625" y="144287"/>
                  </a:cubicBezTo>
                  <a:cubicBezTo>
                    <a:pt x="193912" y="146570"/>
                    <a:pt x="168913" y="144287"/>
                    <a:pt x="144009" y="144287"/>
                  </a:cubicBezTo>
                  <a:close/>
                </a:path>
              </a:pathLst>
            </a:custGeom>
            <a:grpFill/>
            <a:ln w="9495"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76B6D146-DA09-124B-92A4-480EE9BC85DE}"/>
                </a:ext>
              </a:extLst>
            </p:cNvPr>
            <p:cNvSpPr/>
            <p:nvPr/>
          </p:nvSpPr>
          <p:spPr>
            <a:xfrm>
              <a:off x="3480599" y="4084594"/>
              <a:ext cx="287105" cy="145431"/>
            </a:xfrm>
            <a:custGeom>
              <a:avLst/>
              <a:gdLst>
                <a:gd name="connsiteX0" fmla="*/ 144621 w 287105"/>
                <a:gd name="connsiteY0" fmla="*/ 705 h 145431"/>
                <a:gd name="connsiteX1" fmla="*/ 215720 w 287105"/>
                <a:gd name="connsiteY1" fmla="*/ 705 h 145431"/>
                <a:gd name="connsiteX2" fmla="*/ 287200 w 287105"/>
                <a:gd name="connsiteY2" fmla="*/ 69872 h 145431"/>
                <a:gd name="connsiteX3" fmla="*/ 217431 w 287105"/>
                <a:gd name="connsiteY3" fmla="*/ 143511 h 145431"/>
                <a:gd name="connsiteX4" fmla="*/ 68293 w 287105"/>
                <a:gd name="connsiteY4" fmla="*/ 143511 h 145431"/>
                <a:gd name="connsiteX5" fmla="*/ 141 w 287105"/>
                <a:gd name="connsiteY5" fmla="*/ 71965 h 145431"/>
                <a:gd name="connsiteX6" fmla="*/ 70004 w 287105"/>
                <a:gd name="connsiteY6" fmla="*/ 1180 h 145431"/>
                <a:gd name="connsiteX7" fmla="*/ 144621 w 287105"/>
                <a:gd name="connsiteY7" fmla="*/ 1180 h 14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105" h="145431">
                  <a:moveTo>
                    <a:pt x="144621" y="705"/>
                  </a:moveTo>
                  <a:cubicBezTo>
                    <a:pt x="168384" y="705"/>
                    <a:pt x="192147" y="-627"/>
                    <a:pt x="215720" y="705"/>
                  </a:cubicBezTo>
                  <a:cubicBezTo>
                    <a:pt x="258589" y="3654"/>
                    <a:pt x="286059" y="31055"/>
                    <a:pt x="287200" y="69872"/>
                  </a:cubicBezTo>
                  <a:cubicBezTo>
                    <a:pt x="288436" y="110878"/>
                    <a:pt x="262296" y="141133"/>
                    <a:pt x="217431" y="143511"/>
                  </a:cubicBezTo>
                  <a:cubicBezTo>
                    <a:pt x="167756" y="146223"/>
                    <a:pt x="117969" y="146223"/>
                    <a:pt x="68293" y="143511"/>
                  </a:cubicBezTo>
                  <a:cubicBezTo>
                    <a:pt x="25139" y="141038"/>
                    <a:pt x="-240" y="111449"/>
                    <a:pt x="141" y="71965"/>
                  </a:cubicBezTo>
                  <a:cubicBezTo>
                    <a:pt x="521" y="32482"/>
                    <a:pt x="27611" y="4415"/>
                    <a:pt x="70004" y="1180"/>
                  </a:cubicBezTo>
                  <a:cubicBezTo>
                    <a:pt x="94813" y="-722"/>
                    <a:pt x="119812" y="1180"/>
                    <a:pt x="144621" y="1180"/>
                  </a:cubicBezTo>
                  <a:close/>
                </a:path>
              </a:pathLst>
            </a:custGeom>
            <a:grpFill/>
            <a:ln w="949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05E7861A-4BE1-2D4A-98FA-628B8211E0AB}"/>
                </a:ext>
              </a:extLst>
            </p:cNvPr>
            <p:cNvSpPr/>
            <p:nvPr/>
          </p:nvSpPr>
          <p:spPr>
            <a:xfrm>
              <a:off x="3480580" y="4377412"/>
              <a:ext cx="287127" cy="143890"/>
            </a:xfrm>
            <a:custGeom>
              <a:avLst/>
              <a:gdLst>
                <a:gd name="connsiteX0" fmla="*/ 142263 w 287127"/>
                <a:gd name="connsiteY0" fmla="*/ 142681 h 143890"/>
                <a:gd name="connsiteX1" fmla="*/ 64130 w 287127"/>
                <a:gd name="connsiteY1" fmla="*/ 142681 h 143890"/>
                <a:gd name="connsiteX2" fmla="*/ 159 w 287127"/>
                <a:gd name="connsiteY2" fmla="*/ 74656 h 143890"/>
                <a:gd name="connsiteX3" fmla="*/ 60138 w 287127"/>
                <a:gd name="connsiteY3" fmla="*/ 2824 h 143890"/>
                <a:gd name="connsiteX4" fmla="*/ 226955 w 287127"/>
                <a:gd name="connsiteY4" fmla="*/ 2824 h 143890"/>
                <a:gd name="connsiteX5" fmla="*/ 287124 w 287127"/>
                <a:gd name="connsiteY5" fmla="*/ 77795 h 143890"/>
                <a:gd name="connsiteX6" fmla="*/ 220587 w 287127"/>
                <a:gd name="connsiteY6" fmla="*/ 143157 h 143890"/>
                <a:gd name="connsiteX7" fmla="*/ 142453 w 287127"/>
                <a:gd name="connsiteY7" fmla="*/ 143157 h 1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127" h="143890">
                  <a:moveTo>
                    <a:pt x="142263" y="142681"/>
                  </a:moveTo>
                  <a:cubicBezTo>
                    <a:pt x="116219" y="142681"/>
                    <a:pt x="89984" y="144489"/>
                    <a:pt x="64130" y="142681"/>
                  </a:cubicBezTo>
                  <a:cubicBezTo>
                    <a:pt x="27987" y="140943"/>
                    <a:pt x="-292" y="110871"/>
                    <a:pt x="159" y="74656"/>
                  </a:cubicBezTo>
                  <a:cubicBezTo>
                    <a:pt x="-696" y="37836"/>
                    <a:pt x="22592" y="5393"/>
                    <a:pt x="60138" y="2824"/>
                  </a:cubicBezTo>
                  <a:cubicBezTo>
                    <a:pt x="115685" y="-791"/>
                    <a:pt x="171408" y="-791"/>
                    <a:pt x="226955" y="2824"/>
                  </a:cubicBezTo>
                  <a:cubicBezTo>
                    <a:pt x="265832" y="5488"/>
                    <a:pt x="289310" y="39453"/>
                    <a:pt x="287124" y="77795"/>
                  </a:cubicBezTo>
                  <a:cubicBezTo>
                    <a:pt x="285032" y="114044"/>
                    <a:pt x="259653" y="140208"/>
                    <a:pt x="220587" y="143157"/>
                  </a:cubicBezTo>
                  <a:cubicBezTo>
                    <a:pt x="194637" y="145060"/>
                    <a:pt x="168498" y="143157"/>
                    <a:pt x="142453" y="143157"/>
                  </a:cubicBezTo>
                  <a:close/>
                </a:path>
              </a:pathLst>
            </a:custGeom>
            <a:grpFill/>
            <a:ln w="949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0E152ECC-0264-2A4B-8FEC-6265E7A3714D}"/>
                </a:ext>
              </a:extLst>
            </p:cNvPr>
            <p:cNvSpPr/>
            <p:nvPr/>
          </p:nvSpPr>
          <p:spPr>
            <a:xfrm>
              <a:off x="5378694" y="2916677"/>
              <a:ext cx="287093" cy="144280"/>
            </a:xfrm>
            <a:custGeom>
              <a:avLst/>
              <a:gdLst>
                <a:gd name="connsiteX0" fmla="*/ 145681 w 287093"/>
                <a:gd name="connsiteY0" fmla="*/ 1148 h 144280"/>
                <a:gd name="connsiteX1" fmla="*/ 223719 w 287093"/>
                <a:gd name="connsiteY1" fmla="*/ 1719 h 144280"/>
                <a:gd name="connsiteX2" fmla="*/ 287214 w 287093"/>
                <a:gd name="connsiteY2" fmla="*/ 70315 h 144280"/>
                <a:gd name="connsiteX3" fmla="*/ 226761 w 287093"/>
                <a:gd name="connsiteY3" fmla="*/ 141576 h 144280"/>
                <a:gd name="connsiteX4" fmla="*/ 60038 w 287093"/>
                <a:gd name="connsiteY4" fmla="*/ 141576 h 144280"/>
                <a:gd name="connsiteX5" fmla="*/ 155 w 287093"/>
                <a:gd name="connsiteY5" fmla="*/ 69935 h 144280"/>
                <a:gd name="connsiteX6" fmla="*/ 64030 w 287093"/>
                <a:gd name="connsiteY6" fmla="*/ 1148 h 144280"/>
                <a:gd name="connsiteX7" fmla="*/ 145681 w 287093"/>
                <a:gd name="connsiteY7" fmla="*/ 1148 h 1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093" h="144280">
                  <a:moveTo>
                    <a:pt x="145681" y="1148"/>
                  </a:moveTo>
                  <a:cubicBezTo>
                    <a:pt x="171685" y="-43"/>
                    <a:pt x="197735" y="148"/>
                    <a:pt x="223719" y="1719"/>
                  </a:cubicBezTo>
                  <a:cubicBezTo>
                    <a:pt x="259899" y="3711"/>
                    <a:pt x="287987" y="34055"/>
                    <a:pt x="287214" y="70315"/>
                  </a:cubicBezTo>
                  <a:cubicBezTo>
                    <a:pt x="287880" y="107325"/>
                    <a:pt x="264972" y="139007"/>
                    <a:pt x="226761" y="141576"/>
                  </a:cubicBezTo>
                  <a:cubicBezTo>
                    <a:pt x="171250" y="145333"/>
                    <a:pt x="115549" y="145333"/>
                    <a:pt x="60038" y="141576"/>
                  </a:cubicBezTo>
                  <a:cubicBezTo>
                    <a:pt x="22017" y="139007"/>
                    <a:pt x="-605" y="106944"/>
                    <a:pt x="155" y="69935"/>
                  </a:cubicBezTo>
                  <a:cubicBezTo>
                    <a:pt x="-513" y="33538"/>
                    <a:pt x="27715" y="3138"/>
                    <a:pt x="64030" y="1148"/>
                  </a:cubicBezTo>
                  <a:cubicBezTo>
                    <a:pt x="91230" y="-232"/>
                    <a:pt x="118481" y="-232"/>
                    <a:pt x="145681" y="1148"/>
                  </a:cubicBezTo>
                  <a:close/>
                </a:path>
              </a:pathLst>
            </a:custGeom>
            <a:grpFill/>
            <a:ln w="949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664E174F-3816-044D-9B09-EBEAF0814610}"/>
                </a:ext>
              </a:extLst>
            </p:cNvPr>
            <p:cNvSpPr/>
            <p:nvPr/>
          </p:nvSpPr>
          <p:spPr>
            <a:xfrm>
              <a:off x="5378674" y="3792628"/>
              <a:ext cx="287055" cy="144233"/>
            </a:xfrm>
            <a:custGeom>
              <a:avLst/>
              <a:gdLst>
                <a:gd name="connsiteX0" fmla="*/ 140663 w 287055"/>
                <a:gd name="connsiteY0" fmla="*/ 143205 h 144233"/>
                <a:gd name="connsiteX1" fmla="*/ 62625 w 287055"/>
                <a:gd name="connsiteY1" fmla="*/ 142634 h 144233"/>
                <a:gd name="connsiteX2" fmla="*/ 175 w 287055"/>
                <a:gd name="connsiteY2" fmla="*/ 73181 h 144233"/>
                <a:gd name="connsiteX3" fmla="*/ 61484 w 287055"/>
                <a:gd name="connsiteY3" fmla="*/ 2682 h 144233"/>
                <a:gd name="connsiteX4" fmla="*/ 224785 w 287055"/>
                <a:gd name="connsiteY4" fmla="*/ 2682 h 144233"/>
                <a:gd name="connsiteX5" fmla="*/ 287139 w 287055"/>
                <a:gd name="connsiteY5" fmla="*/ 75940 h 144233"/>
                <a:gd name="connsiteX6" fmla="*/ 222313 w 287055"/>
                <a:gd name="connsiteY6" fmla="*/ 143205 h 144233"/>
                <a:gd name="connsiteX7" fmla="*/ 140663 w 287055"/>
                <a:gd name="connsiteY7" fmla="*/ 143205 h 14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055" h="144233">
                  <a:moveTo>
                    <a:pt x="140663" y="143205"/>
                  </a:moveTo>
                  <a:cubicBezTo>
                    <a:pt x="114660" y="144443"/>
                    <a:pt x="88608" y="144252"/>
                    <a:pt x="62625" y="142634"/>
                  </a:cubicBezTo>
                  <a:cubicBezTo>
                    <a:pt x="26542" y="140046"/>
                    <a:pt x="-1041" y="109369"/>
                    <a:pt x="175" y="73181"/>
                  </a:cubicBezTo>
                  <a:cubicBezTo>
                    <a:pt x="175" y="36552"/>
                    <a:pt x="23463" y="5250"/>
                    <a:pt x="61484" y="2682"/>
                  </a:cubicBezTo>
                  <a:cubicBezTo>
                    <a:pt x="115864" y="-744"/>
                    <a:pt x="170405" y="-744"/>
                    <a:pt x="224785" y="2682"/>
                  </a:cubicBezTo>
                  <a:cubicBezTo>
                    <a:pt x="264517" y="5250"/>
                    <a:pt x="288470" y="37503"/>
                    <a:pt x="287139" y="75940"/>
                  </a:cubicBezTo>
                  <a:cubicBezTo>
                    <a:pt x="286918" y="112081"/>
                    <a:pt x="258389" y="141683"/>
                    <a:pt x="222313" y="143205"/>
                  </a:cubicBezTo>
                  <a:cubicBezTo>
                    <a:pt x="195319" y="145773"/>
                    <a:pt x="167943" y="143205"/>
                    <a:pt x="140663" y="143205"/>
                  </a:cubicBezTo>
                  <a:close/>
                </a:path>
              </a:pathLst>
            </a:custGeom>
            <a:grpFill/>
            <a:ln w="949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18960C04-B455-A644-88EC-043E5CAC4640}"/>
                </a:ext>
              </a:extLst>
            </p:cNvPr>
            <p:cNvSpPr/>
            <p:nvPr/>
          </p:nvSpPr>
          <p:spPr>
            <a:xfrm>
              <a:off x="5378625" y="3207714"/>
              <a:ext cx="287673" cy="145331"/>
            </a:xfrm>
            <a:custGeom>
              <a:avLst/>
              <a:gdLst>
                <a:gd name="connsiteX0" fmla="*/ 140997 w 287673"/>
                <a:gd name="connsiteY0" fmla="*/ 144810 h 145331"/>
                <a:gd name="connsiteX1" fmla="*/ 69897 w 287673"/>
                <a:gd name="connsiteY1" fmla="*/ 144810 h 145331"/>
                <a:gd name="connsiteX2" fmla="*/ 224 w 287673"/>
                <a:gd name="connsiteY2" fmla="*/ 74121 h 145331"/>
                <a:gd name="connsiteX3" fmla="*/ 65059 w 287673"/>
                <a:gd name="connsiteY3" fmla="*/ 2375 h 145331"/>
                <a:gd name="connsiteX4" fmla="*/ 68377 w 287673"/>
                <a:gd name="connsiteY4" fmla="*/ 2289 h 145331"/>
                <a:gd name="connsiteX5" fmla="*/ 221031 w 287673"/>
                <a:gd name="connsiteY5" fmla="*/ 2289 h 145331"/>
                <a:gd name="connsiteX6" fmla="*/ 287804 w 287673"/>
                <a:gd name="connsiteY6" fmla="*/ 70924 h 145331"/>
                <a:gd name="connsiteX7" fmla="*/ 287568 w 287673"/>
                <a:gd name="connsiteY7" fmla="*/ 75738 h 145331"/>
                <a:gd name="connsiteX8" fmla="*/ 219510 w 287673"/>
                <a:gd name="connsiteY8" fmla="*/ 144620 h 145331"/>
                <a:gd name="connsiteX9" fmla="*/ 212477 w 287673"/>
                <a:gd name="connsiteY9" fmla="*/ 144620 h 145331"/>
                <a:gd name="connsiteX10" fmla="*/ 140997 w 287673"/>
                <a:gd name="connsiteY10" fmla="*/ 144620 h 1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673" h="145331">
                  <a:moveTo>
                    <a:pt x="140997" y="144810"/>
                  </a:moveTo>
                  <a:cubicBezTo>
                    <a:pt x="117329" y="144810"/>
                    <a:pt x="93471" y="146237"/>
                    <a:pt x="69897" y="144810"/>
                  </a:cubicBezTo>
                  <a:cubicBezTo>
                    <a:pt x="27789" y="141671"/>
                    <a:pt x="604" y="113033"/>
                    <a:pt x="224" y="74121"/>
                  </a:cubicBezTo>
                  <a:cubicBezTo>
                    <a:pt x="-1666" y="36388"/>
                    <a:pt x="27361" y="4267"/>
                    <a:pt x="65059" y="2375"/>
                  </a:cubicBezTo>
                  <a:cubicBezTo>
                    <a:pt x="66164" y="2319"/>
                    <a:pt x="67270" y="2291"/>
                    <a:pt x="68377" y="2289"/>
                  </a:cubicBezTo>
                  <a:cubicBezTo>
                    <a:pt x="119220" y="-613"/>
                    <a:pt x="170188" y="-613"/>
                    <a:pt x="221031" y="2289"/>
                  </a:cubicBezTo>
                  <a:cubicBezTo>
                    <a:pt x="258405" y="2786"/>
                    <a:pt x="288300" y="33515"/>
                    <a:pt x="287804" y="70924"/>
                  </a:cubicBezTo>
                  <a:cubicBezTo>
                    <a:pt x="287782" y="72531"/>
                    <a:pt x="287704" y="74137"/>
                    <a:pt x="287568" y="75738"/>
                  </a:cubicBezTo>
                  <a:cubicBezTo>
                    <a:pt x="286333" y="113794"/>
                    <a:pt x="260288" y="139863"/>
                    <a:pt x="219510" y="144620"/>
                  </a:cubicBezTo>
                  <a:cubicBezTo>
                    <a:pt x="217168" y="144765"/>
                    <a:pt x="214819" y="144765"/>
                    <a:pt x="212477" y="144620"/>
                  </a:cubicBezTo>
                  <a:lnTo>
                    <a:pt x="140997" y="144620"/>
                  </a:lnTo>
                  <a:close/>
                </a:path>
              </a:pathLst>
            </a:custGeom>
            <a:grpFill/>
            <a:ln w="949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CE618822-162C-8949-93E7-04E6BE12811A}"/>
                </a:ext>
              </a:extLst>
            </p:cNvPr>
            <p:cNvSpPr/>
            <p:nvPr/>
          </p:nvSpPr>
          <p:spPr>
            <a:xfrm>
              <a:off x="5378749" y="3499915"/>
              <a:ext cx="287152" cy="145265"/>
            </a:xfrm>
            <a:custGeom>
              <a:avLst/>
              <a:gdLst>
                <a:gd name="connsiteX0" fmla="*/ 143915 w 287152"/>
                <a:gd name="connsiteY0" fmla="*/ 144311 h 145265"/>
                <a:gd name="connsiteX1" fmla="*/ 65781 w 287152"/>
                <a:gd name="connsiteY1" fmla="*/ 143835 h 145265"/>
                <a:gd name="connsiteX2" fmla="*/ 195 w 287152"/>
                <a:gd name="connsiteY2" fmla="*/ 69720 h 145265"/>
                <a:gd name="connsiteX3" fmla="*/ 68728 w 287152"/>
                <a:gd name="connsiteY3" fmla="*/ 1790 h 145265"/>
                <a:gd name="connsiteX4" fmla="*/ 217961 w 287152"/>
                <a:gd name="connsiteY4" fmla="*/ 1790 h 145265"/>
                <a:gd name="connsiteX5" fmla="*/ 287287 w 287152"/>
                <a:gd name="connsiteY5" fmla="*/ 69968 h 145265"/>
                <a:gd name="connsiteX6" fmla="*/ 287254 w 287152"/>
                <a:gd name="connsiteY6" fmla="*/ 72765 h 145265"/>
                <a:gd name="connsiteX7" fmla="*/ 218436 w 287152"/>
                <a:gd name="connsiteY7" fmla="*/ 144406 h 145265"/>
                <a:gd name="connsiteX8" fmla="*/ 143915 w 287152"/>
                <a:gd name="connsiteY8" fmla="*/ 144406 h 14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52" h="145265">
                  <a:moveTo>
                    <a:pt x="143915" y="144311"/>
                  </a:moveTo>
                  <a:cubicBezTo>
                    <a:pt x="117880" y="145533"/>
                    <a:pt x="91799" y="145374"/>
                    <a:pt x="65781" y="143835"/>
                  </a:cubicBezTo>
                  <a:cubicBezTo>
                    <a:pt x="23483" y="139364"/>
                    <a:pt x="-1231" y="109680"/>
                    <a:pt x="195" y="69720"/>
                  </a:cubicBezTo>
                  <a:cubicBezTo>
                    <a:pt x="611" y="32118"/>
                    <a:pt x="31158" y="1840"/>
                    <a:pt x="68728" y="1790"/>
                  </a:cubicBezTo>
                  <a:cubicBezTo>
                    <a:pt x="118346" y="-398"/>
                    <a:pt x="168248" y="-494"/>
                    <a:pt x="217961" y="1790"/>
                  </a:cubicBezTo>
                  <a:cubicBezTo>
                    <a:pt x="255914" y="1455"/>
                    <a:pt x="286952" y="31980"/>
                    <a:pt x="287287" y="69968"/>
                  </a:cubicBezTo>
                  <a:cubicBezTo>
                    <a:pt x="287295" y="70901"/>
                    <a:pt x="287284" y="71833"/>
                    <a:pt x="287254" y="72765"/>
                  </a:cubicBezTo>
                  <a:cubicBezTo>
                    <a:pt x="287254" y="111963"/>
                    <a:pt x="261210" y="140505"/>
                    <a:pt x="218436" y="144406"/>
                  </a:cubicBezTo>
                  <a:cubicBezTo>
                    <a:pt x="193817" y="146594"/>
                    <a:pt x="168724" y="144406"/>
                    <a:pt x="143915" y="144406"/>
                  </a:cubicBezTo>
                  <a:close/>
                </a:path>
              </a:pathLst>
            </a:custGeom>
            <a:grpFill/>
            <a:ln w="9495"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72C4DC7B-CF31-7247-BC9C-D3EB30B72FFD}"/>
                </a:ext>
              </a:extLst>
            </p:cNvPr>
            <p:cNvSpPr/>
            <p:nvPr/>
          </p:nvSpPr>
          <p:spPr>
            <a:xfrm>
              <a:off x="5378577" y="4084573"/>
              <a:ext cx="287135" cy="145607"/>
            </a:xfrm>
            <a:custGeom>
              <a:avLst/>
              <a:gdLst>
                <a:gd name="connsiteX0" fmla="*/ 145037 w 287135"/>
                <a:gd name="connsiteY0" fmla="*/ 536 h 145607"/>
                <a:gd name="connsiteX1" fmla="*/ 212620 w 287135"/>
                <a:gd name="connsiteY1" fmla="*/ 536 h 145607"/>
                <a:gd name="connsiteX2" fmla="*/ 287236 w 287135"/>
                <a:gd name="connsiteY2" fmla="*/ 70369 h 145607"/>
                <a:gd name="connsiteX3" fmla="*/ 217087 w 287135"/>
                <a:gd name="connsiteY3" fmla="*/ 143723 h 145607"/>
                <a:gd name="connsiteX4" fmla="*/ 67949 w 287135"/>
                <a:gd name="connsiteY4" fmla="*/ 143723 h 145607"/>
                <a:gd name="connsiteX5" fmla="*/ 137 w 287135"/>
                <a:gd name="connsiteY5" fmla="*/ 76309 h 145607"/>
                <a:gd name="connsiteX6" fmla="*/ 272 w 287135"/>
                <a:gd name="connsiteY6" fmla="*/ 71796 h 145607"/>
                <a:gd name="connsiteX7" fmla="*/ 70421 w 287135"/>
                <a:gd name="connsiteY7" fmla="*/ 1392 h 145607"/>
                <a:gd name="connsiteX8" fmla="*/ 145037 w 287135"/>
                <a:gd name="connsiteY8" fmla="*/ 1392 h 14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35" h="145607">
                  <a:moveTo>
                    <a:pt x="145037" y="536"/>
                  </a:moveTo>
                  <a:cubicBezTo>
                    <a:pt x="167565" y="536"/>
                    <a:pt x="190092" y="-416"/>
                    <a:pt x="212620" y="536"/>
                  </a:cubicBezTo>
                  <a:cubicBezTo>
                    <a:pt x="257770" y="3009"/>
                    <a:pt x="286096" y="30029"/>
                    <a:pt x="287236" y="70369"/>
                  </a:cubicBezTo>
                  <a:cubicBezTo>
                    <a:pt x="288377" y="110709"/>
                    <a:pt x="262142" y="141439"/>
                    <a:pt x="217087" y="143723"/>
                  </a:cubicBezTo>
                  <a:cubicBezTo>
                    <a:pt x="167410" y="146387"/>
                    <a:pt x="117627" y="146387"/>
                    <a:pt x="67949" y="143723"/>
                  </a:cubicBezTo>
                  <a:cubicBezTo>
                    <a:pt x="30625" y="143850"/>
                    <a:pt x="264" y="113668"/>
                    <a:pt x="137" y="76309"/>
                  </a:cubicBezTo>
                  <a:cubicBezTo>
                    <a:pt x="132" y="74803"/>
                    <a:pt x="177" y="73298"/>
                    <a:pt x="272" y="71796"/>
                  </a:cubicBezTo>
                  <a:cubicBezTo>
                    <a:pt x="842" y="32883"/>
                    <a:pt x="28122" y="4532"/>
                    <a:pt x="70421" y="1392"/>
                  </a:cubicBezTo>
                  <a:cubicBezTo>
                    <a:pt x="95135" y="-511"/>
                    <a:pt x="120133" y="1392"/>
                    <a:pt x="145037" y="1392"/>
                  </a:cubicBezTo>
                  <a:close/>
                </a:path>
              </a:pathLst>
            </a:custGeom>
            <a:grpFill/>
            <a:ln w="9495" cap="flat">
              <a:noFill/>
              <a:prstDash val="solid"/>
              <a:miter/>
            </a:ln>
          </p:spPr>
          <p:txBody>
            <a:bodyPr rtlCol="0" anchor="ctr"/>
            <a:lstStyle/>
            <a:p>
              <a:endParaRPr lang="en-RO"/>
            </a:p>
          </p:txBody>
        </p:sp>
        <p:sp>
          <p:nvSpPr>
            <p:cNvPr id="91" name="Freeform 90">
              <a:extLst>
                <a:ext uri="{FF2B5EF4-FFF2-40B4-BE49-F238E27FC236}">
                  <a16:creationId xmlns:a16="http://schemas.microsoft.com/office/drawing/2014/main" id="{A7865C36-A3F7-BA4A-9E2C-D7C14490B8EC}"/>
                </a:ext>
              </a:extLst>
            </p:cNvPr>
            <p:cNvSpPr/>
            <p:nvPr/>
          </p:nvSpPr>
          <p:spPr>
            <a:xfrm>
              <a:off x="5378678" y="4377566"/>
              <a:ext cx="287020" cy="144411"/>
            </a:xfrm>
            <a:custGeom>
              <a:avLst/>
              <a:gdLst>
                <a:gd name="connsiteX0" fmla="*/ 142845 w 287020"/>
                <a:gd name="connsiteY0" fmla="*/ 142622 h 144411"/>
                <a:gd name="connsiteX1" fmla="*/ 64807 w 287020"/>
                <a:gd name="connsiteY1" fmla="*/ 142622 h 144411"/>
                <a:gd name="connsiteX2" fmla="*/ 171 w 287020"/>
                <a:gd name="connsiteY2" fmla="*/ 75262 h 144411"/>
                <a:gd name="connsiteX3" fmla="*/ 59294 w 287020"/>
                <a:gd name="connsiteY3" fmla="*/ 2860 h 144411"/>
                <a:gd name="connsiteX4" fmla="*/ 226111 w 287020"/>
                <a:gd name="connsiteY4" fmla="*/ 2860 h 144411"/>
                <a:gd name="connsiteX5" fmla="*/ 287040 w 287020"/>
                <a:gd name="connsiteY5" fmla="*/ 77165 h 144411"/>
                <a:gd name="connsiteX6" fmla="*/ 221074 w 287020"/>
                <a:gd name="connsiteY6" fmla="*/ 143764 h 144411"/>
                <a:gd name="connsiteX7" fmla="*/ 210428 w 287020"/>
                <a:gd name="connsiteY7" fmla="*/ 144525 h 144411"/>
                <a:gd name="connsiteX8" fmla="*/ 142845 w 287020"/>
                <a:gd name="connsiteY8" fmla="*/ 144525 h 1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020" h="144411">
                  <a:moveTo>
                    <a:pt x="142845" y="142622"/>
                  </a:moveTo>
                  <a:cubicBezTo>
                    <a:pt x="116801" y="142622"/>
                    <a:pt x="90661" y="144430"/>
                    <a:pt x="64807" y="142622"/>
                  </a:cubicBezTo>
                  <a:cubicBezTo>
                    <a:pt x="28704" y="141143"/>
                    <a:pt x="192" y="111428"/>
                    <a:pt x="171" y="75262"/>
                  </a:cubicBezTo>
                  <a:cubicBezTo>
                    <a:pt x="-875" y="38348"/>
                    <a:pt x="21938" y="5524"/>
                    <a:pt x="59294" y="2860"/>
                  </a:cubicBezTo>
                  <a:cubicBezTo>
                    <a:pt x="114839" y="-803"/>
                    <a:pt x="170566" y="-803"/>
                    <a:pt x="226111" y="2860"/>
                  </a:cubicBezTo>
                  <a:cubicBezTo>
                    <a:pt x="265178" y="5238"/>
                    <a:pt x="289036" y="38823"/>
                    <a:pt x="287040" y="77165"/>
                  </a:cubicBezTo>
                  <a:cubicBezTo>
                    <a:pt x="285139" y="113794"/>
                    <a:pt x="259950" y="139197"/>
                    <a:pt x="221074" y="143764"/>
                  </a:cubicBezTo>
                  <a:cubicBezTo>
                    <a:pt x="217541" y="144203"/>
                    <a:pt x="213987" y="144457"/>
                    <a:pt x="210428" y="144525"/>
                  </a:cubicBezTo>
                  <a:lnTo>
                    <a:pt x="142845" y="144525"/>
                  </a:lnTo>
                  <a:close/>
                </a:path>
              </a:pathLst>
            </a:custGeom>
            <a:grpFill/>
            <a:ln w="9495" cap="flat">
              <a:noFill/>
              <a:prstDash val="solid"/>
              <a:miter/>
            </a:ln>
          </p:spPr>
          <p:txBody>
            <a:bodyPr rtlCol="0" anchor="ctr"/>
            <a:lstStyle/>
            <a:p>
              <a:endParaRPr lang="en-RO"/>
            </a:p>
          </p:txBody>
        </p:sp>
      </p:grpSp>
      <p:grpSp>
        <p:nvGrpSpPr>
          <p:cNvPr id="94" name="Graphic 92">
            <a:extLst>
              <a:ext uri="{FF2B5EF4-FFF2-40B4-BE49-F238E27FC236}">
                <a16:creationId xmlns:a16="http://schemas.microsoft.com/office/drawing/2014/main" id="{4F0CB131-BCD1-3845-A69B-230013E9ACDD}"/>
              </a:ext>
            </a:extLst>
          </p:cNvPr>
          <p:cNvGrpSpPr>
            <a:grpSpLocks noChangeAspect="1"/>
          </p:cNvGrpSpPr>
          <p:nvPr/>
        </p:nvGrpSpPr>
        <p:grpSpPr>
          <a:xfrm>
            <a:off x="4301744" y="2166799"/>
            <a:ext cx="504000" cy="504000"/>
            <a:chOff x="2743200" y="1600200"/>
            <a:chExt cx="3657600" cy="3657600"/>
          </a:xfrm>
          <a:solidFill>
            <a:schemeClr val="bg1"/>
          </a:solidFill>
        </p:grpSpPr>
        <p:sp>
          <p:nvSpPr>
            <p:cNvPr id="95" name="Freeform 94">
              <a:extLst>
                <a:ext uri="{FF2B5EF4-FFF2-40B4-BE49-F238E27FC236}">
                  <a16:creationId xmlns:a16="http://schemas.microsoft.com/office/drawing/2014/main" id="{E14908B3-23B0-484A-8E66-09417A7A4CD9}"/>
                </a:ext>
              </a:extLst>
            </p:cNvPr>
            <p:cNvSpPr/>
            <p:nvPr/>
          </p:nvSpPr>
          <p:spPr>
            <a:xfrm>
              <a:off x="2742723" y="2819197"/>
              <a:ext cx="2438831" cy="2440473"/>
            </a:xfrm>
            <a:custGeom>
              <a:avLst/>
              <a:gdLst>
                <a:gd name="connsiteX0" fmla="*/ 644 w 2438831"/>
                <a:gd name="connsiteY0" fmla="*/ 1060018 h 2440473"/>
                <a:gd name="connsiteX1" fmla="*/ 19694 w 2438831"/>
                <a:gd name="connsiteY1" fmla="*/ 1018870 h 2440473"/>
                <a:gd name="connsiteX2" fmla="*/ 172094 w 2438831"/>
                <a:gd name="connsiteY2" fmla="*/ 916477 h 2440473"/>
                <a:gd name="connsiteX3" fmla="*/ 204193 w 2438831"/>
                <a:gd name="connsiteY3" fmla="*/ 915334 h 2440473"/>
                <a:gd name="connsiteX4" fmla="*/ 334685 w 2438831"/>
                <a:gd name="connsiteY4" fmla="*/ 804082 h 2440473"/>
                <a:gd name="connsiteX5" fmla="*/ 315635 w 2438831"/>
                <a:gd name="connsiteY5" fmla="*/ 746932 h 2440473"/>
                <a:gd name="connsiteX6" fmla="*/ 260295 w 2438831"/>
                <a:gd name="connsiteY6" fmla="*/ 686543 h 2440473"/>
                <a:gd name="connsiteX7" fmla="*/ 258961 w 2438831"/>
                <a:gd name="connsiteY7" fmla="*/ 462801 h 2440473"/>
                <a:gd name="connsiteX8" fmla="*/ 458986 w 2438831"/>
                <a:gd name="connsiteY8" fmla="*/ 260014 h 2440473"/>
                <a:gd name="connsiteX9" fmla="*/ 691206 w 2438831"/>
                <a:gd name="connsiteY9" fmla="*/ 262109 h 2440473"/>
                <a:gd name="connsiteX10" fmla="*/ 748356 w 2438831"/>
                <a:gd name="connsiteY10" fmla="*/ 316306 h 2440473"/>
                <a:gd name="connsiteX11" fmla="*/ 817412 w 2438831"/>
                <a:gd name="connsiteY11" fmla="*/ 330784 h 2440473"/>
                <a:gd name="connsiteX12" fmla="*/ 870276 w 2438831"/>
                <a:gd name="connsiteY12" fmla="*/ 309258 h 2440473"/>
                <a:gd name="connsiteX13" fmla="*/ 915520 w 2438831"/>
                <a:gd name="connsiteY13" fmla="*/ 239916 h 2440473"/>
                <a:gd name="connsiteX14" fmla="*/ 916091 w 2438831"/>
                <a:gd name="connsiteY14" fmla="*/ 175622 h 2440473"/>
                <a:gd name="connsiteX15" fmla="*/ 1090780 w 2438831"/>
                <a:gd name="connsiteY15" fmla="*/ 2267 h 2440473"/>
                <a:gd name="connsiteX16" fmla="*/ 1351384 w 2438831"/>
                <a:gd name="connsiteY16" fmla="*/ 2267 h 2440473"/>
                <a:gd name="connsiteX17" fmla="*/ 1523596 w 2438831"/>
                <a:gd name="connsiteY17" fmla="*/ 173717 h 2440473"/>
                <a:gd name="connsiteX18" fmla="*/ 1524453 w 2438831"/>
                <a:gd name="connsiteY18" fmla="*/ 198673 h 2440473"/>
                <a:gd name="connsiteX19" fmla="*/ 1620656 w 2438831"/>
                <a:gd name="connsiteY19" fmla="*/ 330975 h 2440473"/>
                <a:gd name="connsiteX20" fmla="*/ 1692855 w 2438831"/>
                <a:gd name="connsiteY20" fmla="*/ 315735 h 2440473"/>
                <a:gd name="connsiteX21" fmla="*/ 1755625 w 2438831"/>
                <a:gd name="connsiteY21" fmla="*/ 257442 h 2440473"/>
                <a:gd name="connsiteX22" fmla="*/ 1982225 w 2438831"/>
                <a:gd name="connsiteY22" fmla="*/ 261252 h 2440473"/>
                <a:gd name="connsiteX23" fmla="*/ 2178916 w 2438831"/>
                <a:gd name="connsiteY23" fmla="*/ 458038 h 2440473"/>
                <a:gd name="connsiteX24" fmla="*/ 2179964 w 2438831"/>
                <a:gd name="connsiteY24" fmla="*/ 687591 h 2440473"/>
                <a:gd name="connsiteX25" fmla="*/ 2128529 w 2438831"/>
                <a:gd name="connsiteY25" fmla="*/ 742074 h 2440473"/>
                <a:gd name="connsiteX26" fmla="*/ 2112241 w 2438831"/>
                <a:gd name="connsiteY26" fmla="*/ 826180 h 2440473"/>
                <a:gd name="connsiteX27" fmla="*/ 2128624 w 2438831"/>
                <a:gd name="connsiteY27" fmla="*/ 865708 h 2440473"/>
                <a:gd name="connsiteX28" fmla="*/ 2202538 w 2438831"/>
                <a:gd name="connsiteY28" fmla="*/ 915619 h 2440473"/>
                <a:gd name="connsiteX29" fmla="*/ 2308456 w 2438831"/>
                <a:gd name="connsiteY29" fmla="*/ 924573 h 2440473"/>
                <a:gd name="connsiteX30" fmla="*/ 2436853 w 2438831"/>
                <a:gd name="connsiteY30" fmla="*/ 1086498 h 2440473"/>
                <a:gd name="connsiteX31" fmla="*/ 2436853 w 2438831"/>
                <a:gd name="connsiteY31" fmla="*/ 1350721 h 2440473"/>
                <a:gd name="connsiteX32" fmla="*/ 2265403 w 2438831"/>
                <a:gd name="connsiteY32" fmla="*/ 1524172 h 2440473"/>
                <a:gd name="connsiteX33" fmla="*/ 2236828 w 2438831"/>
                <a:gd name="connsiteY33" fmla="*/ 1524838 h 2440473"/>
                <a:gd name="connsiteX34" fmla="*/ 2105669 w 2438831"/>
                <a:gd name="connsiteY34" fmla="*/ 1634376 h 2440473"/>
                <a:gd name="connsiteX35" fmla="*/ 2125766 w 2438831"/>
                <a:gd name="connsiteY35" fmla="*/ 1694669 h 2440473"/>
                <a:gd name="connsiteX36" fmla="*/ 2181011 w 2438831"/>
                <a:gd name="connsiteY36" fmla="*/ 1755058 h 2440473"/>
                <a:gd name="connsiteX37" fmla="*/ 2182059 w 2438831"/>
                <a:gd name="connsiteY37" fmla="*/ 1975847 h 2440473"/>
                <a:gd name="connsiteX38" fmla="*/ 1972509 w 2438831"/>
                <a:gd name="connsiteY38" fmla="*/ 2185397 h 2440473"/>
                <a:gd name="connsiteX39" fmla="*/ 1754482 w 2438831"/>
                <a:gd name="connsiteY39" fmla="*/ 2183206 h 2440473"/>
                <a:gd name="connsiteX40" fmla="*/ 1697332 w 2438831"/>
                <a:gd name="connsiteY40" fmla="*/ 2129581 h 2440473"/>
                <a:gd name="connsiteX41" fmla="*/ 1613321 w 2438831"/>
                <a:gd name="connsiteY41" fmla="*/ 2112150 h 2440473"/>
                <a:gd name="connsiteX42" fmla="*/ 1570745 w 2438831"/>
                <a:gd name="connsiteY42" fmla="*/ 2130343 h 2440473"/>
                <a:gd name="connsiteX43" fmla="*/ 1523120 w 2438831"/>
                <a:gd name="connsiteY43" fmla="*/ 2202256 h 2440473"/>
                <a:gd name="connsiteX44" fmla="*/ 1517786 w 2438831"/>
                <a:gd name="connsiteY44" fmla="*/ 2298078 h 2440473"/>
                <a:gd name="connsiteX45" fmla="*/ 1349860 w 2438831"/>
                <a:gd name="connsiteY45" fmla="*/ 2438381 h 2440473"/>
                <a:gd name="connsiteX46" fmla="*/ 1089161 w 2438831"/>
                <a:gd name="connsiteY46" fmla="*/ 2438381 h 2440473"/>
                <a:gd name="connsiteX47" fmla="*/ 914758 w 2438831"/>
                <a:gd name="connsiteY47" fmla="*/ 2263883 h 2440473"/>
                <a:gd name="connsiteX48" fmla="*/ 914758 w 2438831"/>
                <a:gd name="connsiteY48" fmla="*/ 2213972 h 2440473"/>
                <a:gd name="connsiteX49" fmla="*/ 856084 w 2438831"/>
                <a:gd name="connsiteY49" fmla="*/ 2124437 h 2440473"/>
                <a:gd name="connsiteX50" fmla="*/ 716924 w 2438831"/>
                <a:gd name="connsiteY50" fmla="*/ 2153012 h 2440473"/>
                <a:gd name="connsiteX51" fmla="*/ 428316 w 2438831"/>
                <a:gd name="connsiteY51" fmla="*/ 2154060 h 2440473"/>
                <a:gd name="connsiteX52" fmla="*/ 281726 w 2438831"/>
                <a:gd name="connsiteY52" fmla="*/ 2007565 h 2440473"/>
                <a:gd name="connsiteX53" fmla="*/ 281726 w 2438831"/>
                <a:gd name="connsiteY53" fmla="*/ 1726578 h 2440473"/>
                <a:gd name="connsiteX54" fmla="*/ 286774 w 2438831"/>
                <a:gd name="connsiteY54" fmla="*/ 1721530 h 2440473"/>
                <a:gd name="connsiteX55" fmla="*/ 297919 w 2438831"/>
                <a:gd name="connsiteY55" fmla="*/ 1550937 h 2440473"/>
                <a:gd name="connsiteX56" fmla="*/ 256580 w 2438831"/>
                <a:gd name="connsiteY56" fmla="*/ 1526362 h 2440473"/>
                <a:gd name="connsiteX57" fmla="*/ 228005 w 2438831"/>
                <a:gd name="connsiteY57" fmla="*/ 1525124 h 2440473"/>
                <a:gd name="connsiteX58" fmla="*/ 167 w 2438831"/>
                <a:gd name="connsiteY58" fmla="*/ 1375010 h 2440473"/>
                <a:gd name="connsiteX59" fmla="*/ 575954 w 2438831"/>
                <a:gd name="connsiteY59" fmla="*/ 2106721 h 2440473"/>
                <a:gd name="connsiteX60" fmla="*/ 645200 w 2438831"/>
                <a:gd name="connsiteY60" fmla="*/ 2051857 h 2440473"/>
                <a:gd name="connsiteX61" fmla="*/ 806173 w 2438831"/>
                <a:gd name="connsiteY61" fmla="*/ 1982419 h 2440473"/>
                <a:gd name="connsiteX62" fmla="*/ 977623 w 2438831"/>
                <a:gd name="connsiteY62" fmla="*/ 2055667 h 2440473"/>
                <a:gd name="connsiteX63" fmla="*/ 1036392 w 2438831"/>
                <a:gd name="connsiteY63" fmla="*/ 2181397 h 2440473"/>
                <a:gd name="connsiteX64" fmla="*/ 1036964 w 2438831"/>
                <a:gd name="connsiteY64" fmla="*/ 2242071 h 2440473"/>
                <a:gd name="connsiteX65" fmla="*/ 1111449 w 2438831"/>
                <a:gd name="connsiteY65" fmla="*/ 2316937 h 2440473"/>
                <a:gd name="connsiteX66" fmla="*/ 1279280 w 2438831"/>
                <a:gd name="connsiteY66" fmla="*/ 2316937 h 2440473"/>
                <a:gd name="connsiteX67" fmla="*/ 1403105 w 2438831"/>
                <a:gd name="connsiteY67" fmla="*/ 2198161 h 2440473"/>
                <a:gd name="connsiteX68" fmla="*/ 1488830 w 2438831"/>
                <a:gd name="connsiteY68" fmla="*/ 2035664 h 2440473"/>
                <a:gd name="connsiteX69" fmla="*/ 1810298 w 2438831"/>
                <a:gd name="connsiteY69" fmla="*/ 2067573 h 2440473"/>
                <a:gd name="connsiteX70" fmla="*/ 1823157 w 2438831"/>
                <a:gd name="connsiteY70" fmla="*/ 2079955 h 2440473"/>
                <a:gd name="connsiteX71" fmla="*/ 1909930 w 2438831"/>
                <a:gd name="connsiteY71" fmla="*/ 2079955 h 2440473"/>
                <a:gd name="connsiteX72" fmla="*/ 2081380 w 2438831"/>
                <a:gd name="connsiteY72" fmla="*/ 1908505 h 2440473"/>
                <a:gd name="connsiteX73" fmla="*/ 2080237 w 2438831"/>
                <a:gd name="connsiteY73" fmla="*/ 1822018 h 2440473"/>
                <a:gd name="connsiteX74" fmla="*/ 2032612 w 2438831"/>
                <a:gd name="connsiteY74" fmla="*/ 1773346 h 2440473"/>
                <a:gd name="connsiteX75" fmla="*/ 1994512 w 2438831"/>
                <a:gd name="connsiteY75" fmla="*/ 1577988 h 2440473"/>
                <a:gd name="connsiteX76" fmla="*/ 2022134 w 2438831"/>
                <a:gd name="connsiteY76" fmla="*/ 1512265 h 2440473"/>
                <a:gd name="connsiteX77" fmla="*/ 2188346 w 2438831"/>
                <a:gd name="connsiteY77" fmla="*/ 1403014 h 2440473"/>
                <a:gd name="connsiteX78" fmla="*/ 2245496 w 2438831"/>
                <a:gd name="connsiteY78" fmla="*/ 1403014 h 2440473"/>
                <a:gd name="connsiteX79" fmla="*/ 2315981 w 2438831"/>
                <a:gd name="connsiteY79" fmla="*/ 1332243 h 2440473"/>
                <a:gd name="connsiteX80" fmla="*/ 2315981 w 2438831"/>
                <a:gd name="connsiteY80" fmla="*/ 1157269 h 2440473"/>
                <a:gd name="connsiteX81" fmla="*/ 2198347 w 2438831"/>
                <a:gd name="connsiteY81" fmla="*/ 1037635 h 2440473"/>
                <a:gd name="connsiteX82" fmla="*/ 2017372 w 2438831"/>
                <a:gd name="connsiteY82" fmla="*/ 917239 h 2440473"/>
                <a:gd name="connsiteX83" fmla="*/ 1994512 w 2438831"/>
                <a:gd name="connsiteY83" fmla="*/ 861041 h 2440473"/>
                <a:gd name="connsiteX84" fmla="*/ 2033374 w 2438831"/>
                <a:gd name="connsiteY84" fmla="*/ 665874 h 2440473"/>
                <a:gd name="connsiteX85" fmla="*/ 2078237 w 2438831"/>
                <a:gd name="connsiteY85" fmla="*/ 619868 h 2440473"/>
                <a:gd name="connsiteX86" fmla="*/ 2078237 w 2438831"/>
                <a:gd name="connsiteY86" fmla="*/ 527857 h 2440473"/>
                <a:gd name="connsiteX87" fmla="*/ 1911549 w 2438831"/>
                <a:gd name="connsiteY87" fmla="*/ 361169 h 2440473"/>
                <a:gd name="connsiteX88" fmla="*/ 1819442 w 2438831"/>
                <a:gd name="connsiteY88" fmla="*/ 362312 h 2440473"/>
                <a:gd name="connsiteX89" fmla="*/ 1765150 w 2438831"/>
                <a:gd name="connsiteY89" fmla="*/ 413652 h 2440473"/>
                <a:gd name="connsiteX90" fmla="*/ 1584842 w 2438831"/>
                <a:gd name="connsiteY90" fmla="*/ 446608 h 2440473"/>
                <a:gd name="connsiteX91" fmla="*/ 1505879 w 2438831"/>
                <a:gd name="connsiteY91" fmla="*/ 413842 h 2440473"/>
                <a:gd name="connsiteX92" fmla="*/ 1406534 w 2438831"/>
                <a:gd name="connsiteY92" fmla="*/ 278968 h 2440473"/>
                <a:gd name="connsiteX93" fmla="*/ 1401581 w 2438831"/>
                <a:gd name="connsiteY93" fmla="*/ 182861 h 2440473"/>
                <a:gd name="connsiteX94" fmla="*/ 1342811 w 2438831"/>
                <a:gd name="connsiteY94" fmla="*/ 123806 h 2440473"/>
                <a:gd name="connsiteX95" fmla="*/ 1096400 w 2438831"/>
                <a:gd name="connsiteY95" fmla="*/ 123806 h 2440473"/>
                <a:gd name="connsiteX96" fmla="*/ 1037821 w 2438831"/>
                <a:gd name="connsiteY96" fmla="*/ 179908 h 2440473"/>
                <a:gd name="connsiteX97" fmla="*/ 1036773 w 2438831"/>
                <a:gd name="connsiteY97" fmla="*/ 226200 h 2440473"/>
                <a:gd name="connsiteX98" fmla="*/ 748928 w 2438831"/>
                <a:gd name="connsiteY98" fmla="*/ 452800 h 2440473"/>
                <a:gd name="connsiteX99" fmla="*/ 627293 w 2438831"/>
                <a:gd name="connsiteY99" fmla="*/ 369170 h 2440473"/>
                <a:gd name="connsiteX100" fmla="*/ 519661 w 2438831"/>
                <a:gd name="connsiteY100" fmla="*/ 368122 h 2440473"/>
                <a:gd name="connsiteX101" fmla="*/ 368213 w 2438831"/>
                <a:gd name="connsiteY101" fmla="*/ 519760 h 2440473"/>
                <a:gd name="connsiteX102" fmla="*/ 369261 w 2438831"/>
                <a:gd name="connsiteY102" fmla="*/ 627488 h 2440473"/>
                <a:gd name="connsiteX103" fmla="*/ 413743 w 2438831"/>
                <a:gd name="connsiteY103" fmla="*/ 673875 h 2440473"/>
                <a:gd name="connsiteX104" fmla="*/ 456891 w 2438831"/>
                <a:gd name="connsiteY104" fmla="*/ 802081 h 2440473"/>
                <a:gd name="connsiteX105" fmla="*/ 215528 w 2438831"/>
                <a:gd name="connsiteY105" fmla="*/ 1037539 h 2440473"/>
                <a:gd name="connsiteX106" fmla="*/ 190572 w 2438831"/>
                <a:gd name="connsiteY106" fmla="*/ 1037539 h 2440473"/>
                <a:gd name="connsiteX107" fmla="*/ 122754 w 2438831"/>
                <a:gd name="connsiteY107" fmla="*/ 1103643 h 2440473"/>
                <a:gd name="connsiteX108" fmla="*/ 122754 w 2438831"/>
                <a:gd name="connsiteY108" fmla="*/ 1335767 h 2440473"/>
                <a:gd name="connsiteX109" fmla="*/ 190477 w 2438831"/>
                <a:gd name="connsiteY109" fmla="*/ 1402442 h 2440473"/>
                <a:gd name="connsiteX110" fmla="*/ 254770 w 2438831"/>
                <a:gd name="connsiteY110" fmla="*/ 1403109 h 2440473"/>
                <a:gd name="connsiteX111" fmla="*/ 410600 w 2438831"/>
                <a:gd name="connsiteY111" fmla="*/ 1499883 h 2440473"/>
                <a:gd name="connsiteX112" fmla="*/ 369070 w 2438831"/>
                <a:gd name="connsiteY112" fmla="*/ 1811636 h 2440473"/>
                <a:gd name="connsiteX113" fmla="*/ 366594 w 2438831"/>
                <a:gd name="connsiteY113" fmla="*/ 1814208 h 2440473"/>
                <a:gd name="connsiteX114" fmla="*/ 366023 w 2438831"/>
                <a:gd name="connsiteY114" fmla="*/ 1916887 h 2440473"/>
                <a:gd name="connsiteX115" fmla="*/ 522899 w 2438831"/>
                <a:gd name="connsiteY115" fmla="*/ 2073097 h 2440473"/>
                <a:gd name="connsiteX116" fmla="*/ 575954 w 2438831"/>
                <a:gd name="connsiteY116" fmla="*/ 2106721 h 24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438831" h="2440473">
                  <a:moveTo>
                    <a:pt x="644" y="1060018"/>
                  </a:moveTo>
                  <a:cubicBezTo>
                    <a:pt x="6835" y="1046302"/>
                    <a:pt x="12550" y="1032205"/>
                    <a:pt x="19694" y="1018870"/>
                  </a:cubicBezTo>
                  <a:cubicBezTo>
                    <a:pt x="51602" y="956863"/>
                    <a:pt x="101799" y="921715"/>
                    <a:pt x="172094" y="916477"/>
                  </a:cubicBezTo>
                  <a:cubicBezTo>
                    <a:pt x="182761" y="915619"/>
                    <a:pt x="193525" y="915334"/>
                    <a:pt x="204193" y="915334"/>
                  </a:cubicBezTo>
                  <a:cubicBezTo>
                    <a:pt x="289918" y="914762"/>
                    <a:pt x="322112" y="889616"/>
                    <a:pt x="334685" y="804082"/>
                  </a:cubicBezTo>
                  <a:cubicBezTo>
                    <a:pt x="337352" y="786079"/>
                    <a:pt x="326303" y="763029"/>
                    <a:pt x="315635" y="746932"/>
                  </a:cubicBezTo>
                  <a:cubicBezTo>
                    <a:pt x="300300" y="724643"/>
                    <a:pt x="277535" y="707689"/>
                    <a:pt x="260295" y="686543"/>
                  </a:cubicBezTo>
                  <a:cubicBezTo>
                    <a:pt x="207241" y="621678"/>
                    <a:pt x="203145" y="525285"/>
                    <a:pt x="258961" y="462801"/>
                  </a:cubicBezTo>
                  <a:cubicBezTo>
                    <a:pt x="321884" y="391604"/>
                    <a:pt x="388659" y="323907"/>
                    <a:pt x="458986" y="260014"/>
                  </a:cubicBezTo>
                  <a:cubicBezTo>
                    <a:pt x="525662" y="199816"/>
                    <a:pt x="622245" y="203816"/>
                    <a:pt x="691206" y="262109"/>
                  </a:cubicBezTo>
                  <a:cubicBezTo>
                    <a:pt x="711113" y="278968"/>
                    <a:pt x="729306" y="298304"/>
                    <a:pt x="748356" y="316306"/>
                  </a:cubicBezTo>
                  <a:cubicBezTo>
                    <a:pt x="766118" y="335035"/>
                    <a:pt x="793624" y="340801"/>
                    <a:pt x="817412" y="330784"/>
                  </a:cubicBezTo>
                  <a:cubicBezTo>
                    <a:pt x="835224" y="324117"/>
                    <a:pt x="852655" y="316402"/>
                    <a:pt x="870276" y="309258"/>
                  </a:cubicBezTo>
                  <a:cubicBezTo>
                    <a:pt x="899620" y="299442"/>
                    <a:pt x="918356" y="270728"/>
                    <a:pt x="915520" y="239916"/>
                  </a:cubicBezTo>
                  <a:cubicBezTo>
                    <a:pt x="914948" y="218485"/>
                    <a:pt x="914853" y="197053"/>
                    <a:pt x="916091" y="175622"/>
                  </a:cubicBezTo>
                  <a:cubicBezTo>
                    <a:pt x="921902" y="78467"/>
                    <a:pt x="993434" y="5410"/>
                    <a:pt x="1090780" y="2267"/>
                  </a:cubicBezTo>
                  <a:cubicBezTo>
                    <a:pt x="1177553" y="-590"/>
                    <a:pt x="1264611" y="-495"/>
                    <a:pt x="1351384" y="2267"/>
                  </a:cubicBezTo>
                  <a:cubicBezTo>
                    <a:pt x="1447110" y="5601"/>
                    <a:pt x="1517690" y="78467"/>
                    <a:pt x="1523596" y="173717"/>
                  </a:cubicBezTo>
                  <a:cubicBezTo>
                    <a:pt x="1524072" y="182004"/>
                    <a:pt x="1524358" y="190386"/>
                    <a:pt x="1524453" y="198673"/>
                  </a:cubicBezTo>
                  <a:cubicBezTo>
                    <a:pt x="1525120" y="290875"/>
                    <a:pt x="1532549" y="300876"/>
                    <a:pt x="1620656" y="330975"/>
                  </a:cubicBezTo>
                  <a:cubicBezTo>
                    <a:pt x="1645570" y="341187"/>
                    <a:pt x="1674194" y="335145"/>
                    <a:pt x="1692855" y="315735"/>
                  </a:cubicBezTo>
                  <a:cubicBezTo>
                    <a:pt x="1712774" y="295250"/>
                    <a:pt x="1733725" y="275794"/>
                    <a:pt x="1755625" y="257442"/>
                  </a:cubicBezTo>
                  <a:cubicBezTo>
                    <a:pt x="1823729" y="203721"/>
                    <a:pt x="1917550" y="202864"/>
                    <a:pt x="1982225" y="261252"/>
                  </a:cubicBezTo>
                  <a:cubicBezTo>
                    <a:pt x="2050900" y="323545"/>
                    <a:pt x="2116527" y="389458"/>
                    <a:pt x="2178916" y="458038"/>
                  </a:cubicBezTo>
                  <a:cubicBezTo>
                    <a:pt x="2237876" y="522904"/>
                    <a:pt x="2236066" y="619106"/>
                    <a:pt x="2179964" y="687591"/>
                  </a:cubicBezTo>
                  <a:cubicBezTo>
                    <a:pt x="2163862" y="706709"/>
                    <a:pt x="2146689" y="724899"/>
                    <a:pt x="2128529" y="742074"/>
                  </a:cubicBezTo>
                  <a:cubicBezTo>
                    <a:pt x="2102906" y="766648"/>
                    <a:pt x="2097477" y="794080"/>
                    <a:pt x="2112241" y="826180"/>
                  </a:cubicBezTo>
                  <a:cubicBezTo>
                    <a:pt x="2118146" y="839134"/>
                    <a:pt x="2123957" y="852278"/>
                    <a:pt x="2128624" y="865708"/>
                  </a:cubicBezTo>
                  <a:cubicBezTo>
                    <a:pt x="2141006" y="900856"/>
                    <a:pt x="2166724" y="914667"/>
                    <a:pt x="2202538" y="915619"/>
                  </a:cubicBezTo>
                  <a:cubicBezTo>
                    <a:pt x="2238352" y="916572"/>
                    <a:pt x="2274642" y="915619"/>
                    <a:pt x="2308456" y="924573"/>
                  </a:cubicBezTo>
                  <a:cubicBezTo>
                    <a:pt x="2382986" y="943243"/>
                    <a:pt x="2435662" y="1009674"/>
                    <a:pt x="2436853" y="1086498"/>
                  </a:cubicBezTo>
                  <a:cubicBezTo>
                    <a:pt x="2439520" y="1174509"/>
                    <a:pt x="2439901" y="1262710"/>
                    <a:pt x="2436853" y="1350721"/>
                  </a:cubicBezTo>
                  <a:cubicBezTo>
                    <a:pt x="2433710" y="1445971"/>
                    <a:pt x="2361224" y="1517314"/>
                    <a:pt x="2265403" y="1524172"/>
                  </a:cubicBezTo>
                  <a:cubicBezTo>
                    <a:pt x="2255878" y="1524838"/>
                    <a:pt x="2246353" y="1524743"/>
                    <a:pt x="2236828" y="1524838"/>
                  </a:cubicBezTo>
                  <a:cubicBezTo>
                    <a:pt x="2148150" y="1524838"/>
                    <a:pt x="2121575" y="1545222"/>
                    <a:pt x="2105669" y="1634376"/>
                  </a:cubicBezTo>
                  <a:cubicBezTo>
                    <a:pt x="2102335" y="1652950"/>
                    <a:pt x="2114146" y="1677429"/>
                    <a:pt x="2125766" y="1694669"/>
                  </a:cubicBezTo>
                  <a:cubicBezTo>
                    <a:pt x="2140721" y="1717053"/>
                    <a:pt x="2163866" y="1733722"/>
                    <a:pt x="2181011" y="1755058"/>
                  </a:cubicBezTo>
                  <a:cubicBezTo>
                    <a:pt x="2233208" y="1820399"/>
                    <a:pt x="2237399" y="1913649"/>
                    <a:pt x="2182059" y="1975847"/>
                  </a:cubicBezTo>
                  <a:cubicBezTo>
                    <a:pt x="2116424" y="2049788"/>
                    <a:pt x="2046450" y="2119762"/>
                    <a:pt x="1972509" y="2185397"/>
                  </a:cubicBezTo>
                  <a:cubicBezTo>
                    <a:pt x="1912978" y="2238261"/>
                    <a:pt x="1817156" y="2233022"/>
                    <a:pt x="1754482" y="2183206"/>
                  </a:cubicBezTo>
                  <a:cubicBezTo>
                    <a:pt x="1734301" y="2166575"/>
                    <a:pt x="1715212" y="2148663"/>
                    <a:pt x="1697332" y="2129581"/>
                  </a:cubicBezTo>
                  <a:cubicBezTo>
                    <a:pt x="1672853" y="2104435"/>
                    <a:pt x="1645706" y="2097291"/>
                    <a:pt x="1613321" y="2112150"/>
                  </a:cubicBezTo>
                  <a:cubicBezTo>
                    <a:pt x="1599320" y="2118532"/>
                    <a:pt x="1585223" y="2125009"/>
                    <a:pt x="1570745" y="2130343"/>
                  </a:cubicBezTo>
                  <a:cubicBezTo>
                    <a:pt x="1537026" y="2142725"/>
                    <a:pt x="1523882" y="2167585"/>
                    <a:pt x="1523120" y="2202256"/>
                  </a:cubicBezTo>
                  <a:cubicBezTo>
                    <a:pt x="1523120" y="2234260"/>
                    <a:pt x="1524453" y="2267217"/>
                    <a:pt x="1517786" y="2298078"/>
                  </a:cubicBezTo>
                  <a:cubicBezTo>
                    <a:pt x="1501180" y="2378165"/>
                    <a:pt x="1431623" y="2436280"/>
                    <a:pt x="1349860" y="2438381"/>
                  </a:cubicBezTo>
                  <a:cubicBezTo>
                    <a:pt x="1262992" y="2441239"/>
                    <a:pt x="1175933" y="2441524"/>
                    <a:pt x="1089161" y="2438381"/>
                  </a:cubicBezTo>
                  <a:cubicBezTo>
                    <a:pt x="992577" y="2434952"/>
                    <a:pt x="920568" y="2360562"/>
                    <a:pt x="914758" y="2263883"/>
                  </a:cubicBezTo>
                  <a:cubicBezTo>
                    <a:pt x="913520" y="2247269"/>
                    <a:pt x="913520" y="2230586"/>
                    <a:pt x="914758" y="2213972"/>
                  </a:cubicBezTo>
                  <a:cubicBezTo>
                    <a:pt x="919044" y="2168062"/>
                    <a:pt x="899137" y="2141296"/>
                    <a:pt x="856084" y="2124437"/>
                  </a:cubicBezTo>
                  <a:cubicBezTo>
                    <a:pt x="778741" y="2094148"/>
                    <a:pt x="777788" y="2092814"/>
                    <a:pt x="716924" y="2153012"/>
                  </a:cubicBezTo>
                  <a:cubicBezTo>
                    <a:pt x="624531" y="2244452"/>
                    <a:pt x="520232" y="2244928"/>
                    <a:pt x="428316" y="2154060"/>
                  </a:cubicBezTo>
                  <a:cubicBezTo>
                    <a:pt x="379262" y="2105482"/>
                    <a:pt x="330209" y="2056810"/>
                    <a:pt x="281726" y="2007565"/>
                  </a:cubicBezTo>
                  <a:cubicBezTo>
                    <a:pt x="196001" y="1920031"/>
                    <a:pt x="196001" y="1814113"/>
                    <a:pt x="281726" y="1726578"/>
                  </a:cubicBezTo>
                  <a:cubicBezTo>
                    <a:pt x="283441" y="1724863"/>
                    <a:pt x="285155" y="1723244"/>
                    <a:pt x="286774" y="1721530"/>
                  </a:cubicBezTo>
                  <a:cubicBezTo>
                    <a:pt x="346401" y="1661617"/>
                    <a:pt x="350020" y="1618755"/>
                    <a:pt x="297919" y="1550937"/>
                  </a:cubicBezTo>
                  <a:cubicBezTo>
                    <a:pt x="288394" y="1539031"/>
                    <a:pt x="271344" y="1532554"/>
                    <a:pt x="256580" y="1526362"/>
                  </a:cubicBezTo>
                  <a:cubicBezTo>
                    <a:pt x="247263" y="1523851"/>
                    <a:pt x="237505" y="1523428"/>
                    <a:pt x="228005" y="1525124"/>
                  </a:cubicBezTo>
                  <a:cubicBezTo>
                    <a:pt x="113705" y="1533506"/>
                    <a:pt x="35124" y="1487024"/>
                    <a:pt x="167" y="1375010"/>
                  </a:cubicBezTo>
                  <a:close/>
                  <a:moveTo>
                    <a:pt x="575954" y="2106721"/>
                  </a:moveTo>
                  <a:cubicBezTo>
                    <a:pt x="600719" y="2087671"/>
                    <a:pt x="625484" y="2072145"/>
                    <a:pt x="645200" y="2051857"/>
                  </a:cubicBezTo>
                  <a:cubicBezTo>
                    <a:pt x="689777" y="2006041"/>
                    <a:pt x="740450" y="1974799"/>
                    <a:pt x="806173" y="1982419"/>
                  </a:cubicBezTo>
                  <a:cubicBezTo>
                    <a:pt x="869342" y="1989216"/>
                    <a:pt x="929042" y="2014722"/>
                    <a:pt x="977623" y="2055667"/>
                  </a:cubicBezTo>
                  <a:cubicBezTo>
                    <a:pt x="1014344" y="2087203"/>
                    <a:pt x="1035749" y="2132996"/>
                    <a:pt x="1036392" y="2181397"/>
                  </a:cubicBezTo>
                  <a:cubicBezTo>
                    <a:pt x="1037345" y="2201590"/>
                    <a:pt x="1036392" y="2221878"/>
                    <a:pt x="1036964" y="2242071"/>
                  </a:cubicBezTo>
                  <a:cubicBezTo>
                    <a:pt x="1038107" y="2293601"/>
                    <a:pt x="1060109" y="2316271"/>
                    <a:pt x="1111449" y="2316937"/>
                  </a:cubicBezTo>
                  <a:cubicBezTo>
                    <a:pt x="1167456" y="2317604"/>
                    <a:pt x="1223368" y="2316175"/>
                    <a:pt x="1279280" y="2316937"/>
                  </a:cubicBezTo>
                  <a:cubicBezTo>
                    <a:pt x="1371863" y="2318747"/>
                    <a:pt x="1408248" y="2320557"/>
                    <a:pt x="1403105" y="2198161"/>
                  </a:cubicBezTo>
                  <a:cubicBezTo>
                    <a:pt x="1400247" y="2129485"/>
                    <a:pt x="1427298" y="2069573"/>
                    <a:pt x="1488830" y="2035664"/>
                  </a:cubicBezTo>
                  <a:cubicBezTo>
                    <a:pt x="1604558" y="1971561"/>
                    <a:pt x="1696475" y="1940414"/>
                    <a:pt x="1810298" y="2067573"/>
                  </a:cubicBezTo>
                  <a:cubicBezTo>
                    <a:pt x="1814299" y="2071987"/>
                    <a:pt x="1818596" y="2076124"/>
                    <a:pt x="1823157" y="2079955"/>
                  </a:cubicBezTo>
                  <a:cubicBezTo>
                    <a:pt x="1851732" y="2103482"/>
                    <a:pt x="1883260" y="2105387"/>
                    <a:pt x="1909930" y="2079955"/>
                  </a:cubicBezTo>
                  <a:cubicBezTo>
                    <a:pt x="1968350" y="2023821"/>
                    <a:pt x="2025500" y="1966671"/>
                    <a:pt x="2081380" y="1908505"/>
                  </a:cubicBezTo>
                  <a:cubicBezTo>
                    <a:pt x="2107669" y="1880978"/>
                    <a:pt x="2105573" y="1851355"/>
                    <a:pt x="2080237" y="1822018"/>
                  </a:cubicBezTo>
                  <a:cubicBezTo>
                    <a:pt x="2065378" y="1804969"/>
                    <a:pt x="2047947" y="1790205"/>
                    <a:pt x="2032612" y="1773346"/>
                  </a:cubicBezTo>
                  <a:cubicBezTo>
                    <a:pt x="1981367" y="1716196"/>
                    <a:pt x="1967747" y="1650568"/>
                    <a:pt x="1994512" y="1577988"/>
                  </a:cubicBezTo>
                  <a:cubicBezTo>
                    <a:pt x="2002894" y="1555699"/>
                    <a:pt x="2012038" y="1533697"/>
                    <a:pt x="2022134" y="1512265"/>
                  </a:cubicBezTo>
                  <a:cubicBezTo>
                    <a:pt x="2055281" y="1442257"/>
                    <a:pt x="2111193" y="1406062"/>
                    <a:pt x="2188346" y="1403014"/>
                  </a:cubicBezTo>
                  <a:cubicBezTo>
                    <a:pt x="2207396" y="1402252"/>
                    <a:pt x="2226446" y="1403014"/>
                    <a:pt x="2245496" y="1403014"/>
                  </a:cubicBezTo>
                  <a:cubicBezTo>
                    <a:pt x="2293121" y="1401490"/>
                    <a:pt x="2315314" y="1379487"/>
                    <a:pt x="2315981" y="1332243"/>
                  </a:cubicBezTo>
                  <a:cubicBezTo>
                    <a:pt x="2316838" y="1273950"/>
                    <a:pt x="2315981" y="1215562"/>
                    <a:pt x="2315981" y="1157269"/>
                  </a:cubicBezTo>
                  <a:cubicBezTo>
                    <a:pt x="2315981" y="1042302"/>
                    <a:pt x="2313980" y="1040206"/>
                    <a:pt x="2198347" y="1037635"/>
                  </a:cubicBezTo>
                  <a:cubicBezTo>
                    <a:pt x="2112622" y="1035825"/>
                    <a:pt x="2051281" y="996677"/>
                    <a:pt x="2017372" y="917239"/>
                  </a:cubicBezTo>
                  <a:cubicBezTo>
                    <a:pt x="2009371" y="898665"/>
                    <a:pt x="2001465" y="880091"/>
                    <a:pt x="1994512" y="861041"/>
                  </a:cubicBezTo>
                  <a:cubicBezTo>
                    <a:pt x="1967937" y="788270"/>
                    <a:pt x="1981748" y="723119"/>
                    <a:pt x="2033374" y="665874"/>
                  </a:cubicBezTo>
                  <a:cubicBezTo>
                    <a:pt x="2047661" y="649967"/>
                    <a:pt x="2064044" y="635870"/>
                    <a:pt x="2078237" y="619868"/>
                  </a:cubicBezTo>
                  <a:cubicBezTo>
                    <a:pt x="2106145" y="588340"/>
                    <a:pt x="2106812" y="557860"/>
                    <a:pt x="2078237" y="527857"/>
                  </a:cubicBezTo>
                  <a:cubicBezTo>
                    <a:pt x="2023627" y="471278"/>
                    <a:pt x="1968064" y="415716"/>
                    <a:pt x="1911549" y="361169"/>
                  </a:cubicBezTo>
                  <a:cubicBezTo>
                    <a:pt x="1881831" y="332594"/>
                    <a:pt x="1850970" y="334118"/>
                    <a:pt x="1819442" y="362312"/>
                  </a:cubicBezTo>
                  <a:cubicBezTo>
                    <a:pt x="1801059" y="378505"/>
                    <a:pt x="1784676" y="397745"/>
                    <a:pt x="1765150" y="413652"/>
                  </a:cubicBezTo>
                  <a:cubicBezTo>
                    <a:pt x="1711524" y="457943"/>
                    <a:pt x="1650850" y="470230"/>
                    <a:pt x="1584842" y="446608"/>
                  </a:cubicBezTo>
                  <a:cubicBezTo>
                    <a:pt x="1557890" y="437272"/>
                    <a:pt x="1531522" y="426331"/>
                    <a:pt x="1505879" y="413842"/>
                  </a:cubicBezTo>
                  <a:cubicBezTo>
                    <a:pt x="1450825" y="386125"/>
                    <a:pt x="1415201" y="341167"/>
                    <a:pt x="1406534" y="278968"/>
                  </a:cubicBezTo>
                  <a:cubicBezTo>
                    <a:pt x="1402057" y="247345"/>
                    <a:pt x="1403771" y="214865"/>
                    <a:pt x="1401581" y="182861"/>
                  </a:cubicBezTo>
                  <a:cubicBezTo>
                    <a:pt x="1399009" y="146761"/>
                    <a:pt x="1378625" y="124473"/>
                    <a:pt x="1342811" y="123806"/>
                  </a:cubicBezTo>
                  <a:cubicBezTo>
                    <a:pt x="1260706" y="122377"/>
                    <a:pt x="1178505" y="122568"/>
                    <a:pt x="1096400" y="123806"/>
                  </a:cubicBezTo>
                  <a:cubicBezTo>
                    <a:pt x="1061348" y="124282"/>
                    <a:pt x="1042679" y="146666"/>
                    <a:pt x="1037821" y="179908"/>
                  </a:cubicBezTo>
                  <a:cubicBezTo>
                    <a:pt x="1036374" y="195294"/>
                    <a:pt x="1036024" y="210764"/>
                    <a:pt x="1036773" y="226200"/>
                  </a:cubicBezTo>
                  <a:cubicBezTo>
                    <a:pt x="1036487" y="373456"/>
                    <a:pt x="893327" y="485947"/>
                    <a:pt x="748928" y="452800"/>
                  </a:cubicBezTo>
                  <a:cubicBezTo>
                    <a:pt x="697207" y="440798"/>
                    <a:pt x="663203" y="404508"/>
                    <a:pt x="627293" y="369170"/>
                  </a:cubicBezTo>
                  <a:cubicBezTo>
                    <a:pt x="588527" y="331070"/>
                    <a:pt x="558237" y="330403"/>
                    <a:pt x="519661" y="368122"/>
                  </a:cubicBezTo>
                  <a:cubicBezTo>
                    <a:pt x="468861" y="418224"/>
                    <a:pt x="418378" y="468770"/>
                    <a:pt x="368213" y="519760"/>
                  </a:cubicBezTo>
                  <a:cubicBezTo>
                    <a:pt x="330970" y="557860"/>
                    <a:pt x="331732" y="588531"/>
                    <a:pt x="369261" y="627488"/>
                  </a:cubicBezTo>
                  <a:cubicBezTo>
                    <a:pt x="384120" y="642919"/>
                    <a:pt x="399836" y="657682"/>
                    <a:pt x="413743" y="673875"/>
                  </a:cubicBezTo>
                  <a:cubicBezTo>
                    <a:pt x="445271" y="710641"/>
                    <a:pt x="464892" y="754456"/>
                    <a:pt x="456891" y="802081"/>
                  </a:cubicBezTo>
                  <a:cubicBezTo>
                    <a:pt x="432126" y="950100"/>
                    <a:pt x="366689" y="1046302"/>
                    <a:pt x="215528" y="1037539"/>
                  </a:cubicBezTo>
                  <a:cubicBezTo>
                    <a:pt x="207215" y="1037111"/>
                    <a:pt x="198885" y="1037111"/>
                    <a:pt x="190572" y="1037539"/>
                  </a:cubicBezTo>
                  <a:cubicBezTo>
                    <a:pt x="147138" y="1039444"/>
                    <a:pt x="123897" y="1060685"/>
                    <a:pt x="122754" y="1103643"/>
                  </a:cubicBezTo>
                  <a:cubicBezTo>
                    <a:pt x="121421" y="1180986"/>
                    <a:pt x="121420" y="1258361"/>
                    <a:pt x="122754" y="1335767"/>
                  </a:cubicBezTo>
                  <a:cubicBezTo>
                    <a:pt x="123516" y="1378534"/>
                    <a:pt x="147328" y="1400632"/>
                    <a:pt x="190477" y="1402442"/>
                  </a:cubicBezTo>
                  <a:cubicBezTo>
                    <a:pt x="211908" y="1403490"/>
                    <a:pt x="233339" y="1402442"/>
                    <a:pt x="254770" y="1403109"/>
                  </a:cubicBezTo>
                  <a:cubicBezTo>
                    <a:pt x="324398" y="1406633"/>
                    <a:pt x="379262" y="1437589"/>
                    <a:pt x="410600" y="1499883"/>
                  </a:cubicBezTo>
                  <a:cubicBezTo>
                    <a:pt x="464225" y="1606563"/>
                    <a:pt x="500706" y="1694288"/>
                    <a:pt x="369070" y="1811636"/>
                  </a:cubicBezTo>
                  <a:cubicBezTo>
                    <a:pt x="368197" y="1812446"/>
                    <a:pt x="367370" y="1813305"/>
                    <a:pt x="366594" y="1814208"/>
                  </a:cubicBezTo>
                  <a:cubicBezTo>
                    <a:pt x="332685" y="1850593"/>
                    <a:pt x="331732" y="1881835"/>
                    <a:pt x="366023" y="1916887"/>
                  </a:cubicBezTo>
                  <a:cubicBezTo>
                    <a:pt x="417648" y="1969656"/>
                    <a:pt x="469750" y="2021662"/>
                    <a:pt x="522899" y="2073097"/>
                  </a:cubicBezTo>
                  <a:cubicBezTo>
                    <a:pt x="535853" y="2085575"/>
                    <a:pt x="553760" y="2092909"/>
                    <a:pt x="575954" y="2106721"/>
                  </a:cubicBezTo>
                  <a:close/>
                </a:path>
              </a:pathLst>
            </a:custGeom>
            <a:grpFill/>
            <a:ln w="9525" cap="flat">
              <a:noFill/>
              <a:prstDash val="solid"/>
              <a:miter/>
            </a:ln>
          </p:spPr>
          <p:txBody>
            <a:bodyPr rtlCol="0" anchor="ctr"/>
            <a:lstStyle/>
            <a:p>
              <a:endParaRPr lang="en-RO"/>
            </a:p>
          </p:txBody>
        </p:sp>
        <p:sp>
          <p:nvSpPr>
            <p:cNvPr id="96" name="Freeform 95">
              <a:extLst>
                <a:ext uri="{FF2B5EF4-FFF2-40B4-BE49-F238E27FC236}">
                  <a16:creationId xmlns:a16="http://schemas.microsoft.com/office/drawing/2014/main" id="{C4267C95-B1FF-2C4E-B1DB-125A4E36F3A5}"/>
                </a:ext>
              </a:extLst>
            </p:cNvPr>
            <p:cNvSpPr/>
            <p:nvPr/>
          </p:nvSpPr>
          <p:spPr>
            <a:xfrm>
              <a:off x="3407568" y="1600295"/>
              <a:ext cx="2993231" cy="2993088"/>
            </a:xfrm>
            <a:custGeom>
              <a:avLst/>
              <a:gdLst>
                <a:gd name="connsiteX0" fmla="*/ 2993399 w 2993231"/>
                <a:gd name="connsiteY0" fmla="*/ 1864583 h 2993088"/>
                <a:gd name="connsiteX1" fmla="*/ 2956632 w 2993231"/>
                <a:gd name="connsiteY1" fmla="*/ 1936687 h 2993088"/>
                <a:gd name="connsiteX2" fmla="*/ 2795469 w 2993231"/>
                <a:gd name="connsiteY2" fmla="*/ 2012125 h 2993088"/>
                <a:gd name="connsiteX3" fmla="*/ 2631163 w 2993231"/>
                <a:gd name="connsiteY3" fmla="*/ 2012125 h 2993088"/>
                <a:gd name="connsiteX4" fmla="*/ 2557820 w 2993231"/>
                <a:gd name="connsiteY4" fmla="*/ 2061941 h 2993088"/>
                <a:gd name="connsiteX5" fmla="*/ 2497622 w 2993231"/>
                <a:gd name="connsiteY5" fmla="*/ 2206721 h 2993088"/>
                <a:gd name="connsiteX6" fmla="*/ 2514863 w 2993231"/>
                <a:gd name="connsiteY6" fmla="*/ 2296637 h 2993088"/>
                <a:gd name="connsiteX7" fmla="*/ 2631068 w 2993231"/>
                <a:gd name="connsiteY7" fmla="*/ 2412747 h 2993088"/>
                <a:gd name="connsiteX8" fmla="*/ 2630496 w 2993231"/>
                <a:gd name="connsiteY8" fmla="*/ 2690686 h 2993088"/>
                <a:gd name="connsiteX9" fmla="*/ 2390466 w 2993231"/>
                <a:gd name="connsiteY9" fmla="*/ 2930526 h 2993088"/>
                <a:gd name="connsiteX10" fmla="*/ 2115098 w 2993231"/>
                <a:gd name="connsiteY10" fmla="*/ 2931097 h 2993088"/>
                <a:gd name="connsiteX11" fmla="*/ 1932980 w 2993231"/>
                <a:gd name="connsiteY11" fmla="*/ 2749456 h 2993088"/>
                <a:gd name="connsiteX12" fmla="*/ 1924027 w 2993231"/>
                <a:gd name="connsiteY12" fmla="*/ 2652301 h 2993088"/>
                <a:gd name="connsiteX13" fmla="*/ 2018515 w 2993231"/>
                <a:gd name="connsiteY13" fmla="*/ 2662778 h 2993088"/>
                <a:gd name="connsiteX14" fmla="*/ 2193013 w 2993231"/>
                <a:gd name="connsiteY14" fmla="*/ 2836800 h 2993088"/>
                <a:gd name="connsiteX15" fmla="*/ 2311028 w 2993231"/>
                <a:gd name="connsiteY15" fmla="*/ 2837752 h 2993088"/>
                <a:gd name="connsiteX16" fmla="*/ 2540771 w 2993231"/>
                <a:gd name="connsiteY16" fmla="*/ 2607914 h 2993088"/>
                <a:gd name="connsiteX17" fmla="*/ 2541342 w 2993231"/>
                <a:gd name="connsiteY17" fmla="*/ 2495233 h 2993088"/>
                <a:gd name="connsiteX18" fmla="*/ 2425423 w 2993231"/>
                <a:gd name="connsiteY18" fmla="*/ 2378838 h 2993088"/>
                <a:gd name="connsiteX19" fmla="*/ 2385513 w 2993231"/>
                <a:gd name="connsiteY19" fmla="*/ 2159763 h 2993088"/>
                <a:gd name="connsiteX20" fmla="*/ 2445330 w 2993231"/>
                <a:gd name="connsiteY20" fmla="*/ 2014888 h 2993088"/>
                <a:gd name="connsiteX21" fmla="*/ 2623067 w 2993231"/>
                <a:gd name="connsiteY21" fmla="*/ 1890491 h 2993088"/>
                <a:gd name="connsiteX22" fmla="*/ 2794517 w 2993231"/>
                <a:gd name="connsiteY22" fmla="*/ 1890015 h 2993088"/>
                <a:gd name="connsiteX23" fmla="*/ 2871955 w 2993231"/>
                <a:gd name="connsiteY23" fmla="*/ 1810672 h 2993088"/>
                <a:gd name="connsiteX24" fmla="*/ 2871955 w 2993231"/>
                <a:gd name="connsiteY24" fmla="*/ 1482059 h 2993088"/>
                <a:gd name="connsiteX25" fmla="*/ 2791945 w 2993231"/>
                <a:gd name="connsiteY25" fmla="*/ 1401763 h 2993088"/>
                <a:gd name="connsiteX26" fmla="*/ 2624019 w 2993231"/>
                <a:gd name="connsiteY26" fmla="*/ 1401763 h 2993088"/>
                <a:gd name="connsiteX27" fmla="*/ 2447521 w 2993231"/>
                <a:gd name="connsiteY27" fmla="*/ 1281463 h 2993088"/>
                <a:gd name="connsiteX28" fmla="*/ 2383322 w 2993231"/>
                <a:gd name="connsiteY28" fmla="*/ 1126777 h 2993088"/>
                <a:gd name="connsiteX29" fmla="*/ 2422756 w 2993231"/>
                <a:gd name="connsiteY29" fmla="*/ 917227 h 2993088"/>
                <a:gd name="connsiteX30" fmla="*/ 2543628 w 2993231"/>
                <a:gd name="connsiteY30" fmla="*/ 795688 h 2993088"/>
                <a:gd name="connsiteX31" fmla="*/ 2544104 w 2993231"/>
                <a:gd name="connsiteY31" fmla="*/ 688055 h 2993088"/>
                <a:gd name="connsiteX32" fmla="*/ 2306741 w 2993231"/>
                <a:gd name="connsiteY32" fmla="*/ 450692 h 2993088"/>
                <a:gd name="connsiteX33" fmla="*/ 2199204 w 2993231"/>
                <a:gd name="connsiteY33" fmla="*/ 450692 h 2993088"/>
                <a:gd name="connsiteX34" fmla="*/ 2079951 w 2993231"/>
                <a:gd name="connsiteY34" fmla="*/ 568135 h 2993088"/>
                <a:gd name="connsiteX35" fmla="*/ 1864210 w 2993231"/>
                <a:gd name="connsiteY35" fmla="*/ 609188 h 2993088"/>
                <a:gd name="connsiteX36" fmla="*/ 1715906 w 2993231"/>
                <a:gd name="connsiteY36" fmla="*/ 547752 h 2993088"/>
                <a:gd name="connsiteX37" fmla="*/ 1592081 w 2993231"/>
                <a:gd name="connsiteY37" fmla="*/ 366777 h 2993088"/>
                <a:gd name="connsiteX38" fmla="*/ 1592081 w 2993231"/>
                <a:gd name="connsiteY38" fmla="*/ 198851 h 2993088"/>
                <a:gd name="connsiteX39" fmla="*/ 1515881 w 2993231"/>
                <a:gd name="connsiteY39" fmla="*/ 122080 h 2993088"/>
                <a:gd name="connsiteX40" fmla="*/ 1180124 w 2993231"/>
                <a:gd name="connsiteY40" fmla="*/ 122080 h 2993088"/>
                <a:gd name="connsiteX41" fmla="*/ 1103924 w 2993231"/>
                <a:gd name="connsiteY41" fmla="*/ 198756 h 2993088"/>
                <a:gd name="connsiteX42" fmla="*/ 1103448 w 2993231"/>
                <a:gd name="connsiteY42" fmla="*/ 363062 h 2993088"/>
                <a:gd name="connsiteX43" fmla="*/ 972670 w 2993231"/>
                <a:gd name="connsiteY43" fmla="*/ 550609 h 2993088"/>
                <a:gd name="connsiteX44" fmla="*/ 827890 w 2993231"/>
                <a:gd name="connsiteY44" fmla="*/ 610712 h 2993088"/>
                <a:gd name="connsiteX45" fmla="*/ 620626 w 2993231"/>
                <a:gd name="connsiteY45" fmla="*/ 573469 h 2993088"/>
                <a:gd name="connsiteX46" fmla="*/ 496801 w 2993231"/>
                <a:gd name="connsiteY46" fmla="*/ 450216 h 2993088"/>
                <a:gd name="connsiteX47" fmla="*/ 389264 w 2993231"/>
                <a:gd name="connsiteY47" fmla="*/ 450216 h 2993088"/>
                <a:gd name="connsiteX48" fmla="*/ 151234 w 2993231"/>
                <a:gd name="connsiteY48" fmla="*/ 687198 h 2993088"/>
                <a:gd name="connsiteX49" fmla="*/ 151234 w 2993231"/>
                <a:gd name="connsiteY49" fmla="*/ 794926 h 2993088"/>
                <a:gd name="connsiteX50" fmla="*/ 322684 w 2993231"/>
                <a:gd name="connsiteY50" fmla="*/ 966947 h 2993088"/>
                <a:gd name="connsiteX51" fmla="*/ 347830 w 2993231"/>
                <a:gd name="connsiteY51" fmla="*/ 996760 h 2993088"/>
                <a:gd name="connsiteX52" fmla="*/ 338305 w 2993231"/>
                <a:gd name="connsiteY52" fmla="*/ 1068484 h 2993088"/>
                <a:gd name="connsiteX53" fmla="*/ 266486 w 2993231"/>
                <a:gd name="connsiteY53" fmla="*/ 1078009 h 2993088"/>
                <a:gd name="connsiteX54" fmla="*/ 241721 w 2993231"/>
                <a:gd name="connsiteY54" fmla="*/ 1057911 h 2993088"/>
                <a:gd name="connsiteX55" fmla="*/ 62461 w 2993231"/>
                <a:gd name="connsiteY55" fmla="*/ 878460 h 2993088"/>
                <a:gd name="connsiteX56" fmla="*/ 62461 w 2993231"/>
                <a:gd name="connsiteY56" fmla="*/ 603092 h 2993088"/>
                <a:gd name="connsiteX57" fmla="*/ 302396 w 2993231"/>
                <a:gd name="connsiteY57" fmla="*/ 363062 h 2993088"/>
                <a:gd name="connsiteX58" fmla="*/ 580430 w 2993231"/>
                <a:gd name="connsiteY58" fmla="*/ 362491 h 2993088"/>
                <a:gd name="connsiteX59" fmla="*/ 694730 w 2993231"/>
                <a:gd name="connsiteY59" fmla="*/ 476029 h 2993088"/>
                <a:gd name="connsiteX60" fmla="*/ 789980 w 2993231"/>
                <a:gd name="connsiteY60" fmla="*/ 494126 h 2993088"/>
                <a:gd name="connsiteX61" fmla="*/ 928283 w 2993231"/>
                <a:gd name="connsiteY61" fmla="*/ 436976 h 2993088"/>
                <a:gd name="connsiteX62" fmla="*/ 981433 w 2993231"/>
                <a:gd name="connsiteY62" fmla="*/ 358776 h 2993088"/>
                <a:gd name="connsiteX63" fmla="*/ 981433 w 2993231"/>
                <a:gd name="connsiteY63" fmla="*/ 198089 h 2993088"/>
                <a:gd name="connsiteX64" fmla="*/ 1120498 w 2993231"/>
                <a:gd name="connsiteY64" fmla="*/ 6160 h 2993088"/>
                <a:gd name="connsiteX65" fmla="*/ 1128880 w 2993231"/>
                <a:gd name="connsiteY65" fmla="*/ 160 h 2993088"/>
                <a:gd name="connsiteX66" fmla="*/ 1564649 w 2993231"/>
                <a:gd name="connsiteY66" fmla="*/ 160 h 2993088"/>
                <a:gd name="connsiteX67" fmla="*/ 1714286 w 2993231"/>
                <a:gd name="connsiteY67" fmla="*/ 232379 h 2993088"/>
                <a:gd name="connsiteX68" fmla="*/ 1713620 w 2993231"/>
                <a:gd name="connsiteY68" fmla="*/ 364396 h 2993088"/>
                <a:gd name="connsiteX69" fmla="*/ 1761245 w 2993231"/>
                <a:gd name="connsiteY69" fmla="*/ 434976 h 2993088"/>
                <a:gd name="connsiteX70" fmla="*/ 1909073 w 2993231"/>
                <a:gd name="connsiteY70" fmla="*/ 496603 h 2993088"/>
                <a:gd name="connsiteX71" fmla="*/ 1995941 w 2993231"/>
                <a:gd name="connsiteY71" fmla="*/ 479934 h 2993088"/>
                <a:gd name="connsiteX72" fmla="*/ 2114527 w 2993231"/>
                <a:gd name="connsiteY72" fmla="*/ 361348 h 2993088"/>
                <a:gd name="connsiteX73" fmla="*/ 2389704 w 2993231"/>
                <a:gd name="connsiteY73" fmla="*/ 361348 h 2993088"/>
                <a:gd name="connsiteX74" fmla="*/ 2632211 w 2993231"/>
                <a:gd name="connsiteY74" fmla="*/ 603283 h 2993088"/>
                <a:gd name="connsiteX75" fmla="*/ 2632211 w 2993231"/>
                <a:gd name="connsiteY75" fmla="*/ 878555 h 2993088"/>
                <a:gd name="connsiteX76" fmla="*/ 2513624 w 2993231"/>
                <a:gd name="connsiteY76" fmla="*/ 997141 h 2993088"/>
                <a:gd name="connsiteX77" fmla="*/ 2496956 w 2993231"/>
                <a:gd name="connsiteY77" fmla="*/ 1083914 h 2993088"/>
                <a:gd name="connsiteX78" fmla="*/ 2558201 w 2993231"/>
                <a:gd name="connsiteY78" fmla="*/ 1231933 h 2993088"/>
                <a:gd name="connsiteX79" fmla="*/ 2628782 w 2993231"/>
                <a:gd name="connsiteY79" fmla="*/ 1279558 h 2993088"/>
                <a:gd name="connsiteX80" fmla="*/ 2800232 w 2993231"/>
                <a:gd name="connsiteY80" fmla="*/ 1279558 h 2993088"/>
                <a:gd name="connsiteX81" fmla="*/ 2959394 w 2993231"/>
                <a:gd name="connsiteY81" fmla="*/ 1358901 h 2993088"/>
                <a:gd name="connsiteX82" fmla="*/ 2993208 w 2993231"/>
                <a:gd name="connsiteY82" fmla="*/ 1428624 h 299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93231" h="2993088">
                  <a:moveTo>
                    <a:pt x="2993399" y="1864583"/>
                  </a:moveTo>
                  <a:cubicBezTo>
                    <a:pt x="2981302" y="1888777"/>
                    <a:pt x="2972063" y="1914875"/>
                    <a:pt x="2956632" y="1936687"/>
                  </a:cubicBezTo>
                  <a:cubicBezTo>
                    <a:pt x="2917770" y="1991742"/>
                    <a:pt x="2861382" y="2012125"/>
                    <a:pt x="2795469" y="2012125"/>
                  </a:cubicBezTo>
                  <a:cubicBezTo>
                    <a:pt x="2740700" y="2012125"/>
                    <a:pt x="2685932" y="2012983"/>
                    <a:pt x="2631163" y="2012125"/>
                  </a:cubicBezTo>
                  <a:cubicBezTo>
                    <a:pt x="2594206" y="2011459"/>
                    <a:pt x="2571155" y="2027175"/>
                    <a:pt x="2557820" y="2061941"/>
                  </a:cubicBezTo>
                  <a:cubicBezTo>
                    <a:pt x="2538770" y="2110709"/>
                    <a:pt x="2519720" y="2159287"/>
                    <a:pt x="2497622" y="2206721"/>
                  </a:cubicBezTo>
                  <a:cubicBezTo>
                    <a:pt x="2481239" y="2242249"/>
                    <a:pt x="2487431" y="2270158"/>
                    <a:pt x="2514863" y="2296637"/>
                  </a:cubicBezTo>
                  <a:cubicBezTo>
                    <a:pt x="2554201" y="2334737"/>
                    <a:pt x="2592682" y="2373694"/>
                    <a:pt x="2631068" y="2412747"/>
                  </a:cubicBezTo>
                  <a:cubicBezTo>
                    <a:pt x="2715840" y="2499234"/>
                    <a:pt x="2715935" y="2604295"/>
                    <a:pt x="2630496" y="2690686"/>
                  </a:cubicBezTo>
                  <a:cubicBezTo>
                    <a:pt x="2551058" y="2771141"/>
                    <a:pt x="2471048" y="2851087"/>
                    <a:pt x="2390466" y="2930526"/>
                  </a:cubicBezTo>
                  <a:cubicBezTo>
                    <a:pt x="2305694" y="3013965"/>
                    <a:pt x="2200538" y="3014155"/>
                    <a:pt x="2115098" y="2931097"/>
                  </a:cubicBezTo>
                  <a:cubicBezTo>
                    <a:pt x="2053662" y="2871280"/>
                    <a:pt x="1993369" y="2810416"/>
                    <a:pt x="1932980" y="2749456"/>
                  </a:cubicBezTo>
                  <a:cubicBezTo>
                    <a:pt x="1899929" y="2716118"/>
                    <a:pt x="1896976" y="2678018"/>
                    <a:pt x="1924027" y="2652301"/>
                  </a:cubicBezTo>
                  <a:cubicBezTo>
                    <a:pt x="1951078" y="2626583"/>
                    <a:pt x="1985654" y="2630393"/>
                    <a:pt x="2018515" y="2662778"/>
                  </a:cubicBezTo>
                  <a:cubicBezTo>
                    <a:pt x="2076998" y="2720500"/>
                    <a:pt x="2134720" y="2778888"/>
                    <a:pt x="2193013" y="2836800"/>
                  </a:cubicBezTo>
                  <a:cubicBezTo>
                    <a:pt x="2238161" y="2881663"/>
                    <a:pt x="2266641" y="2881948"/>
                    <a:pt x="2311028" y="2837752"/>
                  </a:cubicBezTo>
                  <a:cubicBezTo>
                    <a:pt x="2387672" y="2761552"/>
                    <a:pt x="2464253" y="2684940"/>
                    <a:pt x="2540771" y="2607914"/>
                  </a:cubicBezTo>
                  <a:cubicBezTo>
                    <a:pt x="2582681" y="2565909"/>
                    <a:pt x="2582681" y="2537239"/>
                    <a:pt x="2541342" y="2495233"/>
                  </a:cubicBezTo>
                  <a:cubicBezTo>
                    <a:pt x="2503242" y="2456181"/>
                    <a:pt x="2463713" y="2417986"/>
                    <a:pt x="2425423" y="2378838"/>
                  </a:cubicBezTo>
                  <a:cubicBezTo>
                    <a:pt x="2361605" y="2313496"/>
                    <a:pt x="2349223" y="2244250"/>
                    <a:pt x="2385513" y="2159763"/>
                  </a:cubicBezTo>
                  <a:cubicBezTo>
                    <a:pt x="2406087" y="2112138"/>
                    <a:pt x="2425899" y="2063370"/>
                    <a:pt x="2445330" y="2014888"/>
                  </a:cubicBezTo>
                  <a:cubicBezTo>
                    <a:pt x="2477620" y="1934592"/>
                    <a:pt x="2536103" y="1891920"/>
                    <a:pt x="2623067" y="1890491"/>
                  </a:cubicBezTo>
                  <a:cubicBezTo>
                    <a:pt x="2680217" y="1889634"/>
                    <a:pt x="2737367" y="1890491"/>
                    <a:pt x="2794517" y="1890015"/>
                  </a:cubicBezTo>
                  <a:cubicBezTo>
                    <a:pt x="2851667" y="1889539"/>
                    <a:pt x="2871955" y="1867060"/>
                    <a:pt x="2871955" y="1810672"/>
                  </a:cubicBezTo>
                  <a:cubicBezTo>
                    <a:pt x="2872336" y="1701134"/>
                    <a:pt x="2872336" y="1591597"/>
                    <a:pt x="2871955" y="1482059"/>
                  </a:cubicBezTo>
                  <a:cubicBezTo>
                    <a:pt x="2871955" y="1424338"/>
                    <a:pt x="2849762" y="1402240"/>
                    <a:pt x="2791945" y="1401763"/>
                  </a:cubicBezTo>
                  <a:cubicBezTo>
                    <a:pt x="2735938" y="1401287"/>
                    <a:pt x="2680026" y="1401763"/>
                    <a:pt x="2624019" y="1401763"/>
                  </a:cubicBezTo>
                  <a:cubicBezTo>
                    <a:pt x="2538294" y="1400906"/>
                    <a:pt x="2480001" y="1360330"/>
                    <a:pt x="2447521" y="1281463"/>
                  </a:cubicBezTo>
                  <a:cubicBezTo>
                    <a:pt x="2426280" y="1229837"/>
                    <a:pt x="2405230" y="1178116"/>
                    <a:pt x="2383322" y="1126777"/>
                  </a:cubicBezTo>
                  <a:cubicBezTo>
                    <a:pt x="2349699" y="1047814"/>
                    <a:pt x="2364272" y="977901"/>
                    <a:pt x="2422756" y="917227"/>
                  </a:cubicBezTo>
                  <a:cubicBezTo>
                    <a:pt x="2462475" y="876174"/>
                    <a:pt x="2503718" y="836550"/>
                    <a:pt x="2543628" y="795688"/>
                  </a:cubicBezTo>
                  <a:cubicBezTo>
                    <a:pt x="2581728" y="756349"/>
                    <a:pt x="2582490" y="726917"/>
                    <a:pt x="2544104" y="688055"/>
                  </a:cubicBezTo>
                  <a:cubicBezTo>
                    <a:pt x="2465428" y="608553"/>
                    <a:pt x="2386307" y="529432"/>
                    <a:pt x="2306741" y="450692"/>
                  </a:cubicBezTo>
                  <a:cubicBezTo>
                    <a:pt x="2267689" y="412021"/>
                    <a:pt x="2238352" y="412021"/>
                    <a:pt x="2199204" y="450692"/>
                  </a:cubicBezTo>
                  <a:cubicBezTo>
                    <a:pt x="2160056" y="489364"/>
                    <a:pt x="2119480" y="528702"/>
                    <a:pt x="2079951" y="568135"/>
                  </a:cubicBezTo>
                  <a:cubicBezTo>
                    <a:pt x="2015753" y="631000"/>
                    <a:pt x="1946030" y="643764"/>
                    <a:pt x="1864210" y="609188"/>
                  </a:cubicBezTo>
                  <a:cubicBezTo>
                    <a:pt x="1814680" y="588328"/>
                    <a:pt x="1765436" y="568040"/>
                    <a:pt x="1715906" y="547752"/>
                  </a:cubicBezTo>
                  <a:cubicBezTo>
                    <a:pt x="1633324" y="514224"/>
                    <a:pt x="1593033" y="456026"/>
                    <a:pt x="1592081" y="366777"/>
                  </a:cubicBezTo>
                  <a:cubicBezTo>
                    <a:pt x="1591414" y="310770"/>
                    <a:pt x="1592081" y="254858"/>
                    <a:pt x="1592081" y="198851"/>
                  </a:cubicBezTo>
                  <a:cubicBezTo>
                    <a:pt x="1591414" y="145225"/>
                    <a:pt x="1568840" y="122651"/>
                    <a:pt x="1515881" y="122080"/>
                  </a:cubicBezTo>
                  <a:cubicBezTo>
                    <a:pt x="1403994" y="121635"/>
                    <a:pt x="1292075" y="121635"/>
                    <a:pt x="1180124" y="122080"/>
                  </a:cubicBezTo>
                  <a:cubicBezTo>
                    <a:pt x="1126880" y="122080"/>
                    <a:pt x="1104972" y="144368"/>
                    <a:pt x="1103924" y="198756"/>
                  </a:cubicBezTo>
                  <a:cubicBezTo>
                    <a:pt x="1102877" y="253144"/>
                    <a:pt x="1103924" y="308293"/>
                    <a:pt x="1103448" y="363062"/>
                  </a:cubicBezTo>
                  <a:cubicBezTo>
                    <a:pt x="1102115" y="459169"/>
                    <a:pt x="1061824" y="515462"/>
                    <a:pt x="972670" y="550609"/>
                  </a:cubicBezTo>
                  <a:cubicBezTo>
                    <a:pt x="924092" y="569659"/>
                    <a:pt x="875991" y="590233"/>
                    <a:pt x="827890" y="610712"/>
                  </a:cubicBezTo>
                  <a:cubicBezTo>
                    <a:pt x="750547" y="643764"/>
                    <a:pt x="681205" y="630715"/>
                    <a:pt x="620626" y="573469"/>
                  </a:cubicBezTo>
                  <a:cubicBezTo>
                    <a:pt x="578335" y="533369"/>
                    <a:pt x="538139" y="490983"/>
                    <a:pt x="496801" y="450216"/>
                  </a:cubicBezTo>
                  <a:cubicBezTo>
                    <a:pt x="457558" y="412116"/>
                    <a:pt x="428030" y="411544"/>
                    <a:pt x="389264" y="450216"/>
                  </a:cubicBezTo>
                  <a:cubicBezTo>
                    <a:pt x="309381" y="528765"/>
                    <a:pt x="230037" y="607759"/>
                    <a:pt x="151234" y="687198"/>
                  </a:cubicBezTo>
                  <a:cubicBezTo>
                    <a:pt x="113134" y="725298"/>
                    <a:pt x="113134" y="756159"/>
                    <a:pt x="151234" y="794926"/>
                  </a:cubicBezTo>
                  <a:cubicBezTo>
                    <a:pt x="208384" y="852647"/>
                    <a:pt x="265534" y="909226"/>
                    <a:pt x="322684" y="966947"/>
                  </a:cubicBezTo>
                  <a:cubicBezTo>
                    <a:pt x="332177" y="975892"/>
                    <a:pt x="340614" y="985895"/>
                    <a:pt x="347830" y="996760"/>
                  </a:cubicBezTo>
                  <a:cubicBezTo>
                    <a:pt x="363279" y="1019630"/>
                    <a:pt x="359187" y="1050439"/>
                    <a:pt x="338305" y="1068484"/>
                  </a:cubicBezTo>
                  <a:cubicBezTo>
                    <a:pt x="320121" y="1089181"/>
                    <a:pt x="289437" y="1093251"/>
                    <a:pt x="266486" y="1078009"/>
                  </a:cubicBezTo>
                  <a:cubicBezTo>
                    <a:pt x="257407" y="1072394"/>
                    <a:pt x="249085" y="1065640"/>
                    <a:pt x="241721" y="1057911"/>
                  </a:cubicBezTo>
                  <a:cubicBezTo>
                    <a:pt x="181714" y="998284"/>
                    <a:pt x="121516" y="938944"/>
                    <a:pt x="62461" y="878460"/>
                  </a:cubicBezTo>
                  <a:cubicBezTo>
                    <a:pt x="-20597" y="793402"/>
                    <a:pt x="-20597" y="687960"/>
                    <a:pt x="62461" y="603092"/>
                  </a:cubicBezTo>
                  <a:cubicBezTo>
                    <a:pt x="141836" y="522384"/>
                    <a:pt x="221814" y="442374"/>
                    <a:pt x="302396" y="363062"/>
                  </a:cubicBezTo>
                  <a:cubicBezTo>
                    <a:pt x="388787" y="277337"/>
                    <a:pt x="494134" y="277337"/>
                    <a:pt x="580430" y="362491"/>
                  </a:cubicBezTo>
                  <a:cubicBezTo>
                    <a:pt x="618530" y="400019"/>
                    <a:pt x="656630" y="438691"/>
                    <a:pt x="694730" y="476029"/>
                  </a:cubicBezTo>
                  <a:cubicBezTo>
                    <a:pt x="730163" y="510985"/>
                    <a:pt x="745022" y="513271"/>
                    <a:pt x="789980" y="494126"/>
                  </a:cubicBezTo>
                  <a:cubicBezTo>
                    <a:pt x="834938" y="474981"/>
                    <a:pt x="881420" y="454026"/>
                    <a:pt x="928283" y="436976"/>
                  </a:cubicBezTo>
                  <a:cubicBezTo>
                    <a:pt x="966383" y="423070"/>
                    <a:pt x="982481" y="398876"/>
                    <a:pt x="981433" y="358776"/>
                  </a:cubicBezTo>
                  <a:cubicBezTo>
                    <a:pt x="980004" y="305245"/>
                    <a:pt x="980480" y="251620"/>
                    <a:pt x="981433" y="198089"/>
                  </a:cubicBezTo>
                  <a:cubicBezTo>
                    <a:pt x="982957" y="97505"/>
                    <a:pt x="1025248" y="39879"/>
                    <a:pt x="1120498" y="6160"/>
                  </a:cubicBezTo>
                  <a:cubicBezTo>
                    <a:pt x="1123588" y="4609"/>
                    <a:pt x="1126416" y="2585"/>
                    <a:pt x="1128880" y="160"/>
                  </a:cubicBezTo>
                  <a:lnTo>
                    <a:pt x="1564649" y="160"/>
                  </a:lnTo>
                  <a:cubicBezTo>
                    <a:pt x="1678282" y="36450"/>
                    <a:pt x="1721240" y="117698"/>
                    <a:pt x="1714286" y="232379"/>
                  </a:cubicBezTo>
                  <a:cubicBezTo>
                    <a:pt x="1711619" y="276194"/>
                    <a:pt x="1714858" y="320390"/>
                    <a:pt x="1713620" y="364396"/>
                  </a:cubicBezTo>
                  <a:cubicBezTo>
                    <a:pt x="1712572" y="400495"/>
                    <a:pt x="1729241" y="422022"/>
                    <a:pt x="1761245" y="434976"/>
                  </a:cubicBezTo>
                  <a:cubicBezTo>
                    <a:pt x="1810870" y="454693"/>
                    <a:pt x="1860495" y="474600"/>
                    <a:pt x="1909073" y="496603"/>
                  </a:cubicBezTo>
                  <a:cubicBezTo>
                    <a:pt x="1943172" y="511938"/>
                    <a:pt x="1970318" y="506128"/>
                    <a:pt x="1995941" y="479934"/>
                  </a:cubicBezTo>
                  <a:cubicBezTo>
                    <a:pt x="2034803" y="439738"/>
                    <a:pt x="2074522" y="400305"/>
                    <a:pt x="2114527" y="361348"/>
                  </a:cubicBezTo>
                  <a:cubicBezTo>
                    <a:pt x="2199776" y="278290"/>
                    <a:pt x="2304551" y="277909"/>
                    <a:pt x="2389704" y="361348"/>
                  </a:cubicBezTo>
                  <a:cubicBezTo>
                    <a:pt x="2471365" y="441231"/>
                    <a:pt x="2552201" y="521876"/>
                    <a:pt x="2632211" y="603283"/>
                  </a:cubicBezTo>
                  <a:cubicBezTo>
                    <a:pt x="2715745" y="688341"/>
                    <a:pt x="2715173" y="793783"/>
                    <a:pt x="2632211" y="878555"/>
                  </a:cubicBezTo>
                  <a:cubicBezTo>
                    <a:pt x="2593158" y="918465"/>
                    <a:pt x="2553725" y="958184"/>
                    <a:pt x="2513624" y="997141"/>
                  </a:cubicBezTo>
                  <a:cubicBezTo>
                    <a:pt x="2487240" y="1022668"/>
                    <a:pt x="2481430" y="1049719"/>
                    <a:pt x="2496956" y="1083914"/>
                  </a:cubicBezTo>
                  <a:cubicBezTo>
                    <a:pt x="2518958" y="1132492"/>
                    <a:pt x="2538580" y="1182212"/>
                    <a:pt x="2558201" y="1231933"/>
                  </a:cubicBezTo>
                  <a:cubicBezTo>
                    <a:pt x="2571060" y="1264603"/>
                    <a:pt x="2592777" y="1280701"/>
                    <a:pt x="2628782" y="1279558"/>
                  </a:cubicBezTo>
                  <a:cubicBezTo>
                    <a:pt x="2685932" y="1278319"/>
                    <a:pt x="2743082" y="1278796"/>
                    <a:pt x="2800232" y="1279558"/>
                  </a:cubicBezTo>
                  <a:cubicBezTo>
                    <a:pt x="2865954" y="1280224"/>
                    <a:pt x="2921675" y="1303370"/>
                    <a:pt x="2959394" y="1358901"/>
                  </a:cubicBezTo>
                  <a:cubicBezTo>
                    <a:pt x="2973777" y="1380046"/>
                    <a:pt x="2982064" y="1405288"/>
                    <a:pt x="2993208" y="1428624"/>
                  </a:cubicBezTo>
                  <a:close/>
                </a:path>
              </a:pathLst>
            </a:custGeom>
            <a:grpFill/>
            <a:ln w="9525"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55D5B378-C78E-014E-B872-E52C76DDC88B}"/>
                </a:ext>
              </a:extLst>
            </p:cNvPr>
            <p:cNvSpPr/>
            <p:nvPr/>
          </p:nvSpPr>
          <p:spPr>
            <a:xfrm>
              <a:off x="4177520" y="2454764"/>
              <a:ext cx="1369278" cy="1369006"/>
            </a:xfrm>
            <a:custGeom>
              <a:avLst/>
              <a:gdLst>
                <a:gd name="connsiteX0" fmla="*/ 579337 w 1369278"/>
                <a:gd name="connsiteY0" fmla="*/ 178 h 1369006"/>
                <a:gd name="connsiteX1" fmla="*/ 1354862 w 1369278"/>
                <a:gd name="connsiteY1" fmla="*/ 645211 h 1369006"/>
                <a:gd name="connsiteX2" fmla="*/ 1146455 w 1369278"/>
                <a:gd name="connsiteY2" fmla="*/ 1342060 h 1369006"/>
                <a:gd name="connsiteX3" fmla="*/ 1052539 w 1369278"/>
                <a:gd name="connsiteY3" fmla="*/ 1352537 h 1369006"/>
                <a:gd name="connsiteX4" fmla="*/ 1056920 w 1369278"/>
                <a:gd name="connsiteY4" fmla="*/ 1260717 h 1369006"/>
                <a:gd name="connsiteX5" fmla="*/ 1240657 w 1369278"/>
                <a:gd name="connsiteY5" fmla="*/ 904863 h 1369006"/>
                <a:gd name="connsiteX6" fmla="*/ 895948 w 1369278"/>
                <a:gd name="connsiteY6" fmla="*/ 196679 h 1369006"/>
                <a:gd name="connsiteX7" fmla="*/ 129376 w 1369278"/>
                <a:gd name="connsiteY7" fmla="*/ 293357 h 1369006"/>
                <a:gd name="connsiteX8" fmla="*/ 102706 w 1369278"/>
                <a:gd name="connsiteY8" fmla="*/ 317075 h 1369006"/>
                <a:gd name="connsiteX9" fmla="*/ 16028 w 1369278"/>
                <a:gd name="connsiteY9" fmla="*/ 313360 h 1369006"/>
                <a:gd name="connsiteX10" fmla="*/ 18204 w 1369278"/>
                <a:gd name="connsiteY10" fmla="*/ 231624 h 1369006"/>
                <a:gd name="connsiteX11" fmla="*/ 22886 w 1369278"/>
                <a:gd name="connsiteY11" fmla="*/ 227635 h 1369006"/>
                <a:gd name="connsiteX12" fmla="*/ 209481 w 1369278"/>
                <a:gd name="connsiteY12" fmla="*/ 91618 h 1369006"/>
                <a:gd name="connsiteX13" fmla="*/ 579337 w 1369278"/>
                <a:gd name="connsiteY13" fmla="*/ 178 h 136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9278" h="1369006">
                  <a:moveTo>
                    <a:pt x="579337" y="178"/>
                  </a:moveTo>
                  <a:cubicBezTo>
                    <a:pt x="961861" y="2654"/>
                    <a:pt x="1286282" y="268307"/>
                    <a:pt x="1354862" y="645211"/>
                  </a:cubicBezTo>
                  <a:cubicBezTo>
                    <a:pt x="1403059" y="910101"/>
                    <a:pt x="1331335" y="1144321"/>
                    <a:pt x="1146455" y="1342060"/>
                  </a:cubicBezTo>
                  <a:cubicBezTo>
                    <a:pt x="1116356" y="1374159"/>
                    <a:pt x="1079018" y="1377874"/>
                    <a:pt x="1052539" y="1352537"/>
                  </a:cubicBezTo>
                  <a:cubicBezTo>
                    <a:pt x="1026059" y="1327201"/>
                    <a:pt x="1026916" y="1292244"/>
                    <a:pt x="1056920" y="1260717"/>
                  </a:cubicBezTo>
                  <a:cubicBezTo>
                    <a:pt x="1152299" y="1163087"/>
                    <a:pt x="1216288" y="1039156"/>
                    <a:pt x="1240657" y="904863"/>
                  </a:cubicBezTo>
                  <a:cubicBezTo>
                    <a:pt x="1292188" y="621970"/>
                    <a:pt x="1154932" y="339935"/>
                    <a:pt x="895948" y="196679"/>
                  </a:cubicBezTo>
                  <a:cubicBezTo>
                    <a:pt x="654203" y="62757"/>
                    <a:pt x="335592" y="102857"/>
                    <a:pt x="129376" y="293357"/>
                  </a:cubicBezTo>
                  <a:cubicBezTo>
                    <a:pt x="120613" y="301454"/>
                    <a:pt x="112135" y="309836"/>
                    <a:pt x="102706" y="317075"/>
                  </a:cubicBezTo>
                  <a:cubicBezTo>
                    <a:pt x="73178" y="339839"/>
                    <a:pt x="38126" y="338125"/>
                    <a:pt x="16028" y="313360"/>
                  </a:cubicBezTo>
                  <a:cubicBezTo>
                    <a:pt x="-5942" y="290188"/>
                    <a:pt x="-4968" y="253594"/>
                    <a:pt x="18204" y="231624"/>
                  </a:cubicBezTo>
                  <a:cubicBezTo>
                    <a:pt x="19693" y="230212"/>
                    <a:pt x="21256" y="228880"/>
                    <a:pt x="22886" y="227635"/>
                  </a:cubicBezTo>
                  <a:cubicBezTo>
                    <a:pt x="83084" y="180010"/>
                    <a:pt x="143282" y="130289"/>
                    <a:pt x="209481" y="91618"/>
                  </a:cubicBezTo>
                  <a:cubicBezTo>
                    <a:pt x="317971" y="28277"/>
                    <a:pt x="453226" y="-679"/>
                    <a:pt x="579337" y="178"/>
                  </a:cubicBezTo>
                  <a:close/>
                </a:path>
              </a:pathLst>
            </a:custGeom>
            <a:grpFill/>
            <a:ln w="9525" cap="flat">
              <a:noFill/>
              <a:prstDash val="solid"/>
              <a:miter/>
            </a:ln>
          </p:spPr>
          <p:txBody>
            <a:bodyPr rtlCol="0" anchor="ctr"/>
            <a:lstStyle/>
            <a:p>
              <a:endParaRPr lang="en-RO"/>
            </a:p>
          </p:txBody>
        </p:sp>
        <p:sp>
          <p:nvSpPr>
            <p:cNvPr id="98" name="Freeform 97">
              <a:extLst>
                <a:ext uri="{FF2B5EF4-FFF2-40B4-BE49-F238E27FC236}">
                  <a16:creationId xmlns:a16="http://schemas.microsoft.com/office/drawing/2014/main" id="{050DE062-F37C-E94B-9689-5E281CD3C8EE}"/>
                </a:ext>
              </a:extLst>
            </p:cNvPr>
            <p:cNvSpPr/>
            <p:nvPr/>
          </p:nvSpPr>
          <p:spPr>
            <a:xfrm>
              <a:off x="3414102" y="3490778"/>
              <a:ext cx="1096081" cy="1094367"/>
            </a:xfrm>
            <a:custGeom>
              <a:avLst/>
              <a:gdLst>
                <a:gd name="connsiteX0" fmla="*/ 550846 w 1096081"/>
                <a:gd name="connsiteY0" fmla="*/ 293 h 1094367"/>
                <a:gd name="connsiteX1" fmla="*/ 1096152 w 1096081"/>
                <a:gd name="connsiteY1" fmla="*/ 552743 h 1094367"/>
                <a:gd name="connsiteX2" fmla="*/ 541893 w 1096081"/>
                <a:gd name="connsiteY2" fmla="*/ 1094525 h 1094367"/>
                <a:gd name="connsiteX3" fmla="*/ 301 w 1096081"/>
                <a:gd name="connsiteY3" fmla="*/ 525311 h 1094367"/>
                <a:gd name="connsiteX4" fmla="*/ 550846 w 1096081"/>
                <a:gd name="connsiteY4" fmla="*/ 293 h 1094367"/>
                <a:gd name="connsiteX5" fmla="*/ 548655 w 1096081"/>
                <a:gd name="connsiteY5" fmla="*/ 122213 h 1094367"/>
                <a:gd name="connsiteX6" fmla="*/ 122221 w 1096081"/>
                <a:gd name="connsiteY6" fmla="*/ 544457 h 1094367"/>
                <a:gd name="connsiteX7" fmla="*/ 542433 w 1096081"/>
                <a:gd name="connsiteY7" fmla="*/ 974202 h 1094367"/>
                <a:gd name="connsiteX8" fmla="*/ 549036 w 1096081"/>
                <a:gd name="connsiteY8" fmla="*/ 974225 h 1094367"/>
                <a:gd name="connsiteX9" fmla="*/ 974042 w 1096081"/>
                <a:gd name="connsiteY9" fmla="*/ 553410 h 1094367"/>
                <a:gd name="connsiteX10" fmla="*/ 548846 w 1096081"/>
                <a:gd name="connsiteY10" fmla="*/ 122118 h 109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081" h="1094367">
                  <a:moveTo>
                    <a:pt x="550846" y="293"/>
                  </a:moveTo>
                  <a:cubicBezTo>
                    <a:pt x="859837" y="7342"/>
                    <a:pt x="1101772" y="252801"/>
                    <a:pt x="1096152" y="552743"/>
                  </a:cubicBezTo>
                  <a:cubicBezTo>
                    <a:pt x="1089485" y="903168"/>
                    <a:pt x="829452" y="1095097"/>
                    <a:pt x="541893" y="1094525"/>
                  </a:cubicBezTo>
                  <a:cubicBezTo>
                    <a:pt x="229854" y="1093954"/>
                    <a:pt x="-6271" y="840589"/>
                    <a:pt x="301" y="525311"/>
                  </a:cubicBezTo>
                  <a:cubicBezTo>
                    <a:pt x="6397" y="237085"/>
                    <a:pt x="261572" y="-6374"/>
                    <a:pt x="550846" y="293"/>
                  </a:cubicBezTo>
                  <a:close/>
                  <a:moveTo>
                    <a:pt x="548655" y="122213"/>
                  </a:moveTo>
                  <a:cubicBezTo>
                    <a:pt x="314599" y="121787"/>
                    <a:pt x="124106" y="310407"/>
                    <a:pt x="122221" y="544457"/>
                  </a:cubicBezTo>
                  <a:cubicBezTo>
                    <a:pt x="119589" y="779166"/>
                    <a:pt x="307724" y="971569"/>
                    <a:pt x="542433" y="974202"/>
                  </a:cubicBezTo>
                  <a:cubicBezTo>
                    <a:pt x="544634" y="974226"/>
                    <a:pt x="546835" y="974234"/>
                    <a:pt x="549036" y="974225"/>
                  </a:cubicBezTo>
                  <a:cubicBezTo>
                    <a:pt x="780970" y="974796"/>
                    <a:pt x="973566" y="783725"/>
                    <a:pt x="974042" y="553410"/>
                  </a:cubicBezTo>
                  <a:cubicBezTo>
                    <a:pt x="974137" y="312713"/>
                    <a:pt x="787066" y="122785"/>
                    <a:pt x="548846" y="122118"/>
                  </a:cubicBezTo>
                  <a:close/>
                </a:path>
              </a:pathLst>
            </a:custGeom>
            <a:grpFill/>
            <a:ln w="9525" cap="flat">
              <a:noFill/>
              <a:prstDash val="solid"/>
              <a:miter/>
            </a:ln>
          </p:spPr>
          <p:txBody>
            <a:bodyPr rtlCol="0" anchor="ctr"/>
            <a:lstStyle/>
            <a:p>
              <a:endParaRPr lang="en-RO"/>
            </a:p>
          </p:txBody>
        </p:sp>
      </p:grpSp>
      <p:grpSp>
        <p:nvGrpSpPr>
          <p:cNvPr id="101" name="Graphic 99">
            <a:extLst>
              <a:ext uri="{FF2B5EF4-FFF2-40B4-BE49-F238E27FC236}">
                <a16:creationId xmlns:a16="http://schemas.microsoft.com/office/drawing/2014/main" id="{43FED9E7-7B9B-6642-8A44-270967FEC67F}"/>
              </a:ext>
            </a:extLst>
          </p:cNvPr>
          <p:cNvGrpSpPr>
            <a:grpSpLocks noChangeAspect="1"/>
          </p:cNvGrpSpPr>
          <p:nvPr/>
        </p:nvGrpSpPr>
        <p:grpSpPr>
          <a:xfrm>
            <a:off x="1023884" y="2166799"/>
            <a:ext cx="446133" cy="504000"/>
            <a:chOff x="3054350" y="1714500"/>
            <a:chExt cx="3035300" cy="3429000"/>
          </a:xfrm>
          <a:solidFill>
            <a:schemeClr val="bg1"/>
          </a:solidFill>
        </p:grpSpPr>
        <p:sp>
          <p:nvSpPr>
            <p:cNvPr id="102" name="Freeform 101">
              <a:extLst>
                <a:ext uri="{FF2B5EF4-FFF2-40B4-BE49-F238E27FC236}">
                  <a16:creationId xmlns:a16="http://schemas.microsoft.com/office/drawing/2014/main" id="{101CED08-ED0A-FD44-9F0E-59947A822BFE}"/>
                </a:ext>
              </a:extLst>
            </p:cNvPr>
            <p:cNvSpPr/>
            <p:nvPr/>
          </p:nvSpPr>
          <p:spPr>
            <a:xfrm>
              <a:off x="3054350" y="1714499"/>
              <a:ext cx="2742590" cy="3430047"/>
            </a:xfrm>
            <a:custGeom>
              <a:avLst/>
              <a:gdLst>
                <a:gd name="connsiteX0" fmla="*/ 38861 w 2742590"/>
                <a:gd name="connsiteY0" fmla="*/ 3429528 h 3430047"/>
                <a:gd name="connsiteX1" fmla="*/ 135 w 2742590"/>
                <a:gd name="connsiteY1" fmla="*/ 3347327 h 3430047"/>
                <a:gd name="connsiteX2" fmla="*/ 611 w 2742590"/>
                <a:gd name="connsiteY2" fmla="*/ 82348 h 3430047"/>
                <a:gd name="connsiteX3" fmla="*/ 84438 w 2742590"/>
                <a:gd name="connsiteY3" fmla="*/ 147 h 3430047"/>
                <a:gd name="connsiteX4" fmla="*/ 2660257 w 2742590"/>
                <a:gd name="connsiteY4" fmla="*/ 147 h 3430047"/>
                <a:gd name="connsiteX5" fmla="*/ 2741896 w 2742590"/>
                <a:gd name="connsiteY5" fmla="*/ 80824 h 3430047"/>
                <a:gd name="connsiteX6" fmla="*/ 2741896 w 2742590"/>
                <a:gd name="connsiteY6" fmla="*/ 820821 h 3430047"/>
                <a:gd name="connsiteX7" fmla="*/ 2741896 w 2742590"/>
                <a:gd name="connsiteY7" fmla="*/ 855492 h 3430047"/>
                <a:gd name="connsiteX8" fmla="*/ 2629428 w 2742590"/>
                <a:gd name="connsiteY8" fmla="*/ 855492 h 3430047"/>
                <a:gd name="connsiteX9" fmla="*/ 2629428 w 2742590"/>
                <a:gd name="connsiteY9" fmla="*/ 116447 h 3430047"/>
                <a:gd name="connsiteX10" fmla="*/ 116884 w 2742590"/>
                <a:gd name="connsiteY10" fmla="*/ 116447 h 3430047"/>
                <a:gd name="connsiteX11" fmla="*/ 116884 w 2742590"/>
                <a:gd name="connsiteY11" fmla="*/ 3313133 h 3430047"/>
                <a:gd name="connsiteX12" fmla="*/ 2227512 w 2742590"/>
                <a:gd name="connsiteY12" fmla="*/ 3313133 h 3430047"/>
                <a:gd name="connsiteX13" fmla="*/ 2227512 w 2742590"/>
                <a:gd name="connsiteY13" fmla="*/ 3273890 h 3430047"/>
                <a:gd name="connsiteX14" fmla="*/ 2227512 w 2742590"/>
                <a:gd name="connsiteY14" fmla="*/ 2985949 h 3430047"/>
                <a:gd name="connsiteX15" fmla="*/ 2299065 w 2742590"/>
                <a:gd name="connsiteY15" fmla="*/ 2914702 h 3430047"/>
                <a:gd name="connsiteX16" fmla="*/ 2626764 w 2742590"/>
                <a:gd name="connsiteY16" fmla="*/ 2914702 h 3430047"/>
                <a:gd name="connsiteX17" fmla="*/ 2626764 w 2742590"/>
                <a:gd name="connsiteY17" fmla="*/ 1659593 h 3430047"/>
                <a:gd name="connsiteX18" fmla="*/ 2742086 w 2742590"/>
                <a:gd name="connsiteY18" fmla="*/ 1659593 h 3430047"/>
                <a:gd name="connsiteX19" fmla="*/ 2742086 w 2742590"/>
                <a:gd name="connsiteY19" fmla="*/ 1697693 h 3430047"/>
                <a:gd name="connsiteX20" fmla="*/ 2742657 w 2742590"/>
                <a:gd name="connsiteY20" fmla="*/ 2946801 h 3430047"/>
                <a:gd name="connsiteX21" fmla="*/ 2706690 w 2742590"/>
                <a:gd name="connsiteY21" fmla="*/ 3032526 h 3430047"/>
                <a:gd name="connsiteX22" fmla="*/ 2344262 w 2742590"/>
                <a:gd name="connsiteY22" fmla="*/ 3394476 h 3430047"/>
                <a:gd name="connsiteX23" fmla="*/ 2300493 w 2742590"/>
                <a:gd name="connsiteY23" fmla="*/ 3430195 h 3430047"/>
                <a:gd name="connsiteX24" fmla="*/ 2344452 w 2742590"/>
                <a:gd name="connsiteY24" fmla="*/ 3030716 h 3430047"/>
                <a:gd name="connsiteX25" fmla="*/ 2344452 w 2742590"/>
                <a:gd name="connsiteY25" fmla="*/ 3217692 h 3430047"/>
                <a:gd name="connsiteX26" fmla="*/ 2531138 w 2742590"/>
                <a:gd name="connsiteY26" fmla="*/ 3030716 h 343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42590" h="3430047">
                  <a:moveTo>
                    <a:pt x="38861" y="3429528"/>
                  </a:moveTo>
                  <a:cubicBezTo>
                    <a:pt x="8318" y="3410478"/>
                    <a:pt x="135" y="3382475"/>
                    <a:pt x="135" y="3347327"/>
                  </a:cubicBezTo>
                  <a:cubicBezTo>
                    <a:pt x="706" y="2259001"/>
                    <a:pt x="864" y="1170674"/>
                    <a:pt x="611" y="82348"/>
                  </a:cubicBezTo>
                  <a:cubicBezTo>
                    <a:pt x="611" y="16340"/>
                    <a:pt x="17262" y="147"/>
                    <a:pt x="84438" y="147"/>
                  </a:cubicBezTo>
                  <a:lnTo>
                    <a:pt x="2660257" y="147"/>
                  </a:lnTo>
                  <a:cubicBezTo>
                    <a:pt x="2724864" y="147"/>
                    <a:pt x="2741896" y="17006"/>
                    <a:pt x="2741896" y="80824"/>
                  </a:cubicBezTo>
                  <a:cubicBezTo>
                    <a:pt x="2741896" y="327521"/>
                    <a:pt x="2741896" y="574187"/>
                    <a:pt x="2741896" y="820821"/>
                  </a:cubicBezTo>
                  <a:lnTo>
                    <a:pt x="2741896" y="855492"/>
                  </a:lnTo>
                  <a:lnTo>
                    <a:pt x="2629428" y="855492"/>
                  </a:lnTo>
                  <a:lnTo>
                    <a:pt x="2629428" y="116447"/>
                  </a:lnTo>
                  <a:lnTo>
                    <a:pt x="116884" y="116447"/>
                  </a:lnTo>
                  <a:lnTo>
                    <a:pt x="116884" y="3313133"/>
                  </a:lnTo>
                  <a:lnTo>
                    <a:pt x="2227512" y="3313133"/>
                  </a:lnTo>
                  <a:lnTo>
                    <a:pt x="2227512" y="3273890"/>
                  </a:lnTo>
                  <a:cubicBezTo>
                    <a:pt x="2227512" y="3177878"/>
                    <a:pt x="2227512" y="3081866"/>
                    <a:pt x="2227512" y="2985949"/>
                  </a:cubicBezTo>
                  <a:cubicBezTo>
                    <a:pt x="2227512" y="2935562"/>
                    <a:pt x="2248445" y="2914892"/>
                    <a:pt x="2299065" y="2914702"/>
                  </a:cubicBezTo>
                  <a:cubicBezTo>
                    <a:pt x="2407156" y="2914702"/>
                    <a:pt x="2515152" y="2914702"/>
                    <a:pt x="2626764" y="2914702"/>
                  </a:cubicBezTo>
                  <a:lnTo>
                    <a:pt x="2626764" y="1659593"/>
                  </a:lnTo>
                  <a:lnTo>
                    <a:pt x="2742086" y="1659593"/>
                  </a:lnTo>
                  <a:lnTo>
                    <a:pt x="2742086" y="1697693"/>
                  </a:lnTo>
                  <a:cubicBezTo>
                    <a:pt x="2742086" y="2114062"/>
                    <a:pt x="2742276" y="2530432"/>
                    <a:pt x="2742657" y="2946801"/>
                  </a:cubicBezTo>
                  <a:cubicBezTo>
                    <a:pt x="2743795" y="2979271"/>
                    <a:pt x="2730647" y="3010607"/>
                    <a:pt x="2706690" y="3032526"/>
                  </a:cubicBezTo>
                  <a:cubicBezTo>
                    <a:pt x="2585278" y="3152446"/>
                    <a:pt x="2465198" y="3273794"/>
                    <a:pt x="2344262" y="3394476"/>
                  </a:cubicBezTo>
                  <a:cubicBezTo>
                    <a:pt x="2330297" y="3407130"/>
                    <a:pt x="2315688" y="3419052"/>
                    <a:pt x="2300493" y="3430195"/>
                  </a:cubicBezTo>
                  <a:close/>
                  <a:moveTo>
                    <a:pt x="2344452" y="3030716"/>
                  </a:moveTo>
                  <a:lnTo>
                    <a:pt x="2344452" y="3217692"/>
                  </a:lnTo>
                  <a:lnTo>
                    <a:pt x="2531138" y="3030716"/>
                  </a:lnTo>
                  <a:close/>
                </a:path>
              </a:pathLst>
            </a:custGeom>
            <a:grpFill/>
            <a:ln w="9495" cap="flat">
              <a:noFill/>
              <a:prstDash val="solid"/>
              <a:miter/>
            </a:ln>
          </p:spPr>
          <p:txBody>
            <a:bodyPr rtlCol="0" anchor="ctr"/>
            <a:lstStyle/>
            <a:p>
              <a:endParaRPr lang="en-RO"/>
            </a:p>
          </p:txBody>
        </p:sp>
        <p:sp>
          <p:nvSpPr>
            <p:cNvPr id="103" name="Freeform 102">
              <a:extLst>
                <a:ext uri="{FF2B5EF4-FFF2-40B4-BE49-F238E27FC236}">
                  <a16:creationId xmlns:a16="http://schemas.microsoft.com/office/drawing/2014/main" id="{C4D60C69-9D9D-6448-A5AE-9709ECD053FA}"/>
                </a:ext>
              </a:extLst>
            </p:cNvPr>
            <p:cNvSpPr/>
            <p:nvPr/>
          </p:nvSpPr>
          <p:spPr>
            <a:xfrm>
              <a:off x="4766705" y="2624165"/>
              <a:ext cx="1322247" cy="1321010"/>
            </a:xfrm>
            <a:custGeom>
              <a:avLst/>
              <a:gdLst>
                <a:gd name="connsiteX0" fmla="*/ 144070 w 1322247"/>
                <a:gd name="connsiteY0" fmla="*/ 1319998 h 1321010"/>
                <a:gd name="connsiteX1" fmla="*/ 63858 w 1322247"/>
                <a:gd name="connsiteY1" fmla="*/ 1319998 h 1321010"/>
                <a:gd name="connsiteX2" fmla="*/ 1820 w 1322247"/>
                <a:gd name="connsiteY2" fmla="*/ 1259800 h 1321010"/>
                <a:gd name="connsiteX3" fmla="*/ 2867 w 1322247"/>
                <a:gd name="connsiteY3" fmla="*/ 1092636 h 1321010"/>
                <a:gd name="connsiteX4" fmla="*/ 33791 w 1322247"/>
                <a:gd name="connsiteY4" fmla="*/ 1036534 h 1321010"/>
                <a:gd name="connsiteX5" fmla="*/ 957607 w 1322247"/>
                <a:gd name="connsiteY5" fmla="*/ 110418 h 1321010"/>
                <a:gd name="connsiteX6" fmla="*/ 1014697 w 1322247"/>
                <a:gd name="connsiteY6" fmla="*/ 53744 h 1321010"/>
                <a:gd name="connsiteX7" fmla="*/ 1270747 w 1322247"/>
                <a:gd name="connsiteY7" fmla="*/ 51363 h 1321010"/>
                <a:gd name="connsiteX8" fmla="*/ 1267892 w 1322247"/>
                <a:gd name="connsiteY8" fmla="*/ 303966 h 1321010"/>
                <a:gd name="connsiteX9" fmla="*/ 276615 w 1322247"/>
                <a:gd name="connsiteY9" fmla="*/ 1295138 h 1321010"/>
                <a:gd name="connsiteX10" fmla="*/ 217431 w 1322247"/>
                <a:gd name="connsiteY10" fmla="*/ 1318950 h 1321010"/>
                <a:gd name="connsiteX11" fmla="*/ 144070 w 1322247"/>
                <a:gd name="connsiteY11" fmla="*/ 1319998 h 1321010"/>
                <a:gd name="connsiteX12" fmla="*/ 916502 w 1322247"/>
                <a:gd name="connsiteY12" fmla="*/ 498752 h 1321010"/>
                <a:gd name="connsiteX13" fmla="*/ 827821 w 1322247"/>
                <a:gd name="connsiteY13" fmla="*/ 402931 h 1321010"/>
                <a:gd name="connsiteX14" fmla="*/ 803463 w 1322247"/>
                <a:gd name="connsiteY14" fmla="*/ 426362 h 1321010"/>
                <a:gd name="connsiteX15" fmla="*/ 147876 w 1322247"/>
                <a:gd name="connsiteY15" fmla="*/ 1080444 h 1321010"/>
                <a:gd name="connsiteX16" fmla="*/ 118284 w 1322247"/>
                <a:gd name="connsiteY16" fmla="*/ 1201031 h 1321010"/>
                <a:gd name="connsiteX17" fmla="*/ 256633 w 1322247"/>
                <a:gd name="connsiteY17" fmla="*/ 1156930 h 1321010"/>
                <a:gd name="connsiteX18" fmla="*/ 860648 w 1322247"/>
                <a:gd name="connsiteY18" fmla="*/ 550568 h 1321010"/>
                <a:gd name="connsiteX19" fmla="*/ 916502 w 1322247"/>
                <a:gd name="connsiteY19" fmla="*/ 498752 h 1321010"/>
                <a:gd name="connsiteX20" fmla="*/ 1058181 w 1322247"/>
                <a:gd name="connsiteY20" fmla="*/ 172045 h 1321010"/>
                <a:gd name="connsiteX21" fmla="*/ 1144958 w 1322247"/>
                <a:gd name="connsiteY21" fmla="*/ 264818 h 1321010"/>
                <a:gd name="connsiteX22" fmla="*/ 1203951 w 1322247"/>
                <a:gd name="connsiteY22" fmla="*/ 164901 h 1321010"/>
                <a:gd name="connsiteX23" fmla="*/ 1160467 w 1322247"/>
                <a:gd name="connsiteY23" fmla="*/ 117276 h 1321010"/>
                <a:gd name="connsiteX24" fmla="*/ 1058181 w 1322247"/>
                <a:gd name="connsiteY24" fmla="*/ 172045 h 1321010"/>
                <a:gd name="connsiteX25" fmla="*/ 913933 w 1322247"/>
                <a:gd name="connsiteY25" fmla="*/ 316253 h 1321010"/>
                <a:gd name="connsiteX26" fmla="*/ 1001281 w 1322247"/>
                <a:gd name="connsiteY26" fmla="*/ 407408 h 1321010"/>
                <a:gd name="connsiteX27" fmla="*/ 1066459 w 1322247"/>
                <a:gd name="connsiteY27" fmla="*/ 343495 h 1321010"/>
                <a:gd name="connsiteX28" fmla="*/ 1017266 w 1322247"/>
                <a:gd name="connsiteY28" fmla="*/ 301394 h 1321010"/>
                <a:gd name="connsiteX29" fmla="*/ 976732 w 1322247"/>
                <a:gd name="connsiteY29" fmla="*/ 253769 h 132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2247" h="1321010">
                  <a:moveTo>
                    <a:pt x="144070" y="1319998"/>
                  </a:moveTo>
                  <a:cubicBezTo>
                    <a:pt x="117333" y="1319998"/>
                    <a:pt x="90500" y="1320855"/>
                    <a:pt x="63858" y="1319998"/>
                  </a:cubicBezTo>
                  <a:cubicBezTo>
                    <a:pt x="25227" y="1318474"/>
                    <a:pt x="2867" y="1298090"/>
                    <a:pt x="1820" y="1259800"/>
                  </a:cubicBezTo>
                  <a:cubicBezTo>
                    <a:pt x="-734" y="1204098"/>
                    <a:pt x="-385" y="1148301"/>
                    <a:pt x="2867" y="1092636"/>
                  </a:cubicBezTo>
                  <a:cubicBezTo>
                    <a:pt x="4389" y="1073586"/>
                    <a:pt x="19042" y="1051298"/>
                    <a:pt x="33791" y="1036534"/>
                  </a:cubicBezTo>
                  <a:cubicBezTo>
                    <a:pt x="341254" y="727225"/>
                    <a:pt x="649192" y="418520"/>
                    <a:pt x="957607" y="110418"/>
                  </a:cubicBezTo>
                  <a:cubicBezTo>
                    <a:pt x="976637" y="91368"/>
                    <a:pt x="995096" y="72318"/>
                    <a:pt x="1014697" y="53744"/>
                  </a:cubicBezTo>
                  <a:cubicBezTo>
                    <a:pt x="1088058" y="-16836"/>
                    <a:pt x="1201573" y="-17788"/>
                    <a:pt x="1270747" y="51363"/>
                  </a:cubicBezTo>
                  <a:cubicBezTo>
                    <a:pt x="1339921" y="120515"/>
                    <a:pt x="1340207" y="231290"/>
                    <a:pt x="1267892" y="303966"/>
                  </a:cubicBezTo>
                  <a:cubicBezTo>
                    <a:pt x="938101" y="635182"/>
                    <a:pt x="607675" y="965573"/>
                    <a:pt x="276615" y="1295138"/>
                  </a:cubicBezTo>
                  <a:cubicBezTo>
                    <a:pt x="262532" y="1309425"/>
                    <a:pt x="238079" y="1315617"/>
                    <a:pt x="217431" y="1318950"/>
                  </a:cubicBezTo>
                  <a:cubicBezTo>
                    <a:pt x="193644" y="1323141"/>
                    <a:pt x="168619" y="1320093"/>
                    <a:pt x="144070" y="1319998"/>
                  </a:cubicBezTo>
                  <a:close/>
                  <a:moveTo>
                    <a:pt x="916502" y="498752"/>
                  </a:moveTo>
                  <a:lnTo>
                    <a:pt x="827821" y="402931"/>
                  </a:lnTo>
                  <a:cubicBezTo>
                    <a:pt x="819353" y="411027"/>
                    <a:pt x="811265" y="418552"/>
                    <a:pt x="803463" y="426362"/>
                  </a:cubicBezTo>
                  <a:cubicBezTo>
                    <a:pt x="585283" y="644675"/>
                    <a:pt x="368245" y="864512"/>
                    <a:pt x="147876" y="1080444"/>
                  </a:cubicBezTo>
                  <a:cubicBezTo>
                    <a:pt x="107532" y="1119973"/>
                    <a:pt x="115620" y="1159692"/>
                    <a:pt x="118284" y="1201031"/>
                  </a:cubicBezTo>
                  <a:cubicBezTo>
                    <a:pt x="176802" y="1217319"/>
                    <a:pt x="216480" y="1197983"/>
                    <a:pt x="256633" y="1156930"/>
                  </a:cubicBezTo>
                  <a:cubicBezTo>
                    <a:pt x="455973" y="953000"/>
                    <a:pt x="658834" y="752213"/>
                    <a:pt x="860648" y="550568"/>
                  </a:cubicBezTo>
                  <a:cubicBezTo>
                    <a:pt x="879488" y="531709"/>
                    <a:pt x="899755" y="514278"/>
                    <a:pt x="916502" y="498752"/>
                  </a:cubicBezTo>
                  <a:close/>
                  <a:moveTo>
                    <a:pt x="1058181" y="172045"/>
                  </a:moveTo>
                  <a:cubicBezTo>
                    <a:pt x="1087963" y="203858"/>
                    <a:pt x="1115747" y="233481"/>
                    <a:pt x="1144958" y="264818"/>
                  </a:cubicBezTo>
                  <a:cubicBezTo>
                    <a:pt x="1171981" y="234434"/>
                    <a:pt x="1216987" y="214336"/>
                    <a:pt x="1203951" y="164901"/>
                  </a:cubicBezTo>
                  <a:cubicBezTo>
                    <a:pt x="1197001" y="143488"/>
                    <a:pt x="1181148" y="126126"/>
                    <a:pt x="1160467" y="117276"/>
                  </a:cubicBezTo>
                  <a:cubicBezTo>
                    <a:pt x="1110038" y="100798"/>
                    <a:pt x="1086726" y="144994"/>
                    <a:pt x="1058181" y="172045"/>
                  </a:cubicBezTo>
                  <a:close/>
                  <a:moveTo>
                    <a:pt x="913933" y="316253"/>
                  </a:moveTo>
                  <a:lnTo>
                    <a:pt x="1001281" y="407408"/>
                  </a:lnTo>
                  <a:lnTo>
                    <a:pt x="1066459" y="343495"/>
                  </a:lnTo>
                  <a:cubicBezTo>
                    <a:pt x="1048951" y="328636"/>
                    <a:pt x="1032014" y="316063"/>
                    <a:pt x="1017266" y="301394"/>
                  </a:cubicBezTo>
                  <a:cubicBezTo>
                    <a:pt x="1002518" y="286726"/>
                    <a:pt x="990338" y="270248"/>
                    <a:pt x="976732" y="253769"/>
                  </a:cubicBezTo>
                  <a:close/>
                </a:path>
              </a:pathLst>
            </a:custGeom>
            <a:grpFill/>
            <a:ln w="9495" cap="flat">
              <a:noFill/>
              <a:prstDash val="solid"/>
              <a:miter/>
            </a:ln>
          </p:spPr>
          <p:txBody>
            <a:bodyPr rtlCol="0" anchor="ctr"/>
            <a:lstStyle/>
            <a:p>
              <a:endParaRPr lang="en-RO"/>
            </a:p>
          </p:txBody>
        </p:sp>
        <p:sp>
          <p:nvSpPr>
            <p:cNvPr id="104" name="Freeform 103">
              <a:extLst>
                <a:ext uri="{FF2B5EF4-FFF2-40B4-BE49-F238E27FC236}">
                  <a16:creationId xmlns:a16="http://schemas.microsoft.com/office/drawing/2014/main" id="{B49E3617-3BCB-6349-A3DB-954588A87765}"/>
                </a:ext>
              </a:extLst>
            </p:cNvPr>
            <p:cNvSpPr/>
            <p:nvPr/>
          </p:nvSpPr>
          <p:spPr>
            <a:xfrm>
              <a:off x="4368194" y="2857489"/>
              <a:ext cx="628186" cy="1368467"/>
            </a:xfrm>
            <a:custGeom>
              <a:avLst/>
              <a:gdLst>
                <a:gd name="connsiteX0" fmla="*/ 432967 w 628186"/>
                <a:gd name="connsiteY0" fmla="*/ 114743 h 1368467"/>
                <a:gd name="connsiteX1" fmla="*/ 345524 w 628186"/>
                <a:gd name="connsiteY1" fmla="*/ 114743 h 1368467"/>
                <a:gd name="connsiteX2" fmla="*/ 345524 w 628186"/>
                <a:gd name="connsiteY2" fmla="*/ 443 h 1368467"/>
                <a:gd name="connsiteX3" fmla="*/ 471027 w 628186"/>
                <a:gd name="connsiteY3" fmla="*/ 443 h 1368467"/>
                <a:gd name="connsiteX4" fmla="*/ 568081 w 628186"/>
                <a:gd name="connsiteY4" fmla="*/ 443 h 1368467"/>
                <a:gd name="connsiteX5" fmla="*/ 627645 w 628186"/>
                <a:gd name="connsiteY5" fmla="*/ 58165 h 1368467"/>
                <a:gd name="connsiteX6" fmla="*/ 627645 w 628186"/>
                <a:gd name="connsiteY6" fmla="*/ 281907 h 1368467"/>
                <a:gd name="connsiteX7" fmla="*/ 513465 w 628186"/>
                <a:gd name="connsiteY7" fmla="*/ 281907 h 1368467"/>
                <a:gd name="connsiteX8" fmla="*/ 513465 w 628186"/>
                <a:gd name="connsiteY8" fmla="*/ 198087 h 1368467"/>
                <a:gd name="connsiteX9" fmla="*/ 189953 w 628186"/>
                <a:gd name="connsiteY9" fmla="*/ 745775 h 1368467"/>
                <a:gd name="connsiteX10" fmla="*/ 116973 w 628186"/>
                <a:gd name="connsiteY10" fmla="*/ 1368614 h 1368467"/>
                <a:gd name="connsiteX11" fmla="*/ 6598 w 628186"/>
                <a:gd name="connsiteY11" fmla="*/ 1368614 h 1368467"/>
                <a:gd name="connsiteX12" fmla="*/ 432967 w 628186"/>
                <a:gd name="connsiteY12" fmla="*/ 114743 h 136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186" h="1368467">
                  <a:moveTo>
                    <a:pt x="432967" y="114743"/>
                  </a:moveTo>
                  <a:lnTo>
                    <a:pt x="345524" y="114743"/>
                  </a:lnTo>
                  <a:lnTo>
                    <a:pt x="345524" y="443"/>
                  </a:lnTo>
                  <a:lnTo>
                    <a:pt x="471027" y="443"/>
                  </a:lnTo>
                  <a:cubicBezTo>
                    <a:pt x="503379" y="443"/>
                    <a:pt x="535730" y="-223"/>
                    <a:pt x="568081" y="443"/>
                  </a:cubicBezTo>
                  <a:cubicBezTo>
                    <a:pt x="606141" y="1586"/>
                    <a:pt x="626884" y="20636"/>
                    <a:pt x="627645" y="58165"/>
                  </a:cubicBezTo>
                  <a:cubicBezTo>
                    <a:pt x="629168" y="131698"/>
                    <a:pt x="627645" y="205326"/>
                    <a:pt x="627645" y="281907"/>
                  </a:cubicBezTo>
                  <a:lnTo>
                    <a:pt x="513465" y="281907"/>
                  </a:lnTo>
                  <a:lnTo>
                    <a:pt x="513465" y="198087"/>
                  </a:lnTo>
                  <a:cubicBezTo>
                    <a:pt x="368023" y="355598"/>
                    <a:pt x="257741" y="542298"/>
                    <a:pt x="189953" y="745775"/>
                  </a:cubicBezTo>
                  <a:cubicBezTo>
                    <a:pt x="121920" y="947324"/>
                    <a:pt x="107648" y="1155350"/>
                    <a:pt x="116973" y="1368614"/>
                  </a:cubicBezTo>
                  <a:lnTo>
                    <a:pt x="6598" y="1368614"/>
                  </a:lnTo>
                  <a:cubicBezTo>
                    <a:pt x="-34336" y="909162"/>
                    <a:pt x="120514" y="453778"/>
                    <a:pt x="432967" y="114743"/>
                  </a:cubicBezTo>
                  <a:close/>
                </a:path>
              </a:pathLst>
            </a:custGeom>
            <a:grpFill/>
            <a:ln w="9495" cap="flat">
              <a:noFill/>
              <a:prstDash val="solid"/>
              <a:miter/>
            </a:ln>
          </p:spPr>
          <p:txBody>
            <a:bodyPr rtlCol="0" anchor="ctr"/>
            <a:lstStyle/>
            <a:p>
              <a:endParaRPr lang="en-RO"/>
            </a:p>
          </p:txBody>
        </p:sp>
        <p:sp>
          <p:nvSpPr>
            <p:cNvPr id="105" name="Freeform 104">
              <a:extLst>
                <a:ext uri="{FF2B5EF4-FFF2-40B4-BE49-F238E27FC236}">
                  <a16:creationId xmlns:a16="http://schemas.microsoft.com/office/drawing/2014/main" id="{3D037D59-E2CF-B147-91E9-E8D2B081FF60}"/>
                </a:ext>
              </a:extLst>
            </p:cNvPr>
            <p:cNvSpPr/>
            <p:nvPr/>
          </p:nvSpPr>
          <p:spPr>
            <a:xfrm>
              <a:off x="3909213" y="2744068"/>
              <a:ext cx="404260" cy="1355681"/>
            </a:xfrm>
            <a:custGeom>
              <a:avLst/>
              <a:gdLst>
                <a:gd name="connsiteX0" fmla="*/ 114569 w 404260"/>
                <a:gd name="connsiteY0" fmla="*/ 213210 h 1355681"/>
                <a:gd name="connsiteX1" fmla="*/ 114569 w 404260"/>
                <a:gd name="connsiteY1" fmla="*/ 282647 h 1355681"/>
                <a:gd name="connsiteX2" fmla="*/ 389 w 404260"/>
                <a:gd name="connsiteY2" fmla="*/ 282647 h 1355681"/>
                <a:gd name="connsiteX3" fmla="*/ 389 w 404260"/>
                <a:gd name="connsiteY3" fmla="*/ 170347 h 1355681"/>
                <a:gd name="connsiteX4" fmla="*/ 389 w 404260"/>
                <a:gd name="connsiteY4" fmla="*/ 56523 h 1355681"/>
                <a:gd name="connsiteX5" fmla="*/ 47964 w 404260"/>
                <a:gd name="connsiteY5" fmla="*/ 1564 h 1355681"/>
                <a:gd name="connsiteX6" fmla="*/ 283652 w 404260"/>
                <a:gd name="connsiteY6" fmla="*/ 707 h 1355681"/>
                <a:gd name="connsiteX7" fmla="*/ 283652 w 404260"/>
                <a:gd name="connsiteY7" fmla="*/ 112149 h 1355681"/>
                <a:gd name="connsiteX8" fmla="*/ 195352 w 404260"/>
                <a:gd name="connsiteY8" fmla="*/ 112149 h 1355681"/>
                <a:gd name="connsiteX9" fmla="*/ 161098 w 404260"/>
                <a:gd name="connsiteY9" fmla="*/ 1355829 h 1355681"/>
                <a:gd name="connsiteX10" fmla="*/ 72322 w 404260"/>
                <a:gd name="connsiteY10" fmla="*/ 1276485 h 1355681"/>
                <a:gd name="connsiteX11" fmla="*/ 280416 w 404260"/>
                <a:gd name="connsiteY11" fmla="*/ 600210 h 1355681"/>
                <a:gd name="connsiteX12" fmla="*/ 114569 w 404260"/>
                <a:gd name="connsiteY12" fmla="*/ 213210 h 135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260" h="1355681">
                  <a:moveTo>
                    <a:pt x="114569" y="213210"/>
                  </a:moveTo>
                  <a:lnTo>
                    <a:pt x="114569" y="282647"/>
                  </a:lnTo>
                  <a:lnTo>
                    <a:pt x="389" y="282647"/>
                  </a:lnTo>
                  <a:lnTo>
                    <a:pt x="389" y="170347"/>
                  </a:lnTo>
                  <a:cubicBezTo>
                    <a:pt x="389" y="132247"/>
                    <a:pt x="-182" y="94147"/>
                    <a:pt x="389" y="56523"/>
                  </a:cubicBezTo>
                  <a:cubicBezTo>
                    <a:pt x="1150" y="25948"/>
                    <a:pt x="16945" y="2517"/>
                    <a:pt x="47964" y="1564"/>
                  </a:cubicBezTo>
                  <a:cubicBezTo>
                    <a:pt x="125797" y="-1008"/>
                    <a:pt x="203630" y="707"/>
                    <a:pt x="283652" y="707"/>
                  </a:cubicBezTo>
                  <a:lnTo>
                    <a:pt x="283652" y="112149"/>
                  </a:lnTo>
                  <a:lnTo>
                    <a:pt x="195352" y="112149"/>
                  </a:lnTo>
                  <a:cubicBezTo>
                    <a:pt x="485656" y="536774"/>
                    <a:pt x="473001" y="947397"/>
                    <a:pt x="161098" y="1355829"/>
                  </a:cubicBezTo>
                  <a:lnTo>
                    <a:pt x="72322" y="1276485"/>
                  </a:lnTo>
                  <a:cubicBezTo>
                    <a:pt x="240834" y="1080747"/>
                    <a:pt x="312292" y="856147"/>
                    <a:pt x="280416" y="600210"/>
                  </a:cubicBezTo>
                  <a:cubicBezTo>
                    <a:pt x="263194" y="462288"/>
                    <a:pt x="185742" y="281790"/>
                    <a:pt x="114569" y="213210"/>
                  </a:cubicBezTo>
                  <a:close/>
                </a:path>
              </a:pathLst>
            </a:custGeom>
            <a:grpFill/>
            <a:ln w="9495" cap="flat">
              <a:noFill/>
              <a:prstDash val="solid"/>
              <a:miter/>
            </a:ln>
          </p:spPr>
          <p:txBody>
            <a:bodyPr rtlCol="0" anchor="ctr"/>
            <a:lstStyle/>
            <a:p>
              <a:endParaRPr lang="en-RO"/>
            </a:p>
          </p:txBody>
        </p:sp>
        <p:sp>
          <p:nvSpPr>
            <p:cNvPr id="106" name="Freeform 105">
              <a:extLst>
                <a:ext uri="{FF2B5EF4-FFF2-40B4-BE49-F238E27FC236}">
                  <a16:creationId xmlns:a16="http://schemas.microsoft.com/office/drawing/2014/main" id="{70480A6C-A5D3-8047-9A1D-046360EE7E88}"/>
                </a:ext>
              </a:extLst>
            </p:cNvPr>
            <p:cNvSpPr/>
            <p:nvPr/>
          </p:nvSpPr>
          <p:spPr>
            <a:xfrm>
              <a:off x="3913368" y="2363628"/>
              <a:ext cx="913611" cy="418147"/>
            </a:xfrm>
            <a:custGeom>
              <a:avLst/>
              <a:gdLst>
                <a:gd name="connsiteX0" fmla="*/ 724325 w 913611"/>
                <a:gd name="connsiteY0" fmla="*/ 418294 h 418147"/>
                <a:gd name="connsiteX1" fmla="*/ 643257 w 913611"/>
                <a:gd name="connsiteY1" fmla="*/ 337237 h 418147"/>
                <a:gd name="connsiteX2" fmla="*/ 711004 w 913611"/>
                <a:gd name="connsiteY2" fmla="*/ 274562 h 418147"/>
                <a:gd name="connsiteX3" fmla="*/ 707293 w 913611"/>
                <a:gd name="connsiteY3" fmla="*/ 266180 h 418147"/>
                <a:gd name="connsiteX4" fmla="*/ 135 w 913611"/>
                <a:gd name="connsiteY4" fmla="*/ 266180 h 418147"/>
                <a:gd name="connsiteX5" fmla="*/ 135 w 913611"/>
                <a:gd name="connsiteY5" fmla="*/ 151594 h 418147"/>
                <a:gd name="connsiteX6" fmla="*/ 713763 w 913611"/>
                <a:gd name="connsiteY6" fmla="*/ 151594 h 418147"/>
                <a:gd name="connsiteX7" fmla="*/ 639451 w 913611"/>
                <a:gd name="connsiteY7" fmla="*/ 84062 h 418147"/>
                <a:gd name="connsiteX8" fmla="*/ 722803 w 913611"/>
                <a:gd name="connsiteY8" fmla="*/ 147 h 418147"/>
                <a:gd name="connsiteX9" fmla="*/ 899212 w 913611"/>
                <a:gd name="connsiteY9" fmla="*/ 173597 h 418147"/>
                <a:gd name="connsiteX10" fmla="*/ 896452 w 913611"/>
                <a:gd name="connsiteY10" fmla="*/ 246559 h 418147"/>
                <a:gd name="connsiteX11" fmla="*/ 724325 w 913611"/>
                <a:gd name="connsiteY11" fmla="*/ 418294 h 4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611" h="418147">
                  <a:moveTo>
                    <a:pt x="724325" y="418294"/>
                  </a:moveTo>
                  <a:cubicBezTo>
                    <a:pt x="696922" y="390958"/>
                    <a:pt x="671802" y="365907"/>
                    <a:pt x="643257" y="337237"/>
                  </a:cubicBezTo>
                  <a:lnTo>
                    <a:pt x="711004" y="274562"/>
                  </a:lnTo>
                  <a:lnTo>
                    <a:pt x="707293" y="266180"/>
                  </a:lnTo>
                  <a:lnTo>
                    <a:pt x="135" y="266180"/>
                  </a:lnTo>
                  <a:lnTo>
                    <a:pt x="135" y="151594"/>
                  </a:lnTo>
                  <a:lnTo>
                    <a:pt x="713763" y="151594"/>
                  </a:lnTo>
                  <a:lnTo>
                    <a:pt x="639451" y="84062"/>
                  </a:lnTo>
                  <a:lnTo>
                    <a:pt x="722803" y="147"/>
                  </a:lnTo>
                  <a:cubicBezTo>
                    <a:pt x="782177" y="58154"/>
                    <a:pt x="842026" y="114447"/>
                    <a:pt x="899212" y="173597"/>
                  </a:cubicBezTo>
                  <a:cubicBezTo>
                    <a:pt x="920430" y="195600"/>
                    <a:pt x="917481" y="224842"/>
                    <a:pt x="896452" y="246559"/>
                  </a:cubicBezTo>
                  <a:cubicBezTo>
                    <a:pt x="840599" y="304280"/>
                    <a:pt x="783033" y="360287"/>
                    <a:pt x="724325" y="418294"/>
                  </a:cubicBezTo>
                  <a:close/>
                </a:path>
              </a:pathLst>
            </a:custGeom>
            <a:grpFill/>
            <a:ln w="9495" cap="flat">
              <a:noFill/>
              <a:prstDash val="solid"/>
              <a:miter/>
            </a:ln>
          </p:spPr>
          <p:txBody>
            <a:bodyPr rtlCol="0" anchor="ctr"/>
            <a:lstStyle/>
            <a:p>
              <a:endParaRPr lang="en-RO"/>
            </a:p>
          </p:txBody>
        </p:sp>
        <p:sp>
          <p:nvSpPr>
            <p:cNvPr id="107" name="Freeform 106">
              <a:extLst>
                <a:ext uri="{FF2B5EF4-FFF2-40B4-BE49-F238E27FC236}">
                  <a16:creationId xmlns:a16="http://schemas.microsoft.com/office/drawing/2014/main" id="{CA0A42B7-1154-004C-9C7F-91B4DC182ACF}"/>
                </a:ext>
              </a:extLst>
            </p:cNvPr>
            <p:cNvSpPr/>
            <p:nvPr/>
          </p:nvSpPr>
          <p:spPr>
            <a:xfrm>
              <a:off x="3340562" y="2458293"/>
              <a:ext cx="456253" cy="455981"/>
            </a:xfrm>
            <a:custGeom>
              <a:avLst/>
              <a:gdLst>
                <a:gd name="connsiteX0" fmla="*/ 228496 w 456253"/>
                <a:gd name="connsiteY0" fmla="*/ 456123 h 455981"/>
                <a:gd name="connsiteX1" fmla="*/ 135 w 456253"/>
                <a:gd name="connsiteY1" fmla="*/ 228761 h 455981"/>
                <a:gd name="connsiteX2" fmla="*/ 227069 w 456253"/>
                <a:gd name="connsiteY2" fmla="*/ 161 h 455981"/>
                <a:gd name="connsiteX3" fmla="*/ 456375 w 456253"/>
                <a:gd name="connsiteY3" fmla="*/ 224739 h 455981"/>
                <a:gd name="connsiteX4" fmla="*/ 456381 w 456253"/>
                <a:gd name="connsiteY4" fmla="*/ 229047 h 455981"/>
                <a:gd name="connsiteX5" fmla="*/ 230691 w 456253"/>
                <a:gd name="connsiteY5" fmla="*/ 456128 h 455981"/>
                <a:gd name="connsiteX6" fmla="*/ 228496 w 456253"/>
                <a:gd name="connsiteY6" fmla="*/ 456123 h 455981"/>
                <a:gd name="connsiteX7" fmla="*/ 228496 w 456253"/>
                <a:gd name="connsiteY7" fmla="*/ 113985 h 455981"/>
                <a:gd name="connsiteX8" fmla="*/ 114315 w 456253"/>
                <a:gd name="connsiteY8" fmla="*/ 229428 h 455981"/>
                <a:gd name="connsiteX9" fmla="*/ 227545 w 456253"/>
                <a:gd name="connsiteY9" fmla="*/ 341823 h 455981"/>
                <a:gd name="connsiteX10" fmla="*/ 341714 w 456253"/>
                <a:gd name="connsiteY10" fmla="*/ 231354 h 455981"/>
                <a:gd name="connsiteX11" fmla="*/ 341725 w 456253"/>
                <a:gd name="connsiteY11" fmla="*/ 228380 h 455981"/>
                <a:gd name="connsiteX12" fmla="*/ 230315 w 456253"/>
                <a:gd name="connsiteY12" fmla="*/ 113803 h 455981"/>
                <a:gd name="connsiteX13" fmla="*/ 228306 w 456253"/>
                <a:gd name="connsiteY13" fmla="*/ 113794 h 45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253" h="455981">
                  <a:moveTo>
                    <a:pt x="228496" y="456123"/>
                  </a:moveTo>
                  <a:cubicBezTo>
                    <a:pt x="102857" y="456124"/>
                    <a:pt x="815" y="354529"/>
                    <a:pt x="135" y="228761"/>
                  </a:cubicBezTo>
                  <a:cubicBezTo>
                    <a:pt x="132" y="103064"/>
                    <a:pt x="101506" y="946"/>
                    <a:pt x="227069" y="161"/>
                  </a:cubicBezTo>
                  <a:cubicBezTo>
                    <a:pt x="352341" y="-1211"/>
                    <a:pt x="455005" y="99336"/>
                    <a:pt x="456375" y="224739"/>
                  </a:cubicBezTo>
                  <a:cubicBezTo>
                    <a:pt x="456391" y="226175"/>
                    <a:pt x="456393" y="227611"/>
                    <a:pt x="456381" y="229047"/>
                  </a:cubicBezTo>
                  <a:cubicBezTo>
                    <a:pt x="456700" y="354141"/>
                    <a:pt x="355655" y="455809"/>
                    <a:pt x="230691" y="456128"/>
                  </a:cubicBezTo>
                  <a:cubicBezTo>
                    <a:pt x="229959" y="456130"/>
                    <a:pt x="229228" y="456128"/>
                    <a:pt x="228496" y="456123"/>
                  </a:cubicBezTo>
                  <a:close/>
                  <a:moveTo>
                    <a:pt x="228496" y="113985"/>
                  </a:moveTo>
                  <a:cubicBezTo>
                    <a:pt x="165164" y="114404"/>
                    <a:pt x="114104" y="166028"/>
                    <a:pt x="114315" y="229428"/>
                  </a:cubicBezTo>
                  <a:cubicBezTo>
                    <a:pt x="115346" y="291440"/>
                    <a:pt x="165591" y="341314"/>
                    <a:pt x="227545" y="341823"/>
                  </a:cubicBezTo>
                  <a:cubicBezTo>
                    <a:pt x="289545" y="342877"/>
                    <a:pt x="340660" y="293419"/>
                    <a:pt x="341714" y="231354"/>
                  </a:cubicBezTo>
                  <a:cubicBezTo>
                    <a:pt x="341731" y="230363"/>
                    <a:pt x="341734" y="229371"/>
                    <a:pt x="341725" y="228380"/>
                  </a:cubicBezTo>
                  <a:cubicBezTo>
                    <a:pt x="342566" y="165943"/>
                    <a:pt x="292687" y="114646"/>
                    <a:pt x="230315" y="113803"/>
                  </a:cubicBezTo>
                  <a:cubicBezTo>
                    <a:pt x="229645" y="113794"/>
                    <a:pt x="228976" y="113791"/>
                    <a:pt x="228306" y="113794"/>
                  </a:cubicBezTo>
                  <a:close/>
                </a:path>
              </a:pathLst>
            </a:custGeom>
            <a:grpFill/>
            <a:ln w="9495" cap="flat">
              <a:noFill/>
              <a:prstDash val="solid"/>
              <a:miter/>
            </a:ln>
          </p:spPr>
          <p:txBody>
            <a:bodyPr rtlCol="0" anchor="ctr"/>
            <a:lstStyle/>
            <a:p>
              <a:endParaRPr lang="en-RO"/>
            </a:p>
          </p:txBody>
        </p:sp>
        <p:sp>
          <p:nvSpPr>
            <p:cNvPr id="108" name="Freeform 107">
              <a:extLst>
                <a:ext uri="{FF2B5EF4-FFF2-40B4-BE49-F238E27FC236}">
                  <a16:creationId xmlns:a16="http://schemas.microsoft.com/office/drawing/2014/main" id="{4F03EBBB-E6C7-984C-8391-B85577888B98}"/>
                </a:ext>
              </a:extLst>
            </p:cNvPr>
            <p:cNvSpPr/>
            <p:nvPr/>
          </p:nvSpPr>
          <p:spPr>
            <a:xfrm>
              <a:off x="3512876" y="4058409"/>
              <a:ext cx="456158" cy="456061"/>
            </a:xfrm>
            <a:custGeom>
              <a:avLst/>
              <a:gdLst>
                <a:gd name="connsiteX0" fmla="*/ 139 w 456158"/>
                <a:gd name="connsiteY0" fmla="*/ 228273 h 456061"/>
                <a:gd name="connsiteX1" fmla="*/ 225356 w 456158"/>
                <a:gd name="connsiteY1" fmla="*/ 153 h 456061"/>
                <a:gd name="connsiteX2" fmla="*/ 226882 w 456158"/>
                <a:gd name="connsiteY2" fmla="*/ 149 h 456061"/>
                <a:gd name="connsiteX3" fmla="*/ 456291 w 456158"/>
                <a:gd name="connsiteY3" fmla="*/ 227696 h 456061"/>
                <a:gd name="connsiteX4" fmla="*/ 456290 w 456158"/>
                <a:gd name="connsiteY4" fmla="*/ 229892 h 456061"/>
                <a:gd name="connsiteX5" fmla="*/ 226978 w 456158"/>
                <a:gd name="connsiteY5" fmla="*/ 456206 h 456061"/>
                <a:gd name="connsiteX6" fmla="*/ 137 w 456158"/>
                <a:gd name="connsiteY6" fmla="*/ 229323 h 456061"/>
                <a:gd name="connsiteX7" fmla="*/ 139 w 456158"/>
                <a:gd name="connsiteY7" fmla="*/ 228273 h 456061"/>
                <a:gd name="connsiteX8" fmla="*/ 227549 w 456158"/>
                <a:gd name="connsiteY8" fmla="*/ 113973 h 456061"/>
                <a:gd name="connsiteX9" fmla="*/ 114391 w 456158"/>
                <a:gd name="connsiteY9" fmla="*/ 226056 h 456061"/>
                <a:gd name="connsiteX10" fmla="*/ 114415 w 456158"/>
                <a:gd name="connsiteY10" fmla="*/ 229035 h 456061"/>
                <a:gd name="connsiteX11" fmla="*/ 226312 w 456158"/>
                <a:gd name="connsiteY11" fmla="*/ 341906 h 456061"/>
                <a:gd name="connsiteX12" fmla="*/ 342205 w 456158"/>
                <a:gd name="connsiteY12" fmla="*/ 228464 h 456061"/>
                <a:gd name="connsiteX13" fmla="*/ 227549 w 456158"/>
                <a:gd name="connsiteY13" fmla="*/ 114259 h 45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158" h="456061">
                  <a:moveTo>
                    <a:pt x="139" y="228273"/>
                  </a:moveTo>
                  <a:cubicBezTo>
                    <a:pt x="-597" y="103023"/>
                    <a:pt x="100236" y="890"/>
                    <a:pt x="225356" y="153"/>
                  </a:cubicBezTo>
                  <a:cubicBezTo>
                    <a:pt x="225865" y="150"/>
                    <a:pt x="226374" y="149"/>
                    <a:pt x="226882" y="149"/>
                  </a:cubicBezTo>
                  <a:cubicBezTo>
                    <a:pt x="353001" y="-431"/>
                    <a:pt x="455711" y="101445"/>
                    <a:pt x="456291" y="227696"/>
                  </a:cubicBezTo>
                  <a:cubicBezTo>
                    <a:pt x="456294" y="228428"/>
                    <a:pt x="456294" y="229160"/>
                    <a:pt x="456290" y="229892"/>
                  </a:cubicBezTo>
                  <a:cubicBezTo>
                    <a:pt x="455035" y="355623"/>
                    <a:pt x="352582" y="456737"/>
                    <a:pt x="226978" y="456206"/>
                  </a:cubicBezTo>
                  <a:cubicBezTo>
                    <a:pt x="101751" y="456260"/>
                    <a:pt x="190" y="354681"/>
                    <a:pt x="137" y="229323"/>
                  </a:cubicBezTo>
                  <a:cubicBezTo>
                    <a:pt x="137" y="228973"/>
                    <a:pt x="137" y="228623"/>
                    <a:pt x="139" y="228273"/>
                  </a:cubicBezTo>
                  <a:close/>
                  <a:moveTo>
                    <a:pt x="227549" y="113973"/>
                  </a:moveTo>
                  <a:cubicBezTo>
                    <a:pt x="165383" y="113644"/>
                    <a:pt x="114720" y="163825"/>
                    <a:pt x="114391" y="226056"/>
                  </a:cubicBezTo>
                  <a:cubicBezTo>
                    <a:pt x="114386" y="227049"/>
                    <a:pt x="114394" y="228042"/>
                    <a:pt x="114415" y="229035"/>
                  </a:cubicBezTo>
                  <a:cubicBezTo>
                    <a:pt x="114309" y="291082"/>
                    <a:pt x="164331" y="341540"/>
                    <a:pt x="226312" y="341906"/>
                  </a:cubicBezTo>
                  <a:cubicBezTo>
                    <a:pt x="289557" y="342489"/>
                    <a:pt x="341369" y="291772"/>
                    <a:pt x="342205" y="228464"/>
                  </a:cubicBezTo>
                  <a:cubicBezTo>
                    <a:pt x="341787" y="165341"/>
                    <a:pt x="290606" y="114362"/>
                    <a:pt x="227549" y="114259"/>
                  </a:cubicBezTo>
                  <a:close/>
                </a:path>
              </a:pathLst>
            </a:custGeom>
            <a:grpFill/>
            <a:ln w="9495" cap="flat">
              <a:noFill/>
              <a:prstDash val="solid"/>
              <a:miter/>
            </a:ln>
          </p:spPr>
          <p:txBody>
            <a:bodyPr rtlCol="0" anchor="ctr"/>
            <a:lstStyle/>
            <a:p>
              <a:endParaRPr lang="en-RO"/>
            </a:p>
          </p:txBody>
        </p:sp>
        <p:sp>
          <p:nvSpPr>
            <p:cNvPr id="109" name="Freeform 108">
              <a:extLst>
                <a:ext uri="{FF2B5EF4-FFF2-40B4-BE49-F238E27FC236}">
                  <a16:creationId xmlns:a16="http://schemas.microsoft.com/office/drawing/2014/main" id="{882D1251-5559-4F44-98C5-CFC9B1A08CE7}"/>
                </a:ext>
              </a:extLst>
            </p:cNvPr>
            <p:cNvSpPr/>
            <p:nvPr/>
          </p:nvSpPr>
          <p:spPr>
            <a:xfrm>
              <a:off x="4940227" y="2399919"/>
              <a:ext cx="455395" cy="457866"/>
            </a:xfrm>
            <a:custGeom>
              <a:avLst/>
              <a:gdLst>
                <a:gd name="connsiteX0" fmla="*/ 455530 w 455395"/>
                <a:gd name="connsiteY0" fmla="*/ 229414 h 457866"/>
                <a:gd name="connsiteX1" fmla="*/ 228500 w 455395"/>
                <a:gd name="connsiteY1" fmla="*/ 458014 h 457866"/>
                <a:gd name="connsiteX2" fmla="*/ 136 w 455395"/>
                <a:gd name="connsiteY2" fmla="*/ 227895 h 457866"/>
                <a:gd name="connsiteX3" fmla="*/ 139 w 455395"/>
                <a:gd name="connsiteY3" fmla="*/ 227223 h 457866"/>
                <a:gd name="connsiteX4" fmla="*/ 228881 w 455395"/>
                <a:gd name="connsiteY4" fmla="*/ 147 h 457866"/>
                <a:gd name="connsiteX5" fmla="*/ 455530 w 455395"/>
                <a:gd name="connsiteY5" fmla="*/ 229414 h 457866"/>
                <a:gd name="connsiteX6" fmla="*/ 341349 w 455395"/>
                <a:gd name="connsiteY6" fmla="*/ 230176 h 457866"/>
                <a:gd name="connsiteX7" fmla="*/ 229846 w 455395"/>
                <a:gd name="connsiteY7" fmla="*/ 115127 h 457866"/>
                <a:gd name="connsiteX8" fmla="*/ 227930 w 455395"/>
                <a:gd name="connsiteY8" fmla="*/ 115114 h 457866"/>
                <a:gd name="connsiteX9" fmla="*/ 113749 w 455395"/>
                <a:gd name="connsiteY9" fmla="*/ 229414 h 457866"/>
                <a:gd name="connsiteX10" fmla="*/ 226027 w 455395"/>
                <a:gd name="connsiteY10" fmla="*/ 343047 h 457866"/>
                <a:gd name="connsiteX11" fmla="*/ 341444 w 455395"/>
                <a:gd name="connsiteY11" fmla="*/ 230176 h 45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395" h="457866">
                  <a:moveTo>
                    <a:pt x="455530" y="229414"/>
                  </a:moveTo>
                  <a:cubicBezTo>
                    <a:pt x="455532" y="355147"/>
                    <a:pt x="354100" y="457280"/>
                    <a:pt x="228500" y="458014"/>
                  </a:cubicBezTo>
                  <a:cubicBezTo>
                    <a:pt x="101960" y="457595"/>
                    <a:pt x="-282" y="354568"/>
                    <a:pt x="136" y="227895"/>
                  </a:cubicBezTo>
                  <a:cubicBezTo>
                    <a:pt x="137" y="227671"/>
                    <a:pt x="138" y="227447"/>
                    <a:pt x="139" y="227223"/>
                  </a:cubicBezTo>
                  <a:cubicBezTo>
                    <a:pt x="1287" y="101548"/>
                    <a:pt x="103333" y="246"/>
                    <a:pt x="228881" y="147"/>
                  </a:cubicBezTo>
                  <a:cubicBezTo>
                    <a:pt x="354592" y="1090"/>
                    <a:pt x="455900" y="103568"/>
                    <a:pt x="455530" y="229414"/>
                  </a:cubicBezTo>
                  <a:close/>
                  <a:moveTo>
                    <a:pt x="341349" y="230176"/>
                  </a:moveTo>
                  <a:cubicBezTo>
                    <a:pt x="342295" y="167583"/>
                    <a:pt x="292373" y="116073"/>
                    <a:pt x="229846" y="115127"/>
                  </a:cubicBezTo>
                  <a:cubicBezTo>
                    <a:pt x="229207" y="115117"/>
                    <a:pt x="228568" y="115113"/>
                    <a:pt x="227930" y="115114"/>
                  </a:cubicBezTo>
                  <a:cubicBezTo>
                    <a:pt x="164869" y="115114"/>
                    <a:pt x="113749" y="166288"/>
                    <a:pt x="113749" y="229414"/>
                  </a:cubicBezTo>
                  <a:cubicBezTo>
                    <a:pt x="114402" y="291419"/>
                    <a:pt x="164097" y="341714"/>
                    <a:pt x="226027" y="343047"/>
                  </a:cubicBezTo>
                  <a:cubicBezTo>
                    <a:pt x="289015" y="343735"/>
                    <a:pt x="340660" y="293229"/>
                    <a:pt x="341444" y="230176"/>
                  </a:cubicBezTo>
                  <a:close/>
                </a:path>
              </a:pathLst>
            </a:custGeom>
            <a:grpFill/>
            <a:ln w="9495" cap="flat">
              <a:noFill/>
              <a:prstDash val="solid"/>
              <a:miter/>
            </a:ln>
          </p:spPr>
          <p:txBody>
            <a:bodyPr rtlCol="0" anchor="ctr"/>
            <a:lstStyle/>
            <a:p>
              <a:endParaRPr lang="en-RO"/>
            </a:p>
          </p:txBody>
        </p:sp>
        <p:sp>
          <p:nvSpPr>
            <p:cNvPr id="110" name="Freeform 109">
              <a:extLst>
                <a:ext uri="{FF2B5EF4-FFF2-40B4-BE49-F238E27FC236}">
                  <a16:creationId xmlns:a16="http://schemas.microsoft.com/office/drawing/2014/main" id="{FB7C5C00-2A9C-EB45-89A8-6EE89C3A2238}"/>
                </a:ext>
              </a:extLst>
            </p:cNvPr>
            <p:cNvSpPr/>
            <p:nvPr/>
          </p:nvSpPr>
          <p:spPr>
            <a:xfrm>
              <a:off x="4197297" y="4344249"/>
              <a:ext cx="456252" cy="457018"/>
            </a:xfrm>
            <a:custGeom>
              <a:avLst/>
              <a:gdLst>
                <a:gd name="connsiteX0" fmla="*/ 228020 w 456252"/>
                <a:gd name="connsiteY0" fmla="*/ 155 h 457018"/>
                <a:gd name="connsiteX1" fmla="*/ 456373 w 456252"/>
                <a:gd name="connsiteY1" fmla="*/ 224937 h 457018"/>
                <a:gd name="connsiteX2" fmla="*/ 456381 w 456252"/>
                <a:gd name="connsiteY2" fmla="*/ 226945 h 457018"/>
                <a:gd name="connsiteX3" fmla="*/ 229645 w 456252"/>
                <a:gd name="connsiteY3" fmla="*/ 457160 h 457018"/>
                <a:gd name="connsiteX4" fmla="*/ 227259 w 456252"/>
                <a:gd name="connsiteY4" fmla="*/ 457165 h 457018"/>
                <a:gd name="connsiteX5" fmla="*/ 135 w 456252"/>
                <a:gd name="connsiteY5" fmla="*/ 227517 h 457018"/>
                <a:gd name="connsiteX6" fmla="*/ 228020 w 456252"/>
                <a:gd name="connsiteY6" fmla="*/ 155 h 457018"/>
                <a:gd name="connsiteX7" fmla="*/ 228877 w 456252"/>
                <a:gd name="connsiteY7" fmla="*/ 114455 h 457018"/>
                <a:gd name="connsiteX8" fmla="*/ 114696 w 456252"/>
                <a:gd name="connsiteY8" fmla="*/ 227418 h 457018"/>
                <a:gd name="connsiteX9" fmla="*/ 114696 w 456252"/>
                <a:gd name="connsiteY9" fmla="*/ 228755 h 457018"/>
                <a:gd name="connsiteX10" fmla="*/ 230114 w 456252"/>
                <a:gd name="connsiteY10" fmla="*/ 343055 h 457018"/>
                <a:gd name="connsiteX11" fmla="*/ 342391 w 456252"/>
                <a:gd name="connsiteY11" fmla="*/ 229708 h 457018"/>
                <a:gd name="connsiteX12" fmla="*/ 233399 w 456252"/>
                <a:gd name="connsiteY12" fmla="*/ 114674 h 457018"/>
                <a:gd name="connsiteX13" fmla="*/ 228877 w 456252"/>
                <a:gd name="connsiteY13" fmla="*/ 114646 h 45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252" h="457018">
                  <a:moveTo>
                    <a:pt x="228020" y="155"/>
                  </a:moveTo>
                  <a:cubicBezTo>
                    <a:pt x="353085" y="-897"/>
                    <a:pt x="455322" y="99741"/>
                    <a:pt x="456373" y="224937"/>
                  </a:cubicBezTo>
                  <a:cubicBezTo>
                    <a:pt x="456379" y="225606"/>
                    <a:pt x="456382" y="226276"/>
                    <a:pt x="456381" y="226945"/>
                  </a:cubicBezTo>
                  <a:cubicBezTo>
                    <a:pt x="457275" y="353195"/>
                    <a:pt x="355762" y="456265"/>
                    <a:pt x="229645" y="457160"/>
                  </a:cubicBezTo>
                  <a:cubicBezTo>
                    <a:pt x="228850" y="457166"/>
                    <a:pt x="228054" y="457167"/>
                    <a:pt x="227259" y="457165"/>
                  </a:cubicBezTo>
                  <a:cubicBezTo>
                    <a:pt x="101562" y="455654"/>
                    <a:pt x="386" y="353354"/>
                    <a:pt x="135" y="227517"/>
                  </a:cubicBezTo>
                  <a:cubicBezTo>
                    <a:pt x="502" y="101803"/>
                    <a:pt x="102438" y="102"/>
                    <a:pt x="228020" y="155"/>
                  </a:cubicBezTo>
                  <a:close/>
                  <a:moveTo>
                    <a:pt x="228877" y="114455"/>
                  </a:moveTo>
                  <a:cubicBezTo>
                    <a:pt x="166185" y="114086"/>
                    <a:pt x="115065" y="164661"/>
                    <a:pt x="114696" y="227418"/>
                  </a:cubicBezTo>
                  <a:cubicBezTo>
                    <a:pt x="114693" y="227863"/>
                    <a:pt x="114693" y="228309"/>
                    <a:pt x="114696" y="228755"/>
                  </a:cubicBezTo>
                  <a:cubicBezTo>
                    <a:pt x="115527" y="292016"/>
                    <a:pt x="166914" y="342905"/>
                    <a:pt x="230114" y="343055"/>
                  </a:cubicBezTo>
                  <a:cubicBezTo>
                    <a:pt x="292061" y="342024"/>
                    <a:pt x="341883" y="291726"/>
                    <a:pt x="342391" y="229708"/>
                  </a:cubicBezTo>
                  <a:cubicBezTo>
                    <a:pt x="344026" y="167813"/>
                    <a:pt x="295229" y="116311"/>
                    <a:pt x="233399" y="114674"/>
                  </a:cubicBezTo>
                  <a:cubicBezTo>
                    <a:pt x="231892" y="114634"/>
                    <a:pt x="230384" y="114625"/>
                    <a:pt x="228877" y="114646"/>
                  </a:cubicBezTo>
                  <a:close/>
                </a:path>
              </a:pathLst>
            </a:custGeom>
            <a:grpFill/>
            <a:ln w="9495" cap="flat">
              <a:noFill/>
              <a:prstDash val="solid"/>
              <a:miter/>
            </a:ln>
          </p:spPr>
          <p:txBody>
            <a:bodyPr rtlCol="0" anchor="ctr"/>
            <a:lstStyle/>
            <a:p>
              <a:endParaRPr lang="en-RO"/>
            </a:p>
          </p:txBody>
        </p:sp>
        <p:sp>
          <p:nvSpPr>
            <p:cNvPr id="111" name="Freeform 110">
              <a:extLst>
                <a:ext uri="{FF2B5EF4-FFF2-40B4-BE49-F238E27FC236}">
                  <a16:creationId xmlns:a16="http://schemas.microsoft.com/office/drawing/2014/main" id="{81EA80FF-B005-3049-B636-F38B00392694}"/>
                </a:ext>
              </a:extLst>
            </p:cNvPr>
            <p:cNvSpPr/>
            <p:nvPr/>
          </p:nvSpPr>
          <p:spPr>
            <a:xfrm>
              <a:off x="5013212" y="4015739"/>
              <a:ext cx="424275" cy="426434"/>
            </a:xfrm>
            <a:custGeom>
              <a:avLst/>
              <a:gdLst>
                <a:gd name="connsiteX0" fmla="*/ 338204 w 424275"/>
                <a:gd name="connsiteY0" fmla="*/ 147 h 426434"/>
                <a:gd name="connsiteX1" fmla="*/ 422032 w 424275"/>
                <a:gd name="connsiteY1" fmla="*/ 82062 h 426434"/>
                <a:gd name="connsiteX2" fmla="*/ 291200 w 424275"/>
                <a:gd name="connsiteY2" fmla="*/ 206839 h 426434"/>
                <a:gd name="connsiteX3" fmla="*/ 424411 w 424275"/>
                <a:gd name="connsiteY3" fmla="*/ 336284 h 426434"/>
                <a:gd name="connsiteX4" fmla="*/ 335065 w 424275"/>
                <a:gd name="connsiteY4" fmla="*/ 419152 h 426434"/>
                <a:gd name="connsiteX5" fmla="*/ 215841 w 424275"/>
                <a:gd name="connsiteY5" fmla="*/ 286659 h 426434"/>
                <a:gd name="connsiteX6" fmla="*/ 85104 w 424275"/>
                <a:gd name="connsiteY6" fmla="*/ 426581 h 426434"/>
                <a:gd name="connsiteX7" fmla="*/ 2514 w 424275"/>
                <a:gd name="connsiteY7" fmla="*/ 342856 h 426434"/>
                <a:gd name="connsiteX8" fmla="*/ 135724 w 424275"/>
                <a:gd name="connsiteY8" fmla="*/ 213126 h 426434"/>
                <a:gd name="connsiteX9" fmla="*/ 135 w 424275"/>
                <a:gd name="connsiteY9" fmla="*/ 86824 h 426434"/>
                <a:gd name="connsiteX10" fmla="*/ 83772 w 424275"/>
                <a:gd name="connsiteY10" fmla="*/ 3576 h 426434"/>
                <a:gd name="connsiteX11" fmla="*/ 210798 w 424275"/>
                <a:gd name="connsiteY11" fmla="*/ 136926 h 42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275" h="426434">
                  <a:moveTo>
                    <a:pt x="338204" y="147"/>
                  </a:moveTo>
                  <a:lnTo>
                    <a:pt x="422032" y="82062"/>
                  </a:lnTo>
                  <a:lnTo>
                    <a:pt x="291200" y="206839"/>
                  </a:lnTo>
                  <a:lnTo>
                    <a:pt x="424411" y="336284"/>
                  </a:lnTo>
                  <a:lnTo>
                    <a:pt x="335065" y="419152"/>
                  </a:lnTo>
                  <a:lnTo>
                    <a:pt x="215841" y="286659"/>
                  </a:lnTo>
                  <a:cubicBezTo>
                    <a:pt x="167505" y="338284"/>
                    <a:pt x="126685" y="381909"/>
                    <a:pt x="85104" y="426581"/>
                  </a:cubicBezTo>
                  <a:cubicBezTo>
                    <a:pt x="55608" y="396768"/>
                    <a:pt x="30107" y="370955"/>
                    <a:pt x="2514" y="342856"/>
                  </a:cubicBezTo>
                  <a:lnTo>
                    <a:pt x="135724" y="213126"/>
                  </a:lnTo>
                  <a:lnTo>
                    <a:pt x="135" y="86824"/>
                  </a:lnTo>
                  <a:lnTo>
                    <a:pt x="83772" y="3576"/>
                  </a:lnTo>
                  <a:lnTo>
                    <a:pt x="210798" y="136926"/>
                  </a:lnTo>
                  <a:close/>
                </a:path>
              </a:pathLst>
            </a:custGeom>
            <a:grpFill/>
            <a:ln w="9495" cap="flat">
              <a:noFill/>
              <a:prstDash val="solid"/>
              <a:miter/>
            </a:ln>
          </p:spPr>
          <p:txBody>
            <a:bodyPr rtlCol="0" anchor="ctr"/>
            <a:lstStyle/>
            <a:p>
              <a:endParaRPr lang="en-RO"/>
            </a:p>
          </p:txBody>
        </p:sp>
        <p:sp>
          <p:nvSpPr>
            <p:cNvPr id="112" name="Freeform 111">
              <a:extLst>
                <a:ext uri="{FF2B5EF4-FFF2-40B4-BE49-F238E27FC236}">
                  <a16:creationId xmlns:a16="http://schemas.microsoft.com/office/drawing/2014/main" id="{D226CE8F-FCDC-134A-8CF9-6A342B8385F8}"/>
                </a:ext>
              </a:extLst>
            </p:cNvPr>
            <p:cNvSpPr/>
            <p:nvPr/>
          </p:nvSpPr>
          <p:spPr>
            <a:xfrm>
              <a:off x="4213948" y="1901285"/>
              <a:ext cx="426369" cy="428529"/>
            </a:xfrm>
            <a:custGeom>
              <a:avLst/>
              <a:gdLst>
                <a:gd name="connsiteX0" fmla="*/ 88244 w 426369"/>
                <a:gd name="connsiteY0" fmla="*/ 5957 h 428529"/>
                <a:gd name="connsiteX1" fmla="*/ 205755 w 426369"/>
                <a:gd name="connsiteY1" fmla="*/ 129782 h 428529"/>
                <a:gd name="connsiteX2" fmla="*/ 333162 w 426369"/>
                <a:gd name="connsiteY2" fmla="*/ 147 h 428529"/>
                <a:gd name="connsiteX3" fmla="*/ 414135 w 426369"/>
                <a:gd name="connsiteY3" fmla="*/ 84824 h 428529"/>
                <a:gd name="connsiteX4" fmla="*/ 286538 w 426369"/>
                <a:gd name="connsiteY4" fmla="*/ 208649 h 428529"/>
                <a:gd name="connsiteX5" fmla="*/ 426504 w 426369"/>
                <a:gd name="connsiteY5" fmla="*/ 339999 h 428529"/>
                <a:gd name="connsiteX6" fmla="*/ 344104 w 426369"/>
                <a:gd name="connsiteY6" fmla="*/ 421533 h 428529"/>
                <a:gd name="connsiteX7" fmla="*/ 220408 w 426369"/>
                <a:gd name="connsiteY7" fmla="*/ 290850 h 428529"/>
                <a:gd name="connsiteX8" fmla="*/ 87198 w 426369"/>
                <a:gd name="connsiteY8" fmla="*/ 428677 h 428529"/>
                <a:gd name="connsiteX9" fmla="*/ 1562 w 426369"/>
                <a:gd name="connsiteY9" fmla="*/ 341237 h 428529"/>
                <a:gd name="connsiteX10" fmla="*/ 134202 w 426369"/>
                <a:gd name="connsiteY10" fmla="*/ 217412 h 428529"/>
                <a:gd name="connsiteX11" fmla="*/ 135 w 426369"/>
                <a:gd name="connsiteY11" fmla="*/ 89206 h 42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6369" h="428529">
                  <a:moveTo>
                    <a:pt x="88244" y="5957"/>
                  </a:moveTo>
                  <a:lnTo>
                    <a:pt x="205755" y="129782"/>
                  </a:lnTo>
                  <a:lnTo>
                    <a:pt x="333162" y="147"/>
                  </a:lnTo>
                  <a:cubicBezTo>
                    <a:pt x="364276" y="32818"/>
                    <a:pt x="389300" y="58821"/>
                    <a:pt x="414135" y="84824"/>
                  </a:cubicBezTo>
                  <a:lnTo>
                    <a:pt x="286538" y="208649"/>
                  </a:lnTo>
                  <a:lnTo>
                    <a:pt x="426504" y="339999"/>
                  </a:lnTo>
                  <a:cubicBezTo>
                    <a:pt x="395200" y="370955"/>
                    <a:pt x="369985" y="395815"/>
                    <a:pt x="344104" y="421533"/>
                  </a:cubicBezTo>
                  <a:lnTo>
                    <a:pt x="220408" y="290850"/>
                  </a:lnTo>
                  <a:lnTo>
                    <a:pt x="87198" y="428677"/>
                  </a:lnTo>
                  <a:lnTo>
                    <a:pt x="1562" y="341237"/>
                  </a:lnTo>
                  <a:cubicBezTo>
                    <a:pt x="44951" y="300661"/>
                    <a:pt x="88815" y="259894"/>
                    <a:pt x="134202" y="217412"/>
                  </a:cubicBezTo>
                  <a:lnTo>
                    <a:pt x="135" y="89206"/>
                  </a:lnTo>
                  <a:close/>
                </a:path>
              </a:pathLst>
            </a:custGeom>
            <a:grpFill/>
            <a:ln w="9495" cap="flat">
              <a:noFill/>
              <a:prstDash val="solid"/>
              <a:miter/>
            </a:ln>
          </p:spPr>
          <p:txBody>
            <a:bodyPr rtlCol="0" anchor="ctr"/>
            <a:lstStyle/>
            <a:p>
              <a:endParaRPr lang="en-RO"/>
            </a:p>
          </p:txBody>
        </p:sp>
        <p:sp>
          <p:nvSpPr>
            <p:cNvPr id="113" name="Freeform 112">
              <a:extLst>
                <a:ext uri="{FF2B5EF4-FFF2-40B4-BE49-F238E27FC236}">
                  <a16:creationId xmlns:a16="http://schemas.microsoft.com/office/drawing/2014/main" id="{EDFF38DC-0200-3946-B44A-577ACBEF1851}"/>
                </a:ext>
              </a:extLst>
            </p:cNvPr>
            <p:cNvSpPr/>
            <p:nvPr/>
          </p:nvSpPr>
          <p:spPr>
            <a:xfrm>
              <a:off x="3582815" y="3220878"/>
              <a:ext cx="427415" cy="418909"/>
            </a:xfrm>
            <a:custGeom>
              <a:avLst/>
              <a:gdLst>
                <a:gd name="connsiteX0" fmla="*/ 294340 w 427415"/>
                <a:gd name="connsiteY0" fmla="*/ 208744 h 418909"/>
                <a:gd name="connsiteX1" fmla="*/ 427551 w 427415"/>
                <a:gd name="connsiteY1" fmla="*/ 332569 h 418909"/>
                <a:gd name="connsiteX2" fmla="*/ 345151 w 427415"/>
                <a:gd name="connsiteY2" fmla="*/ 418294 h 418909"/>
                <a:gd name="connsiteX3" fmla="*/ 217078 w 427415"/>
                <a:gd name="connsiteY3" fmla="*/ 286849 h 418909"/>
                <a:gd name="connsiteX4" fmla="*/ 86817 w 427415"/>
                <a:gd name="connsiteY4" fmla="*/ 419056 h 418909"/>
                <a:gd name="connsiteX5" fmla="*/ 8413 w 427415"/>
                <a:gd name="connsiteY5" fmla="*/ 333331 h 418909"/>
                <a:gd name="connsiteX6" fmla="*/ 135344 w 427415"/>
                <a:gd name="connsiteY6" fmla="*/ 213983 h 418909"/>
                <a:gd name="connsiteX7" fmla="*/ 135 w 427415"/>
                <a:gd name="connsiteY7" fmla="*/ 83300 h 418909"/>
                <a:gd name="connsiteX8" fmla="*/ 90908 w 427415"/>
                <a:gd name="connsiteY8" fmla="*/ 3481 h 418909"/>
                <a:gd name="connsiteX9" fmla="*/ 212035 w 427415"/>
                <a:gd name="connsiteY9" fmla="*/ 133021 h 418909"/>
                <a:gd name="connsiteX10" fmla="*/ 338871 w 427415"/>
                <a:gd name="connsiteY10" fmla="*/ 147 h 418909"/>
                <a:gd name="connsiteX11" fmla="*/ 424506 w 427415"/>
                <a:gd name="connsiteY11" fmla="*/ 87205 h 418909"/>
                <a:gd name="connsiteX12" fmla="*/ 294340 w 427415"/>
                <a:gd name="connsiteY12" fmla="*/ 208744 h 4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415" h="418909">
                  <a:moveTo>
                    <a:pt x="294340" y="208744"/>
                  </a:moveTo>
                  <a:lnTo>
                    <a:pt x="427551" y="332569"/>
                  </a:lnTo>
                  <a:cubicBezTo>
                    <a:pt x="397674" y="363621"/>
                    <a:pt x="372364" y="389719"/>
                    <a:pt x="345151" y="418294"/>
                  </a:cubicBezTo>
                  <a:lnTo>
                    <a:pt x="217078" y="286849"/>
                  </a:lnTo>
                  <a:lnTo>
                    <a:pt x="86817" y="419056"/>
                  </a:lnTo>
                  <a:lnTo>
                    <a:pt x="8413" y="333331"/>
                  </a:lnTo>
                  <a:lnTo>
                    <a:pt x="135344" y="213983"/>
                  </a:lnTo>
                  <a:lnTo>
                    <a:pt x="135" y="83300"/>
                  </a:lnTo>
                  <a:lnTo>
                    <a:pt x="90908" y="3481"/>
                  </a:lnTo>
                  <a:lnTo>
                    <a:pt x="212035" y="133021"/>
                  </a:lnTo>
                  <a:lnTo>
                    <a:pt x="338871" y="147"/>
                  </a:lnTo>
                  <a:lnTo>
                    <a:pt x="424506" y="87205"/>
                  </a:lnTo>
                  <a:cubicBezTo>
                    <a:pt x="385114" y="124162"/>
                    <a:pt x="341249" y="165025"/>
                    <a:pt x="294340" y="208744"/>
                  </a:cubicBezTo>
                  <a:close/>
                </a:path>
              </a:pathLst>
            </a:custGeom>
            <a:grpFill/>
            <a:ln w="9495" cap="flat">
              <a:noFill/>
              <a:prstDash val="solid"/>
              <a:miter/>
            </a:ln>
          </p:spPr>
          <p:txBody>
            <a:bodyPr rtlCol="0" anchor="ctr"/>
            <a:lstStyle/>
            <a:p>
              <a:endParaRPr lang="en-RO"/>
            </a:p>
          </p:txBody>
        </p:sp>
      </p:grpSp>
    </p:spTree>
    <p:extLst>
      <p:ext uri="{BB962C8B-B14F-4D97-AF65-F5344CB8AC3E}">
        <p14:creationId xmlns:p14="http://schemas.microsoft.com/office/powerpoint/2010/main" val="152591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32">
            <a:extLst>
              <a:ext uri="{FF2B5EF4-FFF2-40B4-BE49-F238E27FC236}">
                <a16:creationId xmlns:a16="http://schemas.microsoft.com/office/drawing/2014/main" id="{080FB623-DF28-9440-B4E4-1D487A4B589F}"/>
              </a:ext>
            </a:extLst>
          </p:cNvPr>
          <p:cNvSpPr>
            <a:spLocks noChangeAspect="1"/>
          </p:cNvSpPr>
          <p:nvPr/>
        </p:nvSpPr>
        <p:spPr>
          <a:xfrm>
            <a:off x="7064501" y="1989000"/>
            <a:ext cx="1440000" cy="1440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 name="TextBox 2">
            <a:extLst>
              <a:ext uri="{FF2B5EF4-FFF2-40B4-BE49-F238E27FC236}">
                <a16:creationId xmlns:a16="http://schemas.microsoft.com/office/drawing/2014/main" id="{9EE77F62-D04F-2F4C-AF1C-4C6420758887}"/>
              </a:ext>
            </a:extLst>
          </p:cNvPr>
          <p:cNvSpPr txBox="1"/>
          <p:nvPr/>
        </p:nvSpPr>
        <p:spPr>
          <a:xfrm>
            <a:off x="431800" y="379681"/>
            <a:ext cx="570382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WHO outbreak communication standards</a:t>
            </a:r>
          </a:p>
        </p:txBody>
      </p:sp>
      <p:sp>
        <p:nvSpPr>
          <p:cNvPr id="4" name="TextBox 3">
            <a:extLst>
              <a:ext uri="{FF2B5EF4-FFF2-40B4-BE49-F238E27FC236}">
                <a16:creationId xmlns:a16="http://schemas.microsoft.com/office/drawing/2014/main" id="{4F36BF15-B065-3343-98E8-E0AB87BBE459}"/>
              </a:ext>
            </a:extLst>
          </p:cNvPr>
          <p:cNvSpPr txBox="1"/>
          <p:nvPr/>
        </p:nvSpPr>
        <p:spPr>
          <a:xfrm>
            <a:off x="431799" y="2071868"/>
            <a:ext cx="4614763" cy="4309882"/>
          </a:xfrm>
          <a:prstGeom prst="rect">
            <a:avLst/>
          </a:prstGeom>
          <a:noFill/>
        </p:spPr>
        <p:txBody>
          <a:bodyPr wrap="square" lIns="0" tIns="0" rIns="0" bIns="0" rtlCol="0" anchor="ctr" anchorCtr="0">
            <a:noAutofit/>
          </a:bodyPr>
          <a:lstStyle/>
          <a:p>
            <a:pPr marL="342900" indent="-342900">
              <a:spcAft>
                <a:spcPts val="1200"/>
              </a:spcAft>
              <a:buFont typeface="+mj-lt"/>
              <a:buAutoNum type="arabicPeriod"/>
            </a:pPr>
            <a:r>
              <a:rPr lang="en-GB" sz="1600" dirty="0" err="1">
                <a:solidFill>
                  <a:schemeClr val="tx1"/>
                </a:solidFill>
              </a:rPr>
              <a:t>Early communication</a:t>
            </a:r>
          </a:p>
          <a:p>
            <a:pPr marL="342900" indent="-342900">
              <a:spcAft>
                <a:spcPts val="1200"/>
              </a:spcAft>
              <a:buFont typeface="+mj-lt"/>
              <a:buAutoNum type="arabicPeriod"/>
            </a:pPr>
            <a:r>
              <a:rPr lang="en-GB" sz="1600" dirty="0" err="1">
                <a:solidFill>
                  <a:schemeClr val="tx1"/>
                </a:solidFill>
              </a:rPr>
              <a:t>Trust</a:t>
            </a:r>
          </a:p>
          <a:p>
            <a:pPr marL="342900" indent="-342900">
              <a:spcAft>
                <a:spcPts val="1200"/>
              </a:spcAft>
              <a:buFont typeface="+mj-lt"/>
              <a:buAutoNum type="arabicPeriod"/>
            </a:pPr>
            <a:r>
              <a:rPr lang="en-GB" sz="1600" dirty="0" err="1">
                <a:solidFill>
                  <a:schemeClr val="tx1"/>
                </a:solidFill>
              </a:rPr>
              <a:t>Transparency</a:t>
            </a:r>
          </a:p>
          <a:p>
            <a:pPr marL="342900" indent="-342900">
              <a:spcAft>
                <a:spcPts val="1200"/>
              </a:spcAft>
              <a:buFont typeface="+mj-lt"/>
              <a:buAutoNum type="arabicPeriod"/>
            </a:pPr>
            <a:r>
              <a:rPr lang="en-GB" sz="1600" dirty="0" err="1">
                <a:solidFill>
                  <a:schemeClr val="tx1"/>
                </a:solidFill>
              </a:rPr>
              <a:t>Listen to the public’s needs and concerns </a:t>
            </a:r>
          </a:p>
          <a:p>
            <a:pPr marL="342900" indent="-342900">
              <a:spcAft>
                <a:spcPts val="1200"/>
              </a:spcAft>
              <a:buFont typeface="+mj-lt"/>
              <a:buAutoNum type="arabicPeriod"/>
            </a:pPr>
            <a:r>
              <a:rPr lang="en-GB" sz="1600" dirty="0" err="1">
                <a:solidFill>
                  <a:schemeClr val="tx1"/>
                </a:solidFill>
              </a:rPr>
              <a:t>Planning</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These standards were adopted in September 2004 after a long consultation process.</a:t>
            </a:r>
          </a:p>
          <a:p>
            <a:pPr marL="285750" indent="-285750">
              <a:spcAft>
                <a:spcPts val="1200"/>
              </a:spcAft>
              <a:buFont typeface="Arial" panose="020B0604020202020204" pitchFamily="34" charset="0"/>
              <a:buChar char="•"/>
            </a:pPr>
            <a:r>
              <a:rPr lang="en-GB" sz="1600" dirty="0" err="1">
                <a:solidFill>
                  <a:schemeClr val="tx1"/>
                </a:solidFill>
              </a:rPr>
              <a:t>They support the response to outbreaks or epidemics.</a:t>
            </a:r>
          </a:p>
          <a:p>
            <a:pPr marL="285750" indent="-285750">
              <a:spcAft>
                <a:spcPts val="1200"/>
              </a:spcAft>
              <a:buFont typeface="Arial" panose="020B0604020202020204" pitchFamily="34" charset="0"/>
              <a:buChar char="•"/>
            </a:pPr>
            <a:r>
              <a:rPr lang="en-GB" sz="1600" dirty="0" err="1">
                <a:solidFill>
                  <a:schemeClr val="tx1"/>
                </a:solidFill>
              </a:rPr>
              <a:t>They provide authorities with greater credibility and an opportunity to control emergencies.</a:t>
            </a:r>
          </a:p>
        </p:txBody>
      </p:sp>
    </p:spTree>
    <p:extLst>
      <p:ext uri="{BB962C8B-B14F-4D97-AF65-F5344CB8AC3E}">
        <p14:creationId xmlns:p14="http://schemas.microsoft.com/office/powerpoint/2010/main" val="223214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CCA4F63-C82C-E746-A415-2ADB8387E5B2}"/>
              </a:ext>
            </a:extLst>
          </p:cNvPr>
          <p:cNvSpPr/>
          <p:nvPr/>
        </p:nvSpPr>
        <p:spPr>
          <a:xfrm>
            <a:off x="0" y="1700511"/>
            <a:ext cx="9144001" cy="5151499"/>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5D772EC9-4219-6B4B-9132-80298F031BA3}"/>
              </a:ext>
            </a:extLst>
          </p:cNvPr>
          <p:cNvSpPr/>
          <p:nvPr/>
        </p:nvSpPr>
        <p:spPr>
          <a:xfrm>
            <a:off x="2770929" y="3855644"/>
            <a:ext cx="5174598" cy="1090848"/>
          </a:xfrm>
          <a:prstGeom prst="roundRect">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A208A2FF-5A76-F14F-9AB5-EF5C9B5DAA6E}"/>
              </a:ext>
            </a:extLst>
          </p:cNvPr>
          <p:cNvSpPr txBox="1"/>
          <p:nvPr/>
        </p:nvSpPr>
        <p:spPr>
          <a:xfrm>
            <a:off x="4661790" y="4185625"/>
            <a:ext cx="2689184" cy="430887"/>
          </a:xfrm>
          <a:prstGeom prst="rect">
            <a:avLst/>
          </a:prstGeom>
          <a:noFill/>
        </p:spPr>
        <p:txBody>
          <a:bodyPr wrap="square" lIns="0" tIns="0" rIns="0" bIns="0" rtlCol="0">
            <a:spAutoFit/>
          </a:bodyPr>
          <a:lstStyle/>
          <a:p>
            <a:r>
              <a:rPr lang="en-GB" dirty="0" err="1">
                <a:solidFill>
                  <a:schemeClr val="tx1"/>
                </a:solidFill>
                <a:latin typeface="Arial" panose="020B0604020202020204" pitchFamily="34" charset="0"/>
                <a:cs typeface="Arial" panose="020B0604020202020204" pitchFamily="34" charset="0"/>
              </a:rPr>
              <a:t>Globalized world = hard to keep information hidden.</a:t>
            </a:r>
          </a:p>
        </p:txBody>
      </p:sp>
      <p:sp>
        <p:nvSpPr>
          <p:cNvPr id="19" name="Rounded Rectangle 18">
            <a:extLst>
              <a:ext uri="{FF2B5EF4-FFF2-40B4-BE49-F238E27FC236}">
                <a16:creationId xmlns:a16="http://schemas.microsoft.com/office/drawing/2014/main" id="{8CD4C1DC-C971-3F47-9A58-9FB92D193CDF}"/>
              </a:ext>
            </a:extLst>
          </p:cNvPr>
          <p:cNvSpPr/>
          <p:nvPr/>
        </p:nvSpPr>
        <p:spPr>
          <a:xfrm>
            <a:off x="3108960" y="2247185"/>
            <a:ext cx="4111630" cy="1282926"/>
          </a:xfrm>
          <a:prstGeom prst="roundRect">
            <a:avLst>
              <a:gd name="adj" fmla="val 13709"/>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TextBox 19">
            <a:extLst>
              <a:ext uri="{FF2B5EF4-FFF2-40B4-BE49-F238E27FC236}">
                <a16:creationId xmlns:a16="http://schemas.microsoft.com/office/drawing/2014/main" id="{C6788428-C572-7348-A99F-155DC630032F}"/>
              </a:ext>
            </a:extLst>
          </p:cNvPr>
          <p:cNvSpPr txBox="1"/>
          <p:nvPr/>
        </p:nvSpPr>
        <p:spPr>
          <a:xfrm>
            <a:off x="3936852" y="2457761"/>
            <a:ext cx="3032778" cy="861774"/>
          </a:xfrm>
          <a:prstGeom prst="rect">
            <a:avLst/>
          </a:prstGeom>
          <a:noFill/>
        </p:spPr>
        <p:txBody>
          <a:bodyPr wrap="square" lIns="0" tIns="0" rIns="0" bIns="0" rtlCol="0">
            <a:spAutoFit/>
          </a:bodyPr>
          <a:lstStyle/>
          <a:p>
            <a:r>
              <a:rPr lang="en-GB" dirty="0" err="1">
                <a:solidFill>
                  <a:schemeClr val="tx1"/>
                </a:solidFill>
                <a:latin typeface="Arial" panose="020B0604020202020204" pitchFamily="34" charset="0"/>
                <a:cs typeface="Arial" panose="020B0604020202020204" pitchFamily="34" charset="0"/>
              </a:rPr>
              <a:t>The first message is the most crucial as it will mitigate rumors and misinformation, though the message may later change.</a:t>
            </a:r>
          </a:p>
        </p:txBody>
      </p:sp>
      <p:sp>
        <p:nvSpPr>
          <p:cNvPr id="13" name="Rounded Rectangle 12">
            <a:extLst>
              <a:ext uri="{FF2B5EF4-FFF2-40B4-BE49-F238E27FC236}">
                <a16:creationId xmlns:a16="http://schemas.microsoft.com/office/drawing/2014/main" id="{8D4D5762-7BF3-C44B-92D8-2DB25711476E}"/>
              </a:ext>
            </a:extLst>
          </p:cNvPr>
          <p:cNvSpPr/>
          <p:nvPr/>
        </p:nvSpPr>
        <p:spPr>
          <a:xfrm>
            <a:off x="3501090" y="5368066"/>
            <a:ext cx="5174598" cy="1090848"/>
          </a:xfrm>
          <a:prstGeom prst="round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Google Shape;140;p4">
            <a:extLst>
              <a:ext uri="{FF2B5EF4-FFF2-40B4-BE49-F238E27FC236}">
                <a16:creationId xmlns:a16="http://schemas.microsoft.com/office/drawing/2014/main" id="{4782681D-1F6A-1C46-BAD6-D1874A92183A}"/>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
        <p:nvSpPr>
          <p:cNvPr id="5" name="TextBox 4">
            <a:extLst>
              <a:ext uri="{FF2B5EF4-FFF2-40B4-BE49-F238E27FC236}">
                <a16:creationId xmlns:a16="http://schemas.microsoft.com/office/drawing/2014/main" id="{663A4F6C-7FA9-7A41-A7DE-CA65428F25D3}"/>
              </a:ext>
            </a:extLst>
          </p:cNvPr>
          <p:cNvSpPr txBox="1"/>
          <p:nvPr/>
        </p:nvSpPr>
        <p:spPr>
          <a:xfrm>
            <a:off x="1193180" y="379681"/>
            <a:ext cx="748250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Early communication</a:t>
            </a:r>
          </a:p>
        </p:txBody>
      </p:sp>
      <p:sp>
        <p:nvSpPr>
          <p:cNvPr id="7" name="TextBox 6">
            <a:extLst>
              <a:ext uri="{FF2B5EF4-FFF2-40B4-BE49-F238E27FC236}">
                <a16:creationId xmlns:a16="http://schemas.microsoft.com/office/drawing/2014/main" id="{AA69C2E6-87DF-A54B-965E-202F16A6E007}"/>
              </a:ext>
            </a:extLst>
          </p:cNvPr>
          <p:cNvSpPr txBox="1"/>
          <p:nvPr/>
        </p:nvSpPr>
        <p:spPr>
          <a:xfrm>
            <a:off x="5391950" y="5590325"/>
            <a:ext cx="3088861" cy="646331"/>
          </a:xfrm>
          <a:prstGeom prst="rect">
            <a:avLst/>
          </a:prstGeom>
          <a:noFill/>
        </p:spPr>
        <p:txBody>
          <a:bodyPr wrap="square" lIns="0" tIns="0" rIns="0" bIns="0" rtlCol="0">
            <a:spAutoFit/>
          </a:bodyPr>
          <a:lstStyle/>
          <a:p>
            <a:r>
              <a:rPr lang="en-GB" dirty="0" err="1">
                <a:solidFill>
                  <a:schemeClr val="tx1"/>
                </a:solidFill>
                <a:latin typeface="Arial" panose="020B0604020202020204" pitchFamily="34" charset="0"/>
                <a:cs typeface="Arial" panose="020B0604020202020204" pitchFamily="34" charset="0"/>
              </a:rPr>
              <a:t>Signs that information is being hidden at the onset of an emergency may lead to exaggerated perception of risk.</a:t>
            </a:r>
          </a:p>
        </p:txBody>
      </p:sp>
      <p:sp>
        <p:nvSpPr>
          <p:cNvPr id="8" name="Freeform 7">
            <a:extLst>
              <a:ext uri="{FF2B5EF4-FFF2-40B4-BE49-F238E27FC236}">
                <a16:creationId xmlns:a16="http://schemas.microsoft.com/office/drawing/2014/main" id="{143EA0A8-6661-1342-999F-18D2091A1D57}"/>
              </a:ext>
            </a:extLst>
          </p:cNvPr>
          <p:cNvSpPr/>
          <p:nvPr/>
        </p:nvSpPr>
        <p:spPr>
          <a:xfrm>
            <a:off x="2458076" y="2132648"/>
            <a:ext cx="1449875" cy="1512000"/>
          </a:xfrm>
          <a:custGeom>
            <a:avLst/>
            <a:gdLst>
              <a:gd name="connsiteX0" fmla="*/ 357817 w 715634"/>
              <a:gd name="connsiteY0" fmla="*/ 0 h 1512000"/>
              <a:gd name="connsiteX1" fmla="*/ 715634 w 715634"/>
              <a:gd name="connsiteY1" fmla="*/ 1512000 h 1512000"/>
              <a:gd name="connsiteX2" fmla="*/ 0 w 715634"/>
              <a:gd name="connsiteY2" fmla="*/ 1512000 h 1512000"/>
              <a:gd name="connsiteX3" fmla="*/ 357817 w 715634"/>
              <a:gd name="connsiteY3" fmla="*/ 0 h 1512000"/>
            </a:gdLst>
            <a:ahLst/>
            <a:cxnLst>
              <a:cxn ang="0">
                <a:pos x="connsiteX0" y="connsiteY0"/>
              </a:cxn>
              <a:cxn ang="0">
                <a:pos x="connsiteX1" y="connsiteY1"/>
              </a:cxn>
              <a:cxn ang="0">
                <a:pos x="connsiteX2" y="connsiteY2"/>
              </a:cxn>
              <a:cxn ang="0">
                <a:pos x="connsiteX3" y="connsiteY3"/>
              </a:cxn>
            </a:cxnLst>
            <a:rect l="l" t="t" r="r" b="b"/>
            <a:pathLst>
              <a:path w="715634" h="1512000">
                <a:moveTo>
                  <a:pt x="357817" y="0"/>
                </a:moveTo>
                <a:lnTo>
                  <a:pt x="715634" y="1512000"/>
                </a:lnTo>
                <a:lnTo>
                  <a:pt x="0" y="1512000"/>
                </a:lnTo>
                <a:lnTo>
                  <a:pt x="357817" y="0"/>
                </a:lnTo>
                <a:close/>
              </a:path>
            </a:pathLst>
          </a:cu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9" name="Freeform 8">
            <a:extLst>
              <a:ext uri="{FF2B5EF4-FFF2-40B4-BE49-F238E27FC236}">
                <a16:creationId xmlns:a16="http://schemas.microsoft.com/office/drawing/2014/main" id="{4FC2B741-9D95-294B-9249-701C8F962B1B}"/>
              </a:ext>
            </a:extLst>
          </p:cNvPr>
          <p:cNvSpPr/>
          <p:nvPr/>
        </p:nvSpPr>
        <p:spPr>
          <a:xfrm>
            <a:off x="1732738" y="3644648"/>
            <a:ext cx="2900553" cy="1512841"/>
          </a:xfrm>
          <a:custGeom>
            <a:avLst/>
            <a:gdLst>
              <a:gd name="connsiteX0" fmla="*/ 358015 w 1431664"/>
              <a:gd name="connsiteY0" fmla="*/ 0 h 1512841"/>
              <a:gd name="connsiteX1" fmla="*/ 1073648 w 1431664"/>
              <a:gd name="connsiteY1" fmla="*/ 0 h 1512841"/>
              <a:gd name="connsiteX2" fmla="*/ 1431664 w 1431664"/>
              <a:gd name="connsiteY2" fmla="*/ 1512841 h 1512841"/>
              <a:gd name="connsiteX3" fmla="*/ 0 w 1431664"/>
              <a:gd name="connsiteY3" fmla="*/ 1512841 h 1512841"/>
              <a:gd name="connsiteX4" fmla="*/ 358015 w 1431664"/>
              <a:gd name="connsiteY4" fmla="*/ 0 h 151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664" h="1512841">
                <a:moveTo>
                  <a:pt x="358015" y="0"/>
                </a:moveTo>
                <a:lnTo>
                  <a:pt x="1073648" y="0"/>
                </a:lnTo>
                <a:lnTo>
                  <a:pt x="1431664" y="1512841"/>
                </a:lnTo>
                <a:lnTo>
                  <a:pt x="0" y="1512841"/>
                </a:lnTo>
                <a:lnTo>
                  <a:pt x="358015" y="0"/>
                </a:lnTo>
                <a:close/>
              </a:path>
            </a:pathLst>
          </a:custGeom>
          <a:solidFill>
            <a:srgbClr val="7D9CB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0" name="Freeform 9">
            <a:extLst>
              <a:ext uri="{FF2B5EF4-FFF2-40B4-BE49-F238E27FC236}">
                <a16:creationId xmlns:a16="http://schemas.microsoft.com/office/drawing/2014/main" id="{BF7885AD-A884-A548-8174-38E9C63D4D34}"/>
              </a:ext>
            </a:extLst>
          </p:cNvPr>
          <p:cNvSpPr/>
          <p:nvPr/>
        </p:nvSpPr>
        <p:spPr>
          <a:xfrm>
            <a:off x="1007800" y="5157490"/>
            <a:ext cx="4350428" cy="1512000"/>
          </a:xfrm>
          <a:custGeom>
            <a:avLst/>
            <a:gdLst>
              <a:gd name="connsiteX0" fmla="*/ 1073649 w 2147298"/>
              <a:gd name="connsiteY0" fmla="*/ 0 h 4536841"/>
              <a:gd name="connsiteX1" fmla="*/ 1431466 w 2147298"/>
              <a:gd name="connsiteY1" fmla="*/ 1512000 h 4536841"/>
              <a:gd name="connsiteX2" fmla="*/ 715833 w 2147298"/>
              <a:gd name="connsiteY2" fmla="*/ 1512000 h 4536841"/>
              <a:gd name="connsiteX3" fmla="*/ 357818 w 2147298"/>
              <a:gd name="connsiteY3" fmla="*/ 3024841 h 4536841"/>
              <a:gd name="connsiteX4" fmla="*/ 1789482 w 2147298"/>
              <a:gd name="connsiteY4" fmla="*/ 3024841 h 4536841"/>
              <a:gd name="connsiteX5" fmla="*/ 2147298 w 2147298"/>
              <a:gd name="connsiteY5" fmla="*/ 4536841 h 4536841"/>
              <a:gd name="connsiteX6" fmla="*/ 0 w 2147298"/>
              <a:gd name="connsiteY6" fmla="*/ 4536841 h 4536841"/>
              <a:gd name="connsiteX7" fmla="*/ 1073649 w 2147298"/>
              <a:gd name="connsiteY7" fmla="*/ 0 h 4536841"/>
              <a:gd name="connsiteX0" fmla="*/ 1073649 w 2147298"/>
              <a:gd name="connsiteY0" fmla="*/ 0 h 4536841"/>
              <a:gd name="connsiteX1" fmla="*/ 715833 w 2147298"/>
              <a:gd name="connsiteY1" fmla="*/ 1512000 h 4536841"/>
              <a:gd name="connsiteX2" fmla="*/ 357818 w 2147298"/>
              <a:gd name="connsiteY2" fmla="*/ 3024841 h 4536841"/>
              <a:gd name="connsiteX3" fmla="*/ 1789482 w 2147298"/>
              <a:gd name="connsiteY3" fmla="*/ 3024841 h 4536841"/>
              <a:gd name="connsiteX4" fmla="*/ 2147298 w 2147298"/>
              <a:gd name="connsiteY4" fmla="*/ 4536841 h 4536841"/>
              <a:gd name="connsiteX5" fmla="*/ 0 w 2147298"/>
              <a:gd name="connsiteY5" fmla="*/ 4536841 h 4536841"/>
              <a:gd name="connsiteX6" fmla="*/ 1073649 w 2147298"/>
              <a:gd name="connsiteY6" fmla="*/ 0 h 4536841"/>
              <a:gd name="connsiteX0" fmla="*/ 0 w 2147298"/>
              <a:gd name="connsiteY0" fmla="*/ 3024841 h 3024841"/>
              <a:gd name="connsiteX1" fmla="*/ 715833 w 2147298"/>
              <a:gd name="connsiteY1" fmla="*/ 0 h 3024841"/>
              <a:gd name="connsiteX2" fmla="*/ 357818 w 2147298"/>
              <a:gd name="connsiteY2" fmla="*/ 1512841 h 3024841"/>
              <a:gd name="connsiteX3" fmla="*/ 1789482 w 2147298"/>
              <a:gd name="connsiteY3" fmla="*/ 1512841 h 3024841"/>
              <a:gd name="connsiteX4" fmla="*/ 2147298 w 2147298"/>
              <a:gd name="connsiteY4" fmla="*/ 3024841 h 3024841"/>
              <a:gd name="connsiteX5" fmla="*/ 0 w 2147298"/>
              <a:gd name="connsiteY5" fmla="*/ 3024841 h 3024841"/>
              <a:gd name="connsiteX0" fmla="*/ 0 w 2147298"/>
              <a:gd name="connsiteY0" fmla="*/ 1512000 h 1512000"/>
              <a:gd name="connsiteX1" fmla="*/ 357818 w 2147298"/>
              <a:gd name="connsiteY1" fmla="*/ 0 h 1512000"/>
              <a:gd name="connsiteX2" fmla="*/ 1789482 w 2147298"/>
              <a:gd name="connsiteY2" fmla="*/ 0 h 1512000"/>
              <a:gd name="connsiteX3" fmla="*/ 2147298 w 2147298"/>
              <a:gd name="connsiteY3" fmla="*/ 1512000 h 1512000"/>
              <a:gd name="connsiteX4" fmla="*/ 0 w 2147298"/>
              <a:gd name="connsiteY4" fmla="*/ 151200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98" h="1512000">
                <a:moveTo>
                  <a:pt x="0" y="1512000"/>
                </a:moveTo>
                <a:lnTo>
                  <a:pt x="357818" y="0"/>
                </a:lnTo>
                <a:lnTo>
                  <a:pt x="1789482" y="0"/>
                </a:lnTo>
                <a:lnTo>
                  <a:pt x="2147298" y="1512000"/>
                </a:lnTo>
                <a:lnTo>
                  <a:pt x="0" y="1512000"/>
                </a:lnTo>
                <a:close/>
              </a:path>
            </a:pathLst>
          </a:custGeom>
          <a:solidFill>
            <a:srgbClr val="B7C7D9"/>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grpSp>
        <p:nvGrpSpPr>
          <p:cNvPr id="24" name="Graphic 22">
            <a:extLst>
              <a:ext uri="{FF2B5EF4-FFF2-40B4-BE49-F238E27FC236}">
                <a16:creationId xmlns:a16="http://schemas.microsoft.com/office/drawing/2014/main" id="{360EBB07-107B-6E4D-AA88-1686EA9C7635}"/>
              </a:ext>
            </a:extLst>
          </p:cNvPr>
          <p:cNvGrpSpPr>
            <a:grpSpLocks noChangeAspect="1"/>
          </p:cNvGrpSpPr>
          <p:nvPr/>
        </p:nvGrpSpPr>
        <p:grpSpPr>
          <a:xfrm>
            <a:off x="2916955" y="2891917"/>
            <a:ext cx="532117" cy="540000"/>
            <a:chOff x="2857500" y="1689100"/>
            <a:chExt cx="3429000" cy="3479800"/>
          </a:xfrm>
          <a:solidFill>
            <a:schemeClr val="bg1"/>
          </a:solidFill>
        </p:grpSpPr>
        <p:sp>
          <p:nvSpPr>
            <p:cNvPr id="25" name="Freeform 24">
              <a:extLst>
                <a:ext uri="{FF2B5EF4-FFF2-40B4-BE49-F238E27FC236}">
                  <a16:creationId xmlns:a16="http://schemas.microsoft.com/office/drawing/2014/main" id="{9F4B64F4-6998-9F4B-87B2-479E493FEF06}"/>
                </a:ext>
              </a:extLst>
            </p:cNvPr>
            <p:cNvSpPr/>
            <p:nvPr/>
          </p:nvSpPr>
          <p:spPr>
            <a:xfrm>
              <a:off x="2857245" y="3457427"/>
              <a:ext cx="2058464" cy="1711709"/>
            </a:xfrm>
            <a:custGeom>
              <a:avLst/>
              <a:gdLst>
                <a:gd name="connsiteX0" fmla="*/ 1886550 w 2058464"/>
                <a:gd name="connsiteY0" fmla="*/ 1255163 h 1711709"/>
                <a:gd name="connsiteX1" fmla="*/ 1992944 w 2058464"/>
                <a:gd name="connsiteY1" fmla="*/ 1255163 h 1711709"/>
                <a:gd name="connsiteX2" fmla="*/ 2057714 w 2058464"/>
                <a:gd name="connsiteY2" fmla="*/ 1318389 h 1711709"/>
                <a:gd name="connsiteX3" fmla="*/ 2054380 w 2058464"/>
                <a:gd name="connsiteY3" fmla="*/ 1464237 h 1711709"/>
                <a:gd name="connsiteX4" fmla="*/ 1764916 w 2058464"/>
                <a:gd name="connsiteY4" fmla="*/ 1711436 h 1711709"/>
                <a:gd name="connsiteX5" fmla="*/ 843658 w 2058464"/>
                <a:gd name="connsiteY5" fmla="*/ 1711436 h 1711709"/>
                <a:gd name="connsiteX6" fmla="*/ 300733 w 2058464"/>
                <a:gd name="connsiteY6" fmla="*/ 1711436 h 1711709"/>
                <a:gd name="connsiteX7" fmla="*/ 409 w 2058464"/>
                <a:gd name="connsiteY7" fmla="*/ 1411374 h 1711709"/>
                <a:gd name="connsiteX8" fmla="*/ 409 w 2058464"/>
                <a:gd name="connsiteY8" fmla="*/ 1318770 h 1711709"/>
                <a:gd name="connsiteX9" fmla="*/ 65084 w 2058464"/>
                <a:gd name="connsiteY9" fmla="*/ 1255354 h 1711709"/>
                <a:gd name="connsiteX10" fmla="*/ 171669 w 2058464"/>
                <a:gd name="connsiteY10" fmla="*/ 1255354 h 1711709"/>
                <a:gd name="connsiteX11" fmla="*/ 171669 w 2058464"/>
                <a:gd name="connsiteY11" fmla="*/ 84296 h 1711709"/>
                <a:gd name="connsiteX12" fmla="*/ 255108 w 2058464"/>
                <a:gd name="connsiteY12" fmla="*/ 153 h 1711709"/>
                <a:gd name="connsiteX13" fmla="*/ 737168 w 2058464"/>
                <a:gd name="connsiteY13" fmla="*/ 153 h 1711709"/>
                <a:gd name="connsiteX14" fmla="*/ 817845 w 2058464"/>
                <a:gd name="connsiteY14" fmla="*/ 58150 h 1711709"/>
                <a:gd name="connsiteX15" fmla="*/ 738787 w 2058464"/>
                <a:gd name="connsiteY15" fmla="*/ 114245 h 1711709"/>
                <a:gd name="connsiteX16" fmla="*/ 288731 w 2058464"/>
                <a:gd name="connsiteY16" fmla="*/ 114245 h 1711709"/>
                <a:gd name="connsiteX17" fmla="*/ 288731 w 2058464"/>
                <a:gd name="connsiteY17" fmla="*/ 1252311 h 1711709"/>
                <a:gd name="connsiteX18" fmla="*/ 1772250 w 2058464"/>
                <a:gd name="connsiteY18" fmla="*/ 1252311 h 1711709"/>
                <a:gd name="connsiteX19" fmla="*/ 1772250 w 2058464"/>
                <a:gd name="connsiteY19" fmla="*/ 1215897 h 1711709"/>
                <a:gd name="connsiteX20" fmla="*/ 1773298 w 2058464"/>
                <a:gd name="connsiteY20" fmla="*/ 709805 h 1711709"/>
                <a:gd name="connsiteX21" fmla="*/ 1798158 w 2058464"/>
                <a:gd name="connsiteY21" fmla="*/ 651808 h 1711709"/>
                <a:gd name="connsiteX22" fmla="*/ 1853117 w 2058464"/>
                <a:gd name="connsiteY22" fmla="*/ 647244 h 1711709"/>
                <a:gd name="connsiteX23" fmla="*/ 1885026 w 2058464"/>
                <a:gd name="connsiteY23" fmla="*/ 700772 h 1711709"/>
                <a:gd name="connsiteX24" fmla="*/ 1886550 w 2058464"/>
                <a:gd name="connsiteY24" fmla="*/ 964419 h 1711709"/>
                <a:gd name="connsiteX25" fmla="*/ 1941795 w 2058464"/>
                <a:gd name="connsiteY25" fmla="*/ 1371632 h 1711709"/>
                <a:gd name="connsiteX26" fmla="*/ 114995 w 2058464"/>
                <a:gd name="connsiteY26" fmla="*/ 1371632 h 1711709"/>
                <a:gd name="connsiteX27" fmla="*/ 114995 w 2058464"/>
                <a:gd name="connsiteY27" fmla="*/ 1427062 h 1711709"/>
                <a:gd name="connsiteX28" fmla="*/ 253965 w 2058464"/>
                <a:gd name="connsiteY28" fmla="*/ 1592875 h 1711709"/>
                <a:gd name="connsiteX29" fmla="*/ 400840 w 2058464"/>
                <a:gd name="connsiteY29" fmla="*/ 1594206 h 1711709"/>
                <a:gd name="connsiteX30" fmla="*/ 400840 w 2058464"/>
                <a:gd name="connsiteY30" fmla="*/ 1539917 h 1711709"/>
                <a:gd name="connsiteX31" fmla="*/ 457990 w 2058464"/>
                <a:gd name="connsiteY31" fmla="*/ 1483632 h 1711709"/>
                <a:gd name="connsiteX32" fmla="*/ 514283 w 2058464"/>
                <a:gd name="connsiteY32" fmla="*/ 1540678 h 1711709"/>
                <a:gd name="connsiteX33" fmla="*/ 514283 w 2058464"/>
                <a:gd name="connsiteY33" fmla="*/ 1595442 h 1711709"/>
                <a:gd name="connsiteX34" fmla="*/ 1542507 w 2058464"/>
                <a:gd name="connsiteY34" fmla="*/ 1595442 h 1711709"/>
                <a:gd name="connsiteX35" fmla="*/ 1599657 w 2058464"/>
                <a:gd name="connsiteY35" fmla="*/ 1485248 h 1711709"/>
                <a:gd name="connsiteX36" fmla="*/ 1659855 w 2058464"/>
                <a:gd name="connsiteY36" fmla="*/ 1594491 h 1711709"/>
                <a:gd name="connsiteX37" fmla="*/ 1941795 w 2058464"/>
                <a:gd name="connsiteY37" fmla="*/ 1371632 h 171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58464" h="1711709">
                  <a:moveTo>
                    <a:pt x="1886550" y="1255163"/>
                  </a:moveTo>
                  <a:cubicBezTo>
                    <a:pt x="1924650" y="1255163"/>
                    <a:pt x="1958749" y="1254688"/>
                    <a:pt x="1992944" y="1255163"/>
                  </a:cubicBezTo>
                  <a:cubicBezTo>
                    <a:pt x="2035426" y="1255924"/>
                    <a:pt x="2057428" y="1276746"/>
                    <a:pt x="2057714" y="1318389"/>
                  </a:cubicBezTo>
                  <a:cubicBezTo>
                    <a:pt x="2057714" y="1367068"/>
                    <a:pt x="2061238" y="1416413"/>
                    <a:pt x="2054380" y="1464237"/>
                  </a:cubicBezTo>
                  <a:cubicBezTo>
                    <a:pt x="2033140" y="1612366"/>
                    <a:pt x="1916173" y="1711436"/>
                    <a:pt x="1764916" y="1711436"/>
                  </a:cubicBezTo>
                  <a:cubicBezTo>
                    <a:pt x="1457830" y="1712006"/>
                    <a:pt x="1150744" y="1712006"/>
                    <a:pt x="843658" y="1711436"/>
                  </a:cubicBezTo>
                  <a:cubicBezTo>
                    <a:pt x="662746" y="1711436"/>
                    <a:pt x="481771" y="1711436"/>
                    <a:pt x="300733" y="1711436"/>
                  </a:cubicBezTo>
                  <a:cubicBezTo>
                    <a:pt x="122139" y="1711436"/>
                    <a:pt x="886" y="1589833"/>
                    <a:pt x="409" y="1411374"/>
                  </a:cubicBezTo>
                  <a:cubicBezTo>
                    <a:pt x="409" y="1380569"/>
                    <a:pt x="-162" y="1349574"/>
                    <a:pt x="409" y="1318770"/>
                  </a:cubicBezTo>
                  <a:cubicBezTo>
                    <a:pt x="1362" y="1276841"/>
                    <a:pt x="22507" y="1256114"/>
                    <a:pt x="65084" y="1255354"/>
                  </a:cubicBezTo>
                  <a:cubicBezTo>
                    <a:pt x="99279" y="1254688"/>
                    <a:pt x="133569" y="1255354"/>
                    <a:pt x="171669" y="1255354"/>
                  </a:cubicBezTo>
                  <a:lnTo>
                    <a:pt x="171669" y="84296"/>
                  </a:lnTo>
                  <a:cubicBezTo>
                    <a:pt x="171669" y="16031"/>
                    <a:pt x="187385" y="153"/>
                    <a:pt x="255108" y="153"/>
                  </a:cubicBezTo>
                  <a:lnTo>
                    <a:pt x="737168" y="153"/>
                  </a:lnTo>
                  <a:cubicBezTo>
                    <a:pt x="791461" y="153"/>
                    <a:pt x="818607" y="19739"/>
                    <a:pt x="817845" y="58150"/>
                  </a:cubicBezTo>
                  <a:cubicBezTo>
                    <a:pt x="817083" y="96561"/>
                    <a:pt x="790603" y="114245"/>
                    <a:pt x="738787" y="114245"/>
                  </a:cubicBezTo>
                  <a:lnTo>
                    <a:pt x="288731" y="114245"/>
                  </a:lnTo>
                  <a:lnTo>
                    <a:pt x="288731" y="1252311"/>
                  </a:lnTo>
                  <a:lnTo>
                    <a:pt x="1772250" y="1252311"/>
                  </a:lnTo>
                  <a:lnTo>
                    <a:pt x="1772250" y="1215897"/>
                  </a:lnTo>
                  <a:cubicBezTo>
                    <a:pt x="1772250" y="1047231"/>
                    <a:pt x="1771488" y="878470"/>
                    <a:pt x="1773298" y="709805"/>
                  </a:cubicBezTo>
                  <a:cubicBezTo>
                    <a:pt x="1773882" y="688017"/>
                    <a:pt x="1782774" y="667274"/>
                    <a:pt x="1798158" y="651808"/>
                  </a:cubicBezTo>
                  <a:cubicBezTo>
                    <a:pt x="1814547" y="641169"/>
                    <a:pt x="1835192" y="639455"/>
                    <a:pt x="1853117" y="647244"/>
                  </a:cubicBezTo>
                  <a:cubicBezTo>
                    <a:pt x="1870866" y="659773"/>
                    <a:pt x="1882462" y="679225"/>
                    <a:pt x="1885026" y="700772"/>
                  </a:cubicBezTo>
                  <a:cubicBezTo>
                    <a:pt x="1888360" y="788528"/>
                    <a:pt x="1886550" y="876569"/>
                    <a:pt x="1886550" y="964419"/>
                  </a:cubicBezTo>
                  <a:close/>
                  <a:moveTo>
                    <a:pt x="1941795" y="1371632"/>
                  </a:moveTo>
                  <a:lnTo>
                    <a:pt x="114995" y="1371632"/>
                  </a:lnTo>
                  <a:cubicBezTo>
                    <a:pt x="114995" y="1391693"/>
                    <a:pt x="114995" y="1409663"/>
                    <a:pt x="114995" y="1427062"/>
                  </a:cubicBezTo>
                  <a:cubicBezTo>
                    <a:pt x="116900" y="1510349"/>
                    <a:pt x="172145" y="1580325"/>
                    <a:pt x="253965" y="1592875"/>
                  </a:cubicBezTo>
                  <a:cubicBezTo>
                    <a:pt x="301590" y="1600101"/>
                    <a:pt x="350263" y="1594206"/>
                    <a:pt x="400840" y="1594206"/>
                  </a:cubicBezTo>
                  <a:cubicBezTo>
                    <a:pt x="400840" y="1575191"/>
                    <a:pt x="399888" y="1557507"/>
                    <a:pt x="400840" y="1539917"/>
                  </a:cubicBezTo>
                  <a:cubicBezTo>
                    <a:pt x="403126" y="1506070"/>
                    <a:pt x="426844" y="1483347"/>
                    <a:pt x="457990" y="1483632"/>
                  </a:cubicBezTo>
                  <a:cubicBezTo>
                    <a:pt x="489137" y="1483917"/>
                    <a:pt x="512283" y="1506831"/>
                    <a:pt x="514283" y="1540678"/>
                  </a:cubicBezTo>
                  <a:cubicBezTo>
                    <a:pt x="515426" y="1559028"/>
                    <a:pt x="514283" y="1577473"/>
                    <a:pt x="514283" y="1595442"/>
                  </a:cubicBezTo>
                  <a:lnTo>
                    <a:pt x="1542507" y="1595442"/>
                  </a:lnTo>
                  <a:cubicBezTo>
                    <a:pt x="1547365" y="1549996"/>
                    <a:pt x="1528791" y="1486009"/>
                    <a:pt x="1599657" y="1485248"/>
                  </a:cubicBezTo>
                  <a:cubicBezTo>
                    <a:pt x="1673285" y="1484488"/>
                    <a:pt x="1652806" y="1551232"/>
                    <a:pt x="1659855" y="1594491"/>
                  </a:cubicBezTo>
                  <a:cubicBezTo>
                    <a:pt x="1867214" y="1616264"/>
                    <a:pt x="1954939" y="1547048"/>
                    <a:pt x="1941795" y="1371632"/>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F410F49C-F4DA-4C42-80DC-FCC8CEAF8A96}"/>
                </a:ext>
              </a:extLst>
            </p:cNvPr>
            <p:cNvSpPr/>
            <p:nvPr/>
          </p:nvSpPr>
          <p:spPr>
            <a:xfrm>
              <a:off x="3259527" y="2943819"/>
              <a:ext cx="1840296" cy="1658115"/>
            </a:xfrm>
            <a:custGeom>
              <a:avLst/>
              <a:gdLst>
                <a:gd name="connsiteX0" fmla="*/ 595777 w 1840296"/>
                <a:gd name="connsiteY0" fmla="*/ 734529 h 1658115"/>
                <a:gd name="connsiteX1" fmla="*/ 735699 w 1840296"/>
                <a:gd name="connsiteY1" fmla="*/ 978496 h 1658115"/>
                <a:gd name="connsiteX2" fmla="*/ 743700 w 1840296"/>
                <a:gd name="connsiteY2" fmla="*/ 1038299 h 1658115"/>
                <a:gd name="connsiteX3" fmla="*/ 699504 w 1840296"/>
                <a:gd name="connsiteY3" fmla="*/ 1071195 h 1658115"/>
                <a:gd name="connsiteX4" fmla="*/ 642354 w 1840296"/>
                <a:gd name="connsiteY4" fmla="*/ 1040105 h 1658115"/>
                <a:gd name="connsiteX5" fmla="*/ 519672 w 1840296"/>
                <a:gd name="connsiteY5" fmla="*/ 830937 h 1658115"/>
                <a:gd name="connsiteX6" fmla="*/ 500622 w 1840296"/>
                <a:gd name="connsiteY6" fmla="*/ 799372 h 1658115"/>
                <a:gd name="connsiteX7" fmla="*/ 383845 w 1840296"/>
                <a:gd name="connsiteY7" fmla="*/ 865925 h 1658115"/>
                <a:gd name="connsiteX8" fmla="*/ 303740 w 1840296"/>
                <a:gd name="connsiteY8" fmla="*/ 912513 h 1658115"/>
                <a:gd name="connsiteX9" fmla="*/ 263354 w 1840296"/>
                <a:gd name="connsiteY9" fmla="*/ 1067773 h 1658115"/>
                <a:gd name="connsiteX10" fmla="*/ 374035 w 1840296"/>
                <a:gd name="connsiteY10" fmla="*/ 1258876 h 1658115"/>
                <a:gd name="connsiteX11" fmla="*/ 531007 w 1840296"/>
                <a:gd name="connsiteY11" fmla="*/ 1300520 h 1658115"/>
                <a:gd name="connsiteX12" fmla="*/ 1294054 w 1840296"/>
                <a:gd name="connsiteY12" fmla="*/ 970509 h 1658115"/>
                <a:gd name="connsiteX13" fmla="*/ 1700581 w 1840296"/>
                <a:gd name="connsiteY13" fmla="*/ 817816 h 1658115"/>
                <a:gd name="connsiteX14" fmla="*/ 1628477 w 1840296"/>
                <a:gd name="connsiteY14" fmla="*/ 692886 h 1658115"/>
                <a:gd name="connsiteX15" fmla="*/ 1453217 w 1840296"/>
                <a:gd name="connsiteY15" fmla="*/ 386930 h 1658115"/>
                <a:gd name="connsiteX16" fmla="*/ 1454741 w 1840296"/>
                <a:gd name="connsiteY16" fmla="*/ 322278 h 1658115"/>
                <a:gd name="connsiteX17" fmla="*/ 1512653 w 1840296"/>
                <a:gd name="connsiteY17" fmla="*/ 301266 h 1658115"/>
                <a:gd name="connsiteX18" fmla="*/ 1549705 w 1840296"/>
                <a:gd name="connsiteY18" fmla="*/ 329789 h 1658115"/>
                <a:gd name="connsiteX19" fmla="*/ 1829550 w 1840296"/>
                <a:gd name="connsiteY19" fmla="*/ 814013 h 1658115"/>
                <a:gd name="connsiteX20" fmla="*/ 1789354 w 1840296"/>
                <a:gd name="connsiteY20" fmla="*/ 905097 h 1658115"/>
                <a:gd name="connsiteX21" fmla="*/ 1235666 w 1840296"/>
                <a:gd name="connsiteY21" fmla="*/ 1112744 h 1658115"/>
                <a:gd name="connsiteX22" fmla="*/ 946392 w 1840296"/>
                <a:gd name="connsiteY22" fmla="*/ 1221131 h 1658115"/>
                <a:gd name="connsiteX23" fmla="*/ 1052977 w 1840296"/>
                <a:gd name="connsiteY23" fmla="*/ 1408812 h 1658115"/>
                <a:gd name="connsiteX24" fmla="*/ 987635 w 1840296"/>
                <a:gd name="connsiteY24" fmla="*/ 1634999 h 1658115"/>
                <a:gd name="connsiteX25" fmla="*/ 758178 w 1840296"/>
                <a:gd name="connsiteY25" fmla="*/ 1580425 h 1658115"/>
                <a:gd name="connsiteX26" fmla="*/ 734556 w 1840296"/>
                <a:gd name="connsiteY26" fmla="*/ 1540588 h 1658115"/>
                <a:gd name="connsiteX27" fmla="*/ 639306 w 1840296"/>
                <a:gd name="connsiteY27" fmla="*/ 1376011 h 1658115"/>
                <a:gd name="connsiteX28" fmla="*/ 584632 w 1840296"/>
                <a:gd name="connsiteY28" fmla="*/ 1405770 h 1658115"/>
                <a:gd name="connsiteX29" fmla="*/ 334125 w 1840296"/>
                <a:gd name="connsiteY29" fmla="*/ 1383712 h 1658115"/>
                <a:gd name="connsiteX30" fmla="*/ 290786 w 1840296"/>
                <a:gd name="connsiteY30" fmla="*/ 1380289 h 1658115"/>
                <a:gd name="connsiteX31" fmla="*/ 181915 w 1840296"/>
                <a:gd name="connsiteY31" fmla="*/ 1419936 h 1658115"/>
                <a:gd name="connsiteX32" fmla="*/ 10465 w 1840296"/>
                <a:gd name="connsiteY32" fmla="*/ 1308316 h 1658115"/>
                <a:gd name="connsiteX33" fmla="*/ 76378 w 1840296"/>
                <a:gd name="connsiteY33" fmla="*/ 1111793 h 1658115"/>
                <a:gd name="connsiteX34" fmla="*/ 137434 w 1840296"/>
                <a:gd name="connsiteY34" fmla="*/ 1003976 h 1658115"/>
                <a:gd name="connsiteX35" fmla="*/ 229731 w 1840296"/>
                <a:gd name="connsiteY35" fmla="*/ 824757 h 1658115"/>
                <a:gd name="connsiteX36" fmla="*/ 238589 w 1840296"/>
                <a:gd name="connsiteY36" fmla="*/ 818862 h 1658115"/>
                <a:gd name="connsiteX37" fmla="*/ 935343 w 1840296"/>
                <a:gd name="connsiteY37" fmla="*/ 306970 h 1658115"/>
                <a:gd name="connsiteX38" fmla="*/ 1277100 w 1840296"/>
                <a:gd name="connsiteY38" fmla="*/ 25924 h 1658115"/>
                <a:gd name="connsiteX39" fmla="*/ 1389019 w 1840296"/>
                <a:gd name="connsiteY39" fmla="*/ 46651 h 1658115"/>
                <a:gd name="connsiteX40" fmla="*/ 1433310 w 1840296"/>
                <a:gd name="connsiteY40" fmla="*/ 123853 h 1658115"/>
                <a:gd name="connsiteX41" fmla="*/ 1415212 w 1840296"/>
                <a:gd name="connsiteY41" fmla="*/ 204858 h 1658115"/>
                <a:gd name="connsiteX42" fmla="*/ 1335202 w 1840296"/>
                <a:gd name="connsiteY42" fmla="*/ 182420 h 1658115"/>
                <a:gd name="connsiteX43" fmla="*/ 1312247 w 1840296"/>
                <a:gd name="connsiteY43" fmla="*/ 144390 h 1658115"/>
                <a:gd name="connsiteX44" fmla="*/ 737509 w 1840296"/>
                <a:gd name="connsiteY44" fmla="*/ 1319345 h 1658115"/>
                <a:gd name="connsiteX45" fmla="*/ 850285 w 1840296"/>
                <a:gd name="connsiteY45" fmla="*/ 1514347 h 1658115"/>
                <a:gd name="connsiteX46" fmla="*/ 926485 w 1840296"/>
                <a:gd name="connsiteY46" fmla="*/ 1538591 h 1658115"/>
                <a:gd name="connsiteX47" fmla="*/ 952128 w 1840296"/>
                <a:gd name="connsiteY47" fmla="*/ 1466494 h 1658115"/>
                <a:gd name="connsiteX48" fmla="*/ 951726 w 1840296"/>
                <a:gd name="connsiteY48" fmla="*/ 1465668 h 1658115"/>
                <a:gd name="connsiteX49" fmla="*/ 835235 w 1840296"/>
                <a:gd name="connsiteY49" fmla="*/ 1263250 h 1658115"/>
                <a:gd name="connsiteX50" fmla="*/ 191250 w 1840296"/>
                <a:gd name="connsiteY50" fmla="*/ 1173403 h 1658115"/>
                <a:gd name="connsiteX51" fmla="*/ 115050 w 1840296"/>
                <a:gd name="connsiteY51" fmla="*/ 1252411 h 1658115"/>
                <a:gd name="connsiteX52" fmla="*/ 147911 w 1840296"/>
                <a:gd name="connsiteY52" fmla="*/ 1301280 h 1658115"/>
                <a:gd name="connsiteX53" fmla="*/ 247733 w 1840296"/>
                <a:gd name="connsiteY53" fmla="*/ 1270190 h 1658115"/>
                <a:gd name="connsiteX54" fmla="*/ 191250 w 1840296"/>
                <a:gd name="connsiteY54" fmla="*/ 1173403 h 165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40296" h="1658115">
                  <a:moveTo>
                    <a:pt x="595777" y="734529"/>
                  </a:moveTo>
                  <a:cubicBezTo>
                    <a:pt x="643973" y="817911"/>
                    <a:pt x="691027" y="897395"/>
                    <a:pt x="735699" y="978496"/>
                  </a:cubicBezTo>
                  <a:cubicBezTo>
                    <a:pt x="745814" y="996714"/>
                    <a:pt x="748671" y="1018070"/>
                    <a:pt x="743700" y="1038299"/>
                  </a:cubicBezTo>
                  <a:cubicBezTo>
                    <a:pt x="738366" y="1053416"/>
                    <a:pt x="714268" y="1071956"/>
                    <a:pt x="699504" y="1071195"/>
                  </a:cubicBezTo>
                  <a:cubicBezTo>
                    <a:pt x="676980" y="1069122"/>
                    <a:pt x="656307" y="1057876"/>
                    <a:pt x="642354" y="1040105"/>
                  </a:cubicBezTo>
                  <a:cubicBezTo>
                    <a:pt x="598729" y="972221"/>
                    <a:pt x="560153" y="901198"/>
                    <a:pt x="519672" y="830937"/>
                  </a:cubicBezTo>
                  <a:cubicBezTo>
                    <a:pt x="514338" y="821429"/>
                    <a:pt x="508718" y="812682"/>
                    <a:pt x="500622" y="799372"/>
                  </a:cubicBezTo>
                  <a:cubicBezTo>
                    <a:pt x="461284" y="821810"/>
                    <a:pt x="422517" y="843867"/>
                    <a:pt x="383845" y="865925"/>
                  </a:cubicBezTo>
                  <a:cubicBezTo>
                    <a:pt x="356985" y="881232"/>
                    <a:pt x="329839" y="896064"/>
                    <a:pt x="303740" y="912513"/>
                  </a:cubicBezTo>
                  <a:cubicBezTo>
                    <a:pt x="248400" y="947406"/>
                    <a:pt x="231445" y="1010441"/>
                    <a:pt x="263354" y="1067773"/>
                  </a:cubicBezTo>
                  <a:cubicBezTo>
                    <a:pt x="299105" y="1132108"/>
                    <a:pt x="335998" y="1195809"/>
                    <a:pt x="374035" y="1258876"/>
                  </a:cubicBezTo>
                  <a:cubicBezTo>
                    <a:pt x="409372" y="1317253"/>
                    <a:pt x="474333" y="1337980"/>
                    <a:pt x="531007" y="1300520"/>
                  </a:cubicBezTo>
                  <a:cubicBezTo>
                    <a:pt x="765988" y="1146021"/>
                    <a:pt x="1035736" y="1071481"/>
                    <a:pt x="1294054" y="970509"/>
                  </a:cubicBezTo>
                  <a:cubicBezTo>
                    <a:pt x="1427881" y="917837"/>
                    <a:pt x="1562850" y="869443"/>
                    <a:pt x="1700581" y="817816"/>
                  </a:cubicBezTo>
                  <a:lnTo>
                    <a:pt x="1628477" y="692886"/>
                  </a:lnTo>
                  <a:cubicBezTo>
                    <a:pt x="1569613" y="591154"/>
                    <a:pt x="1509319" y="489993"/>
                    <a:pt x="1453217" y="386930"/>
                  </a:cubicBezTo>
                  <a:cubicBezTo>
                    <a:pt x="1443873" y="366264"/>
                    <a:pt x="1444434" y="342482"/>
                    <a:pt x="1454741" y="322278"/>
                  </a:cubicBezTo>
                  <a:cubicBezTo>
                    <a:pt x="1464266" y="308111"/>
                    <a:pt x="1492841" y="301361"/>
                    <a:pt x="1512653" y="301266"/>
                  </a:cubicBezTo>
                  <a:cubicBezTo>
                    <a:pt x="1525131" y="301266"/>
                    <a:pt x="1542085" y="316953"/>
                    <a:pt x="1549705" y="329789"/>
                  </a:cubicBezTo>
                  <a:cubicBezTo>
                    <a:pt x="1644003" y="490785"/>
                    <a:pt x="1737284" y="652193"/>
                    <a:pt x="1829550" y="814013"/>
                  </a:cubicBezTo>
                  <a:cubicBezTo>
                    <a:pt x="1852981" y="855181"/>
                    <a:pt x="1838218" y="886652"/>
                    <a:pt x="1789354" y="905097"/>
                  </a:cubicBezTo>
                  <a:cubicBezTo>
                    <a:pt x="1604950" y="974502"/>
                    <a:pt x="1420388" y="1043718"/>
                    <a:pt x="1235666" y="1112744"/>
                  </a:cubicBezTo>
                  <a:lnTo>
                    <a:pt x="946392" y="1221131"/>
                  </a:lnTo>
                  <a:cubicBezTo>
                    <a:pt x="983063" y="1285403"/>
                    <a:pt x="1019925" y="1345681"/>
                    <a:pt x="1052977" y="1408812"/>
                  </a:cubicBezTo>
                  <a:cubicBezTo>
                    <a:pt x="1095793" y="1489467"/>
                    <a:pt x="1066900" y="1589482"/>
                    <a:pt x="987635" y="1634999"/>
                  </a:cubicBezTo>
                  <a:cubicBezTo>
                    <a:pt x="908826" y="1680920"/>
                    <a:pt x="807773" y="1656886"/>
                    <a:pt x="758178" y="1580425"/>
                  </a:cubicBezTo>
                  <a:cubicBezTo>
                    <a:pt x="749605" y="1567590"/>
                    <a:pt x="742271" y="1553899"/>
                    <a:pt x="734556" y="1540588"/>
                  </a:cubicBezTo>
                  <a:lnTo>
                    <a:pt x="639306" y="1376011"/>
                  </a:lnTo>
                  <a:cubicBezTo>
                    <a:pt x="619684" y="1386659"/>
                    <a:pt x="602444" y="1396737"/>
                    <a:pt x="584632" y="1405770"/>
                  </a:cubicBezTo>
                  <a:cubicBezTo>
                    <a:pt x="496621" y="1450265"/>
                    <a:pt x="412230" y="1444561"/>
                    <a:pt x="334125" y="1383712"/>
                  </a:cubicBezTo>
                  <a:cubicBezTo>
                    <a:pt x="317837" y="1370972"/>
                    <a:pt x="308122" y="1372208"/>
                    <a:pt x="290786" y="1380289"/>
                  </a:cubicBezTo>
                  <a:cubicBezTo>
                    <a:pt x="255639" y="1396357"/>
                    <a:pt x="219349" y="1415372"/>
                    <a:pt x="181915" y="1419936"/>
                  </a:cubicBezTo>
                  <a:cubicBezTo>
                    <a:pt x="104287" y="1429444"/>
                    <a:pt x="36469" y="1381240"/>
                    <a:pt x="10465" y="1308316"/>
                  </a:cubicBezTo>
                  <a:cubicBezTo>
                    <a:pt x="-15538" y="1235392"/>
                    <a:pt x="8084" y="1152010"/>
                    <a:pt x="76378" y="1111793"/>
                  </a:cubicBezTo>
                  <a:cubicBezTo>
                    <a:pt x="121051" y="1085552"/>
                    <a:pt x="143053" y="1062068"/>
                    <a:pt x="137434" y="1003976"/>
                  </a:cubicBezTo>
                  <a:cubicBezTo>
                    <a:pt x="130385" y="930672"/>
                    <a:pt x="169628" y="869538"/>
                    <a:pt x="229731" y="824757"/>
                  </a:cubicBezTo>
                  <a:cubicBezTo>
                    <a:pt x="232502" y="822533"/>
                    <a:pt x="235466" y="820560"/>
                    <a:pt x="238589" y="818862"/>
                  </a:cubicBezTo>
                  <a:cubicBezTo>
                    <a:pt x="501860" y="689653"/>
                    <a:pt x="711029" y="488186"/>
                    <a:pt x="935343" y="306970"/>
                  </a:cubicBezTo>
                  <a:cubicBezTo>
                    <a:pt x="1050024" y="214271"/>
                    <a:pt x="1162800" y="119670"/>
                    <a:pt x="1277100" y="25924"/>
                  </a:cubicBezTo>
                  <a:cubicBezTo>
                    <a:pt x="1325392" y="-13818"/>
                    <a:pt x="1356919" y="-8113"/>
                    <a:pt x="1389019" y="46651"/>
                  </a:cubicBezTo>
                  <a:cubicBezTo>
                    <a:pt x="1403973" y="72226"/>
                    <a:pt x="1419403" y="97612"/>
                    <a:pt x="1433310" y="123853"/>
                  </a:cubicBezTo>
                  <a:cubicBezTo>
                    <a:pt x="1450645" y="156369"/>
                    <a:pt x="1442835" y="188505"/>
                    <a:pt x="1415212" y="204858"/>
                  </a:cubicBezTo>
                  <a:cubicBezTo>
                    <a:pt x="1387590" y="221211"/>
                    <a:pt x="1355776" y="213035"/>
                    <a:pt x="1335202" y="182420"/>
                  </a:cubicBezTo>
                  <a:cubicBezTo>
                    <a:pt x="1328059" y="171676"/>
                    <a:pt x="1321677" y="160362"/>
                    <a:pt x="1312247" y="144390"/>
                  </a:cubicBezTo>
                  <a:close/>
                  <a:moveTo>
                    <a:pt x="737509" y="1319345"/>
                  </a:moveTo>
                  <a:cubicBezTo>
                    <a:pt x="776752" y="1387325"/>
                    <a:pt x="812756" y="1451311"/>
                    <a:pt x="850285" y="1514347"/>
                  </a:cubicBezTo>
                  <a:cubicBezTo>
                    <a:pt x="864629" y="1542034"/>
                    <a:pt x="898734" y="1552885"/>
                    <a:pt x="926485" y="1538591"/>
                  </a:cubicBezTo>
                  <a:cubicBezTo>
                    <a:pt x="953511" y="1525751"/>
                    <a:pt x="964993" y="1493471"/>
                    <a:pt x="952128" y="1466494"/>
                  </a:cubicBezTo>
                  <a:cubicBezTo>
                    <a:pt x="951996" y="1466217"/>
                    <a:pt x="951862" y="1465942"/>
                    <a:pt x="951726" y="1465668"/>
                  </a:cubicBezTo>
                  <a:cubicBezTo>
                    <a:pt x="915150" y="1398258"/>
                    <a:pt x="875526" y="1332561"/>
                    <a:pt x="835235" y="1263250"/>
                  </a:cubicBezTo>
                  <a:close/>
                  <a:moveTo>
                    <a:pt x="191250" y="1173403"/>
                  </a:moveTo>
                  <a:cubicBezTo>
                    <a:pt x="156579" y="1196031"/>
                    <a:pt x="111049" y="1204207"/>
                    <a:pt x="115050" y="1252411"/>
                  </a:cubicBezTo>
                  <a:cubicBezTo>
                    <a:pt x="118174" y="1272770"/>
                    <a:pt x="130219" y="1290682"/>
                    <a:pt x="147911" y="1301280"/>
                  </a:cubicBezTo>
                  <a:cubicBezTo>
                    <a:pt x="186964" y="1320296"/>
                    <a:pt x="215443" y="1290442"/>
                    <a:pt x="247733" y="1270190"/>
                  </a:cubicBezTo>
                  <a:cubicBezTo>
                    <a:pt x="228207" y="1237674"/>
                    <a:pt x="210300" y="1207345"/>
                    <a:pt x="191250" y="1173403"/>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D0925A24-F1DC-9341-862A-647EC572FA5D}"/>
                </a:ext>
              </a:extLst>
            </p:cNvPr>
            <p:cNvSpPr/>
            <p:nvPr/>
          </p:nvSpPr>
          <p:spPr>
            <a:xfrm>
              <a:off x="5257401" y="1745575"/>
              <a:ext cx="1029812" cy="1027564"/>
            </a:xfrm>
            <a:custGeom>
              <a:avLst/>
              <a:gdLst>
                <a:gd name="connsiteX0" fmla="*/ 515094 w 1029812"/>
                <a:gd name="connsiteY0" fmla="*/ 1027455 h 1027564"/>
                <a:gd name="connsiteX1" fmla="*/ 183053 w 1029812"/>
                <a:gd name="connsiteY1" fmla="*/ 1027455 h 1027564"/>
                <a:gd name="connsiteX2" fmla="*/ 839 w 1029812"/>
                <a:gd name="connsiteY2" fmla="*/ 846810 h 1027564"/>
                <a:gd name="connsiteX3" fmla="*/ 839 w 1029812"/>
                <a:gd name="connsiteY3" fmla="*/ 529539 h 1027564"/>
                <a:gd name="connsiteX4" fmla="*/ 56180 w 1029812"/>
                <a:gd name="connsiteY4" fmla="*/ 456901 h 1027564"/>
                <a:gd name="connsiteX5" fmla="*/ 114949 w 1029812"/>
                <a:gd name="connsiteY5" fmla="*/ 529825 h 1027564"/>
                <a:gd name="connsiteX6" fmla="*/ 114949 w 1029812"/>
                <a:gd name="connsiteY6" fmla="*/ 839869 h 1027564"/>
                <a:gd name="connsiteX7" fmla="*/ 188101 w 1029812"/>
                <a:gd name="connsiteY7" fmla="*/ 912888 h 1027564"/>
                <a:gd name="connsiteX8" fmla="*/ 841611 w 1029812"/>
                <a:gd name="connsiteY8" fmla="*/ 912888 h 1027564"/>
                <a:gd name="connsiteX9" fmla="*/ 914858 w 1029812"/>
                <a:gd name="connsiteY9" fmla="*/ 839964 h 1027564"/>
                <a:gd name="connsiteX10" fmla="*/ 914858 w 1029812"/>
                <a:gd name="connsiteY10" fmla="*/ 187644 h 1027564"/>
                <a:gd name="connsiteX11" fmla="*/ 841992 w 1029812"/>
                <a:gd name="connsiteY11" fmla="*/ 114435 h 1027564"/>
                <a:gd name="connsiteX12" fmla="*/ 188482 w 1029812"/>
                <a:gd name="connsiteY12" fmla="*/ 114435 h 1027564"/>
                <a:gd name="connsiteX13" fmla="*/ 114854 w 1029812"/>
                <a:gd name="connsiteY13" fmla="*/ 186979 h 1027564"/>
                <a:gd name="connsiteX14" fmla="*/ 114854 w 1029812"/>
                <a:gd name="connsiteY14" fmla="*/ 283196 h 1027564"/>
                <a:gd name="connsiteX15" fmla="*/ 56751 w 1029812"/>
                <a:gd name="connsiteY15" fmla="*/ 342239 h 1027564"/>
                <a:gd name="connsiteX16" fmla="*/ 1300 w 1029812"/>
                <a:gd name="connsiteY16" fmla="*/ 284660 h 1027564"/>
                <a:gd name="connsiteX17" fmla="*/ 1316 w 1029812"/>
                <a:gd name="connsiteY17" fmla="*/ 284052 h 1027564"/>
                <a:gd name="connsiteX18" fmla="*/ 1316 w 1029812"/>
                <a:gd name="connsiteY18" fmla="*/ 159312 h 1027564"/>
                <a:gd name="connsiteX19" fmla="*/ 165050 w 1029812"/>
                <a:gd name="connsiteY19" fmla="*/ 1390 h 1027564"/>
                <a:gd name="connsiteX20" fmla="*/ 864852 w 1029812"/>
                <a:gd name="connsiteY20" fmla="*/ 1390 h 1027564"/>
                <a:gd name="connsiteX21" fmla="*/ 1028873 w 1029812"/>
                <a:gd name="connsiteY21" fmla="*/ 166442 h 1027564"/>
                <a:gd name="connsiteX22" fmla="*/ 1028873 w 1029812"/>
                <a:gd name="connsiteY22" fmla="*/ 861452 h 1027564"/>
                <a:gd name="connsiteX23" fmla="*/ 857994 w 1029812"/>
                <a:gd name="connsiteY23" fmla="*/ 1027265 h 1027564"/>
                <a:gd name="connsiteX24" fmla="*/ 515094 w 1029812"/>
                <a:gd name="connsiteY24" fmla="*/ 1027455 h 10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9812" h="1027564">
                  <a:moveTo>
                    <a:pt x="515094" y="1027455"/>
                  </a:moveTo>
                  <a:cubicBezTo>
                    <a:pt x="404414" y="1027455"/>
                    <a:pt x="293733" y="1027455"/>
                    <a:pt x="183053" y="1027455"/>
                  </a:cubicBezTo>
                  <a:cubicBezTo>
                    <a:pt x="72372" y="1027455"/>
                    <a:pt x="1220" y="955672"/>
                    <a:pt x="839" y="846810"/>
                  </a:cubicBezTo>
                  <a:cubicBezTo>
                    <a:pt x="839" y="741085"/>
                    <a:pt x="839" y="635360"/>
                    <a:pt x="839" y="529539"/>
                  </a:cubicBezTo>
                  <a:cubicBezTo>
                    <a:pt x="839" y="483618"/>
                    <a:pt x="20651" y="457947"/>
                    <a:pt x="56180" y="456901"/>
                  </a:cubicBezTo>
                  <a:cubicBezTo>
                    <a:pt x="91708" y="455855"/>
                    <a:pt x="114854" y="482762"/>
                    <a:pt x="114949" y="529825"/>
                  </a:cubicBezTo>
                  <a:cubicBezTo>
                    <a:pt x="114949" y="633173"/>
                    <a:pt x="114949" y="736521"/>
                    <a:pt x="114949" y="839869"/>
                  </a:cubicBezTo>
                  <a:cubicBezTo>
                    <a:pt x="114949" y="893492"/>
                    <a:pt x="133999" y="912888"/>
                    <a:pt x="188101" y="912888"/>
                  </a:cubicBezTo>
                  <a:cubicBezTo>
                    <a:pt x="405969" y="912888"/>
                    <a:pt x="623806" y="912888"/>
                    <a:pt x="841611" y="912888"/>
                  </a:cubicBezTo>
                  <a:cubicBezTo>
                    <a:pt x="895237" y="912888"/>
                    <a:pt x="914858" y="893397"/>
                    <a:pt x="914858" y="839964"/>
                  </a:cubicBezTo>
                  <a:cubicBezTo>
                    <a:pt x="914858" y="622556"/>
                    <a:pt x="914858" y="405116"/>
                    <a:pt x="914858" y="187644"/>
                  </a:cubicBezTo>
                  <a:cubicBezTo>
                    <a:pt x="914858" y="133926"/>
                    <a:pt x="895808" y="114435"/>
                    <a:pt x="841992" y="114435"/>
                  </a:cubicBezTo>
                  <a:cubicBezTo>
                    <a:pt x="624124" y="114435"/>
                    <a:pt x="406287" y="114435"/>
                    <a:pt x="188482" y="114435"/>
                  </a:cubicBezTo>
                  <a:cubicBezTo>
                    <a:pt x="134570" y="114435"/>
                    <a:pt x="115235" y="133451"/>
                    <a:pt x="114854" y="186979"/>
                  </a:cubicBezTo>
                  <a:cubicBezTo>
                    <a:pt x="114854" y="219020"/>
                    <a:pt x="115711" y="251155"/>
                    <a:pt x="114854" y="283196"/>
                  </a:cubicBezTo>
                  <a:cubicBezTo>
                    <a:pt x="113520" y="319040"/>
                    <a:pt x="88946" y="342999"/>
                    <a:pt x="56751" y="342239"/>
                  </a:cubicBezTo>
                  <a:cubicBezTo>
                    <a:pt x="25510" y="341623"/>
                    <a:pt x="684" y="315844"/>
                    <a:pt x="1300" y="284660"/>
                  </a:cubicBezTo>
                  <a:cubicBezTo>
                    <a:pt x="1304" y="284457"/>
                    <a:pt x="1309" y="284255"/>
                    <a:pt x="1316" y="284052"/>
                  </a:cubicBezTo>
                  <a:cubicBezTo>
                    <a:pt x="173" y="242504"/>
                    <a:pt x="-589" y="200765"/>
                    <a:pt x="1316" y="159312"/>
                  </a:cubicBezTo>
                  <a:cubicBezTo>
                    <a:pt x="6398" y="72157"/>
                    <a:pt x="77613" y="3469"/>
                    <a:pt x="165050" y="1390"/>
                  </a:cubicBezTo>
                  <a:cubicBezTo>
                    <a:pt x="398349" y="-259"/>
                    <a:pt x="631617" y="-259"/>
                    <a:pt x="864852" y="1390"/>
                  </a:cubicBezTo>
                  <a:cubicBezTo>
                    <a:pt x="955351" y="2832"/>
                    <a:pt x="1028160" y="76099"/>
                    <a:pt x="1028873" y="166442"/>
                  </a:cubicBezTo>
                  <a:cubicBezTo>
                    <a:pt x="1030333" y="398112"/>
                    <a:pt x="1030333" y="629782"/>
                    <a:pt x="1028873" y="861452"/>
                  </a:cubicBezTo>
                  <a:cubicBezTo>
                    <a:pt x="1028301" y="954436"/>
                    <a:pt x="952673" y="1026314"/>
                    <a:pt x="857994" y="1027265"/>
                  </a:cubicBezTo>
                  <a:cubicBezTo>
                    <a:pt x="743694" y="1028216"/>
                    <a:pt x="629394" y="1027360"/>
                    <a:pt x="515094" y="1027455"/>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95D69B1A-BB18-0245-9F92-C002E5A0B618}"/>
                </a:ext>
              </a:extLst>
            </p:cNvPr>
            <p:cNvSpPr/>
            <p:nvPr/>
          </p:nvSpPr>
          <p:spPr>
            <a:xfrm>
              <a:off x="5257511" y="3514568"/>
              <a:ext cx="1029274" cy="1027491"/>
            </a:xfrm>
            <a:custGeom>
              <a:avLst/>
              <a:gdLst>
                <a:gd name="connsiteX0" fmla="*/ 634 w 1029274"/>
                <a:gd name="connsiteY0" fmla="*/ 513662 h 1027491"/>
                <a:gd name="connsiteX1" fmla="*/ 634 w 1029274"/>
                <a:gd name="connsiteY1" fmla="*/ 182225 h 1027491"/>
                <a:gd name="connsiteX2" fmla="*/ 184467 w 1029274"/>
                <a:gd name="connsiteY2" fmla="*/ 153 h 1027491"/>
                <a:gd name="connsiteX3" fmla="*/ 845026 w 1029274"/>
                <a:gd name="connsiteY3" fmla="*/ 153 h 1027491"/>
                <a:gd name="connsiteX4" fmla="*/ 1029144 w 1029274"/>
                <a:gd name="connsiteY4" fmla="*/ 181940 h 1027491"/>
                <a:gd name="connsiteX5" fmla="*/ 1029144 w 1029274"/>
                <a:gd name="connsiteY5" fmla="*/ 499115 h 1027491"/>
                <a:gd name="connsiteX6" fmla="*/ 971994 w 1029274"/>
                <a:gd name="connsiteY6" fmla="*/ 570232 h 1027491"/>
                <a:gd name="connsiteX7" fmla="*/ 914844 w 1029274"/>
                <a:gd name="connsiteY7" fmla="*/ 499210 h 1027491"/>
                <a:gd name="connsiteX8" fmla="*/ 914844 w 1029274"/>
                <a:gd name="connsiteY8" fmla="*/ 185458 h 1027491"/>
                <a:gd name="connsiteX9" fmla="*/ 843502 w 1029274"/>
                <a:gd name="connsiteY9" fmla="*/ 114245 h 1027491"/>
                <a:gd name="connsiteX10" fmla="*/ 186277 w 1029274"/>
                <a:gd name="connsiteY10" fmla="*/ 114245 h 1027491"/>
                <a:gd name="connsiteX11" fmla="*/ 114744 w 1029274"/>
                <a:gd name="connsiteY11" fmla="*/ 185172 h 1027491"/>
                <a:gd name="connsiteX12" fmla="*/ 114744 w 1029274"/>
                <a:gd name="connsiteY12" fmla="*/ 841200 h 1027491"/>
                <a:gd name="connsiteX13" fmla="*/ 185705 w 1029274"/>
                <a:gd name="connsiteY13" fmla="*/ 912888 h 1027491"/>
                <a:gd name="connsiteX14" fmla="*/ 842930 w 1029274"/>
                <a:gd name="connsiteY14" fmla="*/ 912888 h 1027491"/>
                <a:gd name="connsiteX15" fmla="*/ 914844 w 1029274"/>
                <a:gd name="connsiteY15" fmla="*/ 842246 h 1027491"/>
                <a:gd name="connsiteX16" fmla="*/ 914844 w 1029274"/>
                <a:gd name="connsiteY16" fmla="*/ 745934 h 1027491"/>
                <a:gd name="connsiteX17" fmla="*/ 971137 w 1029274"/>
                <a:gd name="connsiteY17" fmla="*/ 685085 h 1027491"/>
                <a:gd name="connsiteX18" fmla="*/ 1028287 w 1029274"/>
                <a:gd name="connsiteY18" fmla="*/ 744888 h 1027491"/>
                <a:gd name="connsiteX19" fmla="*/ 1028287 w 1029274"/>
                <a:gd name="connsiteY19" fmla="*/ 866015 h 1027491"/>
                <a:gd name="connsiteX20" fmla="*/ 866362 w 1029274"/>
                <a:gd name="connsiteY20" fmla="*/ 1026124 h 1027491"/>
                <a:gd name="connsiteX21" fmla="*/ 162940 w 1029274"/>
                <a:gd name="connsiteY21" fmla="*/ 1026124 h 1027491"/>
                <a:gd name="connsiteX22" fmla="*/ 253 w 1029274"/>
                <a:gd name="connsiteY22" fmla="*/ 855937 h 1027491"/>
                <a:gd name="connsiteX23" fmla="*/ 634 w 1029274"/>
                <a:gd name="connsiteY23" fmla="*/ 513662 h 102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9274" h="1027491">
                  <a:moveTo>
                    <a:pt x="634" y="513662"/>
                  </a:moveTo>
                  <a:cubicBezTo>
                    <a:pt x="634" y="403183"/>
                    <a:pt x="634" y="292704"/>
                    <a:pt x="634" y="182225"/>
                  </a:cubicBezTo>
                  <a:cubicBezTo>
                    <a:pt x="634" y="71746"/>
                    <a:pt x="72643" y="249"/>
                    <a:pt x="184467" y="153"/>
                  </a:cubicBezTo>
                  <a:cubicBezTo>
                    <a:pt x="404558" y="153"/>
                    <a:pt x="624744" y="153"/>
                    <a:pt x="845026" y="153"/>
                  </a:cubicBezTo>
                  <a:cubicBezTo>
                    <a:pt x="957135" y="153"/>
                    <a:pt x="1028763" y="70985"/>
                    <a:pt x="1029144" y="181940"/>
                  </a:cubicBezTo>
                  <a:cubicBezTo>
                    <a:pt x="1029525" y="287665"/>
                    <a:pt x="1029525" y="393390"/>
                    <a:pt x="1029144" y="499115"/>
                  </a:cubicBezTo>
                  <a:cubicBezTo>
                    <a:pt x="1029144" y="543991"/>
                    <a:pt x="1007618" y="570232"/>
                    <a:pt x="971994" y="570232"/>
                  </a:cubicBezTo>
                  <a:cubicBezTo>
                    <a:pt x="936371" y="570232"/>
                    <a:pt x="914844" y="544086"/>
                    <a:pt x="914844" y="499210"/>
                  </a:cubicBezTo>
                  <a:cubicBezTo>
                    <a:pt x="914844" y="394626"/>
                    <a:pt x="914844" y="290042"/>
                    <a:pt x="914844" y="185458"/>
                  </a:cubicBezTo>
                  <a:cubicBezTo>
                    <a:pt x="914844" y="134306"/>
                    <a:pt x="894746" y="114245"/>
                    <a:pt x="843502" y="114245"/>
                  </a:cubicBezTo>
                  <a:cubicBezTo>
                    <a:pt x="624490" y="114245"/>
                    <a:pt x="405415" y="114245"/>
                    <a:pt x="186277" y="114245"/>
                  </a:cubicBezTo>
                  <a:cubicBezTo>
                    <a:pt x="134842" y="114245"/>
                    <a:pt x="114744" y="134116"/>
                    <a:pt x="114744" y="185172"/>
                  </a:cubicBezTo>
                  <a:cubicBezTo>
                    <a:pt x="114744" y="403848"/>
                    <a:pt x="114744" y="622524"/>
                    <a:pt x="114744" y="841200"/>
                  </a:cubicBezTo>
                  <a:cubicBezTo>
                    <a:pt x="114744" y="892637"/>
                    <a:pt x="134651" y="912793"/>
                    <a:pt x="185705" y="912888"/>
                  </a:cubicBezTo>
                  <a:cubicBezTo>
                    <a:pt x="404717" y="912888"/>
                    <a:pt x="623792" y="912888"/>
                    <a:pt x="842930" y="912888"/>
                  </a:cubicBezTo>
                  <a:cubicBezTo>
                    <a:pt x="894460" y="912888"/>
                    <a:pt x="914368" y="893017"/>
                    <a:pt x="914844" y="842246"/>
                  </a:cubicBezTo>
                  <a:cubicBezTo>
                    <a:pt x="914844" y="810110"/>
                    <a:pt x="914272" y="777974"/>
                    <a:pt x="914844" y="745934"/>
                  </a:cubicBezTo>
                  <a:cubicBezTo>
                    <a:pt x="915892" y="709329"/>
                    <a:pt x="938752" y="685465"/>
                    <a:pt x="971137" y="685085"/>
                  </a:cubicBezTo>
                  <a:cubicBezTo>
                    <a:pt x="1003522" y="684704"/>
                    <a:pt x="1027525" y="708569"/>
                    <a:pt x="1028287" y="744888"/>
                  </a:cubicBezTo>
                  <a:cubicBezTo>
                    <a:pt x="1029335" y="785200"/>
                    <a:pt x="1030001" y="825703"/>
                    <a:pt x="1028287" y="866015"/>
                  </a:cubicBezTo>
                  <a:cubicBezTo>
                    <a:pt x="1024191" y="952440"/>
                    <a:pt x="953420" y="1025363"/>
                    <a:pt x="866362" y="1026124"/>
                  </a:cubicBezTo>
                  <a:cubicBezTo>
                    <a:pt x="631920" y="1028152"/>
                    <a:pt x="397446" y="1028152"/>
                    <a:pt x="162940" y="1026124"/>
                  </a:cubicBezTo>
                  <a:cubicBezTo>
                    <a:pt x="71977" y="1025363"/>
                    <a:pt x="1015" y="948732"/>
                    <a:pt x="253" y="855937"/>
                  </a:cubicBezTo>
                  <a:cubicBezTo>
                    <a:pt x="-128" y="741845"/>
                    <a:pt x="730" y="627753"/>
                    <a:pt x="634" y="513662"/>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CE213E8D-FBA6-8643-8353-ADB635893F56}"/>
                </a:ext>
              </a:extLst>
            </p:cNvPr>
            <p:cNvSpPr/>
            <p:nvPr/>
          </p:nvSpPr>
          <p:spPr>
            <a:xfrm>
              <a:off x="2857595" y="2259559"/>
              <a:ext cx="800004" cy="1026636"/>
            </a:xfrm>
            <a:custGeom>
              <a:avLst/>
              <a:gdLst>
                <a:gd name="connsiteX0" fmla="*/ 251 w 800004"/>
                <a:gd name="connsiteY0" fmla="*/ 513472 h 1026636"/>
                <a:gd name="connsiteX1" fmla="*/ 251 w 800004"/>
                <a:gd name="connsiteY1" fmla="*/ 74979 h 1026636"/>
                <a:gd name="connsiteX2" fmla="*/ 75117 w 800004"/>
                <a:gd name="connsiteY2" fmla="*/ 153 h 1026636"/>
                <a:gd name="connsiteX3" fmla="*/ 725103 w 800004"/>
                <a:gd name="connsiteY3" fmla="*/ 153 h 1026636"/>
                <a:gd name="connsiteX4" fmla="*/ 800160 w 800004"/>
                <a:gd name="connsiteY4" fmla="*/ 74884 h 1026636"/>
                <a:gd name="connsiteX5" fmla="*/ 800160 w 800004"/>
                <a:gd name="connsiteY5" fmla="*/ 951869 h 1026636"/>
                <a:gd name="connsiteX6" fmla="*/ 725198 w 800004"/>
                <a:gd name="connsiteY6" fmla="*/ 1026790 h 1026636"/>
                <a:gd name="connsiteX7" fmla="*/ 75212 w 800004"/>
                <a:gd name="connsiteY7" fmla="*/ 1026790 h 1026636"/>
                <a:gd name="connsiteX8" fmla="*/ 251 w 800004"/>
                <a:gd name="connsiteY8" fmla="*/ 951964 h 1026636"/>
                <a:gd name="connsiteX9" fmla="*/ 251 w 800004"/>
                <a:gd name="connsiteY9" fmla="*/ 513472 h 1026636"/>
                <a:gd name="connsiteX10" fmla="*/ 116932 w 800004"/>
                <a:gd name="connsiteY10" fmla="*/ 115671 h 1026636"/>
                <a:gd name="connsiteX11" fmla="*/ 116932 w 800004"/>
                <a:gd name="connsiteY11" fmla="*/ 909845 h 1026636"/>
                <a:gd name="connsiteX12" fmla="*/ 683955 w 800004"/>
                <a:gd name="connsiteY12" fmla="*/ 909845 h 1026636"/>
                <a:gd name="connsiteX13" fmla="*/ 683955 w 800004"/>
                <a:gd name="connsiteY13" fmla="*/ 115671 h 102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004" h="1026636">
                  <a:moveTo>
                    <a:pt x="251" y="513472"/>
                  </a:moveTo>
                  <a:cubicBezTo>
                    <a:pt x="251" y="367371"/>
                    <a:pt x="251" y="221206"/>
                    <a:pt x="251" y="74979"/>
                  </a:cubicBezTo>
                  <a:cubicBezTo>
                    <a:pt x="251" y="18979"/>
                    <a:pt x="19301" y="153"/>
                    <a:pt x="75117" y="153"/>
                  </a:cubicBezTo>
                  <a:cubicBezTo>
                    <a:pt x="291843" y="153"/>
                    <a:pt x="508505" y="153"/>
                    <a:pt x="725103" y="153"/>
                  </a:cubicBezTo>
                  <a:cubicBezTo>
                    <a:pt x="781205" y="153"/>
                    <a:pt x="800160" y="19169"/>
                    <a:pt x="800160" y="74884"/>
                  </a:cubicBezTo>
                  <a:cubicBezTo>
                    <a:pt x="800160" y="367212"/>
                    <a:pt x="800160" y="659541"/>
                    <a:pt x="800160" y="951869"/>
                  </a:cubicBezTo>
                  <a:cubicBezTo>
                    <a:pt x="800160" y="1007774"/>
                    <a:pt x="781110" y="1026790"/>
                    <a:pt x="725198" y="1026790"/>
                  </a:cubicBezTo>
                  <a:cubicBezTo>
                    <a:pt x="508600" y="1026790"/>
                    <a:pt x="291938" y="1026790"/>
                    <a:pt x="75212" y="1026790"/>
                  </a:cubicBezTo>
                  <a:cubicBezTo>
                    <a:pt x="19205" y="1026790"/>
                    <a:pt x="251" y="1007774"/>
                    <a:pt x="251" y="951964"/>
                  </a:cubicBezTo>
                  <a:cubicBezTo>
                    <a:pt x="124" y="805863"/>
                    <a:pt x="124" y="659699"/>
                    <a:pt x="251" y="513472"/>
                  </a:cubicBezTo>
                  <a:close/>
                  <a:moveTo>
                    <a:pt x="116932" y="115671"/>
                  </a:moveTo>
                  <a:lnTo>
                    <a:pt x="116932" y="909845"/>
                  </a:lnTo>
                  <a:lnTo>
                    <a:pt x="683955" y="909845"/>
                  </a:lnTo>
                  <a:lnTo>
                    <a:pt x="683955" y="115671"/>
                  </a:ln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1B0A1CA3-7A9A-D048-9C08-FD1BB31BAECF}"/>
                </a:ext>
              </a:extLst>
            </p:cNvPr>
            <p:cNvSpPr/>
            <p:nvPr/>
          </p:nvSpPr>
          <p:spPr>
            <a:xfrm>
              <a:off x="3772182" y="1689379"/>
              <a:ext cx="1028417" cy="1026452"/>
            </a:xfrm>
            <a:custGeom>
              <a:avLst/>
              <a:gdLst>
                <a:gd name="connsiteX0" fmla="*/ 513365 w 1028417"/>
                <a:gd name="connsiteY0" fmla="*/ 1026606 h 1026452"/>
                <a:gd name="connsiteX1" fmla="*/ 158 w 1028417"/>
                <a:gd name="connsiteY1" fmla="*/ 517946 h 1026452"/>
                <a:gd name="connsiteX2" fmla="*/ 511746 w 1028417"/>
                <a:gd name="connsiteY2" fmla="*/ 160 h 1026452"/>
                <a:gd name="connsiteX3" fmla="*/ 1028567 w 1028417"/>
                <a:gd name="connsiteY3" fmla="*/ 511094 h 1026452"/>
                <a:gd name="connsiteX4" fmla="*/ 1028573 w 1028417"/>
                <a:gd name="connsiteY4" fmla="*/ 512622 h 1026452"/>
                <a:gd name="connsiteX5" fmla="*/ 513461 w 1028417"/>
                <a:gd name="connsiteY5" fmla="*/ 1026606 h 1026452"/>
                <a:gd name="connsiteX6" fmla="*/ 513365 w 1028417"/>
                <a:gd name="connsiteY6" fmla="*/ 1026606 h 1026452"/>
                <a:gd name="connsiteX7" fmla="*/ 114458 w 1028417"/>
                <a:gd name="connsiteY7" fmla="*/ 511956 h 1026452"/>
                <a:gd name="connsiteX8" fmla="*/ 508698 w 1028417"/>
                <a:gd name="connsiteY8" fmla="*/ 912419 h 1026452"/>
                <a:gd name="connsiteX9" fmla="*/ 914246 w 1028417"/>
                <a:gd name="connsiteY9" fmla="*/ 518661 h 1026452"/>
                <a:gd name="connsiteX10" fmla="*/ 914273 w 1028417"/>
                <a:gd name="connsiteY10" fmla="*/ 516140 h 1026452"/>
                <a:gd name="connsiteX11" fmla="*/ 518318 w 1028417"/>
                <a:gd name="connsiteY11" fmla="*/ 113966 h 1026452"/>
                <a:gd name="connsiteX12" fmla="*/ 114468 w 1028417"/>
                <a:gd name="connsiteY12" fmla="*/ 510417 h 1026452"/>
                <a:gd name="connsiteX13" fmla="*/ 114458 w 1028417"/>
                <a:gd name="connsiteY13" fmla="*/ 511956 h 102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8417" h="1026452">
                  <a:moveTo>
                    <a:pt x="513365" y="1026606"/>
                  </a:moveTo>
                  <a:cubicBezTo>
                    <a:pt x="232949" y="1026986"/>
                    <a:pt x="1015" y="796996"/>
                    <a:pt x="158" y="517946"/>
                  </a:cubicBezTo>
                  <a:cubicBezTo>
                    <a:pt x="-794" y="232717"/>
                    <a:pt x="228758" y="160"/>
                    <a:pt x="511746" y="160"/>
                  </a:cubicBezTo>
                  <a:cubicBezTo>
                    <a:pt x="795810" y="-1206"/>
                    <a:pt x="1027199" y="227547"/>
                    <a:pt x="1028567" y="511094"/>
                  </a:cubicBezTo>
                  <a:cubicBezTo>
                    <a:pt x="1028570" y="511603"/>
                    <a:pt x="1028572" y="512113"/>
                    <a:pt x="1028573" y="512622"/>
                  </a:cubicBezTo>
                  <a:cubicBezTo>
                    <a:pt x="1028520" y="796540"/>
                    <a:pt x="797896" y="1026658"/>
                    <a:pt x="513461" y="1026606"/>
                  </a:cubicBezTo>
                  <a:cubicBezTo>
                    <a:pt x="513429" y="1026606"/>
                    <a:pt x="513397" y="1026606"/>
                    <a:pt x="513365" y="1026606"/>
                  </a:cubicBezTo>
                  <a:close/>
                  <a:moveTo>
                    <a:pt x="114458" y="511956"/>
                  </a:moveTo>
                  <a:cubicBezTo>
                    <a:pt x="113125" y="729587"/>
                    <a:pt x="291623" y="910802"/>
                    <a:pt x="508698" y="912419"/>
                  </a:cubicBezTo>
                  <a:cubicBezTo>
                    <a:pt x="729618" y="915470"/>
                    <a:pt x="911188" y="739179"/>
                    <a:pt x="914246" y="518661"/>
                  </a:cubicBezTo>
                  <a:cubicBezTo>
                    <a:pt x="914257" y="517821"/>
                    <a:pt x="914266" y="516980"/>
                    <a:pt x="914273" y="516140"/>
                  </a:cubicBezTo>
                  <a:cubicBezTo>
                    <a:pt x="915859" y="296077"/>
                    <a:pt x="738777" y="116214"/>
                    <a:pt x="518318" y="113966"/>
                  </a:cubicBezTo>
                  <a:cubicBezTo>
                    <a:pt x="297121" y="112126"/>
                    <a:pt x="116312" y="289623"/>
                    <a:pt x="114468" y="510417"/>
                  </a:cubicBezTo>
                  <a:cubicBezTo>
                    <a:pt x="114464" y="510930"/>
                    <a:pt x="114461" y="511443"/>
                    <a:pt x="114458" y="511956"/>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A46CDDE9-4B4D-C84C-BC6F-B6CA095788BD}"/>
                </a:ext>
              </a:extLst>
            </p:cNvPr>
            <p:cNvSpPr/>
            <p:nvPr/>
          </p:nvSpPr>
          <p:spPr>
            <a:xfrm>
              <a:off x="5543831" y="3799609"/>
              <a:ext cx="457200" cy="456367"/>
            </a:xfrm>
            <a:custGeom>
              <a:avLst/>
              <a:gdLst>
                <a:gd name="connsiteX0" fmla="*/ 160 w 457200"/>
                <a:gd name="connsiteY0" fmla="*/ 226910 h 456367"/>
                <a:gd name="connsiteX1" fmla="*/ 230185 w 457200"/>
                <a:gd name="connsiteY1" fmla="*/ 158 h 456367"/>
                <a:gd name="connsiteX2" fmla="*/ 457351 w 457200"/>
                <a:gd name="connsiteY2" fmla="*/ 229765 h 456367"/>
                <a:gd name="connsiteX3" fmla="*/ 227998 w 457200"/>
                <a:gd name="connsiteY3" fmla="*/ 456520 h 456367"/>
                <a:gd name="connsiteX4" fmla="*/ 157 w 457200"/>
                <a:gd name="connsiteY4" fmla="*/ 227581 h 456367"/>
                <a:gd name="connsiteX5" fmla="*/ 160 w 457200"/>
                <a:gd name="connsiteY5" fmla="*/ 226910 h 456367"/>
                <a:gd name="connsiteX6" fmla="*/ 343060 w 457200"/>
                <a:gd name="connsiteY6" fmla="*/ 226910 h 456367"/>
                <a:gd name="connsiteX7" fmla="*/ 227506 w 457200"/>
                <a:gd name="connsiteY7" fmla="*/ 114084 h 456367"/>
                <a:gd name="connsiteX8" fmla="*/ 114474 w 457200"/>
                <a:gd name="connsiteY8" fmla="*/ 229427 h 456367"/>
                <a:gd name="connsiteX9" fmla="*/ 230028 w 457200"/>
                <a:gd name="connsiteY9" fmla="*/ 342253 h 456367"/>
                <a:gd name="connsiteX10" fmla="*/ 231046 w 457200"/>
                <a:gd name="connsiteY10" fmla="*/ 342238 h 456367"/>
                <a:gd name="connsiteX11" fmla="*/ 342774 w 457200"/>
                <a:gd name="connsiteY11" fmla="*/ 227100 h 4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456367">
                  <a:moveTo>
                    <a:pt x="160" y="226910"/>
                  </a:moveTo>
                  <a:cubicBezTo>
                    <a:pt x="950" y="100890"/>
                    <a:pt x="103935" y="-630"/>
                    <a:pt x="230185" y="158"/>
                  </a:cubicBezTo>
                  <a:cubicBezTo>
                    <a:pt x="356435" y="946"/>
                    <a:pt x="458141" y="103745"/>
                    <a:pt x="457351" y="229765"/>
                  </a:cubicBezTo>
                  <a:cubicBezTo>
                    <a:pt x="456563" y="355522"/>
                    <a:pt x="353987" y="456936"/>
                    <a:pt x="227998" y="456520"/>
                  </a:cubicBezTo>
                  <a:cubicBezTo>
                    <a:pt x="101746" y="456102"/>
                    <a:pt x="-262" y="353603"/>
                    <a:pt x="157" y="227581"/>
                  </a:cubicBezTo>
                  <a:cubicBezTo>
                    <a:pt x="157" y="227357"/>
                    <a:pt x="158" y="227134"/>
                    <a:pt x="160" y="226910"/>
                  </a:cubicBezTo>
                  <a:close/>
                  <a:moveTo>
                    <a:pt x="343060" y="226910"/>
                  </a:moveTo>
                  <a:cubicBezTo>
                    <a:pt x="342363" y="163902"/>
                    <a:pt x="290628" y="113388"/>
                    <a:pt x="227506" y="114084"/>
                  </a:cubicBezTo>
                  <a:cubicBezTo>
                    <a:pt x="164383" y="114779"/>
                    <a:pt x="113777" y="166420"/>
                    <a:pt x="114474" y="229427"/>
                  </a:cubicBezTo>
                  <a:cubicBezTo>
                    <a:pt x="115170" y="292434"/>
                    <a:pt x="166905" y="342948"/>
                    <a:pt x="230028" y="342253"/>
                  </a:cubicBezTo>
                  <a:cubicBezTo>
                    <a:pt x="230367" y="342250"/>
                    <a:pt x="230706" y="342244"/>
                    <a:pt x="231046" y="342238"/>
                  </a:cubicBezTo>
                  <a:cubicBezTo>
                    <a:pt x="293398" y="340434"/>
                    <a:pt x="342955" y="289365"/>
                    <a:pt x="342774" y="227100"/>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F51A8C7B-4898-2E42-B6A7-EC401EB2266F}"/>
                </a:ext>
              </a:extLst>
            </p:cNvPr>
            <p:cNvSpPr/>
            <p:nvPr/>
          </p:nvSpPr>
          <p:spPr>
            <a:xfrm>
              <a:off x="5546300" y="1973848"/>
              <a:ext cx="454843" cy="570604"/>
            </a:xfrm>
            <a:custGeom>
              <a:avLst/>
              <a:gdLst>
                <a:gd name="connsiteX0" fmla="*/ 226196 w 454843"/>
                <a:gd name="connsiteY0" fmla="*/ 227392 h 570604"/>
                <a:gd name="connsiteX1" fmla="*/ 339448 w 454843"/>
                <a:gd name="connsiteY1" fmla="*/ 288051 h 570604"/>
                <a:gd name="connsiteX2" fmla="*/ 226196 w 454843"/>
                <a:gd name="connsiteY2" fmla="*/ 345097 h 570604"/>
                <a:gd name="connsiteX3" fmla="*/ 226196 w 454843"/>
                <a:gd name="connsiteY3" fmla="*/ 506727 h 570604"/>
                <a:gd name="connsiteX4" fmla="*/ 176285 w 454843"/>
                <a:gd name="connsiteY4" fmla="*/ 570238 h 570604"/>
                <a:gd name="connsiteX5" fmla="*/ 112467 w 454843"/>
                <a:gd name="connsiteY5" fmla="*/ 510150 h 570604"/>
                <a:gd name="connsiteX6" fmla="*/ 112467 w 454843"/>
                <a:gd name="connsiteY6" fmla="*/ 344907 h 570604"/>
                <a:gd name="connsiteX7" fmla="*/ 167 w 454843"/>
                <a:gd name="connsiteY7" fmla="*/ 284343 h 570604"/>
                <a:gd name="connsiteX8" fmla="*/ 112563 w 454843"/>
                <a:gd name="connsiteY8" fmla="*/ 227297 h 570604"/>
                <a:gd name="connsiteX9" fmla="*/ 112563 w 454843"/>
                <a:gd name="connsiteY9" fmla="*/ 165688 h 570604"/>
                <a:gd name="connsiteX10" fmla="*/ 277631 w 454843"/>
                <a:gd name="connsiteY10" fmla="*/ 1015 h 570604"/>
                <a:gd name="connsiteX11" fmla="*/ 391931 w 454843"/>
                <a:gd name="connsiteY11" fmla="*/ 1015 h 570604"/>
                <a:gd name="connsiteX12" fmla="*/ 454986 w 454843"/>
                <a:gd name="connsiteY12" fmla="*/ 58917 h 570604"/>
                <a:gd name="connsiteX13" fmla="*/ 393455 w 454843"/>
                <a:gd name="connsiteY13" fmla="*/ 114727 h 570604"/>
                <a:gd name="connsiteX14" fmla="*/ 304110 w 454843"/>
                <a:gd name="connsiteY14" fmla="*/ 114727 h 570604"/>
                <a:gd name="connsiteX15" fmla="*/ 226672 w 454843"/>
                <a:gd name="connsiteY15" fmla="*/ 190788 h 5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843" h="570604">
                  <a:moveTo>
                    <a:pt x="226196" y="227392"/>
                  </a:moveTo>
                  <a:cubicBezTo>
                    <a:pt x="274297" y="232336"/>
                    <a:pt x="335162" y="213986"/>
                    <a:pt x="339448" y="288051"/>
                  </a:cubicBezTo>
                  <a:cubicBezTo>
                    <a:pt x="341734" y="326652"/>
                    <a:pt x="316016" y="338442"/>
                    <a:pt x="226196" y="345097"/>
                  </a:cubicBezTo>
                  <a:cubicBezTo>
                    <a:pt x="226196" y="398720"/>
                    <a:pt x="226672" y="452914"/>
                    <a:pt x="226196" y="506727"/>
                  </a:cubicBezTo>
                  <a:cubicBezTo>
                    <a:pt x="226196" y="542856"/>
                    <a:pt x="206574" y="566245"/>
                    <a:pt x="176285" y="570238"/>
                  </a:cubicBezTo>
                  <a:cubicBezTo>
                    <a:pt x="141995" y="574802"/>
                    <a:pt x="113134" y="548846"/>
                    <a:pt x="112467" y="510150"/>
                  </a:cubicBezTo>
                  <a:cubicBezTo>
                    <a:pt x="111419" y="455766"/>
                    <a:pt x="112467" y="401287"/>
                    <a:pt x="112467" y="344907"/>
                  </a:cubicBezTo>
                  <a:cubicBezTo>
                    <a:pt x="65699" y="338061"/>
                    <a:pt x="-880" y="358217"/>
                    <a:pt x="167" y="284343"/>
                  </a:cubicBezTo>
                  <a:cubicBezTo>
                    <a:pt x="1215" y="213511"/>
                    <a:pt x="65604" y="232621"/>
                    <a:pt x="112563" y="227297"/>
                  </a:cubicBezTo>
                  <a:cubicBezTo>
                    <a:pt x="112563" y="205525"/>
                    <a:pt x="111896" y="185559"/>
                    <a:pt x="112563" y="165688"/>
                  </a:cubicBezTo>
                  <a:cubicBezTo>
                    <a:pt x="115895" y="76119"/>
                    <a:pt x="187897" y="4290"/>
                    <a:pt x="277631" y="1015"/>
                  </a:cubicBezTo>
                  <a:cubicBezTo>
                    <a:pt x="315731" y="-316"/>
                    <a:pt x="353831" y="64"/>
                    <a:pt x="391931" y="1015"/>
                  </a:cubicBezTo>
                  <a:cubicBezTo>
                    <a:pt x="430031" y="1966"/>
                    <a:pt x="455653" y="25355"/>
                    <a:pt x="454986" y="58917"/>
                  </a:cubicBezTo>
                  <a:cubicBezTo>
                    <a:pt x="454320" y="91052"/>
                    <a:pt x="430126" y="113586"/>
                    <a:pt x="393455" y="114727"/>
                  </a:cubicBezTo>
                  <a:cubicBezTo>
                    <a:pt x="363737" y="115582"/>
                    <a:pt x="333924" y="114727"/>
                    <a:pt x="304110" y="114727"/>
                  </a:cubicBezTo>
                  <a:cubicBezTo>
                    <a:pt x="245341" y="114727"/>
                    <a:pt x="226863" y="133076"/>
                    <a:pt x="226672" y="190788"/>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1659F2FD-50C1-6940-9053-B3CE3D10DAD8}"/>
                </a:ext>
              </a:extLst>
            </p:cNvPr>
            <p:cNvSpPr/>
            <p:nvPr/>
          </p:nvSpPr>
          <p:spPr>
            <a:xfrm>
              <a:off x="5137617" y="3229080"/>
              <a:ext cx="407027" cy="171301"/>
            </a:xfrm>
            <a:custGeom>
              <a:avLst/>
              <a:gdLst>
                <a:gd name="connsiteX0" fmla="*/ 68617 w 407027"/>
                <a:gd name="connsiteY0" fmla="*/ 171455 h 171301"/>
                <a:gd name="connsiteX1" fmla="*/ 322 w 407027"/>
                <a:gd name="connsiteY1" fmla="*/ 118117 h 171301"/>
                <a:gd name="connsiteX2" fmla="*/ 53472 w 407027"/>
                <a:gd name="connsiteY2" fmla="*/ 57363 h 171301"/>
                <a:gd name="connsiteX3" fmla="*/ 326077 w 407027"/>
                <a:gd name="connsiteY3" fmla="*/ 2314 h 171301"/>
                <a:gd name="connsiteX4" fmla="*/ 405992 w 407027"/>
                <a:gd name="connsiteY4" fmla="*/ 46429 h 171301"/>
                <a:gd name="connsiteX5" fmla="*/ 351509 w 407027"/>
                <a:gd name="connsiteY5" fmla="*/ 115645 h 171301"/>
                <a:gd name="connsiteX6" fmla="*/ 85857 w 407027"/>
                <a:gd name="connsiteY6" fmla="*/ 169553 h 171301"/>
                <a:gd name="connsiteX7" fmla="*/ 68617 w 407027"/>
                <a:gd name="connsiteY7" fmla="*/ 171455 h 17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027" h="171301">
                  <a:moveTo>
                    <a:pt x="68617" y="171455"/>
                  </a:moveTo>
                  <a:cubicBezTo>
                    <a:pt x="28612" y="171455"/>
                    <a:pt x="2799" y="150063"/>
                    <a:pt x="322" y="118117"/>
                  </a:cubicBezTo>
                  <a:cubicBezTo>
                    <a:pt x="-1964" y="88643"/>
                    <a:pt x="19372" y="64304"/>
                    <a:pt x="53472" y="57363"/>
                  </a:cubicBezTo>
                  <a:cubicBezTo>
                    <a:pt x="144340" y="38918"/>
                    <a:pt x="235114" y="20378"/>
                    <a:pt x="326077" y="2314"/>
                  </a:cubicBezTo>
                  <a:cubicBezTo>
                    <a:pt x="369130" y="-6243"/>
                    <a:pt x="399611" y="11061"/>
                    <a:pt x="405992" y="46429"/>
                  </a:cubicBezTo>
                  <a:cubicBezTo>
                    <a:pt x="412374" y="81798"/>
                    <a:pt x="392943" y="106898"/>
                    <a:pt x="351509" y="115645"/>
                  </a:cubicBezTo>
                  <a:cubicBezTo>
                    <a:pt x="263022" y="134090"/>
                    <a:pt x="174440" y="151774"/>
                    <a:pt x="85857" y="169553"/>
                  </a:cubicBezTo>
                  <a:cubicBezTo>
                    <a:pt x="80150" y="170505"/>
                    <a:pt x="74394" y="171140"/>
                    <a:pt x="68617" y="171455"/>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4A5087D9-7D8E-D14C-A78B-8A251DCB54EF}"/>
                </a:ext>
              </a:extLst>
            </p:cNvPr>
            <p:cNvSpPr/>
            <p:nvPr/>
          </p:nvSpPr>
          <p:spPr>
            <a:xfrm>
              <a:off x="4800554" y="2600736"/>
              <a:ext cx="286627" cy="343183"/>
            </a:xfrm>
            <a:custGeom>
              <a:avLst/>
              <a:gdLst>
                <a:gd name="connsiteX0" fmla="*/ 65066 w 286627"/>
                <a:gd name="connsiteY0" fmla="*/ 343337 h 343183"/>
                <a:gd name="connsiteX1" fmla="*/ 9154 w 286627"/>
                <a:gd name="connsiteY1" fmla="*/ 258529 h 343183"/>
                <a:gd name="connsiteX2" fmla="*/ 188034 w 286627"/>
                <a:gd name="connsiteY2" fmla="*/ 19792 h 343183"/>
                <a:gd name="connsiteX3" fmla="*/ 261852 w 286627"/>
                <a:gd name="connsiteY3" fmla="*/ 12376 h 343183"/>
                <a:gd name="connsiteX4" fmla="*/ 278957 w 286627"/>
                <a:gd name="connsiteY4" fmla="*/ 84468 h 343183"/>
                <a:gd name="connsiteX5" fmla="*/ 276807 w 286627"/>
                <a:gd name="connsiteY5" fmla="*/ 87676 h 343183"/>
                <a:gd name="connsiteX6" fmla="*/ 99451 w 286627"/>
                <a:gd name="connsiteY6" fmla="*/ 323276 h 343183"/>
                <a:gd name="connsiteX7" fmla="*/ 65066 w 286627"/>
                <a:gd name="connsiteY7" fmla="*/ 343337 h 34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627" h="343183">
                  <a:moveTo>
                    <a:pt x="65066" y="343337"/>
                  </a:moveTo>
                  <a:cubicBezTo>
                    <a:pt x="13536" y="342101"/>
                    <a:pt x="-15706" y="293707"/>
                    <a:pt x="9154" y="258529"/>
                  </a:cubicBezTo>
                  <a:cubicBezTo>
                    <a:pt x="66495" y="177048"/>
                    <a:pt x="126597" y="98040"/>
                    <a:pt x="188034" y="19792"/>
                  </a:cubicBezTo>
                  <a:cubicBezTo>
                    <a:pt x="207084" y="-4263"/>
                    <a:pt x="235659" y="-5594"/>
                    <a:pt x="261852" y="12376"/>
                  </a:cubicBezTo>
                  <a:cubicBezTo>
                    <a:pt x="286520" y="27569"/>
                    <a:pt x="294178" y="59845"/>
                    <a:pt x="278957" y="84468"/>
                  </a:cubicBezTo>
                  <a:cubicBezTo>
                    <a:pt x="278280" y="85563"/>
                    <a:pt x="277563" y="86634"/>
                    <a:pt x="276807" y="87676"/>
                  </a:cubicBezTo>
                  <a:cubicBezTo>
                    <a:pt x="219085" y="167287"/>
                    <a:pt x="159967" y="245820"/>
                    <a:pt x="99451" y="323276"/>
                  </a:cubicBezTo>
                  <a:cubicBezTo>
                    <a:pt x="90402" y="334875"/>
                    <a:pt x="72210" y="339439"/>
                    <a:pt x="65066" y="343337"/>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20768168-C11C-A74B-91B1-B3A8213F1BFC}"/>
                </a:ext>
              </a:extLst>
            </p:cNvPr>
            <p:cNvSpPr/>
            <p:nvPr/>
          </p:nvSpPr>
          <p:spPr>
            <a:xfrm>
              <a:off x="4971847" y="2886438"/>
              <a:ext cx="351388" cy="285794"/>
            </a:xfrm>
            <a:custGeom>
              <a:avLst/>
              <a:gdLst>
                <a:gd name="connsiteX0" fmla="*/ 351544 w 351388"/>
                <a:gd name="connsiteY0" fmla="*/ 55733 h 285794"/>
                <a:gd name="connsiteX1" fmla="*/ 317254 w 351388"/>
                <a:gd name="connsiteY1" fmla="*/ 104887 h 285794"/>
                <a:gd name="connsiteX2" fmla="*/ 95608 w 351388"/>
                <a:gd name="connsiteY2" fmla="*/ 271652 h 285794"/>
                <a:gd name="connsiteX3" fmla="*/ 11121 w 351388"/>
                <a:gd name="connsiteY3" fmla="*/ 261193 h 285794"/>
                <a:gd name="connsiteX4" fmla="*/ 27789 w 351388"/>
                <a:gd name="connsiteY4" fmla="*/ 180378 h 285794"/>
                <a:gd name="connsiteX5" fmla="*/ 246864 w 351388"/>
                <a:gd name="connsiteY5" fmla="*/ 16181 h 285794"/>
                <a:gd name="connsiteX6" fmla="*/ 312492 w 351388"/>
                <a:gd name="connsiteY6" fmla="*/ 8955 h 285794"/>
                <a:gd name="connsiteX7" fmla="*/ 351544 w 351388"/>
                <a:gd name="connsiteY7" fmla="*/ 55733 h 28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388" h="285794">
                  <a:moveTo>
                    <a:pt x="351544" y="55733"/>
                  </a:moveTo>
                  <a:cubicBezTo>
                    <a:pt x="338114" y="75509"/>
                    <a:pt x="330875" y="94334"/>
                    <a:pt x="317254" y="104887"/>
                  </a:cubicBezTo>
                  <a:cubicBezTo>
                    <a:pt x="244293" y="161648"/>
                    <a:pt x="170093" y="216792"/>
                    <a:pt x="95608" y="271652"/>
                  </a:cubicBezTo>
                  <a:cubicBezTo>
                    <a:pt x="64461" y="294470"/>
                    <a:pt x="30837" y="289241"/>
                    <a:pt x="11121" y="261193"/>
                  </a:cubicBezTo>
                  <a:cubicBezTo>
                    <a:pt x="-7929" y="234572"/>
                    <a:pt x="-2024" y="203006"/>
                    <a:pt x="27789" y="180378"/>
                  </a:cubicBezTo>
                  <a:cubicBezTo>
                    <a:pt x="100465" y="125139"/>
                    <a:pt x="173808" y="70850"/>
                    <a:pt x="246864" y="16181"/>
                  </a:cubicBezTo>
                  <a:cubicBezTo>
                    <a:pt x="267438" y="779"/>
                    <a:pt x="290679" y="-7018"/>
                    <a:pt x="312492" y="8955"/>
                  </a:cubicBezTo>
                  <a:cubicBezTo>
                    <a:pt x="327351" y="19604"/>
                    <a:pt x="336971" y="37668"/>
                    <a:pt x="351544" y="55733"/>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AC591D59-AB4D-AB4F-AC82-073697B5B87D}"/>
                </a:ext>
              </a:extLst>
            </p:cNvPr>
            <p:cNvSpPr/>
            <p:nvPr/>
          </p:nvSpPr>
          <p:spPr>
            <a:xfrm>
              <a:off x="3086575" y="2715593"/>
              <a:ext cx="342330" cy="114699"/>
            </a:xfrm>
            <a:custGeom>
              <a:avLst/>
              <a:gdLst>
                <a:gd name="connsiteX0" fmla="*/ 171606 w 342330"/>
                <a:gd name="connsiteY0" fmla="*/ 114388 h 114699"/>
                <a:gd name="connsiteX1" fmla="*/ 60926 w 342330"/>
                <a:gd name="connsiteY1" fmla="*/ 114388 h 114699"/>
                <a:gd name="connsiteX2" fmla="*/ 156 w 342330"/>
                <a:gd name="connsiteY2" fmla="*/ 57912 h 114699"/>
                <a:gd name="connsiteX3" fmla="*/ 60259 w 342330"/>
                <a:gd name="connsiteY3" fmla="*/ 867 h 114699"/>
                <a:gd name="connsiteX4" fmla="*/ 281715 w 342330"/>
                <a:gd name="connsiteY4" fmla="*/ 867 h 114699"/>
                <a:gd name="connsiteX5" fmla="*/ 342485 w 342330"/>
                <a:gd name="connsiteY5" fmla="*/ 57342 h 114699"/>
                <a:gd name="connsiteX6" fmla="*/ 282287 w 342330"/>
                <a:gd name="connsiteY6" fmla="*/ 114388 h 114699"/>
                <a:gd name="connsiteX7" fmla="*/ 171606 w 342330"/>
                <a:gd name="connsiteY7" fmla="*/ 114388 h 11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30" h="114699">
                  <a:moveTo>
                    <a:pt x="171606" y="114388"/>
                  </a:moveTo>
                  <a:cubicBezTo>
                    <a:pt x="134649" y="114388"/>
                    <a:pt x="97788" y="115149"/>
                    <a:pt x="60926" y="114388"/>
                  </a:cubicBezTo>
                  <a:cubicBezTo>
                    <a:pt x="24064" y="113627"/>
                    <a:pt x="347" y="90238"/>
                    <a:pt x="156" y="57912"/>
                  </a:cubicBezTo>
                  <a:cubicBezTo>
                    <a:pt x="-34" y="25586"/>
                    <a:pt x="23874" y="1437"/>
                    <a:pt x="60259" y="867"/>
                  </a:cubicBezTo>
                  <a:cubicBezTo>
                    <a:pt x="134110" y="-84"/>
                    <a:pt x="207928" y="-84"/>
                    <a:pt x="281715" y="867"/>
                  </a:cubicBezTo>
                  <a:cubicBezTo>
                    <a:pt x="318196" y="867"/>
                    <a:pt x="342294" y="25016"/>
                    <a:pt x="342485" y="57342"/>
                  </a:cubicBezTo>
                  <a:cubicBezTo>
                    <a:pt x="342675" y="89668"/>
                    <a:pt x="318577" y="113342"/>
                    <a:pt x="282287" y="114388"/>
                  </a:cubicBezTo>
                  <a:cubicBezTo>
                    <a:pt x="245997" y="115434"/>
                    <a:pt x="208468" y="114388"/>
                    <a:pt x="171606" y="114388"/>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C0B074D8-F7B5-2A48-82AA-DDBAD98248BC}"/>
                </a:ext>
              </a:extLst>
            </p:cNvPr>
            <p:cNvSpPr/>
            <p:nvPr/>
          </p:nvSpPr>
          <p:spPr>
            <a:xfrm>
              <a:off x="3086575" y="2943872"/>
              <a:ext cx="342329" cy="115343"/>
            </a:xfrm>
            <a:custGeom>
              <a:avLst/>
              <a:gdLst>
                <a:gd name="connsiteX0" fmla="*/ 171034 w 342329"/>
                <a:gd name="connsiteY0" fmla="*/ 114293 h 115343"/>
                <a:gd name="connsiteX1" fmla="*/ 60354 w 342329"/>
                <a:gd name="connsiteY1" fmla="*/ 114293 h 115343"/>
                <a:gd name="connsiteX2" fmla="*/ 156 w 342329"/>
                <a:gd name="connsiteY2" fmla="*/ 57247 h 115343"/>
                <a:gd name="connsiteX3" fmla="*/ 60830 w 342329"/>
                <a:gd name="connsiteY3" fmla="*/ 867 h 115343"/>
                <a:gd name="connsiteX4" fmla="*/ 282191 w 342329"/>
                <a:gd name="connsiteY4" fmla="*/ 867 h 115343"/>
                <a:gd name="connsiteX5" fmla="*/ 342484 w 342329"/>
                <a:gd name="connsiteY5" fmla="*/ 57912 h 115343"/>
                <a:gd name="connsiteX6" fmla="*/ 281715 w 342329"/>
                <a:gd name="connsiteY6" fmla="*/ 114958 h 115343"/>
                <a:gd name="connsiteX7" fmla="*/ 171034 w 342329"/>
                <a:gd name="connsiteY7" fmla="*/ 114293 h 11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29" h="115343">
                  <a:moveTo>
                    <a:pt x="171034" y="114293"/>
                  </a:moveTo>
                  <a:cubicBezTo>
                    <a:pt x="134172" y="114293"/>
                    <a:pt x="97215" y="115149"/>
                    <a:pt x="60354" y="114293"/>
                  </a:cubicBezTo>
                  <a:cubicBezTo>
                    <a:pt x="23492" y="113437"/>
                    <a:pt x="60" y="89668"/>
                    <a:pt x="156" y="57247"/>
                  </a:cubicBezTo>
                  <a:cubicBezTo>
                    <a:pt x="251" y="24826"/>
                    <a:pt x="24159" y="1247"/>
                    <a:pt x="60830" y="867"/>
                  </a:cubicBezTo>
                  <a:cubicBezTo>
                    <a:pt x="134553" y="-84"/>
                    <a:pt x="208340" y="-84"/>
                    <a:pt x="282191" y="867"/>
                  </a:cubicBezTo>
                  <a:cubicBezTo>
                    <a:pt x="318672" y="1342"/>
                    <a:pt x="342579" y="25301"/>
                    <a:pt x="342484" y="57912"/>
                  </a:cubicBezTo>
                  <a:cubicBezTo>
                    <a:pt x="342389" y="90524"/>
                    <a:pt x="318291" y="113437"/>
                    <a:pt x="281715" y="114958"/>
                  </a:cubicBezTo>
                  <a:cubicBezTo>
                    <a:pt x="245139" y="116480"/>
                    <a:pt x="207991" y="114293"/>
                    <a:pt x="171034" y="114293"/>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A7C39A09-AAE5-7B4B-98C9-A3C81ACB8083}"/>
                </a:ext>
              </a:extLst>
            </p:cNvPr>
            <p:cNvSpPr/>
            <p:nvPr/>
          </p:nvSpPr>
          <p:spPr>
            <a:xfrm>
              <a:off x="3200856" y="2487394"/>
              <a:ext cx="228060" cy="115070"/>
            </a:xfrm>
            <a:custGeom>
              <a:avLst/>
              <a:gdLst>
                <a:gd name="connsiteX0" fmla="*/ 114475 w 228060"/>
                <a:gd name="connsiteY0" fmla="*/ 787 h 115070"/>
                <a:gd name="connsiteX1" fmla="*/ 175150 w 228060"/>
                <a:gd name="connsiteY1" fmla="*/ 787 h 115070"/>
                <a:gd name="connsiteX2" fmla="*/ 228204 w 228060"/>
                <a:gd name="connsiteY2" fmla="*/ 57833 h 115070"/>
                <a:gd name="connsiteX3" fmla="*/ 174483 w 228060"/>
                <a:gd name="connsiteY3" fmla="*/ 113833 h 115070"/>
                <a:gd name="connsiteX4" fmla="*/ 53134 w 228060"/>
                <a:gd name="connsiteY4" fmla="*/ 113833 h 115070"/>
                <a:gd name="connsiteX5" fmla="*/ 175 w 228060"/>
                <a:gd name="connsiteY5" fmla="*/ 57263 h 115070"/>
                <a:gd name="connsiteX6" fmla="*/ 53801 w 228060"/>
                <a:gd name="connsiteY6" fmla="*/ 1263 h 115070"/>
                <a:gd name="connsiteX7" fmla="*/ 114475 w 228060"/>
                <a:gd name="connsiteY7" fmla="*/ 787 h 1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60" h="115070">
                  <a:moveTo>
                    <a:pt x="114475" y="787"/>
                  </a:moveTo>
                  <a:cubicBezTo>
                    <a:pt x="134764" y="787"/>
                    <a:pt x="155052" y="-639"/>
                    <a:pt x="175150" y="787"/>
                  </a:cubicBezTo>
                  <a:cubicBezTo>
                    <a:pt x="205347" y="2421"/>
                    <a:pt x="228813" y="27653"/>
                    <a:pt x="228204" y="57833"/>
                  </a:cubicBezTo>
                  <a:cubicBezTo>
                    <a:pt x="228531" y="87975"/>
                    <a:pt x="204666" y="112853"/>
                    <a:pt x="174483" y="113833"/>
                  </a:cubicBezTo>
                  <a:cubicBezTo>
                    <a:pt x="134097" y="115640"/>
                    <a:pt x="93520" y="115735"/>
                    <a:pt x="53134" y="113833"/>
                  </a:cubicBezTo>
                  <a:cubicBezTo>
                    <a:pt x="22957" y="112597"/>
                    <a:pt x="-631" y="87399"/>
                    <a:pt x="175" y="57263"/>
                  </a:cubicBezTo>
                  <a:cubicBezTo>
                    <a:pt x="97" y="27255"/>
                    <a:pt x="23766" y="2538"/>
                    <a:pt x="53801" y="1263"/>
                  </a:cubicBezTo>
                  <a:cubicBezTo>
                    <a:pt x="73899" y="-544"/>
                    <a:pt x="94282" y="692"/>
                    <a:pt x="114475" y="787"/>
                  </a:cubicBez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C8B6B955-B4F8-4B4A-98C2-9E3EB994240D}"/>
                </a:ext>
              </a:extLst>
            </p:cNvPr>
            <p:cNvSpPr/>
            <p:nvPr/>
          </p:nvSpPr>
          <p:spPr>
            <a:xfrm>
              <a:off x="4114752" y="1974869"/>
              <a:ext cx="456677" cy="454796"/>
            </a:xfrm>
            <a:custGeom>
              <a:avLst/>
              <a:gdLst>
                <a:gd name="connsiteX0" fmla="*/ 65354 w 456677"/>
                <a:gd name="connsiteY0" fmla="*/ 184 h 454796"/>
                <a:gd name="connsiteX1" fmla="*/ 92500 w 456677"/>
                <a:gd name="connsiteY1" fmla="*/ 10642 h 454796"/>
                <a:gd name="connsiteX2" fmla="*/ 414636 w 456677"/>
                <a:gd name="connsiteY2" fmla="*/ 170941 h 454796"/>
                <a:gd name="connsiteX3" fmla="*/ 456831 w 456677"/>
                <a:gd name="connsiteY3" fmla="*/ 227322 h 454796"/>
                <a:gd name="connsiteX4" fmla="*/ 415302 w 456677"/>
                <a:gd name="connsiteY4" fmla="*/ 284368 h 454796"/>
                <a:gd name="connsiteX5" fmla="*/ 93167 w 456677"/>
                <a:gd name="connsiteY5" fmla="*/ 444381 h 454796"/>
                <a:gd name="connsiteX6" fmla="*/ 584 w 456677"/>
                <a:gd name="connsiteY6" fmla="*/ 386765 h 454796"/>
                <a:gd name="connsiteX7" fmla="*/ 584 w 456677"/>
                <a:gd name="connsiteY7" fmla="*/ 66167 h 454796"/>
                <a:gd name="connsiteX8" fmla="*/ 65354 w 456677"/>
                <a:gd name="connsiteY8" fmla="*/ 184 h 454796"/>
                <a:gd name="connsiteX9" fmla="*/ 271856 w 456677"/>
                <a:gd name="connsiteY9" fmla="*/ 227607 h 454796"/>
                <a:gd name="connsiteX10" fmla="*/ 117075 w 456677"/>
                <a:gd name="connsiteY10" fmla="*/ 150500 h 454796"/>
                <a:gd name="connsiteX11" fmla="*/ 117075 w 456677"/>
                <a:gd name="connsiteY11" fmla="*/ 305285 h 45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677" h="454796">
                  <a:moveTo>
                    <a:pt x="65354" y="184"/>
                  </a:moveTo>
                  <a:cubicBezTo>
                    <a:pt x="74600" y="3136"/>
                    <a:pt x="83665" y="6628"/>
                    <a:pt x="92500" y="10642"/>
                  </a:cubicBezTo>
                  <a:cubicBezTo>
                    <a:pt x="199942" y="63980"/>
                    <a:pt x="307575" y="117699"/>
                    <a:pt x="414636" y="170941"/>
                  </a:cubicBezTo>
                  <a:cubicBezTo>
                    <a:pt x="438639" y="182826"/>
                    <a:pt x="456641" y="199464"/>
                    <a:pt x="456831" y="227322"/>
                  </a:cubicBezTo>
                  <a:cubicBezTo>
                    <a:pt x="457022" y="255179"/>
                    <a:pt x="439305" y="272198"/>
                    <a:pt x="415302" y="284368"/>
                  </a:cubicBezTo>
                  <a:cubicBezTo>
                    <a:pt x="307575" y="337040"/>
                    <a:pt x="200799" y="391424"/>
                    <a:pt x="93167" y="444381"/>
                  </a:cubicBezTo>
                  <a:cubicBezTo>
                    <a:pt x="39541" y="470718"/>
                    <a:pt x="870" y="446473"/>
                    <a:pt x="584" y="386765"/>
                  </a:cubicBezTo>
                  <a:cubicBezTo>
                    <a:pt x="12" y="279899"/>
                    <a:pt x="12" y="173033"/>
                    <a:pt x="584" y="66167"/>
                  </a:cubicBezTo>
                  <a:cubicBezTo>
                    <a:pt x="774" y="25094"/>
                    <a:pt x="24396" y="-862"/>
                    <a:pt x="65354" y="184"/>
                  </a:cubicBezTo>
                  <a:close/>
                  <a:moveTo>
                    <a:pt x="271856" y="227607"/>
                  </a:moveTo>
                  <a:lnTo>
                    <a:pt x="117075" y="150500"/>
                  </a:lnTo>
                  <a:lnTo>
                    <a:pt x="117075" y="305285"/>
                  </a:lnTo>
                  <a:close/>
                </a:path>
              </a:pathLst>
            </a:custGeom>
            <a:grpFill/>
            <a:ln w="9525" cap="flat">
              <a:noFill/>
              <a:prstDash val="solid"/>
              <a:miter/>
            </a:ln>
          </p:spPr>
          <p:txBody>
            <a:bodyPr rtlCol="0" anchor="ctr"/>
            <a:lstStyle/>
            <a:p>
              <a:endParaRPr lang="en-RO"/>
            </a:p>
          </p:txBody>
        </p:sp>
      </p:grpSp>
      <p:grpSp>
        <p:nvGrpSpPr>
          <p:cNvPr id="42" name="Graphic 40">
            <a:extLst>
              <a:ext uri="{FF2B5EF4-FFF2-40B4-BE49-F238E27FC236}">
                <a16:creationId xmlns:a16="http://schemas.microsoft.com/office/drawing/2014/main" id="{8D4525DF-488A-0D41-904B-02A6C433AC30}"/>
              </a:ext>
            </a:extLst>
          </p:cNvPr>
          <p:cNvGrpSpPr>
            <a:grpSpLocks noChangeAspect="1"/>
          </p:cNvGrpSpPr>
          <p:nvPr/>
        </p:nvGrpSpPr>
        <p:grpSpPr>
          <a:xfrm>
            <a:off x="2877014" y="5607490"/>
            <a:ext cx="612000" cy="612000"/>
            <a:chOff x="2743200" y="1600200"/>
            <a:chExt cx="3657600" cy="3657600"/>
          </a:xfrm>
          <a:solidFill>
            <a:schemeClr val="bg1"/>
          </a:solidFill>
        </p:grpSpPr>
        <p:sp>
          <p:nvSpPr>
            <p:cNvPr id="43" name="Freeform 42">
              <a:extLst>
                <a:ext uri="{FF2B5EF4-FFF2-40B4-BE49-F238E27FC236}">
                  <a16:creationId xmlns:a16="http://schemas.microsoft.com/office/drawing/2014/main" id="{5E65E013-0833-C144-9CDB-3316C8652DB6}"/>
                </a:ext>
              </a:extLst>
            </p:cNvPr>
            <p:cNvSpPr/>
            <p:nvPr/>
          </p:nvSpPr>
          <p:spPr>
            <a:xfrm>
              <a:off x="2743390" y="1600200"/>
              <a:ext cx="3657028" cy="3657980"/>
            </a:xfrm>
            <a:custGeom>
              <a:avLst/>
              <a:gdLst>
                <a:gd name="connsiteX0" fmla="*/ 1493021 w 3657028"/>
                <a:gd name="connsiteY0" fmla="*/ 160 h 3657980"/>
                <a:gd name="connsiteX1" fmla="*/ 1571602 w 3657028"/>
                <a:gd name="connsiteY1" fmla="*/ 160 h 3657980"/>
                <a:gd name="connsiteX2" fmla="*/ 1733527 w 3657028"/>
                <a:gd name="connsiteY2" fmla="*/ 96934 h 3657980"/>
                <a:gd name="connsiteX3" fmla="*/ 1926694 w 3657028"/>
                <a:gd name="connsiteY3" fmla="*/ 95695 h 3657980"/>
                <a:gd name="connsiteX4" fmla="*/ 2085571 w 3657028"/>
                <a:gd name="connsiteY4" fmla="*/ 445 h 3657980"/>
                <a:gd name="connsiteX5" fmla="*/ 2164533 w 3657028"/>
                <a:gd name="connsiteY5" fmla="*/ 445 h 3657980"/>
                <a:gd name="connsiteX6" fmla="*/ 2352747 w 3657028"/>
                <a:gd name="connsiteY6" fmla="*/ 140844 h 3657980"/>
                <a:gd name="connsiteX7" fmla="*/ 2563916 w 3657028"/>
                <a:gd name="connsiteY7" fmla="*/ 660623 h 3657980"/>
                <a:gd name="connsiteX8" fmla="*/ 2602016 w 3657028"/>
                <a:gd name="connsiteY8" fmla="*/ 690722 h 3657980"/>
                <a:gd name="connsiteX9" fmla="*/ 2719841 w 3657028"/>
                <a:gd name="connsiteY9" fmla="*/ 690722 h 3657980"/>
                <a:gd name="connsiteX10" fmla="*/ 2801565 w 3657028"/>
                <a:gd name="connsiteY10" fmla="*/ 774352 h 3657980"/>
                <a:gd name="connsiteX11" fmla="*/ 2546105 w 3657028"/>
                <a:gd name="connsiteY11" fmla="*/ 1124586 h 3657980"/>
                <a:gd name="connsiteX12" fmla="*/ 2516101 w 3657028"/>
                <a:gd name="connsiteY12" fmla="*/ 1150780 h 3657980"/>
                <a:gd name="connsiteX13" fmla="*/ 2514672 w 3657028"/>
                <a:gd name="connsiteY13" fmla="*/ 1404907 h 3657980"/>
                <a:gd name="connsiteX14" fmla="*/ 3415928 w 3657028"/>
                <a:gd name="connsiteY14" fmla="*/ 1404907 h 3657980"/>
                <a:gd name="connsiteX15" fmla="*/ 3515273 w 3657028"/>
                <a:gd name="connsiteY15" fmla="*/ 1503871 h 3657980"/>
                <a:gd name="connsiteX16" fmla="*/ 3515273 w 3657028"/>
                <a:gd name="connsiteY16" fmla="*/ 2339500 h 3657980"/>
                <a:gd name="connsiteX17" fmla="*/ 3525941 w 3657028"/>
                <a:gd name="connsiteY17" fmla="*/ 2376933 h 3657980"/>
                <a:gd name="connsiteX18" fmla="*/ 3657196 w 3657028"/>
                <a:gd name="connsiteY18" fmla="*/ 2550955 h 3657980"/>
                <a:gd name="connsiteX19" fmla="*/ 3657196 w 3657028"/>
                <a:gd name="connsiteY19" fmla="*/ 2836705 h 3657980"/>
                <a:gd name="connsiteX20" fmla="*/ 3540515 w 3657028"/>
                <a:gd name="connsiteY20" fmla="*/ 3000154 h 3657980"/>
                <a:gd name="connsiteX21" fmla="*/ 3514321 w 3657028"/>
                <a:gd name="connsiteY21" fmla="*/ 3047779 h 3657980"/>
                <a:gd name="connsiteX22" fmla="*/ 3514797 w 3657028"/>
                <a:gd name="connsiteY22" fmla="*/ 3562129 h 3657980"/>
                <a:gd name="connsiteX23" fmla="*/ 3419547 w 3657028"/>
                <a:gd name="connsiteY23" fmla="*/ 3658141 h 3657980"/>
                <a:gd name="connsiteX24" fmla="*/ 238864 w 3657028"/>
                <a:gd name="connsiteY24" fmla="*/ 3658141 h 3657980"/>
                <a:gd name="connsiteX25" fmla="*/ 143614 w 3657028"/>
                <a:gd name="connsiteY25" fmla="*/ 3561367 h 3657980"/>
                <a:gd name="connsiteX26" fmla="*/ 143042 w 3657028"/>
                <a:gd name="connsiteY26" fmla="*/ 3047017 h 3657980"/>
                <a:gd name="connsiteX27" fmla="*/ 131517 w 3657028"/>
                <a:gd name="connsiteY27" fmla="*/ 3010155 h 3657980"/>
                <a:gd name="connsiteX28" fmla="*/ 167 w 3657028"/>
                <a:gd name="connsiteY28" fmla="*/ 2836324 h 3657980"/>
                <a:gd name="connsiteX29" fmla="*/ 167 w 3657028"/>
                <a:gd name="connsiteY29" fmla="*/ 2550574 h 3657980"/>
                <a:gd name="connsiteX30" fmla="*/ 116944 w 3657028"/>
                <a:gd name="connsiteY30" fmla="*/ 2387315 h 3657980"/>
                <a:gd name="connsiteX31" fmla="*/ 143995 w 3657028"/>
                <a:gd name="connsiteY31" fmla="*/ 2336261 h 3657980"/>
                <a:gd name="connsiteX32" fmla="*/ 143995 w 3657028"/>
                <a:gd name="connsiteY32" fmla="*/ 1504348 h 3657980"/>
                <a:gd name="connsiteX33" fmla="*/ 243055 w 3657028"/>
                <a:gd name="connsiteY33" fmla="*/ 1404526 h 3657980"/>
                <a:gd name="connsiteX34" fmla="*/ 1143548 w 3657028"/>
                <a:gd name="connsiteY34" fmla="*/ 1404526 h 3657980"/>
                <a:gd name="connsiteX35" fmla="*/ 1144215 w 3657028"/>
                <a:gd name="connsiteY35" fmla="*/ 1171163 h 3657980"/>
                <a:gd name="connsiteX36" fmla="*/ 1111449 w 3657028"/>
                <a:gd name="connsiteY36" fmla="*/ 1122967 h 3657980"/>
                <a:gd name="connsiteX37" fmla="*/ 856655 w 3657028"/>
                <a:gd name="connsiteY37" fmla="*/ 777209 h 3657980"/>
                <a:gd name="connsiteX38" fmla="*/ 938570 w 3657028"/>
                <a:gd name="connsiteY38" fmla="*/ 690341 h 3657980"/>
                <a:gd name="connsiteX39" fmla="*/ 1056395 w 3657028"/>
                <a:gd name="connsiteY39" fmla="*/ 690341 h 3657980"/>
                <a:gd name="connsiteX40" fmla="*/ 1096400 w 3657028"/>
                <a:gd name="connsiteY40" fmla="*/ 657956 h 3657980"/>
                <a:gd name="connsiteX41" fmla="*/ 1280708 w 3657028"/>
                <a:gd name="connsiteY41" fmla="*/ 184468 h 3657980"/>
                <a:gd name="connsiteX42" fmla="*/ 1493021 w 3657028"/>
                <a:gd name="connsiteY42" fmla="*/ 160 h 3657980"/>
                <a:gd name="connsiteX43" fmla="*/ 3370779 w 3657028"/>
                <a:gd name="connsiteY43" fmla="*/ 3036253 h 3657980"/>
                <a:gd name="connsiteX44" fmla="*/ 3335727 w 3657028"/>
                <a:gd name="connsiteY44" fmla="*/ 3036253 h 3657980"/>
                <a:gd name="connsiteX45" fmla="*/ 3105222 w 3657028"/>
                <a:gd name="connsiteY45" fmla="*/ 2931478 h 3657980"/>
                <a:gd name="connsiteX46" fmla="*/ 3068836 w 3657028"/>
                <a:gd name="connsiteY46" fmla="*/ 2917000 h 3657980"/>
                <a:gd name="connsiteX47" fmla="*/ 2861668 w 3657028"/>
                <a:gd name="connsiteY47" fmla="*/ 2915667 h 3657980"/>
                <a:gd name="connsiteX48" fmla="*/ 2794993 w 3657028"/>
                <a:gd name="connsiteY48" fmla="*/ 2818988 h 3657980"/>
                <a:gd name="connsiteX49" fmla="*/ 2869002 w 3657028"/>
                <a:gd name="connsiteY49" fmla="*/ 2773459 h 3657980"/>
                <a:gd name="connsiteX50" fmla="*/ 3055121 w 3657028"/>
                <a:gd name="connsiteY50" fmla="*/ 2773459 h 3657980"/>
                <a:gd name="connsiteX51" fmla="*/ 3055121 w 3657028"/>
                <a:gd name="connsiteY51" fmla="*/ 2602009 h 3657980"/>
                <a:gd name="connsiteX52" fmla="*/ 3010353 w 3657028"/>
                <a:gd name="connsiteY52" fmla="*/ 2602009 h 3657980"/>
                <a:gd name="connsiteX53" fmla="*/ 2160342 w 3657028"/>
                <a:gd name="connsiteY53" fmla="*/ 2602009 h 3657980"/>
                <a:gd name="connsiteX54" fmla="*/ 2072998 w 3657028"/>
                <a:gd name="connsiteY54" fmla="*/ 2515331 h 3657980"/>
                <a:gd name="connsiteX55" fmla="*/ 2072998 w 3657028"/>
                <a:gd name="connsiteY55" fmla="*/ 1918876 h 3657980"/>
                <a:gd name="connsiteX56" fmla="*/ 2159675 w 3657028"/>
                <a:gd name="connsiteY56" fmla="*/ 1830769 h 3657980"/>
                <a:gd name="connsiteX57" fmla="*/ 3113318 w 3657028"/>
                <a:gd name="connsiteY57" fmla="*/ 1830769 h 3657980"/>
                <a:gd name="connsiteX58" fmla="*/ 3200282 w 3657028"/>
                <a:gd name="connsiteY58" fmla="*/ 1918114 h 3657980"/>
                <a:gd name="connsiteX59" fmla="*/ 3200282 w 3657028"/>
                <a:gd name="connsiteY59" fmla="*/ 2332451 h 3657980"/>
                <a:gd name="connsiteX60" fmla="*/ 3200282 w 3657028"/>
                <a:gd name="connsiteY60" fmla="*/ 2366932 h 3657980"/>
                <a:gd name="connsiteX61" fmla="*/ 3369922 w 3657028"/>
                <a:gd name="connsiteY61" fmla="*/ 2345215 h 3657980"/>
                <a:gd name="connsiteX62" fmla="*/ 3369922 w 3657028"/>
                <a:gd name="connsiteY62" fmla="*/ 1549210 h 3657980"/>
                <a:gd name="connsiteX63" fmla="*/ 1900691 w 3657028"/>
                <a:gd name="connsiteY63" fmla="*/ 1549210 h 3657980"/>
                <a:gd name="connsiteX64" fmla="*/ 1900691 w 3657028"/>
                <a:gd name="connsiteY64" fmla="*/ 1589406 h 3657980"/>
                <a:gd name="connsiteX65" fmla="*/ 1900691 w 3657028"/>
                <a:gd name="connsiteY65" fmla="*/ 2200149 h 3657980"/>
                <a:gd name="connsiteX66" fmla="*/ 1856399 w 3657028"/>
                <a:gd name="connsiteY66" fmla="*/ 2278349 h 3657980"/>
                <a:gd name="connsiteX67" fmla="*/ 1758006 w 3657028"/>
                <a:gd name="connsiteY67" fmla="*/ 2198911 h 3657980"/>
                <a:gd name="connsiteX68" fmla="*/ 1758006 w 3657028"/>
                <a:gd name="connsiteY68" fmla="*/ 1591692 h 3657980"/>
                <a:gd name="connsiteX69" fmla="*/ 1758006 w 3657028"/>
                <a:gd name="connsiteY69" fmla="*/ 1549306 h 3657980"/>
                <a:gd name="connsiteX70" fmla="*/ 288965 w 3657028"/>
                <a:gd name="connsiteY70" fmla="*/ 1549306 h 3657980"/>
                <a:gd name="connsiteX71" fmla="*/ 288965 w 3657028"/>
                <a:gd name="connsiteY71" fmla="*/ 2350644 h 3657980"/>
                <a:gd name="connsiteX72" fmla="*/ 352021 w 3657028"/>
                <a:gd name="connsiteY72" fmla="*/ 2350644 h 3657980"/>
                <a:gd name="connsiteX73" fmla="*/ 537949 w 3657028"/>
                <a:gd name="connsiteY73" fmla="*/ 2436369 h 3657980"/>
                <a:gd name="connsiteX74" fmla="*/ 585574 w 3657028"/>
                <a:gd name="connsiteY74" fmla="*/ 2457514 h 3657980"/>
                <a:gd name="connsiteX75" fmla="*/ 939142 w 3657028"/>
                <a:gd name="connsiteY75" fmla="*/ 2458562 h 3657980"/>
                <a:gd name="connsiteX76" fmla="*/ 1025438 w 3657028"/>
                <a:gd name="connsiteY76" fmla="*/ 2532000 h 3657980"/>
                <a:gd name="connsiteX77" fmla="*/ 939142 w 3657028"/>
                <a:gd name="connsiteY77" fmla="*/ 2601247 h 3657980"/>
                <a:gd name="connsiteX78" fmla="*/ 639199 w 3657028"/>
                <a:gd name="connsiteY78" fmla="*/ 2601247 h 3657980"/>
                <a:gd name="connsiteX79" fmla="*/ 602433 w 3657028"/>
                <a:gd name="connsiteY79" fmla="*/ 2601247 h 3657980"/>
                <a:gd name="connsiteX80" fmla="*/ 602433 w 3657028"/>
                <a:gd name="connsiteY80" fmla="*/ 2772697 h 3657980"/>
                <a:gd name="connsiteX81" fmla="*/ 786266 w 3657028"/>
                <a:gd name="connsiteY81" fmla="*/ 2772697 h 3657980"/>
                <a:gd name="connsiteX82" fmla="*/ 870276 w 3657028"/>
                <a:gd name="connsiteY82" fmla="*/ 2845372 h 3657980"/>
                <a:gd name="connsiteX83" fmla="*/ 787980 w 3657028"/>
                <a:gd name="connsiteY83" fmla="*/ 2915286 h 3657980"/>
                <a:gd name="connsiteX84" fmla="*/ 595099 w 3657028"/>
                <a:gd name="connsiteY84" fmla="*/ 2915286 h 3657980"/>
                <a:gd name="connsiteX85" fmla="*/ 544140 w 3657028"/>
                <a:gd name="connsiteY85" fmla="*/ 2939194 h 3657980"/>
                <a:gd name="connsiteX86" fmla="*/ 391740 w 3657028"/>
                <a:gd name="connsiteY86" fmla="*/ 3030443 h 3657980"/>
                <a:gd name="connsiteX87" fmla="*/ 288584 w 3657028"/>
                <a:gd name="connsiteY87" fmla="*/ 3038635 h 3657980"/>
                <a:gd name="connsiteX88" fmla="*/ 288584 w 3657028"/>
                <a:gd name="connsiteY88" fmla="*/ 3512027 h 3657980"/>
                <a:gd name="connsiteX89" fmla="*/ 1757911 w 3657028"/>
                <a:gd name="connsiteY89" fmla="*/ 3512027 h 3657980"/>
                <a:gd name="connsiteX90" fmla="*/ 1757911 w 3657028"/>
                <a:gd name="connsiteY90" fmla="*/ 2923573 h 3657980"/>
                <a:gd name="connsiteX91" fmla="*/ 1758578 w 3657028"/>
                <a:gd name="connsiteY91" fmla="*/ 2852135 h 3657980"/>
                <a:gd name="connsiteX92" fmla="*/ 1831541 w 3657028"/>
                <a:gd name="connsiteY92" fmla="*/ 2785411 h 3657980"/>
                <a:gd name="connsiteX93" fmla="*/ 1832492 w 3657028"/>
                <a:gd name="connsiteY93" fmla="*/ 2785460 h 3657980"/>
                <a:gd name="connsiteX94" fmla="*/ 1900405 w 3657028"/>
                <a:gd name="connsiteY94" fmla="*/ 2854231 h 3657980"/>
                <a:gd name="connsiteX95" fmla="*/ 1900405 w 3657028"/>
                <a:gd name="connsiteY95" fmla="*/ 2886425 h 3657980"/>
                <a:gd name="connsiteX96" fmla="*/ 1900405 w 3657028"/>
                <a:gd name="connsiteY96" fmla="*/ 3475737 h 3657980"/>
                <a:gd name="connsiteX97" fmla="*/ 1900405 w 3657028"/>
                <a:gd name="connsiteY97" fmla="*/ 3512884 h 3657980"/>
                <a:gd name="connsiteX98" fmla="*/ 3370779 w 3657028"/>
                <a:gd name="connsiteY98" fmla="*/ 3512884 h 3657980"/>
                <a:gd name="connsiteX99" fmla="*/ 1234988 w 3657028"/>
                <a:gd name="connsiteY99" fmla="*/ 687579 h 3657980"/>
                <a:gd name="connsiteX100" fmla="*/ 2422280 w 3657028"/>
                <a:gd name="connsiteY100" fmla="*/ 687579 h 3657980"/>
                <a:gd name="connsiteX101" fmla="*/ 2419613 w 3657028"/>
                <a:gd name="connsiteY101" fmla="*/ 667957 h 3657980"/>
                <a:gd name="connsiteX102" fmla="*/ 2234256 w 3657028"/>
                <a:gd name="connsiteY102" fmla="*/ 221901 h 3657980"/>
                <a:gd name="connsiteX103" fmla="*/ 2031183 w 3657028"/>
                <a:gd name="connsiteY103" fmla="*/ 195422 h 3657980"/>
                <a:gd name="connsiteX104" fmla="*/ 1980701 w 3657028"/>
                <a:gd name="connsiteY104" fmla="*/ 234856 h 3657980"/>
                <a:gd name="connsiteX105" fmla="*/ 1676663 w 3657028"/>
                <a:gd name="connsiteY105" fmla="*/ 232760 h 3657980"/>
                <a:gd name="connsiteX106" fmla="*/ 1602558 w 3657028"/>
                <a:gd name="connsiteY106" fmla="*/ 171038 h 3657980"/>
                <a:gd name="connsiteX107" fmla="*/ 1448920 w 3657028"/>
                <a:gd name="connsiteY107" fmla="*/ 185611 h 3657980"/>
                <a:gd name="connsiteX108" fmla="*/ 1234988 w 3657028"/>
                <a:gd name="connsiteY108" fmla="*/ 687579 h 3657980"/>
                <a:gd name="connsiteX109" fmla="*/ 3055406 w 3657028"/>
                <a:gd name="connsiteY109" fmla="*/ 2457610 h 3657980"/>
                <a:gd name="connsiteX110" fmla="*/ 3055406 w 3657028"/>
                <a:gd name="connsiteY110" fmla="*/ 1975359 h 3657980"/>
                <a:gd name="connsiteX111" fmla="*/ 2218730 w 3657028"/>
                <a:gd name="connsiteY111" fmla="*/ 1975359 h 3657980"/>
                <a:gd name="connsiteX112" fmla="*/ 2218730 w 3657028"/>
                <a:gd name="connsiteY112" fmla="*/ 2457610 h 3657980"/>
                <a:gd name="connsiteX113" fmla="*/ 2643926 w 3657028"/>
                <a:gd name="connsiteY113" fmla="*/ 836264 h 3657980"/>
                <a:gd name="connsiteX114" fmla="*/ 1009722 w 3657028"/>
                <a:gd name="connsiteY114" fmla="*/ 836264 h 3657980"/>
                <a:gd name="connsiteX115" fmla="*/ 1027343 w 3657028"/>
                <a:gd name="connsiteY115" fmla="*/ 875888 h 3657980"/>
                <a:gd name="connsiteX116" fmla="*/ 1264706 w 3657028"/>
                <a:gd name="connsiteY116" fmla="*/ 1005047 h 3657980"/>
                <a:gd name="connsiteX117" fmla="*/ 2392371 w 3657028"/>
                <a:gd name="connsiteY117" fmla="*/ 1005047 h 3657980"/>
                <a:gd name="connsiteX118" fmla="*/ 2452950 w 3657028"/>
                <a:gd name="connsiteY118" fmla="*/ 1001332 h 3657980"/>
                <a:gd name="connsiteX119" fmla="*/ 2643926 w 3657028"/>
                <a:gd name="connsiteY119" fmla="*/ 836264 h 3657980"/>
                <a:gd name="connsiteX120" fmla="*/ 142947 w 3657028"/>
                <a:gd name="connsiteY120" fmla="*/ 2691925 h 3657980"/>
                <a:gd name="connsiteX121" fmla="*/ 142947 w 3657028"/>
                <a:gd name="connsiteY121" fmla="*/ 2791937 h 3657980"/>
                <a:gd name="connsiteX122" fmla="*/ 241721 w 3657028"/>
                <a:gd name="connsiteY122" fmla="*/ 2892997 h 3657980"/>
                <a:gd name="connsiteX123" fmla="*/ 348878 w 3657028"/>
                <a:gd name="connsiteY123" fmla="*/ 2892997 h 3657980"/>
                <a:gd name="connsiteX124" fmla="*/ 456701 w 3657028"/>
                <a:gd name="connsiteY124" fmla="*/ 2786222 h 3657980"/>
                <a:gd name="connsiteX125" fmla="*/ 456700 w 3657028"/>
                <a:gd name="connsiteY125" fmla="*/ 2600485 h 3657980"/>
                <a:gd name="connsiteX126" fmla="*/ 351925 w 3657028"/>
                <a:gd name="connsiteY126" fmla="*/ 2494186 h 3657980"/>
                <a:gd name="connsiteX127" fmla="*/ 241245 w 3657028"/>
                <a:gd name="connsiteY127" fmla="*/ 2494186 h 3657980"/>
                <a:gd name="connsiteX128" fmla="*/ 143328 w 3657028"/>
                <a:gd name="connsiteY128" fmla="*/ 2592293 h 3657980"/>
                <a:gd name="connsiteX129" fmla="*/ 142947 w 3657028"/>
                <a:gd name="connsiteY129" fmla="*/ 2691925 h 3657980"/>
                <a:gd name="connsiteX130" fmla="*/ 3514797 w 3657028"/>
                <a:gd name="connsiteY130" fmla="*/ 2692877 h 3657980"/>
                <a:gd name="connsiteX131" fmla="*/ 3514797 w 3657028"/>
                <a:gd name="connsiteY131" fmla="*/ 2692877 h 3657980"/>
                <a:gd name="connsiteX132" fmla="*/ 3514797 w 3657028"/>
                <a:gd name="connsiteY132" fmla="*/ 2600008 h 3657980"/>
                <a:gd name="connsiteX133" fmla="*/ 3410022 w 3657028"/>
                <a:gd name="connsiteY133" fmla="*/ 2493519 h 3657980"/>
                <a:gd name="connsiteX134" fmla="*/ 3310010 w 3657028"/>
                <a:gd name="connsiteY134" fmla="*/ 2493519 h 3657980"/>
                <a:gd name="connsiteX135" fmla="*/ 3200663 w 3657028"/>
                <a:gd name="connsiteY135" fmla="*/ 2602675 h 3657980"/>
                <a:gd name="connsiteX136" fmla="*/ 3200663 w 3657028"/>
                <a:gd name="connsiteY136" fmla="*/ 2784793 h 3657980"/>
                <a:gd name="connsiteX137" fmla="*/ 3307533 w 3657028"/>
                <a:gd name="connsiteY137" fmla="*/ 2892997 h 3657980"/>
                <a:gd name="connsiteX138" fmla="*/ 3414594 w 3657028"/>
                <a:gd name="connsiteY138" fmla="*/ 2892997 h 3657980"/>
                <a:gd name="connsiteX139" fmla="*/ 3514324 w 3657028"/>
                <a:gd name="connsiteY139" fmla="*/ 2794420 h 3657980"/>
                <a:gd name="connsiteX140" fmla="*/ 3514321 w 3657028"/>
                <a:gd name="connsiteY140" fmla="*/ 2792890 h 3657980"/>
                <a:gd name="connsiteX141" fmla="*/ 3514607 w 3657028"/>
                <a:gd name="connsiteY141" fmla="*/ 2692877 h 3657980"/>
                <a:gd name="connsiteX142" fmla="*/ 1285280 w 3657028"/>
                <a:gd name="connsiteY142" fmla="*/ 1149827 h 3657980"/>
                <a:gd name="connsiteX143" fmla="*/ 1293948 w 3657028"/>
                <a:gd name="connsiteY143" fmla="*/ 1300036 h 3657980"/>
                <a:gd name="connsiteX144" fmla="*/ 1408248 w 3657028"/>
                <a:gd name="connsiteY144" fmla="*/ 1401382 h 3657980"/>
                <a:gd name="connsiteX145" fmla="*/ 1639801 w 3657028"/>
                <a:gd name="connsiteY145" fmla="*/ 1401382 h 3657980"/>
                <a:gd name="connsiteX146" fmla="*/ 1754958 w 3657028"/>
                <a:gd name="connsiteY146" fmla="*/ 1294988 h 3657980"/>
                <a:gd name="connsiteX147" fmla="*/ 1756196 w 3657028"/>
                <a:gd name="connsiteY147" fmla="*/ 1149351 h 3657980"/>
                <a:gd name="connsiteX148" fmla="*/ 2371702 w 3657028"/>
                <a:gd name="connsiteY148" fmla="*/ 1149827 h 3657980"/>
                <a:gd name="connsiteX149" fmla="*/ 1899548 w 3657028"/>
                <a:gd name="connsiteY149" fmla="*/ 1149827 h 3657980"/>
                <a:gd name="connsiteX150" fmla="*/ 1907453 w 3657028"/>
                <a:gd name="connsiteY150" fmla="*/ 1296798 h 3657980"/>
                <a:gd name="connsiteX151" fmla="*/ 2019372 w 3657028"/>
                <a:gd name="connsiteY151" fmla="*/ 1400430 h 3657980"/>
                <a:gd name="connsiteX152" fmla="*/ 2257497 w 3657028"/>
                <a:gd name="connsiteY152" fmla="*/ 1400430 h 3657980"/>
                <a:gd name="connsiteX153" fmla="*/ 2370559 w 3657028"/>
                <a:gd name="connsiteY153" fmla="*/ 1284701 h 3657980"/>
                <a:gd name="connsiteX154" fmla="*/ 2371511 w 3657028"/>
                <a:gd name="connsiteY154" fmla="*/ 1149541 h 365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657028" h="3657980">
                  <a:moveTo>
                    <a:pt x="1493021" y="160"/>
                  </a:moveTo>
                  <a:lnTo>
                    <a:pt x="1571602" y="160"/>
                  </a:lnTo>
                  <a:cubicBezTo>
                    <a:pt x="1635324" y="16257"/>
                    <a:pt x="1685902" y="52642"/>
                    <a:pt x="1733527" y="96934"/>
                  </a:cubicBezTo>
                  <a:cubicBezTo>
                    <a:pt x="1797725" y="156274"/>
                    <a:pt x="1863067" y="155703"/>
                    <a:pt x="1926694" y="95695"/>
                  </a:cubicBezTo>
                  <a:cubicBezTo>
                    <a:pt x="1973366" y="51594"/>
                    <a:pt x="2023754" y="17305"/>
                    <a:pt x="2085571" y="445"/>
                  </a:cubicBezTo>
                  <a:lnTo>
                    <a:pt x="2164533" y="445"/>
                  </a:lnTo>
                  <a:cubicBezTo>
                    <a:pt x="2244252" y="18632"/>
                    <a:pt x="2312596" y="69613"/>
                    <a:pt x="2352747" y="140844"/>
                  </a:cubicBezTo>
                  <a:cubicBezTo>
                    <a:pt x="2449508" y="302183"/>
                    <a:pt x="2520740" y="477514"/>
                    <a:pt x="2563916" y="660623"/>
                  </a:cubicBezTo>
                  <a:cubicBezTo>
                    <a:pt x="2569346" y="683769"/>
                    <a:pt x="2578585" y="691770"/>
                    <a:pt x="2602016" y="690722"/>
                  </a:cubicBezTo>
                  <a:cubicBezTo>
                    <a:pt x="2641259" y="689008"/>
                    <a:pt x="2680598" y="689865"/>
                    <a:pt x="2719841" y="690722"/>
                  </a:cubicBezTo>
                  <a:cubicBezTo>
                    <a:pt x="2776991" y="691579"/>
                    <a:pt x="2802613" y="717773"/>
                    <a:pt x="2801565" y="774352"/>
                  </a:cubicBezTo>
                  <a:cubicBezTo>
                    <a:pt x="2798803" y="928847"/>
                    <a:pt x="2695838" y="1069055"/>
                    <a:pt x="2546105" y="1124586"/>
                  </a:cubicBezTo>
                  <a:cubicBezTo>
                    <a:pt x="2534008" y="1129063"/>
                    <a:pt x="2516387" y="1141540"/>
                    <a:pt x="2516101" y="1150780"/>
                  </a:cubicBezTo>
                  <a:cubicBezTo>
                    <a:pt x="2513720" y="1233933"/>
                    <a:pt x="2514672" y="1317181"/>
                    <a:pt x="2514672" y="1404907"/>
                  </a:cubicBezTo>
                  <a:lnTo>
                    <a:pt x="3415928" y="1404907"/>
                  </a:lnTo>
                  <a:cubicBezTo>
                    <a:pt x="3494985" y="1404907"/>
                    <a:pt x="3515273" y="1425195"/>
                    <a:pt x="3515273" y="1503871"/>
                  </a:cubicBezTo>
                  <a:cubicBezTo>
                    <a:pt x="3515273" y="1782382"/>
                    <a:pt x="3515273" y="2060925"/>
                    <a:pt x="3515273" y="2339500"/>
                  </a:cubicBezTo>
                  <a:cubicBezTo>
                    <a:pt x="3515273" y="2352358"/>
                    <a:pt x="3517845" y="2372551"/>
                    <a:pt x="3525941" y="2376933"/>
                  </a:cubicBezTo>
                  <a:cubicBezTo>
                    <a:pt x="3596712" y="2415033"/>
                    <a:pt x="3634336" y="2477231"/>
                    <a:pt x="3657196" y="2550955"/>
                  </a:cubicBezTo>
                  <a:lnTo>
                    <a:pt x="3657196" y="2836705"/>
                  </a:lnTo>
                  <a:cubicBezTo>
                    <a:pt x="3635860" y="2903380"/>
                    <a:pt x="3604523" y="2964340"/>
                    <a:pt x="3540515" y="3000154"/>
                  </a:cubicBezTo>
                  <a:cubicBezTo>
                    <a:pt x="3519560" y="3011869"/>
                    <a:pt x="3514226" y="3025585"/>
                    <a:pt x="3514321" y="3047779"/>
                  </a:cubicBezTo>
                  <a:cubicBezTo>
                    <a:pt x="3515273" y="3219229"/>
                    <a:pt x="3514892" y="3390679"/>
                    <a:pt x="3514797" y="3562129"/>
                  </a:cubicBezTo>
                  <a:cubicBezTo>
                    <a:pt x="3514797" y="3635757"/>
                    <a:pt x="3492604" y="3658141"/>
                    <a:pt x="3419547" y="3658141"/>
                  </a:cubicBezTo>
                  <a:lnTo>
                    <a:pt x="238864" y="3658141"/>
                  </a:lnTo>
                  <a:cubicBezTo>
                    <a:pt x="166283" y="3658141"/>
                    <a:pt x="143614" y="3634900"/>
                    <a:pt x="143614" y="3561367"/>
                  </a:cubicBezTo>
                  <a:cubicBezTo>
                    <a:pt x="143614" y="3389917"/>
                    <a:pt x="143614" y="3218467"/>
                    <a:pt x="143042" y="3047017"/>
                  </a:cubicBezTo>
                  <a:cubicBezTo>
                    <a:pt x="143042" y="3034348"/>
                    <a:pt x="139708" y="3014632"/>
                    <a:pt x="131517" y="3010155"/>
                  </a:cubicBezTo>
                  <a:cubicBezTo>
                    <a:pt x="60746" y="2972055"/>
                    <a:pt x="22837" y="2910142"/>
                    <a:pt x="167" y="2836324"/>
                  </a:cubicBezTo>
                  <a:lnTo>
                    <a:pt x="167" y="2550574"/>
                  </a:lnTo>
                  <a:cubicBezTo>
                    <a:pt x="21122" y="2483232"/>
                    <a:pt x="52650" y="2422558"/>
                    <a:pt x="116944" y="2387315"/>
                  </a:cubicBezTo>
                  <a:cubicBezTo>
                    <a:pt x="139994" y="2374647"/>
                    <a:pt x="143995" y="2359597"/>
                    <a:pt x="143995" y="2336261"/>
                  </a:cubicBezTo>
                  <a:cubicBezTo>
                    <a:pt x="143360" y="2059020"/>
                    <a:pt x="143360" y="1781716"/>
                    <a:pt x="143995" y="1504348"/>
                  </a:cubicBezTo>
                  <a:cubicBezTo>
                    <a:pt x="143995" y="1425957"/>
                    <a:pt x="165236" y="1404526"/>
                    <a:pt x="243055" y="1404526"/>
                  </a:cubicBezTo>
                  <a:lnTo>
                    <a:pt x="1143548" y="1404526"/>
                  </a:lnTo>
                  <a:cubicBezTo>
                    <a:pt x="1143548" y="1323277"/>
                    <a:pt x="1142310" y="1247173"/>
                    <a:pt x="1144215" y="1171163"/>
                  </a:cubicBezTo>
                  <a:cubicBezTo>
                    <a:pt x="1144882" y="1144493"/>
                    <a:pt x="1137833" y="1132396"/>
                    <a:pt x="1111449" y="1122967"/>
                  </a:cubicBezTo>
                  <a:cubicBezTo>
                    <a:pt x="963259" y="1071399"/>
                    <a:pt x="862025" y="934023"/>
                    <a:pt x="856655" y="777209"/>
                  </a:cubicBezTo>
                  <a:cubicBezTo>
                    <a:pt x="855131" y="717678"/>
                    <a:pt x="879801" y="691484"/>
                    <a:pt x="938570" y="690341"/>
                  </a:cubicBezTo>
                  <a:cubicBezTo>
                    <a:pt x="977908" y="689770"/>
                    <a:pt x="1017247" y="688627"/>
                    <a:pt x="1056395" y="690341"/>
                  </a:cubicBezTo>
                  <a:cubicBezTo>
                    <a:pt x="1081922" y="691770"/>
                    <a:pt x="1090685" y="682245"/>
                    <a:pt x="1096400" y="657956"/>
                  </a:cubicBezTo>
                  <a:cubicBezTo>
                    <a:pt x="1135886" y="492438"/>
                    <a:pt x="1197901" y="333123"/>
                    <a:pt x="1280708" y="184468"/>
                  </a:cubicBezTo>
                  <a:cubicBezTo>
                    <a:pt x="1328905" y="96172"/>
                    <a:pt x="1388055" y="22448"/>
                    <a:pt x="1493021" y="160"/>
                  </a:cubicBezTo>
                  <a:close/>
                  <a:moveTo>
                    <a:pt x="3370779" y="3036253"/>
                  </a:moveTo>
                  <a:cubicBezTo>
                    <a:pt x="3356777" y="3036253"/>
                    <a:pt x="3346205" y="3036253"/>
                    <a:pt x="3335727" y="3036253"/>
                  </a:cubicBezTo>
                  <a:cubicBezTo>
                    <a:pt x="3241239" y="3039778"/>
                    <a:pt x="3164277" y="3007012"/>
                    <a:pt x="3105222" y="2931478"/>
                  </a:cubicBezTo>
                  <a:cubicBezTo>
                    <a:pt x="3095432" y="2922113"/>
                    <a:pt x="3082384" y="2916921"/>
                    <a:pt x="3068836" y="2917000"/>
                  </a:cubicBezTo>
                  <a:cubicBezTo>
                    <a:pt x="2999780" y="2915476"/>
                    <a:pt x="2930724" y="2917000"/>
                    <a:pt x="2861668" y="2915667"/>
                  </a:cubicBezTo>
                  <a:cubicBezTo>
                    <a:pt x="2808614" y="2914524"/>
                    <a:pt x="2775943" y="2866137"/>
                    <a:pt x="2794993" y="2818988"/>
                  </a:cubicBezTo>
                  <a:cubicBezTo>
                    <a:pt x="2808233" y="2786413"/>
                    <a:pt x="2835188" y="2773554"/>
                    <a:pt x="2869002" y="2773459"/>
                  </a:cubicBezTo>
                  <a:lnTo>
                    <a:pt x="3055121" y="2773459"/>
                  </a:lnTo>
                  <a:lnTo>
                    <a:pt x="3055121" y="2602009"/>
                  </a:lnTo>
                  <a:lnTo>
                    <a:pt x="3010353" y="2602009"/>
                  </a:lnTo>
                  <a:cubicBezTo>
                    <a:pt x="2726953" y="2602009"/>
                    <a:pt x="2443616" y="2602009"/>
                    <a:pt x="2160342" y="2602009"/>
                  </a:cubicBezTo>
                  <a:cubicBezTo>
                    <a:pt x="2098715" y="2602009"/>
                    <a:pt x="2073093" y="2576672"/>
                    <a:pt x="2072998" y="2515331"/>
                  </a:cubicBezTo>
                  <a:cubicBezTo>
                    <a:pt x="2072998" y="2316576"/>
                    <a:pt x="2072998" y="2117758"/>
                    <a:pt x="2072998" y="1918876"/>
                  </a:cubicBezTo>
                  <a:cubicBezTo>
                    <a:pt x="2072998" y="1858201"/>
                    <a:pt x="2099858" y="1830769"/>
                    <a:pt x="2159675" y="1830769"/>
                  </a:cubicBezTo>
                  <a:cubicBezTo>
                    <a:pt x="2477493" y="1830769"/>
                    <a:pt x="2795374" y="1830769"/>
                    <a:pt x="3113318" y="1830769"/>
                  </a:cubicBezTo>
                  <a:cubicBezTo>
                    <a:pt x="3174374" y="1830769"/>
                    <a:pt x="3200186" y="1857058"/>
                    <a:pt x="3200282" y="1918114"/>
                  </a:cubicBezTo>
                  <a:cubicBezTo>
                    <a:pt x="3200282" y="2056226"/>
                    <a:pt x="3200282" y="2194339"/>
                    <a:pt x="3200282" y="2332451"/>
                  </a:cubicBezTo>
                  <a:lnTo>
                    <a:pt x="3200282" y="2366932"/>
                  </a:lnTo>
                  <a:lnTo>
                    <a:pt x="3369922" y="2345215"/>
                  </a:lnTo>
                  <a:lnTo>
                    <a:pt x="3369922" y="1549210"/>
                  </a:lnTo>
                  <a:lnTo>
                    <a:pt x="1900691" y="1549210"/>
                  </a:lnTo>
                  <a:lnTo>
                    <a:pt x="1900691" y="1589406"/>
                  </a:lnTo>
                  <a:cubicBezTo>
                    <a:pt x="1900691" y="1793050"/>
                    <a:pt x="1900691" y="1996600"/>
                    <a:pt x="1900691" y="2200149"/>
                  </a:cubicBezTo>
                  <a:cubicBezTo>
                    <a:pt x="1900691" y="2235677"/>
                    <a:pt x="1890308" y="2263776"/>
                    <a:pt x="1856399" y="2278349"/>
                  </a:cubicBezTo>
                  <a:cubicBezTo>
                    <a:pt x="1805631" y="2300447"/>
                    <a:pt x="1758101" y="2262347"/>
                    <a:pt x="1758006" y="2198911"/>
                  </a:cubicBezTo>
                  <a:cubicBezTo>
                    <a:pt x="1757625" y="1996536"/>
                    <a:pt x="1757625" y="1794130"/>
                    <a:pt x="1758006" y="1591692"/>
                  </a:cubicBezTo>
                  <a:lnTo>
                    <a:pt x="1758006" y="1549306"/>
                  </a:lnTo>
                  <a:lnTo>
                    <a:pt x="288965" y="1549306"/>
                  </a:lnTo>
                  <a:lnTo>
                    <a:pt x="288965" y="2350644"/>
                  </a:lnTo>
                  <a:cubicBezTo>
                    <a:pt x="311730" y="2350644"/>
                    <a:pt x="331923" y="2350072"/>
                    <a:pt x="352021" y="2350644"/>
                  </a:cubicBezTo>
                  <a:cubicBezTo>
                    <a:pt x="423089" y="2352691"/>
                    <a:pt x="490243" y="2383653"/>
                    <a:pt x="537949" y="2436369"/>
                  </a:cubicBezTo>
                  <a:cubicBezTo>
                    <a:pt x="550750" y="2448936"/>
                    <a:pt x="567667" y="2456447"/>
                    <a:pt x="585574" y="2457514"/>
                  </a:cubicBezTo>
                  <a:cubicBezTo>
                    <a:pt x="703398" y="2459229"/>
                    <a:pt x="821318" y="2458181"/>
                    <a:pt x="939142" y="2458562"/>
                  </a:cubicBezTo>
                  <a:cubicBezTo>
                    <a:pt x="993434" y="2458562"/>
                    <a:pt x="1026581" y="2487137"/>
                    <a:pt x="1025438" y="2532000"/>
                  </a:cubicBezTo>
                  <a:cubicBezTo>
                    <a:pt x="1024390" y="2575053"/>
                    <a:pt x="992482" y="2601056"/>
                    <a:pt x="939142" y="2601247"/>
                  </a:cubicBezTo>
                  <a:cubicBezTo>
                    <a:pt x="839224" y="2601247"/>
                    <a:pt x="739117" y="2601247"/>
                    <a:pt x="639199" y="2601247"/>
                  </a:cubicBezTo>
                  <a:lnTo>
                    <a:pt x="602433" y="2601247"/>
                  </a:lnTo>
                  <a:lnTo>
                    <a:pt x="602433" y="2772697"/>
                  </a:lnTo>
                  <a:cubicBezTo>
                    <a:pt x="665203" y="2772697"/>
                    <a:pt x="725687" y="2772697"/>
                    <a:pt x="786266" y="2772697"/>
                  </a:cubicBezTo>
                  <a:cubicBezTo>
                    <a:pt x="837129" y="2772697"/>
                    <a:pt x="870943" y="2802891"/>
                    <a:pt x="870276" y="2845372"/>
                  </a:cubicBezTo>
                  <a:cubicBezTo>
                    <a:pt x="869609" y="2887854"/>
                    <a:pt x="837510" y="2914905"/>
                    <a:pt x="787980" y="2915286"/>
                  </a:cubicBezTo>
                  <a:cubicBezTo>
                    <a:pt x="723686" y="2915857"/>
                    <a:pt x="659393" y="2916334"/>
                    <a:pt x="595099" y="2915286"/>
                  </a:cubicBezTo>
                  <a:cubicBezTo>
                    <a:pt x="575018" y="2913334"/>
                    <a:pt x="555475" y="2922503"/>
                    <a:pt x="544140" y="2939194"/>
                  </a:cubicBezTo>
                  <a:cubicBezTo>
                    <a:pt x="507651" y="2988837"/>
                    <a:pt x="452730" y="3021720"/>
                    <a:pt x="391740" y="3030443"/>
                  </a:cubicBezTo>
                  <a:cubicBezTo>
                    <a:pt x="358117" y="3035587"/>
                    <a:pt x="323732" y="3035968"/>
                    <a:pt x="288584" y="3038635"/>
                  </a:cubicBezTo>
                  <a:lnTo>
                    <a:pt x="288584" y="3512027"/>
                  </a:lnTo>
                  <a:lnTo>
                    <a:pt x="1757911" y="3512027"/>
                  </a:lnTo>
                  <a:cubicBezTo>
                    <a:pt x="1757911" y="3314002"/>
                    <a:pt x="1757911" y="3118740"/>
                    <a:pt x="1757911" y="2923573"/>
                  </a:cubicBezTo>
                  <a:cubicBezTo>
                    <a:pt x="1757911" y="2899760"/>
                    <a:pt x="1756673" y="2875948"/>
                    <a:pt x="1758578" y="2852135"/>
                  </a:cubicBezTo>
                  <a:cubicBezTo>
                    <a:pt x="1760301" y="2813561"/>
                    <a:pt x="1792968" y="2783688"/>
                    <a:pt x="1831541" y="2785411"/>
                  </a:cubicBezTo>
                  <a:cubicBezTo>
                    <a:pt x="1831858" y="2785425"/>
                    <a:pt x="1832175" y="2785442"/>
                    <a:pt x="1832492" y="2785460"/>
                  </a:cubicBezTo>
                  <a:cubicBezTo>
                    <a:pt x="1870592" y="2786698"/>
                    <a:pt x="1897833" y="2814035"/>
                    <a:pt x="1900405" y="2854231"/>
                  </a:cubicBezTo>
                  <a:cubicBezTo>
                    <a:pt x="1901072" y="2864994"/>
                    <a:pt x="1900405" y="2875662"/>
                    <a:pt x="1900405" y="2886425"/>
                  </a:cubicBezTo>
                  <a:cubicBezTo>
                    <a:pt x="1900405" y="3082831"/>
                    <a:pt x="1900405" y="3279268"/>
                    <a:pt x="1900405" y="3475737"/>
                  </a:cubicBezTo>
                  <a:lnTo>
                    <a:pt x="1900405" y="3512884"/>
                  </a:lnTo>
                  <a:lnTo>
                    <a:pt x="3370779" y="3512884"/>
                  </a:lnTo>
                  <a:close/>
                  <a:moveTo>
                    <a:pt x="1234988" y="687579"/>
                  </a:moveTo>
                  <a:lnTo>
                    <a:pt x="2422280" y="687579"/>
                  </a:lnTo>
                  <a:cubicBezTo>
                    <a:pt x="2421780" y="680991"/>
                    <a:pt x="2420889" y="674439"/>
                    <a:pt x="2419613" y="667957"/>
                  </a:cubicBezTo>
                  <a:cubicBezTo>
                    <a:pt x="2380340" y="510886"/>
                    <a:pt x="2317868" y="360548"/>
                    <a:pt x="2234256" y="221901"/>
                  </a:cubicBezTo>
                  <a:cubicBezTo>
                    <a:pt x="2174058" y="124080"/>
                    <a:pt x="2116908" y="116936"/>
                    <a:pt x="2031183" y="195422"/>
                  </a:cubicBezTo>
                  <a:cubicBezTo>
                    <a:pt x="2015426" y="209882"/>
                    <a:pt x="1998545" y="223068"/>
                    <a:pt x="1980701" y="234856"/>
                  </a:cubicBezTo>
                  <a:cubicBezTo>
                    <a:pt x="1882022" y="299911"/>
                    <a:pt x="1774389" y="299626"/>
                    <a:pt x="1676663" y="232760"/>
                  </a:cubicBezTo>
                  <a:cubicBezTo>
                    <a:pt x="1650840" y="213570"/>
                    <a:pt x="1626101" y="192964"/>
                    <a:pt x="1602558" y="171038"/>
                  </a:cubicBezTo>
                  <a:cubicBezTo>
                    <a:pt x="1553600" y="128938"/>
                    <a:pt x="1484067" y="132938"/>
                    <a:pt x="1448920" y="185611"/>
                  </a:cubicBezTo>
                  <a:cubicBezTo>
                    <a:pt x="1346812" y="338297"/>
                    <a:pt x="1280042" y="506223"/>
                    <a:pt x="1234988" y="687579"/>
                  </a:cubicBezTo>
                  <a:close/>
                  <a:moveTo>
                    <a:pt x="3055406" y="2457610"/>
                  </a:moveTo>
                  <a:lnTo>
                    <a:pt x="3055406" y="1975359"/>
                  </a:lnTo>
                  <a:lnTo>
                    <a:pt x="2218730" y="1975359"/>
                  </a:lnTo>
                  <a:lnTo>
                    <a:pt x="2218730" y="2457610"/>
                  </a:lnTo>
                  <a:close/>
                  <a:moveTo>
                    <a:pt x="2643926" y="836264"/>
                  </a:moveTo>
                  <a:lnTo>
                    <a:pt x="1009722" y="836264"/>
                  </a:lnTo>
                  <a:cubicBezTo>
                    <a:pt x="1016866" y="852647"/>
                    <a:pt x="1021057" y="864839"/>
                    <a:pt x="1027343" y="875888"/>
                  </a:cubicBezTo>
                  <a:cubicBezTo>
                    <a:pt x="1079540" y="968090"/>
                    <a:pt x="1161170" y="1005047"/>
                    <a:pt x="1264706" y="1005047"/>
                  </a:cubicBezTo>
                  <a:cubicBezTo>
                    <a:pt x="1640563" y="1004285"/>
                    <a:pt x="2016515" y="1005047"/>
                    <a:pt x="2392371" y="1005047"/>
                  </a:cubicBezTo>
                  <a:cubicBezTo>
                    <a:pt x="2412621" y="1005046"/>
                    <a:pt x="2432852" y="1003806"/>
                    <a:pt x="2452950" y="1001332"/>
                  </a:cubicBezTo>
                  <a:cubicBezTo>
                    <a:pt x="2540675" y="989902"/>
                    <a:pt x="2622876" y="920179"/>
                    <a:pt x="2643926" y="836264"/>
                  </a:cubicBezTo>
                  <a:close/>
                  <a:moveTo>
                    <a:pt x="142947" y="2691925"/>
                  </a:moveTo>
                  <a:cubicBezTo>
                    <a:pt x="142947" y="2725262"/>
                    <a:pt x="142090" y="2758600"/>
                    <a:pt x="142947" y="2791937"/>
                  </a:cubicBezTo>
                  <a:cubicBezTo>
                    <a:pt x="144757" y="2850040"/>
                    <a:pt x="184286" y="2890711"/>
                    <a:pt x="241721" y="2892997"/>
                  </a:cubicBezTo>
                  <a:cubicBezTo>
                    <a:pt x="277440" y="2894331"/>
                    <a:pt x="313254" y="2894236"/>
                    <a:pt x="348878" y="2892997"/>
                  </a:cubicBezTo>
                  <a:cubicBezTo>
                    <a:pt x="407685" y="2892194"/>
                    <a:pt x="455323" y="2845019"/>
                    <a:pt x="456701" y="2786222"/>
                  </a:cubicBezTo>
                  <a:cubicBezTo>
                    <a:pt x="458224" y="2724310"/>
                    <a:pt x="458224" y="2662397"/>
                    <a:pt x="456700" y="2600485"/>
                  </a:cubicBezTo>
                  <a:cubicBezTo>
                    <a:pt x="455240" y="2542979"/>
                    <a:pt x="409404" y="2496476"/>
                    <a:pt x="351925" y="2494186"/>
                  </a:cubicBezTo>
                  <a:cubicBezTo>
                    <a:pt x="315064" y="2492566"/>
                    <a:pt x="278107" y="2492757"/>
                    <a:pt x="241245" y="2494186"/>
                  </a:cubicBezTo>
                  <a:cubicBezTo>
                    <a:pt x="187287" y="2494653"/>
                    <a:pt x="143690" y="2538335"/>
                    <a:pt x="143328" y="2592293"/>
                  </a:cubicBezTo>
                  <a:cubicBezTo>
                    <a:pt x="141899" y="2625154"/>
                    <a:pt x="143042" y="2658587"/>
                    <a:pt x="142947" y="2691925"/>
                  </a:cubicBezTo>
                  <a:close/>
                  <a:moveTo>
                    <a:pt x="3514797" y="2692877"/>
                  </a:moveTo>
                  <a:lnTo>
                    <a:pt x="3514797" y="2692877"/>
                  </a:lnTo>
                  <a:cubicBezTo>
                    <a:pt x="3514797" y="2661921"/>
                    <a:pt x="3515273" y="2630965"/>
                    <a:pt x="3514797" y="2600008"/>
                  </a:cubicBezTo>
                  <a:cubicBezTo>
                    <a:pt x="3513559" y="2535524"/>
                    <a:pt x="3473840" y="2495233"/>
                    <a:pt x="3410022" y="2493519"/>
                  </a:cubicBezTo>
                  <a:cubicBezTo>
                    <a:pt x="3376685" y="2492757"/>
                    <a:pt x="3343347" y="2492566"/>
                    <a:pt x="3310010" y="2493519"/>
                  </a:cubicBezTo>
                  <a:cubicBezTo>
                    <a:pt x="3249780" y="2493727"/>
                    <a:pt x="3200976" y="2542446"/>
                    <a:pt x="3200663" y="2602675"/>
                  </a:cubicBezTo>
                  <a:cubicBezTo>
                    <a:pt x="3199456" y="2663381"/>
                    <a:pt x="3199456" y="2724087"/>
                    <a:pt x="3200663" y="2784793"/>
                  </a:cubicBezTo>
                  <a:cubicBezTo>
                    <a:pt x="3201363" y="2843744"/>
                    <a:pt x="3248596" y="2891566"/>
                    <a:pt x="3307533" y="2892997"/>
                  </a:cubicBezTo>
                  <a:cubicBezTo>
                    <a:pt x="3343157" y="2894331"/>
                    <a:pt x="3378971" y="2894236"/>
                    <a:pt x="3414594" y="2892997"/>
                  </a:cubicBezTo>
                  <a:cubicBezTo>
                    <a:pt x="3469355" y="2893316"/>
                    <a:pt x="3514006" y="2849181"/>
                    <a:pt x="3514324" y="2794420"/>
                  </a:cubicBezTo>
                  <a:cubicBezTo>
                    <a:pt x="3514327" y="2793910"/>
                    <a:pt x="3514326" y="2793400"/>
                    <a:pt x="3514321" y="2792890"/>
                  </a:cubicBezTo>
                  <a:cubicBezTo>
                    <a:pt x="3515559" y="2759552"/>
                    <a:pt x="3514607" y="2726215"/>
                    <a:pt x="3514607" y="2692877"/>
                  </a:cubicBezTo>
                  <a:close/>
                  <a:moveTo>
                    <a:pt x="1285280" y="1149827"/>
                  </a:moveTo>
                  <a:cubicBezTo>
                    <a:pt x="1287852" y="1201548"/>
                    <a:pt x="1286042" y="1251554"/>
                    <a:pt x="1293948" y="1300036"/>
                  </a:cubicBezTo>
                  <a:cubicBezTo>
                    <a:pt x="1303965" y="1356221"/>
                    <a:pt x="1351269" y="1398163"/>
                    <a:pt x="1408248" y="1401382"/>
                  </a:cubicBezTo>
                  <a:cubicBezTo>
                    <a:pt x="1485305" y="1405097"/>
                    <a:pt x="1562744" y="1405192"/>
                    <a:pt x="1639801" y="1401382"/>
                  </a:cubicBezTo>
                  <a:cubicBezTo>
                    <a:pt x="1698533" y="1397650"/>
                    <a:pt x="1746598" y="1353242"/>
                    <a:pt x="1754958" y="1294988"/>
                  </a:cubicBezTo>
                  <a:cubicBezTo>
                    <a:pt x="1760959" y="1247363"/>
                    <a:pt x="1756196" y="1198595"/>
                    <a:pt x="1756196" y="1149351"/>
                  </a:cubicBezTo>
                  <a:close/>
                  <a:moveTo>
                    <a:pt x="2371702" y="1149827"/>
                  </a:moveTo>
                  <a:lnTo>
                    <a:pt x="1899548" y="1149827"/>
                  </a:lnTo>
                  <a:cubicBezTo>
                    <a:pt x="1901929" y="1200595"/>
                    <a:pt x="1900119" y="1249363"/>
                    <a:pt x="1907453" y="1296798"/>
                  </a:cubicBezTo>
                  <a:cubicBezTo>
                    <a:pt x="1916142" y="1353154"/>
                    <a:pt x="1962515" y="1396093"/>
                    <a:pt x="2019372" y="1400430"/>
                  </a:cubicBezTo>
                  <a:cubicBezTo>
                    <a:pt x="2098688" y="1404750"/>
                    <a:pt x="2178181" y="1404750"/>
                    <a:pt x="2257497" y="1400430"/>
                  </a:cubicBezTo>
                  <a:cubicBezTo>
                    <a:pt x="2316171" y="1397001"/>
                    <a:pt x="2367225" y="1341184"/>
                    <a:pt x="2370559" y="1284701"/>
                  </a:cubicBezTo>
                  <a:cubicBezTo>
                    <a:pt x="2373512" y="1240696"/>
                    <a:pt x="2371511" y="1196785"/>
                    <a:pt x="2371511" y="1149541"/>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321F6782-FB6F-6443-A0E4-C41702A5CAB2}"/>
                </a:ext>
              </a:extLst>
            </p:cNvPr>
            <p:cNvSpPr/>
            <p:nvPr/>
          </p:nvSpPr>
          <p:spPr>
            <a:xfrm>
              <a:off x="4816220" y="4373165"/>
              <a:ext cx="561212" cy="143134"/>
            </a:xfrm>
            <a:custGeom>
              <a:avLst/>
              <a:gdLst>
                <a:gd name="connsiteX0" fmla="*/ 281155 w 561212"/>
                <a:gd name="connsiteY0" fmla="*/ 143082 h 143134"/>
                <a:gd name="connsiteX1" fmla="*/ 81130 w 561212"/>
                <a:gd name="connsiteY1" fmla="*/ 143082 h 143134"/>
                <a:gd name="connsiteX2" fmla="*/ 167 w 561212"/>
                <a:gd name="connsiteY2" fmla="*/ 72121 h 143134"/>
                <a:gd name="connsiteX3" fmla="*/ 81225 w 561212"/>
                <a:gd name="connsiteY3" fmla="*/ 588 h 143134"/>
                <a:gd name="connsiteX4" fmla="*/ 480418 w 561212"/>
                <a:gd name="connsiteY4" fmla="*/ 588 h 143134"/>
                <a:gd name="connsiteX5" fmla="*/ 561380 w 561212"/>
                <a:gd name="connsiteY5" fmla="*/ 72216 h 143134"/>
                <a:gd name="connsiteX6" fmla="*/ 480323 w 561212"/>
                <a:gd name="connsiteY6" fmla="*/ 143082 h 143134"/>
                <a:gd name="connsiteX7" fmla="*/ 281155 w 561212"/>
                <a:gd name="connsiteY7" fmla="*/ 143082 h 14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212" h="143134">
                  <a:moveTo>
                    <a:pt x="281155" y="143082"/>
                  </a:moveTo>
                  <a:cubicBezTo>
                    <a:pt x="214480" y="143082"/>
                    <a:pt x="147805" y="143558"/>
                    <a:pt x="81130" y="143082"/>
                  </a:cubicBezTo>
                  <a:cubicBezTo>
                    <a:pt x="32266" y="142606"/>
                    <a:pt x="167" y="113840"/>
                    <a:pt x="167" y="72121"/>
                  </a:cubicBezTo>
                  <a:cubicBezTo>
                    <a:pt x="167" y="30401"/>
                    <a:pt x="32838" y="779"/>
                    <a:pt x="81225" y="588"/>
                  </a:cubicBezTo>
                  <a:cubicBezTo>
                    <a:pt x="214575" y="17"/>
                    <a:pt x="347639" y="17"/>
                    <a:pt x="480418" y="588"/>
                  </a:cubicBezTo>
                  <a:cubicBezTo>
                    <a:pt x="528805" y="588"/>
                    <a:pt x="561380" y="30782"/>
                    <a:pt x="561380" y="72216"/>
                  </a:cubicBezTo>
                  <a:cubicBezTo>
                    <a:pt x="561380" y="113650"/>
                    <a:pt x="529186" y="142606"/>
                    <a:pt x="480323" y="143082"/>
                  </a:cubicBezTo>
                  <a:cubicBezTo>
                    <a:pt x="414124" y="143558"/>
                    <a:pt x="347639" y="143082"/>
                    <a:pt x="281155" y="143082"/>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040A469B-CCC3-A54F-8500-216312F53E7E}"/>
                </a:ext>
              </a:extLst>
            </p:cNvPr>
            <p:cNvSpPr/>
            <p:nvPr/>
          </p:nvSpPr>
          <p:spPr>
            <a:xfrm>
              <a:off x="3207541" y="3430190"/>
              <a:ext cx="560453" cy="143091"/>
            </a:xfrm>
            <a:custGeom>
              <a:avLst/>
              <a:gdLst>
                <a:gd name="connsiteX0" fmla="*/ 280490 w 560453"/>
                <a:gd name="connsiteY0" fmla="*/ 143082 h 143091"/>
                <a:gd name="connsiteX1" fmla="*/ 80465 w 560453"/>
                <a:gd name="connsiteY1" fmla="*/ 143082 h 143091"/>
                <a:gd name="connsiteX2" fmla="*/ 169 w 560453"/>
                <a:gd name="connsiteY2" fmla="*/ 71835 h 143091"/>
                <a:gd name="connsiteX3" fmla="*/ 81322 w 560453"/>
                <a:gd name="connsiteY3" fmla="*/ 588 h 143091"/>
                <a:gd name="connsiteX4" fmla="*/ 480420 w 560453"/>
                <a:gd name="connsiteY4" fmla="*/ 588 h 143091"/>
                <a:gd name="connsiteX5" fmla="*/ 560620 w 560453"/>
                <a:gd name="connsiteY5" fmla="*/ 72597 h 143091"/>
                <a:gd name="connsiteX6" fmla="*/ 479562 w 560453"/>
                <a:gd name="connsiteY6" fmla="*/ 143082 h 143091"/>
                <a:gd name="connsiteX7" fmla="*/ 280490 w 560453"/>
                <a:gd name="connsiteY7" fmla="*/ 143082 h 1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453" h="143091">
                  <a:moveTo>
                    <a:pt x="280490" y="143082"/>
                  </a:moveTo>
                  <a:cubicBezTo>
                    <a:pt x="213815" y="143082"/>
                    <a:pt x="147140" y="143082"/>
                    <a:pt x="80465" y="143082"/>
                  </a:cubicBezTo>
                  <a:cubicBezTo>
                    <a:pt x="31411" y="143082"/>
                    <a:pt x="-117" y="114507"/>
                    <a:pt x="169" y="71835"/>
                  </a:cubicBezTo>
                  <a:cubicBezTo>
                    <a:pt x="455" y="29163"/>
                    <a:pt x="32745" y="779"/>
                    <a:pt x="81322" y="588"/>
                  </a:cubicBezTo>
                  <a:cubicBezTo>
                    <a:pt x="214291" y="17"/>
                    <a:pt x="347324" y="17"/>
                    <a:pt x="480420" y="588"/>
                  </a:cubicBezTo>
                  <a:cubicBezTo>
                    <a:pt x="529378" y="588"/>
                    <a:pt x="560811" y="30306"/>
                    <a:pt x="560620" y="72597"/>
                  </a:cubicBezTo>
                  <a:cubicBezTo>
                    <a:pt x="560430" y="114888"/>
                    <a:pt x="528902" y="142701"/>
                    <a:pt x="479562" y="143082"/>
                  </a:cubicBezTo>
                  <a:cubicBezTo>
                    <a:pt x="413554" y="143463"/>
                    <a:pt x="347070" y="143082"/>
                    <a:pt x="280490" y="143082"/>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3F06E330-823B-0243-BBB8-2F73FA42F8A2}"/>
                </a:ext>
              </a:extLst>
            </p:cNvPr>
            <p:cNvSpPr/>
            <p:nvPr/>
          </p:nvSpPr>
          <p:spPr>
            <a:xfrm>
              <a:off x="3207908" y="4687443"/>
              <a:ext cx="560483" cy="143114"/>
            </a:xfrm>
            <a:custGeom>
              <a:avLst/>
              <a:gdLst>
                <a:gd name="connsiteX0" fmla="*/ 278313 w 560483"/>
                <a:gd name="connsiteY0" fmla="*/ 143130 h 143114"/>
                <a:gd name="connsiteX1" fmla="*/ 82384 w 560483"/>
                <a:gd name="connsiteY1" fmla="*/ 143130 h 143114"/>
                <a:gd name="connsiteX2" fmla="*/ 183 w 560483"/>
                <a:gd name="connsiteY2" fmla="*/ 73692 h 143114"/>
                <a:gd name="connsiteX3" fmla="*/ 83241 w 560483"/>
                <a:gd name="connsiteY3" fmla="*/ 540 h 143114"/>
                <a:gd name="connsiteX4" fmla="*/ 478719 w 560483"/>
                <a:gd name="connsiteY4" fmla="*/ 540 h 143114"/>
                <a:gd name="connsiteX5" fmla="*/ 560634 w 560483"/>
                <a:gd name="connsiteY5" fmla="*/ 70740 h 143114"/>
                <a:gd name="connsiteX6" fmla="*/ 477862 w 560483"/>
                <a:gd name="connsiteY6" fmla="*/ 143034 h 143114"/>
                <a:gd name="connsiteX7" fmla="*/ 278313 w 560483"/>
                <a:gd name="connsiteY7" fmla="*/ 143130 h 14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483" h="143114">
                  <a:moveTo>
                    <a:pt x="278313" y="143130"/>
                  </a:moveTo>
                  <a:cubicBezTo>
                    <a:pt x="213067" y="143130"/>
                    <a:pt x="147726" y="143130"/>
                    <a:pt x="82384" y="143130"/>
                  </a:cubicBezTo>
                  <a:cubicBezTo>
                    <a:pt x="32378" y="143130"/>
                    <a:pt x="1041" y="115698"/>
                    <a:pt x="183" y="73692"/>
                  </a:cubicBezTo>
                  <a:cubicBezTo>
                    <a:pt x="-674" y="31687"/>
                    <a:pt x="32568" y="731"/>
                    <a:pt x="83241" y="540"/>
                  </a:cubicBezTo>
                  <a:cubicBezTo>
                    <a:pt x="215067" y="33"/>
                    <a:pt x="346893" y="33"/>
                    <a:pt x="478719" y="540"/>
                  </a:cubicBezTo>
                  <a:cubicBezTo>
                    <a:pt x="528345" y="540"/>
                    <a:pt x="559777" y="28544"/>
                    <a:pt x="560634" y="70740"/>
                  </a:cubicBezTo>
                  <a:cubicBezTo>
                    <a:pt x="561492" y="112936"/>
                    <a:pt x="529392" y="142749"/>
                    <a:pt x="477862" y="143034"/>
                  </a:cubicBezTo>
                  <a:cubicBezTo>
                    <a:pt x="411378" y="143511"/>
                    <a:pt x="344893" y="143130"/>
                    <a:pt x="278313" y="143130"/>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D275FB4B-C068-0846-98B4-B8F6F8CC7359}"/>
                </a:ext>
              </a:extLst>
            </p:cNvPr>
            <p:cNvSpPr/>
            <p:nvPr/>
          </p:nvSpPr>
          <p:spPr>
            <a:xfrm>
              <a:off x="3768340" y="3744563"/>
              <a:ext cx="560221" cy="143086"/>
            </a:xfrm>
            <a:custGeom>
              <a:avLst/>
              <a:gdLst>
                <a:gd name="connsiteX0" fmla="*/ 282333 w 560221"/>
                <a:gd name="connsiteY0" fmla="*/ 143034 h 143086"/>
                <a:gd name="connsiteX1" fmla="*/ 79165 w 560221"/>
                <a:gd name="connsiteY1" fmla="*/ 143034 h 143086"/>
                <a:gd name="connsiteX2" fmla="*/ 203 w 560221"/>
                <a:gd name="connsiteY2" fmla="*/ 74359 h 143086"/>
                <a:gd name="connsiteX3" fmla="*/ 78498 w 560221"/>
                <a:gd name="connsiteY3" fmla="*/ 731 h 143086"/>
                <a:gd name="connsiteX4" fmla="*/ 481120 w 560221"/>
                <a:gd name="connsiteY4" fmla="*/ 731 h 143086"/>
                <a:gd name="connsiteX5" fmla="*/ 560368 w 560221"/>
                <a:gd name="connsiteY5" fmla="*/ 73788 h 143086"/>
                <a:gd name="connsiteX6" fmla="*/ 482358 w 560221"/>
                <a:gd name="connsiteY6" fmla="*/ 142844 h 143086"/>
                <a:gd name="connsiteX7" fmla="*/ 282333 w 560221"/>
                <a:gd name="connsiteY7" fmla="*/ 143034 h 14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221" h="143086">
                  <a:moveTo>
                    <a:pt x="282333" y="143034"/>
                  </a:moveTo>
                  <a:cubicBezTo>
                    <a:pt x="214611" y="143034"/>
                    <a:pt x="146888" y="143511"/>
                    <a:pt x="79165" y="143034"/>
                  </a:cubicBezTo>
                  <a:cubicBezTo>
                    <a:pt x="31540" y="143034"/>
                    <a:pt x="1346" y="115412"/>
                    <a:pt x="203" y="74359"/>
                  </a:cubicBezTo>
                  <a:cubicBezTo>
                    <a:pt x="-1035" y="31782"/>
                    <a:pt x="30206" y="1017"/>
                    <a:pt x="78498" y="731"/>
                  </a:cubicBezTo>
                  <a:cubicBezTo>
                    <a:pt x="212674" y="-31"/>
                    <a:pt x="346881" y="-31"/>
                    <a:pt x="481120" y="731"/>
                  </a:cubicBezTo>
                  <a:cubicBezTo>
                    <a:pt x="528745" y="731"/>
                    <a:pt x="561321" y="32068"/>
                    <a:pt x="560368" y="73788"/>
                  </a:cubicBezTo>
                  <a:cubicBezTo>
                    <a:pt x="559416" y="115507"/>
                    <a:pt x="529317" y="142368"/>
                    <a:pt x="482358" y="142844"/>
                  </a:cubicBezTo>
                  <a:cubicBezTo>
                    <a:pt x="415683" y="143606"/>
                    <a:pt x="349008" y="143034"/>
                    <a:pt x="282333" y="143034"/>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E9136963-2B75-D04D-8933-066A5F75C59A}"/>
                </a:ext>
              </a:extLst>
            </p:cNvPr>
            <p:cNvSpPr/>
            <p:nvPr/>
          </p:nvSpPr>
          <p:spPr>
            <a:xfrm>
              <a:off x="3768072" y="4373213"/>
              <a:ext cx="560312" cy="143086"/>
            </a:xfrm>
            <a:custGeom>
              <a:avLst/>
              <a:gdLst>
                <a:gd name="connsiteX0" fmla="*/ 278791 w 560312"/>
                <a:gd name="connsiteY0" fmla="*/ 143035 h 143086"/>
                <a:gd name="connsiteX1" fmla="*/ 78766 w 560312"/>
                <a:gd name="connsiteY1" fmla="*/ 143035 h 143086"/>
                <a:gd name="connsiteX2" fmla="*/ 184 w 560312"/>
                <a:gd name="connsiteY2" fmla="*/ 73788 h 143086"/>
                <a:gd name="connsiteX3" fmla="*/ 79147 w 560312"/>
                <a:gd name="connsiteY3" fmla="*/ 731 h 143086"/>
                <a:gd name="connsiteX4" fmla="*/ 481768 w 560312"/>
                <a:gd name="connsiteY4" fmla="*/ 731 h 143086"/>
                <a:gd name="connsiteX5" fmla="*/ 560445 w 560312"/>
                <a:gd name="connsiteY5" fmla="*/ 74264 h 143086"/>
                <a:gd name="connsiteX6" fmla="*/ 481387 w 560312"/>
                <a:gd name="connsiteY6" fmla="*/ 143035 h 143086"/>
                <a:gd name="connsiteX7" fmla="*/ 278791 w 560312"/>
                <a:gd name="connsiteY7" fmla="*/ 143035 h 14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12" h="143086">
                  <a:moveTo>
                    <a:pt x="278791" y="143035"/>
                  </a:moveTo>
                  <a:cubicBezTo>
                    <a:pt x="212116" y="143035"/>
                    <a:pt x="145441" y="143511"/>
                    <a:pt x="78766" y="143035"/>
                  </a:cubicBezTo>
                  <a:cubicBezTo>
                    <a:pt x="31712" y="142558"/>
                    <a:pt x="1137" y="114460"/>
                    <a:pt x="184" y="73788"/>
                  </a:cubicBezTo>
                  <a:cubicBezTo>
                    <a:pt x="-673" y="31306"/>
                    <a:pt x="30569" y="922"/>
                    <a:pt x="79147" y="731"/>
                  </a:cubicBezTo>
                  <a:cubicBezTo>
                    <a:pt x="213386" y="-31"/>
                    <a:pt x="347593" y="-31"/>
                    <a:pt x="481768" y="731"/>
                  </a:cubicBezTo>
                  <a:cubicBezTo>
                    <a:pt x="529394" y="731"/>
                    <a:pt x="561683" y="32449"/>
                    <a:pt x="560445" y="74264"/>
                  </a:cubicBezTo>
                  <a:cubicBezTo>
                    <a:pt x="559207" y="116079"/>
                    <a:pt x="528822" y="142558"/>
                    <a:pt x="481387" y="143035"/>
                  </a:cubicBezTo>
                  <a:cubicBezTo>
                    <a:pt x="414141" y="143511"/>
                    <a:pt x="346418" y="143035"/>
                    <a:pt x="278791" y="143035"/>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490BB3C0-DB10-0747-9CAB-4396DA861C5C}"/>
                </a:ext>
              </a:extLst>
            </p:cNvPr>
            <p:cNvSpPr/>
            <p:nvPr/>
          </p:nvSpPr>
          <p:spPr>
            <a:xfrm>
              <a:off x="5377909" y="4687490"/>
              <a:ext cx="559119" cy="143134"/>
            </a:xfrm>
            <a:custGeom>
              <a:avLst/>
              <a:gdLst>
                <a:gd name="connsiteX0" fmla="*/ 280203 w 559119"/>
                <a:gd name="connsiteY0" fmla="*/ 143082 h 143134"/>
                <a:gd name="connsiteX1" fmla="*/ 80654 w 559119"/>
                <a:gd name="connsiteY1" fmla="*/ 143082 h 143134"/>
                <a:gd name="connsiteX2" fmla="*/ 168 w 559119"/>
                <a:gd name="connsiteY2" fmla="*/ 72692 h 143134"/>
                <a:gd name="connsiteX3" fmla="*/ 79702 w 559119"/>
                <a:gd name="connsiteY3" fmla="*/ 588 h 143134"/>
                <a:gd name="connsiteX4" fmla="*/ 478704 w 559119"/>
                <a:gd name="connsiteY4" fmla="*/ 588 h 143134"/>
                <a:gd name="connsiteX5" fmla="*/ 559286 w 559119"/>
                <a:gd name="connsiteY5" fmla="*/ 71740 h 143134"/>
                <a:gd name="connsiteX6" fmla="*/ 479657 w 559119"/>
                <a:gd name="connsiteY6" fmla="*/ 143082 h 143134"/>
                <a:gd name="connsiteX7" fmla="*/ 280203 w 559119"/>
                <a:gd name="connsiteY7" fmla="*/ 143082 h 14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119" h="143134">
                  <a:moveTo>
                    <a:pt x="280203" y="143082"/>
                  </a:moveTo>
                  <a:cubicBezTo>
                    <a:pt x="213528" y="143082"/>
                    <a:pt x="146853" y="143558"/>
                    <a:pt x="80654" y="143082"/>
                  </a:cubicBezTo>
                  <a:cubicBezTo>
                    <a:pt x="30362" y="142606"/>
                    <a:pt x="359" y="115841"/>
                    <a:pt x="168" y="72692"/>
                  </a:cubicBezTo>
                  <a:cubicBezTo>
                    <a:pt x="-22" y="29544"/>
                    <a:pt x="30648" y="874"/>
                    <a:pt x="79702" y="588"/>
                  </a:cubicBezTo>
                  <a:cubicBezTo>
                    <a:pt x="213052" y="17"/>
                    <a:pt x="346053" y="17"/>
                    <a:pt x="478704" y="588"/>
                  </a:cubicBezTo>
                  <a:cubicBezTo>
                    <a:pt x="528425" y="588"/>
                    <a:pt x="559095" y="29163"/>
                    <a:pt x="559286" y="71740"/>
                  </a:cubicBezTo>
                  <a:cubicBezTo>
                    <a:pt x="559476" y="114317"/>
                    <a:pt x="529663" y="142606"/>
                    <a:pt x="479657" y="143082"/>
                  </a:cubicBezTo>
                  <a:cubicBezTo>
                    <a:pt x="413172" y="143558"/>
                    <a:pt x="346688" y="143082"/>
                    <a:pt x="280203" y="143082"/>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088457AF-489F-254B-B1EB-0064BBB7C2C4}"/>
                </a:ext>
              </a:extLst>
            </p:cNvPr>
            <p:cNvSpPr/>
            <p:nvPr/>
          </p:nvSpPr>
          <p:spPr>
            <a:xfrm>
              <a:off x="3207905" y="3744420"/>
              <a:ext cx="405402" cy="143314"/>
            </a:xfrm>
            <a:custGeom>
              <a:avLst/>
              <a:gdLst>
                <a:gd name="connsiteX0" fmla="*/ 203450 w 405402"/>
                <a:gd name="connsiteY0" fmla="*/ 143177 h 143314"/>
                <a:gd name="connsiteX1" fmla="*/ 75339 w 405402"/>
                <a:gd name="connsiteY1" fmla="*/ 143177 h 143314"/>
                <a:gd name="connsiteX2" fmla="*/ 186 w 405402"/>
                <a:gd name="connsiteY2" fmla="*/ 74026 h 143314"/>
                <a:gd name="connsiteX3" fmla="*/ 69597 w 405402"/>
                <a:gd name="connsiteY3" fmla="*/ 1361 h 143314"/>
                <a:gd name="connsiteX4" fmla="*/ 72291 w 405402"/>
                <a:gd name="connsiteY4" fmla="*/ 1350 h 143314"/>
                <a:gd name="connsiteX5" fmla="*/ 332037 w 405402"/>
                <a:gd name="connsiteY5" fmla="*/ 1350 h 143314"/>
                <a:gd name="connsiteX6" fmla="*/ 405542 w 405402"/>
                <a:gd name="connsiteY6" fmla="*/ 70855 h 143314"/>
                <a:gd name="connsiteX7" fmla="*/ 405570 w 405402"/>
                <a:gd name="connsiteY7" fmla="*/ 72883 h 143314"/>
                <a:gd name="connsiteX8" fmla="*/ 331561 w 405402"/>
                <a:gd name="connsiteY8" fmla="*/ 143463 h 143314"/>
                <a:gd name="connsiteX9" fmla="*/ 203450 w 405402"/>
                <a:gd name="connsiteY9" fmla="*/ 143463 h 14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02" h="143314">
                  <a:moveTo>
                    <a:pt x="203450" y="143177"/>
                  </a:moveTo>
                  <a:cubicBezTo>
                    <a:pt x="160683" y="143177"/>
                    <a:pt x="117725" y="143844"/>
                    <a:pt x="75339" y="143177"/>
                  </a:cubicBezTo>
                  <a:cubicBezTo>
                    <a:pt x="31047" y="142130"/>
                    <a:pt x="1139" y="113840"/>
                    <a:pt x="186" y="74026"/>
                  </a:cubicBezTo>
                  <a:cubicBezTo>
                    <a:pt x="-712" y="34793"/>
                    <a:pt x="30364" y="2259"/>
                    <a:pt x="69597" y="1361"/>
                  </a:cubicBezTo>
                  <a:cubicBezTo>
                    <a:pt x="70495" y="1340"/>
                    <a:pt x="71393" y="1337"/>
                    <a:pt x="72291" y="1350"/>
                  </a:cubicBezTo>
                  <a:cubicBezTo>
                    <a:pt x="158778" y="-237"/>
                    <a:pt x="245360" y="-237"/>
                    <a:pt x="332037" y="1350"/>
                  </a:cubicBezTo>
                  <a:cubicBezTo>
                    <a:pt x="371528" y="245"/>
                    <a:pt x="404438" y="31364"/>
                    <a:pt x="405542" y="70855"/>
                  </a:cubicBezTo>
                  <a:cubicBezTo>
                    <a:pt x="405561" y="71531"/>
                    <a:pt x="405570" y="72207"/>
                    <a:pt x="405570" y="72883"/>
                  </a:cubicBezTo>
                  <a:cubicBezTo>
                    <a:pt x="405570" y="112031"/>
                    <a:pt x="374805" y="141272"/>
                    <a:pt x="331561" y="143463"/>
                  </a:cubicBezTo>
                  <a:lnTo>
                    <a:pt x="203450" y="143463"/>
                  </a:ln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30B20D7A-EC50-5B4B-B6F1-CF5ECFC17727}"/>
                </a:ext>
              </a:extLst>
            </p:cNvPr>
            <p:cNvSpPr/>
            <p:nvPr/>
          </p:nvSpPr>
          <p:spPr>
            <a:xfrm>
              <a:off x="3923628" y="3429797"/>
              <a:ext cx="405264" cy="143601"/>
            </a:xfrm>
            <a:custGeom>
              <a:avLst/>
              <a:gdLst>
                <a:gd name="connsiteX0" fmla="*/ 205721 w 405264"/>
                <a:gd name="connsiteY0" fmla="*/ 143380 h 143601"/>
                <a:gd name="connsiteX1" fmla="*/ 74085 w 405264"/>
                <a:gd name="connsiteY1" fmla="*/ 143380 h 143601"/>
                <a:gd name="connsiteX2" fmla="*/ 172 w 405264"/>
                <a:gd name="connsiteY2" fmla="*/ 72895 h 143601"/>
                <a:gd name="connsiteX3" fmla="*/ 69895 w 405264"/>
                <a:gd name="connsiteY3" fmla="*/ 1553 h 143601"/>
                <a:gd name="connsiteX4" fmla="*/ 336595 w 405264"/>
                <a:gd name="connsiteY4" fmla="*/ 1553 h 143601"/>
                <a:gd name="connsiteX5" fmla="*/ 405427 w 405264"/>
                <a:gd name="connsiteY5" fmla="*/ 71966 h 143601"/>
                <a:gd name="connsiteX6" fmla="*/ 405365 w 405264"/>
                <a:gd name="connsiteY6" fmla="*/ 74229 h 143601"/>
                <a:gd name="connsiteX7" fmla="*/ 333832 w 405264"/>
                <a:gd name="connsiteY7" fmla="*/ 143285 h 143601"/>
                <a:gd name="connsiteX8" fmla="*/ 326784 w 405264"/>
                <a:gd name="connsiteY8" fmla="*/ 143285 h 143601"/>
                <a:gd name="connsiteX9" fmla="*/ 205721 w 405264"/>
                <a:gd name="connsiteY9" fmla="*/ 143285 h 14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264" h="143601">
                  <a:moveTo>
                    <a:pt x="205721" y="143380"/>
                  </a:moveTo>
                  <a:cubicBezTo>
                    <a:pt x="161811" y="143380"/>
                    <a:pt x="117901" y="144237"/>
                    <a:pt x="74085" y="143380"/>
                  </a:cubicBezTo>
                  <a:cubicBezTo>
                    <a:pt x="30271" y="142523"/>
                    <a:pt x="172" y="112138"/>
                    <a:pt x="172" y="72895"/>
                  </a:cubicBezTo>
                  <a:cubicBezTo>
                    <a:pt x="-252" y="33950"/>
                    <a:pt x="30951" y="2024"/>
                    <a:pt x="69895" y="1553"/>
                  </a:cubicBezTo>
                  <a:cubicBezTo>
                    <a:pt x="158763" y="-257"/>
                    <a:pt x="247822" y="-352"/>
                    <a:pt x="336595" y="1553"/>
                  </a:cubicBezTo>
                  <a:cubicBezTo>
                    <a:pt x="375046" y="1989"/>
                    <a:pt x="405864" y="33514"/>
                    <a:pt x="405427" y="71966"/>
                  </a:cubicBezTo>
                  <a:cubicBezTo>
                    <a:pt x="405419" y="72721"/>
                    <a:pt x="405398" y="73475"/>
                    <a:pt x="405365" y="74229"/>
                  </a:cubicBezTo>
                  <a:cubicBezTo>
                    <a:pt x="404508" y="112329"/>
                    <a:pt x="375552" y="140904"/>
                    <a:pt x="333832" y="143285"/>
                  </a:cubicBezTo>
                  <a:lnTo>
                    <a:pt x="326784" y="143285"/>
                  </a:lnTo>
                  <a:lnTo>
                    <a:pt x="205721" y="143285"/>
                  </a:ln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5C74477D-C976-614E-B105-5C99D45F1B40}"/>
                </a:ext>
              </a:extLst>
            </p:cNvPr>
            <p:cNvSpPr/>
            <p:nvPr/>
          </p:nvSpPr>
          <p:spPr>
            <a:xfrm>
              <a:off x="3923632" y="4058733"/>
              <a:ext cx="405234" cy="143377"/>
            </a:xfrm>
            <a:custGeom>
              <a:avLst/>
              <a:gdLst>
                <a:gd name="connsiteX0" fmla="*/ 202002 w 405234"/>
                <a:gd name="connsiteY0" fmla="*/ 143094 h 143377"/>
                <a:gd name="connsiteX1" fmla="*/ 73796 w 405234"/>
                <a:gd name="connsiteY1" fmla="*/ 143094 h 143377"/>
                <a:gd name="connsiteX2" fmla="*/ 168 w 405234"/>
                <a:gd name="connsiteY2" fmla="*/ 72419 h 143377"/>
                <a:gd name="connsiteX3" fmla="*/ 70462 w 405234"/>
                <a:gd name="connsiteY3" fmla="*/ 1553 h 143377"/>
                <a:gd name="connsiteX4" fmla="*/ 333828 w 405234"/>
                <a:gd name="connsiteY4" fmla="*/ 1553 h 143377"/>
                <a:gd name="connsiteX5" fmla="*/ 405396 w 405234"/>
                <a:gd name="connsiteY5" fmla="*/ 71325 h 143377"/>
                <a:gd name="connsiteX6" fmla="*/ 405361 w 405234"/>
                <a:gd name="connsiteY6" fmla="*/ 74610 h 143377"/>
                <a:gd name="connsiteX7" fmla="*/ 330114 w 405234"/>
                <a:gd name="connsiteY7" fmla="*/ 143380 h 143377"/>
                <a:gd name="connsiteX8" fmla="*/ 202002 w 405234"/>
                <a:gd name="connsiteY8" fmla="*/ 143094 h 14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234" h="143377">
                  <a:moveTo>
                    <a:pt x="202002" y="143094"/>
                  </a:moveTo>
                  <a:cubicBezTo>
                    <a:pt x="159235" y="143094"/>
                    <a:pt x="116277" y="143952"/>
                    <a:pt x="73796" y="143094"/>
                  </a:cubicBezTo>
                  <a:cubicBezTo>
                    <a:pt x="31314" y="142237"/>
                    <a:pt x="72" y="111662"/>
                    <a:pt x="168" y="72419"/>
                  </a:cubicBezTo>
                  <a:cubicBezTo>
                    <a:pt x="62" y="33460"/>
                    <a:pt x="31503" y="1763"/>
                    <a:pt x="70462" y="1553"/>
                  </a:cubicBezTo>
                  <a:cubicBezTo>
                    <a:pt x="158187" y="-352"/>
                    <a:pt x="246008" y="-257"/>
                    <a:pt x="333828" y="1553"/>
                  </a:cubicBezTo>
                  <a:cubicBezTo>
                    <a:pt x="372858" y="1057"/>
                    <a:pt x="404900" y="32295"/>
                    <a:pt x="405396" y="71325"/>
                  </a:cubicBezTo>
                  <a:cubicBezTo>
                    <a:pt x="405410" y="72420"/>
                    <a:pt x="405398" y="73515"/>
                    <a:pt x="405361" y="74610"/>
                  </a:cubicBezTo>
                  <a:cubicBezTo>
                    <a:pt x="404313" y="114424"/>
                    <a:pt x="374595" y="142428"/>
                    <a:pt x="330114" y="143380"/>
                  </a:cubicBezTo>
                  <a:cubicBezTo>
                    <a:pt x="287442" y="143856"/>
                    <a:pt x="244674" y="143094"/>
                    <a:pt x="202002" y="143094"/>
                  </a:cubicBez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1D6BBBB2-97B2-384D-AA4D-8079B237500E}"/>
                </a:ext>
              </a:extLst>
            </p:cNvPr>
            <p:cNvSpPr/>
            <p:nvPr/>
          </p:nvSpPr>
          <p:spPr>
            <a:xfrm>
              <a:off x="3923628" y="4687097"/>
              <a:ext cx="404685" cy="143601"/>
            </a:xfrm>
            <a:custGeom>
              <a:avLst/>
              <a:gdLst>
                <a:gd name="connsiteX0" fmla="*/ 205721 w 404685"/>
                <a:gd name="connsiteY0" fmla="*/ 143380 h 143601"/>
                <a:gd name="connsiteX1" fmla="*/ 74085 w 404685"/>
                <a:gd name="connsiteY1" fmla="*/ 143380 h 143601"/>
                <a:gd name="connsiteX2" fmla="*/ 172 w 404685"/>
                <a:gd name="connsiteY2" fmla="*/ 72895 h 143601"/>
                <a:gd name="connsiteX3" fmla="*/ 69895 w 404685"/>
                <a:gd name="connsiteY3" fmla="*/ 1553 h 143601"/>
                <a:gd name="connsiteX4" fmla="*/ 336595 w 404685"/>
                <a:gd name="connsiteY4" fmla="*/ 1553 h 143601"/>
                <a:gd name="connsiteX5" fmla="*/ 404839 w 404685"/>
                <a:gd name="connsiteY5" fmla="*/ 72537 h 143601"/>
                <a:gd name="connsiteX6" fmla="*/ 404794 w 404685"/>
                <a:gd name="connsiteY6" fmla="*/ 74038 h 143601"/>
                <a:gd name="connsiteX7" fmla="*/ 333261 w 404685"/>
                <a:gd name="connsiteY7" fmla="*/ 143094 h 143601"/>
                <a:gd name="connsiteX8" fmla="*/ 326212 w 404685"/>
                <a:gd name="connsiteY8" fmla="*/ 143094 h 143601"/>
                <a:gd name="connsiteX9" fmla="*/ 205721 w 404685"/>
                <a:gd name="connsiteY9" fmla="*/ 143094 h 14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685" h="143601">
                  <a:moveTo>
                    <a:pt x="205721" y="143380"/>
                  </a:moveTo>
                  <a:cubicBezTo>
                    <a:pt x="161811" y="143380"/>
                    <a:pt x="117901" y="144237"/>
                    <a:pt x="74085" y="143380"/>
                  </a:cubicBezTo>
                  <a:cubicBezTo>
                    <a:pt x="30271" y="142523"/>
                    <a:pt x="172" y="112138"/>
                    <a:pt x="172" y="72895"/>
                  </a:cubicBezTo>
                  <a:cubicBezTo>
                    <a:pt x="-252" y="33950"/>
                    <a:pt x="30951" y="2024"/>
                    <a:pt x="69895" y="1553"/>
                  </a:cubicBezTo>
                  <a:cubicBezTo>
                    <a:pt x="158763" y="-257"/>
                    <a:pt x="247822" y="-352"/>
                    <a:pt x="336595" y="1553"/>
                  </a:cubicBezTo>
                  <a:cubicBezTo>
                    <a:pt x="375041" y="2309"/>
                    <a:pt x="405596" y="34090"/>
                    <a:pt x="404839" y="72537"/>
                  </a:cubicBezTo>
                  <a:cubicBezTo>
                    <a:pt x="404829" y="73037"/>
                    <a:pt x="404814" y="73538"/>
                    <a:pt x="404794" y="74038"/>
                  </a:cubicBezTo>
                  <a:cubicBezTo>
                    <a:pt x="403936" y="112138"/>
                    <a:pt x="374980" y="140713"/>
                    <a:pt x="333261" y="143094"/>
                  </a:cubicBezTo>
                  <a:lnTo>
                    <a:pt x="326212" y="143094"/>
                  </a:lnTo>
                  <a:lnTo>
                    <a:pt x="205721" y="143094"/>
                  </a:ln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BFF32158-15B6-174E-919E-CE40619A5AC9}"/>
                </a:ext>
              </a:extLst>
            </p:cNvPr>
            <p:cNvSpPr/>
            <p:nvPr/>
          </p:nvSpPr>
          <p:spPr>
            <a:xfrm>
              <a:off x="4816587" y="4687061"/>
              <a:ext cx="405495" cy="143594"/>
            </a:xfrm>
            <a:custGeom>
              <a:avLst/>
              <a:gdLst>
                <a:gd name="connsiteX0" fmla="*/ 199921 w 405495"/>
                <a:gd name="connsiteY0" fmla="*/ 143415 h 143594"/>
                <a:gd name="connsiteX1" fmla="*/ 75334 w 405495"/>
                <a:gd name="connsiteY1" fmla="*/ 143415 h 143594"/>
                <a:gd name="connsiteX2" fmla="*/ 182 w 405495"/>
                <a:gd name="connsiteY2" fmla="*/ 74073 h 143594"/>
                <a:gd name="connsiteX3" fmla="*/ 69980 w 405495"/>
                <a:gd name="connsiteY3" fmla="*/ 1407 h 143594"/>
                <a:gd name="connsiteX4" fmla="*/ 72286 w 405495"/>
                <a:gd name="connsiteY4" fmla="*/ 1398 h 143594"/>
                <a:gd name="connsiteX5" fmla="*/ 332033 w 405495"/>
                <a:gd name="connsiteY5" fmla="*/ 1398 h 143594"/>
                <a:gd name="connsiteX6" fmla="*/ 405620 w 405495"/>
                <a:gd name="connsiteY6" fmla="*/ 70028 h 143594"/>
                <a:gd name="connsiteX7" fmla="*/ 405661 w 405495"/>
                <a:gd name="connsiteY7" fmla="*/ 73026 h 143594"/>
                <a:gd name="connsiteX8" fmla="*/ 331747 w 405495"/>
                <a:gd name="connsiteY8" fmla="*/ 143130 h 143594"/>
                <a:gd name="connsiteX9" fmla="*/ 199921 w 405495"/>
                <a:gd name="connsiteY9" fmla="*/ 143415 h 14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5" h="143594">
                  <a:moveTo>
                    <a:pt x="199921" y="143415"/>
                  </a:moveTo>
                  <a:cubicBezTo>
                    <a:pt x="158392" y="143415"/>
                    <a:pt x="116863" y="144177"/>
                    <a:pt x="75334" y="143415"/>
                  </a:cubicBezTo>
                  <a:cubicBezTo>
                    <a:pt x="31614" y="142368"/>
                    <a:pt x="1039" y="113412"/>
                    <a:pt x="182" y="74073"/>
                  </a:cubicBezTo>
                  <a:cubicBezTo>
                    <a:pt x="-610" y="34733"/>
                    <a:pt x="30640" y="2199"/>
                    <a:pt x="69980" y="1407"/>
                  </a:cubicBezTo>
                  <a:cubicBezTo>
                    <a:pt x="70749" y="1391"/>
                    <a:pt x="71518" y="1388"/>
                    <a:pt x="72286" y="1398"/>
                  </a:cubicBezTo>
                  <a:cubicBezTo>
                    <a:pt x="158837" y="-253"/>
                    <a:pt x="245419" y="-253"/>
                    <a:pt x="332033" y="1398"/>
                  </a:cubicBezTo>
                  <a:cubicBezTo>
                    <a:pt x="371305" y="29"/>
                    <a:pt x="404251" y="30756"/>
                    <a:pt x="405620" y="70028"/>
                  </a:cubicBezTo>
                  <a:cubicBezTo>
                    <a:pt x="405655" y="71027"/>
                    <a:pt x="405668" y="72026"/>
                    <a:pt x="405661" y="73026"/>
                  </a:cubicBezTo>
                  <a:cubicBezTo>
                    <a:pt x="405661" y="113031"/>
                    <a:pt x="375753" y="142082"/>
                    <a:pt x="331747" y="143130"/>
                  </a:cubicBezTo>
                  <a:cubicBezTo>
                    <a:pt x="287742" y="144177"/>
                    <a:pt x="243736" y="143415"/>
                    <a:pt x="199921" y="143415"/>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B25C9F81-A275-974C-9F8B-42848D507B21}"/>
                </a:ext>
              </a:extLst>
            </p:cNvPr>
            <p:cNvSpPr/>
            <p:nvPr/>
          </p:nvSpPr>
          <p:spPr>
            <a:xfrm>
              <a:off x="4502277" y="4063952"/>
              <a:ext cx="142018" cy="142005"/>
            </a:xfrm>
            <a:custGeom>
              <a:avLst/>
              <a:gdLst>
                <a:gd name="connsiteX0" fmla="*/ 142090 w 142018"/>
                <a:gd name="connsiteY0" fmla="*/ 73009 h 142005"/>
                <a:gd name="connsiteX1" fmla="*/ 70271 w 142018"/>
                <a:gd name="connsiteY1" fmla="*/ 142161 h 142005"/>
                <a:gd name="connsiteX2" fmla="*/ 167 w 142018"/>
                <a:gd name="connsiteY2" fmla="*/ 70152 h 142005"/>
                <a:gd name="connsiteX3" fmla="*/ 72847 w 142018"/>
                <a:gd name="connsiteY3" fmla="*/ 173 h 142005"/>
                <a:gd name="connsiteX4" fmla="*/ 74843 w 142018"/>
                <a:gd name="connsiteY4" fmla="*/ 238 h 142005"/>
                <a:gd name="connsiteX5" fmla="*/ 142162 w 142018"/>
                <a:gd name="connsiteY5" fmla="*/ 71175 h 142005"/>
                <a:gd name="connsiteX6" fmla="*/ 142090 w 142018"/>
                <a:gd name="connsiteY6" fmla="*/ 73009 h 14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18" h="142005">
                  <a:moveTo>
                    <a:pt x="142090" y="73009"/>
                  </a:moveTo>
                  <a:cubicBezTo>
                    <a:pt x="141052" y="111805"/>
                    <a:pt x="109078" y="142591"/>
                    <a:pt x="70271" y="142161"/>
                  </a:cubicBezTo>
                  <a:cubicBezTo>
                    <a:pt x="31587" y="140362"/>
                    <a:pt x="928" y="108870"/>
                    <a:pt x="167" y="70152"/>
                  </a:cubicBezTo>
                  <a:cubicBezTo>
                    <a:pt x="913" y="30758"/>
                    <a:pt x="33453" y="-573"/>
                    <a:pt x="72847" y="173"/>
                  </a:cubicBezTo>
                  <a:cubicBezTo>
                    <a:pt x="73513" y="185"/>
                    <a:pt x="74178" y="207"/>
                    <a:pt x="74843" y="238"/>
                  </a:cubicBezTo>
                  <a:cubicBezTo>
                    <a:pt x="113022" y="1237"/>
                    <a:pt x="143161" y="32997"/>
                    <a:pt x="142162" y="71175"/>
                  </a:cubicBezTo>
                  <a:cubicBezTo>
                    <a:pt x="142146" y="71787"/>
                    <a:pt x="142122" y="72398"/>
                    <a:pt x="142090" y="73009"/>
                  </a:cubicBezTo>
                  <a:close/>
                </a:path>
              </a:pathLst>
            </a:custGeom>
            <a:grpFill/>
            <a:ln w="9525" cap="flat">
              <a:noFill/>
              <a:prstDash val="solid"/>
              <a:miter/>
            </a:ln>
          </p:spPr>
          <p:txBody>
            <a:bodyPr rtlCol="0" anchor="ctr"/>
            <a:lstStyle/>
            <a:p>
              <a:endParaRPr lang="en-RO"/>
            </a:p>
          </p:txBody>
        </p:sp>
      </p:grpSp>
      <p:sp>
        <p:nvSpPr>
          <p:cNvPr id="58" name="Graphic 56">
            <a:extLst>
              <a:ext uri="{FF2B5EF4-FFF2-40B4-BE49-F238E27FC236}">
                <a16:creationId xmlns:a16="http://schemas.microsoft.com/office/drawing/2014/main" id="{05392439-8444-444F-964A-E23DA5C30CEB}"/>
              </a:ext>
            </a:extLst>
          </p:cNvPr>
          <p:cNvSpPr>
            <a:spLocks noChangeAspect="1"/>
          </p:cNvSpPr>
          <p:nvPr/>
        </p:nvSpPr>
        <p:spPr>
          <a:xfrm>
            <a:off x="2912975" y="4131068"/>
            <a:ext cx="540079" cy="540000"/>
          </a:xfrm>
          <a:custGeom>
            <a:avLst/>
            <a:gdLst>
              <a:gd name="connsiteX0" fmla="*/ 1714667 w 3657600"/>
              <a:gd name="connsiteY0" fmla="*/ 160 h 3657063"/>
              <a:gd name="connsiteX1" fmla="*/ 1943267 w 3657600"/>
              <a:gd name="connsiteY1" fmla="*/ 160 h 3657063"/>
              <a:gd name="connsiteX2" fmla="*/ 2129862 w 3657600"/>
              <a:gd name="connsiteY2" fmla="*/ 25210 h 3657063"/>
              <a:gd name="connsiteX3" fmla="*/ 3037118 w 3657600"/>
              <a:gd name="connsiteY3" fmla="*/ 459360 h 3657063"/>
              <a:gd name="connsiteX4" fmla="*/ 3629669 w 3657600"/>
              <a:gd name="connsiteY4" fmla="*/ 1513968 h 3657063"/>
              <a:gd name="connsiteX5" fmla="*/ 3657767 w 3657600"/>
              <a:gd name="connsiteY5" fmla="*/ 1714660 h 3657063"/>
              <a:gd name="connsiteX6" fmla="*/ 3657767 w 3657600"/>
              <a:gd name="connsiteY6" fmla="*/ 1943260 h 3657063"/>
              <a:gd name="connsiteX7" fmla="*/ 3651290 w 3657600"/>
              <a:gd name="connsiteY7" fmla="*/ 1977835 h 3657063"/>
              <a:gd name="connsiteX8" fmla="*/ 3625287 w 3657600"/>
              <a:gd name="connsiteY8" fmla="*/ 2168335 h 3657063"/>
              <a:gd name="connsiteX9" fmla="*/ 3006162 w 3657600"/>
              <a:gd name="connsiteY9" fmla="*/ 3224467 h 3657063"/>
              <a:gd name="connsiteX10" fmla="*/ 1643706 w 3657600"/>
              <a:gd name="connsiteY10" fmla="*/ 3647758 h 3657063"/>
              <a:gd name="connsiteX11" fmla="*/ 679109 w 3657600"/>
              <a:gd name="connsiteY11" fmla="*/ 3247708 h 3657063"/>
              <a:gd name="connsiteX12" fmla="*/ 28266 w 3657600"/>
              <a:gd name="connsiteY12" fmla="*/ 2144047 h 3657063"/>
              <a:gd name="connsiteX13" fmla="*/ 167 w 3657600"/>
              <a:gd name="connsiteY13" fmla="*/ 1943069 h 3657063"/>
              <a:gd name="connsiteX14" fmla="*/ 167 w 3657600"/>
              <a:gd name="connsiteY14" fmla="*/ 1714469 h 3657063"/>
              <a:gd name="connsiteX15" fmla="*/ 5978 w 3657600"/>
              <a:gd name="connsiteY15" fmla="*/ 1686847 h 3657063"/>
              <a:gd name="connsiteX16" fmla="*/ 301253 w 3657600"/>
              <a:gd name="connsiteY16" fmla="*/ 827025 h 3657063"/>
              <a:gd name="connsiteX17" fmla="*/ 1517309 w 3657600"/>
              <a:gd name="connsiteY17" fmla="*/ 27782 h 3657063"/>
              <a:gd name="connsiteX18" fmla="*/ 1714667 w 3657600"/>
              <a:gd name="connsiteY18" fmla="*/ 160 h 3657063"/>
              <a:gd name="connsiteX19" fmla="*/ 213241 w 3657600"/>
              <a:gd name="connsiteY19" fmla="*/ 1719898 h 3657063"/>
              <a:gd name="connsiteX20" fmla="*/ 866085 w 3657600"/>
              <a:gd name="connsiteY20" fmla="*/ 1719898 h 3657063"/>
              <a:gd name="connsiteX21" fmla="*/ 974099 w 3657600"/>
              <a:gd name="connsiteY21" fmla="*/ 974472 h 3657063"/>
              <a:gd name="connsiteX22" fmla="*/ 957335 w 3657600"/>
              <a:gd name="connsiteY22" fmla="*/ 971900 h 3657063"/>
              <a:gd name="connsiteX23" fmla="*/ 482609 w 3657600"/>
              <a:gd name="connsiteY23" fmla="*/ 972757 h 3657063"/>
              <a:gd name="connsiteX24" fmla="*/ 447938 w 3657600"/>
              <a:gd name="connsiteY24" fmla="*/ 995522 h 3657063"/>
              <a:gd name="connsiteX25" fmla="*/ 257438 w 3657600"/>
              <a:gd name="connsiteY25" fmla="*/ 1462247 h 3657063"/>
              <a:gd name="connsiteX26" fmla="*/ 213241 w 3657600"/>
              <a:gd name="connsiteY26" fmla="*/ 1719898 h 3657063"/>
              <a:gd name="connsiteX27" fmla="*/ 3437454 w 3657600"/>
              <a:gd name="connsiteY27" fmla="*/ 1719898 h 3657063"/>
              <a:gd name="connsiteX28" fmla="*/ 3437454 w 3657600"/>
              <a:gd name="connsiteY28" fmla="*/ 1700848 h 3657063"/>
              <a:gd name="connsiteX29" fmla="*/ 3206092 w 3657600"/>
              <a:gd name="connsiteY29" fmla="*/ 989045 h 3657063"/>
              <a:gd name="connsiteX30" fmla="*/ 3167992 w 3657600"/>
              <a:gd name="connsiteY30" fmla="*/ 972472 h 3657063"/>
              <a:gd name="connsiteX31" fmla="*/ 2743272 w 3657600"/>
              <a:gd name="connsiteY31" fmla="*/ 971710 h 3657063"/>
              <a:gd name="connsiteX32" fmla="*/ 2682979 w 3657600"/>
              <a:gd name="connsiteY32" fmla="*/ 971710 h 3657063"/>
              <a:gd name="connsiteX33" fmla="*/ 2791564 w 3657600"/>
              <a:gd name="connsiteY33" fmla="*/ 1719898 h 3657063"/>
              <a:gd name="connsiteX34" fmla="*/ 974670 w 3657600"/>
              <a:gd name="connsiteY34" fmla="*/ 2686210 h 3657063"/>
              <a:gd name="connsiteX35" fmla="*/ 865895 w 3657600"/>
              <a:gd name="connsiteY35" fmla="*/ 1938307 h 3657063"/>
              <a:gd name="connsiteX36" fmla="*/ 221624 w 3657600"/>
              <a:gd name="connsiteY36" fmla="*/ 1938307 h 3657063"/>
              <a:gd name="connsiteX37" fmla="*/ 220195 w 3657600"/>
              <a:gd name="connsiteY37" fmla="*/ 1950784 h 3657063"/>
              <a:gd name="connsiteX38" fmla="*/ 452033 w 3657600"/>
              <a:gd name="connsiteY38" fmla="*/ 2669636 h 3657063"/>
              <a:gd name="connsiteX39" fmla="*/ 479656 w 3657600"/>
              <a:gd name="connsiteY39" fmla="*/ 2685543 h 3657063"/>
              <a:gd name="connsiteX40" fmla="*/ 974670 w 3657600"/>
              <a:gd name="connsiteY40" fmla="*/ 2686210 h 3657063"/>
              <a:gd name="connsiteX41" fmla="*/ 2791850 w 3657600"/>
              <a:gd name="connsiteY41" fmla="*/ 1938497 h 3657063"/>
              <a:gd name="connsiteX42" fmla="*/ 2683836 w 3657600"/>
              <a:gd name="connsiteY42" fmla="*/ 2686210 h 3657063"/>
              <a:gd name="connsiteX43" fmla="*/ 3164563 w 3657600"/>
              <a:gd name="connsiteY43" fmla="*/ 2686972 h 3657063"/>
              <a:gd name="connsiteX44" fmla="*/ 3214379 w 3657600"/>
              <a:gd name="connsiteY44" fmla="*/ 2657539 h 3657063"/>
              <a:gd name="connsiteX45" fmla="*/ 3391734 w 3657600"/>
              <a:gd name="connsiteY45" fmla="*/ 2231200 h 3657063"/>
              <a:gd name="connsiteX46" fmla="*/ 3445931 w 3657600"/>
              <a:gd name="connsiteY46" fmla="*/ 1938116 h 3657063"/>
              <a:gd name="connsiteX47" fmla="*/ 1719239 w 3657600"/>
              <a:gd name="connsiteY47" fmla="*/ 1720660 h 3657063"/>
              <a:gd name="connsiteX48" fmla="*/ 1719239 w 3657600"/>
              <a:gd name="connsiteY48" fmla="*/ 971710 h 3657063"/>
              <a:gd name="connsiteX49" fmla="*/ 1231274 w 3657600"/>
              <a:gd name="connsiteY49" fmla="*/ 970852 h 3657063"/>
              <a:gd name="connsiteX50" fmla="*/ 1186316 w 3657600"/>
              <a:gd name="connsiteY50" fmla="*/ 1006666 h 3657063"/>
              <a:gd name="connsiteX51" fmla="*/ 1087065 w 3657600"/>
              <a:gd name="connsiteY51" fmla="*/ 1592835 h 3657063"/>
              <a:gd name="connsiteX52" fmla="*/ 1081160 w 3657600"/>
              <a:gd name="connsiteY52" fmla="*/ 1720660 h 3657063"/>
              <a:gd name="connsiteX53" fmla="*/ 1719239 w 3657600"/>
              <a:gd name="connsiteY53" fmla="*/ 2686210 h 3657063"/>
              <a:gd name="connsiteX54" fmla="*/ 1719239 w 3657600"/>
              <a:gd name="connsiteY54" fmla="*/ 1938497 h 3657063"/>
              <a:gd name="connsiteX55" fmla="*/ 1079731 w 3657600"/>
              <a:gd name="connsiteY55" fmla="*/ 1938497 h 3657063"/>
              <a:gd name="connsiteX56" fmla="*/ 1092875 w 3657600"/>
              <a:gd name="connsiteY56" fmla="*/ 2128997 h 3657063"/>
              <a:gd name="connsiteX57" fmla="*/ 1191173 w 3657600"/>
              <a:gd name="connsiteY57" fmla="*/ 2660968 h 3657063"/>
              <a:gd name="connsiteX58" fmla="*/ 1217272 w 3657600"/>
              <a:gd name="connsiteY58" fmla="*/ 2685067 h 3657063"/>
              <a:gd name="connsiteX59" fmla="*/ 1719239 w 3657600"/>
              <a:gd name="connsiteY59" fmla="*/ 2686210 h 3657063"/>
              <a:gd name="connsiteX60" fmla="*/ 1939076 w 3657600"/>
              <a:gd name="connsiteY60" fmla="*/ 971710 h 3657063"/>
              <a:gd name="connsiteX61" fmla="*/ 1939076 w 3657600"/>
              <a:gd name="connsiteY61" fmla="*/ 1719898 h 3657063"/>
              <a:gd name="connsiteX62" fmla="*/ 2573632 w 3657600"/>
              <a:gd name="connsiteY62" fmla="*/ 1719898 h 3657063"/>
              <a:gd name="connsiteX63" fmla="*/ 2576680 w 3657600"/>
              <a:gd name="connsiteY63" fmla="*/ 1711802 h 3657063"/>
              <a:gd name="connsiteX64" fmla="*/ 2572298 w 3657600"/>
              <a:gd name="connsiteY64" fmla="*/ 1622648 h 3657063"/>
              <a:gd name="connsiteX65" fmla="*/ 2468190 w 3657600"/>
              <a:gd name="connsiteY65" fmla="*/ 997713 h 3657063"/>
              <a:gd name="connsiteX66" fmla="*/ 2438377 w 3657600"/>
              <a:gd name="connsiteY66" fmla="*/ 971233 h 3657063"/>
              <a:gd name="connsiteX67" fmla="*/ 1939076 w 3657600"/>
              <a:gd name="connsiteY67" fmla="*/ 971710 h 3657063"/>
              <a:gd name="connsiteX68" fmla="*/ 1937457 w 3657600"/>
              <a:gd name="connsiteY68" fmla="*/ 2686210 h 3657063"/>
              <a:gd name="connsiteX69" fmla="*/ 2423232 w 3657600"/>
              <a:gd name="connsiteY69" fmla="*/ 2686972 h 3657063"/>
              <a:gd name="connsiteX70" fmla="*/ 2471905 w 3657600"/>
              <a:gd name="connsiteY70" fmla="*/ 2651158 h 3657063"/>
              <a:gd name="connsiteX71" fmla="*/ 2570965 w 3657600"/>
              <a:gd name="connsiteY71" fmla="*/ 2061370 h 3657063"/>
              <a:gd name="connsiteX72" fmla="*/ 2576585 w 3657600"/>
              <a:gd name="connsiteY72" fmla="*/ 1938307 h 3657063"/>
              <a:gd name="connsiteX73" fmla="*/ 1937457 w 3657600"/>
              <a:gd name="connsiteY73" fmla="*/ 1938307 h 3657063"/>
              <a:gd name="connsiteX74" fmla="*/ 1719906 w 3657600"/>
              <a:gd name="connsiteY74" fmla="*/ 756445 h 3657063"/>
              <a:gd name="connsiteX75" fmla="*/ 1719906 w 3657600"/>
              <a:gd name="connsiteY75" fmla="*/ 237427 h 3657063"/>
              <a:gd name="connsiteX76" fmla="*/ 1282137 w 3657600"/>
              <a:gd name="connsiteY76" fmla="*/ 756445 h 3657063"/>
              <a:gd name="connsiteX77" fmla="*/ 1938981 w 3657600"/>
              <a:gd name="connsiteY77" fmla="*/ 237427 h 3657063"/>
              <a:gd name="connsiteX78" fmla="*/ 1938981 w 3657600"/>
              <a:gd name="connsiteY78" fmla="*/ 755302 h 3657063"/>
              <a:gd name="connsiteX79" fmla="*/ 2378084 w 3657600"/>
              <a:gd name="connsiteY79" fmla="*/ 755302 h 3657063"/>
              <a:gd name="connsiteX80" fmla="*/ 1938600 w 3657600"/>
              <a:gd name="connsiteY80" fmla="*/ 237427 h 3657063"/>
              <a:gd name="connsiteX81" fmla="*/ 1280327 w 3657600"/>
              <a:gd name="connsiteY81" fmla="*/ 2902046 h 3657063"/>
              <a:gd name="connsiteX82" fmla="*/ 1719716 w 3657600"/>
              <a:gd name="connsiteY82" fmla="*/ 3418873 h 3657063"/>
              <a:gd name="connsiteX83" fmla="*/ 1719716 w 3657600"/>
              <a:gd name="connsiteY83" fmla="*/ 2900522 h 3657063"/>
              <a:gd name="connsiteX84" fmla="*/ 1304521 w 3657600"/>
              <a:gd name="connsiteY84" fmla="*/ 2900522 h 3657063"/>
              <a:gd name="connsiteX85" fmla="*/ 1280327 w 3657600"/>
              <a:gd name="connsiteY85" fmla="*/ 2902046 h 3657063"/>
              <a:gd name="connsiteX86" fmla="*/ 1937552 w 3657600"/>
              <a:gd name="connsiteY86" fmla="*/ 3420968 h 3657063"/>
              <a:gd name="connsiteX87" fmla="*/ 2378084 w 3657600"/>
              <a:gd name="connsiteY87" fmla="*/ 2902999 h 3657063"/>
              <a:gd name="connsiteX88" fmla="*/ 1937171 w 3657600"/>
              <a:gd name="connsiteY88" fmla="*/ 2902999 h 3657063"/>
              <a:gd name="connsiteX89" fmla="*/ 3035690 w 3657600"/>
              <a:gd name="connsiteY89" fmla="*/ 757397 h 3657063"/>
              <a:gd name="connsiteX90" fmla="*/ 2381894 w 3657600"/>
              <a:gd name="connsiteY90" fmla="*/ 316104 h 3657063"/>
              <a:gd name="connsiteX91" fmla="*/ 2608208 w 3657600"/>
              <a:gd name="connsiteY91" fmla="*/ 739776 h 3657063"/>
              <a:gd name="connsiteX92" fmla="*/ 2633925 w 3657600"/>
              <a:gd name="connsiteY92" fmla="*/ 756635 h 3657063"/>
              <a:gd name="connsiteX93" fmla="*/ 3035690 w 3657600"/>
              <a:gd name="connsiteY93" fmla="*/ 757397 h 3657063"/>
              <a:gd name="connsiteX94" fmla="*/ 1279756 w 3657600"/>
              <a:gd name="connsiteY94" fmla="*/ 310960 h 3657063"/>
              <a:gd name="connsiteX95" fmla="*/ 622531 w 3657600"/>
              <a:gd name="connsiteY95" fmla="*/ 757397 h 3657063"/>
              <a:gd name="connsiteX96" fmla="*/ 1021152 w 3657600"/>
              <a:gd name="connsiteY96" fmla="*/ 757969 h 3657063"/>
              <a:gd name="connsiteX97" fmla="*/ 1054775 w 3657600"/>
              <a:gd name="connsiteY97" fmla="*/ 729394 h 3657063"/>
              <a:gd name="connsiteX98" fmla="*/ 1175552 w 3657600"/>
              <a:gd name="connsiteY98" fmla="*/ 475743 h 3657063"/>
              <a:gd name="connsiteX99" fmla="*/ 1279756 w 3657600"/>
              <a:gd name="connsiteY99" fmla="*/ 310960 h 3657063"/>
              <a:gd name="connsiteX100" fmla="*/ 1275565 w 3657600"/>
              <a:gd name="connsiteY100" fmla="*/ 3341244 h 3657063"/>
              <a:gd name="connsiteX101" fmla="*/ 1274898 w 3657600"/>
              <a:gd name="connsiteY101" fmla="*/ 3335148 h 3657063"/>
              <a:gd name="connsiteX102" fmla="*/ 1050299 w 3657600"/>
              <a:gd name="connsiteY102" fmla="*/ 2919572 h 3657063"/>
              <a:gd name="connsiteX103" fmla="*/ 1015437 w 3657600"/>
              <a:gd name="connsiteY103" fmla="*/ 2900998 h 3657063"/>
              <a:gd name="connsiteX104" fmla="*/ 730259 w 3657600"/>
              <a:gd name="connsiteY104" fmla="*/ 2900141 h 3657063"/>
              <a:gd name="connsiteX105" fmla="*/ 629865 w 3657600"/>
              <a:gd name="connsiteY105" fmla="*/ 2900141 h 3657063"/>
              <a:gd name="connsiteX106" fmla="*/ 1275565 w 3657600"/>
              <a:gd name="connsiteY106" fmla="*/ 3341244 h 3657063"/>
              <a:gd name="connsiteX107" fmla="*/ 3035499 w 3657600"/>
              <a:gd name="connsiteY107" fmla="*/ 2900522 h 3657063"/>
              <a:gd name="connsiteX108" fmla="*/ 2994732 w 3657600"/>
              <a:gd name="connsiteY108" fmla="*/ 2900522 h 3657063"/>
              <a:gd name="connsiteX109" fmla="*/ 2648975 w 3657600"/>
              <a:gd name="connsiteY109" fmla="*/ 2899760 h 3657063"/>
              <a:gd name="connsiteX110" fmla="*/ 2600492 w 3657600"/>
              <a:gd name="connsiteY110" fmla="*/ 2933288 h 3657063"/>
              <a:gd name="connsiteX111" fmla="*/ 2413517 w 3657600"/>
              <a:gd name="connsiteY111" fmla="*/ 3292285 h 3657063"/>
              <a:gd name="connsiteX112" fmla="*/ 2374274 w 3657600"/>
              <a:gd name="connsiteY112" fmla="*/ 3348197 h 3657063"/>
              <a:gd name="connsiteX113" fmla="*/ 3035499 w 3657600"/>
              <a:gd name="connsiteY113" fmla="*/ 2900522 h 365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657600" h="3657063">
                <a:moveTo>
                  <a:pt x="1714667" y="160"/>
                </a:moveTo>
                <a:lnTo>
                  <a:pt x="1943267" y="160"/>
                </a:lnTo>
                <a:cubicBezTo>
                  <a:pt x="2005466" y="8351"/>
                  <a:pt x="2068045" y="14638"/>
                  <a:pt x="2129862" y="25210"/>
                </a:cubicBezTo>
                <a:cubicBezTo>
                  <a:pt x="2467585" y="80158"/>
                  <a:pt x="2782458" y="230834"/>
                  <a:pt x="3037118" y="459360"/>
                </a:cubicBezTo>
                <a:cubicBezTo>
                  <a:pt x="3355349" y="742443"/>
                  <a:pt x="3554516" y="1093915"/>
                  <a:pt x="3629669" y="1513968"/>
                </a:cubicBezTo>
                <a:cubicBezTo>
                  <a:pt x="3641480" y="1580643"/>
                  <a:pt x="3648719" y="1647318"/>
                  <a:pt x="3657767" y="1714660"/>
                </a:cubicBezTo>
                <a:lnTo>
                  <a:pt x="3657767" y="1943260"/>
                </a:lnTo>
                <a:cubicBezTo>
                  <a:pt x="3655577" y="1954785"/>
                  <a:pt x="3652814" y="1966215"/>
                  <a:pt x="3651290" y="1977835"/>
                </a:cubicBezTo>
                <a:cubicBezTo>
                  <a:pt x="3642623" y="2041462"/>
                  <a:pt x="3637574" y="2105756"/>
                  <a:pt x="3625287" y="2168335"/>
                </a:cubicBezTo>
                <a:cubicBezTo>
                  <a:pt x="3542610" y="2592674"/>
                  <a:pt x="3336394" y="2946814"/>
                  <a:pt x="3006162" y="3224467"/>
                </a:cubicBezTo>
                <a:cubicBezTo>
                  <a:pt x="2612399" y="3555747"/>
                  <a:pt x="2155199" y="3696717"/>
                  <a:pt x="1643706" y="3647758"/>
                </a:cubicBezTo>
                <a:cubicBezTo>
                  <a:pt x="1282613" y="3613278"/>
                  <a:pt x="959621" y="3478023"/>
                  <a:pt x="679109" y="3247708"/>
                </a:cubicBezTo>
                <a:cubicBezTo>
                  <a:pt x="328113" y="2959672"/>
                  <a:pt x="109228" y="2591912"/>
                  <a:pt x="28266" y="2144047"/>
                </a:cubicBezTo>
                <a:cubicBezTo>
                  <a:pt x="16265" y="2077372"/>
                  <a:pt x="9216" y="2010030"/>
                  <a:pt x="167" y="1943069"/>
                </a:cubicBezTo>
                <a:lnTo>
                  <a:pt x="167" y="1714469"/>
                </a:lnTo>
                <a:cubicBezTo>
                  <a:pt x="2759" y="1705412"/>
                  <a:pt x="4701" y="1696181"/>
                  <a:pt x="5978" y="1686847"/>
                </a:cubicBezTo>
                <a:cubicBezTo>
                  <a:pt x="30361" y="1374808"/>
                  <a:pt x="126659" y="1086772"/>
                  <a:pt x="301253" y="827025"/>
                </a:cubicBezTo>
                <a:cubicBezTo>
                  <a:pt x="594623" y="391828"/>
                  <a:pt x="999245" y="122175"/>
                  <a:pt x="1517309" y="27782"/>
                </a:cubicBezTo>
                <a:cubicBezTo>
                  <a:pt x="1582841" y="16066"/>
                  <a:pt x="1648945" y="9304"/>
                  <a:pt x="1714667" y="160"/>
                </a:cubicBezTo>
                <a:close/>
                <a:moveTo>
                  <a:pt x="213241" y="1719898"/>
                </a:moveTo>
                <a:lnTo>
                  <a:pt x="866085" y="1719898"/>
                </a:lnTo>
                <a:cubicBezTo>
                  <a:pt x="874943" y="1466819"/>
                  <a:pt x="907424" y="1218788"/>
                  <a:pt x="974099" y="974472"/>
                </a:cubicBezTo>
                <a:cubicBezTo>
                  <a:pt x="968575" y="973238"/>
                  <a:pt x="962974" y="972379"/>
                  <a:pt x="957335" y="971900"/>
                </a:cubicBezTo>
                <a:cubicBezTo>
                  <a:pt x="799124" y="971900"/>
                  <a:pt x="640819" y="971233"/>
                  <a:pt x="482609" y="972757"/>
                </a:cubicBezTo>
                <a:cubicBezTo>
                  <a:pt x="468301" y="974969"/>
                  <a:pt x="455654" y="983273"/>
                  <a:pt x="447938" y="995522"/>
                </a:cubicBezTo>
                <a:cubicBezTo>
                  <a:pt x="358461" y="1139184"/>
                  <a:pt x="294044" y="1297005"/>
                  <a:pt x="257438" y="1462247"/>
                </a:cubicBezTo>
                <a:cubicBezTo>
                  <a:pt x="239245" y="1545972"/>
                  <a:pt x="228196" y="1631697"/>
                  <a:pt x="213241" y="1719898"/>
                </a:cubicBezTo>
                <a:close/>
                <a:moveTo>
                  <a:pt x="3437454" y="1719898"/>
                </a:moveTo>
                <a:cubicBezTo>
                  <a:pt x="3437454" y="1712183"/>
                  <a:pt x="3437454" y="1706468"/>
                  <a:pt x="3437454" y="1700848"/>
                </a:cubicBezTo>
                <a:cubicBezTo>
                  <a:pt x="3418825" y="1448402"/>
                  <a:pt x="3339450" y="1204200"/>
                  <a:pt x="3206092" y="989045"/>
                </a:cubicBezTo>
                <a:cubicBezTo>
                  <a:pt x="3200091" y="979520"/>
                  <a:pt x="3181327" y="972567"/>
                  <a:pt x="3167992" y="972472"/>
                </a:cubicBezTo>
                <a:cubicBezTo>
                  <a:pt x="3026450" y="971233"/>
                  <a:pt x="2884814" y="971710"/>
                  <a:pt x="2743272" y="971710"/>
                </a:cubicBezTo>
                <a:lnTo>
                  <a:pt x="2682979" y="971710"/>
                </a:lnTo>
                <a:cubicBezTo>
                  <a:pt x="2750511" y="1219360"/>
                  <a:pt x="2782325" y="1467010"/>
                  <a:pt x="2791564" y="1719898"/>
                </a:cubicBezTo>
                <a:close/>
                <a:moveTo>
                  <a:pt x="974670" y="2686210"/>
                </a:moveTo>
                <a:cubicBezTo>
                  <a:pt x="906757" y="2438560"/>
                  <a:pt x="875324" y="2190148"/>
                  <a:pt x="865895" y="1938307"/>
                </a:cubicBezTo>
                <a:lnTo>
                  <a:pt x="221624" y="1938307"/>
                </a:lnTo>
                <a:cubicBezTo>
                  <a:pt x="220848" y="1942426"/>
                  <a:pt x="220371" y="1946596"/>
                  <a:pt x="220195" y="1950784"/>
                </a:cubicBezTo>
                <a:cubicBezTo>
                  <a:pt x="237768" y="2205709"/>
                  <a:pt x="317355" y="2452480"/>
                  <a:pt x="452033" y="2669636"/>
                </a:cubicBezTo>
                <a:cubicBezTo>
                  <a:pt x="458474" y="2678720"/>
                  <a:pt x="468566" y="2684532"/>
                  <a:pt x="479656" y="2685543"/>
                </a:cubicBezTo>
                <a:cubicBezTo>
                  <a:pt x="642724" y="2686495"/>
                  <a:pt x="805601" y="2686210"/>
                  <a:pt x="974670" y="2686210"/>
                </a:cubicBezTo>
                <a:close/>
                <a:moveTo>
                  <a:pt x="2791850" y="1938497"/>
                </a:moveTo>
                <a:cubicBezTo>
                  <a:pt x="2784383" y="2191030"/>
                  <a:pt x="2748144" y="2441888"/>
                  <a:pt x="2683836" y="2686210"/>
                </a:cubicBezTo>
                <a:cubicBezTo>
                  <a:pt x="2848238" y="2686210"/>
                  <a:pt x="3006353" y="2685543"/>
                  <a:pt x="3164563" y="2686972"/>
                </a:cubicBezTo>
                <a:cubicBezTo>
                  <a:pt x="3189804" y="2686972"/>
                  <a:pt x="3202663" y="2677447"/>
                  <a:pt x="3214379" y="2657539"/>
                </a:cubicBezTo>
                <a:cubicBezTo>
                  <a:pt x="3294759" y="2525235"/>
                  <a:pt x="3354561" y="2381479"/>
                  <a:pt x="3391734" y="2231200"/>
                </a:cubicBezTo>
                <a:cubicBezTo>
                  <a:pt x="3414404" y="2135950"/>
                  <a:pt x="3427739" y="2038414"/>
                  <a:pt x="3445931" y="1938116"/>
                </a:cubicBezTo>
                <a:close/>
                <a:moveTo>
                  <a:pt x="1719239" y="1720660"/>
                </a:moveTo>
                <a:lnTo>
                  <a:pt x="1719239" y="971710"/>
                </a:lnTo>
                <a:cubicBezTo>
                  <a:pt x="1555124" y="971710"/>
                  <a:pt x="1393199" y="972567"/>
                  <a:pt x="1231274" y="970852"/>
                </a:cubicBezTo>
                <a:cubicBezTo>
                  <a:pt x="1202699" y="970852"/>
                  <a:pt x="1193174" y="981806"/>
                  <a:pt x="1186316" y="1006666"/>
                </a:cubicBezTo>
                <a:cubicBezTo>
                  <a:pt x="1133841" y="1198273"/>
                  <a:pt x="1100593" y="1394633"/>
                  <a:pt x="1087065" y="1592835"/>
                </a:cubicBezTo>
                <a:cubicBezTo>
                  <a:pt x="1083922" y="1634935"/>
                  <a:pt x="1083160" y="1677226"/>
                  <a:pt x="1081160" y="1720660"/>
                </a:cubicBezTo>
                <a:close/>
                <a:moveTo>
                  <a:pt x="1719239" y="2686210"/>
                </a:moveTo>
                <a:lnTo>
                  <a:pt x="1719239" y="1938497"/>
                </a:lnTo>
                <a:lnTo>
                  <a:pt x="1079731" y="1938497"/>
                </a:lnTo>
                <a:cubicBezTo>
                  <a:pt x="1084112" y="2003743"/>
                  <a:pt x="1087446" y="2066513"/>
                  <a:pt x="1092875" y="2128997"/>
                </a:cubicBezTo>
                <a:cubicBezTo>
                  <a:pt x="1107452" y="2309204"/>
                  <a:pt x="1140389" y="2487452"/>
                  <a:pt x="1191173" y="2660968"/>
                </a:cubicBezTo>
                <a:cubicBezTo>
                  <a:pt x="1194221" y="2671065"/>
                  <a:pt x="1208318" y="2684971"/>
                  <a:pt x="1217272" y="2685067"/>
                </a:cubicBezTo>
                <a:cubicBezTo>
                  <a:pt x="1383674" y="2686591"/>
                  <a:pt x="1550266" y="2686210"/>
                  <a:pt x="1719239" y="2686210"/>
                </a:cubicBezTo>
                <a:close/>
                <a:moveTo>
                  <a:pt x="1939076" y="971710"/>
                </a:moveTo>
                <a:lnTo>
                  <a:pt x="1939076" y="1719898"/>
                </a:lnTo>
                <a:lnTo>
                  <a:pt x="2573632" y="1719898"/>
                </a:lnTo>
                <a:cubicBezTo>
                  <a:pt x="2575156" y="1715898"/>
                  <a:pt x="2576775" y="1713802"/>
                  <a:pt x="2576680" y="1711802"/>
                </a:cubicBezTo>
                <a:cubicBezTo>
                  <a:pt x="2575346" y="1682084"/>
                  <a:pt x="2574108" y="1652366"/>
                  <a:pt x="2572298" y="1622648"/>
                </a:cubicBezTo>
                <a:cubicBezTo>
                  <a:pt x="2560552" y="1411156"/>
                  <a:pt x="2525641" y="1201591"/>
                  <a:pt x="2468190" y="997713"/>
                </a:cubicBezTo>
                <a:cubicBezTo>
                  <a:pt x="2463523" y="981520"/>
                  <a:pt x="2459332" y="971043"/>
                  <a:pt x="2438377" y="971233"/>
                </a:cubicBezTo>
                <a:cubicBezTo>
                  <a:pt x="2272928" y="972186"/>
                  <a:pt x="2107574" y="971710"/>
                  <a:pt x="1939076" y="971710"/>
                </a:cubicBezTo>
                <a:close/>
                <a:moveTo>
                  <a:pt x="1937457" y="2686210"/>
                </a:moveTo>
                <a:cubicBezTo>
                  <a:pt x="2101859" y="2686210"/>
                  <a:pt x="2262450" y="2685448"/>
                  <a:pt x="2423232" y="2686972"/>
                </a:cubicBezTo>
                <a:cubicBezTo>
                  <a:pt x="2451807" y="2686972"/>
                  <a:pt x="2463999" y="2679733"/>
                  <a:pt x="2471905" y="2651158"/>
                </a:cubicBezTo>
                <a:cubicBezTo>
                  <a:pt x="2524214" y="2458292"/>
                  <a:pt x="2557395" y="2260742"/>
                  <a:pt x="2570965" y="2061370"/>
                </a:cubicBezTo>
                <a:cubicBezTo>
                  <a:pt x="2574013" y="2020412"/>
                  <a:pt x="2574775" y="1979359"/>
                  <a:pt x="2576585" y="1938307"/>
                </a:cubicBezTo>
                <a:lnTo>
                  <a:pt x="1937457" y="1938307"/>
                </a:lnTo>
                <a:close/>
                <a:moveTo>
                  <a:pt x="1719906" y="756445"/>
                </a:moveTo>
                <a:lnTo>
                  <a:pt x="1719906" y="237427"/>
                </a:lnTo>
                <a:cubicBezTo>
                  <a:pt x="1568268" y="271622"/>
                  <a:pt x="1297091" y="593281"/>
                  <a:pt x="1282137" y="756445"/>
                </a:cubicBezTo>
                <a:close/>
                <a:moveTo>
                  <a:pt x="1938981" y="237427"/>
                </a:moveTo>
                <a:lnTo>
                  <a:pt x="1938981" y="755302"/>
                </a:lnTo>
                <a:lnTo>
                  <a:pt x="2378084" y="755302"/>
                </a:lnTo>
                <a:cubicBezTo>
                  <a:pt x="2326077" y="549085"/>
                  <a:pt x="2091667" y="272860"/>
                  <a:pt x="1938600" y="237427"/>
                </a:cubicBezTo>
                <a:close/>
                <a:moveTo>
                  <a:pt x="1280327" y="2902046"/>
                </a:moveTo>
                <a:cubicBezTo>
                  <a:pt x="1322237" y="3096928"/>
                  <a:pt x="1582937" y="3402680"/>
                  <a:pt x="1719716" y="3418873"/>
                </a:cubicBezTo>
                <a:lnTo>
                  <a:pt x="1719716" y="2900522"/>
                </a:lnTo>
                <a:lnTo>
                  <a:pt x="1304521" y="2900522"/>
                </a:lnTo>
                <a:cubicBezTo>
                  <a:pt x="1296520" y="2900522"/>
                  <a:pt x="1288424" y="2901570"/>
                  <a:pt x="1280327" y="2902046"/>
                </a:cubicBezTo>
                <a:close/>
                <a:moveTo>
                  <a:pt x="1937552" y="3420968"/>
                </a:moveTo>
                <a:cubicBezTo>
                  <a:pt x="2093953" y="3382201"/>
                  <a:pt x="2330554" y="3102833"/>
                  <a:pt x="2378084" y="2902999"/>
                </a:cubicBezTo>
                <a:lnTo>
                  <a:pt x="1937171" y="2902999"/>
                </a:lnTo>
                <a:close/>
                <a:moveTo>
                  <a:pt x="3035690" y="757397"/>
                </a:moveTo>
                <a:cubicBezTo>
                  <a:pt x="2848809" y="552038"/>
                  <a:pt x="2634878" y="405543"/>
                  <a:pt x="2381894" y="316104"/>
                </a:cubicBezTo>
                <a:cubicBezTo>
                  <a:pt x="2474781" y="447290"/>
                  <a:pt x="2550814" y="589630"/>
                  <a:pt x="2608208" y="739776"/>
                </a:cubicBezTo>
                <a:cubicBezTo>
                  <a:pt x="2613627" y="749151"/>
                  <a:pt x="2623167" y="755404"/>
                  <a:pt x="2633925" y="756635"/>
                </a:cubicBezTo>
                <a:cubicBezTo>
                  <a:pt x="2764799" y="757397"/>
                  <a:pt x="2894815" y="757397"/>
                  <a:pt x="3035690" y="757397"/>
                </a:cubicBezTo>
                <a:close/>
                <a:moveTo>
                  <a:pt x="1279756" y="310960"/>
                </a:moveTo>
                <a:cubicBezTo>
                  <a:pt x="1027150" y="403165"/>
                  <a:pt x="801340" y="556552"/>
                  <a:pt x="622531" y="757397"/>
                </a:cubicBezTo>
                <a:cubicBezTo>
                  <a:pt x="762167" y="757397"/>
                  <a:pt x="891707" y="756730"/>
                  <a:pt x="1021152" y="757969"/>
                </a:cubicBezTo>
                <a:cubicBezTo>
                  <a:pt x="1044012" y="757969"/>
                  <a:pt x="1047632" y="744538"/>
                  <a:pt x="1054775" y="729394"/>
                </a:cubicBezTo>
                <a:cubicBezTo>
                  <a:pt x="1094399" y="644526"/>
                  <a:pt x="1132118" y="558610"/>
                  <a:pt x="1175552" y="475743"/>
                </a:cubicBezTo>
                <a:cubicBezTo>
                  <a:pt x="1204889" y="420498"/>
                  <a:pt x="1242323" y="369730"/>
                  <a:pt x="1279756" y="310960"/>
                </a:cubicBezTo>
                <a:close/>
                <a:moveTo>
                  <a:pt x="1275565" y="3341244"/>
                </a:moveTo>
                <a:cubicBezTo>
                  <a:pt x="1275565" y="3339148"/>
                  <a:pt x="1275565" y="3336577"/>
                  <a:pt x="1274898" y="3335148"/>
                </a:cubicBezTo>
                <a:cubicBezTo>
                  <a:pt x="1180029" y="3207513"/>
                  <a:pt x="1108782" y="3067210"/>
                  <a:pt x="1050299" y="2919572"/>
                </a:cubicBezTo>
                <a:cubicBezTo>
                  <a:pt x="1046393" y="2910047"/>
                  <a:pt x="1027534" y="2901189"/>
                  <a:pt x="1015437" y="2900998"/>
                </a:cubicBezTo>
                <a:cubicBezTo>
                  <a:pt x="920187" y="2899474"/>
                  <a:pt x="824937" y="2900141"/>
                  <a:pt x="730259" y="2900141"/>
                </a:cubicBezTo>
                <a:lnTo>
                  <a:pt x="629865" y="2900141"/>
                </a:lnTo>
                <a:cubicBezTo>
                  <a:pt x="717971" y="3043397"/>
                  <a:pt x="1108592" y="3309049"/>
                  <a:pt x="1275565" y="3341244"/>
                </a:cubicBezTo>
                <a:close/>
                <a:moveTo>
                  <a:pt x="3035499" y="2900522"/>
                </a:moveTo>
                <a:lnTo>
                  <a:pt x="2994732" y="2900522"/>
                </a:lnTo>
                <a:cubicBezTo>
                  <a:pt x="2879480" y="2900522"/>
                  <a:pt x="2764227" y="2901475"/>
                  <a:pt x="2648975" y="2899760"/>
                </a:cubicBezTo>
                <a:cubicBezTo>
                  <a:pt x="2621733" y="2899760"/>
                  <a:pt x="2609922" y="2908618"/>
                  <a:pt x="2600492" y="2933288"/>
                </a:cubicBezTo>
                <a:cubicBezTo>
                  <a:pt x="2552944" y="3060088"/>
                  <a:pt x="2490158" y="3180638"/>
                  <a:pt x="2413517" y="3292285"/>
                </a:cubicBezTo>
                <a:cubicBezTo>
                  <a:pt x="2402849" y="3308192"/>
                  <a:pt x="2391323" y="3323908"/>
                  <a:pt x="2374274" y="3348197"/>
                </a:cubicBezTo>
                <a:cubicBezTo>
                  <a:pt x="2628172" y="3255676"/>
                  <a:pt x="2855301" y="3101901"/>
                  <a:pt x="3035499" y="2900522"/>
                </a:cubicBez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261140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3694221"/>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Explain the role of the media in responding to a public health emergency</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374511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5A707704-6E9E-0945-9BFA-321583D1646C}"/>
              </a:ext>
            </a:extLst>
          </p:cNvPr>
          <p:cNvSpPr txBox="1"/>
          <p:nvPr/>
        </p:nvSpPr>
        <p:spPr>
          <a:xfrm>
            <a:off x="1089204" y="2117812"/>
            <a:ext cx="6720848" cy="1107996"/>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Explain the importance of drafting and having a risk communication strategy to control and respond to an outbreak</a:t>
            </a:r>
          </a:p>
        </p:txBody>
      </p:sp>
      <p:sp>
        <p:nvSpPr>
          <p:cNvPr id="14" name="Graphic 8">
            <a:extLst>
              <a:ext uri="{FF2B5EF4-FFF2-40B4-BE49-F238E27FC236}">
                <a16:creationId xmlns:a16="http://schemas.microsoft.com/office/drawing/2014/main" id="{35FD6C25-8EAE-C140-8FBD-77A5B2F72C1C}"/>
              </a:ext>
            </a:extLst>
          </p:cNvPr>
          <p:cNvSpPr>
            <a:spLocks noChangeAspect="1"/>
          </p:cNvSpPr>
          <p:nvPr/>
        </p:nvSpPr>
        <p:spPr>
          <a:xfrm>
            <a:off x="431800" y="216870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0A427DA6-B82D-D149-80F8-7E13DF6F1351}"/>
              </a:ext>
            </a:extLst>
          </p:cNvPr>
          <p:cNvSpPr txBox="1"/>
          <p:nvPr/>
        </p:nvSpPr>
        <p:spPr>
          <a:xfrm>
            <a:off x="1089204" y="4901298"/>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Review ways to manage the media in that context</a:t>
            </a:r>
          </a:p>
        </p:txBody>
      </p:sp>
      <p:sp>
        <p:nvSpPr>
          <p:cNvPr id="8" name="Graphic 8">
            <a:extLst>
              <a:ext uri="{FF2B5EF4-FFF2-40B4-BE49-F238E27FC236}">
                <a16:creationId xmlns:a16="http://schemas.microsoft.com/office/drawing/2014/main" id="{63AE6BAB-054A-9243-BDC4-8C3E4042FF85}"/>
              </a:ext>
            </a:extLst>
          </p:cNvPr>
          <p:cNvSpPr>
            <a:spLocks noChangeAspect="1"/>
          </p:cNvSpPr>
          <p:nvPr/>
        </p:nvSpPr>
        <p:spPr>
          <a:xfrm>
            <a:off x="431800" y="495219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4">
            <a:extLst>
              <a:ext uri="{FF2B5EF4-FFF2-40B4-BE49-F238E27FC236}">
                <a16:creationId xmlns:a16="http://schemas.microsoft.com/office/drawing/2014/main" id="{4782681D-1F6A-1C46-BAD6-D1874A92183A}"/>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
        <p:nvSpPr>
          <p:cNvPr id="5" name="TextBox 4">
            <a:extLst>
              <a:ext uri="{FF2B5EF4-FFF2-40B4-BE49-F238E27FC236}">
                <a16:creationId xmlns:a16="http://schemas.microsoft.com/office/drawing/2014/main" id="{663A4F6C-7FA9-7A41-A7DE-CA65428F25D3}"/>
              </a:ext>
            </a:extLst>
          </p:cNvPr>
          <p:cNvSpPr txBox="1"/>
          <p:nvPr/>
        </p:nvSpPr>
        <p:spPr>
          <a:xfrm>
            <a:off x="1193180" y="379681"/>
            <a:ext cx="748250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Early communication</a:t>
            </a:r>
          </a:p>
        </p:txBody>
      </p:sp>
      <p:sp>
        <p:nvSpPr>
          <p:cNvPr id="56" name="Rounded Rectangle 55">
            <a:extLst>
              <a:ext uri="{FF2B5EF4-FFF2-40B4-BE49-F238E27FC236}">
                <a16:creationId xmlns:a16="http://schemas.microsoft.com/office/drawing/2014/main" id="{F4E036BC-D83C-B34F-8DE3-4C714F203388}"/>
              </a:ext>
            </a:extLst>
          </p:cNvPr>
          <p:cNvSpPr/>
          <p:nvPr/>
        </p:nvSpPr>
        <p:spPr>
          <a:xfrm>
            <a:off x="860417" y="207503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7" name="Rounded Rectangle 56">
            <a:extLst>
              <a:ext uri="{FF2B5EF4-FFF2-40B4-BE49-F238E27FC236}">
                <a16:creationId xmlns:a16="http://schemas.microsoft.com/office/drawing/2014/main" id="{53056FB7-1CCB-E845-AC13-D6D35133164D}"/>
              </a:ext>
            </a:extLst>
          </p:cNvPr>
          <p:cNvSpPr/>
          <p:nvPr/>
        </p:nvSpPr>
        <p:spPr>
          <a:xfrm>
            <a:off x="860417" y="3025658"/>
            <a:ext cx="3579303" cy="892627"/>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0" name="TextBox 59">
            <a:extLst>
              <a:ext uri="{FF2B5EF4-FFF2-40B4-BE49-F238E27FC236}">
                <a16:creationId xmlns:a16="http://schemas.microsoft.com/office/drawing/2014/main" id="{A5F46200-FDB7-9B48-9BDE-5C854A2BCE66}"/>
              </a:ext>
            </a:extLst>
          </p:cNvPr>
          <p:cNvSpPr txBox="1"/>
          <p:nvPr/>
        </p:nvSpPr>
        <p:spPr>
          <a:xfrm>
            <a:off x="1436512" y="2275782"/>
            <a:ext cx="2822492" cy="246221"/>
          </a:xfrm>
          <a:prstGeom prst="rect">
            <a:avLst/>
          </a:prstGeom>
          <a:noFill/>
        </p:spPr>
        <p:txBody>
          <a:bodyPr wrap="square" lIns="0" tIns="0" rIns="0" bIns="0" rtlCol="0">
            <a:spAutoFit/>
          </a:bodyPr>
          <a:lstStyle/>
          <a:p>
            <a:r>
              <a:rPr lang="en-GB" sz="1600" dirty="0" err="1">
                <a:solidFill>
                  <a:schemeClr val="tx1"/>
                </a:solidFill>
              </a:rPr>
              <a:t>Build trust.</a:t>
            </a:r>
          </a:p>
        </p:txBody>
      </p:sp>
      <p:sp>
        <p:nvSpPr>
          <p:cNvPr id="61" name="Google Shape;140;p4">
            <a:extLst>
              <a:ext uri="{FF2B5EF4-FFF2-40B4-BE49-F238E27FC236}">
                <a16:creationId xmlns:a16="http://schemas.microsoft.com/office/drawing/2014/main" id="{1E408732-F41C-1B46-8140-A0942C1C6F40}"/>
              </a:ext>
            </a:extLst>
          </p:cNvPr>
          <p:cNvSpPr>
            <a:spLocks noChangeAspect="1"/>
          </p:cNvSpPr>
          <p:nvPr/>
        </p:nvSpPr>
        <p:spPr>
          <a:xfrm>
            <a:off x="429701" y="19670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a:extLst>
              <a:ext uri="{FF2B5EF4-FFF2-40B4-BE49-F238E27FC236}">
                <a16:creationId xmlns:a16="http://schemas.microsoft.com/office/drawing/2014/main" id="{5DCAC887-5635-8E47-9D5A-430C76231B29}"/>
              </a:ext>
            </a:extLst>
          </p:cNvPr>
          <p:cNvSpPr txBox="1"/>
          <p:nvPr/>
        </p:nvSpPr>
        <p:spPr>
          <a:xfrm>
            <a:off x="1436512" y="3102639"/>
            <a:ext cx="2683312" cy="738664"/>
          </a:xfrm>
          <a:prstGeom prst="rect">
            <a:avLst/>
          </a:prstGeom>
          <a:noFill/>
        </p:spPr>
        <p:txBody>
          <a:bodyPr wrap="square" lIns="0" tIns="0" rIns="0" bIns="0" rtlCol="0">
            <a:spAutoFit/>
          </a:bodyPr>
          <a:lstStyle/>
          <a:p>
            <a:r>
              <a:rPr lang="en-GB" sz="1600" dirty="0" err="1">
                <a:solidFill>
                  <a:schemeClr val="tx1"/>
                </a:solidFill>
              </a:rPr>
              <a:t>Timely announcements establish a pattern for trust and leadership.</a:t>
            </a:r>
          </a:p>
        </p:txBody>
      </p:sp>
      <p:sp>
        <p:nvSpPr>
          <p:cNvPr id="63" name="Google Shape;140;p4">
            <a:extLst>
              <a:ext uri="{FF2B5EF4-FFF2-40B4-BE49-F238E27FC236}">
                <a16:creationId xmlns:a16="http://schemas.microsoft.com/office/drawing/2014/main" id="{BDE8BDB9-C87B-B942-B3F0-529DE7E3C429}"/>
              </a:ext>
            </a:extLst>
          </p:cNvPr>
          <p:cNvSpPr>
            <a:spLocks noChangeAspect="1"/>
          </p:cNvSpPr>
          <p:nvPr/>
        </p:nvSpPr>
        <p:spPr>
          <a:xfrm>
            <a:off x="429701" y="303997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Rounded Rectangle 66">
            <a:extLst>
              <a:ext uri="{FF2B5EF4-FFF2-40B4-BE49-F238E27FC236}">
                <a16:creationId xmlns:a16="http://schemas.microsoft.com/office/drawing/2014/main" id="{7BF0FAEC-C62D-F048-A0F7-E3DAD486F59C}"/>
              </a:ext>
            </a:extLst>
          </p:cNvPr>
          <p:cNvSpPr/>
          <p:nvPr/>
        </p:nvSpPr>
        <p:spPr>
          <a:xfrm>
            <a:off x="5096385" y="2075030"/>
            <a:ext cx="3579303" cy="1843256"/>
          </a:xfrm>
          <a:prstGeom prst="roundRect">
            <a:avLst>
              <a:gd name="adj" fmla="val 965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8" name="Rounded Rectangle 67">
            <a:extLst>
              <a:ext uri="{FF2B5EF4-FFF2-40B4-BE49-F238E27FC236}">
                <a16:creationId xmlns:a16="http://schemas.microsoft.com/office/drawing/2014/main" id="{8937A7AE-C63C-6846-9B4F-A121C068C24E}"/>
              </a:ext>
            </a:extLst>
          </p:cNvPr>
          <p:cNvSpPr/>
          <p:nvPr/>
        </p:nvSpPr>
        <p:spPr>
          <a:xfrm>
            <a:off x="5096385" y="4131522"/>
            <a:ext cx="3579303" cy="1148807"/>
          </a:xfrm>
          <a:prstGeom prst="roundRect">
            <a:avLst>
              <a:gd name="adj" fmla="val 1346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9" name="TextBox 68">
            <a:extLst>
              <a:ext uri="{FF2B5EF4-FFF2-40B4-BE49-F238E27FC236}">
                <a16:creationId xmlns:a16="http://schemas.microsoft.com/office/drawing/2014/main" id="{EF6D535E-F67F-C547-AB99-9A9B6C33841A}"/>
              </a:ext>
            </a:extLst>
          </p:cNvPr>
          <p:cNvSpPr txBox="1"/>
          <p:nvPr/>
        </p:nvSpPr>
        <p:spPr>
          <a:xfrm>
            <a:off x="5672480" y="2410105"/>
            <a:ext cx="2582595" cy="1231106"/>
          </a:xfrm>
          <a:prstGeom prst="rect">
            <a:avLst/>
          </a:prstGeom>
          <a:noFill/>
        </p:spPr>
        <p:txBody>
          <a:bodyPr wrap="square" lIns="0" tIns="0" rIns="0" bIns="0" rtlCol="0">
            <a:spAutoFit/>
          </a:bodyPr>
          <a:lstStyle/>
          <a:p>
            <a:r>
              <a:rPr lang="en-GB" sz="1600" dirty="0" err="1">
                <a:solidFill>
                  <a:schemeClr val="tx1"/>
                </a:solidFill>
              </a:rPr>
              <a:t>Avoid rumors and misinformation. Guidelines and measures to address the health impact CAN SAVE LIVES.</a:t>
            </a:r>
          </a:p>
        </p:txBody>
      </p:sp>
      <p:sp>
        <p:nvSpPr>
          <p:cNvPr id="70" name="Google Shape;140;p4">
            <a:extLst>
              <a:ext uri="{FF2B5EF4-FFF2-40B4-BE49-F238E27FC236}">
                <a16:creationId xmlns:a16="http://schemas.microsoft.com/office/drawing/2014/main" id="{20122494-C048-F149-B02B-27EC99BC9903}"/>
              </a:ext>
            </a:extLst>
          </p:cNvPr>
          <p:cNvSpPr>
            <a:spLocks noChangeAspect="1"/>
          </p:cNvSpPr>
          <p:nvPr/>
        </p:nvSpPr>
        <p:spPr>
          <a:xfrm>
            <a:off x="4665669" y="19670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TextBox 70">
            <a:extLst>
              <a:ext uri="{FF2B5EF4-FFF2-40B4-BE49-F238E27FC236}">
                <a16:creationId xmlns:a16="http://schemas.microsoft.com/office/drawing/2014/main" id="{EFA1BA7C-5869-014F-9789-89EEF9C37FE5}"/>
              </a:ext>
            </a:extLst>
          </p:cNvPr>
          <p:cNvSpPr txBox="1"/>
          <p:nvPr/>
        </p:nvSpPr>
        <p:spPr>
          <a:xfrm>
            <a:off x="5672480" y="4208504"/>
            <a:ext cx="2822492" cy="984885"/>
          </a:xfrm>
          <a:prstGeom prst="rect">
            <a:avLst/>
          </a:prstGeom>
          <a:noFill/>
        </p:spPr>
        <p:txBody>
          <a:bodyPr wrap="square" lIns="0" tIns="0" rIns="0" bIns="0" rtlCol="0">
            <a:spAutoFit/>
          </a:bodyPr>
          <a:lstStyle/>
          <a:p>
            <a:r>
              <a:rPr lang="en-GB" sz="1600" dirty="0" err="1">
                <a:solidFill>
                  <a:schemeClr val="tx1"/>
                </a:solidFill>
              </a:rPr>
              <a:t>Provide information about what you know, what you do not know, and what you are doing to find out.</a:t>
            </a:r>
          </a:p>
        </p:txBody>
      </p:sp>
      <p:sp>
        <p:nvSpPr>
          <p:cNvPr id="72" name="Google Shape;140;p4">
            <a:extLst>
              <a:ext uri="{FF2B5EF4-FFF2-40B4-BE49-F238E27FC236}">
                <a16:creationId xmlns:a16="http://schemas.microsoft.com/office/drawing/2014/main" id="{D42B5788-ED40-BF4B-9164-F2A427F68585}"/>
              </a:ext>
            </a:extLst>
          </p:cNvPr>
          <p:cNvSpPr>
            <a:spLocks noChangeAspect="1"/>
          </p:cNvSpPr>
          <p:nvPr/>
        </p:nvSpPr>
        <p:spPr>
          <a:xfrm>
            <a:off x="4665669" y="414583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Rounded Rectangle 77">
            <a:extLst>
              <a:ext uri="{FF2B5EF4-FFF2-40B4-BE49-F238E27FC236}">
                <a16:creationId xmlns:a16="http://schemas.microsoft.com/office/drawing/2014/main" id="{949413A2-25A4-CC4A-92CD-1D212123EA9E}"/>
              </a:ext>
            </a:extLst>
          </p:cNvPr>
          <p:cNvSpPr/>
          <p:nvPr/>
        </p:nvSpPr>
        <p:spPr>
          <a:xfrm>
            <a:off x="862516" y="5280329"/>
            <a:ext cx="3579303" cy="835372"/>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9" name="TextBox 78">
            <a:extLst>
              <a:ext uri="{FF2B5EF4-FFF2-40B4-BE49-F238E27FC236}">
                <a16:creationId xmlns:a16="http://schemas.microsoft.com/office/drawing/2014/main" id="{CB7BB34D-137F-624B-AF6C-D3E001686ECC}"/>
              </a:ext>
            </a:extLst>
          </p:cNvPr>
          <p:cNvSpPr txBox="1"/>
          <p:nvPr/>
        </p:nvSpPr>
        <p:spPr>
          <a:xfrm>
            <a:off x="1438611" y="5328683"/>
            <a:ext cx="2582595" cy="738664"/>
          </a:xfrm>
          <a:prstGeom prst="rect">
            <a:avLst/>
          </a:prstGeom>
          <a:noFill/>
        </p:spPr>
        <p:txBody>
          <a:bodyPr wrap="square" lIns="0" tIns="0" rIns="0" bIns="0" rtlCol="0">
            <a:spAutoFit/>
          </a:bodyPr>
          <a:lstStyle/>
          <a:p>
            <a:r>
              <a:rPr lang="en-GB" sz="1600" dirty="0" err="1">
                <a:solidFill>
                  <a:schemeClr val="tx1"/>
                </a:solidFill>
              </a:rPr>
              <a:t>Explain that the information may change as more details are learned.</a:t>
            </a:r>
          </a:p>
        </p:txBody>
      </p:sp>
      <p:sp>
        <p:nvSpPr>
          <p:cNvPr id="80" name="Google Shape;140;p4">
            <a:extLst>
              <a:ext uri="{FF2B5EF4-FFF2-40B4-BE49-F238E27FC236}">
                <a16:creationId xmlns:a16="http://schemas.microsoft.com/office/drawing/2014/main" id="{AA3F95BB-F098-2E41-BED2-4CB2FE72CE1F}"/>
              </a:ext>
            </a:extLst>
          </p:cNvPr>
          <p:cNvSpPr>
            <a:spLocks noChangeAspect="1"/>
          </p:cNvSpPr>
          <p:nvPr/>
        </p:nvSpPr>
        <p:spPr>
          <a:xfrm>
            <a:off x="431800" y="526601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Rounded Rectangle 81">
            <a:extLst>
              <a:ext uri="{FF2B5EF4-FFF2-40B4-BE49-F238E27FC236}">
                <a16:creationId xmlns:a16="http://schemas.microsoft.com/office/drawing/2014/main" id="{D2722EEE-79FE-AF42-9912-F09C58AFA40D}"/>
              </a:ext>
            </a:extLst>
          </p:cNvPr>
          <p:cNvSpPr/>
          <p:nvPr/>
        </p:nvSpPr>
        <p:spPr>
          <a:xfrm>
            <a:off x="860417" y="4131523"/>
            <a:ext cx="3579303" cy="892627"/>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3" name="TextBox 82">
            <a:extLst>
              <a:ext uri="{FF2B5EF4-FFF2-40B4-BE49-F238E27FC236}">
                <a16:creationId xmlns:a16="http://schemas.microsoft.com/office/drawing/2014/main" id="{0A09CFEA-3546-9E43-9BCE-928D9897AD71}"/>
              </a:ext>
            </a:extLst>
          </p:cNvPr>
          <p:cNvSpPr txBox="1"/>
          <p:nvPr/>
        </p:nvSpPr>
        <p:spPr>
          <a:xfrm>
            <a:off x="1436512" y="4208504"/>
            <a:ext cx="2584694" cy="738664"/>
          </a:xfrm>
          <a:prstGeom prst="rect">
            <a:avLst/>
          </a:prstGeom>
          <a:noFill/>
        </p:spPr>
        <p:txBody>
          <a:bodyPr wrap="square" lIns="0" tIns="0" rIns="0" bIns="0" rtlCol="0">
            <a:spAutoFit/>
          </a:bodyPr>
          <a:lstStyle/>
          <a:p>
            <a:r>
              <a:rPr lang="en-GB" sz="1600" dirty="0" err="1">
                <a:solidFill>
                  <a:schemeClr val="tx1"/>
                </a:solidFill>
              </a:rPr>
              <a:t>A lack of information is not an excuse to delay the announcement.</a:t>
            </a:r>
          </a:p>
        </p:txBody>
      </p:sp>
      <p:sp>
        <p:nvSpPr>
          <p:cNvPr id="84" name="Google Shape;140;p4">
            <a:extLst>
              <a:ext uri="{FF2B5EF4-FFF2-40B4-BE49-F238E27FC236}">
                <a16:creationId xmlns:a16="http://schemas.microsoft.com/office/drawing/2014/main" id="{F77A95EC-B8F4-F944-9E0E-C1F541E37EF2}"/>
              </a:ext>
            </a:extLst>
          </p:cNvPr>
          <p:cNvSpPr>
            <a:spLocks noChangeAspect="1"/>
          </p:cNvSpPr>
          <p:nvPr/>
        </p:nvSpPr>
        <p:spPr>
          <a:xfrm>
            <a:off x="429701" y="414583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2">
            <a:extLst>
              <a:ext uri="{FF2B5EF4-FFF2-40B4-BE49-F238E27FC236}">
                <a16:creationId xmlns:a16="http://schemas.microsoft.com/office/drawing/2014/main" id="{EAF83843-BDBD-1E4F-8550-6947AB3B53D7}"/>
              </a:ext>
            </a:extLst>
          </p:cNvPr>
          <p:cNvSpPr>
            <a:spLocks noChangeAspect="1"/>
          </p:cNvSpPr>
          <p:nvPr/>
        </p:nvSpPr>
        <p:spPr>
          <a:xfrm>
            <a:off x="609701" y="2242881"/>
            <a:ext cx="504000" cy="355330"/>
          </a:xfrm>
          <a:custGeom>
            <a:avLst/>
            <a:gdLst>
              <a:gd name="connsiteX0" fmla="*/ 453 w 3657218"/>
              <a:gd name="connsiteY0" fmla="*/ 1431895 h 2578406"/>
              <a:gd name="connsiteX1" fmla="*/ 42458 w 3657218"/>
              <a:gd name="connsiteY1" fmla="*/ 1201768 h 2578406"/>
              <a:gd name="connsiteX2" fmla="*/ 228767 w 3657218"/>
              <a:gd name="connsiteY2" fmla="*/ 69688 h 2578406"/>
              <a:gd name="connsiteX3" fmla="*/ 341448 w 3657218"/>
              <a:gd name="connsiteY3" fmla="*/ 12608 h 2578406"/>
              <a:gd name="connsiteX4" fmla="*/ 891993 w 3657218"/>
              <a:gd name="connsiteY4" fmla="*/ 306188 h 2578406"/>
              <a:gd name="connsiteX5" fmla="*/ 929522 w 3657218"/>
              <a:gd name="connsiteY5" fmla="*/ 410834 h 2578406"/>
              <a:gd name="connsiteX6" fmla="*/ 895993 w 3657218"/>
              <a:gd name="connsiteY6" fmla="*/ 495692 h 2578406"/>
              <a:gd name="connsiteX7" fmla="*/ 1023533 w 3657218"/>
              <a:gd name="connsiteY7" fmla="*/ 525279 h 2578406"/>
              <a:gd name="connsiteX8" fmla="*/ 1227464 w 3657218"/>
              <a:gd name="connsiteY8" fmla="*/ 502732 h 2578406"/>
              <a:gd name="connsiteX9" fmla="*/ 1811251 w 3657218"/>
              <a:gd name="connsiteY9" fmla="*/ 523376 h 2578406"/>
              <a:gd name="connsiteX10" fmla="*/ 1850684 w 3657218"/>
              <a:gd name="connsiteY10" fmla="*/ 522044 h 2578406"/>
              <a:gd name="connsiteX11" fmla="*/ 2421041 w 3657218"/>
              <a:gd name="connsiteY11" fmla="*/ 498927 h 2578406"/>
              <a:gd name="connsiteX12" fmla="*/ 2707934 w 3657218"/>
              <a:gd name="connsiteY12" fmla="*/ 510723 h 2578406"/>
              <a:gd name="connsiteX13" fmla="*/ 2760512 w 3657218"/>
              <a:gd name="connsiteY13" fmla="*/ 492458 h 2578406"/>
              <a:gd name="connsiteX14" fmla="*/ 2727461 w 3657218"/>
              <a:gd name="connsiteY14" fmla="*/ 406838 h 2578406"/>
              <a:gd name="connsiteX15" fmla="*/ 2763084 w 3657218"/>
              <a:gd name="connsiteY15" fmla="*/ 307710 h 2578406"/>
              <a:gd name="connsiteX16" fmla="*/ 3316677 w 3657218"/>
              <a:gd name="connsiteY16" fmla="*/ 12227 h 2578406"/>
              <a:gd name="connsiteX17" fmla="*/ 3429358 w 3657218"/>
              <a:gd name="connsiteY17" fmla="*/ 69307 h 2578406"/>
              <a:gd name="connsiteX18" fmla="*/ 3629383 w 3657218"/>
              <a:gd name="connsiteY18" fmla="*/ 1285580 h 2578406"/>
              <a:gd name="connsiteX19" fmla="*/ 3657386 w 3657218"/>
              <a:gd name="connsiteY19" fmla="*/ 1431324 h 2578406"/>
              <a:gd name="connsiteX20" fmla="*/ 3657386 w 3657218"/>
              <a:gd name="connsiteY20" fmla="*/ 1481269 h 2578406"/>
              <a:gd name="connsiteX21" fmla="*/ 3588140 w 3657218"/>
              <a:gd name="connsiteY21" fmla="*/ 1537778 h 2578406"/>
              <a:gd name="connsiteX22" fmla="*/ 3322964 w 3657218"/>
              <a:gd name="connsiteY22" fmla="*/ 1632149 h 2578406"/>
              <a:gd name="connsiteX23" fmla="*/ 3198377 w 3657218"/>
              <a:gd name="connsiteY23" fmla="*/ 1577829 h 2578406"/>
              <a:gd name="connsiteX24" fmla="*/ 3188852 w 3657218"/>
              <a:gd name="connsiteY24" fmla="*/ 1559563 h 2578406"/>
              <a:gd name="connsiteX25" fmla="*/ 3005400 w 3657218"/>
              <a:gd name="connsiteY25" fmla="*/ 1658216 h 2578406"/>
              <a:gd name="connsiteX26" fmla="*/ 2786325 w 3657218"/>
              <a:gd name="connsiteY26" fmla="*/ 1992798 h 2578406"/>
              <a:gd name="connsiteX27" fmla="*/ 2701743 w 3657218"/>
              <a:gd name="connsiteY27" fmla="*/ 2168794 h 2578406"/>
              <a:gd name="connsiteX28" fmla="*/ 2510767 w 3657218"/>
              <a:gd name="connsiteY28" fmla="*/ 2224351 h 2578406"/>
              <a:gd name="connsiteX29" fmla="*/ 2391895 w 3657218"/>
              <a:gd name="connsiteY29" fmla="*/ 2394925 h 2578406"/>
              <a:gd name="connsiteX30" fmla="*/ 2184059 w 3657218"/>
              <a:gd name="connsiteY30" fmla="*/ 2410146 h 2578406"/>
              <a:gd name="connsiteX31" fmla="*/ 2001370 w 3657218"/>
              <a:gd name="connsiteY31" fmla="*/ 2573394 h 2578406"/>
              <a:gd name="connsiteX32" fmla="*/ 1769912 w 3657218"/>
              <a:gd name="connsiteY32" fmla="*/ 2494053 h 2578406"/>
              <a:gd name="connsiteX33" fmla="*/ 1399295 w 3657218"/>
              <a:gd name="connsiteY33" fmla="*/ 2333944 h 2578406"/>
              <a:gd name="connsiteX34" fmla="*/ 1120593 w 3657218"/>
              <a:gd name="connsiteY34" fmla="*/ 2101820 h 2578406"/>
              <a:gd name="connsiteX35" fmla="*/ 884754 w 3657218"/>
              <a:gd name="connsiteY35" fmla="*/ 1864749 h 2578406"/>
              <a:gd name="connsiteX36" fmla="*/ 830843 w 3657218"/>
              <a:gd name="connsiteY36" fmla="*/ 1854285 h 2578406"/>
              <a:gd name="connsiteX37" fmla="*/ 656059 w 3657218"/>
              <a:gd name="connsiteY37" fmla="*/ 1670868 h 2578406"/>
              <a:gd name="connsiteX38" fmla="*/ 628436 w 3657218"/>
              <a:gd name="connsiteY38" fmla="*/ 1624824 h 2578406"/>
              <a:gd name="connsiteX39" fmla="*/ 487847 w 3657218"/>
              <a:gd name="connsiteY39" fmla="*/ 1512758 h 2578406"/>
              <a:gd name="connsiteX40" fmla="*/ 459272 w 3657218"/>
              <a:gd name="connsiteY40" fmla="*/ 1578304 h 2578406"/>
              <a:gd name="connsiteX41" fmla="*/ 338114 w 3657218"/>
              <a:gd name="connsiteY41" fmla="*/ 1633862 h 2578406"/>
              <a:gd name="connsiteX42" fmla="*/ 69509 w 3657218"/>
              <a:gd name="connsiteY42" fmla="*/ 1538253 h 2578406"/>
              <a:gd name="connsiteX43" fmla="*/ 167 w 3657218"/>
              <a:gd name="connsiteY43" fmla="*/ 1481840 h 2578406"/>
              <a:gd name="connsiteX44" fmla="*/ 1663423 w 3657218"/>
              <a:gd name="connsiteY44" fmla="*/ 622029 h 2578406"/>
              <a:gd name="connsiteX45" fmla="*/ 1276041 w 3657218"/>
              <a:gd name="connsiteY45" fmla="*/ 636489 h 2578406"/>
              <a:gd name="connsiteX46" fmla="*/ 1026867 w 3657218"/>
              <a:gd name="connsiteY46" fmla="*/ 668073 h 2578406"/>
              <a:gd name="connsiteX47" fmla="*/ 841034 w 3657218"/>
              <a:gd name="connsiteY47" fmla="*/ 631637 h 2578406"/>
              <a:gd name="connsiteX48" fmla="*/ 542616 w 3657218"/>
              <a:gd name="connsiteY48" fmla="*/ 1373673 h 2578406"/>
              <a:gd name="connsiteX49" fmla="*/ 684539 w 3657218"/>
              <a:gd name="connsiteY49" fmla="*/ 1485930 h 2578406"/>
              <a:gd name="connsiteX50" fmla="*/ 804935 w 3657218"/>
              <a:gd name="connsiteY50" fmla="*/ 1373959 h 2578406"/>
              <a:gd name="connsiteX51" fmla="*/ 1140624 w 3657218"/>
              <a:gd name="connsiteY51" fmla="*/ 1383178 h 2578406"/>
              <a:gd name="connsiteX52" fmla="*/ 1181648 w 3657218"/>
              <a:gd name="connsiteY52" fmla="*/ 1442359 h 2578406"/>
              <a:gd name="connsiteX53" fmla="*/ 1196031 w 3657218"/>
              <a:gd name="connsiteY53" fmla="*/ 1469663 h 2578406"/>
              <a:gd name="connsiteX54" fmla="*/ 1541979 w 3657218"/>
              <a:gd name="connsiteY54" fmla="*/ 1681904 h 2578406"/>
              <a:gd name="connsiteX55" fmla="*/ 1732479 w 3657218"/>
              <a:gd name="connsiteY55" fmla="*/ 1784552 h 2578406"/>
              <a:gd name="connsiteX56" fmla="*/ 1766007 w 3657218"/>
              <a:gd name="connsiteY56" fmla="*/ 1996128 h 2578406"/>
              <a:gd name="connsiteX57" fmla="*/ 1875259 w 3657218"/>
              <a:gd name="connsiteY57" fmla="*/ 2062721 h 2578406"/>
              <a:gd name="connsiteX58" fmla="*/ 2003370 w 3657218"/>
              <a:gd name="connsiteY58" fmla="*/ 2053207 h 2578406"/>
              <a:gd name="connsiteX59" fmla="*/ 2200538 w 3657218"/>
              <a:gd name="connsiteY59" fmla="*/ 2249657 h 2578406"/>
              <a:gd name="connsiteX60" fmla="*/ 2340746 w 3657218"/>
              <a:gd name="connsiteY60" fmla="*/ 2257077 h 2578406"/>
              <a:gd name="connsiteX61" fmla="*/ 2334840 w 3657218"/>
              <a:gd name="connsiteY61" fmla="*/ 2114378 h 2578406"/>
              <a:gd name="connsiteX62" fmla="*/ 2193584 w 3657218"/>
              <a:gd name="connsiteY62" fmla="*/ 1973010 h 2578406"/>
              <a:gd name="connsiteX63" fmla="*/ 2044709 w 3657218"/>
              <a:gd name="connsiteY63" fmla="*/ 1823462 h 2578406"/>
              <a:gd name="connsiteX64" fmla="*/ 2044709 w 3657218"/>
              <a:gd name="connsiteY64" fmla="*/ 1721574 h 2578406"/>
              <a:gd name="connsiteX65" fmla="*/ 2144626 w 3657218"/>
              <a:gd name="connsiteY65" fmla="*/ 1723096 h 2578406"/>
              <a:gd name="connsiteX66" fmla="*/ 2167581 w 3657218"/>
              <a:gd name="connsiteY66" fmla="*/ 1745548 h 2578406"/>
              <a:gd name="connsiteX67" fmla="*/ 2473048 w 3657218"/>
              <a:gd name="connsiteY67" fmla="*/ 2050734 h 2578406"/>
              <a:gd name="connsiteX68" fmla="*/ 2577823 w 3657218"/>
              <a:gd name="connsiteY68" fmla="*/ 2078037 h 2578406"/>
              <a:gd name="connsiteX69" fmla="*/ 2641069 w 3657218"/>
              <a:gd name="connsiteY69" fmla="*/ 1999077 h 2578406"/>
              <a:gd name="connsiteX70" fmla="*/ 2601350 w 3657218"/>
              <a:gd name="connsiteY70" fmla="*/ 1908130 h 2578406"/>
              <a:gd name="connsiteX71" fmla="*/ 2214635 w 3657218"/>
              <a:gd name="connsiteY71" fmla="*/ 1522271 h 2578406"/>
              <a:gd name="connsiteX72" fmla="*/ 2149674 w 3657218"/>
              <a:gd name="connsiteY72" fmla="*/ 1455678 h 2578406"/>
              <a:gd name="connsiteX73" fmla="*/ 2152532 w 3657218"/>
              <a:gd name="connsiteY73" fmla="*/ 1359213 h 2578406"/>
              <a:gd name="connsiteX74" fmla="*/ 2249496 w 3657218"/>
              <a:gd name="connsiteY74" fmla="*/ 1355884 h 2578406"/>
              <a:gd name="connsiteX75" fmla="*/ 2272547 w 3657218"/>
              <a:gd name="connsiteY75" fmla="*/ 1378240 h 2578406"/>
              <a:gd name="connsiteX76" fmla="*/ 2628591 w 3657218"/>
              <a:gd name="connsiteY76" fmla="*/ 1733751 h 2578406"/>
              <a:gd name="connsiteX77" fmla="*/ 2717364 w 3657218"/>
              <a:gd name="connsiteY77" fmla="*/ 1821559 h 2578406"/>
              <a:gd name="connsiteX78" fmla="*/ 2816900 w 3657218"/>
              <a:gd name="connsiteY78" fmla="*/ 1840585 h 2578406"/>
              <a:gd name="connsiteX79" fmla="*/ 2876908 w 3657218"/>
              <a:gd name="connsiteY79" fmla="*/ 1762862 h 2578406"/>
              <a:gd name="connsiteX80" fmla="*/ 2837093 w 3657218"/>
              <a:gd name="connsiteY80" fmla="*/ 1671915 h 2578406"/>
              <a:gd name="connsiteX81" fmla="*/ 2279309 w 3657218"/>
              <a:gd name="connsiteY81" fmla="*/ 1114722 h 2578406"/>
              <a:gd name="connsiteX82" fmla="*/ 2077760 w 3657218"/>
              <a:gd name="connsiteY82" fmla="*/ 1070866 h 2578406"/>
              <a:gd name="connsiteX83" fmla="*/ 1706285 w 3657218"/>
              <a:gd name="connsiteY83" fmla="*/ 1206906 h 2578406"/>
              <a:gd name="connsiteX84" fmla="*/ 1473399 w 3657218"/>
              <a:gd name="connsiteY84" fmla="*/ 1183693 h 2578406"/>
              <a:gd name="connsiteX85" fmla="*/ 1385276 w 3657218"/>
              <a:gd name="connsiteY85" fmla="*/ 817413 h 2578406"/>
              <a:gd name="connsiteX86" fmla="*/ 1470732 w 3657218"/>
              <a:gd name="connsiteY86" fmla="*/ 731051 h 2578406"/>
              <a:gd name="connsiteX87" fmla="*/ 1663423 w 3657218"/>
              <a:gd name="connsiteY87" fmla="*/ 622029 h 2578406"/>
              <a:gd name="connsiteX88" fmla="*/ 2814995 w 3657218"/>
              <a:gd name="connsiteY88" fmla="*/ 624788 h 2578406"/>
              <a:gd name="connsiteX89" fmla="*/ 2336364 w 3657218"/>
              <a:gd name="connsiteY89" fmla="*/ 622885 h 2578406"/>
              <a:gd name="connsiteX90" fmla="*/ 1972604 w 3657218"/>
              <a:gd name="connsiteY90" fmla="*/ 630971 h 2578406"/>
              <a:gd name="connsiteX91" fmla="*/ 1537693 w 3657218"/>
              <a:gd name="connsiteY91" fmla="*/ 858814 h 2578406"/>
              <a:gd name="connsiteX92" fmla="*/ 1490735 w 3657218"/>
              <a:gd name="connsiteY92" fmla="*/ 977540 h 2578406"/>
              <a:gd name="connsiteX93" fmla="*/ 1662185 w 3657218"/>
              <a:gd name="connsiteY93" fmla="*/ 1070770 h 2578406"/>
              <a:gd name="connsiteX94" fmla="*/ 2030516 w 3657218"/>
              <a:gd name="connsiteY94" fmla="*/ 936823 h 2578406"/>
              <a:gd name="connsiteX95" fmla="*/ 2379798 w 3657218"/>
              <a:gd name="connsiteY95" fmla="*/ 1013976 h 2578406"/>
              <a:gd name="connsiteX96" fmla="*/ 2884623 w 3657218"/>
              <a:gd name="connsiteY96" fmla="*/ 1518180 h 2578406"/>
              <a:gd name="connsiteX97" fmla="*/ 2913198 w 3657218"/>
              <a:gd name="connsiteY97" fmla="*/ 1545483 h 2578406"/>
              <a:gd name="connsiteX98" fmla="*/ 3137512 w 3657218"/>
              <a:gd name="connsiteY98" fmla="*/ 1425806 h 2578406"/>
              <a:gd name="connsiteX99" fmla="*/ 2814995 w 3657218"/>
              <a:gd name="connsiteY99" fmla="*/ 624788 h 2578406"/>
              <a:gd name="connsiteX100" fmla="*/ 343448 w 3657218"/>
              <a:gd name="connsiteY100" fmla="*/ 1484218 h 2578406"/>
              <a:gd name="connsiteX101" fmla="*/ 777312 w 3657218"/>
              <a:gd name="connsiteY101" fmla="*/ 406648 h 2578406"/>
              <a:gd name="connsiteX102" fmla="*/ 355259 w 3657218"/>
              <a:gd name="connsiteY102" fmla="*/ 180898 h 2578406"/>
              <a:gd name="connsiteX103" fmla="*/ 152091 w 3657218"/>
              <a:gd name="connsiteY103" fmla="*/ 1415532 h 2578406"/>
              <a:gd name="connsiteX104" fmla="*/ 3506415 w 3657218"/>
              <a:gd name="connsiteY104" fmla="*/ 1415437 h 2578406"/>
              <a:gd name="connsiteX105" fmla="*/ 3303628 w 3657218"/>
              <a:gd name="connsiteY105" fmla="*/ 180898 h 2578406"/>
              <a:gd name="connsiteX106" fmla="*/ 2881289 w 3657218"/>
              <a:gd name="connsiteY106" fmla="*/ 406838 h 2578406"/>
              <a:gd name="connsiteX107" fmla="*/ 3315153 w 3657218"/>
              <a:gd name="connsiteY107" fmla="*/ 1484218 h 2578406"/>
              <a:gd name="connsiteX108" fmla="*/ 1138405 w 3657218"/>
              <a:gd name="connsiteY108" fmla="*/ 1954935 h 2578406"/>
              <a:gd name="connsiteX109" fmla="*/ 1186030 w 3657218"/>
              <a:gd name="connsiteY109" fmla="*/ 1933055 h 2578406"/>
              <a:gd name="connsiteX110" fmla="*/ 1375387 w 3657218"/>
              <a:gd name="connsiteY110" fmla="*/ 1744121 h 2578406"/>
              <a:gd name="connsiteX111" fmla="*/ 1368338 w 3657218"/>
              <a:gd name="connsiteY111" fmla="*/ 1617689 h 2578406"/>
              <a:gd name="connsiteX112" fmla="*/ 1244990 w 3657218"/>
              <a:gd name="connsiteY112" fmla="*/ 1610459 h 2578406"/>
              <a:gd name="connsiteX113" fmla="*/ 1050775 w 3657218"/>
              <a:gd name="connsiteY113" fmla="*/ 1804625 h 2578406"/>
              <a:gd name="connsiteX114" fmla="*/ 1042869 w 3657218"/>
              <a:gd name="connsiteY114" fmla="*/ 1904800 h 2578406"/>
              <a:gd name="connsiteX115" fmla="*/ 1138405 w 3657218"/>
              <a:gd name="connsiteY115" fmla="*/ 1954935 h 2578406"/>
              <a:gd name="connsiteX116" fmla="*/ 1639039 w 3657218"/>
              <a:gd name="connsiteY116" fmla="*/ 1923636 h 2578406"/>
              <a:gd name="connsiteX117" fmla="*/ 1576460 w 3657218"/>
              <a:gd name="connsiteY117" fmla="*/ 1835068 h 2578406"/>
              <a:gd name="connsiteX118" fmla="*/ 1470923 w 3657218"/>
              <a:gd name="connsiteY118" fmla="*/ 1853428 h 2578406"/>
              <a:gd name="connsiteX119" fmla="*/ 1296615 w 3657218"/>
              <a:gd name="connsiteY119" fmla="*/ 2027331 h 2578406"/>
              <a:gd name="connsiteX120" fmla="*/ 1296044 w 3657218"/>
              <a:gd name="connsiteY120" fmla="*/ 2164513 h 2578406"/>
              <a:gd name="connsiteX121" fmla="*/ 1433775 w 3657218"/>
              <a:gd name="connsiteY121" fmla="*/ 2159090 h 2578406"/>
              <a:gd name="connsiteX122" fmla="*/ 1599796 w 3657218"/>
              <a:gd name="connsiteY122" fmla="*/ 1992037 h 2578406"/>
              <a:gd name="connsiteX123" fmla="*/ 1639039 w 3657218"/>
              <a:gd name="connsiteY123" fmla="*/ 1923636 h 2578406"/>
              <a:gd name="connsiteX124" fmla="*/ 898184 w 3657218"/>
              <a:gd name="connsiteY124" fmla="*/ 1719291 h 2578406"/>
              <a:gd name="connsiteX125" fmla="*/ 938094 w 3657218"/>
              <a:gd name="connsiteY125" fmla="*/ 1704641 h 2578406"/>
              <a:gd name="connsiteX126" fmla="*/ 1048394 w 3657218"/>
              <a:gd name="connsiteY126" fmla="*/ 1594477 h 2578406"/>
              <a:gd name="connsiteX127" fmla="*/ 1031058 w 3657218"/>
              <a:gd name="connsiteY127" fmla="*/ 1475656 h 2578406"/>
              <a:gd name="connsiteX128" fmla="*/ 910186 w 3657218"/>
              <a:gd name="connsiteY128" fmla="*/ 1472041 h 2578406"/>
              <a:gd name="connsiteX129" fmla="*/ 814936 w 3657218"/>
              <a:gd name="connsiteY129" fmla="*/ 1567174 h 2578406"/>
              <a:gd name="connsiteX130" fmla="*/ 805411 w 3657218"/>
              <a:gd name="connsiteY130" fmla="*/ 1666873 h 2578406"/>
              <a:gd name="connsiteX131" fmla="*/ 898184 w 3657218"/>
              <a:gd name="connsiteY131" fmla="*/ 1719291 h 2578406"/>
              <a:gd name="connsiteX132" fmla="*/ 1689807 w 3657218"/>
              <a:gd name="connsiteY132" fmla="*/ 2136734 h 2578406"/>
              <a:gd name="connsiteX133" fmla="*/ 1657327 w 3657218"/>
              <a:gd name="connsiteY133" fmla="*/ 2146247 h 2578406"/>
              <a:gd name="connsiteX134" fmla="*/ 1553219 w 3657218"/>
              <a:gd name="connsiteY134" fmla="*/ 2250893 h 2578406"/>
              <a:gd name="connsiteX135" fmla="*/ 1577222 w 3657218"/>
              <a:gd name="connsiteY135" fmla="*/ 2365624 h 2578406"/>
              <a:gd name="connsiteX136" fmla="*/ 1695141 w 3657218"/>
              <a:gd name="connsiteY136" fmla="*/ 2366194 h 2578406"/>
              <a:gd name="connsiteX137" fmla="*/ 1773056 w 3657218"/>
              <a:gd name="connsiteY137" fmla="*/ 2288471 h 2578406"/>
              <a:gd name="connsiteX138" fmla="*/ 1784009 w 3657218"/>
              <a:gd name="connsiteY138" fmla="*/ 2189342 h 2578406"/>
              <a:gd name="connsiteX139" fmla="*/ 1690188 w 3657218"/>
              <a:gd name="connsiteY139" fmla="*/ 2136734 h 2578406"/>
              <a:gd name="connsiteX140" fmla="*/ 1874211 w 3657218"/>
              <a:gd name="connsiteY140" fmla="*/ 2393022 h 2578406"/>
              <a:gd name="connsiteX141" fmla="*/ 2003656 w 3657218"/>
              <a:gd name="connsiteY141" fmla="*/ 2421562 h 2578406"/>
              <a:gd name="connsiteX142" fmla="*/ 2039946 w 3657218"/>
              <a:gd name="connsiteY142" fmla="*/ 2304263 h 2578406"/>
              <a:gd name="connsiteX143" fmla="*/ 1943267 w 3657218"/>
              <a:gd name="connsiteY143" fmla="*/ 2191911 h 2578406"/>
              <a:gd name="connsiteX144" fmla="*/ 1934790 w 3657218"/>
              <a:gd name="connsiteY144" fmla="*/ 2197334 h 2578406"/>
              <a:gd name="connsiteX145" fmla="*/ 1874592 w 3657218"/>
              <a:gd name="connsiteY145" fmla="*/ 2393022 h 257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657218" h="2578406">
                <a:moveTo>
                  <a:pt x="453" y="1431895"/>
                </a:moveTo>
                <a:cubicBezTo>
                  <a:pt x="14550" y="1355218"/>
                  <a:pt x="29790" y="1278731"/>
                  <a:pt x="42458" y="1201768"/>
                </a:cubicBezTo>
                <a:cubicBezTo>
                  <a:pt x="104879" y="824598"/>
                  <a:pt x="166982" y="447238"/>
                  <a:pt x="228767" y="69688"/>
                </a:cubicBezTo>
                <a:cubicBezTo>
                  <a:pt x="238864" y="8041"/>
                  <a:pt x="286394" y="-16788"/>
                  <a:pt x="341448" y="12608"/>
                </a:cubicBezTo>
                <a:cubicBezTo>
                  <a:pt x="525281" y="109770"/>
                  <a:pt x="708796" y="207630"/>
                  <a:pt x="891993" y="306188"/>
                </a:cubicBezTo>
                <a:cubicBezTo>
                  <a:pt x="937237" y="330542"/>
                  <a:pt x="947810" y="362316"/>
                  <a:pt x="929522" y="410834"/>
                </a:cubicBezTo>
                <a:cubicBezTo>
                  <a:pt x="919997" y="436330"/>
                  <a:pt x="909519" y="461445"/>
                  <a:pt x="895993" y="495692"/>
                </a:cubicBezTo>
                <a:cubicBezTo>
                  <a:pt x="939999" y="506157"/>
                  <a:pt x="981718" y="519571"/>
                  <a:pt x="1023533" y="525279"/>
                </a:cubicBezTo>
                <a:cubicBezTo>
                  <a:pt x="1092336" y="534249"/>
                  <a:pt x="1162291" y="526515"/>
                  <a:pt x="1227464" y="502732"/>
                </a:cubicBezTo>
                <a:cubicBezTo>
                  <a:pt x="1424822" y="432271"/>
                  <a:pt x="1619417" y="439152"/>
                  <a:pt x="1811251" y="523376"/>
                </a:cubicBezTo>
                <a:cubicBezTo>
                  <a:pt x="1824110" y="527804"/>
                  <a:pt x="1838154" y="527330"/>
                  <a:pt x="1850684" y="522044"/>
                </a:cubicBezTo>
                <a:cubicBezTo>
                  <a:pt x="2037946" y="440515"/>
                  <a:pt x="2228255" y="432049"/>
                  <a:pt x="2421041" y="498927"/>
                </a:cubicBezTo>
                <a:cubicBezTo>
                  <a:pt x="2513106" y="532618"/>
                  <a:pt x="2613409" y="536742"/>
                  <a:pt x="2707934" y="510723"/>
                </a:cubicBezTo>
                <a:cubicBezTo>
                  <a:pt x="2724794" y="506062"/>
                  <a:pt x="2740986" y="499307"/>
                  <a:pt x="2760512" y="492458"/>
                </a:cubicBezTo>
                <a:cubicBezTo>
                  <a:pt x="2748606" y="461825"/>
                  <a:pt x="2737652" y="434617"/>
                  <a:pt x="2727461" y="406838"/>
                </a:cubicBezTo>
                <a:cubicBezTo>
                  <a:pt x="2710887" y="362031"/>
                  <a:pt x="2721555" y="329971"/>
                  <a:pt x="2763084" y="307710"/>
                </a:cubicBezTo>
                <a:cubicBezTo>
                  <a:pt x="2947234" y="208772"/>
                  <a:pt x="3131765" y="110278"/>
                  <a:pt x="3316677" y="12227"/>
                </a:cubicBezTo>
                <a:cubicBezTo>
                  <a:pt x="3371636" y="-16788"/>
                  <a:pt x="3419166" y="7851"/>
                  <a:pt x="3429358" y="69307"/>
                </a:cubicBezTo>
                <a:cubicBezTo>
                  <a:pt x="3496287" y="474700"/>
                  <a:pt x="3562962" y="880124"/>
                  <a:pt x="3629383" y="1285580"/>
                </a:cubicBezTo>
                <a:cubicBezTo>
                  <a:pt x="3637384" y="1334384"/>
                  <a:pt x="3647957" y="1382711"/>
                  <a:pt x="3657386" y="1431324"/>
                </a:cubicBezTo>
                <a:lnTo>
                  <a:pt x="3657386" y="1481269"/>
                </a:lnTo>
                <a:cubicBezTo>
                  <a:pt x="3643385" y="1511236"/>
                  <a:pt x="3618810" y="1527123"/>
                  <a:pt x="3588140" y="1537778"/>
                </a:cubicBezTo>
                <a:cubicBezTo>
                  <a:pt x="3499462" y="1568410"/>
                  <a:pt x="3411356" y="1600660"/>
                  <a:pt x="3322964" y="1632149"/>
                </a:cubicBezTo>
                <a:cubicBezTo>
                  <a:pt x="3251907" y="1657550"/>
                  <a:pt x="3227714" y="1647085"/>
                  <a:pt x="3198377" y="1577829"/>
                </a:cubicBezTo>
                <a:cubicBezTo>
                  <a:pt x="3196091" y="1572501"/>
                  <a:pt x="3193138" y="1567364"/>
                  <a:pt x="3188852" y="1559563"/>
                </a:cubicBezTo>
                <a:lnTo>
                  <a:pt x="3005400" y="1658216"/>
                </a:lnTo>
                <a:cubicBezTo>
                  <a:pt x="3042643" y="1854570"/>
                  <a:pt x="2971396" y="1964068"/>
                  <a:pt x="2786325" y="1992798"/>
                </a:cubicBezTo>
                <a:cubicBezTo>
                  <a:pt x="2780324" y="2060723"/>
                  <a:pt x="2756036" y="2122369"/>
                  <a:pt x="2701743" y="2168794"/>
                </a:cubicBezTo>
                <a:cubicBezTo>
                  <a:pt x="2647451" y="2215219"/>
                  <a:pt x="2583062" y="2231581"/>
                  <a:pt x="2510767" y="2224351"/>
                </a:cubicBezTo>
                <a:cubicBezTo>
                  <a:pt x="2494574" y="2298650"/>
                  <a:pt x="2457808" y="2357537"/>
                  <a:pt x="2391895" y="2394925"/>
                </a:cubicBezTo>
                <a:cubicBezTo>
                  <a:pt x="2325982" y="2432312"/>
                  <a:pt x="2256449" y="2433739"/>
                  <a:pt x="2184059" y="2410146"/>
                </a:cubicBezTo>
                <a:cubicBezTo>
                  <a:pt x="2151008" y="2495765"/>
                  <a:pt x="2093381" y="2554938"/>
                  <a:pt x="2001370" y="2573394"/>
                </a:cubicBezTo>
                <a:cubicBezTo>
                  <a:pt x="1909358" y="2591849"/>
                  <a:pt x="1832682" y="2559219"/>
                  <a:pt x="1769912" y="2494053"/>
                </a:cubicBezTo>
                <a:cubicBezTo>
                  <a:pt x="1620560" y="2578246"/>
                  <a:pt x="1443491" y="2511653"/>
                  <a:pt x="1399295" y="2333944"/>
                </a:cubicBezTo>
                <a:cubicBezTo>
                  <a:pt x="1221082" y="2325763"/>
                  <a:pt x="1160503" y="2275247"/>
                  <a:pt x="1120593" y="2101820"/>
                </a:cubicBezTo>
                <a:cubicBezTo>
                  <a:pt x="955334" y="2057869"/>
                  <a:pt x="914567" y="2016962"/>
                  <a:pt x="884754" y="1864749"/>
                </a:cubicBezTo>
                <a:cubicBezTo>
                  <a:pt x="867323" y="1861420"/>
                  <a:pt x="848749" y="1859231"/>
                  <a:pt x="830843" y="1854285"/>
                </a:cubicBezTo>
                <a:cubicBezTo>
                  <a:pt x="736259" y="1827743"/>
                  <a:pt x="679109" y="1766192"/>
                  <a:pt x="656059" y="1670868"/>
                </a:cubicBezTo>
                <a:cubicBezTo>
                  <a:pt x="651623" y="1653126"/>
                  <a:pt x="642008" y="1637099"/>
                  <a:pt x="628436" y="1624824"/>
                </a:cubicBezTo>
                <a:cubicBezTo>
                  <a:pt x="584336" y="1586771"/>
                  <a:pt x="537663" y="1552048"/>
                  <a:pt x="487847" y="1512758"/>
                </a:cubicBezTo>
                <a:cubicBezTo>
                  <a:pt x="477655" y="1536255"/>
                  <a:pt x="468130" y="1557090"/>
                  <a:pt x="459272" y="1578304"/>
                </a:cubicBezTo>
                <a:cubicBezTo>
                  <a:pt x="431745" y="1645658"/>
                  <a:pt x="405456" y="1657930"/>
                  <a:pt x="338114" y="1633862"/>
                </a:cubicBezTo>
                <a:cubicBezTo>
                  <a:pt x="248865" y="1601992"/>
                  <a:pt x="159520" y="1569837"/>
                  <a:pt x="69509" y="1538253"/>
                </a:cubicBezTo>
                <a:cubicBezTo>
                  <a:pt x="38839" y="1527694"/>
                  <a:pt x="13978" y="1512092"/>
                  <a:pt x="167" y="1481840"/>
                </a:cubicBezTo>
                <a:close/>
                <a:moveTo>
                  <a:pt x="1663423" y="622029"/>
                </a:moveTo>
                <a:cubicBezTo>
                  <a:pt x="1536064" y="585396"/>
                  <a:pt x="1400307" y="590463"/>
                  <a:pt x="1276041" y="636489"/>
                </a:cubicBezTo>
                <a:cubicBezTo>
                  <a:pt x="1196609" y="666374"/>
                  <a:pt x="1111256" y="677192"/>
                  <a:pt x="1026867" y="668073"/>
                </a:cubicBezTo>
                <a:cubicBezTo>
                  <a:pt x="964859" y="660558"/>
                  <a:pt x="904566" y="644480"/>
                  <a:pt x="841034" y="631637"/>
                </a:cubicBezTo>
                <a:lnTo>
                  <a:pt x="542616" y="1373673"/>
                </a:lnTo>
                <a:lnTo>
                  <a:pt x="684539" y="1485930"/>
                </a:lnTo>
                <a:lnTo>
                  <a:pt x="804935" y="1373959"/>
                </a:lnTo>
                <a:cubicBezTo>
                  <a:pt x="900182" y="1283921"/>
                  <a:pt x="1050475" y="1288048"/>
                  <a:pt x="1140624" y="1383178"/>
                </a:cubicBezTo>
                <a:cubicBezTo>
                  <a:pt x="1157234" y="1400706"/>
                  <a:pt x="1171068" y="1420663"/>
                  <a:pt x="1181648" y="1442359"/>
                </a:cubicBezTo>
                <a:cubicBezTo>
                  <a:pt x="1186316" y="1451873"/>
                  <a:pt x="1191173" y="1460625"/>
                  <a:pt x="1196031" y="1469663"/>
                </a:cubicBezTo>
                <a:cubicBezTo>
                  <a:pt x="1357956" y="1401643"/>
                  <a:pt x="1527406" y="1500390"/>
                  <a:pt x="1541979" y="1681904"/>
                </a:cubicBezTo>
                <a:cubicBezTo>
                  <a:pt x="1619703" y="1688183"/>
                  <a:pt x="1685426" y="1719101"/>
                  <a:pt x="1732479" y="1784552"/>
                </a:cubicBezTo>
                <a:cubicBezTo>
                  <a:pt x="1779533" y="1850004"/>
                  <a:pt x="1783152" y="1924968"/>
                  <a:pt x="1766007" y="1996128"/>
                </a:cubicBezTo>
                <a:lnTo>
                  <a:pt x="1875259" y="2062721"/>
                </a:lnTo>
                <a:cubicBezTo>
                  <a:pt x="1915931" y="2010302"/>
                  <a:pt x="1956888" y="2006973"/>
                  <a:pt x="2003370" y="2053207"/>
                </a:cubicBezTo>
                <a:cubicBezTo>
                  <a:pt x="2069283" y="2118469"/>
                  <a:pt x="2134434" y="2184586"/>
                  <a:pt x="2200538" y="2249657"/>
                </a:cubicBezTo>
                <a:cubicBezTo>
                  <a:pt x="2243686" y="2292276"/>
                  <a:pt x="2301884" y="2294750"/>
                  <a:pt x="2340746" y="2257077"/>
                </a:cubicBezTo>
                <a:cubicBezTo>
                  <a:pt x="2381227" y="2217787"/>
                  <a:pt x="2378846" y="2160042"/>
                  <a:pt x="2334840" y="2114378"/>
                </a:cubicBezTo>
                <a:cubicBezTo>
                  <a:pt x="2288263" y="2066811"/>
                  <a:pt x="2240733" y="2020101"/>
                  <a:pt x="2193584" y="1973010"/>
                </a:cubicBezTo>
                <a:cubicBezTo>
                  <a:pt x="2143673" y="1923066"/>
                  <a:pt x="2093286" y="1874262"/>
                  <a:pt x="2044709" y="1823462"/>
                </a:cubicBezTo>
                <a:cubicBezTo>
                  <a:pt x="2014133" y="1791592"/>
                  <a:pt x="2015562" y="1749638"/>
                  <a:pt x="2044709" y="1721574"/>
                </a:cubicBezTo>
                <a:cubicBezTo>
                  <a:pt x="2072331" y="1695222"/>
                  <a:pt x="2113289" y="1695698"/>
                  <a:pt x="2144626" y="1723096"/>
                </a:cubicBezTo>
                <a:cubicBezTo>
                  <a:pt x="2152722" y="1730136"/>
                  <a:pt x="2160056" y="1737937"/>
                  <a:pt x="2167581" y="1745548"/>
                </a:cubicBezTo>
                <a:cubicBezTo>
                  <a:pt x="2269181" y="1847023"/>
                  <a:pt x="2371003" y="1948752"/>
                  <a:pt x="2473048" y="2050734"/>
                </a:cubicBezTo>
                <a:cubicBezTo>
                  <a:pt x="2502766" y="2080606"/>
                  <a:pt x="2537723" y="2091070"/>
                  <a:pt x="2577823" y="2078037"/>
                </a:cubicBezTo>
                <a:cubicBezTo>
                  <a:pt x="2613163" y="2067221"/>
                  <a:pt x="2638262" y="2035887"/>
                  <a:pt x="2641069" y="1999077"/>
                </a:cubicBezTo>
                <a:cubicBezTo>
                  <a:pt x="2645927" y="1961024"/>
                  <a:pt x="2626972" y="1933530"/>
                  <a:pt x="2601350" y="1908130"/>
                </a:cubicBezTo>
                <a:cubicBezTo>
                  <a:pt x="2472127" y="1779764"/>
                  <a:pt x="2343222" y="1651144"/>
                  <a:pt x="2214635" y="1522271"/>
                </a:cubicBezTo>
                <a:cubicBezTo>
                  <a:pt x="2192822" y="1500390"/>
                  <a:pt x="2170058" y="1479366"/>
                  <a:pt x="2149674" y="1455678"/>
                </a:cubicBezTo>
                <a:cubicBezTo>
                  <a:pt x="2123881" y="1428218"/>
                  <a:pt x="2125159" y="1385102"/>
                  <a:pt x="2152532" y="1359213"/>
                </a:cubicBezTo>
                <a:cubicBezTo>
                  <a:pt x="2178782" y="1332432"/>
                  <a:pt x="2221466" y="1330967"/>
                  <a:pt x="2249496" y="1355884"/>
                </a:cubicBezTo>
                <a:cubicBezTo>
                  <a:pt x="2257573" y="1362920"/>
                  <a:pt x="2265268" y="1370383"/>
                  <a:pt x="2272547" y="1378240"/>
                </a:cubicBezTo>
                <a:lnTo>
                  <a:pt x="2628591" y="1733751"/>
                </a:lnTo>
                <a:cubicBezTo>
                  <a:pt x="2658023" y="1763147"/>
                  <a:pt x="2686979" y="1793209"/>
                  <a:pt x="2717364" y="1821559"/>
                </a:cubicBezTo>
                <a:cubicBezTo>
                  <a:pt x="2743593" y="1847507"/>
                  <a:pt x="2782932" y="1855027"/>
                  <a:pt x="2816900" y="1840585"/>
                </a:cubicBezTo>
                <a:cubicBezTo>
                  <a:pt x="2850562" y="1828851"/>
                  <a:pt x="2874103" y="1798361"/>
                  <a:pt x="2876908" y="1762862"/>
                </a:cubicBezTo>
                <a:cubicBezTo>
                  <a:pt x="2881861" y="1725284"/>
                  <a:pt x="2862716" y="1697411"/>
                  <a:pt x="2837093" y="1671915"/>
                </a:cubicBezTo>
                <a:cubicBezTo>
                  <a:pt x="2650911" y="1486596"/>
                  <a:pt x="2464983" y="1300865"/>
                  <a:pt x="2279309" y="1114722"/>
                </a:cubicBezTo>
                <a:cubicBezTo>
                  <a:pt x="2220731" y="1056120"/>
                  <a:pt x="2155484" y="1041089"/>
                  <a:pt x="2077760" y="1070866"/>
                </a:cubicBezTo>
                <a:cubicBezTo>
                  <a:pt x="1954507" y="1117671"/>
                  <a:pt x="1830110" y="1162098"/>
                  <a:pt x="1706285" y="1206906"/>
                </a:cubicBezTo>
                <a:cubicBezTo>
                  <a:pt x="1629388" y="1236672"/>
                  <a:pt x="1542890" y="1228050"/>
                  <a:pt x="1473399" y="1183693"/>
                </a:cubicBezTo>
                <a:cubicBezTo>
                  <a:pt x="1347794" y="1106852"/>
                  <a:pt x="1308340" y="942863"/>
                  <a:pt x="1385276" y="817413"/>
                </a:cubicBezTo>
                <a:cubicBezTo>
                  <a:pt x="1406725" y="782439"/>
                  <a:pt x="1435970" y="752884"/>
                  <a:pt x="1470732" y="731051"/>
                </a:cubicBezTo>
                <a:cubicBezTo>
                  <a:pt x="1530835" y="693474"/>
                  <a:pt x="1594176" y="661033"/>
                  <a:pt x="1663423" y="622029"/>
                </a:cubicBezTo>
                <a:close/>
                <a:moveTo>
                  <a:pt x="2814995" y="624788"/>
                </a:moveTo>
                <a:cubicBezTo>
                  <a:pt x="2653070" y="690715"/>
                  <a:pt x="2496194" y="678252"/>
                  <a:pt x="2336364" y="622885"/>
                </a:cubicBezTo>
                <a:cubicBezTo>
                  <a:pt x="2216349" y="581312"/>
                  <a:pt x="2088714" y="579504"/>
                  <a:pt x="1972604" y="630971"/>
                </a:cubicBezTo>
                <a:cubicBezTo>
                  <a:pt x="1823348" y="697374"/>
                  <a:pt x="1680758" y="779283"/>
                  <a:pt x="1537693" y="858814"/>
                </a:cubicBezTo>
                <a:cubicBezTo>
                  <a:pt x="1495592" y="882217"/>
                  <a:pt x="1481686" y="928737"/>
                  <a:pt x="1490735" y="977540"/>
                </a:cubicBezTo>
                <a:cubicBezTo>
                  <a:pt x="1505689" y="1057832"/>
                  <a:pt x="1581413" y="1099501"/>
                  <a:pt x="1662185" y="1070770"/>
                </a:cubicBezTo>
                <a:cubicBezTo>
                  <a:pt x="1785438" y="1027200"/>
                  <a:pt x="1908215" y="982551"/>
                  <a:pt x="2030516" y="936823"/>
                </a:cubicBezTo>
                <a:cubicBezTo>
                  <a:pt x="2164247" y="886879"/>
                  <a:pt x="2279309" y="913421"/>
                  <a:pt x="2379798" y="1013976"/>
                </a:cubicBezTo>
                <a:cubicBezTo>
                  <a:pt x="2547756" y="1182361"/>
                  <a:pt x="2716031" y="1350429"/>
                  <a:pt x="2884623" y="1518180"/>
                </a:cubicBezTo>
                <a:cubicBezTo>
                  <a:pt x="2894148" y="1527694"/>
                  <a:pt x="2903102" y="1535970"/>
                  <a:pt x="2913198" y="1545483"/>
                </a:cubicBezTo>
                <a:lnTo>
                  <a:pt x="3137512" y="1425806"/>
                </a:lnTo>
                <a:cubicBezTo>
                  <a:pt x="3029308" y="1157056"/>
                  <a:pt x="2922628" y="892206"/>
                  <a:pt x="2814995" y="624788"/>
                </a:cubicBezTo>
                <a:close/>
                <a:moveTo>
                  <a:pt x="343448" y="1484218"/>
                </a:moveTo>
                <a:lnTo>
                  <a:pt x="777312" y="406648"/>
                </a:lnTo>
                <a:lnTo>
                  <a:pt x="355259" y="180898"/>
                </a:lnTo>
                <a:lnTo>
                  <a:pt x="152091" y="1415532"/>
                </a:lnTo>
                <a:close/>
                <a:moveTo>
                  <a:pt x="3506415" y="1415437"/>
                </a:moveTo>
                <a:cubicBezTo>
                  <a:pt x="3438597" y="1002750"/>
                  <a:pt x="3371541" y="594345"/>
                  <a:pt x="3303628" y="180898"/>
                </a:cubicBezTo>
                <a:lnTo>
                  <a:pt x="2881289" y="406838"/>
                </a:lnTo>
                <a:lnTo>
                  <a:pt x="3315153" y="1484218"/>
                </a:lnTo>
                <a:close/>
                <a:moveTo>
                  <a:pt x="1138405" y="1954935"/>
                </a:moveTo>
                <a:cubicBezTo>
                  <a:pt x="1147930" y="1950654"/>
                  <a:pt x="1171266" y="1946659"/>
                  <a:pt x="1186030" y="1933055"/>
                </a:cubicBezTo>
                <a:cubicBezTo>
                  <a:pt x="1250705" y="1871789"/>
                  <a:pt x="1314522" y="1809382"/>
                  <a:pt x="1375387" y="1744121"/>
                </a:cubicBezTo>
                <a:cubicBezTo>
                  <a:pt x="1408439" y="1708636"/>
                  <a:pt x="1402152" y="1650891"/>
                  <a:pt x="1368338" y="1617689"/>
                </a:cubicBezTo>
                <a:cubicBezTo>
                  <a:pt x="1334525" y="1584488"/>
                  <a:pt x="1280327" y="1577638"/>
                  <a:pt x="1244990" y="1610459"/>
                </a:cubicBezTo>
                <a:cubicBezTo>
                  <a:pt x="1178315" y="1672676"/>
                  <a:pt x="1113259" y="1737842"/>
                  <a:pt x="1050775" y="1804625"/>
                </a:cubicBezTo>
                <a:cubicBezTo>
                  <a:pt x="1024486" y="1833165"/>
                  <a:pt x="1024295" y="1869982"/>
                  <a:pt x="1042869" y="1904800"/>
                </a:cubicBezTo>
                <a:cubicBezTo>
                  <a:pt x="1061443" y="1939619"/>
                  <a:pt x="1088684" y="1954269"/>
                  <a:pt x="1138405" y="1954935"/>
                </a:cubicBezTo>
                <a:close/>
                <a:moveTo>
                  <a:pt x="1639039" y="1923636"/>
                </a:moveTo>
                <a:cubicBezTo>
                  <a:pt x="1630371" y="1880351"/>
                  <a:pt x="1612559" y="1851240"/>
                  <a:pt x="1576460" y="1835068"/>
                </a:cubicBezTo>
                <a:cubicBezTo>
                  <a:pt x="1541091" y="1817175"/>
                  <a:pt x="1498151" y="1824645"/>
                  <a:pt x="1470923" y="1853428"/>
                </a:cubicBezTo>
                <a:cubicBezTo>
                  <a:pt x="1411868" y="1910508"/>
                  <a:pt x="1353575" y="1968254"/>
                  <a:pt x="1296615" y="2027331"/>
                </a:cubicBezTo>
                <a:cubicBezTo>
                  <a:pt x="1255943" y="2069570"/>
                  <a:pt x="1256991" y="2126935"/>
                  <a:pt x="1296044" y="2164513"/>
                </a:cubicBezTo>
                <a:cubicBezTo>
                  <a:pt x="1335096" y="2202090"/>
                  <a:pt x="1392151" y="2199617"/>
                  <a:pt x="1433775" y="2159090"/>
                </a:cubicBezTo>
                <a:cubicBezTo>
                  <a:pt x="1489973" y="2104199"/>
                  <a:pt x="1545884" y="2049402"/>
                  <a:pt x="1599796" y="1992037"/>
                </a:cubicBezTo>
                <a:cubicBezTo>
                  <a:pt x="1617322" y="1973391"/>
                  <a:pt x="1626180" y="1946659"/>
                  <a:pt x="1639039" y="1923636"/>
                </a:cubicBezTo>
                <a:close/>
                <a:moveTo>
                  <a:pt x="898184" y="1719291"/>
                </a:moveTo>
                <a:cubicBezTo>
                  <a:pt x="905804" y="1716723"/>
                  <a:pt x="926188" y="1715391"/>
                  <a:pt x="938094" y="1704641"/>
                </a:cubicBezTo>
                <a:cubicBezTo>
                  <a:pt x="977879" y="1671063"/>
                  <a:pt x="1014774" y="1634212"/>
                  <a:pt x="1048394" y="1594477"/>
                </a:cubicBezTo>
                <a:cubicBezTo>
                  <a:pt x="1076969" y="1559183"/>
                  <a:pt x="1064967" y="1505718"/>
                  <a:pt x="1031058" y="1475656"/>
                </a:cubicBezTo>
                <a:cubicBezTo>
                  <a:pt x="997229" y="1444707"/>
                  <a:pt x="945809" y="1443169"/>
                  <a:pt x="910186" y="1472041"/>
                </a:cubicBezTo>
                <a:cubicBezTo>
                  <a:pt x="876108" y="1501339"/>
                  <a:pt x="844270" y="1533138"/>
                  <a:pt x="814936" y="1567174"/>
                </a:cubicBezTo>
                <a:cubicBezTo>
                  <a:pt x="789695" y="1596379"/>
                  <a:pt x="787409" y="1631959"/>
                  <a:pt x="805411" y="1666873"/>
                </a:cubicBezTo>
                <a:cubicBezTo>
                  <a:pt x="823413" y="1701787"/>
                  <a:pt x="850559" y="1717674"/>
                  <a:pt x="898184" y="1719291"/>
                </a:cubicBezTo>
                <a:close/>
                <a:moveTo>
                  <a:pt x="1689807" y="2136734"/>
                </a:moveTo>
                <a:cubicBezTo>
                  <a:pt x="1683806" y="2138446"/>
                  <a:pt x="1666661" y="2138256"/>
                  <a:pt x="1657327" y="2146247"/>
                </a:cubicBezTo>
                <a:cubicBezTo>
                  <a:pt x="1620846" y="2179449"/>
                  <a:pt x="1582365" y="2212079"/>
                  <a:pt x="1553219" y="2250893"/>
                </a:cubicBezTo>
                <a:cubicBezTo>
                  <a:pt x="1527311" y="2285617"/>
                  <a:pt x="1543027" y="2338130"/>
                  <a:pt x="1577222" y="2365624"/>
                </a:cubicBezTo>
                <a:cubicBezTo>
                  <a:pt x="1611066" y="2394680"/>
                  <a:pt x="1661017" y="2394921"/>
                  <a:pt x="1695141" y="2366194"/>
                </a:cubicBezTo>
                <a:cubicBezTo>
                  <a:pt x="1723187" y="2342448"/>
                  <a:pt x="1749245" y="2316454"/>
                  <a:pt x="1773056" y="2288471"/>
                </a:cubicBezTo>
                <a:cubicBezTo>
                  <a:pt x="1797256" y="2261035"/>
                  <a:pt x="1801637" y="2221389"/>
                  <a:pt x="1784009" y="2189342"/>
                </a:cubicBezTo>
                <a:cubicBezTo>
                  <a:pt x="1767150" y="2154714"/>
                  <a:pt x="1737813" y="2136734"/>
                  <a:pt x="1690188" y="2136734"/>
                </a:cubicBezTo>
                <a:close/>
                <a:moveTo>
                  <a:pt x="1874211" y="2393022"/>
                </a:moveTo>
                <a:cubicBezTo>
                  <a:pt x="1915740" y="2438400"/>
                  <a:pt x="1961460" y="2447438"/>
                  <a:pt x="2003656" y="2421562"/>
                </a:cubicBezTo>
                <a:cubicBezTo>
                  <a:pt x="2043470" y="2397017"/>
                  <a:pt x="2064902" y="2343077"/>
                  <a:pt x="2039946" y="2304263"/>
                </a:cubicBezTo>
                <a:cubicBezTo>
                  <a:pt x="2013562" y="2263070"/>
                  <a:pt x="1976033" y="2229108"/>
                  <a:pt x="1943267" y="2191911"/>
                </a:cubicBezTo>
                <a:lnTo>
                  <a:pt x="1934790" y="2197334"/>
                </a:lnTo>
                <a:cubicBezTo>
                  <a:pt x="1944587" y="2268237"/>
                  <a:pt x="1922559" y="2339844"/>
                  <a:pt x="1874592" y="2393022"/>
                </a:cubicBezTo>
                <a:close/>
              </a:path>
            </a:pathLst>
          </a:custGeom>
          <a:solidFill>
            <a:schemeClr val="bg1"/>
          </a:solidFill>
          <a:ln w="9525" cap="flat">
            <a:noFill/>
            <a:prstDash val="solid"/>
            <a:miter/>
          </a:ln>
        </p:spPr>
        <p:txBody>
          <a:bodyPr rtlCol="0" anchor="ctr"/>
          <a:lstStyle/>
          <a:p>
            <a:endParaRPr lang="en-RO"/>
          </a:p>
        </p:txBody>
      </p:sp>
      <p:grpSp>
        <p:nvGrpSpPr>
          <p:cNvPr id="14" name="Graphic 11">
            <a:extLst>
              <a:ext uri="{FF2B5EF4-FFF2-40B4-BE49-F238E27FC236}">
                <a16:creationId xmlns:a16="http://schemas.microsoft.com/office/drawing/2014/main" id="{4C343E4C-5633-E345-8F6A-D19C5C52F3FF}"/>
              </a:ext>
            </a:extLst>
          </p:cNvPr>
          <p:cNvGrpSpPr>
            <a:grpSpLocks noChangeAspect="1"/>
          </p:cNvGrpSpPr>
          <p:nvPr/>
        </p:nvGrpSpPr>
        <p:grpSpPr>
          <a:xfrm>
            <a:off x="634007" y="5446015"/>
            <a:ext cx="459586" cy="504000"/>
            <a:chOff x="3060700" y="1771650"/>
            <a:chExt cx="3022600" cy="3314700"/>
          </a:xfrm>
          <a:solidFill>
            <a:schemeClr val="bg1"/>
          </a:solidFill>
        </p:grpSpPr>
        <p:sp>
          <p:nvSpPr>
            <p:cNvPr id="15" name="Freeform 14">
              <a:extLst>
                <a:ext uri="{FF2B5EF4-FFF2-40B4-BE49-F238E27FC236}">
                  <a16:creationId xmlns:a16="http://schemas.microsoft.com/office/drawing/2014/main" id="{8EB694BB-EB34-4D43-AEDC-1830F5691CDF}"/>
                </a:ext>
              </a:extLst>
            </p:cNvPr>
            <p:cNvSpPr/>
            <p:nvPr/>
          </p:nvSpPr>
          <p:spPr>
            <a:xfrm>
              <a:off x="3060921" y="1771840"/>
              <a:ext cx="2333708" cy="2749105"/>
            </a:xfrm>
            <a:custGeom>
              <a:avLst/>
              <a:gdLst>
                <a:gd name="connsiteX0" fmla="*/ 284493 w 2333708"/>
                <a:gd name="connsiteY0" fmla="*/ 341803 h 2749105"/>
                <a:gd name="connsiteX1" fmla="*/ 284493 w 2333708"/>
                <a:gd name="connsiteY1" fmla="*/ 2635900 h 2749105"/>
                <a:gd name="connsiteX2" fmla="*/ 1908808 w 2333708"/>
                <a:gd name="connsiteY2" fmla="*/ 2635900 h 2749105"/>
                <a:gd name="connsiteX3" fmla="*/ 1993593 w 2333708"/>
                <a:gd name="connsiteY3" fmla="*/ 2693812 h 2749105"/>
                <a:gd name="connsiteX4" fmla="*/ 1909948 w 2333708"/>
                <a:gd name="connsiteY4" fmla="*/ 2749247 h 2749105"/>
                <a:gd name="connsiteX5" fmla="*/ 256073 w 2333708"/>
                <a:gd name="connsiteY5" fmla="*/ 2749247 h 2749105"/>
                <a:gd name="connsiteX6" fmla="*/ 169957 w 2333708"/>
                <a:gd name="connsiteY6" fmla="*/ 2664379 h 2749105"/>
                <a:gd name="connsiteX7" fmla="*/ 169957 w 2333708"/>
                <a:gd name="connsiteY7" fmla="*/ 345232 h 2749105"/>
                <a:gd name="connsiteX8" fmla="*/ 131937 w 2333708"/>
                <a:gd name="connsiteY8" fmla="*/ 336374 h 2749105"/>
                <a:gd name="connsiteX9" fmla="*/ 673 w 2333708"/>
                <a:gd name="connsiteY9" fmla="*/ 156542 h 2749105"/>
                <a:gd name="connsiteX10" fmla="*/ 162923 w 2333708"/>
                <a:gd name="connsiteY10" fmla="*/ 142 h 2749105"/>
                <a:gd name="connsiteX11" fmla="*/ 170052 w 2333708"/>
                <a:gd name="connsiteY11" fmla="*/ 142 h 2749105"/>
                <a:gd name="connsiteX12" fmla="*/ 2166109 w 2333708"/>
                <a:gd name="connsiteY12" fmla="*/ 142 h 2749105"/>
                <a:gd name="connsiteX13" fmla="*/ 2331021 w 2333708"/>
                <a:gd name="connsiteY13" fmla="*/ 140445 h 2749105"/>
                <a:gd name="connsiteX14" fmla="*/ 2194628 w 2333708"/>
                <a:gd name="connsiteY14" fmla="*/ 338593 h 2749105"/>
                <a:gd name="connsiteX15" fmla="*/ 2173238 w 2333708"/>
                <a:gd name="connsiteY15" fmla="*/ 341137 h 2749105"/>
                <a:gd name="connsiteX16" fmla="*/ 2130560 w 2333708"/>
                <a:gd name="connsiteY16" fmla="*/ 341137 h 2749105"/>
                <a:gd name="connsiteX17" fmla="*/ 284493 w 2333708"/>
                <a:gd name="connsiteY17" fmla="*/ 341137 h 2749105"/>
                <a:gd name="connsiteX18" fmla="*/ 1164184 w 2333708"/>
                <a:gd name="connsiteY18" fmla="*/ 113203 h 2749105"/>
                <a:gd name="connsiteX19" fmla="*/ 198663 w 2333708"/>
                <a:gd name="connsiteY19" fmla="*/ 113203 h 2749105"/>
                <a:gd name="connsiteX20" fmla="*/ 163114 w 2333708"/>
                <a:gd name="connsiteY20" fmla="*/ 114156 h 2749105"/>
                <a:gd name="connsiteX21" fmla="*/ 113687 w 2333708"/>
                <a:gd name="connsiteY21" fmla="*/ 170353 h 2749105"/>
                <a:gd name="connsiteX22" fmla="*/ 162258 w 2333708"/>
                <a:gd name="connsiteY22" fmla="*/ 227503 h 2749105"/>
                <a:gd name="connsiteX23" fmla="*/ 194290 w 2333708"/>
                <a:gd name="connsiteY23" fmla="*/ 228551 h 2749105"/>
                <a:gd name="connsiteX24" fmla="*/ 2139970 w 2333708"/>
                <a:gd name="connsiteY24" fmla="*/ 228551 h 2749105"/>
                <a:gd name="connsiteX25" fmla="*/ 2172002 w 2333708"/>
                <a:gd name="connsiteY25" fmla="*/ 227694 h 2749105"/>
                <a:gd name="connsiteX26" fmla="*/ 2221523 w 2333708"/>
                <a:gd name="connsiteY26" fmla="*/ 171306 h 2749105"/>
                <a:gd name="connsiteX27" fmla="*/ 2172763 w 2333708"/>
                <a:gd name="connsiteY27" fmla="*/ 114156 h 2749105"/>
                <a:gd name="connsiteX28" fmla="*/ 2137214 w 2333708"/>
                <a:gd name="connsiteY28" fmla="*/ 113203 h 274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3708" h="2749105">
                  <a:moveTo>
                    <a:pt x="284493" y="341803"/>
                  </a:moveTo>
                  <a:lnTo>
                    <a:pt x="284493" y="2635900"/>
                  </a:lnTo>
                  <a:lnTo>
                    <a:pt x="1908808" y="2635900"/>
                  </a:lnTo>
                  <a:cubicBezTo>
                    <a:pt x="1965838" y="2635900"/>
                    <a:pt x="1994353" y="2654950"/>
                    <a:pt x="1993593" y="2693812"/>
                  </a:cubicBezTo>
                  <a:cubicBezTo>
                    <a:pt x="1992832" y="2732674"/>
                    <a:pt x="1965078" y="2749152"/>
                    <a:pt x="1909948" y="2749247"/>
                  </a:cubicBezTo>
                  <a:lnTo>
                    <a:pt x="256073" y="2749247"/>
                  </a:lnTo>
                  <a:cubicBezTo>
                    <a:pt x="184975" y="2749247"/>
                    <a:pt x="169957" y="2734483"/>
                    <a:pt x="169957" y="2664379"/>
                  </a:cubicBezTo>
                  <a:lnTo>
                    <a:pt x="169957" y="345232"/>
                  </a:lnTo>
                  <a:cubicBezTo>
                    <a:pt x="156175" y="342089"/>
                    <a:pt x="143818" y="339327"/>
                    <a:pt x="131937" y="336374"/>
                  </a:cubicBezTo>
                  <a:cubicBezTo>
                    <a:pt x="49814" y="317223"/>
                    <a:pt x="-5989" y="240772"/>
                    <a:pt x="673" y="156542"/>
                  </a:cubicBezTo>
                  <a:cubicBezTo>
                    <a:pt x="8525" y="71281"/>
                    <a:pt x="77600" y="4696"/>
                    <a:pt x="162923" y="142"/>
                  </a:cubicBezTo>
                  <a:lnTo>
                    <a:pt x="170052" y="142"/>
                  </a:lnTo>
                  <a:cubicBezTo>
                    <a:pt x="835405" y="142"/>
                    <a:pt x="1500757" y="142"/>
                    <a:pt x="2166109" y="142"/>
                  </a:cubicBezTo>
                  <a:cubicBezTo>
                    <a:pt x="2247978" y="50"/>
                    <a:pt x="2317827" y="59476"/>
                    <a:pt x="2331021" y="140445"/>
                  </a:cubicBezTo>
                  <a:cubicBezTo>
                    <a:pt x="2347960" y="232905"/>
                    <a:pt x="2286894" y="321619"/>
                    <a:pt x="2194628" y="338593"/>
                  </a:cubicBezTo>
                  <a:cubicBezTo>
                    <a:pt x="2187559" y="339894"/>
                    <a:pt x="2180414" y="340743"/>
                    <a:pt x="2173238" y="341137"/>
                  </a:cubicBezTo>
                  <a:cubicBezTo>
                    <a:pt x="2159075" y="341994"/>
                    <a:pt x="2144723" y="341137"/>
                    <a:pt x="2130560" y="341137"/>
                  </a:cubicBezTo>
                  <a:lnTo>
                    <a:pt x="284493" y="341137"/>
                  </a:lnTo>
                  <a:close/>
                  <a:moveTo>
                    <a:pt x="1164184" y="113203"/>
                  </a:moveTo>
                  <a:lnTo>
                    <a:pt x="198663" y="113203"/>
                  </a:lnTo>
                  <a:cubicBezTo>
                    <a:pt x="186808" y="112468"/>
                    <a:pt x="174912" y="112787"/>
                    <a:pt x="163114" y="114156"/>
                  </a:cubicBezTo>
                  <a:cubicBezTo>
                    <a:pt x="132317" y="119680"/>
                    <a:pt x="113973" y="139207"/>
                    <a:pt x="113687" y="170353"/>
                  </a:cubicBezTo>
                  <a:cubicBezTo>
                    <a:pt x="113402" y="201500"/>
                    <a:pt x="131747" y="221217"/>
                    <a:pt x="162258" y="227503"/>
                  </a:cubicBezTo>
                  <a:cubicBezTo>
                    <a:pt x="172875" y="228905"/>
                    <a:pt x="183604" y="229256"/>
                    <a:pt x="194290" y="228551"/>
                  </a:cubicBezTo>
                  <a:lnTo>
                    <a:pt x="2139970" y="228551"/>
                  </a:lnTo>
                  <a:cubicBezTo>
                    <a:pt x="2150652" y="229220"/>
                    <a:pt x="2161371" y="228933"/>
                    <a:pt x="2172002" y="227694"/>
                  </a:cubicBezTo>
                  <a:cubicBezTo>
                    <a:pt x="2202798" y="221979"/>
                    <a:pt x="2221238" y="202167"/>
                    <a:pt x="2221523" y="171306"/>
                  </a:cubicBezTo>
                  <a:cubicBezTo>
                    <a:pt x="2221809" y="140445"/>
                    <a:pt x="2203559" y="120252"/>
                    <a:pt x="2172763" y="114156"/>
                  </a:cubicBezTo>
                  <a:cubicBezTo>
                    <a:pt x="2160968" y="112739"/>
                    <a:pt x="2149067" y="112420"/>
                    <a:pt x="2137214" y="113203"/>
                  </a:cubicBezTo>
                  <a:close/>
                </a:path>
              </a:pathLst>
            </a:custGeom>
            <a:grpFill/>
            <a:ln w="949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63D3AD6A-C7A3-3B4B-B7BF-B4472FDF99DF}"/>
                </a:ext>
              </a:extLst>
            </p:cNvPr>
            <p:cNvSpPr/>
            <p:nvPr/>
          </p:nvSpPr>
          <p:spPr>
            <a:xfrm>
              <a:off x="4257667" y="3029378"/>
              <a:ext cx="1824623" cy="2055637"/>
            </a:xfrm>
            <a:custGeom>
              <a:avLst/>
              <a:gdLst>
                <a:gd name="connsiteX0" fmla="*/ 912524 w 1824623"/>
                <a:gd name="connsiteY0" fmla="*/ 341565 h 2055637"/>
                <a:gd name="connsiteX1" fmla="*/ 339845 w 1824623"/>
                <a:gd name="connsiteY1" fmla="*/ 341565 h 2055637"/>
                <a:gd name="connsiteX2" fmla="*/ 172367 w 1824623"/>
                <a:gd name="connsiteY2" fmla="*/ 341565 h 2055637"/>
                <a:gd name="connsiteX3" fmla="*/ 136 w 1824623"/>
                <a:gd name="connsiteY3" fmla="*/ 170115 h 2055637"/>
                <a:gd name="connsiteX4" fmla="*/ 169410 w 1824623"/>
                <a:gd name="connsiteY4" fmla="*/ 655 h 2055637"/>
                <a:gd name="connsiteX5" fmla="*/ 171226 w 1824623"/>
                <a:gd name="connsiteY5" fmla="*/ 665 h 2055637"/>
                <a:gd name="connsiteX6" fmla="*/ 1543373 w 1824623"/>
                <a:gd name="connsiteY6" fmla="*/ 665 h 2055637"/>
                <a:gd name="connsiteX7" fmla="*/ 1822820 w 1824623"/>
                <a:gd name="connsiteY7" fmla="*/ 277462 h 2055637"/>
                <a:gd name="connsiteX8" fmla="*/ 1823391 w 1824623"/>
                <a:gd name="connsiteY8" fmla="*/ 1088135 h 2055637"/>
                <a:gd name="connsiteX9" fmla="*/ 1735184 w 1824623"/>
                <a:gd name="connsiteY9" fmla="*/ 1232629 h 2055637"/>
                <a:gd name="connsiteX10" fmla="*/ 1709425 w 1824623"/>
                <a:gd name="connsiteY10" fmla="*/ 1280254 h 2055637"/>
                <a:gd name="connsiteX11" fmla="*/ 1709425 w 1824623"/>
                <a:gd name="connsiteY11" fmla="*/ 1973102 h 2055637"/>
                <a:gd name="connsiteX12" fmla="*/ 1627492 w 1824623"/>
                <a:gd name="connsiteY12" fmla="*/ 2055779 h 2055637"/>
                <a:gd name="connsiteX13" fmla="*/ 993506 w 1824623"/>
                <a:gd name="connsiteY13" fmla="*/ 2055779 h 2055637"/>
                <a:gd name="connsiteX14" fmla="*/ 912524 w 1824623"/>
                <a:gd name="connsiteY14" fmla="*/ 1973007 h 2055637"/>
                <a:gd name="connsiteX15" fmla="*/ 912524 w 1824623"/>
                <a:gd name="connsiteY15" fmla="*/ 341565 h 2055637"/>
                <a:gd name="connsiteX16" fmla="*/ 1592038 w 1824623"/>
                <a:gd name="connsiteY16" fmla="*/ 1941765 h 2055637"/>
                <a:gd name="connsiteX17" fmla="*/ 1596030 w 1824623"/>
                <a:gd name="connsiteY17" fmla="*/ 1932240 h 2055637"/>
                <a:gd name="connsiteX18" fmla="*/ 1596030 w 1824623"/>
                <a:gd name="connsiteY18" fmla="*/ 1264442 h 2055637"/>
                <a:gd name="connsiteX19" fmla="*/ 1578541 w 1824623"/>
                <a:gd name="connsiteY19" fmla="*/ 1238439 h 2055637"/>
                <a:gd name="connsiteX20" fmla="*/ 1482445 w 1824623"/>
                <a:gd name="connsiteY20" fmla="*/ 1068418 h 2055637"/>
                <a:gd name="connsiteX21" fmla="*/ 1482445 w 1824623"/>
                <a:gd name="connsiteY21" fmla="*/ 554068 h 2055637"/>
                <a:gd name="connsiteX22" fmla="*/ 1483111 w 1824623"/>
                <a:gd name="connsiteY22" fmla="*/ 507681 h 2055637"/>
                <a:gd name="connsiteX23" fmla="*/ 1534438 w 1824623"/>
                <a:gd name="connsiteY23" fmla="*/ 457389 h 2055637"/>
                <a:gd name="connsiteX24" fmla="*/ 1592419 w 1824623"/>
                <a:gd name="connsiteY24" fmla="*/ 499680 h 2055637"/>
                <a:gd name="connsiteX25" fmla="*/ 1595270 w 1824623"/>
                <a:gd name="connsiteY25" fmla="*/ 538637 h 2055637"/>
                <a:gd name="connsiteX26" fmla="*/ 1595270 w 1824623"/>
                <a:gd name="connsiteY26" fmla="*/ 1056416 h 2055637"/>
                <a:gd name="connsiteX27" fmla="*/ 1596126 w 1824623"/>
                <a:gd name="connsiteY27" fmla="*/ 1092135 h 2055637"/>
                <a:gd name="connsiteX28" fmla="*/ 1648498 w 1824623"/>
                <a:gd name="connsiteY28" fmla="*/ 1141570 h 2055637"/>
                <a:gd name="connsiteX29" fmla="*/ 1705528 w 1824623"/>
                <a:gd name="connsiteY29" fmla="*/ 1103470 h 2055637"/>
                <a:gd name="connsiteX30" fmla="*/ 1709901 w 1824623"/>
                <a:gd name="connsiteY30" fmla="*/ 1065370 h 2055637"/>
                <a:gd name="connsiteX31" fmla="*/ 1709901 w 1824623"/>
                <a:gd name="connsiteY31" fmla="*/ 297560 h 2055637"/>
                <a:gd name="connsiteX32" fmla="*/ 1524172 w 1824623"/>
                <a:gd name="connsiteY32" fmla="*/ 113346 h 2055637"/>
                <a:gd name="connsiteX33" fmla="*/ 191377 w 1824623"/>
                <a:gd name="connsiteY33" fmla="*/ 113346 h 2055637"/>
                <a:gd name="connsiteX34" fmla="*/ 159440 w 1824623"/>
                <a:gd name="connsiteY34" fmla="*/ 114584 h 2055637"/>
                <a:gd name="connsiteX35" fmla="*/ 112580 w 1824623"/>
                <a:gd name="connsiteY35" fmla="*/ 169258 h 2055637"/>
                <a:gd name="connsiteX36" fmla="*/ 160105 w 1824623"/>
                <a:gd name="connsiteY36" fmla="*/ 227360 h 2055637"/>
                <a:gd name="connsiteX37" fmla="*/ 195654 w 1824623"/>
                <a:gd name="connsiteY37" fmla="*/ 228599 h 2055637"/>
                <a:gd name="connsiteX38" fmla="*/ 937047 w 1824623"/>
                <a:gd name="connsiteY38" fmla="*/ 228599 h 2055637"/>
                <a:gd name="connsiteX39" fmla="*/ 1025158 w 1824623"/>
                <a:gd name="connsiteY39" fmla="*/ 315752 h 2055637"/>
                <a:gd name="connsiteX40" fmla="*/ 1025158 w 1824623"/>
                <a:gd name="connsiteY40" fmla="*/ 1940622 h 2055637"/>
                <a:gd name="connsiteX41" fmla="*/ 1254420 w 1824623"/>
                <a:gd name="connsiteY41" fmla="*/ 1940622 h 2055637"/>
                <a:gd name="connsiteX42" fmla="*/ 1254420 w 1824623"/>
                <a:gd name="connsiteY42" fmla="*/ 1332260 h 2055637"/>
                <a:gd name="connsiteX43" fmla="*/ 1255085 w 1824623"/>
                <a:gd name="connsiteY43" fmla="*/ 1300161 h 2055637"/>
                <a:gd name="connsiteX44" fmla="*/ 1307268 w 1824623"/>
                <a:gd name="connsiteY44" fmla="*/ 1250631 h 2055637"/>
                <a:gd name="connsiteX45" fmla="*/ 1363347 w 1824623"/>
                <a:gd name="connsiteY45" fmla="*/ 1290541 h 2055637"/>
                <a:gd name="connsiteX46" fmla="*/ 1367149 w 1824623"/>
                <a:gd name="connsiteY46" fmla="*/ 1332832 h 2055637"/>
                <a:gd name="connsiteX47" fmla="*/ 1367149 w 1824623"/>
                <a:gd name="connsiteY47" fmla="*/ 1904332 h 2055637"/>
                <a:gd name="connsiteX48" fmla="*/ 1367149 w 1824623"/>
                <a:gd name="connsiteY48" fmla="*/ 1942432 h 20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24623" h="2055637">
                  <a:moveTo>
                    <a:pt x="912524" y="341565"/>
                  </a:moveTo>
                  <a:lnTo>
                    <a:pt x="339845" y="341565"/>
                  </a:lnTo>
                  <a:cubicBezTo>
                    <a:pt x="284051" y="341565"/>
                    <a:pt x="228161" y="342232"/>
                    <a:pt x="172367" y="341565"/>
                  </a:cubicBezTo>
                  <a:cubicBezTo>
                    <a:pt x="74370" y="340041"/>
                    <a:pt x="-245" y="265365"/>
                    <a:pt x="136" y="170115"/>
                  </a:cubicBezTo>
                  <a:cubicBezTo>
                    <a:pt x="182" y="76478"/>
                    <a:pt x="75969" y="608"/>
                    <a:pt x="169410" y="655"/>
                  </a:cubicBezTo>
                  <a:cubicBezTo>
                    <a:pt x="170015" y="655"/>
                    <a:pt x="170621" y="658"/>
                    <a:pt x="171226" y="665"/>
                  </a:cubicBezTo>
                  <a:cubicBezTo>
                    <a:pt x="628608" y="-33"/>
                    <a:pt x="1085990" y="-33"/>
                    <a:pt x="1543373" y="665"/>
                  </a:cubicBezTo>
                  <a:cubicBezTo>
                    <a:pt x="1696518" y="500"/>
                    <a:pt x="1821204" y="124004"/>
                    <a:pt x="1822820" y="277462"/>
                  </a:cubicBezTo>
                  <a:cubicBezTo>
                    <a:pt x="1825957" y="547686"/>
                    <a:pt x="1824626" y="817910"/>
                    <a:pt x="1823391" y="1088135"/>
                  </a:cubicBezTo>
                  <a:cubicBezTo>
                    <a:pt x="1824385" y="1149351"/>
                    <a:pt x="1790023" y="1205639"/>
                    <a:pt x="1735184" y="1232629"/>
                  </a:cubicBezTo>
                  <a:cubicBezTo>
                    <a:pt x="1712752" y="1244535"/>
                    <a:pt x="1709425" y="1258442"/>
                    <a:pt x="1709425" y="1280254"/>
                  </a:cubicBezTo>
                  <a:cubicBezTo>
                    <a:pt x="1709996" y="1511267"/>
                    <a:pt x="1709996" y="1742216"/>
                    <a:pt x="1709425" y="1973102"/>
                  </a:cubicBezTo>
                  <a:cubicBezTo>
                    <a:pt x="1709425" y="2038730"/>
                    <a:pt x="1692507" y="2055779"/>
                    <a:pt x="1627492" y="2055779"/>
                  </a:cubicBezTo>
                  <a:lnTo>
                    <a:pt x="993506" y="2055779"/>
                  </a:lnTo>
                  <a:cubicBezTo>
                    <a:pt x="928492" y="2055779"/>
                    <a:pt x="912524" y="2039396"/>
                    <a:pt x="912524" y="1973007"/>
                  </a:cubicBezTo>
                  <a:lnTo>
                    <a:pt x="912524" y="341565"/>
                  </a:lnTo>
                  <a:close/>
                  <a:moveTo>
                    <a:pt x="1592038" y="1941765"/>
                  </a:moveTo>
                  <a:cubicBezTo>
                    <a:pt x="1594320" y="1936431"/>
                    <a:pt x="1596030" y="1934336"/>
                    <a:pt x="1596030" y="1932240"/>
                  </a:cubicBezTo>
                  <a:cubicBezTo>
                    <a:pt x="1596030" y="1709641"/>
                    <a:pt x="1596791" y="1487042"/>
                    <a:pt x="1596030" y="1264442"/>
                  </a:cubicBezTo>
                  <a:cubicBezTo>
                    <a:pt x="1594341" y="1253603"/>
                    <a:pt x="1587933" y="1244076"/>
                    <a:pt x="1578541" y="1238439"/>
                  </a:cubicBezTo>
                  <a:cubicBezTo>
                    <a:pt x="1512006" y="1201101"/>
                    <a:pt x="1481970" y="1144618"/>
                    <a:pt x="1482445" y="1068418"/>
                  </a:cubicBezTo>
                  <a:cubicBezTo>
                    <a:pt x="1483586" y="896968"/>
                    <a:pt x="1482445" y="725518"/>
                    <a:pt x="1482445" y="554068"/>
                  </a:cubicBezTo>
                  <a:cubicBezTo>
                    <a:pt x="1481762" y="538606"/>
                    <a:pt x="1481984" y="523117"/>
                    <a:pt x="1483111" y="507681"/>
                  </a:cubicBezTo>
                  <a:cubicBezTo>
                    <a:pt x="1484445" y="480038"/>
                    <a:pt x="1506829" y="458105"/>
                    <a:pt x="1534438" y="457389"/>
                  </a:cubicBezTo>
                  <a:cubicBezTo>
                    <a:pt x="1564284" y="454913"/>
                    <a:pt x="1584434" y="471200"/>
                    <a:pt x="1592419" y="499680"/>
                  </a:cubicBezTo>
                  <a:cubicBezTo>
                    <a:pt x="1595047" y="512487"/>
                    <a:pt x="1596006" y="525583"/>
                    <a:pt x="1595270" y="538637"/>
                  </a:cubicBezTo>
                  <a:cubicBezTo>
                    <a:pt x="1595270" y="711230"/>
                    <a:pt x="1595270" y="883823"/>
                    <a:pt x="1595270" y="1056416"/>
                  </a:cubicBezTo>
                  <a:cubicBezTo>
                    <a:pt x="1594650" y="1068327"/>
                    <a:pt x="1594936" y="1080268"/>
                    <a:pt x="1596126" y="1092135"/>
                  </a:cubicBezTo>
                  <a:cubicBezTo>
                    <a:pt x="1598445" y="1119588"/>
                    <a:pt x="1621013" y="1140891"/>
                    <a:pt x="1648498" y="1141570"/>
                  </a:cubicBezTo>
                  <a:cubicBezTo>
                    <a:pt x="1674303" y="1144787"/>
                    <a:pt x="1698567" y="1128577"/>
                    <a:pt x="1705528" y="1103470"/>
                  </a:cubicBezTo>
                  <a:cubicBezTo>
                    <a:pt x="1708997" y="1091083"/>
                    <a:pt x="1710473" y="1078222"/>
                    <a:pt x="1709901" y="1065370"/>
                  </a:cubicBezTo>
                  <a:cubicBezTo>
                    <a:pt x="1709901" y="809401"/>
                    <a:pt x="1709901" y="553465"/>
                    <a:pt x="1709901" y="297560"/>
                  </a:cubicBezTo>
                  <a:cubicBezTo>
                    <a:pt x="1709901" y="184593"/>
                    <a:pt x="1637758" y="113346"/>
                    <a:pt x="1524172" y="113346"/>
                  </a:cubicBezTo>
                  <a:cubicBezTo>
                    <a:pt x="1079907" y="113346"/>
                    <a:pt x="635642" y="113346"/>
                    <a:pt x="191377" y="113346"/>
                  </a:cubicBezTo>
                  <a:cubicBezTo>
                    <a:pt x="180719" y="112558"/>
                    <a:pt x="170006" y="112973"/>
                    <a:pt x="159440" y="114584"/>
                  </a:cubicBezTo>
                  <a:cubicBezTo>
                    <a:pt x="130925" y="121061"/>
                    <a:pt x="113245" y="138968"/>
                    <a:pt x="112580" y="169258"/>
                  </a:cubicBezTo>
                  <a:cubicBezTo>
                    <a:pt x="111820" y="201167"/>
                    <a:pt x="129404" y="220502"/>
                    <a:pt x="160105" y="227360"/>
                  </a:cubicBezTo>
                  <a:cubicBezTo>
                    <a:pt x="171875" y="229066"/>
                    <a:pt x="183795" y="229481"/>
                    <a:pt x="195654" y="228599"/>
                  </a:cubicBezTo>
                  <a:lnTo>
                    <a:pt x="937047" y="228599"/>
                  </a:lnTo>
                  <a:cubicBezTo>
                    <a:pt x="1010235" y="228599"/>
                    <a:pt x="1025158" y="243362"/>
                    <a:pt x="1025158" y="315752"/>
                  </a:cubicBezTo>
                  <a:lnTo>
                    <a:pt x="1025158" y="1940622"/>
                  </a:lnTo>
                  <a:lnTo>
                    <a:pt x="1254420" y="1940622"/>
                  </a:lnTo>
                  <a:lnTo>
                    <a:pt x="1254420" y="1332260"/>
                  </a:lnTo>
                  <a:cubicBezTo>
                    <a:pt x="1253879" y="1321558"/>
                    <a:pt x="1254101" y="1310832"/>
                    <a:pt x="1255085" y="1300161"/>
                  </a:cubicBezTo>
                  <a:cubicBezTo>
                    <a:pt x="1259647" y="1270538"/>
                    <a:pt x="1277707" y="1252536"/>
                    <a:pt x="1307268" y="1250631"/>
                  </a:cubicBezTo>
                  <a:cubicBezTo>
                    <a:pt x="1333407" y="1247559"/>
                    <a:pt x="1357629" y="1264797"/>
                    <a:pt x="1363347" y="1290541"/>
                  </a:cubicBezTo>
                  <a:cubicBezTo>
                    <a:pt x="1366626" y="1304383"/>
                    <a:pt x="1367906" y="1318625"/>
                    <a:pt x="1367149" y="1332832"/>
                  </a:cubicBezTo>
                  <a:cubicBezTo>
                    <a:pt x="1367149" y="1523332"/>
                    <a:pt x="1367149" y="1713832"/>
                    <a:pt x="1367149" y="1904332"/>
                  </a:cubicBezTo>
                  <a:lnTo>
                    <a:pt x="1367149" y="1942432"/>
                  </a:lnTo>
                  <a:close/>
                </a:path>
              </a:pathLst>
            </a:custGeom>
            <a:grpFill/>
            <a:ln w="949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472256EB-742F-0C4A-AAF5-A269C2A22210}"/>
                </a:ext>
              </a:extLst>
            </p:cNvPr>
            <p:cNvSpPr/>
            <p:nvPr/>
          </p:nvSpPr>
          <p:spPr>
            <a:xfrm>
              <a:off x="5170151" y="2114549"/>
              <a:ext cx="796996" cy="798672"/>
            </a:xfrm>
            <a:custGeom>
              <a:avLst/>
              <a:gdLst>
                <a:gd name="connsiteX0" fmla="*/ 134 w 796996"/>
                <a:gd name="connsiteY0" fmla="*/ 398573 h 798672"/>
                <a:gd name="connsiteX1" fmla="*/ 400201 w 796996"/>
                <a:gd name="connsiteY1" fmla="*/ 142 h 798672"/>
                <a:gd name="connsiteX2" fmla="*/ 797131 w 796996"/>
                <a:gd name="connsiteY2" fmla="*/ 398764 h 798672"/>
                <a:gd name="connsiteX3" fmla="*/ 397920 w 796996"/>
                <a:gd name="connsiteY3" fmla="*/ 798814 h 798672"/>
                <a:gd name="connsiteX4" fmla="*/ 134 w 796996"/>
                <a:gd name="connsiteY4" fmla="*/ 398573 h 798672"/>
                <a:gd name="connsiteX5" fmla="*/ 113149 w 796996"/>
                <a:gd name="connsiteY5" fmla="*/ 399145 h 798672"/>
                <a:gd name="connsiteX6" fmla="*/ 397348 w 796996"/>
                <a:gd name="connsiteY6" fmla="*/ 685846 h 798672"/>
                <a:gd name="connsiteX7" fmla="*/ 398300 w 796996"/>
                <a:gd name="connsiteY7" fmla="*/ 685847 h 798672"/>
                <a:gd name="connsiteX8" fmla="*/ 684592 w 796996"/>
                <a:gd name="connsiteY8" fmla="*/ 400097 h 798672"/>
                <a:gd name="connsiteX9" fmla="*/ 399441 w 796996"/>
                <a:gd name="connsiteY9" fmla="*/ 113395 h 798672"/>
                <a:gd name="connsiteX10" fmla="*/ 113151 w 796996"/>
                <a:gd name="connsiteY10" fmla="*/ 397999 h 798672"/>
                <a:gd name="connsiteX11" fmla="*/ 113149 w 796996"/>
                <a:gd name="connsiteY11" fmla="*/ 399145 h 79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6996" h="798672">
                  <a:moveTo>
                    <a:pt x="134" y="398573"/>
                  </a:moveTo>
                  <a:cubicBezTo>
                    <a:pt x="1025" y="177929"/>
                    <a:pt x="180018" y="-332"/>
                    <a:pt x="400201" y="142"/>
                  </a:cubicBezTo>
                  <a:cubicBezTo>
                    <a:pt x="618911" y="2165"/>
                    <a:pt x="795584" y="179590"/>
                    <a:pt x="797131" y="398764"/>
                  </a:cubicBezTo>
                  <a:cubicBezTo>
                    <a:pt x="796245" y="619337"/>
                    <a:pt x="618030" y="797926"/>
                    <a:pt x="397920" y="798814"/>
                  </a:cubicBezTo>
                  <a:cubicBezTo>
                    <a:pt x="178033" y="797766"/>
                    <a:pt x="289" y="618924"/>
                    <a:pt x="134" y="398573"/>
                  </a:cubicBezTo>
                  <a:close/>
                  <a:moveTo>
                    <a:pt x="113149" y="399145"/>
                  </a:moveTo>
                  <a:cubicBezTo>
                    <a:pt x="112624" y="556959"/>
                    <a:pt x="239864" y="685320"/>
                    <a:pt x="397348" y="685846"/>
                  </a:cubicBezTo>
                  <a:cubicBezTo>
                    <a:pt x="397665" y="685847"/>
                    <a:pt x="397983" y="685847"/>
                    <a:pt x="398300" y="685847"/>
                  </a:cubicBezTo>
                  <a:cubicBezTo>
                    <a:pt x="555884" y="685640"/>
                    <a:pt x="683756" y="558010"/>
                    <a:pt x="684592" y="400097"/>
                  </a:cubicBezTo>
                  <a:cubicBezTo>
                    <a:pt x="684332" y="242235"/>
                    <a:pt x="556970" y="114180"/>
                    <a:pt x="399441" y="113395"/>
                  </a:cubicBezTo>
                  <a:cubicBezTo>
                    <a:pt x="241957" y="112763"/>
                    <a:pt x="113781" y="240185"/>
                    <a:pt x="113151" y="397999"/>
                  </a:cubicBezTo>
                  <a:cubicBezTo>
                    <a:pt x="113150" y="398381"/>
                    <a:pt x="113149" y="398763"/>
                    <a:pt x="113149" y="399145"/>
                  </a:cubicBezTo>
                  <a:close/>
                </a:path>
              </a:pathLst>
            </a:custGeom>
            <a:grpFill/>
            <a:ln w="949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9D556EE0-5D54-314C-B366-2F0132F3B955}"/>
                </a:ext>
              </a:extLst>
            </p:cNvPr>
            <p:cNvSpPr/>
            <p:nvPr/>
          </p:nvSpPr>
          <p:spPr>
            <a:xfrm>
              <a:off x="3574066" y="2342416"/>
              <a:ext cx="1366271" cy="113764"/>
            </a:xfrm>
            <a:custGeom>
              <a:avLst/>
              <a:gdLst>
                <a:gd name="connsiteX0" fmla="*/ 683546 w 1366271"/>
                <a:gd name="connsiteY0" fmla="*/ 779 h 113764"/>
                <a:gd name="connsiteX1" fmla="*/ 1282363 w 1366271"/>
                <a:gd name="connsiteY1" fmla="*/ 779 h 113764"/>
                <a:gd name="connsiteX2" fmla="*/ 1317912 w 1366271"/>
                <a:gd name="connsiteY2" fmla="*/ 1827 h 113764"/>
                <a:gd name="connsiteX3" fmla="*/ 1366387 w 1366271"/>
                <a:gd name="connsiteY3" fmla="*/ 55453 h 113764"/>
                <a:gd name="connsiteX4" fmla="*/ 1318102 w 1366271"/>
                <a:gd name="connsiteY4" fmla="*/ 112603 h 113764"/>
                <a:gd name="connsiteX5" fmla="*/ 1289587 w 1366271"/>
                <a:gd name="connsiteY5" fmla="*/ 113651 h 113764"/>
                <a:gd name="connsiteX6" fmla="*/ 74559 w 1366271"/>
                <a:gd name="connsiteY6" fmla="*/ 113651 h 113764"/>
                <a:gd name="connsiteX7" fmla="*/ 49655 w 1366271"/>
                <a:gd name="connsiteY7" fmla="*/ 112889 h 113764"/>
                <a:gd name="connsiteX8" fmla="*/ 134 w 1366271"/>
                <a:gd name="connsiteY8" fmla="*/ 57072 h 113764"/>
                <a:gd name="connsiteX9" fmla="*/ 49560 w 1366271"/>
                <a:gd name="connsiteY9" fmla="*/ 1351 h 113764"/>
                <a:gd name="connsiteX10" fmla="*/ 81497 w 1366271"/>
                <a:gd name="connsiteY10" fmla="*/ 494 h 11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6271" h="113764">
                  <a:moveTo>
                    <a:pt x="683546" y="779"/>
                  </a:moveTo>
                  <a:lnTo>
                    <a:pt x="1282363" y="779"/>
                  </a:lnTo>
                  <a:cubicBezTo>
                    <a:pt x="1294220" y="76"/>
                    <a:pt x="1306116" y="426"/>
                    <a:pt x="1317912" y="1827"/>
                  </a:cubicBezTo>
                  <a:cubicBezTo>
                    <a:pt x="1345129" y="5136"/>
                    <a:pt x="1365783" y="27985"/>
                    <a:pt x="1366387" y="55453"/>
                  </a:cubicBezTo>
                  <a:cubicBezTo>
                    <a:pt x="1367103" y="84024"/>
                    <a:pt x="1346341" y="108598"/>
                    <a:pt x="1318102" y="112603"/>
                  </a:cubicBezTo>
                  <a:cubicBezTo>
                    <a:pt x="1308644" y="113771"/>
                    <a:pt x="1299104" y="114122"/>
                    <a:pt x="1289587" y="113651"/>
                  </a:cubicBezTo>
                  <a:cubicBezTo>
                    <a:pt x="884609" y="113651"/>
                    <a:pt x="479600" y="113651"/>
                    <a:pt x="74559" y="113651"/>
                  </a:cubicBezTo>
                  <a:cubicBezTo>
                    <a:pt x="66252" y="114161"/>
                    <a:pt x="57916" y="113906"/>
                    <a:pt x="49655" y="112889"/>
                  </a:cubicBezTo>
                  <a:cubicBezTo>
                    <a:pt x="19144" y="107078"/>
                    <a:pt x="134" y="89076"/>
                    <a:pt x="134" y="57072"/>
                  </a:cubicBezTo>
                  <a:cubicBezTo>
                    <a:pt x="134" y="25068"/>
                    <a:pt x="19144" y="6875"/>
                    <a:pt x="49560" y="1351"/>
                  </a:cubicBezTo>
                  <a:cubicBezTo>
                    <a:pt x="60159" y="110"/>
                    <a:pt x="70847" y="-177"/>
                    <a:pt x="81497" y="494"/>
                  </a:cubicBezTo>
                  <a:close/>
                </a:path>
              </a:pathLst>
            </a:custGeom>
            <a:grpFill/>
            <a:ln w="949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DA725A49-8008-D74D-9F51-FD7D132E96E9}"/>
                </a:ext>
              </a:extLst>
            </p:cNvPr>
            <p:cNvSpPr/>
            <p:nvPr/>
          </p:nvSpPr>
          <p:spPr>
            <a:xfrm>
              <a:off x="3573867" y="2684933"/>
              <a:ext cx="1252499" cy="113864"/>
            </a:xfrm>
            <a:custGeom>
              <a:avLst/>
              <a:gdLst>
                <a:gd name="connsiteX0" fmla="*/ 627475 w 1252499"/>
                <a:gd name="connsiteY0" fmla="*/ 1163 h 113864"/>
                <a:gd name="connsiteX1" fmla="*/ 1165555 w 1252499"/>
                <a:gd name="connsiteY1" fmla="*/ 1163 h 113864"/>
                <a:gd name="connsiteX2" fmla="*/ 1194070 w 1252499"/>
                <a:gd name="connsiteY2" fmla="*/ 1163 h 113864"/>
                <a:gd name="connsiteX3" fmla="*/ 1252621 w 1252499"/>
                <a:gd name="connsiteY3" fmla="*/ 56503 h 113864"/>
                <a:gd name="connsiteX4" fmla="*/ 1192644 w 1252499"/>
                <a:gd name="connsiteY4" fmla="*/ 113653 h 113864"/>
                <a:gd name="connsiteX5" fmla="*/ 1171258 w 1252499"/>
                <a:gd name="connsiteY5" fmla="*/ 113653 h 113864"/>
                <a:gd name="connsiteX6" fmla="*/ 80841 w 1252499"/>
                <a:gd name="connsiteY6" fmla="*/ 113653 h 113864"/>
                <a:gd name="connsiteX7" fmla="*/ 48904 w 1252499"/>
                <a:gd name="connsiteY7" fmla="*/ 112701 h 113864"/>
                <a:gd name="connsiteX8" fmla="*/ 143 w 1252499"/>
                <a:gd name="connsiteY8" fmla="*/ 56313 h 113864"/>
                <a:gd name="connsiteX9" fmla="*/ 50330 w 1252499"/>
                <a:gd name="connsiteY9" fmla="*/ 1163 h 113864"/>
                <a:gd name="connsiteX10" fmla="*/ 82362 w 1252499"/>
                <a:gd name="connsiteY10" fmla="*/ 496 h 11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2499" h="113864">
                  <a:moveTo>
                    <a:pt x="627475" y="1163"/>
                  </a:moveTo>
                  <a:lnTo>
                    <a:pt x="1165555" y="1163"/>
                  </a:lnTo>
                  <a:cubicBezTo>
                    <a:pt x="1175060" y="1163"/>
                    <a:pt x="1184565" y="1163"/>
                    <a:pt x="1194070" y="1163"/>
                  </a:cubicBezTo>
                  <a:cubicBezTo>
                    <a:pt x="1228193" y="3354"/>
                    <a:pt x="1251956" y="26023"/>
                    <a:pt x="1252621" y="56503"/>
                  </a:cubicBezTo>
                  <a:cubicBezTo>
                    <a:pt x="1253286" y="86983"/>
                    <a:pt x="1228478" y="111939"/>
                    <a:pt x="1192644" y="113653"/>
                  </a:cubicBezTo>
                  <a:cubicBezTo>
                    <a:pt x="1185516" y="113653"/>
                    <a:pt x="1178387" y="113653"/>
                    <a:pt x="1171258" y="113653"/>
                  </a:cubicBezTo>
                  <a:lnTo>
                    <a:pt x="80841" y="113653"/>
                  </a:lnTo>
                  <a:cubicBezTo>
                    <a:pt x="70189" y="114342"/>
                    <a:pt x="59496" y="114023"/>
                    <a:pt x="48904" y="112701"/>
                  </a:cubicBezTo>
                  <a:cubicBezTo>
                    <a:pt x="18393" y="106700"/>
                    <a:pt x="-332" y="88317"/>
                    <a:pt x="143" y="56313"/>
                  </a:cubicBezTo>
                  <a:cubicBezTo>
                    <a:pt x="618" y="24309"/>
                    <a:pt x="19723" y="6402"/>
                    <a:pt x="50330" y="1163"/>
                  </a:cubicBezTo>
                  <a:cubicBezTo>
                    <a:pt x="60972" y="81"/>
                    <a:pt x="71684" y="-142"/>
                    <a:pt x="82362" y="496"/>
                  </a:cubicBezTo>
                  <a:close/>
                </a:path>
              </a:pathLst>
            </a:custGeom>
            <a:grpFill/>
            <a:ln w="949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19FFB270-226B-EA4D-B346-FD84A00C951D}"/>
                </a:ext>
              </a:extLst>
            </p:cNvPr>
            <p:cNvSpPr/>
            <p:nvPr/>
          </p:nvSpPr>
          <p:spPr>
            <a:xfrm>
              <a:off x="3576436" y="3713737"/>
              <a:ext cx="1136050" cy="114265"/>
            </a:xfrm>
            <a:custGeom>
              <a:avLst/>
              <a:gdLst>
                <a:gd name="connsiteX0" fmla="*/ 564930 w 1136050"/>
                <a:gd name="connsiteY0" fmla="*/ 114406 h 114265"/>
                <a:gd name="connsiteX1" fmla="*/ 69717 w 1136050"/>
                <a:gd name="connsiteY1" fmla="*/ 113645 h 114265"/>
                <a:gd name="connsiteX2" fmla="*/ 15063 w 1136050"/>
                <a:gd name="connsiteY2" fmla="*/ 95928 h 114265"/>
                <a:gd name="connsiteX3" fmla="*/ 1376 w 1136050"/>
                <a:gd name="connsiteY3" fmla="*/ 42112 h 114265"/>
                <a:gd name="connsiteX4" fmla="*/ 42628 w 1136050"/>
                <a:gd name="connsiteY4" fmla="*/ 3250 h 114265"/>
                <a:gd name="connsiteX5" fmla="*/ 77702 w 1136050"/>
                <a:gd name="connsiteY5" fmla="*/ 1154 h 114265"/>
                <a:gd name="connsiteX6" fmla="*/ 1054154 w 1136050"/>
                <a:gd name="connsiteY6" fmla="*/ 1154 h 114265"/>
                <a:gd name="connsiteX7" fmla="*/ 1075540 w 1136050"/>
                <a:gd name="connsiteY7" fmla="*/ 1154 h 114265"/>
                <a:gd name="connsiteX8" fmla="*/ 1136182 w 1136050"/>
                <a:gd name="connsiteY8" fmla="*/ 58304 h 114265"/>
                <a:gd name="connsiteX9" fmla="*/ 1074399 w 1136050"/>
                <a:gd name="connsiteY9" fmla="*/ 114026 h 114265"/>
                <a:gd name="connsiteX10" fmla="*/ 810825 w 1136050"/>
                <a:gd name="connsiteY10" fmla="*/ 114026 h 11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050" h="114265">
                  <a:moveTo>
                    <a:pt x="564930" y="114406"/>
                  </a:moveTo>
                  <a:cubicBezTo>
                    <a:pt x="399922" y="114406"/>
                    <a:pt x="234820" y="114406"/>
                    <a:pt x="69717" y="113645"/>
                  </a:cubicBezTo>
                  <a:cubicBezTo>
                    <a:pt x="50707" y="113645"/>
                    <a:pt x="27040" y="108215"/>
                    <a:pt x="15063" y="95928"/>
                  </a:cubicBezTo>
                  <a:cubicBezTo>
                    <a:pt x="2606" y="80991"/>
                    <a:pt x="-2427" y="61202"/>
                    <a:pt x="1376" y="42112"/>
                  </a:cubicBezTo>
                  <a:cubicBezTo>
                    <a:pt x="6224" y="26205"/>
                    <a:pt x="26469" y="13537"/>
                    <a:pt x="42628" y="3250"/>
                  </a:cubicBezTo>
                  <a:cubicBezTo>
                    <a:pt x="51468" y="-2180"/>
                    <a:pt x="65820" y="1154"/>
                    <a:pt x="77702" y="1154"/>
                  </a:cubicBezTo>
                  <a:lnTo>
                    <a:pt x="1054154" y="1154"/>
                  </a:lnTo>
                  <a:cubicBezTo>
                    <a:pt x="1061282" y="1154"/>
                    <a:pt x="1068411" y="1154"/>
                    <a:pt x="1075540" y="1154"/>
                  </a:cubicBezTo>
                  <a:cubicBezTo>
                    <a:pt x="1111659" y="3059"/>
                    <a:pt x="1136467" y="26395"/>
                    <a:pt x="1136182" y="58304"/>
                  </a:cubicBezTo>
                  <a:cubicBezTo>
                    <a:pt x="1135897" y="90213"/>
                    <a:pt x="1111184" y="113740"/>
                    <a:pt x="1074399" y="114026"/>
                  </a:cubicBezTo>
                  <a:cubicBezTo>
                    <a:pt x="986573" y="114883"/>
                    <a:pt x="898651" y="114026"/>
                    <a:pt x="810825" y="114026"/>
                  </a:cubicBezTo>
                  <a:close/>
                </a:path>
              </a:pathLst>
            </a:custGeom>
            <a:grpFill/>
            <a:ln w="949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67266F3E-E811-684F-A838-994FF36A8C82}"/>
                </a:ext>
              </a:extLst>
            </p:cNvPr>
            <p:cNvSpPr/>
            <p:nvPr/>
          </p:nvSpPr>
          <p:spPr>
            <a:xfrm>
              <a:off x="3573483" y="3029045"/>
              <a:ext cx="568232" cy="113194"/>
            </a:xfrm>
            <a:custGeom>
              <a:avLst/>
              <a:gdLst>
                <a:gd name="connsiteX0" fmla="*/ 283872 w 568232"/>
                <a:gd name="connsiteY0" fmla="*/ 113298 h 113194"/>
                <a:gd name="connsiteX1" fmla="*/ 70199 w 568232"/>
                <a:gd name="connsiteY1" fmla="*/ 113298 h 113194"/>
                <a:gd name="connsiteX2" fmla="*/ 147 w 568232"/>
                <a:gd name="connsiteY2" fmla="*/ 56148 h 113194"/>
                <a:gd name="connsiteX3" fmla="*/ 68583 w 568232"/>
                <a:gd name="connsiteY3" fmla="*/ 141 h 113194"/>
                <a:gd name="connsiteX4" fmla="*/ 499541 w 568232"/>
                <a:gd name="connsiteY4" fmla="*/ 141 h 113194"/>
                <a:gd name="connsiteX5" fmla="*/ 568358 w 568232"/>
                <a:gd name="connsiteY5" fmla="*/ 55863 h 113194"/>
                <a:gd name="connsiteX6" fmla="*/ 497355 w 568232"/>
                <a:gd name="connsiteY6" fmla="*/ 113013 h 113194"/>
                <a:gd name="connsiteX7" fmla="*/ 283872 w 568232"/>
                <a:gd name="connsiteY7" fmla="*/ 113298 h 1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32" h="113194">
                  <a:moveTo>
                    <a:pt x="283872" y="113298"/>
                  </a:moveTo>
                  <a:cubicBezTo>
                    <a:pt x="212679" y="113298"/>
                    <a:pt x="141297" y="113298"/>
                    <a:pt x="70199" y="113298"/>
                  </a:cubicBezTo>
                  <a:cubicBezTo>
                    <a:pt x="24860" y="113298"/>
                    <a:pt x="-518" y="91867"/>
                    <a:pt x="147" y="56148"/>
                  </a:cubicBezTo>
                  <a:cubicBezTo>
                    <a:pt x="812" y="20430"/>
                    <a:pt x="25525" y="141"/>
                    <a:pt x="68583" y="141"/>
                  </a:cubicBezTo>
                  <a:cubicBezTo>
                    <a:pt x="212236" y="141"/>
                    <a:pt x="355889" y="141"/>
                    <a:pt x="499541" y="141"/>
                  </a:cubicBezTo>
                  <a:cubicBezTo>
                    <a:pt x="541554" y="141"/>
                    <a:pt x="567787" y="22049"/>
                    <a:pt x="568358" y="55863"/>
                  </a:cubicBezTo>
                  <a:cubicBezTo>
                    <a:pt x="568928" y="89676"/>
                    <a:pt x="541934" y="113013"/>
                    <a:pt x="497355" y="113013"/>
                  </a:cubicBezTo>
                  <a:cubicBezTo>
                    <a:pt x="426353" y="113489"/>
                    <a:pt x="355160" y="113298"/>
                    <a:pt x="283872" y="113298"/>
                  </a:cubicBezTo>
                  <a:close/>
                </a:path>
              </a:pathLst>
            </a:custGeom>
            <a:grpFill/>
            <a:ln w="949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A7CB8A03-6FA7-DC48-B1A0-4780A6A96B62}"/>
                </a:ext>
              </a:extLst>
            </p:cNvPr>
            <p:cNvSpPr/>
            <p:nvPr/>
          </p:nvSpPr>
          <p:spPr>
            <a:xfrm>
              <a:off x="3573492" y="3371945"/>
              <a:ext cx="568424" cy="113199"/>
            </a:xfrm>
            <a:custGeom>
              <a:avLst/>
              <a:gdLst>
                <a:gd name="connsiteX0" fmla="*/ 280917 w 568424"/>
                <a:gd name="connsiteY0" fmla="*/ 113298 h 113199"/>
                <a:gd name="connsiteX1" fmla="*/ 70761 w 568424"/>
                <a:gd name="connsiteY1" fmla="*/ 113298 h 113199"/>
                <a:gd name="connsiteX2" fmla="*/ 138 w 568424"/>
                <a:gd name="connsiteY2" fmla="*/ 56148 h 113199"/>
                <a:gd name="connsiteX3" fmla="*/ 71806 w 568424"/>
                <a:gd name="connsiteY3" fmla="*/ 141 h 113199"/>
                <a:gd name="connsiteX4" fmla="*/ 495541 w 568424"/>
                <a:gd name="connsiteY4" fmla="*/ 141 h 113199"/>
                <a:gd name="connsiteX5" fmla="*/ 568539 w 568424"/>
                <a:gd name="connsiteY5" fmla="*/ 55386 h 113199"/>
                <a:gd name="connsiteX6" fmla="*/ 494590 w 568424"/>
                <a:gd name="connsiteY6" fmla="*/ 113298 h 113199"/>
                <a:gd name="connsiteX7" fmla="*/ 280917 w 568424"/>
                <a:gd name="connsiteY7" fmla="*/ 113298 h 11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424" h="113199">
                  <a:moveTo>
                    <a:pt x="280917" y="113298"/>
                  </a:moveTo>
                  <a:cubicBezTo>
                    <a:pt x="210865" y="113298"/>
                    <a:pt x="140813" y="113298"/>
                    <a:pt x="70761" y="113298"/>
                  </a:cubicBezTo>
                  <a:cubicBezTo>
                    <a:pt x="25327" y="113298"/>
                    <a:pt x="-242" y="92058"/>
                    <a:pt x="138" y="56148"/>
                  </a:cubicBezTo>
                  <a:cubicBezTo>
                    <a:pt x="518" y="20239"/>
                    <a:pt x="25707" y="237"/>
                    <a:pt x="71806" y="141"/>
                  </a:cubicBezTo>
                  <a:cubicBezTo>
                    <a:pt x="213051" y="141"/>
                    <a:pt x="354296" y="141"/>
                    <a:pt x="495541" y="141"/>
                  </a:cubicBezTo>
                  <a:cubicBezTo>
                    <a:pt x="541070" y="141"/>
                    <a:pt x="567589" y="20715"/>
                    <a:pt x="568539" y="55386"/>
                  </a:cubicBezTo>
                  <a:cubicBezTo>
                    <a:pt x="569395" y="91677"/>
                    <a:pt x="542210" y="113203"/>
                    <a:pt x="494590" y="113298"/>
                  </a:cubicBezTo>
                  <a:cubicBezTo>
                    <a:pt x="423302" y="113394"/>
                    <a:pt x="352110" y="113298"/>
                    <a:pt x="280917" y="113298"/>
                  </a:cubicBezTo>
                  <a:close/>
                </a:path>
              </a:pathLst>
            </a:custGeom>
            <a:grpFill/>
            <a:ln w="9495" cap="flat">
              <a:noFill/>
              <a:prstDash val="solid"/>
              <a:miter/>
            </a:ln>
          </p:spPr>
          <p:txBody>
            <a:bodyPr rtlCol="0" anchor="ctr"/>
            <a:lstStyle/>
            <a:p>
              <a:endParaRPr lang="en-RO"/>
            </a:p>
          </p:txBody>
        </p:sp>
      </p:grpSp>
      <p:grpSp>
        <p:nvGrpSpPr>
          <p:cNvPr id="89" name="Graphic 87">
            <a:extLst>
              <a:ext uri="{FF2B5EF4-FFF2-40B4-BE49-F238E27FC236}">
                <a16:creationId xmlns:a16="http://schemas.microsoft.com/office/drawing/2014/main" id="{3F160375-91AA-4B4B-9B84-AF603E437470}"/>
              </a:ext>
            </a:extLst>
          </p:cNvPr>
          <p:cNvGrpSpPr>
            <a:grpSpLocks noChangeAspect="1"/>
          </p:cNvGrpSpPr>
          <p:nvPr/>
        </p:nvGrpSpPr>
        <p:grpSpPr>
          <a:xfrm>
            <a:off x="4883294" y="2147030"/>
            <a:ext cx="428750" cy="504000"/>
            <a:chOff x="3016250" y="1600200"/>
            <a:chExt cx="3111500" cy="3657600"/>
          </a:xfrm>
          <a:solidFill>
            <a:schemeClr val="bg1"/>
          </a:solidFill>
        </p:grpSpPr>
        <p:sp>
          <p:nvSpPr>
            <p:cNvPr id="90" name="Freeform 89">
              <a:extLst>
                <a:ext uri="{FF2B5EF4-FFF2-40B4-BE49-F238E27FC236}">
                  <a16:creationId xmlns:a16="http://schemas.microsoft.com/office/drawing/2014/main" id="{3C6B5979-6C42-0647-9B6C-ECBCFA90EF6B}"/>
                </a:ext>
              </a:extLst>
            </p:cNvPr>
            <p:cNvSpPr/>
            <p:nvPr/>
          </p:nvSpPr>
          <p:spPr>
            <a:xfrm>
              <a:off x="3016345" y="1599914"/>
              <a:ext cx="3111851" cy="3657885"/>
            </a:xfrm>
            <a:custGeom>
              <a:avLst/>
              <a:gdLst>
                <a:gd name="connsiteX0" fmla="*/ 2476588 w 3111851"/>
                <a:gd name="connsiteY0" fmla="*/ 445 h 3657885"/>
                <a:gd name="connsiteX1" fmla="*/ 2564605 w 3111851"/>
                <a:gd name="connsiteY1" fmla="*/ 36545 h 3657885"/>
                <a:gd name="connsiteX2" fmla="*/ 2693061 w 3111851"/>
                <a:gd name="connsiteY2" fmla="*/ 204280 h 3657885"/>
                <a:gd name="connsiteX3" fmla="*/ 2831509 w 3111851"/>
                <a:gd name="connsiteY3" fmla="*/ 247428 h 3657885"/>
                <a:gd name="connsiteX4" fmla="*/ 2974999 w 3111851"/>
                <a:gd name="connsiteY4" fmla="*/ 499841 h 3657885"/>
                <a:gd name="connsiteX5" fmla="*/ 2974333 w 3111851"/>
                <a:gd name="connsiteY5" fmla="*/ 1574833 h 3657885"/>
                <a:gd name="connsiteX6" fmla="*/ 3013346 w 3111851"/>
                <a:gd name="connsiteY6" fmla="*/ 1636840 h 3657885"/>
                <a:gd name="connsiteX7" fmla="*/ 3110878 w 3111851"/>
                <a:gd name="connsiteY7" fmla="*/ 1777239 h 3657885"/>
                <a:gd name="connsiteX8" fmla="*/ 3110878 w 3111851"/>
                <a:gd name="connsiteY8" fmla="*/ 2523713 h 3657885"/>
                <a:gd name="connsiteX9" fmla="*/ 3003831 w 3111851"/>
                <a:gd name="connsiteY9" fmla="*/ 2669255 h 3657885"/>
                <a:gd name="connsiteX10" fmla="*/ 2974238 w 3111851"/>
                <a:gd name="connsiteY10" fmla="*/ 2711832 h 3657885"/>
                <a:gd name="connsiteX11" fmla="*/ 2974238 w 3111851"/>
                <a:gd name="connsiteY11" fmla="*/ 3358294 h 3657885"/>
                <a:gd name="connsiteX12" fmla="*/ 2676505 w 3111851"/>
                <a:gd name="connsiteY12" fmla="*/ 3658045 h 3657885"/>
                <a:gd name="connsiteX13" fmla="*/ 754130 w 3111851"/>
                <a:gd name="connsiteY13" fmla="*/ 3658045 h 3657885"/>
                <a:gd name="connsiteX14" fmla="*/ 460203 w 3111851"/>
                <a:gd name="connsiteY14" fmla="*/ 3441542 h 3657885"/>
                <a:gd name="connsiteX15" fmla="*/ 370474 w 3111851"/>
                <a:gd name="connsiteY15" fmla="*/ 3440875 h 3657885"/>
                <a:gd name="connsiteX16" fmla="*/ 137254 w 3111851"/>
                <a:gd name="connsiteY16" fmla="*/ 3168746 h 3657885"/>
                <a:gd name="connsiteX17" fmla="*/ 137254 w 3111851"/>
                <a:gd name="connsiteY17" fmla="*/ 2711546 h 3657885"/>
                <a:gd name="connsiteX18" fmla="*/ 107376 w 3111851"/>
                <a:gd name="connsiteY18" fmla="*/ 2669160 h 3657885"/>
                <a:gd name="connsiteX19" fmla="*/ 615 w 3111851"/>
                <a:gd name="connsiteY19" fmla="*/ 2519808 h 3657885"/>
                <a:gd name="connsiteX20" fmla="*/ 614 w 3111851"/>
                <a:gd name="connsiteY20" fmla="*/ 1780573 h 3657885"/>
                <a:gd name="connsiteX21" fmla="*/ 108328 w 3111851"/>
                <a:gd name="connsiteY21" fmla="*/ 1631887 h 3657885"/>
                <a:gd name="connsiteX22" fmla="*/ 137444 w 3111851"/>
                <a:gd name="connsiteY22" fmla="*/ 1588930 h 3657885"/>
                <a:gd name="connsiteX23" fmla="*/ 137444 w 3111851"/>
                <a:gd name="connsiteY23" fmla="*/ 1288892 h 3657885"/>
                <a:gd name="connsiteX24" fmla="*/ 137444 w 3111851"/>
                <a:gd name="connsiteY24" fmla="*/ 1263937 h 3657885"/>
                <a:gd name="connsiteX25" fmla="*/ 193775 w 3111851"/>
                <a:gd name="connsiteY25" fmla="*/ 1207739 h 3657885"/>
                <a:gd name="connsiteX26" fmla="*/ 243921 w 3111851"/>
                <a:gd name="connsiteY26" fmla="*/ 1265556 h 3657885"/>
                <a:gd name="connsiteX27" fmla="*/ 243921 w 3111851"/>
                <a:gd name="connsiteY27" fmla="*/ 1579881 h 3657885"/>
                <a:gd name="connsiteX28" fmla="*/ 243921 w 3111851"/>
                <a:gd name="connsiteY28" fmla="*/ 1622077 h 3657885"/>
                <a:gd name="connsiteX29" fmla="*/ 1969994 w 3111851"/>
                <a:gd name="connsiteY29" fmla="*/ 1622077 h 3657885"/>
                <a:gd name="connsiteX30" fmla="*/ 2005581 w 3111851"/>
                <a:gd name="connsiteY30" fmla="*/ 1622077 h 3657885"/>
                <a:gd name="connsiteX31" fmla="*/ 2058534 w 3111851"/>
                <a:gd name="connsiteY31" fmla="*/ 1676226 h 3657885"/>
                <a:gd name="connsiteX32" fmla="*/ 2004440 w 3111851"/>
                <a:gd name="connsiteY32" fmla="*/ 1729233 h 3657885"/>
                <a:gd name="connsiteX33" fmla="*/ 1968757 w 3111851"/>
                <a:gd name="connsiteY33" fmla="*/ 1729233 h 3657885"/>
                <a:gd name="connsiteX34" fmla="*/ 188161 w 3111851"/>
                <a:gd name="connsiteY34" fmla="*/ 1729233 h 3657885"/>
                <a:gd name="connsiteX35" fmla="*/ 106995 w 3111851"/>
                <a:gd name="connsiteY35" fmla="*/ 1810767 h 3657885"/>
                <a:gd name="connsiteX36" fmla="*/ 106995 w 3111851"/>
                <a:gd name="connsiteY36" fmla="*/ 2496567 h 3657885"/>
                <a:gd name="connsiteX37" fmla="*/ 183118 w 3111851"/>
                <a:gd name="connsiteY37" fmla="*/ 2572767 h 3657885"/>
                <a:gd name="connsiteX38" fmla="*/ 2927328 w 3111851"/>
                <a:gd name="connsiteY38" fmla="*/ 2572767 h 3657885"/>
                <a:gd name="connsiteX39" fmla="*/ 3004687 w 3111851"/>
                <a:gd name="connsiteY39" fmla="*/ 2494471 h 3657885"/>
                <a:gd name="connsiteX40" fmla="*/ 3004687 w 3111851"/>
                <a:gd name="connsiteY40" fmla="*/ 1804671 h 3657885"/>
                <a:gd name="connsiteX41" fmla="*/ 2928565 w 3111851"/>
                <a:gd name="connsiteY41" fmla="*/ 1729233 h 3657885"/>
                <a:gd name="connsiteX42" fmla="*/ 2285902 w 3111851"/>
                <a:gd name="connsiteY42" fmla="*/ 1729233 h 3657885"/>
                <a:gd name="connsiteX43" fmla="*/ 2257356 w 3111851"/>
                <a:gd name="connsiteY43" fmla="*/ 1729233 h 3657885"/>
                <a:gd name="connsiteX44" fmla="*/ 2200264 w 3111851"/>
                <a:gd name="connsiteY44" fmla="*/ 1673893 h 3657885"/>
                <a:gd name="connsiteX45" fmla="*/ 2257356 w 3111851"/>
                <a:gd name="connsiteY45" fmla="*/ 1622458 h 3657885"/>
                <a:gd name="connsiteX46" fmla="*/ 2549951 w 3111851"/>
                <a:gd name="connsiteY46" fmla="*/ 1622458 h 3657885"/>
                <a:gd name="connsiteX47" fmla="*/ 2591914 w 3111851"/>
                <a:gd name="connsiteY47" fmla="*/ 1622458 h 3657885"/>
                <a:gd name="connsiteX48" fmla="*/ 2591914 w 3111851"/>
                <a:gd name="connsiteY48" fmla="*/ 1580262 h 3657885"/>
                <a:gd name="connsiteX49" fmla="*/ 2591914 w 3111851"/>
                <a:gd name="connsiteY49" fmla="*/ 290958 h 3657885"/>
                <a:gd name="connsiteX50" fmla="*/ 2410552 w 3111851"/>
                <a:gd name="connsiteY50" fmla="*/ 107601 h 3657885"/>
                <a:gd name="connsiteX51" fmla="*/ 917318 w 3111851"/>
                <a:gd name="connsiteY51" fmla="*/ 107601 h 3657885"/>
                <a:gd name="connsiteX52" fmla="*/ 917318 w 3111851"/>
                <a:gd name="connsiteY52" fmla="*/ 308198 h 3657885"/>
                <a:gd name="connsiteX53" fmla="*/ 960517 w 3111851"/>
                <a:gd name="connsiteY53" fmla="*/ 308198 h 3657885"/>
                <a:gd name="connsiteX54" fmla="*/ 2212825 w 3111851"/>
                <a:gd name="connsiteY54" fmla="*/ 306960 h 3657885"/>
                <a:gd name="connsiteX55" fmla="*/ 2378486 w 3111851"/>
                <a:gd name="connsiteY55" fmla="*/ 474885 h 3657885"/>
                <a:gd name="connsiteX56" fmla="*/ 2377820 w 3111851"/>
                <a:gd name="connsiteY56" fmla="*/ 635572 h 3657885"/>
                <a:gd name="connsiteX57" fmla="*/ 2232997 w 3111851"/>
                <a:gd name="connsiteY57" fmla="*/ 779019 h 3657885"/>
                <a:gd name="connsiteX58" fmla="*/ 295684 w 3111851"/>
                <a:gd name="connsiteY58" fmla="*/ 779019 h 3657885"/>
                <a:gd name="connsiteX59" fmla="*/ 244111 w 3111851"/>
                <a:gd name="connsiteY59" fmla="*/ 779019 h 3657885"/>
                <a:gd name="connsiteX60" fmla="*/ 244111 w 3111851"/>
                <a:gd name="connsiteY60" fmla="*/ 929133 h 3657885"/>
                <a:gd name="connsiteX61" fmla="*/ 244111 w 3111851"/>
                <a:gd name="connsiteY61" fmla="*/ 1007714 h 3657885"/>
                <a:gd name="connsiteX62" fmla="*/ 191967 w 3111851"/>
                <a:gd name="connsiteY62" fmla="*/ 1064007 h 3657885"/>
                <a:gd name="connsiteX63" fmla="*/ 137730 w 3111851"/>
                <a:gd name="connsiteY63" fmla="*/ 1005523 h 3657885"/>
                <a:gd name="connsiteX64" fmla="*/ 136207 w 3111851"/>
                <a:gd name="connsiteY64" fmla="*/ 787687 h 3657885"/>
                <a:gd name="connsiteX65" fmla="*/ 195012 w 3111851"/>
                <a:gd name="connsiteY65" fmla="*/ 643954 h 3657885"/>
                <a:gd name="connsiteX66" fmla="*/ 796473 w 3111851"/>
                <a:gd name="connsiteY66" fmla="*/ 43879 h 3657885"/>
                <a:gd name="connsiteX67" fmla="*/ 842623 w 3111851"/>
                <a:gd name="connsiteY67" fmla="*/ 160 h 3657885"/>
                <a:gd name="connsiteX68" fmla="*/ 244111 w 3111851"/>
                <a:gd name="connsiteY68" fmla="*/ 2681161 h 3657885"/>
                <a:gd name="connsiteX69" fmla="*/ 244111 w 3111851"/>
                <a:gd name="connsiteY69" fmla="*/ 3163793 h 3657885"/>
                <a:gd name="connsiteX70" fmla="*/ 419097 w 3111851"/>
                <a:gd name="connsiteY70" fmla="*/ 3336481 h 3657885"/>
                <a:gd name="connsiteX71" fmla="*/ 2416452 w 3111851"/>
                <a:gd name="connsiteY71" fmla="*/ 3336481 h 3657885"/>
                <a:gd name="connsiteX72" fmla="*/ 2591819 w 3111851"/>
                <a:gd name="connsiteY72" fmla="*/ 3161507 h 3657885"/>
                <a:gd name="connsiteX73" fmla="*/ 2591819 w 3111851"/>
                <a:gd name="connsiteY73" fmla="*/ 2715166 h 3657885"/>
                <a:gd name="connsiteX74" fmla="*/ 2589916 w 3111851"/>
                <a:gd name="connsiteY74" fmla="*/ 2681161 h 3657885"/>
                <a:gd name="connsiteX75" fmla="*/ 2699056 w 3111851"/>
                <a:gd name="connsiteY75" fmla="*/ 2681161 h 3657885"/>
                <a:gd name="connsiteX76" fmla="*/ 2699056 w 3111851"/>
                <a:gd name="connsiteY76" fmla="*/ 2722976 h 3657885"/>
                <a:gd name="connsiteX77" fmla="*/ 2699056 w 3111851"/>
                <a:gd name="connsiteY77" fmla="*/ 3155125 h 3657885"/>
                <a:gd name="connsiteX78" fmla="*/ 2694489 w 3111851"/>
                <a:gd name="connsiteY78" fmla="*/ 3226182 h 3657885"/>
                <a:gd name="connsiteX79" fmla="*/ 2420068 w 3111851"/>
                <a:gd name="connsiteY79" fmla="*/ 3443733 h 3657885"/>
                <a:gd name="connsiteX80" fmla="*/ 618633 w 3111851"/>
                <a:gd name="connsiteY80" fmla="*/ 3443733 h 3657885"/>
                <a:gd name="connsiteX81" fmla="*/ 576670 w 3111851"/>
                <a:gd name="connsiteY81" fmla="*/ 3443733 h 3657885"/>
                <a:gd name="connsiteX82" fmla="*/ 741761 w 3111851"/>
                <a:gd name="connsiteY82" fmla="*/ 3550889 h 3657885"/>
                <a:gd name="connsiteX83" fmla="*/ 2685925 w 3111851"/>
                <a:gd name="connsiteY83" fmla="*/ 3550889 h 3657885"/>
                <a:gd name="connsiteX84" fmla="*/ 2867857 w 3111851"/>
                <a:gd name="connsiteY84" fmla="*/ 3366961 h 3657885"/>
                <a:gd name="connsiteX85" fmla="*/ 2867857 w 3111851"/>
                <a:gd name="connsiteY85" fmla="*/ 2720690 h 3657885"/>
                <a:gd name="connsiteX86" fmla="*/ 2867857 w 3111851"/>
                <a:gd name="connsiteY86" fmla="*/ 2680971 h 3657885"/>
                <a:gd name="connsiteX87" fmla="*/ 906946 w 3111851"/>
                <a:gd name="connsiteY87" fmla="*/ 671958 h 3657885"/>
                <a:gd name="connsiteX88" fmla="*/ 2221864 w 3111851"/>
                <a:gd name="connsiteY88" fmla="*/ 671958 h 3657885"/>
                <a:gd name="connsiteX89" fmla="*/ 2270773 w 3111851"/>
                <a:gd name="connsiteY89" fmla="*/ 623476 h 3657885"/>
                <a:gd name="connsiteX90" fmla="*/ 2270773 w 3111851"/>
                <a:gd name="connsiteY90" fmla="*/ 469933 h 3657885"/>
                <a:gd name="connsiteX91" fmla="*/ 2216726 w 3111851"/>
                <a:gd name="connsiteY91" fmla="*/ 415354 h 3657885"/>
                <a:gd name="connsiteX92" fmla="*/ 954047 w 3111851"/>
                <a:gd name="connsiteY92" fmla="*/ 415354 h 3657885"/>
                <a:gd name="connsiteX93" fmla="*/ 918459 w 3111851"/>
                <a:gd name="connsiteY93" fmla="*/ 416878 h 3657885"/>
                <a:gd name="connsiteX94" fmla="*/ 906946 w 3111851"/>
                <a:gd name="connsiteY94" fmla="*/ 671958 h 3657885"/>
                <a:gd name="connsiteX95" fmla="*/ 2865669 w 3111851"/>
                <a:gd name="connsiteY95" fmla="*/ 1620267 h 3657885"/>
                <a:gd name="connsiteX96" fmla="*/ 2867667 w 3111851"/>
                <a:gd name="connsiteY96" fmla="*/ 1604074 h 3657885"/>
                <a:gd name="connsiteX97" fmla="*/ 2867667 w 3111851"/>
                <a:gd name="connsiteY97" fmla="*/ 483077 h 3657885"/>
                <a:gd name="connsiteX98" fmla="*/ 2861482 w 3111851"/>
                <a:gd name="connsiteY98" fmla="*/ 440786 h 3657885"/>
                <a:gd name="connsiteX99" fmla="*/ 2701245 w 3111851"/>
                <a:gd name="connsiteY99" fmla="*/ 324581 h 3657885"/>
                <a:gd name="connsiteX100" fmla="*/ 2701244 w 3111851"/>
                <a:gd name="connsiteY100" fmla="*/ 1619981 h 3657885"/>
                <a:gd name="connsiteX101" fmla="*/ 331747 w 3111851"/>
                <a:gd name="connsiteY101" fmla="*/ 670910 h 3657885"/>
                <a:gd name="connsiteX102" fmla="*/ 356011 w 3111851"/>
                <a:gd name="connsiteY102" fmla="*/ 671862 h 3657885"/>
                <a:gd name="connsiteX103" fmla="*/ 705032 w 3111851"/>
                <a:gd name="connsiteY103" fmla="*/ 671958 h 3657885"/>
                <a:gd name="connsiteX104" fmla="*/ 807701 w 3111851"/>
                <a:gd name="connsiteY104" fmla="*/ 569088 h 3657885"/>
                <a:gd name="connsiteX105" fmla="*/ 807701 w 3111851"/>
                <a:gd name="connsiteY105" fmla="*/ 216186 h 3657885"/>
                <a:gd name="connsiteX106" fmla="*/ 805989 w 3111851"/>
                <a:gd name="connsiteY106" fmla="*/ 195803 h 36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111851" h="3657885">
                  <a:moveTo>
                    <a:pt x="2476588" y="445"/>
                  </a:moveTo>
                  <a:cubicBezTo>
                    <a:pt x="2506594" y="10781"/>
                    <a:pt x="2535981" y="22834"/>
                    <a:pt x="2564605" y="36545"/>
                  </a:cubicBezTo>
                  <a:cubicBezTo>
                    <a:pt x="2628357" y="71026"/>
                    <a:pt x="2662612" y="118936"/>
                    <a:pt x="2693061" y="204280"/>
                  </a:cubicBezTo>
                  <a:cubicBezTo>
                    <a:pt x="2742255" y="219139"/>
                    <a:pt x="2790688" y="226093"/>
                    <a:pt x="2831509" y="247428"/>
                  </a:cubicBezTo>
                  <a:cubicBezTo>
                    <a:pt x="2931229" y="299816"/>
                    <a:pt x="2975094" y="388018"/>
                    <a:pt x="2974999" y="499841"/>
                  </a:cubicBezTo>
                  <a:cubicBezTo>
                    <a:pt x="2974999" y="858172"/>
                    <a:pt x="2974999" y="1216502"/>
                    <a:pt x="2974333" y="1574833"/>
                  </a:cubicBezTo>
                  <a:cubicBezTo>
                    <a:pt x="2974333" y="1606456"/>
                    <a:pt x="2978044" y="1624267"/>
                    <a:pt x="3013346" y="1636840"/>
                  </a:cubicBezTo>
                  <a:cubicBezTo>
                    <a:pt x="3075861" y="1659224"/>
                    <a:pt x="3110402" y="1710850"/>
                    <a:pt x="3110878" y="1777239"/>
                  </a:cubicBezTo>
                  <a:cubicBezTo>
                    <a:pt x="3112590" y="2026032"/>
                    <a:pt x="3112115" y="2274920"/>
                    <a:pt x="3110878" y="2523713"/>
                  </a:cubicBezTo>
                  <a:cubicBezTo>
                    <a:pt x="3110609" y="2590368"/>
                    <a:pt x="3067334" y="2649205"/>
                    <a:pt x="3003831" y="2669255"/>
                  </a:cubicBezTo>
                  <a:cubicBezTo>
                    <a:pt x="2978805" y="2677161"/>
                    <a:pt x="2974143" y="2688305"/>
                    <a:pt x="2974238" y="2711832"/>
                  </a:cubicBezTo>
                  <a:cubicBezTo>
                    <a:pt x="2974999" y="2927287"/>
                    <a:pt x="2974238" y="3142743"/>
                    <a:pt x="2974238" y="3358294"/>
                  </a:cubicBezTo>
                  <a:cubicBezTo>
                    <a:pt x="2974238" y="3548794"/>
                    <a:pt x="2866144" y="3658045"/>
                    <a:pt x="2676505" y="3658045"/>
                  </a:cubicBezTo>
                  <a:lnTo>
                    <a:pt x="754130" y="3658045"/>
                  </a:lnTo>
                  <a:cubicBezTo>
                    <a:pt x="598936" y="3658045"/>
                    <a:pt x="511871" y="3595180"/>
                    <a:pt x="460203" y="3441542"/>
                  </a:cubicBezTo>
                  <a:cubicBezTo>
                    <a:pt x="431657" y="3441542"/>
                    <a:pt x="400542" y="3445162"/>
                    <a:pt x="370474" y="3440875"/>
                  </a:cubicBezTo>
                  <a:cubicBezTo>
                    <a:pt x="232407" y="3421159"/>
                    <a:pt x="138301" y="3311335"/>
                    <a:pt x="137254" y="3168746"/>
                  </a:cubicBezTo>
                  <a:cubicBezTo>
                    <a:pt x="136207" y="3016346"/>
                    <a:pt x="136588" y="2863946"/>
                    <a:pt x="137254" y="2711546"/>
                  </a:cubicBezTo>
                  <a:cubicBezTo>
                    <a:pt x="137254" y="2688019"/>
                    <a:pt x="132116" y="2676970"/>
                    <a:pt x="107376" y="2669160"/>
                  </a:cubicBezTo>
                  <a:cubicBezTo>
                    <a:pt x="42922" y="2648197"/>
                    <a:pt x="-365" y="2587640"/>
                    <a:pt x="615" y="2519808"/>
                  </a:cubicBezTo>
                  <a:cubicBezTo>
                    <a:pt x="-20" y="2273364"/>
                    <a:pt x="-20" y="2026953"/>
                    <a:pt x="614" y="1780573"/>
                  </a:cubicBezTo>
                  <a:cubicBezTo>
                    <a:pt x="-221" y="1712638"/>
                    <a:pt x="43562" y="1652201"/>
                    <a:pt x="108328" y="1631887"/>
                  </a:cubicBezTo>
                  <a:cubicBezTo>
                    <a:pt x="134019" y="1623886"/>
                    <a:pt x="137635" y="1611599"/>
                    <a:pt x="137444" y="1588930"/>
                  </a:cubicBezTo>
                  <a:cubicBezTo>
                    <a:pt x="136493" y="1488917"/>
                    <a:pt x="137444" y="1388905"/>
                    <a:pt x="137444" y="1288892"/>
                  </a:cubicBezTo>
                  <a:cubicBezTo>
                    <a:pt x="137444" y="1280605"/>
                    <a:pt x="137444" y="1272223"/>
                    <a:pt x="137444" y="1263937"/>
                  </a:cubicBezTo>
                  <a:cubicBezTo>
                    <a:pt x="140204" y="1228408"/>
                    <a:pt x="162470" y="1206215"/>
                    <a:pt x="193775" y="1207739"/>
                  </a:cubicBezTo>
                  <a:cubicBezTo>
                    <a:pt x="223463" y="1209073"/>
                    <a:pt x="243730" y="1230980"/>
                    <a:pt x="243921" y="1265556"/>
                  </a:cubicBezTo>
                  <a:cubicBezTo>
                    <a:pt x="244587" y="1370331"/>
                    <a:pt x="243921" y="1475106"/>
                    <a:pt x="243921" y="1579881"/>
                  </a:cubicBezTo>
                  <a:lnTo>
                    <a:pt x="243921" y="1622077"/>
                  </a:lnTo>
                  <a:lnTo>
                    <a:pt x="1969994" y="1622077"/>
                  </a:lnTo>
                  <a:cubicBezTo>
                    <a:pt x="1981888" y="1622077"/>
                    <a:pt x="1993783" y="1621410"/>
                    <a:pt x="2005581" y="1622077"/>
                  </a:cubicBezTo>
                  <a:cubicBezTo>
                    <a:pt x="2035142" y="1622392"/>
                    <a:pt x="2058849" y="1646636"/>
                    <a:pt x="2058534" y="1676226"/>
                  </a:cubicBezTo>
                  <a:cubicBezTo>
                    <a:pt x="2058219" y="1705817"/>
                    <a:pt x="2034000" y="1729548"/>
                    <a:pt x="2004440" y="1729233"/>
                  </a:cubicBezTo>
                  <a:cubicBezTo>
                    <a:pt x="1992641" y="1730281"/>
                    <a:pt x="1980651" y="1729233"/>
                    <a:pt x="1968757" y="1729233"/>
                  </a:cubicBezTo>
                  <a:lnTo>
                    <a:pt x="188161" y="1729233"/>
                  </a:lnTo>
                  <a:cubicBezTo>
                    <a:pt x="120888" y="1729233"/>
                    <a:pt x="106995" y="1743235"/>
                    <a:pt x="106995" y="1810767"/>
                  </a:cubicBezTo>
                  <a:lnTo>
                    <a:pt x="106995" y="2496567"/>
                  </a:lnTo>
                  <a:cubicBezTo>
                    <a:pt x="106995" y="2556384"/>
                    <a:pt x="123076" y="2572767"/>
                    <a:pt x="183118" y="2572767"/>
                  </a:cubicBezTo>
                  <a:lnTo>
                    <a:pt x="2927328" y="2572767"/>
                  </a:lnTo>
                  <a:cubicBezTo>
                    <a:pt x="2989272" y="2572767"/>
                    <a:pt x="3004687" y="2557146"/>
                    <a:pt x="3004687" y="2494471"/>
                  </a:cubicBezTo>
                  <a:lnTo>
                    <a:pt x="3004687" y="1804671"/>
                  </a:lnTo>
                  <a:cubicBezTo>
                    <a:pt x="3004687" y="1745044"/>
                    <a:pt x="2988511" y="1729233"/>
                    <a:pt x="2928565" y="1729233"/>
                  </a:cubicBezTo>
                  <a:lnTo>
                    <a:pt x="2285902" y="1729233"/>
                  </a:lnTo>
                  <a:cubicBezTo>
                    <a:pt x="2276387" y="1729233"/>
                    <a:pt x="2266871" y="1729233"/>
                    <a:pt x="2257356" y="1729233"/>
                  </a:cubicBezTo>
                  <a:cubicBezTo>
                    <a:pt x="2222435" y="1727328"/>
                    <a:pt x="2198837" y="1704468"/>
                    <a:pt x="2200264" y="1673893"/>
                  </a:cubicBezTo>
                  <a:cubicBezTo>
                    <a:pt x="2201692" y="1643317"/>
                    <a:pt x="2223957" y="1622743"/>
                    <a:pt x="2257356" y="1622458"/>
                  </a:cubicBezTo>
                  <a:cubicBezTo>
                    <a:pt x="2354888" y="1621791"/>
                    <a:pt x="2452420" y="1622458"/>
                    <a:pt x="2549951" y="1622458"/>
                  </a:cubicBezTo>
                  <a:lnTo>
                    <a:pt x="2591914" y="1622458"/>
                  </a:lnTo>
                  <a:lnTo>
                    <a:pt x="2591914" y="1580262"/>
                  </a:lnTo>
                  <a:cubicBezTo>
                    <a:pt x="2591914" y="1150494"/>
                    <a:pt x="2591914" y="720726"/>
                    <a:pt x="2591914" y="290958"/>
                  </a:cubicBezTo>
                  <a:cubicBezTo>
                    <a:pt x="2591914" y="170276"/>
                    <a:pt x="2529874" y="107601"/>
                    <a:pt x="2410552" y="107601"/>
                  </a:cubicBezTo>
                  <a:lnTo>
                    <a:pt x="917318" y="107601"/>
                  </a:lnTo>
                  <a:lnTo>
                    <a:pt x="917318" y="308198"/>
                  </a:lnTo>
                  <a:lnTo>
                    <a:pt x="960517" y="308198"/>
                  </a:lnTo>
                  <a:cubicBezTo>
                    <a:pt x="1377953" y="308198"/>
                    <a:pt x="1795389" y="309817"/>
                    <a:pt x="2212825" y="306960"/>
                  </a:cubicBezTo>
                  <a:cubicBezTo>
                    <a:pt x="2304266" y="306293"/>
                    <a:pt x="2387335" y="350108"/>
                    <a:pt x="2378486" y="474885"/>
                  </a:cubicBezTo>
                  <a:cubicBezTo>
                    <a:pt x="2374775" y="528226"/>
                    <a:pt x="2378486" y="582042"/>
                    <a:pt x="2377820" y="635572"/>
                  </a:cubicBezTo>
                  <a:cubicBezTo>
                    <a:pt x="2377154" y="726441"/>
                    <a:pt x="2324344" y="779019"/>
                    <a:pt x="2232997" y="779019"/>
                  </a:cubicBezTo>
                  <a:cubicBezTo>
                    <a:pt x="1587226" y="779019"/>
                    <a:pt x="941455" y="779019"/>
                    <a:pt x="295684" y="779019"/>
                  </a:cubicBezTo>
                  <a:lnTo>
                    <a:pt x="244111" y="779019"/>
                  </a:lnTo>
                  <a:lnTo>
                    <a:pt x="244111" y="929133"/>
                  </a:lnTo>
                  <a:cubicBezTo>
                    <a:pt x="244111" y="955327"/>
                    <a:pt x="244682" y="981520"/>
                    <a:pt x="244111" y="1007714"/>
                  </a:cubicBezTo>
                  <a:cubicBezTo>
                    <a:pt x="242874" y="1041052"/>
                    <a:pt x="221274" y="1063626"/>
                    <a:pt x="191967" y="1064007"/>
                  </a:cubicBezTo>
                  <a:cubicBezTo>
                    <a:pt x="162660" y="1064388"/>
                    <a:pt x="138301" y="1041147"/>
                    <a:pt x="137730" y="1005523"/>
                  </a:cubicBezTo>
                  <a:cubicBezTo>
                    <a:pt x="136588" y="932848"/>
                    <a:pt x="140870" y="859981"/>
                    <a:pt x="136207" y="787687"/>
                  </a:cubicBezTo>
                  <a:cubicBezTo>
                    <a:pt x="132401" y="727965"/>
                    <a:pt x="152383" y="685769"/>
                    <a:pt x="195012" y="643954"/>
                  </a:cubicBezTo>
                  <a:cubicBezTo>
                    <a:pt x="397212" y="445644"/>
                    <a:pt x="596177" y="243904"/>
                    <a:pt x="796473" y="43879"/>
                  </a:cubicBezTo>
                  <a:cubicBezTo>
                    <a:pt x="811412" y="28830"/>
                    <a:pt x="827208" y="14733"/>
                    <a:pt x="842623" y="160"/>
                  </a:cubicBezTo>
                  <a:close/>
                  <a:moveTo>
                    <a:pt x="244111" y="2681161"/>
                  </a:moveTo>
                  <a:cubicBezTo>
                    <a:pt x="244111" y="2844991"/>
                    <a:pt x="244111" y="3004345"/>
                    <a:pt x="244111" y="3163793"/>
                  </a:cubicBezTo>
                  <a:cubicBezTo>
                    <a:pt x="244111" y="3270092"/>
                    <a:pt x="312050" y="3336481"/>
                    <a:pt x="419097" y="3336481"/>
                  </a:cubicBezTo>
                  <a:cubicBezTo>
                    <a:pt x="1085167" y="3336481"/>
                    <a:pt x="1750952" y="3336481"/>
                    <a:pt x="2416452" y="3336481"/>
                  </a:cubicBezTo>
                  <a:cubicBezTo>
                    <a:pt x="2526829" y="3336481"/>
                    <a:pt x="2591533" y="3271902"/>
                    <a:pt x="2591819" y="3161507"/>
                  </a:cubicBezTo>
                  <a:cubicBezTo>
                    <a:pt x="2591819" y="3012727"/>
                    <a:pt x="2591819" y="2863946"/>
                    <a:pt x="2591819" y="2715166"/>
                  </a:cubicBezTo>
                  <a:cubicBezTo>
                    <a:pt x="2591819" y="2703831"/>
                    <a:pt x="2590582" y="2692496"/>
                    <a:pt x="2589916" y="2681161"/>
                  </a:cubicBezTo>
                  <a:close/>
                  <a:moveTo>
                    <a:pt x="2699056" y="2681161"/>
                  </a:moveTo>
                  <a:lnTo>
                    <a:pt x="2699056" y="2722976"/>
                  </a:lnTo>
                  <a:cubicBezTo>
                    <a:pt x="2699056" y="2867089"/>
                    <a:pt x="2699056" y="3011107"/>
                    <a:pt x="2699056" y="3155125"/>
                  </a:cubicBezTo>
                  <a:cubicBezTo>
                    <a:pt x="2699877" y="3178904"/>
                    <a:pt x="2698347" y="3202705"/>
                    <a:pt x="2694489" y="3226182"/>
                  </a:cubicBezTo>
                  <a:cubicBezTo>
                    <a:pt x="2667941" y="3358008"/>
                    <a:pt x="2560323" y="3443733"/>
                    <a:pt x="2420068" y="3443733"/>
                  </a:cubicBezTo>
                  <a:cubicBezTo>
                    <a:pt x="1819653" y="3443733"/>
                    <a:pt x="1219174" y="3443733"/>
                    <a:pt x="618633" y="3443733"/>
                  </a:cubicBezTo>
                  <a:lnTo>
                    <a:pt x="576670" y="3443733"/>
                  </a:lnTo>
                  <a:cubicBezTo>
                    <a:pt x="603979" y="3516694"/>
                    <a:pt x="658502" y="3550794"/>
                    <a:pt x="741761" y="3550889"/>
                  </a:cubicBezTo>
                  <a:lnTo>
                    <a:pt x="2685925" y="3550889"/>
                  </a:lnTo>
                  <a:cubicBezTo>
                    <a:pt x="2804200" y="3550889"/>
                    <a:pt x="2867857" y="3486595"/>
                    <a:pt x="2867857" y="3366961"/>
                  </a:cubicBezTo>
                  <a:cubicBezTo>
                    <a:pt x="2867857" y="3151506"/>
                    <a:pt x="2867857" y="2936082"/>
                    <a:pt x="2867857" y="2720690"/>
                  </a:cubicBezTo>
                  <a:lnTo>
                    <a:pt x="2867857" y="2680971"/>
                  </a:lnTo>
                  <a:close/>
                  <a:moveTo>
                    <a:pt x="906946" y="671958"/>
                  </a:moveTo>
                  <a:lnTo>
                    <a:pt x="2221864" y="671958"/>
                  </a:lnTo>
                  <a:cubicBezTo>
                    <a:pt x="2267918" y="671958"/>
                    <a:pt x="2270678" y="669100"/>
                    <a:pt x="2270773" y="623476"/>
                  </a:cubicBezTo>
                  <a:cubicBezTo>
                    <a:pt x="2270773" y="572231"/>
                    <a:pt x="2270773" y="521082"/>
                    <a:pt x="2270773" y="469933"/>
                  </a:cubicBezTo>
                  <a:cubicBezTo>
                    <a:pt x="2270773" y="417354"/>
                    <a:pt x="2268870" y="415354"/>
                    <a:pt x="2216726" y="415354"/>
                  </a:cubicBezTo>
                  <a:lnTo>
                    <a:pt x="954047" y="415354"/>
                  </a:lnTo>
                  <a:cubicBezTo>
                    <a:pt x="941582" y="415354"/>
                    <a:pt x="929117" y="416402"/>
                    <a:pt x="918459" y="416878"/>
                  </a:cubicBezTo>
                  <a:cubicBezTo>
                    <a:pt x="914558" y="504127"/>
                    <a:pt x="910752" y="586709"/>
                    <a:pt x="906946" y="671958"/>
                  </a:cubicBezTo>
                  <a:close/>
                  <a:moveTo>
                    <a:pt x="2865669" y="1620267"/>
                  </a:moveTo>
                  <a:cubicBezTo>
                    <a:pt x="2866657" y="1614914"/>
                    <a:pt x="2867324" y="1609507"/>
                    <a:pt x="2867667" y="1604074"/>
                  </a:cubicBezTo>
                  <a:cubicBezTo>
                    <a:pt x="2867667" y="1230377"/>
                    <a:pt x="2867667" y="856711"/>
                    <a:pt x="2867667" y="483077"/>
                  </a:cubicBezTo>
                  <a:cubicBezTo>
                    <a:pt x="2867364" y="468778"/>
                    <a:pt x="2865286" y="454572"/>
                    <a:pt x="2861482" y="440786"/>
                  </a:cubicBezTo>
                  <a:cubicBezTo>
                    <a:pt x="2842894" y="368547"/>
                    <a:pt x="2775609" y="319752"/>
                    <a:pt x="2701245" y="324581"/>
                  </a:cubicBezTo>
                  <a:lnTo>
                    <a:pt x="2701244" y="1619981"/>
                  </a:lnTo>
                  <a:close/>
                  <a:moveTo>
                    <a:pt x="331747" y="670910"/>
                  </a:moveTo>
                  <a:cubicBezTo>
                    <a:pt x="338122" y="670910"/>
                    <a:pt x="347066" y="671862"/>
                    <a:pt x="356011" y="671862"/>
                  </a:cubicBezTo>
                  <a:cubicBezTo>
                    <a:pt x="472478" y="671926"/>
                    <a:pt x="588818" y="671958"/>
                    <a:pt x="705032" y="671958"/>
                  </a:cubicBezTo>
                  <a:cubicBezTo>
                    <a:pt x="773732" y="671958"/>
                    <a:pt x="807511" y="638144"/>
                    <a:pt x="807701" y="569088"/>
                  </a:cubicBezTo>
                  <a:cubicBezTo>
                    <a:pt x="807701" y="451454"/>
                    <a:pt x="807701" y="333820"/>
                    <a:pt x="807701" y="216186"/>
                  </a:cubicBezTo>
                  <a:cubicBezTo>
                    <a:pt x="807473" y="209367"/>
                    <a:pt x="806902" y="202564"/>
                    <a:pt x="805989" y="195803"/>
                  </a:cubicBezTo>
                  <a:close/>
                </a:path>
              </a:pathLst>
            </a:custGeom>
            <a:grpFill/>
            <a:ln w="9496" cap="flat">
              <a:noFill/>
              <a:prstDash val="solid"/>
              <a:miter/>
            </a:ln>
          </p:spPr>
          <p:txBody>
            <a:bodyPr rtlCol="0" anchor="ctr"/>
            <a:lstStyle/>
            <a:p>
              <a:endParaRPr lang="en-RO"/>
            </a:p>
          </p:txBody>
        </p:sp>
        <p:sp>
          <p:nvSpPr>
            <p:cNvPr id="91" name="Freeform 90">
              <a:extLst>
                <a:ext uri="{FF2B5EF4-FFF2-40B4-BE49-F238E27FC236}">
                  <a16:creationId xmlns:a16="http://schemas.microsoft.com/office/drawing/2014/main" id="{165F5F91-0DC7-BF4E-AAE2-907D8EEB3EF6}"/>
                </a:ext>
              </a:extLst>
            </p:cNvPr>
            <p:cNvSpPr/>
            <p:nvPr/>
          </p:nvSpPr>
          <p:spPr>
            <a:xfrm>
              <a:off x="4012958" y="3444525"/>
              <a:ext cx="509752" cy="620242"/>
            </a:xfrm>
            <a:custGeom>
              <a:avLst/>
              <a:gdLst>
                <a:gd name="connsiteX0" fmla="*/ 509891 w 509752"/>
                <a:gd name="connsiteY0" fmla="*/ 561944 h 620242"/>
                <a:gd name="connsiteX1" fmla="*/ 469071 w 509752"/>
                <a:gd name="connsiteY1" fmla="*/ 618046 h 620242"/>
                <a:gd name="connsiteX2" fmla="*/ 409505 w 509752"/>
                <a:gd name="connsiteY2" fmla="*/ 590233 h 620242"/>
                <a:gd name="connsiteX3" fmla="*/ 379722 w 509752"/>
                <a:gd name="connsiteY3" fmla="*/ 517843 h 620242"/>
                <a:gd name="connsiteX4" fmla="*/ 347655 w 509752"/>
                <a:gd name="connsiteY4" fmla="*/ 494698 h 620242"/>
                <a:gd name="connsiteX5" fmla="*/ 162202 w 509752"/>
                <a:gd name="connsiteY5" fmla="*/ 493078 h 620242"/>
                <a:gd name="connsiteX6" fmla="*/ 126520 w 509752"/>
                <a:gd name="connsiteY6" fmla="*/ 519082 h 620242"/>
                <a:gd name="connsiteX7" fmla="*/ 109202 w 509752"/>
                <a:gd name="connsiteY7" fmla="*/ 565945 h 620242"/>
                <a:gd name="connsiteX8" fmla="*/ 33746 w 509752"/>
                <a:gd name="connsiteY8" fmla="*/ 616141 h 620242"/>
                <a:gd name="connsiteX9" fmla="*/ 8816 w 509752"/>
                <a:gd name="connsiteY9" fmla="*/ 529464 h 620242"/>
                <a:gd name="connsiteX10" fmla="*/ 177046 w 509752"/>
                <a:gd name="connsiteY10" fmla="*/ 86265 h 620242"/>
                <a:gd name="connsiteX11" fmla="*/ 192366 w 509752"/>
                <a:gd name="connsiteY11" fmla="*/ 46356 h 620242"/>
                <a:gd name="connsiteX12" fmla="*/ 253740 w 509752"/>
                <a:gd name="connsiteY12" fmla="*/ 160 h 620242"/>
                <a:gd name="connsiteX13" fmla="*/ 317777 w 509752"/>
                <a:gd name="connsiteY13" fmla="*/ 47785 h 620242"/>
                <a:gd name="connsiteX14" fmla="*/ 445092 w 509752"/>
                <a:gd name="connsiteY14" fmla="*/ 384493 h 620242"/>
                <a:gd name="connsiteX15" fmla="*/ 502184 w 509752"/>
                <a:gd name="connsiteY15" fmla="*/ 534607 h 620242"/>
                <a:gd name="connsiteX16" fmla="*/ 509891 w 509752"/>
                <a:gd name="connsiteY16" fmla="*/ 561944 h 620242"/>
                <a:gd name="connsiteX17" fmla="*/ 254881 w 509752"/>
                <a:gd name="connsiteY17" fmla="*/ 183611 h 620242"/>
                <a:gd name="connsiteX18" fmla="*/ 178759 w 509752"/>
                <a:gd name="connsiteY18" fmla="*/ 384303 h 620242"/>
                <a:gd name="connsiteX19" fmla="*/ 330242 w 509752"/>
                <a:gd name="connsiteY19" fmla="*/ 384303 h 62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752" h="620242">
                  <a:moveTo>
                    <a:pt x="509891" y="561944"/>
                  </a:moveTo>
                  <a:cubicBezTo>
                    <a:pt x="508464" y="592615"/>
                    <a:pt x="495142" y="611093"/>
                    <a:pt x="469071" y="618046"/>
                  </a:cubicBezTo>
                  <a:cubicBezTo>
                    <a:pt x="445002" y="625843"/>
                    <a:pt x="419004" y="613704"/>
                    <a:pt x="409505" y="590233"/>
                  </a:cubicBezTo>
                  <a:cubicBezTo>
                    <a:pt x="398086" y="566802"/>
                    <a:pt x="392092" y="540608"/>
                    <a:pt x="379722" y="517843"/>
                  </a:cubicBezTo>
                  <a:cubicBezTo>
                    <a:pt x="372893" y="505837"/>
                    <a:pt x="361192" y="497392"/>
                    <a:pt x="347655" y="494698"/>
                  </a:cubicBezTo>
                  <a:cubicBezTo>
                    <a:pt x="285901" y="492507"/>
                    <a:pt x="223957" y="494698"/>
                    <a:pt x="162202" y="493078"/>
                  </a:cubicBezTo>
                  <a:cubicBezTo>
                    <a:pt x="145229" y="490612"/>
                    <a:pt x="129390" y="502155"/>
                    <a:pt x="126520" y="519082"/>
                  </a:cubicBezTo>
                  <a:cubicBezTo>
                    <a:pt x="121667" y="534988"/>
                    <a:pt x="115197" y="550419"/>
                    <a:pt x="109202" y="565945"/>
                  </a:cubicBezTo>
                  <a:cubicBezTo>
                    <a:pt x="91884" y="611093"/>
                    <a:pt x="65717" y="628428"/>
                    <a:pt x="33746" y="616141"/>
                  </a:cubicBezTo>
                  <a:cubicBezTo>
                    <a:pt x="62" y="603282"/>
                    <a:pt x="-8407" y="574898"/>
                    <a:pt x="8816" y="529464"/>
                  </a:cubicBezTo>
                  <a:cubicBezTo>
                    <a:pt x="64766" y="381636"/>
                    <a:pt x="120843" y="233903"/>
                    <a:pt x="177046" y="86265"/>
                  </a:cubicBezTo>
                  <a:cubicBezTo>
                    <a:pt x="182185" y="72930"/>
                    <a:pt x="187513" y="59691"/>
                    <a:pt x="192366" y="46356"/>
                  </a:cubicBezTo>
                  <a:cubicBezTo>
                    <a:pt x="202928" y="17781"/>
                    <a:pt x="223386" y="540"/>
                    <a:pt x="253740" y="160"/>
                  </a:cubicBezTo>
                  <a:cubicBezTo>
                    <a:pt x="285806" y="160"/>
                    <a:pt x="306549" y="17876"/>
                    <a:pt x="317777" y="47785"/>
                  </a:cubicBezTo>
                  <a:cubicBezTo>
                    <a:pt x="359898" y="160116"/>
                    <a:pt x="402337" y="272352"/>
                    <a:pt x="445092" y="384493"/>
                  </a:cubicBezTo>
                  <a:cubicBezTo>
                    <a:pt x="464123" y="434595"/>
                    <a:pt x="483153" y="484506"/>
                    <a:pt x="502184" y="534607"/>
                  </a:cubicBezTo>
                  <a:cubicBezTo>
                    <a:pt x="505324" y="544513"/>
                    <a:pt x="507798" y="554896"/>
                    <a:pt x="509891" y="561944"/>
                  </a:cubicBezTo>
                  <a:close/>
                  <a:moveTo>
                    <a:pt x="254881" y="183611"/>
                  </a:moveTo>
                  <a:cubicBezTo>
                    <a:pt x="227382" y="256191"/>
                    <a:pt x="203594" y="318676"/>
                    <a:pt x="178759" y="384303"/>
                  </a:cubicBezTo>
                  <a:lnTo>
                    <a:pt x="330242" y="384303"/>
                  </a:lnTo>
                  <a:close/>
                </a:path>
              </a:pathLst>
            </a:custGeom>
            <a:grpFill/>
            <a:ln w="9496" cap="flat">
              <a:noFill/>
              <a:prstDash val="solid"/>
              <a:miter/>
            </a:ln>
          </p:spPr>
          <p:txBody>
            <a:bodyPr rtlCol="0" anchor="ctr"/>
            <a:lstStyle/>
            <a:p>
              <a:endParaRPr lang="en-RO"/>
            </a:p>
          </p:txBody>
        </p:sp>
        <p:sp>
          <p:nvSpPr>
            <p:cNvPr id="92" name="Freeform 91">
              <a:extLst>
                <a:ext uri="{FF2B5EF4-FFF2-40B4-BE49-F238E27FC236}">
                  <a16:creationId xmlns:a16="http://schemas.microsoft.com/office/drawing/2014/main" id="{AD12AE07-C91E-8E47-9733-1151A3B89B97}"/>
                </a:ext>
              </a:extLst>
            </p:cNvPr>
            <p:cNvSpPr/>
            <p:nvPr/>
          </p:nvSpPr>
          <p:spPr>
            <a:xfrm>
              <a:off x="4626791" y="3436751"/>
              <a:ext cx="397280" cy="619583"/>
            </a:xfrm>
            <a:custGeom>
              <a:avLst/>
              <a:gdLst>
                <a:gd name="connsiteX0" fmla="*/ 147738 w 397280"/>
                <a:gd name="connsiteY0" fmla="*/ 299589 h 619583"/>
                <a:gd name="connsiteX1" fmla="*/ 373536 w 397280"/>
                <a:gd name="connsiteY1" fmla="*/ 518664 h 619583"/>
                <a:gd name="connsiteX2" fmla="*/ 397419 w 397280"/>
                <a:gd name="connsiteY2" fmla="*/ 573718 h 619583"/>
                <a:gd name="connsiteX3" fmla="*/ 364496 w 397280"/>
                <a:gd name="connsiteY3" fmla="*/ 613533 h 619583"/>
                <a:gd name="connsiteX4" fmla="*/ 307404 w 397280"/>
                <a:gd name="connsiteY4" fmla="*/ 600198 h 619583"/>
                <a:gd name="connsiteX5" fmla="*/ 139650 w 397280"/>
                <a:gd name="connsiteY5" fmla="*/ 440654 h 619583"/>
                <a:gd name="connsiteX6" fmla="*/ 107107 w 397280"/>
                <a:gd name="connsiteY6" fmla="*/ 411317 h 619583"/>
                <a:gd name="connsiteX7" fmla="*/ 107107 w 397280"/>
                <a:gd name="connsiteY7" fmla="*/ 538285 h 619583"/>
                <a:gd name="connsiteX8" fmla="*/ 103492 w 397280"/>
                <a:gd name="connsiteY8" fmla="*/ 580767 h 619583"/>
                <a:gd name="connsiteX9" fmla="*/ 50777 w 397280"/>
                <a:gd name="connsiteY9" fmla="*/ 619438 h 619583"/>
                <a:gd name="connsiteX10" fmla="*/ 1868 w 397280"/>
                <a:gd name="connsiteY10" fmla="*/ 575814 h 619583"/>
                <a:gd name="connsiteX11" fmla="*/ 251 w 397280"/>
                <a:gd name="connsiteY11" fmla="*/ 543810 h 619583"/>
                <a:gd name="connsiteX12" fmla="*/ 251 w 397280"/>
                <a:gd name="connsiteY12" fmla="*/ 76132 h 619583"/>
                <a:gd name="connsiteX13" fmla="*/ 251 w 397280"/>
                <a:gd name="connsiteY13" fmla="*/ 54701 h 619583"/>
                <a:gd name="connsiteX14" fmla="*/ 50587 w 397280"/>
                <a:gd name="connsiteY14" fmla="*/ 218 h 619583"/>
                <a:gd name="connsiteX15" fmla="*/ 106061 w 397280"/>
                <a:gd name="connsiteY15" fmla="*/ 53463 h 619583"/>
                <a:gd name="connsiteX16" fmla="*/ 106917 w 397280"/>
                <a:gd name="connsiteY16" fmla="*/ 146236 h 619583"/>
                <a:gd name="connsiteX17" fmla="*/ 106917 w 397280"/>
                <a:gd name="connsiteY17" fmla="*/ 189956 h 619583"/>
                <a:gd name="connsiteX18" fmla="*/ 185704 w 397280"/>
                <a:gd name="connsiteY18" fmla="*/ 118995 h 619583"/>
                <a:gd name="connsiteX19" fmla="*/ 288088 w 397280"/>
                <a:gd name="connsiteY19" fmla="*/ 24793 h 619583"/>
                <a:gd name="connsiteX20" fmla="*/ 367255 w 397280"/>
                <a:gd name="connsiteY20" fmla="*/ 24031 h 619583"/>
                <a:gd name="connsiteX21" fmla="*/ 360404 w 397280"/>
                <a:gd name="connsiteY21" fmla="*/ 102898 h 619583"/>
                <a:gd name="connsiteX22" fmla="*/ 198169 w 397280"/>
                <a:gd name="connsiteY22" fmla="*/ 253107 h 619583"/>
                <a:gd name="connsiteX23" fmla="*/ 147738 w 397280"/>
                <a:gd name="connsiteY23" fmla="*/ 299589 h 61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7280" h="619583">
                  <a:moveTo>
                    <a:pt x="147738" y="299589"/>
                  </a:moveTo>
                  <a:cubicBezTo>
                    <a:pt x="225573" y="374836"/>
                    <a:pt x="300648" y="445798"/>
                    <a:pt x="373536" y="518664"/>
                  </a:cubicBezTo>
                  <a:cubicBezTo>
                    <a:pt x="388036" y="533420"/>
                    <a:pt x="396547" y="553039"/>
                    <a:pt x="397419" y="573718"/>
                  </a:cubicBezTo>
                  <a:cubicBezTo>
                    <a:pt x="393880" y="591711"/>
                    <a:pt x="381492" y="606691"/>
                    <a:pt x="364496" y="613533"/>
                  </a:cubicBezTo>
                  <a:cubicBezTo>
                    <a:pt x="344439" y="617319"/>
                    <a:pt x="323716" y="612479"/>
                    <a:pt x="307404" y="600198"/>
                  </a:cubicBezTo>
                  <a:cubicBezTo>
                    <a:pt x="249742" y="549620"/>
                    <a:pt x="195314" y="494280"/>
                    <a:pt x="139650" y="440654"/>
                  </a:cubicBezTo>
                  <a:cubicBezTo>
                    <a:pt x="131467" y="432748"/>
                    <a:pt x="122713" y="425319"/>
                    <a:pt x="107107" y="411317"/>
                  </a:cubicBezTo>
                  <a:cubicBezTo>
                    <a:pt x="107107" y="458942"/>
                    <a:pt x="107107" y="498661"/>
                    <a:pt x="107107" y="538285"/>
                  </a:cubicBezTo>
                  <a:cubicBezTo>
                    <a:pt x="107536" y="552538"/>
                    <a:pt x="106323" y="566792"/>
                    <a:pt x="103492" y="580767"/>
                  </a:cubicBezTo>
                  <a:cubicBezTo>
                    <a:pt x="98647" y="605423"/>
                    <a:pt x="75723" y="622240"/>
                    <a:pt x="50777" y="619438"/>
                  </a:cubicBezTo>
                  <a:cubicBezTo>
                    <a:pt x="25683" y="619676"/>
                    <a:pt x="4514" y="600794"/>
                    <a:pt x="1868" y="575814"/>
                  </a:cubicBezTo>
                  <a:cubicBezTo>
                    <a:pt x="424" y="565211"/>
                    <a:pt x="-118" y="554504"/>
                    <a:pt x="251" y="543810"/>
                  </a:cubicBezTo>
                  <a:cubicBezTo>
                    <a:pt x="251" y="387854"/>
                    <a:pt x="251" y="231961"/>
                    <a:pt x="251" y="76132"/>
                  </a:cubicBezTo>
                  <a:cubicBezTo>
                    <a:pt x="251" y="68989"/>
                    <a:pt x="251" y="61845"/>
                    <a:pt x="251" y="54701"/>
                  </a:cubicBezTo>
                  <a:cubicBezTo>
                    <a:pt x="2725" y="22983"/>
                    <a:pt x="22612" y="1552"/>
                    <a:pt x="50587" y="218"/>
                  </a:cubicBezTo>
                  <a:cubicBezTo>
                    <a:pt x="78562" y="-1115"/>
                    <a:pt x="103872" y="20411"/>
                    <a:pt x="106061" y="53463"/>
                  </a:cubicBezTo>
                  <a:cubicBezTo>
                    <a:pt x="108154" y="84229"/>
                    <a:pt x="106822" y="115280"/>
                    <a:pt x="106917" y="146236"/>
                  </a:cubicBezTo>
                  <a:cubicBezTo>
                    <a:pt x="106917" y="157762"/>
                    <a:pt x="106917" y="169382"/>
                    <a:pt x="106917" y="189956"/>
                  </a:cubicBezTo>
                  <a:cubicBezTo>
                    <a:pt x="137461" y="162619"/>
                    <a:pt x="161725" y="140998"/>
                    <a:pt x="185704" y="118995"/>
                  </a:cubicBezTo>
                  <a:cubicBezTo>
                    <a:pt x="219959" y="87658"/>
                    <a:pt x="253453" y="55558"/>
                    <a:pt x="288088" y="24793"/>
                  </a:cubicBezTo>
                  <a:cubicBezTo>
                    <a:pt x="315397" y="504"/>
                    <a:pt x="345751" y="980"/>
                    <a:pt x="367255" y="24031"/>
                  </a:cubicBezTo>
                  <a:cubicBezTo>
                    <a:pt x="388760" y="47081"/>
                    <a:pt x="386286" y="78133"/>
                    <a:pt x="360404" y="102898"/>
                  </a:cubicBezTo>
                  <a:cubicBezTo>
                    <a:pt x="307024" y="153571"/>
                    <a:pt x="252406" y="203101"/>
                    <a:pt x="198169" y="253107"/>
                  </a:cubicBezTo>
                  <a:cubicBezTo>
                    <a:pt x="182469" y="267490"/>
                    <a:pt x="166768" y="281968"/>
                    <a:pt x="147738" y="299589"/>
                  </a:cubicBezTo>
                  <a:close/>
                </a:path>
              </a:pathLst>
            </a:custGeom>
            <a:grpFill/>
            <a:ln w="9496" cap="flat">
              <a:noFill/>
              <a:prstDash val="solid"/>
              <a:miter/>
            </a:ln>
          </p:spPr>
          <p:txBody>
            <a:bodyPr rtlCol="0" anchor="ctr"/>
            <a:lstStyle/>
            <a:p>
              <a:endParaRPr lang="en-RO"/>
            </a:p>
          </p:txBody>
        </p:sp>
        <p:sp>
          <p:nvSpPr>
            <p:cNvPr id="93" name="Freeform 92">
              <a:extLst>
                <a:ext uri="{FF2B5EF4-FFF2-40B4-BE49-F238E27FC236}">
                  <a16:creationId xmlns:a16="http://schemas.microsoft.com/office/drawing/2014/main" id="{592DFAEC-95A4-9A44-8490-B86420266BDE}"/>
                </a:ext>
              </a:extLst>
            </p:cNvPr>
            <p:cNvSpPr/>
            <p:nvPr/>
          </p:nvSpPr>
          <p:spPr>
            <a:xfrm>
              <a:off x="5136684" y="3441287"/>
              <a:ext cx="320998" cy="615934"/>
            </a:xfrm>
            <a:custGeom>
              <a:avLst/>
              <a:gdLst>
                <a:gd name="connsiteX0" fmla="*/ 108756 w 320998"/>
                <a:gd name="connsiteY0" fmla="*/ 107982 h 615934"/>
                <a:gd name="connsiteX1" fmla="*/ 108756 w 320998"/>
                <a:gd name="connsiteY1" fmla="*/ 253620 h 615934"/>
                <a:gd name="connsiteX2" fmla="*/ 245205 w 320998"/>
                <a:gd name="connsiteY2" fmla="*/ 253620 h 615934"/>
                <a:gd name="connsiteX3" fmla="*/ 304485 w 320998"/>
                <a:gd name="connsiteY3" fmla="*/ 313722 h 615934"/>
                <a:gd name="connsiteX4" fmla="*/ 246823 w 320998"/>
                <a:gd name="connsiteY4" fmla="*/ 360395 h 615934"/>
                <a:gd name="connsiteX5" fmla="*/ 106853 w 320998"/>
                <a:gd name="connsiteY5" fmla="*/ 360395 h 615934"/>
                <a:gd name="connsiteX6" fmla="*/ 106853 w 320998"/>
                <a:gd name="connsiteY6" fmla="*/ 508795 h 615934"/>
                <a:gd name="connsiteX7" fmla="*/ 254435 w 320998"/>
                <a:gd name="connsiteY7" fmla="*/ 508795 h 615934"/>
                <a:gd name="connsiteX8" fmla="*/ 321042 w 320998"/>
                <a:gd name="connsiteY8" fmla="*/ 561658 h 615934"/>
                <a:gd name="connsiteX9" fmla="*/ 255482 w 320998"/>
                <a:gd name="connsiteY9" fmla="*/ 615760 h 615934"/>
                <a:gd name="connsiteX10" fmla="*/ 66413 w 320998"/>
                <a:gd name="connsiteY10" fmla="*/ 615760 h 615934"/>
                <a:gd name="connsiteX11" fmla="*/ 472 w 320998"/>
                <a:gd name="connsiteY11" fmla="*/ 550895 h 615934"/>
                <a:gd name="connsiteX12" fmla="*/ 472 w 320998"/>
                <a:gd name="connsiteY12" fmla="*/ 65120 h 615934"/>
                <a:gd name="connsiteX13" fmla="*/ 65937 w 320998"/>
                <a:gd name="connsiteY13" fmla="*/ 540 h 615934"/>
                <a:gd name="connsiteX14" fmla="*/ 258527 w 320998"/>
                <a:gd name="connsiteY14" fmla="*/ 540 h 615934"/>
                <a:gd name="connsiteX15" fmla="*/ 321137 w 320998"/>
                <a:gd name="connsiteY15" fmla="*/ 53118 h 615934"/>
                <a:gd name="connsiteX16" fmla="*/ 259002 w 320998"/>
                <a:gd name="connsiteY16" fmla="*/ 107316 h 615934"/>
                <a:gd name="connsiteX17" fmla="*/ 108756 w 320998"/>
                <a:gd name="connsiteY17" fmla="*/ 107982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998" h="615934">
                  <a:moveTo>
                    <a:pt x="108756" y="107982"/>
                  </a:moveTo>
                  <a:lnTo>
                    <a:pt x="108756" y="253620"/>
                  </a:lnTo>
                  <a:cubicBezTo>
                    <a:pt x="155571" y="253620"/>
                    <a:pt x="200388" y="252572"/>
                    <a:pt x="245205" y="253620"/>
                  </a:cubicBezTo>
                  <a:cubicBezTo>
                    <a:pt x="283837" y="254763"/>
                    <a:pt x="310195" y="282195"/>
                    <a:pt x="304485" y="313722"/>
                  </a:cubicBezTo>
                  <a:cubicBezTo>
                    <a:pt x="298776" y="345250"/>
                    <a:pt x="279080" y="360585"/>
                    <a:pt x="246823" y="360395"/>
                  </a:cubicBezTo>
                  <a:cubicBezTo>
                    <a:pt x="201815" y="360395"/>
                    <a:pt x="156903" y="360395"/>
                    <a:pt x="106853" y="360395"/>
                  </a:cubicBezTo>
                  <a:lnTo>
                    <a:pt x="106853" y="508795"/>
                  </a:lnTo>
                  <a:cubicBezTo>
                    <a:pt x="157855" y="508795"/>
                    <a:pt x="206192" y="508795"/>
                    <a:pt x="254435" y="508795"/>
                  </a:cubicBezTo>
                  <a:cubicBezTo>
                    <a:pt x="296397" y="508795"/>
                    <a:pt x="320471" y="528606"/>
                    <a:pt x="321042" y="561658"/>
                  </a:cubicBezTo>
                  <a:cubicBezTo>
                    <a:pt x="321613" y="594710"/>
                    <a:pt x="296778" y="615475"/>
                    <a:pt x="255482" y="615760"/>
                  </a:cubicBezTo>
                  <a:cubicBezTo>
                    <a:pt x="192490" y="616205"/>
                    <a:pt x="129467" y="616205"/>
                    <a:pt x="66413" y="615760"/>
                  </a:cubicBezTo>
                  <a:cubicBezTo>
                    <a:pt x="20549" y="615760"/>
                    <a:pt x="567" y="596043"/>
                    <a:pt x="472" y="550895"/>
                  </a:cubicBezTo>
                  <a:cubicBezTo>
                    <a:pt x="28" y="389034"/>
                    <a:pt x="28" y="227108"/>
                    <a:pt x="472" y="65120"/>
                  </a:cubicBezTo>
                  <a:cubicBezTo>
                    <a:pt x="472" y="19019"/>
                    <a:pt x="19502" y="826"/>
                    <a:pt x="65937" y="540"/>
                  </a:cubicBezTo>
                  <a:cubicBezTo>
                    <a:pt x="130197" y="33"/>
                    <a:pt x="194393" y="33"/>
                    <a:pt x="258527" y="540"/>
                  </a:cubicBezTo>
                  <a:cubicBezTo>
                    <a:pt x="297920" y="540"/>
                    <a:pt x="321042" y="20829"/>
                    <a:pt x="321137" y="53118"/>
                  </a:cubicBezTo>
                  <a:cubicBezTo>
                    <a:pt x="321232" y="85408"/>
                    <a:pt x="298015" y="106554"/>
                    <a:pt x="259002" y="107316"/>
                  </a:cubicBezTo>
                  <a:cubicBezTo>
                    <a:pt x="209808" y="108649"/>
                    <a:pt x="161185" y="107982"/>
                    <a:pt x="108756" y="107982"/>
                  </a:cubicBezTo>
                  <a:close/>
                </a:path>
              </a:pathLst>
            </a:custGeom>
            <a:grpFill/>
            <a:ln w="9496" cap="flat">
              <a:noFill/>
              <a:prstDash val="solid"/>
              <a:miter/>
            </a:ln>
          </p:spPr>
          <p:txBody>
            <a:bodyPr rtlCol="0" anchor="ctr"/>
            <a:lstStyle/>
            <a:p>
              <a:endParaRPr lang="en-RO"/>
            </a:p>
          </p:txBody>
        </p:sp>
        <p:sp>
          <p:nvSpPr>
            <p:cNvPr id="94" name="Freeform 93">
              <a:extLst>
                <a:ext uri="{FF2B5EF4-FFF2-40B4-BE49-F238E27FC236}">
                  <a16:creationId xmlns:a16="http://schemas.microsoft.com/office/drawing/2014/main" id="{6F869111-276F-FC40-B793-0D43A33A0C84}"/>
                </a:ext>
              </a:extLst>
            </p:cNvPr>
            <p:cNvSpPr/>
            <p:nvPr/>
          </p:nvSpPr>
          <p:spPr>
            <a:xfrm>
              <a:off x="3844662" y="2586097"/>
              <a:ext cx="1179702" cy="107385"/>
            </a:xfrm>
            <a:custGeom>
              <a:avLst/>
              <a:gdLst>
                <a:gd name="connsiteX0" fmla="*/ 591122 w 1179702"/>
                <a:gd name="connsiteY0" fmla="*/ 107256 h 107385"/>
                <a:gd name="connsiteX1" fmla="*/ 81198 w 1179702"/>
                <a:gd name="connsiteY1" fmla="*/ 107256 h 107385"/>
                <a:gd name="connsiteX2" fmla="*/ 49227 w 1179702"/>
                <a:gd name="connsiteY2" fmla="*/ 106685 h 107385"/>
                <a:gd name="connsiteX3" fmla="*/ 223 w 1179702"/>
                <a:gd name="connsiteY3" fmla="*/ 54583 h 107385"/>
                <a:gd name="connsiteX4" fmla="*/ 50749 w 1179702"/>
                <a:gd name="connsiteY4" fmla="*/ 481 h 107385"/>
                <a:gd name="connsiteX5" fmla="*/ 75679 w 1179702"/>
                <a:gd name="connsiteY5" fmla="*/ 481 h 107385"/>
                <a:gd name="connsiteX6" fmla="*/ 1106090 w 1179702"/>
                <a:gd name="connsiteY6" fmla="*/ 481 h 107385"/>
                <a:gd name="connsiteX7" fmla="*/ 1127499 w 1179702"/>
                <a:gd name="connsiteY7" fmla="*/ 481 h 107385"/>
                <a:gd name="connsiteX8" fmla="*/ 1179833 w 1179702"/>
                <a:gd name="connsiteY8" fmla="*/ 52773 h 107385"/>
                <a:gd name="connsiteX9" fmla="*/ 1125882 w 1179702"/>
                <a:gd name="connsiteY9" fmla="*/ 107066 h 107385"/>
                <a:gd name="connsiteX10" fmla="*/ 1097336 w 1179702"/>
                <a:gd name="connsiteY10" fmla="*/ 107066 h 1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702" h="107385">
                  <a:moveTo>
                    <a:pt x="591122" y="107256"/>
                  </a:moveTo>
                  <a:lnTo>
                    <a:pt x="81198" y="107256"/>
                  </a:lnTo>
                  <a:cubicBezTo>
                    <a:pt x="70540" y="107782"/>
                    <a:pt x="59859" y="107591"/>
                    <a:pt x="49227" y="106685"/>
                  </a:cubicBezTo>
                  <a:cubicBezTo>
                    <a:pt x="19444" y="102398"/>
                    <a:pt x="1650" y="84872"/>
                    <a:pt x="223" y="54583"/>
                  </a:cubicBezTo>
                  <a:cubicBezTo>
                    <a:pt x="-1395" y="26008"/>
                    <a:pt x="20490" y="3624"/>
                    <a:pt x="50749" y="481"/>
                  </a:cubicBezTo>
                  <a:cubicBezTo>
                    <a:pt x="59054" y="52"/>
                    <a:pt x="67375" y="52"/>
                    <a:pt x="75679" y="481"/>
                  </a:cubicBezTo>
                  <a:lnTo>
                    <a:pt x="1106090" y="481"/>
                  </a:lnTo>
                  <a:cubicBezTo>
                    <a:pt x="1113226" y="481"/>
                    <a:pt x="1120458" y="481"/>
                    <a:pt x="1127499" y="481"/>
                  </a:cubicBezTo>
                  <a:cubicBezTo>
                    <a:pt x="1158805" y="3148"/>
                    <a:pt x="1179358" y="23817"/>
                    <a:pt x="1179833" y="52773"/>
                  </a:cubicBezTo>
                  <a:cubicBezTo>
                    <a:pt x="1180309" y="81729"/>
                    <a:pt x="1158995" y="104875"/>
                    <a:pt x="1125882" y="107066"/>
                  </a:cubicBezTo>
                  <a:cubicBezTo>
                    <a:pt x="1116367" y="107732"/>
                    <a:pt x="1106851" y="107066"/>
                    <a:pt x="1097336" y="107066"/>
                  </a:cubicBezTo>
                  <a:close/>
                </a:path>
              </a:pathLst>
            </a:custGeom>
            <a:grpFill/>
            <a:ln w="9496" cap="flat">
              <a:noFill/>
              <a:prstDash val="solid"/>
              <a:miter/>
            </a:ln>
          </p:spPr>
          <p:txBody>
            <a:bodyPr rtlCol="0" anchor="ctr"/>
            <a:lstStyle/>
            <a:p>
              <a:endParaRPr lang="en-RO"/>
            </a:p>
          </p:txBody>
        </p:sp>
        <p:sp>
          <p:nvSpPr>
            <p:cNvPr id="95" name="Freeform 94">
              <a:extLst>
                <a:ext uri="{FF2B5EF4-FFF2-40B4-BE49-F238E27FC236}">
                  <a16:creationId xmlns:a16="http://schemas.microsoft.com/office/drawing/2014/main" id="{A50093FD-06F4-9A40-9F47-2BADA9A0B29D}"/>
                </a:ext>
              </a:extLst>
            </p:cNvPr>
            <p:cNvSpPr/>
            <p:nvPr/>
          </p:nvSpPr>
          <p:spPr>
            <a:xfrm>
              <a:off x="3844903" y="2907152"/>
              <a:ext cx="1179096" cy="107930"/>
            </a:xfrm>
            <a:custGeom>
              <a:avLst/>
              <a:gdLst>
                <a:gd name="connsiteX0" fmla="*/ 591737 w 1179096"/>
                <a:gd name="connsiteY0" fmla="*/ 513 h 107930"/>
                <a:gd name="connsiteX1" fmla="*/ 1101566 w 1179096"/>
                <a:gd name="connsiteY1" fmla="*/ 513 h 107930"/>
                <a:gd name="connsiteX2" fmla="*/ 1133633 w 1179096"/>
                <a:gd name="connsiteY2" fmla="*/ 1370 h 107930"/>
                <a:gd name="connsiteX3" fmla="*/ 1179211 w 1179096"/>
                <a:gd name="connsiteY3" fmla="*/ 52424 h 107930"/>
                <a:gd name="connsiteX4" fmla="*/ 1133443 w 1179096"/>
                <a:gd name="connsiteY4" fmla="*/ 106812 h 107930"/>
                <a:gd name="connsiteX5" fmla="*/ 1101376 w 1179096"/>
                <a:gd name="connsiteY5" fmla="*/ 107669 h 107930"/>
                <a:gd name="connsiteX6" fmla="*/ 78102 w 1179096"/>
                <a:gd name="connsiteY6" fmla="*/ 107669 h 107930"/>
                <a:gd name="connsiteX7" fmla="*/ 42705 w 1179096"/>
                <a:gd name="connsiteY7" fmla="*/ 106145 h 107930"/>
                <a:gd name="connsiteX8" fmla="*/ 172 w 1179096"/>
                <a:gd name="connsiteY8" fmla="*/ 52329 h 107930"/>
                <a:gd name="connsiteX9" fmla="*/ 42800 w 1179096"/>
                <a:gd name="connsiteY9" fmla="*/ 2132 h 107930"/>
                <a:gd name="connsiteX10" fmla="*/ 78292 w 1179096"/>
                <a:gd name="connsiteY10" fmla="*/ 703 h 10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096" h="107930">
                  <a:moveTo>
                    <a:pt x="591737" y="513"/>
                  </a:moveTo>
                  <a:lnTo>
                    <a:pt x="1101566" y="513"/>
                  </a:lnTo>
                  <a:cubicBezTo>
                    <a:pt x="1112259" y="-159"/>
                    <a:pt x="1122991" y="128"/>
                    <a:pt x="1133633" y="1370"/>
                  </a:cubicBezTo>
                  <a:cubicBezTo>
                    <a:pt x="1161418" y="6609"/>
                    <a:pt x="1178545" y="23468"/>
                    <a:pt x="1179211" y="52424"/>
                  </a:cubicBezTo>
                  <a:cubicBezTo>
                    <a:pt x="1179972" y="82999"/>
                    <a:pt x="1162940" y="101192"/>
                    <a:pt x="1133443" y="106812"/>
                  </a:cubicBezTo>
                  <a:cubicBezTo>
                    <a:pt x="1122804" y="108101"/>
                    <a:pt x="1112068" y="108388"/>
                    <a:pt x="1101376" y="107669"/>
                  </a:cubicBezTo>
                  <a:lnTo>
                    <a:pt x="78102" y="107669"/>
                  </a:lnTo>
                  <a:cubicBezTo>
                    <a:pt x="66284" y="108554"/>
                    <a:pt x="54403" y="108043"/>
                    <a:pt x="42705" y="106145"/>
                  </a:cubicBezTo>
                  <a:cubicBezTo>
                    <a:pt x="15301" y="99382"/>
                    <a:pt x="-685" y="80999"/>
                    <a:pt x="172" y="52329"/>
                  </a:cubicBezTo>
                  <a:cubicBezTo>
                    <a:pt x="-28" y="27327"/>
                    <a:pt x="18117" y="5960"/>
                    <a:pt x="42800" y="2132"/>
                  </a:cubicBezTo>
                  <a:cubicBezTo>
                    <a:pt x="54543" y="364"/>
                    <a:pt x="66445" y="-115"/>
                    <a:pt x="78292" y="703"/>
                  </a:cubicBezTo>
                  <a:close/>
                </a:path>
              </a:pathLst>
            </a:custGeom>
            <a:grpFill/>
            <a:ln w="9496" cap="flat">
              <a:noFill/>
              <a:prstDash val="solid"/>
              <a:miter/>
            </a:ln>
          </p:spPr>
          <p:txBody>
            <a:bodyPr rtlCol="0" anchor="ctr"/>
            <a:lstStyle/>
            <a:p>
              <a:endParaRPr lang="en-RO"/>
            </a:p>
          </p:txBody>
        </p:sp>
        <p:sp>
          <p:nvSpPr>
            <p:cNvPr id="96" name="Freeform 95">
              <a:extLst>
                <a:ext uri="{FF2B5EF4-FFF2-40B4-BE49-F238E27FC236}">
                  <a16:creationId xmlns:a16="http://schemas.microsoft.com/office/drawing/2014/main" id="{CDCE4A2F-E35B-104A-83FA-B3DBF1BCA934}"/>
                </a:ext>
              </a:extLst>
            </p:cNvPr>
            <p:cNvSpPr/>
            <p:nvPr/>
          </p:nvSpPr>
          <p:spPr>
            <a:xfrm>
              <a:off x="3686439" y="3440430"/>
              <a:ext cx="313025" cy="615201"/>
            </a:xfrm>
            <a:custGeom>
              <a:avLst/>
              <a:gdLst>
                <a:gd name="connsiteX0" fmla="*/ 109061 w 313025"/>
                <a:gd name="connsiteY0" fmla="*/ 107792 h 615201"/>
                <a:gd name="connsiteX1" fmla="*/ 109061 w 313025"/>
                <a:gd name="connsiteY1" fmla="*/ 250095 h 615201"/>
                <a:gd name="connsiteX2" fmla="*/ 236471 w 313025"/>
                <a:gd name="connsiteY2" fmla="*/ 250095 h 615201"/>
                <a:gd name="connsiteX3" fmla="*/ 293562 w 313025"/>
                <a:gd name="connsiteY3" fmla="*/ 288195 h 615201"/>
                <a:gd name="connsiteX4" fmla="*/ 238564 w 313025"/>
                <a:gd name="connsiteY4" fmla="*/ 356680 h 615201"/>
                <a:gd name="connsiteX5" fmla="*/ 107253 w 313025"/>
                <a:gd name="connsiteY5" fmla="*/ 356680 h 615201"/>
                <a:gd name="connsiteX6" fmla="*/ 107253 w 313025"/>
                <a:gd name="connsiteY6" fmla="*/ 537655 h 615201"/>
                <a:gd name="connsiteX7" fmla="*/ 105350 w 313025"/>
                <a:gd name="connsiteY7" fmla="*/ 573088 h 615201"/>
                <a:gd name="connsiteX8" fmla="*/ 51208 w 313025"/>
                <a:gd name="connsiteY8" fmla="*/ 615284 h 615201"/>
                <a:gd name="connsiteX9" fmla="*/ 967 w 313025"/>
                <a:gd name="connsiteY9" fmla="*/ 568611 h 615201"/>
                <a:gd name="connsiteX10" fmla="*/ 301 w 313025"/>
                <a:gd name="connsiteY10" fmla="*/ 547180 h 615201"/>
                <a:gd name="connsiteX11" fmla="*/ 301 w 313025"/>
                <a:gd name="connsiteY11" fmla="*/ 69120 h 615201"/>
                <a:gd name="connsiteX12" fmla="*/ 68336 w 313025"/>
                <a:gd name="connsiteY12" fmla="*/ 160 h 615201"/>
                <a:gd name="connsiteX13" fmla="*/ 250078 w 313025"/>
                <a:gd name="connsiteY13" fmla="*/ 160 h 615201"/>
                <a:gd name="connsiteX14" fmla="*/ 313164 w 313025"/>
                <a:gd name="connsiteY14" fmla="*/ 52833 h 615201"/>
                <a:gd name="connsiteX15" fmla="*/ 250744 w 313025"/>
                <a:gd name="connsiteY15" fmla="*/ 107792 h 615201"/>
                <a:gd name="connsiteX16" fmla="*/ 109061 w 313025"/>
                <a:gd name="connsiteY16" fmla="*/ 107792 h 61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025" h="615201">
                  <a:moveTo>
                    <a:pt x="109061" y="107792"/>
                  </a:moveTo>
                  <a:lnTo>
                    <a:pt x="109061" y="250095"/>
                  </a:lnTo>
                  <a:cubicBezTo>
                    <a:pt x="151975" y="250095"/>
                    <a:pt x="194699" y="250095"/>
                    <a:pt x="236471" y="250095"/>
                  </a:cubicBezTo>
                  <a:cubicBezTo>
                    <a:pt x="263780" y="250095"/>
                    <a:pt x="285665" y="259620"/>
                    <a:pt x="293562" y="288195"/>
                  </a:cubicBezTo>
                  <a:cubicBezTo>
                    <a:pt x="304315" y="324581"/>
                    <a:pt x="280526" y="354871"/>
                    <a:pt x="238564" y="356680"/>
                  </a:cubicBezTo>
                  <a:cubicBezTo>
                    <a:pt x="196602" y="358490"/>
                    <a:pt x="153688" y="356680"/>
                    <a:pt x="107253" y="356680"/>
                  </a:cubicBezTo>
                  <a:cubicBezTo>
                    <a:pt x="107253" y="419736"/>
                    <a:pt x="107253" y="478886"/>
                    <a:pt x="107253" y="537655"/>
                  </a:cubicBezTo>
                  <a:cubicBezTo>
                    <a:pt x="108012" y="549500"/>
                    <a:pt x="107374" y="561393"/>
                    <a:pt x="105350" y="573088"/>
                  </a:cubicBezTo>
                  <a:cubicBezTo>
                    <a:pt x="98404" y="600520"/>
                    <a:pt x="79564" y="616618"/>
                    <a:pt x="51208" y="615284"/>
                  </a:cubicBezTo>
                  <a:cubicBezTo>
                    <a:pt x="22852" y="613951"/>
                    <a:pt x="5630" y="596996"/>
                    <a:pt x="967" y="568611"/>
                  </a:cubicBezTo>
                  <a:cubicBezTo>
                    <a:pt x="171" y="561497"/>
                    <a:pt x="-52" y="554330"/>
                    <a:pt x="301" y="547180"/>
                  </a:cubicBezTo>
                  <a:cubicBezTo>
                    <a:pt x="301" y="387859"/>
                    <a:pt x="301" y="228505"/>
                    <a:pt x="301" y="69120"/>
                  </a:cubicBezTo>
                  <a:cubicBezTo>
                    <a:pt x="301" y="17876"/>
                    <a:pt x="17334" y="541"/>
                    <a:pt x="68336" y="160"/>
                  </a:cubicBezTo>
                  <a:cubicBezTo>
                    <a:pt x="128948" y="160"/>
                    <a:pt x="189560" y="160"/>
                    <a:pt x="250078" y="160"/>
                  </a:cubicBezTo>
                  <a:cubicBezTo>
                    <a:pt x="288995" y="160"/>
                    <a:pt x="313069" y="21495"/>
                    <a:pt x="313164" y="52833"/>
                  </a:cubicBezTo>
                  <a:cubicBezTo>
                    <a:pt x="313259" y="84170"/>
                    <a:pt x="289376" y="106649"/>
                    <a:pt x="250744" y="107792"/>
                  </a:cubicBezTo>
                  <a:cubicBezTo>
                    <a:pt x="204880" y="108459"/>
                    <a:pt x="158731" y="107792"/>
                    <a:pt x="109061" y="107792"/>
                  </a:cubicBezTo>
                  <a:close/>
                </a:path>
              </a:pathLst>
            </a:custGeom>
            <a:grpFill/>
            <a:ln w="9496"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5177FECD-50FD-0140-B972-48D39CBED5F6}"/>
                </a:ext>
              </a:extLst>
            </p:cNvPr>
            <p:cNvSpPr/>
            <p:nvPr/>
          </p:nvSpPr>
          <p:spPr>
            <a:xfrm>
              <a:off x="3844895" y="4500210"/>
              <a:ext cx="1179094" cy="107930"/>
            </a:xfrm>
            <a:custGeom>
              <a:avLst/>
              <a:gdLst>
                <a:gd name="connsiteX0" fmla="*/ 592031 w 1179094"/>
                <a:gd name="connsiteY0" fmla="*/ 512 h 107930"/>
                <a:gd name="connsiteX1" fmla="*/ 1101860 w 1179094"/>
                <a:gd name="connsiteY1" fmla="*/ 512 h 107930"/>
                <a:gd name="connsiteX2" fmla="*/ 1133926 w 1179094"/>
                <a:gd name="connsiteY2" fmla="*/ 1464 h 107930"/>
                <a:gd name="connsiteX3" fmla="*/ 1179219 w 1179094"/>
                <a:gd name="connsiteY3" fmla="*/ 52709 h 107930"/>
                <a:gd name="connsiteX4" fmla="*/ 1133165 w 1179094"/>
                <a:gd name="connsiteY4" fmla="*/ 106811 h 107930"/>
                <a:gd name="connsiteX5" fmla="*/ 1101099 w 1179094"/>
                <a:gd name="connsiteY5" fmla="*/ 107668 h 107930"/>
                <a:gd name="connsiteX6" fmla="*/ 77824 w 1179094"/>
                <a:gd name="connsiteY6" fmla="*/ 107668 h 107930"/>
                <a:gd name="connsiteX7" fmla="*/ 42427 w 1179094"/>
                <a:gd name="connsiteY7" fmla="*/ 106049 h 107930"/>
                <a:gd name="connsiteX8" fmla="*/ 179 w 1179094"/>
                <a:gd name="connsiteY8" fmla="*/ 52042 h 107930"/>
                <a:gd name="connsiteX9" fmla="*/ 43093 w 1179094"/>
                <a:gd name="connsiteY9" fmla="*/ 2131 h 107930"/>
                <a:gd name="connsiteX10" fmla="*/ 78585 w 1179094"/>
                <a:gd name="connsiteY10" fmla="*/ 702 h 10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094" h="107930">
                  <a:moveTo>
                    <a:pt x="592031" y="512"/>
                  </a:moveTo>
                  <a:lnTo>
                    <a:pt x="1101860" y="512"/>
                  </a:lnTo>
                  <a:cubicBezTo>
                    <a:pt x="1112555" y="-176"/>
                    <a:pt x="1123291" y="143"/>
                    <a:pt x="1133926" y="1464"/>
                  </a:cubicBezTo>
                  <a:cubicBezTo>
                    <a:pt x="1161711" y="6703"/>
                    <a:pt x="1178743" y="23753"/>
                    <a:pt x="1179219" y="52709"/>
                  </a:cubicBezTo>
                  <a:cubicBezTo>
                    <a:pt x="1179790" y="83284"/>
                    <a:pt x="1162663" y="101382"/>
                    <a:pt x="1133165" y="106811"/>
                  </a:cubicBezTo>
                  <a:cubicBezTo>
                    <a:pt x="1122527" y="108100"/>
                    <a:pt x="1111791" y="108387"/>
                    <a:pt x="1101099" y="107668"/>
                  </a:cubicBezTo>
                  <a:lnTo>
                    <a:pt x="77824" y="107668"/>
                  </a:lnTo>
                  <a:cubicBezTo>
                    <a:pt x="66003" y="108569"/>
                    <a:pt x="54117" y="108026"/>
                    <a:pt x="42427" y="106049"/>
                  </a:cubicBezTo>
                  <a:cubicBezTo>
                    <a:pt x="15023" y="99191"/>
                    <a:pt x="-772" y="80712"/>
                    <a:pt x="179" y="52042"/>
                  </a:cubicBezTo>
                  <a:cubicBezTo>
                    <a:pt x="102" y="27040"/>
                    <a:pt x="18384" y="5777"/>
                    <a:pt x="43093" y="2131"/>
                  </a:cubicBezTo>
                  <a:cubicBezTo>
                    <a:pt x="54832" y="317"/>
                    <a:pt x="66739" y="-162"/>
                    <a:pt x="78585" y="702"/>
                  </a:cubicBezTo>
                  <a:close/>
                </a:path>
              </a:pathLst>
            </a:custGeom>
            <a:grpFill/>
            <a:ln w="9496" cap="flat">
              <a:noFill/>
              <a:prstDash val="solid"/>
              <a:miter/>
            </a:ln>
          </p:spPr>
          <p:txBody>
            <a:bodyPr rtlCol="0" anchor="ctr"/>
            <a:lstStyle/>
            <a:p>
              <a:endParaRPr lang="en-RO"/>
            </a:p>
          </p:txBody>
        </p:sp>
      </p:grpSp>
      <p:grpSp>
        <p:nvGrpSpPr>
          <p:cNvPr id="100" name="Graphic 98">
            <a:extLst>
              <a:ext uri="{FF2B5EF4-FFF2-40B4-BE49-F238E27FC236}">
                <a16:creationId xmlns:a16="http://schemas.microsoft.com/office/drawing/2014/main" id="{E2FCC9F1-1A5A-464E-B5AD-9057ECF1E7B0}"/>
              </a:ext>
            </a:extLst>
          </p:cNvPr>
          <p:cNvGrpSpPr>
            <a:grpSpLocks noChangeAspect="1"/>
          </p:cNvGrpSpPr>
          <p:nvPr/>
        </p:nvGrpSpPr>
        <p:grpSpPr>
          <a:xfrm>
            <a:off x="627685" y="3219971"/>
            <a:ext cx="489548" cy="504000"/>
            <a:chOff x="2851150" y="1657350"/>
            <a:chExt cx="3441700" cy="3543300"/>
          </a:xfrm>
          <a:solidFill>
            <a:schemeClr val="bg1"/>
          </a:solidFill>
        </p:grpSpPr>
        <p:sp>
          <p:nvSpPr>
            <p:cNvPr id="101" name="Freeform 100">
              <a:extLst>
                <a:ext uri="{FF2B5EF4-FFF2-40B4-BE49-F238E27FC236}">
                  <a16:creationId xmlns:a16="http://schemas.microsoft.com/office/drawing/2014/main" id="{070693C4-8DA7-F045-AC17-0D5E3DE9402A}"/>
                </a:ext>
              </a:extLst>
            </p:cNvPr>
            <p:cNvSpPr/>
            <p:nvPr/>
          </p:nvSpPr>
          <p:spPr>
            <a:xfrm>
              <a:off x="2851054" y="1657739"/>
              <a:ext cx="3437388" cy="3541671"/>
            </a:xfrm>
            <a:custGeom>
              <a:avLst/>
              <a:gdLst>
                <a:gd name="connsiteX0" fmla="*/ 2334618 w 3437388"/>
                <a:gd name="connsiteY0" fmla="*/ 3541825 h 3541671"/>
                <a:gd name="connsiteX1" fmla="*/ 2108436 w 3437388"/>
                <a:gd name="connsiteY1" fmla="*/ 3498963 h 3541671"/>
                <a:gd name="connsiteX2" fmla="*/ 1637246 w 3437388"/>
                <a:gd name="connsiteY2" fmla="*/ 3212451 h 3541671"/>
                <a:gd name="connsiteX3" fmla="*/ 1524583 w 3437388"/>
                <a:gd name="connsiteY3" fmla="*/ 3164826 h 3541671"/>
                <a:gd name="connsiteX4" fmla="*/ 405840 w 3437388"/>
                <a:gd name="connsiteY4" fmla="*/ 3165969 h 3541671"/>
                <a:gd name="connsiteX5" fmla="*/ 52543 w 3437388"/>
                <a:gd name="connsiteY5" fmla="*/ 2970325 h 3541671"/>
                <a:gd name="connsiteX6" fmla="*/ 157 w 3437388"/>
                <a:gd name="connsiteY6" fmla="*/ 2761918 h 3541671"/>
                <a:gd name="connsiteX7" fmla="*/ 157 w 3437388"/>
                <a:gd name="connsiteY7" fmla="*/ 1876093 h 3541671"/>
                <a:gd name="connsiteX8" fmla="*/ 157 w 3437388"/>
                <a:gd name="connsiteY8" fmla="*/ 734617 h 3541671"/>
                <a:gd name="connsiteX9" fmla="*/ 295839 w 3437388"/>
                <a:gd name="connsiteY9" fmla="*/ 349140 h 3541671"/>
                <a:gd name="connsiteX10" fmla="*/ 360394 w 3437388"/>
                <a:gd name="connsiteY10" fmla="*/ 339044 h 3541671"/>
                <a:gd name="connsiteX11" fmla="*/ 426946 w 3437388"/>
                <a:gd name="connsiteY11" fmla="*/ 339044 h 3541671"/>
                <a:gd name="connsiteX12" fmla="*/ 539230 w 3437388"/>
                <a:gd name="connsiteY12" fmla="*/ 55008 h 3541671"/>
                <a:gd name="connsiteX13" fmla="*/ 710364 w 3437388"/>
                <a:gd name="connsiteY13" fmla="*/ 335 h 3541671"/>
                <a:gd name="connsiteX14" fmla="*/ 922000 w 3437388"/>
                <a:gd name="connsiteY14" fmla="*/ 106824 h 3541671"/>
                <a:gd name="connsiteX15" fmla="*/ 981041 w 3437388"/>
                <a:gd name="connsiteY15" fmla="*/ 336377 h 3541671"/>
                <a:gd name="connsiteX16" fmla="*/ 1985599 w 3437388"/>
                <a:gd name="connsiteY16" fmla="*/ 336377 h 3541671"/>
                <a:gd name="connsiteX17" fmla="*/ 2099689 w 3437388"/>
                <a:gd name="connsiteY17" fmla="*/ 55866 h 3541671"/>
                <a:gd name="connsiteX18" fmla="*/ 2288792 w 3437388"/>
                <a:gd name="connsiteY18" fmla="*/ 5955 h 3541671"/>
                <a:gd name="connsiteX19" fmla="*/ 2535986 w 3437388"/>
                <a:gd name="connsiteY19" fmla="*/ 336282 h 3541671"/>
                <a:gd name="connsiteX20" fmla="*/ 2627258 w 3437388"/>
                <a:gd name="connsiteY20" fmla="*/ 341425 h 3541671"/>
                <a:gd name="connsiteX21" fmla="*/ 2967435 w 3437388"/>
                <a:gd name="connsiteY21" fmla="*/ 745666 h 3541671"/>
                <a:gd name="connsiteX22" fmla="*/ 2967149 w 3437388"/>
                <a:gd name="connsiteY22" fmla="*/ 1582152 h 3541671"/>
                <a:gd name="connsiteX23" fmla="*/ 2997668 w 3437388"/>
                <a:gd name="connsiteY23" fmla="*/ 1641302 h 3541671"/>
                <a:gd name="connsiteX24" fmla="*/ 3431208 w 3437388"/>
                <a:gd name="connsiteY24" fmla="*/ 2612185 h 3541671"/>
                <a:gd name="connsiteX25" fmla="*/ 2547015 w 3437388"/>
                <a:gd name="connsiteY25" fmla="*/ 3528776 h 3541671"/>
                <a:gd name="connsiteX26" fmla="*/ 2465821 w 3437388"/>
                <a:gd name="connsiteY26" fmla="*/ 3541730 h 3541671"/>
                <a:gd name="connsiteX27" fmla="*/ 154082 w 3437388"/>
                <a:gd name="connsiteY27" fmla="*/ 1124190 h 3541671"/>
                <a:gd name="connsiteX28" fmla="*/ 152561 w 3437388"/>
                <a:gd name="connsiteY28" fmla="*/ 1148097 h 3541671"/>
                <a:gd name="connsiteX29" fmla="*/ 152561 w 3437388"/>
                <a:gd name="connsiteY29" fmla="*/ 2766586 h 3541671"/>
                <a:gd name="connsiteX30" fmla="*/ 162069 w 3437388"/>
                <a:gd name="connsiteY30" fmla="*/ 2838309 h 3541671"/>
                <a:gd name="connsiteX31" fmla="*/ 409263 w 3437388"/>
                <a:gd name="connsiteY31" fmla="*/ 3012711 h 3541671"/>
                <a:gd name="connsiteX32" fmla="*/ 1448333 w 3437388"/>
                <a:gd name="connsiteY32" fmla="*/ 3012711 h 3541671"/>
                <a:gd name="connsiteX33" fmla="*/ 1479803 w 3437388"/>
                <a:gd name="connsiteY33" fmla="*/ 3010997 h 3541671"/>
                <a:gd name="connsiteX34" fmla="*/ 1624506 w 3437388"/>
                <a:gd name="connsiteY34" fmla="*/ 1796940 h 3541671"/>
                <a:gd name="connsiteX35" fmla="*/ 2812938 w 3437388"/>
                <a:gd name="connsiteY35" fmla="*/ 1530240 h 3541671"/>
                <a:gd name="connsiteX36" fmla="*/ 2812938 w 3437388"/>
                <a:gd name="connsiteY36" fmla="*/ 1124475 h 3541671"/>
                <a:gd name="connsiteX37" fmla="*/ 3286980 w 3437388"/>
                <a:gd name="connsiteY37" fmla="*/ 2492932 h 3541671"/>
                <a:gd name="connsiteX38" fmla="*/ 2394135 w 3437388"/>
                <a:gd name="connsiteY38" fmla="*/ 1600154 h 3541671"/>
                <a:gd name="connsiteX39" fmla="*/ 1502430 w 3437388"/>
                <a:gd name="connsiteY39" fmla="*/ 2493408 h 3541671"/>
                <a:gd name="connsiteX40" fmla="*/ 2396131 w 3437388"/>
                <a:gd name="connsiteY40" fmla="*/ 3388758 h 3541671"/>
                <a:gd name="connsiteX41" fmla="*/ 3286980 w 3437388"/>
                <a:gd name="connsiteY41" fmla="*/ 2492932 h 3541671"/>
                <a:gd name="connsiteX42" fmla="*/ 159026 w 3437388"/>
                <a:gd name="connsiteY42" fmla="*/ 966741 h 3541671"/>
                <a:gd name="connsiteX43" fmla="*/ 2815410 w 3437388"/>
                <a:gd name="connsiteY43" fmla="*/ 966741 h 3541671"/>
                <a:gd name="connsiteX44" fmla="*/ 2815410 w 3437388"/>
                <a:gd name="connsiteY44" fmla="*/ 742809 h 3541671"/>
                <a:gd name="connsiteX45" fmla="*/ 2810847 w 3437388"/>
                <a:gd name="connsiteY45" fmla="*/ 684230 h 3541671"/>
                <a:gd name="connsiteX46" fmla="*/ 2534370 w 3437388"/>
                <a:gd name="connsiteY46" fmla="*/ 496016 h 3541671"/>
                <a:gd name="connsiteX47" fmla="*/ 2534370 w 3437388"/>
                <a:gd name="connsiteY47" fmla="*/ 644225 h 3541671"/>
                <a:gd name="connsiteX48" fmla="*/ 2456028 w 3437388"/>
                <a:gd name="connsiteY48" fmla="*/ 725568 h 3541671"/>
                <a:gd name="connsiteX49" fmla="*/ 2062324 w 3437388"/>
                <a:gd name="connsiteY49" fmla="*/ 725568 h 3541671"/>
                <a:gd name="connsiteX50" fmla="*/ 1987691 w 3437388"/>
                <a:gd name="connsiteY50" fmla="*/ 656131 h 3541671"/>
                <a:gd name="connsiteX51" fmla="*/ 1986360 w 3437388"/>
                <a:gd name="connsiteY51" fmla="*/ 597457 h 3541671"/>
                <a:gd name="connsiteX52" fmla="*/ 1986360 w 3437388"/>
                <a:gd name="connsiteY52" fmla="*/ 492682 h 3541671"/>
                <a:gd name="connsiteX53" fmla="*/ 981231 w 3437388"/>
                <a:gd name="connsiteY53" fmla="*/ 492682 h 3541671"/>
                <a:gd name="connsiteX54" fmla="*/ 981231 w 3437388"/>
                <a:gd name="connsiteY54" fmla="*/ 632890 h 3541671"/>
                <a:gd name="connsiteX55" fmla="*/ 889294 w 3437388"/>
                <a:gd name="connsiteY55" fmla="*/ 726045 h 3541671"/>
                <a:gd name="connsiteX56" fmla="*/ 519739 w 3437388"/>
                <a:gd name="connsiteY56" fmla="*/ 726045 h 3541671"/>
                <a:gd name="connsiteX57" fmla="*/ 426946 w 3437388"/>
                <a:gd name="connsiteY57" fmla="*/ 634128 h 3541671"/>
                <a:gd name="connsiteX58" fmla="*/ 426946 w 3437388"/>
                <a:gd name="connsiteY58" fmla="*/ 494016 h 3541671"/>
                <a:gd name="connsiteX59" fmla="*/ 161593 w 3437388"/>
                <a:gd name="connsiteY59" fmla="*/ 674038 h 3541671"/>
                <a:gd name="connsiteX60" fmla="*/ 159216 w 3437388"/>
                <a:gd name="connsiteY60" fmla="*/ 966741 h 3541671"/>
                <a:gd name="connsiteX61" fmla="*/ 829112 w 3437388"/>
                <a:gd name="connsiteY61" fmla="*/ 572502 h 3541671"/>
                <a:gd name="connsiteX62" fmla="*/ 829112 w 3437388"/>
                <a:gd name="connsiteY62" fmla="*/ 286752 h 3541671"/>
                <a:gd name="connsiteX63" fmla="*/ 704089 w 3437388"/>
                <a:gd name="connsiteY63" fmla="*/ 155878 h 3541671"/>
                <a:gd name="connsiteX64" fmla="*/ 579351 w 3437388"/>
                <a:gd name="connsiteY64" fmla="*/ 286752 h 3541671"/>
                <a:gd name="connsiteX65" fmla="*/ 579351 w 3437388"/>
                <a:gd name="connsiteY65" fmla="*/ 549165 h 3541671"/>
                <a:gd name="connsiteX66" fmla="*/ 581918 w 3437388"/>
                <a:gd name="connsiteY66" fmla="*/ 572502 h 3541671"/>
                <a:gd name="connsiteX67" fmla="*/ 2381205 w 3437388"/>
                <a:gd name="connsiteY67" fmla="*/ 572502 h 3541671"/>
                <a:gd name="connsiteX68" fmla="*/ 2380064 w 3437388"/>
                <a:gd name="connsiteY68" fmla="*/ 268559 h 3541671"/>
                <a:gd name="connsiteX69" fmla="*/ 2356675 w 3437388"/>
                <a:gd name="connsiteY69" fmla="*/ 205027 h 3541671"/>
                <a:gd name="connsiteX70" fmla="*/ 2225187 w 3437388"/>
                <a:gd name="connsiteY70" fmla="*/ 159783 h 3541671"/>
                <a:gd name="connsiteX71" fmla="*/ 2140286 w 3437388"/>
                <a:gd name="connsiteY71" fmla="*/ 265511 h 3541671"/>
                <a:gd name="connsiteX72" fmla="*/ 2138289 w 3437388"/>
                <a:gd name="connsiteY72" fmla="*/ 524686 h 3541671"/>
                <a:gd name="connsiteX73" fmla="*/ 2138289 w 3437388"/>
                <a:gd name="connsiteY73" fmla="*/ 572311 h 354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37388" h="3541671">
                  <a:moveTo>
                    <a:pt x="2334618" y="3541825"/>
                  </a:moveTo>
                  <a:cubicBezTo>
                    <a:pt x="2259129" y="3527823"/>
                    <a:pt x="2182499" y="3518965"/>
                    <a:pt x="2108436" y="3498963"/>
                  </a:cubicBezTo>
                  <a:cubicBezTo>
                    <a:pt x="1927124" y="3450875"/>
                    <a:pt x="1763516" y="3351392"/>
                    <a:pt x="1637246" y="3212451"/>
                  </a:cubicBezTo>
                  <a:cubicBezTo>
                    <a:pt x="1604826" y="3176922"/>
                    <a:pt x="1572025" y="3164159"/>
                    <a:pt x="1524583" y="3164826"/>
                  </a:cubicBezTo>
                  <a:cubicBezTo>
                    <a:pt x="1151605" y="3166731"/>
                    <a:pt x="778722" y="3165683"/>
                    <a:pt x="405840" y="3165969"/>
                  </a:cubicBezTo>
                  <a:cubicBezTo>
                    <a:pt x="251819" y="3165969"/>
                    <a:pt x="132500" y="3103485"/>
                    <a:pt x="52543" y="2970325"/>
                  </a:cubicBezTo>
                  <a:cubicBezTo>
                    <a:pt x="14513" y="2906508"/>
                    <a:pt x="62" y="2836118"/>
                    <a:pt x="157" y="2761918"/>
                  </a:cubicBezTo>
                  <a:cubicBezTo>
                    <a:pt x="537" y="2466770"/>
                    <a:pt x="537" y="2171495"/>
                    <a:pt x="157" y="1876093"/>
                  </a:cubicBezTo>
                  <a:cubicBezTo>
                    <a:pt x="157" y="1495665"/>
                    <a:pt x="157" y="1115173"/>
                    <a:pt x="157" y="734617"/>
                  </a:cubicBezTo>
                  <a:cubicBezTo>
                    <a:pt x="157" y="546213"/>
                    <a:pt x="118144" y="393622"/>
                    <a:pt x="295839" y="349140"/>
                  </a:cubicBezTo>
                  <a:cubicBezTo>
                    <a:pt x="317045" y="344010"/>
                    <a:pt x="338636" y="340633"/>
                    <a:pt x="360394" y="339044"/>
                  </a:cubicBezTo>
                  <a:cubicBezTo>
                    <a:pt x="380740" y="337329"/>
                    <a:pt x="401466" y="339044"/>
                    <a:pt x="426946" y="339044"/>
                  </a:cubicBezTo>
                  <a:cubicBezTo>
                    <a:pt x="420006" y="224744"/>
                    <a:pt x="444916" y="125398"/>
                    <a:pt x="539230" y="55008"/>
                  </a:cubicBezTo>
                  <a:cubicBezTo>
                    <a:pt x="588184" y="17385"/>
                    <a:pt x="648706" y="-1950"/>
                    <a:pt x="710364" y="335"/>
                  </a:cubicBezTo>
                  <a:cubicBezTo>
                    <a:pt x="793417" y="1684"/>
                    <a:pt x="871327" y="40886"/>
                    <a:pt x="922000" y="106824"/>
                  </a:cubicBezTo>
                  <a:cubicBezTo>
                    <a:pt x="975812" y="173499"/>
                    <a:pt x="985224" y="252652"/>
                    <a:pt x="981041" y="336377"/>
                  </a:cubicBezTo>
                  <a:lnTo>
                    <a:pt x="1985599" y="336377"/>
                  </a:lnTo>
                  <a:cubicBezTo>
                    <a:pt x="1979990" y="224744"/>
                    <a:pt x="2004614" y="125017"/>
                    <a:pt x="2099689" y="55866"/>
                  </a:cubicBezTo>
                  <a:cubicBezTo>
                    <a:pt x="2156068" y="14908"/>
                    <a:pt x="2219388" y="621"/>
                    <a:pt x="2288792" y="5955"/>
                  </a:cubicBezTo>
                  <a:cubicBezTo>
                    <a:pt x="2436918" y="17480"/>
                    <a:pt x="2518873" y="125208"/>
                    <a:pt x="2535986" y="336282"/>
                  </a:cubicBezTo>
                  <a:cubicBezTo>
                    <a:pt x="2566125" y="337806"/>
                    <a:pt x="2597024" y="336948"/>
                    <a:pt x="2627258" y="341425"/>
                  </a:cubicBezTo>
                  <a:cubicBezTo>
                    <a:pt x="2833189" y="372096"/>
                    <a:pt x="2966959" y="530782"/>
                    <a:pt x="2967435" y="745666"/>
                  </a:cubicBezTo>
                  <a:cubicBezTo>
                    <a:pt x="2968005" y="1024368"/>
                    <a:pt x="2967910" y="1303196"/>
                    <a:pt x="2967149" y="1582152"/>
                  </a:cubicBezTo>
                  <a:cubicBezTo>
                    <a:pt x="2967149" y="1609393"/>
                    <a:pt x="2976086" y="1624919"/>
                    <a:pt x="2997668" y="1641302"/>
                  </a:cubicBezTo>
                  <a:cubicBezTo>
                    <a:pt x="3319401" y="1885142"/>
                    <a:pt x="3471425" y="2208611"/>
                    <a:pt x="3431208" y="2612185"/>
                  </a:cubicBezTo>
                  <a:cubicBezTo>
                    <a:pt x="3384527" y="3081196"/>
                    <a:pt x="3013451" y="3460767"/>
                    <a:pt x="2547015" y="3528776"/>
                  </a:cubicBezTo>
                  <a:cubicBezTo>
                    <a:pt x="2519919" y="3532776"/>
                    <a:pt x="2492822" y="3537348"/>
                    <a:pt x="2465821" y="3541730"/>
                  </a:cubicBezTo>
                  <a:close/>
                  <a:moveTo>
                    <a:pt x="154082" y="1124190"/>
                  </a:moveTo>
                  <a:cubicBezTo>
                    <a:pt x="153417" y="1134381"/>
                    <a:pt x="152561" y="1141239"/>
                    <a:pt x="152561" y="1148097"/>
                  </a:cubicBezTo>
                  <a:cubicBezTo>
                    <a:pt x="152561" y="1687847"/>
                    <a:pt x="152561" y="2227343"/>
                    <a:pt x="152561" y="2766586"/>
                  </a:cubicBezTo>
                  <a:cubicBezTo>
                    <a:pt x="152676" y="2790801"/>
                    <a:pt x="155871" y="2814903"/>
                    <a:pt x="162069" y="2838309"/>
                  </a:cubicBezTo>
                  <a:cubicBezTo>
                    <a:pt x="191922" y="2949180"/>
                    <a:pt x="281863" y="3012616"/>
                    <a:pt x="409263" y="3012711"/>
                  </a:cubicBezTo>
                  <a:cubicBezTo>
                    <a:pt x="755651" y="3012711"/>
                    <a:pt x="1102008" y="3012711"/>
                    <a:pt x="1448333" y="3012711"/>
                  </a:cubicBezTo>
                  <a:cubicBezTo>
                    <a:pt x="1459266" y="3012711"/>
                    <a:pt x="1470105" y="3011569"/>
                    <a:pt x="1479803" y="3010997"/>
                  </a:cubicBezTo>
                  <a:cubicBezTo>
                    <a:pt x="1274536" y="2572847"/>
                    <a:pt x="1299161" y="2158986"/>
                    <a:pt x="1624506" y="1796940"/>
                  </a:cubicBezTo>
                  <a:cubicBezTo>
                    <a:pt x="1949851" y="1434895"/>
                    <a:pt x="2361524" y="1369935"/>
                    <a:pt x="2812938" y="1530240"/>
                  </a:cubicBezTo>
                  <a:lnTo>
                    <a:pt x="2812938" y="1124475"/>
                  </a:lnTo>
                  <a:close/>
                  <a:moveTo>
                    <a:pt x="3286980" y="2492932"/>
                  </a:moveTo>
                  <a:cubicBezTo>
                    <a:pt x="3285079" y="2000585"/>
                    <a:pt x="2883864" y="1599392"/>
                    <a:pt x="2394135" y="1600154"/>
                  </a:cubicBezTo>
                  <a:cubicBezTo>
                    <a:pt x="1902282" y="1601566"/>
                    <a:pt x="1503892" y="2000648"/>
                    <a:pt x="1502430" y="2493408"/>
                  </a:cubicBezTo>
                  <a:cubicBezTo>
                    <a:pt x="1500814" y="2984803"/>
                    <a:pt x="1907733" y="3392378"/>
                    <a:pt x="2396131" y="3388758"/>
                  </a:cubicBezTo>
                  <a:cubicBezTo>
                    <a:pt x="2888808" y="3384377"/>
                    <a:pt x="3288882" y="2982327"/>
                    <a:pt x="3286980" y="2492932"/>
                  </a:cubicBezTo>
                  <a:close/>
                  <a:moveTo>
                    <a:pt x="159026" y="966741"/>
                  </a:moveTo>
                  <a:lnTo>
                    <a:pt x="2815410" y="966741"/>
                  </a:lnTo>
                  <a:cubicBezTo>
                    <a:pt x="2815410" y="890541"/>
                    <a:pt x="2815410" y="816437"/>
                    <a:pt x="2815410" y="742809"/>
                  </a:cubicBezTo>
                  <a:cubicBezTo>
                    <a:pt x="2815269" y="723199"/>
                    <a:pt x="2813744" y="703624"/>
                    <a:pt x="2810847" y="684230"/>
                  </a:cubicBezTo>
                  <a:cubicBezTo>
                    <a:pt x="2792497" y="559643"/>
                    <a:pt x="2652452" y="463821"/>
                    <a:pt x="2534370" y="496016"/>
                  </a:cubicBezTo>
                  <a:cubicBezTo>
                    <a:pt x="2534370" y="545165"/>
                    <a:pt x="2535226" y="594695"/>
                    <a:pt x="2534370" y="644225"/>
                  </a:cubicBezTo>
                  <a:cubicBezTo>
                    <a:pt x="2533229" y="696041"/>
                    <a:pt x="2505848" y="725283"/>
                    <a:pt x="2456028" y="725568"/>
                  </a:cubicBezTo>
                  <a:cubicBezTo>
                    <a:pt x="2324762" y="726521"/>
                    <a:pt x="2193528" y="726521"/>
                    <a:pt x="2062324" y="725568"/>
                  </a:cubicBezTo>
                  <a:cubicBezTo>
                    <a:pt x="2017259" y="725568"/>
                    <a:pt x="1991969" y="700708"/>
                    <a:pt x="1987691" y="656131"/>
                  </a:cubicBezTo>
                  <a:cubicBezTo>
                    <a:pt x="1985789" y="637081"/>
                    <a:pt x="1986455" y="616983"/>
                    <a:pt x="1986360" y="597457"/>
                  </a:cubicBezTo>
                  <a:cubicBezTo>
                    <a:pt x="1986360" y="562310"/>
                    <a:pt x="1986360" y="527258"/>
                    <a:pt x="1986360" y="492682"/>
                  </a:cubicBezTo>
                  <a:lnTo>
                    <a:pt x="981231" y="492682"/>
                  </a:lnTo>
                  <a:cubicBezTo>
                    <a:pt x="981231" y="540974"/>
                    <a:pt x="981231" y="586980"/>
                    <a:pt x="981231" y="632890"/>
                  </a:cubicBezTo>
                  <a:cubicBezTo>
                    <a:pt x="981231" y="698327"/>
                    <a:pt x="954325" y="725759"/>
                    <a:pt x="889294" y="726045"/>
                  </a:cubicBezTo>
                  <a:cubicBezTo>
                    <a:pt x="766078" y="726426"/>
                    <a:pt x="642893" y="726426"/>
                    <a:pt x="519739" y="726045"/>
                  </a:cubicBezTo>
                  <a:cubicBezTo>
                    <a:pt x="453187" y="726045"/>
                    <a:pt x="427327" y="699660"/>
                    <a:pt x="426946" y="634128"/>
                  </a:cubicBezTo>
                  <a:cubicBezTo>
                    <a:pt x="426946" y="587170"/>
                    <a:pt x="426946" y="540212"/>
                    <a:pt x="426946" y="494016"/>
                  </a:cubicBezTo>
                  <a:cubicBezTo>
                    <a:pt x="299927" y="475918"/>
                    <a:pt x="177281" y="553356"/>
                    <a:pt x="161593" y="674038"/>
                  </a:cubicBezTo>
                  <a:cubicBezTo>
                    <a:pt x="149234" y="769860"/>
                    <a:pt x="159216" y="868634"/>
                    <a:pt x="159216" y="966741"/>
                  </a:cubicBezTo>
                  <a:close/>
                  <a:moveTo>
                    <a:pt x="829112" y="572502"/>
                  </a:moveTo>
                  <a:cubicBezTo>
                    <a:pt x="829112" y="474966"/>
                    <a:pt x="829112" y="380859"/>
                    <a:pt x="829112" y="286752"/>
                  </a:cubicBezTo>
                  <a:cubicBezTo>
                    <a:pt x="828637" y="209409"/>
                    <a:pt x="777487" y="156450"/>
                    <a:pt x="704089" y="155878"/>
                  </a:cubicBezTo>
                  <a:cubicBezTo>
                    <a:pt x="630691" y="155307"/>
                    <a:pt x="580017" y="208075"/>
                    <a:pt x="579351" y="286752"/>
                  </a:cubicBezTo>
                  <a:cubicBezTo>
                    <a:pt x="578686" y="374191"/>
                    <a:pt x="579351" y="461726"/>
                    <a:pt x="579351" y="549165"/>
                  </a:cubicBezTo>
                  <a:cubicBezTo>
                    <a:pt x="579756" y="556987"/>
                    <a:pt x="580613" y="564779"/>
                    <a:pt x="581918" y="572502"/>
                  </a:cubicBezTo>
                  <a:close/>
                  <a:moveTo>
                    <a:pt x="2381205" y="572502"/>
                  </a:moveTo>
                  <a:cubicBezTo>
                    <a:pt x="2381205" y="468584"/>
                    <a:pt x="2382536" y="368476"/>
                    <a:pt x="2380064" y="268559"/>
                  </a:cubicBezTo>
                  <a:cubicBezTo>
                    <a:pt x="2378092" y="245664"/>
                    <a:pt x="2370014" y="223722"/>
                    <a:pt x="2356675" y="205027"/>
                  </a:cubicBezTo>
                  <a:cubicBezTo>
                    <a:pt x="2327160" y="163131"/>
                    <a:pt x="2274169" y="144897"/>
                    <a:pt x="2225187" y="159783"/>
                  </a:cubicBezTo>
                  <a:cubicBezTo>
                    <a:pt x="2176808" y="172563"/>
                    <a:pt x="2142385" y="215430"/>
                    <a:pt x="2140286" y="265511"/>
                  </a:cubicBezTo>
                  <a:cubicBezTo>
                    <a:pt x="2137529" y="351807"/>
                    <a:pt x="2138669" y="438294"/>
                    <a:pt x="2138289" y="524686"/>
                  </a:cubicBezTo>
                  <a:cubicBezTo>
                    <a:pt x="2138289" y="540212"/>
                    <a:pt x="2138289" y="555738"/>
                    <a:pt x="2138289" y="572311"/>
                  </a:cubicBezTo>
                  <a:close/>
                </a:path>
              </a:pathLst>
            </a:custGeom>
            <a:grpFill/>
            <a:ln w="9499" cap="flat">
              <a:noFill/>
              <a:prstDash val="solid"/>
              <a:miter/>
            </a:ln>
          </p:spPr>
          <p:txBody>
            <a:bodyPr rtlCol="0" anchor="ctr"/>
            <a:lstStyle/>
            <a:p>
              <a:endParaRPr lang="en-RO"/>
            </a:p>
          </p:txBody>
        </p:sp>
        <p:sp>
          <p:nvSpPr>
            <p:cNvPr id="102" name="Freeform 101">
              <a:extLst>
                <a:ext uri="{FF2B5EF4-FFF2-40B4-BE49-F238E27FC236}">
                  <a16:creationId xmlns:a16="http://schemas.microsoft.com/office/drawing/2014/main" id="{77C025F6-E7DE-234F-BB45-FB0CDBA486D6}"/>
                </a:ext>
              </a:extLst>
            </p:cNvPr>
            <p:cNvSpPr/>
            <p:nvPr/>
          </p:nvSpPr>
          <p:spPr>
            <a:xfrm>
              <a:off x="5117870" y="3617943"/>
              <a:ext cx="561205" cy="683689"/>
            </a:xfrm>
            <a:custGeom>
              <a:avLst/>
              <a:gdLst>
                <a:gd name="connsiteX0" fmla="*/ 152038 w 561205"/>
                <a:gd name="connsiteY0" fmla="*/ 534634 h 683689"/>
                <a:gd name="connsiteX1" fmla="*/ 394858 w 561205"/>
                <a:gd name="connsiteY1" fmla="*/ 534634 h 683689"/>
                <a:gd name="connsiteX2" fmla="*/ 494782 w 561205"/>
                <a:gd name="connsiteY2" fmla="*/ 536729 h 683689"/>
                <a:gd name="connsiteX3" fmla="*/ 561334 w 561205"/>
                <a:gd name="connsiteY3" fmla="*/ 608357 h 683689"/>
                <a:gd name="connsiteX4" fmla="*/ 502483 w 561205"/>
                <a:gd name="connsiteY4" fmla="*/ 681700 h 683689"/>
                <a:gd name="connsiteX5" fmla="*/ 61812 w 561205"/>
                <a:gd name="connsiteY5" fmla="*/ 681700 h 683689"/>
                <a:gd name="connsiteX6" fmla="*/ 869 w 561205"/>
                <a:gd name="connsiteY6" fmla="*/ 601880 h 683689"/>
                <a:gd name="connsiteX7" fmla="*/ 869 w 561205"/>
                <a:gd name="connsiteY7" fmla="*/ 83434 h 683689"/>
                <a:gd name="connsiteX8" fmla="*/ 78925 w 561205"/>
                <a:gd name="connsiteY8" fmla="*/ 186 h 683689"/>
                <a:gd name="connsiteX9" fmla="*/ 152228 w 561205"/>
                <a:gd name="connsiteY9" fmla="*/ 87244 h 683689"/>
                <a:gd name="connsiteX10" fmla="*/ 152228 w 561205"/>
                <a:gd name="connsiteY10" fmla="*/ 491676 h 683689"/>
                <a:gd name="connsiteX11" fmla="*/ 152038 w 561205"/>
                <a:gd name="connsiteY11" fmla="*/ 534634 h 68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205" h="683689">
                  <a:moveTo>
                    <a:pt x="152038" y="534634"/>
                  </a:moveTo>
                  <a:cubicBezTo>
                    <a:pt x="236559" y="534634"/>
                    <a:pt x="315661" y="534634"/>
                    <a:pt x="394858" y="534634"/>
                  </a:cubicBezTo>
                  <a:cubicBezTo>
                    <a:pt x="428134" y="534634"/>
                    <a:pt x="461411" y="533777"/>
                    <a:pt x="494782" y="536729"/>
                  </a:cubicBezTo>
                  <a:cubicBezTo>
                    <a:pt x="532239" y="539517"/>
                    <a:pt x="561238" y="570728"/>
                    <a:pt x="561334" y="608357"/>
                  </a:cubicBezTo>
                  <a:cubicBezTo>
                    <a:pt x="562285" y="644743"/>
                    <a:pt x="538991" y="681033"/>
                    <a:pt x="502483" y="681700"/>
                  </a:cubicBezTo>
                  <a:cubicBezTo>
                    <a:pt x="355688" y="684557"/>
                    <a:pt x="208797" y="684557"/>
                    <a:pt x="61812" y="681700"/>
                  </a:cubicBezTo>
                  <a:cubicBezTo>
                    <a:pt x="23782" y="680938"/>
                    <a:pt x="1154" y="646457"/>
                    <a:pt x="869" y="601880"/>
                  </a:cubicBezTo>
                  <a:cubicBezTo>
                    <a:pt x="-82" y="429097"/>
                    <a:pt x="-82" y="256281"/>
                    <a:pt x="869" y="83434"/>
                  </a:cubicBezTo>
                  <a:cubicBezTo>
                    <a:pt x="869" y="32857"/>
                    <a:pt x="35762" y="-1052"/>
                    <a:pt x="78925" y="186"/>
                  </a:cubicBezTo>
                  <a:cubicBezTo>
                    <a:pt x="122089" y="1424"/>
                    <a:pt x="152038" y="34476"/>
                    <a:pt x="152228" y="87244"/>
                  </a:cubicBezTo>
                  <a:cubicBezTo>
                    <a:pt x="152798" y="222023"/>
                    <a:pt x="152228" y="356897"/>
                    <a:pt x="152228" y="491676"/>
                  </a:cubicBezTo>
                  <a:cubicBezTo>
                    <a:pt x="152133" y="504154"/>
                    <a:pt x="152038" y="516631"/>
                    <a:pt x="152038" y="534634"/>
                  </a:cubicBezTo>
                  <a:close/>
                </a:path>
              </a:pathLst>
            </a:custGeom>
            <a:grpFill/>
            <a:ln w="9499" cap="flat">
              <a:noFill/>
              <a:prstDash val="solid"/>
              <a:miter/>
            </a:ln>
          </p:spPr>
          <p:txBody>
            <a:bodyPr rtlCol="0" anchor="ctr"/>
            <a:lstStyle/>
            <a:p>
              <a:endParaRPr lang="en-RO"/>
            </a:p>
          </p:txBody>
        </p:sp>
      </p:grpSp>
      <p:grpSp>
        <p:nvGrpSpPr>
          <p:cNvPr id="105" name="Graphic 103">
            <a:extLst>
              <a:ext uri="{FF2B5EF4-FFF2-40B4-BE49-F238E27FC236}">
                <a16:creationId xmlns:a16="http://schemas.microsoft.com/office/drawing/2014/main" id="{8355831F-DBE0-E64F-BCF7-3D0A69480A73}"/>
              </a:ext>
            </a:extLst>
          </p:cNvPr>
          <p:cNvGrpSpPr>
            <a:grpSpLocks noChangeAspect="1"/>
          </p:cNvGrpSpPr>
          <p:nvPr/>
        </p:nvGrpSpPr>
        <p:grpSpPr>
          <a:xfrm>
            <a:off x="609701" y="4325836"/>
            <a:ext cx="504000" cy="504000"/>
            <a:chOff x="2743200" y="1600200"/>
            <a:chExt cx="3657600" cy="3657600"/>
          </a:xfrm>
          <a:solidFill>
            <a:schemeClr val="bg1"/>
          </a:solidFill>
        </p:grpSpPr>
        <p:sp>
          <p:nvSpPr>
            <p:cNvPr id="106" name="Freeform 105">
              <a:extLst>
                <a:ext uri="{FF2B5EF4-FFF2-40B4-BE49-F238E27FC236}">
                  <a16:creationId xmlns:a16="http://schemas.microsoft.com/office/drawing/2014/main" id="{0CCCD8FE-A1BA-054E-8430-8223F2E6467D}"/>
                </a:ext>
              </a:extLst>
            </p:cNvPr>
            <p:cNvSpPr/>
            <p:nvPr/>
          </p:nvSpPr>
          <p:spPr>
            <a:xfrm>
              <a:off x="2743390" y="1600200"/>
              <a:ext cx="3657600" cy="3657991"/>
            </a:xfrm>
            <a:custGeom>
              <a:avLst/>
              <a:gdLst>
                <a:gd name="connsiteX0" fmla="*/ 1535883 w 3657600"/>
                <a:gd name="connsiteY0" fmla="*/ 160 h 3657991"/>
                <a:gd name="connsiteX1" fmla="*/ 1743052 w 3657600"/>
                <a:gd name="connsiteY1" fmla="*/ 160 h 3657991"/>
                <a:gd name="connsiteX2" fmla="*/ 1774294 w 3657600"/>
                <a:gd name="connsiteY2" fmla="*/ 6160 h 3657991"/>
                <a:gd name="connsiteX3" fmla="*/ 2134244 w 3657600"/>
                <a:gd name="connsiteY3" fmla="*/ 74550 h 3657991"/>
                <a:gd name="connsiteX4" fmla="*/ 3134369 w 3657600"/>
                <a:gd name="connsiteY4" fmla="*/ 2331118 h 3657991"/>
                <a:gd name="connsiteX5" fmla="*/ 3138179 w 3657600"/>
                <a:gd name="connsiteY5" fmla="*/ 2396078 h 3657991"/>
                <a:gd name="connsiteX6" fmla="*/ 3568137 w 3657600"/>
                <a:gd name="connsiteY6" fmla="*/ 3140362 h 3657991"/>
                <a:gd name="connsiteX7" fmla="*/ 3657767 w 3657600"/>
                <a:gd name="connsiteY7" fmla="*/ 3329147 h 3657991"/>
                <a:gd name="connsiteX8" fmla="*/ 3657767 w 3657600"/>
                <a:gd name="connsiteY8" fmla="*/ 3414872 h 3657991"/>
                <a:gd name="connsiteX9" fmla="*/ 3653481 w 3657600"/>
                <a:gd name="connsiteY9" fmla="*/ 3420397 h 3657991"/>
                <a:gd name="connsiteX10" fmla="*/ 3339728 w 3657600"/>
                <a:gd name="connsiteY10" fmla="*/ 3657760 h 3657991"/>
                <a:gd name="connsiteX11" fmla="*/ 2493336 w 3657600"/>
                <a:gd name="connsiteY11" fmla="*/ 3657760 h 3657991"/>
                <a:gd name="connsiteX12" fmla="*/ 2054043 w 3657600"/>
                <a:gd name="connsiteY12" fmla="*/ 3657283 h 3657991"/>
                <a:gd name="connsiteX13" fmla="*/ 1775818 w 3657600"/>
                <a:gd name="connsiteY13" fmla="*/ 3434684 h 3657991"/>
                <a:gd name="connsiteX14" fmla="*/ 1774294 w 3657600"/>
                <a:gd name="connsiteY14" fmla="*/ 3282284 h 3657991"/>
                <a:gd name="connsiteX15" fmla="*/ 1747433 w 3657600"/>
                <a:gd name="connsiteY15" fmla="*/ 3282284 h 3657991"/>
                <a:gd name="connsiteX16" fmla="*/ 1405772 w 3657600"/>
                <a:gd name="connsiteY16" fmla="*/ 3267520 h 3657991"/>
                <a:gd name="connsiteX17" fmla="*/ 623007 w 3657600"/>
                <a:gd name="connsiteY17" fmla="*/ 2930050 h 3657991"/>
                <a:gd name="connsiteX18" fmla="*/ 27980 w 3657600"/>
                <a:gd name="connsiteY18" fmla="*/ 1940021 h 3657991"/>
                <a:gd name="connsiteX19" fmla="*/ 167 w 3657600"/>
                <a:gd name="connsiteY19" fmla="*/ 1750283 h 3657991"/>
                <a:gd name="connsiteX20" fmla="*/ 167 w 3657600"/>
                <a:gd name="connsiteY20" fmla="*/ 1536066 h 3657991"/>
                <a:gd name="connsiteX21" fmla="*/ 6358 w 3657600"/>
                <a:gd name="connsiteY21" fmla="*/ 1505014 h 3657991"/>
                <a:gd name="connsiteX22" fmla="*/ 150091 w 3657600"/>
                <a:gd name="connsiteY22" fmla="*/ 959613 h 3657991"/>
                <a:gd name="connsiteX23" fmla="*/ 268867 w 3657600"/>
                <a:gd name="connsiteY23" fmla="*/ 744443 h 3657991"/>
                <a:gd name="connsiteX24" fmla="*/ 361199 w 3657600"/>
                <a:gd name="connsiteY24" fmla="*/ 717998 h 3657991"/>
                <a:gd name="connsiteX25" fmla="*/ 365260 w 3657600"/>
                <a:gd name="connsiteY25" fmla="*/ 720440 h 3657991"/>
                <a:gd name="connsiteX26" fmla="*/ 388597 w 3657600"/>
                <a:gd name="connsiteY26" fmla="*/ 819881 h 3657991"/>
                <a:gd name="connsiteX27" fmla="*/ 371737 w 3657600"/>
                <a:gd name="connsiteY27" fmla="*/ 847218 h 3657991"/>
                <a:gd name="connsiteX28" fmla="*/ 192191 w 3657600"/>
                <a:gd name="connsiteY28" fmla="*/ 2019745 h 3657991"/>
                <a:gd name="connsiteX29" fmla="*/ 1801916 w 3657600"/>
                <a:gd name="connsiteY29" fmla="*/ 3136075 h 3657991"/>
                <a:gd name="connsiteX30" fmla="*/ 1891928 w 3657600"/>
                <a:gd name="connsiteY30" fmla="*/ 3077116 h 3657991"/>
                <a:gd name="connsiteX31" fmla="*/ 1939553 w 3657600"/>
                <a:gd name="connsiteY31" fmla="*/ 2993391 h 3657991"/>
                <a:gd name="connsiteX32" fmla="*/ 2005180 w 3657600"/>
                <a:gd name="connsiteY32" fmla="*/ 2879091 h 3657991"/>
                <a:gd name="connsiteX33" fmla="*/ 1967080 w 3657600"/>
                <a:gd name="connsiteY33" fmla="*/ 2887473 h 3657991"/>
                <a:gd name="connsiteX34" fmla="*/ 1418726 w 3657600"/>
                <a:gd name="connsiteY34" fmla="*/ 2908714 h 3657991"/>
                <a:gd name="connsiteX35" fmla="*/ 397645 w 3657600"/>
                <a:gd name="connsiteY35" fmla="*/ 1323754 h 3657991"/>
                <a:gd name="connsiteX36" fmla="*/ 1868496 w 3657600"/>
                <a:gd name="connsiteY36" fmla="*/ 377921 h 3657991"/>
                <a:gd name="connsiteX37" fmla="*/ 2888433 w 3657600"/>
                <a:gd name="connsiteY37" fmla="*/ 1959071 h 3657991"/>
                <a:gd name="connsiteX38" fmla="*/ 2907483 w 3657600"/>
                <a:gd name="connsiteY38" fmla="*/ 2022222 h 3657991"/>
                <a:gd name="connsiteX39" fmla="*/ 2964157 w 3657600"/>
                <a:gd name="connsiteY39" fmla="*/ 2094802 h 3657991"/>
                <a:gd name="connsiteX40" fmla="*/ 3030832 w 3657600"/>
                <a:gd name="connsiteY40" fmla="*/ 2209102 h 3657991"/>
                <a:gd name="connsiteX41" fmla="*/ 3038547 w 3657600"/>
                <a:gd name="connsiteY41" fmla="*/ 2191862 h 3657991"/>
                <a:gd name="connsiteX42" fmla="*/ 3134178 w 3657600"/>
                <a:gd name="connsiteY42" fmla="*/ 1481297 h 3657991"/>
                <a:gd name="connsiteX43" fmla="*/ 2716031 w 3657600"/>
                <a:gd name="connsiteY43" fmla="*/ 598710 h 3657991"/>
                <a:gd name="connsiteX44" fmla="*/ 1361766 w 3657600"/>
                <a:gd name="connsiteY44" fmla="*/ 170467 h 3657991"/>
                <a:gd name="connsiteX45" fmla="*/ 828366 w 3657600"/>
                <a:gd name="connsiteY45" fmla="*/ 383255 h 3657991"/>
                <a:gd name="connsiteX46" fmla="*/ 719781 w 3657600"/>
                <a:gd name="connsiteY46" fmla="*/ 365158 h 3657991"/>
                <a:gd name="connsiteX47" fmla="*/ 752547 w 3657600"/>
                <a:gd name="connsiteY47" fmla="*/ 262478 h 3657991"/>
                <a:gd name="connsiteX48" fmla="*/ 1310522 w 3657600"/>
                <a:gd name="connsiteY48" fmla="*/ 35021 h 3657991"/>
                <a:gd name="connsiteX49" fmla="*/ 1535883 w 3657600"/>
                <a:gd name="connsiteY49" fmla="*/ 160 h 3657991"/>
                <a:gd name="connsiteX50" fmla="*/ 1714477 w 3657600"/>
                <a:gd name="connsiteY50" fmla="*/ 2782412 h 3657991"/>
                <a:gd name="connsiteX51" fmla="*/ 2085952 w 3657600"/>
                <a:gd name="connsiteY51" fmla="*/ 2695639 h 3657991"/>
                <a:gd name="connsiteX52" fmla="*/ 2134625 w 3657600"/>
                <a:gd name="connsiteY52" fmla="*/ 2652872 h 3657991"/>
                <a:gd name="connsiteX53" fmla="*/ 2450283 w 3657600"/>
                <a:gd name="connsiteY53" fmla="*/ 2106328 h 3657991"/>
                <a:gd name="connsiteX54" fmla="*/ 2722984 w 3657600"/>
                <a:gd name="connsiteY54" fmla="*/ 1942879 h 3657991"/>
                <a:gd name="connsiteX55" fmla="*/ 2748416 w 3657600"/>
                <a:gd name="connsiteY55" fmla="*/ 1927353 h 3657991"/>
                <a:gd name="connsiteX56" fmla="*/ 2786516 w 3657600"/>
                <a:gd name="connsiteY56" fmla="*/ 1720375 h 3657991"/>
                <a:gd name="connsiteX57" fmla="*/ 2772133 w 3657600"/>
                <a:gd name="connsiteY57" fmla="*/ 1715231 h 3657991"/>
                <a:gd name="connsiteX58" fmla="*/ 2654309 w 3657600"/>
                <a:gd name="connsiteY58" fmla="*/ 1714564 h 3657991"/>
                <a:gd name="connsiteX59" fmla="*/ 2571251 w 3657600"/>
                <a:gd name="connsiteY59" fmla="*/ 1641889 h 3657991"/>
                <a:gd name="connsiteX60" fmla="*/ 2653451 w 3657600"/>
                <a:gd name="connsiteY60" fmla="*/ 1571880 h 3657991"/>
                <a:gd name="connsiteX61" fmla="*/ 2782515 w 3657600"/>
                <a:gd name="connsiteY61" fmla="*/ 1571880 h 3657991"/>
                <a:gd name="connsiteX62" fmla="*/ 2666501 w 3657600"/>
                <a:gd name="connsiteY62" fmla="*/ 1137730 h 3657991"/>
                <a:gd name="connsiteX63" fmla="*/ 2526197 w 3657600"/>
                <a:gd name="connsiteY63" fmla="*/ 1135921 h 3657991"/>
                <a:gd name="connsiteX64" fmla="*/ 2516672 w 3657600"/>
                <a:gd name="connsiteY64" fmla="*/ 1089439 h 3657991"/>
                <a:gd name="connsiteX65" fmla="*/ 2587253 w 3657600"/>
                <a:gd name="connsiteY65" fmla="*/ 1001332 h 3657991"/>
                <a:gd name="connsiteX66" fmla="*/ 2276928 w 3657600"/>
                <a:gd name="connsiteY66" fmla="*/ 693103 h 3657991"/>
                <a:gd name="connsiteX67" fmla="*/ 2155580 w 3657600"/>
                <a:gd name="connsiteY67" fmla="*/ 762255 h 3657991"/>
                <a:gd name="connsiteX68" fmla="*/ 2122909 w 3657600"/>
                <a:gd name="connsiteY68" fmla="*/ 723393 h 3657991"/>
                <a:gd name="connsiteX69" fmla="*/ 2140911 w 3657600"/>
                <a:gd name="connsiteY69" fmla="*/ 613665 h 3657991"/>
                <a:gd name="connsiteX70" fmla="*/ 1137262 w 3657600"/>
                <a:gd name="connsiteY70" fmla="*/ 617380 h 3657991"/>
                <a:gd name="connsiteX71" fmla="*/ 1132880 w 3657600"/>
                <a:gd name="connsiteY71" fmla="*/ 761017 h 3657991"/>
                <a:gd name="connsiteX72" fmla="*/ 1085922 w 3657600"/>
                <a:gd name="connsiteY72" fmla="*/ 768541 h 3657991"/>
                <a:gd name="connsiteX73" fmla="*/ 1001816 w 3657600"/>
                <a:gd name="connsiteY73" fmla="*/ 697771 h 3657991"/>
                <a:gd name="connsiteX74" fmla="*/ 693016 w 3657600"/>
                <a:gd name="connsiteY74" fmla="*/ 1009143 h 3657991"/>
                <a:gd name="connsiteX75" fmla="*/ 760358 w 3657600"/>
                <a:gd name="connsiteY75" fmla="*/ 1133825 h 3657991"/>
                <a:gd name="connsiteX76" fmla="*/ 723305 w 3657600"/>
                <a:gd name="connsiteY76" fmla="*/ 1163543 h 3657991"/>
                <a:gd name="connsiteX77" fmla="*/ 614720 w 3657600"/>
                <a:gd name="connsiteY77" fmla="*/ 1145636 h 3657991"/>
                <a:gd name="connsiteX78" fmla="*/ 503087 w 3657600"/>
                <a:gd name="connsiteY78" fmla="*/ 1571785 h 3657991"/>
                <a:gd name="connsiteX79" fmla="*/ 629389 w 3657600"/>
                <a:gd name="connsiteY79" fmla="*/ 1571785 h 3657991"/>
                <a:gd name="connsiteX80" fmla="*/ 714066 w 3657600"/>
                <a:gd name="connsiteY80" fmla="*/ 1642936 h 3657991"/>
                <a:gd name="connsiteX81" fmla="*/ 629674 w 3657600"/>
                <a:gd name="connsiteY81" fmla="*/ 1714469 h 3657991"/>
                <a:gd name="connsiteX82" fmla="*/ 502706 w 3657600"/>
                <a:gd name="connsiteY82" fmla="*/ 1714469 h 3657991"/>
                <a:gd name="connsiteX83" fmla="*/ 619768 w 3657600"/>
                <a:gd name="connsiteY83" fmla="*/ 2149666 h 3657991"/>
                <a:gd name="connsiteX84" fmla="*/ 760929 w 3657600"/>
                <a:gd name="connsiteY84" fmla="*/ 2151952 h 3657991"/>
                <a:gd name="connsiteX85" fmla="*/ 693016 w 3657600"/>
                <a:gd name="connsiteY85" fmla="*/ 2276920 h 3657991"/>
                <a:gd name="connsiteX86" fmla="*/ 1008293 w 3657600"/>
                <a:gd name="connsiteY86" fmla="*/ 2592674 h 3657991"/>
                <a:gd name="connsiteX87" fmla="*/ 1056585 w 3657600"/>
                <a:gd name="connsiteY87" fmla="*/ 2530095 h 3657991"/>
                <a:gd name="connsiteX88" fmla="*/ 1132785 w 3657600"/>
                <a:gd name="connsiteY88" fmla="*/ 2524666 h 3657991"/>
                <a:gd name="connsiteX89" fmla="*/ 1137357 w 3657600"/>
                <a:gd name="connsiteY89" fmla="*/ 2667541 h 3657991"/>
                <a:gd name="connsiteX90" fmla="*/ 1571126 w 3657600"/>
                <a:gd name="connsiteY90" fmla="*/ 2782793 h 3657991"/>
                <a:gd name="connsiteX91" fmla="*/ 1571126 w 3657600"/>
                <a:gd name="connsiteY91" fmla="*/ 2656968 h 3657991"/>
                <a:gd name="connsiteX92" fmla="*/ 1641801 w 3657600"/>
                <a:gd name="connsiteY92" fmla="*/ 2571910 h 3657991"/>
                <a:gd name="connsiteX93" fmla="*/ 1713905 w 3657600"/>
                <a:gd name="connsiteY93" fmla="*/ 2655730 h 3657991"/>
                <a:gd name="connsiteX94" fmla="*/ 1714477 w 3657600"/>
                <a:gd name="connsiteY94" fmla="*/ 2782412 h 3657991"/>
                <a:gd name="connsiteX95" fmla="*/ 2713649 w 3657600"/>
                <a:gd name="connsiteY95" fmla="*/ 3514599 h 3657991"/>
                <a:gd name="connsiteX96" fmla="*/ 2713649 w 3657600"/>
                <a:gd name="connsiteY96" fmla="*/ 3514599 h 3657991"/>
                <a:gd name="connsiteX97" fmla="*/ 3359730 w 3657600"/>
                <a:gd name="connsiteY97" fmla="*/ 3514599 h 3657991"/>
                <a:gd name="connsiteX98" fmla="*/ 3504034 w 3657600"/>
                <a:gd name="connsiteY98" fmla="*/ 3424016 h 3657991"/>
                <a:gd name="connsiteX99" fmla="*/ 3485746 w 3657600"/>
                <a:gd name="connsiteY99" fmla="*/ 3281141 h 3657991"/>
                <a:gd name="connsiteX100" fmla="*/ 2846809 w 3657600"/>
                <a:gd name="connsiteY100" fmla="*/ 2176241 h 3657991"/>
                <a:gd name="connsiteX101" fmla="*/ 2576680 w 3657600"/>
                <a:gd name="connsiteY101" fmla="*/ 2174812 h 3657991"/>
                <a:gd name="connsiteX102" fmla="*/ 1938505 w 3657600"/>
                <a:gd name="connsiteY102" fmla="*/ 3279712 h 3657991"/>
                <a:gd name="connsiteX103" fmla="*/ 2074808 w 3657600"/>
                <a:gd name="connsiteY103" fmla="*/ 3514599 h 3657991"/>
                <a:gd name="connsiteX104" fmla="*/ 2713649 w 3657600"/>
                <a:gd name="connsiteY104" fmla="*/ 3514599 h 36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657600" h="3657991">
                  <a:moveTo>
                    <a:pt x="1535883" y="160"/>
                  </a:moveTo>
                  <a:lnTo>
                    <a:pt x="1743052" y="160"/>
                  </a:lnTo>
                  <a:cubicBezTo>
                    <a:pt x="1753320" y="2854"/>
                    <a:pt x="1763758" y="4859"/>
                    <a:pt x="1774294" y="6160"/>
                  </a:cubicBezTo>
                  <a:cubicBezTo>
                    <a:pt x="1896589" y="14413"/>
                    <a:pt x="2017443" y="37375"/>
                    <a:pt x="2134244" y="74550"/>
                  </a:cubicBezTo>
                  <a:cubicBezTo>
                    <a:pt x="3079505" y="371730"/>
                    <a:pt x="3549278" y="1431672"/>
                    <a:pt x="3134369" y="2331118"/>
                  </a:cubicBezTo>
                  <a:cubicBezTo>
                    <a:pt x="3123148" y="2351726"/>
                    <a:pt x="3124626" y="2376922"/>
                    <a:pt x="3138179" y="2396078"/>
                  </a:cubicBezTo>
                  <a:cubicBezTo>
                    <a:pt x="3282197" y="2643728"/>
                    <a:pt x="3426405" y="2891378"/>
                    <a:pt x="3568137" y="3140362"/>
                  </a:cubicBezTo>
                  <a:cubicBezTo>
                    <a:pt x="3602427" y="3200750"/>
                    <a:pt x="3628145" y="3266092"/>
                    <a:pt x="3657767" y="3329147"/>
                  </a:cubicBezTo>
                  <a:lnTo>
                    <a:pt x="3657767" y="3414872"/>
                  </a:lnTo>
                  <a:cubicBezTo>
                    <a:pt x="3656339" y="3416682"/>
                    <a:pt x="3654053" y="3418301"/>
                    <a:pt x="3653481" y="3420397"/>
                  </a:cubicBezTo>
                  <a:cubicBezTo>
                    <a:pt x="3606618" y="3585751"/>
                    <a:pt x="3511559" y="3657760"/>
                    <a:pt x="3339728" y="3657760"/>
                  </a:cubicBezTo>
                  <a:lnTo>
                    <a:pt x="2493336" y="3657760"/>
                  </a:lnTo>
                  <a:cubicBezTo>
                    <a:pt x="2346937" y="3657760"/>
                    <a:pt x="2200442" y="3658903"/>
                    <a:pt x="2054043" y="3657283"/>
                  </a:cubicBezTo>
                  <a:cubicBezTo>
                    <a:pt x="1917931" y="3655855"/>
                    <a:pt x="1802012" y="3565177"/>
                    <a:pt x="1775818" y="3434684"/>
                  </a:cubicBezTo>
                  <a:cubicBezTo>
                    <a:pt x="1766293" y="3386202"/>
                    <a:pt x="1774294" y="3334291"/>
                    <a:pt x="1774294" y="3282284"/>
                  </a:cubicBezTo>
                  <a:cubicBezTo>
                    <a:pt x="1766007" y="3282284"/>
                    <a:pt x="1756673" y="3282284"/>
                    <a:pt x="1747433" y="3282284"/>
                  </a:cubicBezTo>
                  <a:cubicBezTo>
                    <a:pt x="1633133" y="3277998"/>
                    <a:pt x="1518833" y="3282284"/>
                    <a:pt x="1405772" y="3267520"/>
                  </a:cubicBezTo>
                  <a:cubicBezTo>
                    <a:pt x="1118566" y="3229934"/>
                    <a:pt x="847511" y="3113075"/>
                    <a:pt x="623007" y="2930050"/>
                  </a:cubicBezTo>
                  <a:cubicBezTo>
                    <a:pt x="303824" y="2672875"/>
                    <a:pt x="102942" y="2343976"/>
                    <a:pt x="27980" y="1940021"/>
                  </a:cubicBezTo>
                  <a:cubicBezTo>
                    <a:pt x="16360" y="1877251"/>
                    <a:pt x="8930" y="1813529"/>
                    <a:pt x="167" y="1750283"/>
                  </a:cubicBezTo>
                  <a:lnTo>
                    <a:pt x="167" y="1536066"/>
                  </a:lnTo>
                  <a:cubicBezTo>
                    <a:pt x="2834" y="1525845"/>
                    <a:pt x="4901" y="1515477"/>
                    <a:pt x="6358" y="1505014"/>
                  </a:cubicBezTo>
                  <a:cubicBezTo>
                    <a:pt x="20532" y="1315957"/>
                    <a:pt x="69248" y="1131100"/>
                    <a:pt x="150091" y="959613"/>
                  </a:cubicBezTo>
                  <a:cubicBezTo>
                    <a:pt x="185143" y="885699"/>
                    <a:pt x="227053" y="814928"/>
                    <a:pt x="268867" y="744443"/>
                  </a:cubicBezTo>
                  <a:cubicBezTo>
                    <a:pt x="287061" y="711644"/>
                    <a:pt x="328400" y="699804"/>
                    <a:pt x="361199" y="717998"/>
                  </a:cubicBezTo>
                  <a:cubicBezTo>
                    <a:pt x="362581" y="718764"/>
                    <a:pt x="363935" y="719579"/>
                    <a:pt x="365260" y="720440"/>
                  </a:cubicBezTo>
                  <a:cubicBezTo>
                    <a:pt x="399836" y="741109"/>
                    <a:pt x="409456" y="781495"/>
                    <a:pt x="388597" y="819881"/>
                  </a:cubicBezTo>
                  <a:cubicBezTo>
                    <a:pt x="383548" y="829406"/>
                    <a:pt x="377357" y="838074"/>
                    <a:pt x="371737" y="847218"/>
                  </a:cubicBezTo>
                  <a:cubicBezTo>
                    <a:pt x="148567" y="1213168"/>
                    <a:pt x="84749" y="1605122"/>
                    <a:pt x="192191" y="2019745"/>
                  </a:cubicBezTo>
                  <a:cubicBezTo>
                    <a:pt x="379167" y="2741455"/>
                    <a:pt x="1056966" y="3208180"/>
                    <a:pt x="1801916" y="3136075"/>
                  </a:cubicBezTo>
                  <a:cubicBezTo>
                    <a:pt x="1845065" y="3131884"/>
                    <a:pt x="1874497" y="3118740"/>
                    <a:pt x="1891928" y="3077116"/>
                  </a:cubicBezTo>
                  <a:cubicBezTo>
                    <a:pt x="1904215" y="3047779"/>
                    <a:pt x="1923265" y="3021204"/>
                    <a:pt x="1939553" y="2993391"/>
                  </a:cubicBezTo>
                  <a:lnTo>
                    <a:pt x="2005180" y="2879091"/>
                  </a:lnTo>
                  <a:cubicBezTo>
                    <a:pt x="1987273" y="2882996"/>
                    <a:pt x="1976605" y="2884806"/>
                    <a:pt x="1967080" y="2887473"/>
                  </a:cubicBezTo>
                  <a:cubicBezTo>
                    <a:pt x="1787936" y="2933815"/>
                    <a:pt x="1600917" y="2941059"/>
                    <a:pt x="1418726" y="2908714"/>
                  </a:cubicBezTo>
                  <a:cubicBezTo>
                    <a:pt x="686920" y="2783460"/>
                    <a:pt x="209812" y="2043272"/>
                    <a:pt x="397645" y="1323754"/>
                  </a:cubicBezTo>
                  <a:cubicBezTo>
                    <a:pt x="568333" y="670053"/>
                    <a:pt x="1200032" y="263907"/>
                    <a:pt x="1868496" y="377921"/>
                  </a:cubicBezTo>
                  <a:cubicBezTo>
                    <a:pt x="2597825" y="502318"/>
                    <a:pt x="3075599" y="1242505"/>
                    <a:pt x="2888433" y="1959071"/>
                  </a:cubicBezTo>
                  <a:cubicBezTo>
                    <a:pt x="2881289" y="1986503"/>
                    <a:pt x="2884909" y="2002981"/>
                    <a:pt x="2907483" y="2022222"/>
                  </a:cubicBezTo>
                  <a:cubicBezTo>
                    <a:pt x="2930057" y="2041462"/>
                    <a:pt x="2947583" y="2068990"/>
                    <a:pt x="2964157" y="2094802"/>
                  </a:cubicBezTo>
                  <a:cubicBezTo>
                    <a:pt x="2987207" y="2130426"/>
                    <a:pt x="3007305" y="2167859"/>
                    <a:pt x="3030832" y="2209102"/>
                  </a:cubicBezTo>
                  <a:cubicBezTo>
                    <a:pt x="3035023" y="2199577"/>
                    <a:pt x="3036928" y="2195863"/>
                    <a:pt x="3038547" y="2191862"/>
                  </a:cubicBezTo>
                  <a:cubicBezTo>
                    <a:pt x="3128379" y="1966477"/>
                    <a:pt x="3161226" y="1722412"/>
                    <a:pt x="3134178" y="1481297"/>
                  </a:cubicBezTo>
                  <a:cubicBezTo>
                    <a:pt x="3095507" y="1140016"/>
                    <a:pt x="2959109" y="841693"/>
                    <a:pt x="2716031" y="598710"/>
                  </a:cubicBezTo>
                  <a:cubicBezTo>
                    <a:pt x="2340174" y="222378"/>
                    <a:pt x="1886022" y="81122"/>
                    <a:pt x="1361766" y="170467"/>
                  </a:cubicBezTo>
                  <a:cubicBezTo>
                    <a:pt x="1169552" y="203328"/>
                    <a:pt x="992767" y="277909"/>
                    <a:pt x="828366" y="383255"/>
                  </a:cubicBezTo>
                  <a:cubicBezTo>
                    <a:pt x="784646" y="411259"/>
                    <a:pt x="742641" y="403162"/>
                    <a:pt x="719781" y="365158"/>
                  </a:cubicBezTo>
                  <a:cubicBezTo>
                    <a:pt x="698064" y="328677"/>
                    <a:pt x="710256" y="289719"/>
                    <a:pt x="752547" y="262478"/>
                  </a:cubicBezTo>
                  <a:cubicBezTo>
                    <a:pt x="922239" y="151593"/>
                    <a:pt x="1111669" y="74372"/>
                    <a:pt x="1310522" y="35021"/>
                  </a:cubicBezTo>
                  <a:cubicBezTo>
                    <a:pt x="1385293" y="20543"/>
                    <a:pt x="1460826" y="11589"/>
                    <a:pt x="1535883" y="160"/>
                  </a:cubicBezTo>
                  <a:close/>
                  <a:moveTo>
                    <a:pt x="1714477" y="2782412"/>
                  </a:moveTo>
                  <a:cubicBezTo>
                    <a:pt x="1842528" y="2776175"/>
                    <a:pt x="1968388" y="2746775"/>
                    <a:pt x="2085952" y="2695639"/>
                  </a:cubicBezTo>
                  <a:cubicBezTo>
                    <a:pt x="2106029" y="2686480"/>
                    <a:pt x="2122959" y="2671604"/>
                    <a:pt x="2134625" y="2652872"/>
                  </a:cubicBezTo>
                  <a:cubicBezTo>
                    <a:pt x="2241114" y="2471453"/>
                    <a:pt x="2346334" y="2289271"/>
                    <a:pt x="2450283" y="2106328"/>
                  </a:cubicBezTo>
                  <a:cubicBezTo>
                    <a:pt x="2510957" y="1999648"/>
                    <a:pt x="2599254" y="1943069"/>
                    <a:pt x="2722984" y="1942879"/>
                  </a:cubicBezTo>
                  <a:cubicBezTo>
                    <a:pt x="2731842" y="1942879"/>
                    <a:pt x="2746987" y="1934211"/>
                    <a:pt x="2748416" y="1927353"/>
                  </a:cubicBezTo>
                  <a:cubicBezTo>
                    <a:pt x="2762608" y="1858201"/>
                    <a:pt x="2774609" y="1788478"/>
                    <a:pt x="2786516" y="1720375"/>
                  </a:cubicBezTo>
                  <a:cubicBezTo>
                    <a:pt x="2781870" y="1718270"/>
                    <a:pt x="2777060" y="1716549"/>
                    <a:pt x="2772133" y="1715231"/>
                  </a:cubicBezTo>
                  <a:cubicBezTo>
                    <a:pt x="2732890" y="1715231"/>
                    <a:pt x="2693552" y="1715231"/>
                    <a:pt x="2654309" y="1714564"/>
                  </a:cubicBezTo>
                  <a:cubicBezTo>
                    <a:pt x="2602969" y="1714564"/>
                    <a:pt x="2570393" y="1685418"/>
                    <a:pt x="2571251" y="1641889"/>
                  </a:cubicBezTo>
                  <a:cubicBezTo>
                    <a:pt x="2572013" y="1599788"/>
                    <a:pt x="2603826" y="1572356"/>
                    <a:pt x="2653451" y="1571880"/>
                  </a:cubicBezTo>
                  <a:cubicBezTo>
                    <a:pt x="2695933" y="1571880"/>
                    <a:pt x="2738510" y="1571880"/>
                    <a:pt x="2782515" y="1571880"/>
                  </a:cubicBezTo>
                  <a:cubicBezTo>
                    <a:pt x="2773495" y="1420824"/>
                    <a:pt x="2734033" y="1273150"/>
                    <a:pt x="2666501" y="1137730"/>
                  </a:cubicBezTo>
                  <a:cubicBezTo>
                    <a:pt x="2580014" y="1175830"/>
                    <a:pt x="2548962" y="1175830"/>
                    <a:pt x="2526197" y="1135921"/>
                  </a:cubicBezTo>
                  <a:cubicBezTo>
                    <a:pt x="2518577" y="1122395"/>
                    <a:pt x="2510386" y="1099440"/>
                    <a:pt x="2516672" y="1089439"/>
                  </a:cubicBezTo>
                  <a:cubicBezTo>
                    <a:pt x="2535722" y="1058959"/>
                    <a:pt x="2561345" y="1032289"/>
                    <a:pt x="2587253" y="1001332"/>
                  </a:cubicBezTo>
                  <a:cubicBezTo>
                    <a:pt x="2504883" y="879351"/>
                    <a:pt x="2399465" y="774645"/>
                    <a:pt x="2276928" y="693103"/>
                  </a:cubicBezTo>
                  <a:cubicBezTo>
                    <a:pt x="2221683" y="770446"/>
                    <a:pt x="2195489" y="785972"/>
                    <a:pt x="2155580" y="762255"/>
                  </a:cubicBezTo>
                  <a:cubicBezTo>
                    <a:pt x="2141387" y="753778"/>
                    <a:pt x="2122623" y="736347"/>
                    <a:pt x="2122909" y="723393"/>
                  </a:cubicBezTo>
                  <a:cubicBezTo>
                    <a:pt x="2123671" y="688627"/>
                    <a:pt x="2133577" y="654146"/>
                    <a:pt x="2140911" y="613665"/>
                  </a:cubicBezTo>
                  <a:cubicBezTo>
                    <a:pt x="1810870" y="461265"/>
                    <a:pt x="1474828" y="461265"/>
                    <a:pt x="1137262" y="617380"/>
                  </a:cubicBezTo>
                  <a:cubicBezTo>
                    <a:pt x="1175838" y="707677"/>
                    <a:pt x="1175362" y="739204"/>
                    <a:pt x="1132880" y="761017"/>
                  </a:cubicBezTo>
                  <a:cubicBezTo>
                    <a:pt x="1119069" y="768160"/>
                    <a:pt x="1096019" y="775114"/>
                    <a:pt x="1085922" y="768541"/>
                  </a:cubicBezTo>
                  <a:cubicBezTo>
                    <a:pt x="1056585" y="749491"/>
                    <a:pt x="1031630" y="723679"/>
                    <a:pt x="1001816" y="697771"/>
                  </a:cubicBezTo>
                  <a:cubicBezTo>
                    <a:pt x="879552" y="780419"/>
                    <a:pt x="774647" y="886198"/>
                    <a:pt x="693016" y="1009143"/>
                  </a:cubicBezTo>
                  <a:cubicBezTo>
                    <a:pt x="770835" y="1065340"/>
                    <a:pt x="786456" y="1093058"/>
                    <a:pt x="760358" y="1133825"/>
                  </a:cubicBezTo>
                  <a:cubicBezTo>
                    <a:pt x="751975" y="1146874"/>
                    <a:pt x="735497" y="1164019"/>
                    <a:pt x="723305" y="1163543"/>
                  </a:cubicBezTo>
                  <a:cubicBezTo>
                    <a:pt x="688539" y="1162210"/>
                    <a:pt x="653963" y="1152780"/>
                    <a:pt x="614720" y="1145636"/>
                  </a:cubicBezTo>
                  <a:cubicBezTo>
                    <a:pt x="549114" y="1278690"/>
                    <a:pt x="511139" y="1423654"/>
                    <a:pt x="503087" y="1571785"/>
                  </a:cubicBezTo>
                  <a:cubicBezTo>
                    <a:pt x="546616" y="1571785"/>
                    <a:pt x="587955" y="1571785"/>
                    <a:pt x="629389" y="1571785"/>
                  </a:cubicBezTo>
                  <a:cubicBezTo>
                    <a:pt x="681300" y="1571785"/>
                    <a:pt x="713971" y="1599693"/>
                    <a:pt x="714066" y="1642936"/>
                  </a:cubicBezTo>
                  <a:cubicBezTo>
                    <a:pt x="714161" y="1686180"/>
                    <a:pt x="681491" y="1714088"/>
                    <a:pt x="629674" y="1714469"/>
                  </a:cubicBezTo>
                  <a:cubicBezTo>
                    <a:pt x="588336" y="1714469"/>
                    <a:pt x="546902" y="1714469"/>
                    <a:pt x="502706" y="1714469"/>
                  </a:cubicBezTo>
                  <a:cubicBezTo>
                    <a:pt x="511462" y="1866029"/>
                    <a:pt x="551309" y="2014166"/>
                    <a:pt x="619768" y="2149666"/>
                  </a:cubicBezTo>
                  <a:cubicBezTo>
                    <a:pt x="699779" y="2108899"/>
                    <a:pt x="736450" y="2110042"/>
                    <a:pt x="760929" y="2151952"/>
                  </a:cubicBezTo>
                  <a:cubicBezTo>
                    <a:pt x="785408" y="2193862"/>
                    <a:pt x="770454" y="2221294"/>
                    <a:pt x="693016" y="2276920"/>
                  </a:cubicBezTo>
                  <a:cubicBezTo>
                    <a:pt x="776251" y="2401938"/>
                    <a:pt x="883401" y="2509250"/>
                    <a:pt x="1008293" y="2592674"/>
                  </a:cubicBezTo>
                  <a:cubicBezTo>
                    <a:pt x="1024962" y="2570576"/>
                    <a:pt x="1037916" y="2547240"/>
                    <a:pt x="1056585" y="2530095"/>
                  </a:cubicBezTo>
                  <a:cubicBezTo>
                    <a:pt x="1078588" y="2509902"/>
                    <a:pt x="1106687" y="2509902"/>
                    <a:pt x="1132785" y="2524666"/>
                  </a:cubicBezTo>
                  <a:cubicBezTo>
                    <a:pt x="1174219" y="2547811"/>
                    <a:pt x="1175267" y="2578387"/>
                    <a:pt x="1137357" y="2667541"/>
                  </a:cubicBezTo>
                  <a:cubicBezTo>
                    <a:pt x="1272650" y="2734935"/>
                    <a:pt x="1420223" y="2774145"/>
                    <a:pt x="1571126" y="2782793"/>
                  </a:cubicBezTo>
                  <a:cubicBezTo>
                    <a:pt x="1571126" y="2739740"/>
                    <a:pt x="1571126" y="2698306"/>
                    <a:pt x="1571126" y="2656968"/>
                  </a:cubicBezTo>
                  <a:cubicBezTo>
                    <a:pt x="1571126" y="2604580"/>
                    <a:pt x="1598558" y="2572291"/>
                    <a:pt x="1641801" y="2571910"/>
                  </a:cubicBezTo>
                  <a:cubicBezTo>
                    <a:pt x="1685045" y="2571529"/>
                    <a:pt x="1713524" y="2604199"/>
                    <a:pt x="1713905" y="2655730"/>
                  </a:cubicBezTo>
                  <a:cubicBezTo>
                    <a:pt x="1714763" y="2697449"/>
                    <a:pt x="1714477" y="2738597"/>
                    <a:pt x="1714477" y="2782412"/>
                  </a:cubicBezTo>
                  <a:close/>
                  <a:moveTo>
                    <a:pt x="2713649" y="3514599"/>
                  </a:moveTo>
                  <a:lnTo>
                    <a:pt x="2713649" y="3514599"/>
                  </a:lnTo>
                  <a:cubicBezTo>
                    <a:pt x="2928978" y="3514599"/>
                    <a:pt x="3144338" y="3514599"/>
                    <a:pt x="3359730" y="3514599"/>
                  </a:cubicBezTo>
                  <a:cubicBezTo>
                    <a:pt x="3429453" y="3514599"/>
                    <a:pt x="3480983" y="3481642"/>
                    <a:pt x="3504034" y="3424016"/>
                  </a:cubicBezTo>
                  <a:cubicBezTo>
                    <a:pt x="3524417" y="3373057"/>
                    <a:pt x="3512225" y="3327147"/>
                    <a:pt x="3485746" y="3281141"/>
                  </a:cubicBezTo>
                  <a:cubicBezTo>
                    <a:pt x="3272386" y="2912841"/>
                    <a:pt x="3059407" y="2544541"/>
                    <a:pt x="2846809" y="2176241"/>
                  </a:cubicBezTo>
                  <a:cubicBezTo>
                    <a:pt x="2776610" y="2054797"/>
                    <a:pt x="2646784" y="2053940"/>
                    <a:pt x="2576680" y="2174812"/>
                  </a:cubicBezTo>
                  <a:cubicBezTo>
                    <a:pt x="2363828" y="2543112"/>
                    <a:pt x="2151103" y="2911412"/>
                    <a:pt x="1938505" y="3279712"/>
                  </a:cubicBezTo>
                  <a:cubicBezTo>
                    <a:pt x="1869258" y="3400489"/>
                    <a:pt x="1935933" y="3514408"/>
                    <a:pt x="2074808" y="3514599"/>
                  </a:cubicBezTo>
                  <a:cubicBezTo>
                    <a:pt x="2287787" y="3514789"/>
                    <a:pt x="2500734" y="3514789"/>
                    <a:pt x="2713649" y="3514599"/>
                  </a:cubicBezTo>
                  <a:close/>
                </a:path>
              </a:pathLst>
            </a:custGeom>
            <a:grpFill/>
            <a:ln w="9525" cap="flat">
              <a:noFill/>
              <a:prstDash val="solid"/>
              <a:miter/>
            </a:ln>
          </p:spPr>
          <p:txBody>
            <a:bodyPr rtlCol="0" anchor="ctr"/>
            <a:lstStyle/>
            <a:p>
              <a:endParaRPr lang="en-RO"/>
            </a:p>
          </p:txBody>
        </p:sp>
        <p:sp>
          <p:nvSpPr>
            <p:cNvPr id="107" name="Freeform 106">
              <a:extLst>
                <a:ext uri="{FF2B5EF4-FFF2-40B4-BE49-F238E27FC236}">
                  <a16:creationId xmlns:a16="http://schemas.microsoft.com/office/drawing/2014/main" id="{AC48D0BB-4B4D-B346-9DB8-D4ED42C66EED}"/>
                </a:ext>
              </a:extLst>
            </p:cNvPr>
            <p:cNvSpPr/>
            <p:nvPr/>
          </p:nvSpPr>
          <p:spPr>
            <a:xfrm>
              <a:off x="3204304" y="2060996"/>
              <a:ext cx="141383" cy="141392"/>
            </a:xfrm>
            <a:custGeom>
              <a:avLst/>
              <a:gdLst>
                <a:gd name="connsiteX0" fmla="*/ 141519 w 141383"/>
                <a:gd name="connsiteY0" fmla="*/ 72287 h 141392"/>
                <a:gd name="connsiteX1" fmla="*/ 72481 w 141383"/>
                <a:gd name="connsiteY1" fmla="*/ 141552 h 141392"/>
                <a:gd name="connsiteX2" fmla="*/ 70748 w 141383"/>
                <a:gd name="connsiteY2" fmla="*/ 141533 h 141392"/>
                <a:gd name="connsiteX3" fmla="*/ 168 w 141383"/>
                <a:gd name="connsiteY3" fmla="*/ 71620 h 141392"/>
                <a:gd name="connsiteX4" fmla="*/ 71201 w 141383"/>
                <a:gd name="connsiteY4" fmla="*/ 160 h 141392"/>
                <a:gd name="connsiteX5" fmla="*/ 73224 w 141383"/>
                <a:gd name="connsiteY5" fmla="*/ 182 h 141392"/>
                <a:gd name="connsiteX6" fmla="*/ 141530 w 141383"/>
                <a:gd name="connsiteY6" fmla="*/ 71854 h 141392"/>
                <a:gd name="connsiteX7" fmla="*/ 141519 w 141383"/>
                <a:gd name="connsiteY7" fmla="*/ 72287 h 14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83" h="141392">
                  <a:moveTo>
                    <a:pt x="141519" y="72287"/>
                  </a:moveTo>
                  <a:cubicBezTo>
                    <a:pt x="141582" y="110478"/>
                    <a:pt x="110673" y="141489"/>
                    <a:pt x="72481" y="141552"/>
                  </a:cubicBezTo>
                  <a:cubicBezTo>
                    <a:pt x="71903" y="141553"/>
                    <a:pt x="71326" y="141547"/>
                    <a:pt x="70748" y="141533"/>
                  </a:cubicBezTo>
                  <a:cubicBezTo>
                    <a:pt x="31984" y="141639"/>
                    <a:pt x="430" y="110383"/>
                    <a:pt x="168" y="71620"/>
                  </a:cubicBezTo>
                  <a:cubicBezTo>
                    <a:pt x="50" y="32272"/>
                    <a:pt x="31852" y="278"/>
                    <a:pt x="71201" y="160"/>
                  </a:cubicBezTo>
                  <a:cubicBezTo>
                    <a:pt x="71875" y="158"/>
                    <a:pt x="72550" y="165"/>
                    <a:pt x="73224" y="182"/>
                  </a:cubicBezTo>
                  <a:cubicBezTo>
                    <a:pt x="111878" y="1112"/>
                    <a:pt x="142460" y="33200"/>
                    <a:pt x="141530" y="71854"/>
                  </a:cubicBezTo>
                  <a:cubicBezTo>
                    <a:pt x="141527" y="71998"/>
                    <a:pt x="141523" y="72142"/>
                    <a:pt x="141519" y="72287"/>
                  </a:cubicBezTo>
                  <a:close/>
                </a:path>
              </a:pathLst>
            </a:custGeom>
            <a:grpFill/>
            <a:ln w="9525" cap="flat">
              <a:noFill/>
              <a:prstDash val="solid"/>
              <a:miter/>
            </a:ln>
          </p:spPr>
          <p:txBody>
            <a:bodyPr rtlCol="0" anchor="ctr"/>
            <a:lstStyle/>
            <a:p>
              <a:endParaRPr lang="en-RO"/>
            </a:p>
          </p:txBody>
        </p:sp>
        <p:sp>
          <p:nvSpPr>
            <p:cNvPr id="108" name="Freeform 107">
              <a:extLst>
                <a:ext uri="{FF2B5EF4-FFF2-40B4-BE49-F238E27FC236}">
                  <a16:creationId xmlns:a16="http://schemas.microsoft.com/office/drawing/2014/main" id="{ADD47F93-B61C-1441-9D9A-41EFBC1FE641}"/>
                </a:ext>
              </a:extLst>
            </p:cNvPr>
            <p:cNvSpPr/>
            <p:nvPr/>
          </p:nvSpPr>
          <p:spPr>
            <a:xfrm>
              <a:off x="3729082" y="2243137"/>
              <a:ext cx="907440" cy="1250450"/>
            </a:xfrm>
            <a:custGeom>
              <a:avLst/>
              <a:gdLst>
                <a:gd name="connsiteX0" fmla="*/ 585910 w 907440"/>
                <a:gd name="connsiteY0" fmla="*/ 406306 h 1250450"/>
                <a:gd name="connsiteX1" fmla="*/ 585910 w 907440"/>
                <a:gd name="connsiteY1" fmla="*/ 84932 h 1250450"/>
                <a:gd name="connsiteX2" fmla="*/ 657252 w 907440"/>
                <a:gd name="connsiteY2" fmla="*/ 160 h 1250450"/>
                <a:gd name="connsiteX3" fmla="*/ 728689 w 907440"/>
                <a:gd name="connsiteY3" fmla="*/ 84551 h 1250450"/>
                <a:gd name="connsiteX4" fmla="*/ 728213 w 907440"/>
                <a:gd name="connsiteY4" fmla="*/ 727298 h 1250450"/>
                <a:gd name="connsiteX5" fmla="*/ 756788 w 907440"/>
                <a:gd name="connsiteY5" fmla="*/ 771780 h 1250450"/>
                <a:gd name="connsiteX6" fmla="*/ 905569 w 907440"/>
                <a:gd name="connsiteY6" fmla="*/ 1031336 h 1250450"/>
                <a:gd name="connsiteX7" fmla="*/ 686494 w 907440"/>
                <a:gd name="connsiteY7" fmla="*/ 1248792 h 1250450"/>
                <a:gd name="connsiteX8" fmla="*/ 429319 w 907440"/>
                <a:gd name="connsiteY8" fmla="*/ 1101250 h 1250450"/>
                <a:gd name="connsiteX9" fmla="*/ 382265 w 907440"/>
                <a:gd name="connsiteY9" fmla="*/ 1071246 h 1250450"/>
                <a:gd name="connsiteX10" fmla="*/ 85942 w 907440"/>
                <a:gd name="connsiteY10" fmla="*/ 1071246 h 1250450"/>
                <a:gd name="connsiteX11" fmla="*/ 217 w 907440"/>
                <a:gd name="connsiteY11" fmla="*/ 998094 h 1250450"/>
                <a:gd name="connsiteX12" fmla="*/ 85942 w 907440"/>
                <a:gd name="connsiteY12" fmla="*/ 928561 h 1250450"/>
                <a:gd name="connsiteX13" fmla="*/ 385789 w 907440"/>
                <a:gd name="connsiteY13" fmla="*/ 928561 h 1250450"/>
                <a:gd name="connsiteX14" fmla="*/ 427890 w 907440"/>
                <a:gd name="connsiteY14" fmla="*/ 901891 h 1250450"/>
                <a:gd name="connsiteX15" fmla="*/ 561240 w 907440"/>
                <a:gd name="connsiteY15" fmla="*/ 770065 h 1250450"/>
                <a:gd name="connsiteX16" fmla="*/ 586100 w 907440"/>
                <a:gd name="connsiteY16" fmla="*/ 730441 h 1250450"/>
                <a:gd name="connsiteX17" fmla="*/ 585910 w 907440"/>
                <a:gd name="connsiteY17" fmla="*/ 406306 h 1250450"/>
                <a:gd name="connsiteX18" fmla="*/ 764313 w 907440"/>
                <a:gd name="connsiteY18" fmla="*/ 999046 h 1250450"/>
                <a:gd name="connsiteX19" fmla="*/ 656871 w 907440"/>
                <a:gd name="connsiteY19" fmla="*/ 893224 h 1250450"/>
                <a:gd name="connsiteX20" fmla="*/ 550191 w 907440"/>
                <a:gd name="connsiteY20" fmla="*/ 999713 h 1250450"/>
                <a:gd name="connsiteX21" fmla="*/ 659341 w 907440"/>
                <a:gd name="connsiteY21" fmla="*/ 1107346 h 1250450"/>
                <a:gd name="connsiteX22" fmla="*/ 659443 w 907440"/>
                <a:gd name="connsiteY22" fmla="*/ 1107346 h 1250450"/>
                <a:gd name="connsiteX23" fmla="*/ 764313 w 907440"/>
                <a:gd name="connsiteY23" fmla="*/ 999046 h 1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7440" h="1250450">
                  <a:moveTo>
                    <a:pt x="585910" y="406306"/>
                  </a:moveTo>
                  <a:cubicBezTo>
                    <a:pt x="585910" y="299149"/>
                    <a:pt x="585910" y="192088"/>
                    <a:pt x="585910" y="84932"/>
                  </a:cubicBezTo>
                  <a:cubicBezTo>
                    <a:pt x="586100" y="33021"/>
                    <a:pt x="613913" y="160"/>
                    <a:pt x="657252" y="160"/>
                  </a:cubicBezTo>
                  <a:cubicBezTo>
                    <a:pt x="700591" y="160"/>
                    <a:pt x="728594" y="32830"/>
                    <a:pt x="728689" y="84551"/>
                  </a:cubicBezTo>
                  <a:cubicBezTo>
                    <a:pt x="728689" y="298768"/>
                    <a:pt x="728689" y="513176"/>
                    <a:pt x="728213" y="727298"/>
                  </a:cubicBezTo>
                  <a:cubicBezTo>
                    <a:pt x="728213" y="750349"/>
                    <a:pt x="733642" y="762064"/>
                    <a:pt x="756788" y="771780"/>
                  </a:cubicBezTo>
                  <a:cubicBezTo>
                    <a:pt x="858942" y="815183"/>
                    <a:pt x="919743" y="921252"/>
                    <a:pt x="905569" y="1031336"/>
                  </a:cubicBezTo>
                  <a:cubicBezTo>
                    <a:pt x="890570" y="1145245"/>
                    <a:pt x="800511" y="1234638"/>
                    <a:pt x="686494" y="1248792"/>
                  </a:cubicBezTo>
                  <a:cubicBezTo>
                    <a:pt x="577546" y="1262029"/>
                    <a:pt x="472881" y="1201982"/>
                    <a:pt x="429319" y="1101250"/>
                  </a:cubicBezTo>
                  <a:cubicBezTo>
                    <a:pt x="418841" y="1076770"/>
                    <a:pt x="406459" y="1070960"/>
                    <a:pt x="382265" y="1071246"/>
                  </a:cubicBezTo>
                  <a:cubicBezTo>
                    <a:pt x="283491" y="1072389"/>
                    <a:pt x="184717" y="1071913"/>
                    <a:pt x="85942" y="1071246"/>
                  </a:cubicBezTo>
                  <a:cubicBezTo>
                    <a:pt x="32031" y="1071246"/>
                    <a:pt x="-1307" y="1042671"/>
                    <a:pt x="217" y="998094"/>
                  </a:cubicBezTo>
                  <a:cubicBezTo>
                    <a:pt x="1741" y="953517"/>
                    <a:pt x="33650" y="928657"/>
                    <a:pt x="85942" y="928561"/>
                  </a:cubicBezTo>
                  <a:cubicBezTo>
                    <a:pt x="185860" y="928561"/>
                    <a:pt x="285967" y="927799"/>
                    <a:pt x="385789" y="928561"/>
                  </a:cubicBezTo>
                  <a:cubicBezTo>
                    <a:pt x="407602" y="928561"/>
                    <a:pt x="419127" y="923799"/>
                    <a:pt x="427890" y="901891"/>
                  </a:cubicBezTo>
                  <a:cubicBezTo>
                    <a:pt x="451359" y="840847"/>
                    <a:pt x="499930" y="792832"/>
                    <a:pt x="561240" y="770065"/>
                  </a:cubicBezTo>
                  <a:cubicBezTo>
                    <a:pt x="582290" y="761874"/>
                    <a:pt x="586195" y="750444"/>
                    <a:pt x="586100" y="730441"/>
                  </a:cubicBezTo>
                  <a:cubicBezTo>
                    <a:pt x="585529" y="622904"/>
                    <a:pt x="585910" y="514510"/>
                    <a:pt x="585910" y="406306"/>
                  </a:cubicBezTo>
                  <a:close/>
                  <a:moveTo>
                    <a:pt x="764313" y="999046"/>
                  </a:moveTo>
                  <a:cubicBezTo>
                    <a:pt x="762927" y="940557"/>
                    <a:pt x="715375" y="893721"/>
                    <a:pt x="656871" y="893224"/>
                  </a:cubicBezTo>
                  <a:cubicBezTo>
                    <a:pt x="598369" y="894040"/>
                    <a:pt x="551112" y="941212"/>
                    <a:pt x="550191" y="999713"/>
                  </a:cubicBezTo>
                  <a:cubicBezTo>
                    <a:pt x="550610" y="1059576"/>
                    <a:pt x="599478" y="1107765"/>
                    <a:pt x="659341" y="1107346"/>
                  </a:cubicBezTo>
                  <a:cubicBezTo>
                    <a:pt x="659375" y="1107346"/>
                    <a:pt x="659409" y="1107346"/>
                    <a:pt x="659443" y="1107346"/>
                  </a:cubicBezTo>
                  <a:cubicBezTo>
                    <a:pt x="717868" y="1105395"/>
                    <a:pt x="764243" y="1057504"/>
                    <a:pt x="764313" y="999046"/>
                  </a:cubicBezTo>
                  <a:close/>
                </a:path>
              </a:pathLst>
            </a:custGeom>
            <a:grpFill/>
            <a:ln w="9525" cap="flat">
              <a:noFill/>
              <a:prstDash val="solid"/>
              <a:miter/>
            </a:ln>
          </p:spPr>
          <p:txBody>
            <a:bodyPr rtlCol="0" anchor="ctr"/>
            <a:lstStyle/>
            <a:p>
              <a:endParaRPr lang="en-RO"/>
            </a:p>
          </p:txBody>
        </p:sp>
        <p:sp>
          <p:nvSpPr>
            <p:cNvPr id="109" name="Freeform 108">
              <a:extLst>
                <a:ext uri="{FF2B5EF4-FFF2-40B4-BE49-F238E27FC236}">
                  <a16:creationId xmlns:a16="http://schemas.microsoft.com/office/drawing/2014/main" id="{27CB5BC8-FF22-FA4A-9AED-65545B3A59A1}"/>
                </a:ext>
              </a:extLst>
            </p:cNvPr>
            <p:cNvSpPr/>
            <p:nvPr/>
          </p:nvSpPr>
          <p:spPr>
            <a:xfrm>
              <a:off x="5384349" y="4043552"/>
              <a:ext cx="143293" cy="536155"/>
            </a:xfrm>
            <a:custGeom>
              <a:avLst/>
              <a:gdLst>
                <a:gd name="connsiteX0" fmla="*/ 142699 w 143293"/>
                <a:gd name="connsiteY0" fmla="*/ 267337 h 536155"/>
                <a:gd name="connsiteX1" fmla="*/ 142699 w 143293"/>
                <a:gd name="connsiteY1" fmla="*/ 460123 h 536155"/>
                <a:gd name="connsiteX2" fmla="*/ 39448 w 143293"/>
                <a:gd name="connsiteY2" fmla="*/ 525750 h 536155"/>
                <a:gd name="connsiteX3" fmla="*/ 2491 w 143293"/>
                <a:gd name="connsiteY3" fmla="*/ 462885 h 536155"/>
                <a:gd name="connsiteX4" fmla="*/ 1062 w 143293"/>
                <a:gd name="connsiteY4" fmla="*/ 73693 h 536155"/>
                <a:gd name="connsiteX5" fmla="*/ 71833 w 143293"/>
                <a:gd name="connsiteY5" fmla="*/ 160 h 536155"/>
                <a:gd name="connsiteX6" fmla="*/ 142794 w 143293"/>
                <a:gd name="connsiteY6" fmla="*/ 74455 h 536155"/>
                <a:gd name="connsiteX7" fmla="*/ 142699 w 143293"/>
                <a:gd name="connsiteY7" fmla="*/ 267337 h 53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293" h="536155">
                  <a:moveTo>
                    <a:pt x="142699" y="267337"/>
                  </a:moveTo>
                  <a:cubicBezTo>
                    <a:pt x="142699" y="331631"/>
                    <a:pt x="144413" y="395924"/>
                    <a:pt x="142699" y="460123"/>
                  </a:cubicBezTo>
                  <a:cubicBezTo>
                    <a:pt x="140794" y="519273"/>
                    <a:pt x="84787" y="555373"/>
                    <a:pt x="39448" y="525750"/>
                  </a:cubicBezTo>
                  <a:cubicBezTo>
                    <a:pt x="18901" y="510866"/>
                    <a:pt x="5504" y="488077"/>
                    <a:pt x="2491" y="462885"/>
                  </a:cubicBezTo>
                  <a:cubicBezTo>
                    <a:pt x="-938" y="333250"/>
                    <a:pt x="205" y="203424"/>
                    <a:pt x="1062" y="73693"/>
                  </a:cubicBezTo>
                  <a:cubicBezTo>
                    <a:pt x="1062" y="29402"/>
                    <a:pt x="31542" y="-30"/>
                    <a:pt x="71833" y="160"/>
                  </a:cubicBezTo>
                  <a:cubicBezTo>
                    <a:pt x="112124" y="351"/>
                    <a:pt x="141556" y="30069"/>
                    <a:pt x="142794" y="74455"/>
                  </a:cubicBezTo>
                  <a:cubicBezTo>
                    <a:pt x="144128" y="138654"/>
                    <a:pt x="142699" y="203043"/>
                    <a:pt x="142699" y="267337"/>
                  </a:cubicBezTo>
                  <a:close/>
                </a:path>
              </a:pathLst>
            </a:custGeom>
            <a:grpFill/>
            <a:ln w="9525" cap="flat">
              <a:noFill/>
              <a:prstDash val="solid"/>
              <a:miter/>
            </a:ln>
          </p:spPr>
          <p:txBody>
            <a:bodyPr rtlCol="0" anchor="ctr"/>
            <a:lstStyle/>
            <a:p>
              <a:endParaRPr lang="en-RO"/>
            </a:p>
          </p:txBody>
        </p:sp>
        <p:sp>
          <p:nvSpPr>
            <p:cNvPr id="110" name="Freeform 109">
              <a:extLst>
                <a:ext uri="{FF2B5EF4-FFF2-40B4-BE49-F238E27FC236}">
                  <a16:creationId xmlns:a16="http://schemas.microsoft.com/office/drawing/2014/main" id="{5DCB54D1-68F9-7C40-AF39-0B7BCC2A9FD1}"/>
                </a:ext>
              </a:extLst>
            </p:cNvPr>
            <p:cNvSpPr/>
            <p:nvPr/>
          </p:nvSpPr>
          <p:spPr>
            <a:xfrm>
              <a:off x="5384943" y="4757832"/>
              <a:ext cx="140984" cy="142875"/>
            </a:xfrm>
            <a:custGeom>
              <a:avLst/>
              <a:gdLst>
                <a:gd name="connsiteX0" fmla="*/ 182 w 140984"/>
                <a:gd name="connsiteY0" fmla="*/ 71311 h 142875"/>
                <a:gd name="connsiteX1" fmla="*/ 69610 w 140984"/>
                <a:gd name="connsiteY1" fmla="*/ 161 h 142875"/>
                <a:gd name="connsiteX2" fmla="*/ 69714 w 140984"/>
                <a:gd name="connsiteY2" fmla="*/ 160 h 142875"/>
                <a:gd name="connsiteX3" fmla="*/ 141152 w 140984"/>
                <a:gd name="connsiteY3" fmla="*/ 71597 h 142875"/>
                <a:gd name="connsiteX4" fmla="*/ 69714 w 140984"/>
                <a:gd name="connsiteY4" fmla="*/ 143035 h 142875"/>
                <a:gd name="connsiteX5" fmla="*/ 171 w 140984"/>
                <a:gd name="connsiteY5" fmla="*/ 71997 h 142875"/>
                <a:gd name="connsiteX6" fmla="*/ 182 w 140984"/>
                <a:gd name="connsiteY6" fmla="*/ 7131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84" h="142875">
                  <a:moveTo>
                    <a:pt x="182" y="71311"/>
                  </a:moveTo>
                  <a:cubicBezTo>
                    <a:pt x="-294" y="32492"/>
                    <a:pt x="30790" y="636"/>
                    <a:pt x="69610" y="161"/>
                  </a:cubicBezTo>
                  <a:cubicBezTo>
                    <a:pt x="69645" y="160"/>
                    <a:pt x="69680" y="160"/>
                    <a:pt x="69714" y="160"/>
                  </a:cubicBezTo>
                  <a:cubicBezTo>
                    <a:pt x="109168" y="160"/>
                    <a:pt x="141152" y="32143"/>
                    <a:pt x="141152" y="71597"/>
                  </a:cubicBezTo>
                  <a:cubicBezTo>
                    <a:pt x="141152" y="111051"/>
                    <a:pt x="109168" y="143035"/>
                    <a:pt x="69714" y="143035"/>
                  </a:cubicBezTo>
                  <a:cubicBezTo>
                    <a:pt x="30894" y="142622"/>
                    <a:pt x="-241" y="110817"/>
                    <a:pt x="171" y="71997"/>
                  </a:cubicBezTo>
                  <a:cubicBezTo>
                    <a:pt x="174" y="71768"/>
                    <a:pt x="177" y="71540"/>
                    <a:pt x="182" y="71311"/>
                  </a:cubicBezTo>
                  <a:close/>
                </a:path>
              </a:pathLst>
            </a:custGeom>
            <a:grpFill/>
            <a:ln w="9525" cap="flat">
              <a:noFill/>
              <a:prstDash val="solid"/>
              <a:miter/>
            </a:ln>
          </p:spPr>
          <p:txBody>
            <a:bodyPr rtlCol="0" anchor="ctr"/>
            <a:lstStyle/>
            <a:p>
              <a:endParaRPr lang="en-RO"/>
            </a:p>
          </p:txBody>
        </p:sp>
      </p:grpSp>
      <p:grpSp>
        <p:nvGrpSpPr>
          <p:cNvPr id="111" name="Graphic 58">
            <a:extLst>
              <a:ext uri="{FF2B5EF4-FFF2-40B4-BE49-F238E27FC236}">
                <a16:creationId xmlns:a16="http://schemas.microsoft.com/office/drawing/2014/main" id="{AFA1C4AD-F438-354A-A6E2-23DD224DFF0F}"/>
              </a:ext>
            </a:extLst>
          </p:cNvPr>
          <p:cNvGrpSpPr>
            <a:grpSpLocks noChangeAspect="1"/>
          </p:cNvGrpSpPr>
          <p:nvPr/>
        </p:nvGrpSpPr>
        <p:grpSpPr>
          <a:xfrm>
            <a:off x="4883552" y="4325836"/>
            <a:ext cx="449750" cy="504000"/>
            <a:chOff x="2940050" y="1600200"/>
            <a:chExt cx="3263900" cy="3657600"/>
          </a:xfrm>
          <a:solidFill>
            <a:schemeClr val="bg1"/>
          </a:solidFill>
        </p:grpSpPr>
        <p:sp>
          <p:nvSpPr>
            <p:cNvPr id="112" name="Freeform 111">
              <a:extLst>
                <a:ext uri="{FF2B5EF4-FFF2-40B4-BE49-F238E27FC236}">
                  <a16:creationId xmlns:a16="http://schemas.microsoft.com/office/drawing/2014/main" id="{58DE1EE2-A39F-BB4A-9E13-0D1D3313230D}"/>
                </a:ext>
              </a:extLst>
            </p:cNvPr>
            <p:cNvSpPr/>
            <p:nvPr/>
          </p:nvSpPr>
          <p:spPr>
            <a:xfrm>
              <a:off x="2939637" y="1599628"/>
              <a:ext cx="3263974" cy="3657314"/>
            </a:xfrm>
            <a:custGeom>
              <a:avLst/>
              <a:gdLst>
                <a:gd name="connsiteX0" fmla="*/ 2589318 w 3263974"/>
                <a:gd name="connsiteY0" fmla="*/ 731 h 3657314"/>
                <a:gd name="connsiteX1" fmla="*/ 2713689 w 3263974"/>
                <a:gd name="connsiteY1" fmla="*/ 28449 h 3657314"/>
                <a:gd name="connsiteX2" fmla="*/ 3256086 w 3263974"/>
                <a:gd name="connsiteY2" fmla="*/ 652527 h 3657314"/>
                <a:gd name="connsiteX3" fmla="*/ 2901815 w 3263974"/>
                <a:gd name="connsiteY3" fmla="*/ 1393000 h 3657314"/>
                <a:gd name="connsiteX4" fmla="*/ 2873268 w 3263974"/>
                <a:gd name="connsiteY4" fmla="*/ 1443578 h 3657314"/>
                <a:gd name="connsiteX5" fmla="*/ 2873839 w 3263974"/>
                <a:gd name="connsiteY5" fmla="*/ 1736472 h 3657314"/>
                <a:gd name="connsiteX6" fmla="*/ 2871935 w 3263974"/>
                <a:gd name="connsiteY6" fmla="*/ 1772000 h 3657314"/>
                <a:gd name="connsiteX7" fmla="*/ 2795810 w 3263974"/>
                <a:gd name="connsiteY7" fmla="*/ 1831722 h 3657314"/>
                <a:gd name="connsiteX8" fmla="*/ 2731864 w 3263974"/>
                <a:gd name="connsiteY8" fmla="*/ 1763237 h 3657314"/>
                <a:gd name="connsiteX9" fmla="*/ 2731198 w 3263974"/>
                <a:gd name="connsiteY9" fmla="*/ 1513206 h 3657314"/>
                <a:gd name="connsiteX10" fmla="*/ 2731198 w 3263974"/>
                <a:gd name="connsiteY10" fmla="*/ 1470820 h 3657314"/>
                <a:gd name="connsiteX11" fmla="*/ 2387108 w 3263974"/>
                <a:gd name="connsiteY11" fmla="*/ 1491394 h 3657314"/>
                <a:gd name="connsiteX12" fmla="*/ 2387108 w 3263974"/>
                <a:gd name="connsiteY12" fmla="*/ 1540352 h 3657314"/>
                <a:gd name="connsiteX13" fmla="*/ 2387108 w 3263974"/>
                <a:gd name="connsiteY13" fmla="*/ 2993962 h 3657314"/>
                <a:gd name="connsiteX14" fmla="*/ 2207166 w 3263974"/>
                <a:gd name="connsiteY14" fmla="*/ 3259900 h 3657314"/>
                <a:gd name="connsiteX15" fmla="*/ 2105347 w 3263974"/>
                <a:gd name="connsiteY15" fmla="*/ 3272569 h 3657314"/>
                <a:gd name="connsiteX16" fmla="*/ 677986 w 3263974"/>
                <a:gd name="connsiteY16" fmla="*/ 3273045 h 3657314"/>
                <a:gd name="connsiteX17" fmla="*/ 634689 w 3263974"/>
                <a:gd name="connsiteY17" fmla="*/ 3273045 h 3657314"/>
                <a:gd name="connsiteX18" fmla="*/ 636116 w 3263974"/>
                <a:gd name="connsiteY18" fmla="*/ 3430493 h 3657314"/>
                <a:gd name="connsiteX19" fmla="*/ 739267 w 3263974"/>
                <a:gd name="connsiteY19" fmla="*/ 3514694 h 3657314"/>
                <a:gd name="connsiteX20" fmla="*/ 771335 w 3263974"/>
                <a:gd name="connsiteY20" fmla="*/ 3514694 h 3657314"/>
                <a:gd name="connsiteX21" fmla="*/ 2587605 w 3263974"/>
                <a:gd name="connsiteY21" fmla="*/ 3514694 h 3657314"/>
                <a:gd name="connsiteX22" fmla="*/ 2730341 w 3263974"/>
                <a:gd name="connsiteY22" fmla="*/ 3371057 h 3657314"/>
                <a:gd name="connsiteX23" fmla="*/ 2730341 w 3263974"/>
                <a:gd name="connsiteY23" fmla="*/ 2438941 h 3657314"/>
                <a:gd name="connsiteX24" fmla="*/ 2731578 w 3263974"/>
                <a:gd name="connsiteY24" fmla="*/ 2396174 h 3657314"/>
                <a:gd name="connsiteX25" fmla="*/ 2810475 w 3263974"/>
                <a:gd name="connsiteY25" fmla="*/ 2336237 h 3657314"/>
                <a:gd name="connsiteX26" fmla="*/ 2866416 w 3263974"/>
                <a:gd name="connsiteY26" fmla="*/ 2380743 h 3657314"/>
                <a:gd name="connsiteX27" fmla="*/ 2872792 w 3263974"/>
                <a:gd name="connsiteY27" fmla="*/ 2429797 h 3657314"/>
                <a:gd name="connsiteX28" fmla="*/ 2872792 w 3263974"/>
                <a:gd name="connsiteY28" fmla="*/ 3379820 h 3657314"/>
                <a:gd name="connsiteX29" fmla="*/ 2595789 w 3263974"/>
                <a:gd name="connsiteY29" fmla="*/ 3657474 h 3657314"/>
                <a:gd name="connsiteX30" fmla="*/ 761819 w 3263974"/>
                <a:gd name="connsiteY30" fmla="*/ 3657474 h 3657314"/>
                <a:gd name="connsiteX31" fmla="*/ 486814 w 3263974"/>
                <a:gd name="connsiteY31" fmla="*/ 3385345 h 3657314"/>
                <a:gd name="connsiteX32" fmla="*/ 486814 w 3263974"/>
                <a:gd name="connsiteY32" fmla="*/ 3274474 h 3657314"/>
                <a:gd name="connsiteX33" fmla="*/ 450084 w 3263974"/>
                <a:gd name="connsiteY33" fmla="*/ 3272759 h 3657314"/>
                <a:gd name="connsiteX34" fmla="*/ 264527 w 3263974"/>
                <a:gd name="connsiteY34" fmla="*/ 3272759 h 3657314"/>
                <a:gd name="connsiteX35" fmla="*/ 1797 w 3263974"/>
                <a:gd name="connsiteY35" fmla="*/ 3033015 h 3657314"/>
                <a:gd name="connsiteX36" fmla="*/ 179 w 3263974"/>
                <a:gd name="connsiteY36" fmla="*/ 2990153 h 3657314"/>
                <a:gd name="connsiteX37" fmla="*/ 179 w 3263974"/>
                <a:gd name="connsiteY37" fmla="*/ 436500 h 3657314"/>
                <a:gd name="connsiteX38" fmla="*/ 178695 w 3263974"/>
                <a:gd name="connsiteY38" fmla="*/ 169324 h 3657314"/>
                <a:gd name="connsiteX39" fmla="*/ 283368 w 3263974"/>
                <a:gd name="connsiteY39" fmla="*/ 156084 h 3657314"/>
                <a:gd name="connsiteX40" fmla="*/ 2017517 w 3263974"/>
                <a:gd name="connsiteY40" fmla="*/ 156084 h 3657314"/>
                <a:gd name="connsiteX41" fmla="*/ 2089646 w 3263974"/>
                <a:gd name="connsiteY41" fmla="*/ 133319 h 3657314"/>
                <a:gd name="connsiteX42" fmla="*/ 2418796 w 3263974"/>
                <a:gd name="connsiteY42" fmla="*/ 6446 h 3657314"/>
                <a:gd name="connsiteX43" fmla="*/ 2438493 w 3263974"/>
                <a:gd name="connsiteY43" fmla="*/ 160 h 3657314"/>
                <a:gd name="connsiteX44" fmla="*/ 1916364 w 3263974"/>
                <a:gd name="connsiteY44" fmla="*/ 298959 h 3657314"/>
                <a:gd name="connsiteX45" fmla="*/ 276326 w 3263974"/>
                <a:gd name="connsiteY45" fmla="*/ 298959 h 3657314"/>
                <a:gd name="connsiteX46" fmla="*/ 152050 w 3263974"/>
                <a:gd name="connsiteY46" fmla="*/ 374302 h 3657314"/>
                <a:gd name="connsiteX47" fmla="*/ 143676 w 3263974"/>
                <a:gd name="connsiteY47" fmla="*/ 440977 h 3657314"/>
                <a:gd name="connsiteX48" fmla="*/ 143677 w 3263974"/>
                <a:gd name="connsiteY48" fmla="*/ 2987295 h 3657314"/>
                <a:gd name="connsiteX49" fmla="*/ 143677 w 3263974"/>
                <a:gd name="connsiteY49" fmla="*/ 3015870 h 3657314"/>
                <a:gd name="connsiteX50" fmla="*/ 264812 w 3263974"/>
                <a:gd name="connsiteY50" fmla="*/ 3130170 h 3657314"/>
                <a:gd name="connsiteX51" fmla="*/ 2123617 w 3263974"/>
                <a:gd name="connsiteY51" fmla="*/ 3130170 h 3657314"/>
                <a:gd name="connsiteX52" fmla="*/ 2243611 w 3263974"/>
                <a:gd name="connsiteY52" fmla="*/ 3018632 h 3657314"/>
                <a:gd name="connsiteX53" fmla="*/ 2244372 w 3263974"/>
                <a:gd name="connsiteY53" fmla="*/ 2983009 h 3657314"/>
                <a:gd name="connsiteX54" fmla="*/ 2244372 w 3263974"/>
                <a:gd name="connsiteY54" fmla="*/ 1493965 h 3657314"/>
                <a:gd name="connsiteX55" fmla="*/ 2243801 w 3263974"/>
                <a:gd name="connsiteY55" fmla="*/ 1469105 h 3657314"/>
                <a:gd name="connsiteX56" fmla="*/ 2228576 w 3263974"/>
                <a:gd name="connsiteY56" fmla="*/ 1445007 h 3657314"/>
                <a:gd name="connsiteX57" fmla="*/ 1883250 w 3263974"/>
                <a:gd name="connsiteY57" fmla="*/ 1155447 h 3657314"/>
                <a:gd name="connsiteX58" fmla="*/ 1818733 w 3263974"/>
                <a:gd name="connsiteY58" fmla="*/ 1164210 h 3657314"/>
                <a:gd name="connsiteX59" fmla="*/ 569982 w 3263974"/>
                <a:gd name="connsiteY59" fmla="*/ 1164210 h 3657314"/>
                <a:gd name="connsiteX60" fmla="*/ 479107 w 3263974"/>
                <a:gd name="connsiteY60" fmla="*/ 1073151 h 3657314"/>
                <a:gd name="connsiteX61" fmla="*/ 479107 w 3263974"/>
                <a:gd name="connsiteY61" fmla="*/ 823120 h 3657314"/>
                <a:gd name="connsiteX62" fmla="*/ 581781 w 3263974"/>
                <a:gd name="connsiteY62" fmla="*/ 719869 h 3657314"/>
                <a:gd name="connsiteX63" fmla="*/ 1766111 w 3263974"/>
                <a:gd name="connsiteY63" fmla="*/ 719869 h 3657314"/>
                <a:gd name="connsiteX64" fmla="*/ 1916364 w 3263974"/>
                <a:gd name="connsiteY64" fmla="*/ 298959 h 3657314"/>
                <a:gd name="connsiteX65" fmla="*/ 1908847 w 3263974"/>
                <a:gd name="connsiteY65" fmla="*/ 749872 h 3657314"/>
                <a:gd name="connsiteX66" fmla="*/ 2512145 w 3263974"/>
                <a:gd name="connsiteY66" fmla="*/ 1358044 h 3657314"/>
                <a:gd name="connsiteX67" fmla="*/ 3122485 w 3263974"/>
                <a:gd name="connsiteY67" fmla="*/ 752063 h 3657314"/>
                <a:gd name="connsiteX68" fmla="*/ 2518235 w 3263974"/>
                <a:gd name="connsiteY68" fmla="*/ 143225 h 3657314"/>
                <a:gd name="connsiteX69" fmla="*/ 1908853 w 3263974"/>
                <a:gd name="connsiteY69" fmla="*/ 747866 h 3657314"/>
                <a:gd name="connsiteX70" fmla="*/ 1908847 w 3263974"/>
                <a:gd name="connsiteY70" fmla="*/ 749872 h 3657314"/>
                <a:gd name="connsiteX71" fmla="*/ 1764208 w 3263974"/>
                <a:gd name="connsiteY71" fmla="*/ 865506 h 3657314"/>
                <a:gd name="connsiteX72" fmla="*/ 624507 w 3263974"/>
                <a:gd name="connsiteY72" fmla="*/ 865506 h 3657314"/>
                <a:gd name="connsiteX73" fmla="*/ 624507 w 3263974"/>
                <a:gd name="connsiteY73" fmla="*/ 1019239 h 3657314"/>
                <a:gd name="connsiteX74" fmla="*/ 1764208 w 3263974"/>
                <a:gd name="connsiteY74" fmla="*/ 1019239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63974" h="3657314">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grpFill/>
            <a:ln w="9497" cap="flat">
              <a:noFill/>
              <a:prstDash val="solid"/>
              <a:miter/>
            </a:ln>
          </p:spPr>
          <p:txBody>
            <a:bodyPr rtlCol="0" anchor="ctr"/>
            <a:lstStyle/>
            <a:p>
              <a:endParaRPr lang="en-RO"/>
            </a:p>
          </p:txBody>
        </p:sp>
        <p:sp>
          <p:nvSpPr>
            <p:cNvPr id="113" name="Freeform 112">
              <a:extLst>
                <a:ext uri="{FF2B5EF4-FFF2-40B4-BE49-F238E27FC236}">
                  <a16:creationId xmlns:a16="http://schemas.microsoft.com/office/drawing/2014/main" id="{401F394D-3E89-C648-B83E-CA2ED240681F}"/>
                </a:ext>
              </a:extLst>
            </p:cNvPr>
            <p:cNvSpPr/>
            <p:nvPr/>
          </p:nvSpPr>
          <p:spPr>
            <a:xfrm>
              <a:off x="5670579" y="3612160"/>
              <a:ext cx="141338" cy="141452"/>
            </a:xfrm>
            <a:custGeom>
              <a:avLst/>
              <a:gdLst>
                <a:gd name="connsiteX0" fmla="*/ 69054 w 141338"/>
                <a:gd name="connsiteY0" fmla="*/ 141611 h 141452"/>
                <a:gd name="connsiteX1" fmla="*/ 158 w 141338"/>
                <a:gd name="connsiteY1" fmla="*/ 70197 h 141452"/>
                <a:gd name="connsiteX2" fmla="*/ 160 w 141338"/>
                <a:gd name="connsiteY2" fmla="*/ 70078 h 141452"/>
                <a:gd name="connsiteX3" fmla="*/ 68856 w 141338"/>
                <a:gd name="connsiteY3" fmla="*/ 162 h 141452"/>
                <a:gd name="connsiteX4" fmla="*/ 70291 w 141338"/>
                <a:gd name="connsiteY4" fmla="*/ 165 h 141452"/>
                <a:gd name="connsiteX5" fmla="*/ 141485 w 141338"/>
                <a:gd name="connsiteY5" fmla="*/ 71586 h 141452"/>
                <a:gd name="connsiteX6" fmla="*/ 141469 w 141338"/>
                <a:gd name="connsiteY6" fmla="*/ 73031 h 141452"/>
                <a:gd name="connsiteX7" fmla="*/ 69054 w 141338"/>
                <a:gd name="connsiteY7" fmla="*/ 141611 h 14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38" h="141452">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grpFill/>
            <a:ln w="9497" cap="flat">
              <a:noFill/>
              <a:prstDash val="solid"/>
              <a:miter/>
            </a:ln>
          </p:spPr>
          <p:txBody>
            <a:bodyPr rtlCol="0" anchor="ctr"/>
            <a:lstStyle/>
            <a:p>
              <a:endParaRPr lang="en-RO"/>
            </a:p>
          </p:txBody>
        </p:sp>
        <p:sp>
          <p:nvSpPr>
            <p:cNvPr id="114" name="Freeform 113">
              <a:extLst>
                <a:ext uri="{FF2B5EF4-FFF2-40B4-BE49-F238E27FC236}">
                  <a16:creationId xmlns:a16="http://schemas.microsoft.com/office/drawing/2014/main" id="{285FC113-CB71-214C-8746-9AD541B3886F}"/>
                </a:ext>
              </a:extLst>
            </p:cNvPr>
            <p:cNvSpPr/>
            <p:nvPr/>
          </p:nvSpPr>
          <p:spPr>
            <a:xfrm>
              <a:off x="3418840" y="3689332"/>
              <a:ext cx="1428092" cy="142976"/>
            </a:xfrm>
            <a:custGeom>
              <a:avLst/>
              <a:gdLst>
                <a:gd name="connsiteX0" fmla="*/ 714916 w 1428092"/>
                <a:gd name="connsiteY0" fmla="*/ 143020 h 142976"/>
                <a:gd name="connsiteX1" fmla="*/ 101436 w 1428092"/>
                <a:gd name="connsiteY1" fmla="*/ 143020 h 142976"/>
                <a:gd name="connsiteX2" fmla="*/ 61851 w 1428092"/>
                <a:gd name="connsiteY2" fmla="*/ 141496 h 142976"/>
                <a:gd name="connsiteX3" fmla="*/ 189 w 1428092"/>
                <a:gd name="connsiteY3" fmla="*/ 73869 h 142976"/>
                <a:gd name="connsiteX4" fmla="*/ 57949 w 1428092"/>
                <a:gd name="connsiteY4" fmla="*/ 3003 h 142976"/>
                <a:gd name="connsiteX5" fmla="*/ 100580 w 1428092"/>
                <a:gd name="connsiteY5" fmla="*/ 240 h 142976"/>
                <a:gd name="connsiteX6" fmla="*/ 1327540 w 1428092"/>
                <a:gd name="connsiteY6" fmla="*/ 240 h 142976"/>
                <a:gd name="connsiteX7" fmla="*/ 1428217 w 1428092"/>
                <a:gd name="connsiteY7" fmla="*/ 73583 h 142976"/>
                <a:gd name="connsiteX8" fmla="*/ 1328016 w 1428092"/>
                <a:gd name="connsiteY8" fmla="*/ 143115 h 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092" h="142976">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grpFill/>
            <a:ln w="9497" cap="flat">
              <a:noFill/>
              <a:prstDash val="solid"/>
              <a:miter/>
            </a:ln>
          </p:spPr>
          <p:txBody>
            <a:bodyPr rtlCol="0" anchor="ctr"/>
            <a:lstStyle/>
            <a:p>
              <a:endParaRPr lang="en-RO"/>
            </a:p>
          </p:txBody>
        </p:sp>
        <p:sp>
          <p:nvSpPr>
            <p:cNvPr id="115" name="Freeform 114">
              <a:extLst>
                <a:ext uri="{FF2B5EF4-FFF2-40B4-BE49-F238E27FC236}">
                  <a16:creationId xmlns:a16="http://schemas.microsoft.com/office/drawing/2014/main" id="{ED6CF0A4-F9E0-1844-98BD-ABB4DC669107}"/>
                </a:ext>
              </a:extLst>
            </p:cNvPr>
            <p:cNvSpPr/>
            <p:nvPr/>
          </p:nvSpPr>
          <p:spPr>
            <a:xfrm>
              <a:off x="3419160" y="3012281"/>
              <a:ext cx="1428116" cy="143377"/>
            </a:xfrm>
            <a:custGeom>
              <a:avLst/>
              <a:gdLst>
                <a:gd name="connsiteX0" fmla="*/ 717070 w 1428116"/>
                <a:gd name="connsiteY0" fmla="*/ 160 h 143377"/>
                <a:gd name="connsiteX1" fmla="*/ 1323413 w 1428116"/>
                <a:gd name="connsiteY1" fmla="*/ 160 h 143377"/>
                <a:gd name="connsiteX2" fmla="*/ 1362618 w 1428116"/>
                <a:gd name="connsiteY2" fmla="*/ 1207 h 143377"/>
                <a:gd name="connsiteX3" fmla="*/ 1428182 w 1428116"/>
                <a:gd name="connsiteY3" fmla="*/ 69216 h 143377"/>
                <a:gd name="connsiteX4" fmla="*/ 1367757 w 1428116"/>
                <a:gd name="connsiteY4" fmla="*/ 141606 h 143377"/>
                <a:gd name="connsiteX5" fmla="*/ 1332263 w 1428116"/>
                <a:gd name="connsiteY5" fmla="*/ 143416 h 143377"/>
                <a:gd name="connsiteX6" fmla="*/ 87413 w 1428116"/>
                <a:gd name="connsiteY6" fmla="*/ 143416 h 143377"/>
                <a:gd name="connsiteX7" fmla="*/ 154 w 1428116"/>
                <a:gd name="connsiteY7" fmla="*/ 70835 h 143377"/>
                <a:gd name="connsiteX8" fmla="*/ 85796 w 1428116"/>
                <a:gd name="connsiteY8" fmla="*/ 731 h 143377"/>
                <a:gd name="connsiteX9" fmla="*/ 595840 w 1428116"/>
                <a:gd name="connsiteY9" fmla="*/ 731 h 14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116" h="143377">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grpFill/>
            <a:ln w="9497" cap="flat">
              <a:noFill/>
              <a:prstDash val="solid"/>
              <a:miter/>
            </a:ln>
          </p:spPr>
          <p:txBody>
            <a:bodyPr rtlCol="0" anchor="ctr"/>
            <a:lstStyle/>
            <a:p>
              <a:endParaRPr lang="en-RO"/>
            </a:p>
          </p:txBody>
        </p:sp>
        <p:sp>
          <p:nvSpPr>
            <p:cNvPr id="116" name="Freeform 115">
              <a:extLst>
                <a:ext uri="{FF2B5EF4-FFF2-40B4-BE49-F238E27FC236}">
                  <a16:creationId xmlns:a16="http://schemas.microsoft.com/office/drawing/2014/main" id="{F0CC865F-1E24-584B-B36F-15F234474704}"/>
                </a:ext>
              </a:extLst>
            </p:cNvPr>
            <p:cNvSpPr/>
            <p:nvPr/>
          </p:nvSpPr>
          <p:spPr>
            <a:xfrm>
              <a:off x="3419251" y="4028789"/>
              <a:ext cx="1428183" cy="143295"/>
            </a:xfrm>
            <a:custGeom>
              <a:avLst/>
              <a:gdLst>
                <a:gd name="connsiteX0" fmla="*/ 718026 w 1428183"/>
                <a:gd name="connsiteY0" fmla="*/ 160 h 143295"/>
                <a:gd name="connsiteX1" fmla="*/ 1346065 w 1428183"/>
                <a:gd name="connsiteY1" fmla="*/ 160 h 143295"/>
                <a:gd name="connsiteX2" fmla="*/ 1423237 w 1428183"/>
                <a:gd name="connsiteY2" fmla="*/ 45689 h 143295"/>
                <a:gd name="connsiteX3" fmla="*/ 1383986 w 1428183"/>
                <a:gd name="connsiteY3" fmla="*/ 137593 h 143295"/>
                <a:gd name="connsiteX4" fmla="*/ 1366809 w 1428183"/>
                <a:gd name="connsiteY4" fmla="*/ 142082 h 143295"/>
                <a:gd name="connsiteX5" fmla="*/ 1331220 w 1428183"/>
                <a:gd name="connsiteY5" fmla="*/ 143225 h 143295"/>
                <a:gd name="connsiteX6" fmla="*/ 96838 w 1428183"/>
                <a:gd name="connsiteY6" fmla="*/ 143225 h 143295"/>
                <a:gd name="connsiteX7" fmla="*/ 68291 w 1428183"/>
                <a:gd name="connsiteY7" fmla="*/ 143225 h 143295"/>
                <a:gd name="connsiteX8" fmla="*/ 158 w 1428183"/>
                <a:gd name="connsiteY8" fmla="*/ 69978 h 143295"/>
                <a:gd name="connsiteX9" fmla="*/ 72477 w 1428183"/>
                <a:gd name="connsiteY9" fmla="*/ 1207 h 143295"/>
                <a:gd name="connsiteX10" fmla="*/ 222255 w 1428183"/>
                <a:gd name="connsiteY10" fmla="*/ 1207 h 1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183" h="143295">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grpFill/>
            <a:ln w="9497" cap="flat">
              <a:noFill/>
              <a:prstDash val="solid"/>
              <a:miter/>
            </a:ln>
          </p:spPr>
          <p:txBody>
            <a:bodyPr rtlCol="0" anchor="ctr"/>
            <a:lstStyle/>
            <a:p>
              <a:endParaRPr lang="en-RO"/>
            </a:p>
          </p:txBody>
        </p:sp>
        <p:sp>
          <p:nvSpPr>
            <p:cNvPr id="117" name="Freeform 116">
              <a:extLst>
                <a:ext uri="{FF2B5EF4-FFF2-40B4-BE49-F238E27FC236}">
                  <a16:creationId xmlns:a16="http://schemas.microsoft.com/office/drawing/2014/main" id="{59484E36-E865-714B-A2B9-6045A238CF17}"/>
                </a:ext>
              </a:extLst>
            </p:cNvPr>
            <p:cNvSpPr/>
            <p:nvPr/>
          </p:nvSpPr>
          <p:spPr>
            <a:xfrm>
              <a:off x="3419357" y="3350536"/>
              <a:ext cx="1428361" cy="143102"/>
            </a:xfrm>
            <a:custGeom>
              <a:avLst/>
              <a:gdLst>
                <a:gd name="connsiteX0" fmla="*/ 712876 w 1428361"/>
                <a:gd name="connsiteY0" fmla="*/ 143202 h 143102"/>
                <a:gd name="connsiteX1" fmla="*/ 99396 w 1428361"/>
                <a:gd name="connsiteY1" fmla="*/ 143202 h 143102"/>
                <a:gd name="connsiteX2" fmla="*/ 67328 w 1428361"/>
                <a:gd name="connsiteY2" fmla="*/ 142726 h 143102"/>
                <a:gd name="connsiteX3" fmla="*/ 147 w 1428361"/>
                <a:gd name="connsiteY3" fmla="*/ 72431 h 143102"/>
                <a:gd name="connsiteX4" fmla="*/ 62760 w 1428361"/>
                <a:gd name="connsiteY4" fmla="*/ 1184 h 143102"/>
                <a:gd name="connsiteX5" fmla="*/ 91308 w 1428361"/>
                <a:gd name="connsiteY5" fmla="*/ 327 h 143102"/>
                <a:gd name="connsiteX6" fmla="*/ 1336443 w 1428361"/>
                <a:gd name="connsiteY6" fmla="*/ 327 h 143102"/>
                <a:gd name="connsiteX7" fmla="*/ 1364990 w 1428361"/>
                <a:gd name="connsiteY7" fmla="*/ 1089 h 143102"/>
                <a:gd name="connsiteX8" fmla="*/ 1428108 w 1428361"/>
                <a:gd name="connsiteY8" fmla="*/ 79232 h 143102"/>
                <a:gd name="connsiteX9" fmla="*/ 1362516 w 1428361"/>
                <a:gd name="connsiteY9" fmla="*/ 142631 h 143102"/>
                <a:gd name="connsiteX10" fmla="*/ 1330448 w 1428361"/>
                <a:gd name="connsiteY10" fmla="*/ 143107 h 1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361" h="143102">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grpFill/>
            <a:ln w="9497" cap="flat">
              <a:noFill/>
              <a:prstDash val="solid"/>
              <a:miter/>
            </a:ln>
          </p:spPr>
          <p:txBody>
            <a:bodyPr rtlCol="0" anchor="ctr"/>
            <a:lstStyle/>
            <a:p>
              <a:endParaRPr lang="en-RO"/>
            </a:p>
          </p:txBody>
        </p:sp>
        <p:sp>
          <p:nvSpPr>
            <p:cNvPr id="118" name="Freeform 117">
              <a:extLst>
                <a:ext uri="{FF2B5EF4-FFF2-40B4-BE49-F238E27FC236}">
                  <a16:creationId xmlns:a16="http://schemas.microsoft.com/office/drawing/2014/main" id="{302122EC-D356-424B-95DC-A730C3742771}"/>
                </a:ext>
              </a:extLst>
            </p:cNvPr>
            <p:cNvSpPr/>
            <p:nvPr/>
          </p:nvSpPr>
          <p:spPr>
            <a:xfrm>
              <a:off x="5383957" y="2185691"/>
              <a:ext cx="142995" cy="629898"/>
            </a:xfrm>
            <a:custGeom>
              <a:avLst/>
              <a:gdLst>
                <a:gd name="connsiteX0" fmla="*/ 358 w 142995"/>
                <a:gd name="connsiteY0" fmla="*/ 311828 h 629898"/>
                <a:gd name="connsiteX1" fmla="*/ 358 w 142995"/>
                <a:gd name="connsiteY1" fmla="*/ 83228 h 629898"/>
                <a:gd name="connsiteX2" fmla="*/ 72107 w 142995"/>
                <a:gd name="connsiteY2" fmla="*/ 170 h 629898"/>
                <a:gd name="connsiteX3" fmla="*/ 142619 w 142995"/>
                <a:gd name="connsiteY3" fmla="*/ 81990 h 629898"/>
                <a:gd name="connsiteX4" fmla="*/ 142619 w 142995"/>
                <a:gd name="connsiteY4" fmla="*/ 549191 h 629898"/>
                <a:gd name="connsiteX5" fmla="*/ 71631 w 142995"/>
                <a:gd name="connsiteY5" fmla="*/ 630058 h 629898"/>
                <a:gd name="connsiteX6" fmla="*/ 358 w 142995"/>
                <a:gd name="connsiteY6" fmla="*/ 546905 h 629898"/>
                <a:gd name="connsiteX7" fmla="*/ 358 w 142995"/>
                <a:gd name="connsiteY7" fmla="*/ 311828 h 6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95" h="629898">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grpFill/>
            <a:ln w="9497" cap="flat">
              <a:noFill/>
              <a:prstDash val="solid"/>
              <a:miter/>
            </a:ln>
          </p:spPr>
          <p:txBody>
            <a:bodyPr rtlCol="0" anchor="ctr"/>
            <a:lstStyle/>
            <a:p>
              <a:endParaRPr lang="en-RO"/>
            </a:p>
          </p:txBody>
        </p:sp>
        <p:sp>
          <p:nvSpPr>
            <p:cNvPr id="119" name="Freeform 118">
              <a:extLst>
                <a:ext uri="{FF2B5EF4-FFF2-40B4-BE49-F238E27FC236}">
                  <a16:creationId xmlns:a16="http://schemas.microsoft.com/office/drawing/2014/main" id="{F386FE1B-BA3D-174F-9C36-A06E41381720}"/>
                </a:ext>
              </a:extLst>
            </p:cNvPr>
            <p:cNvSpPr/>
            <p:nvPr/>
          </p:nvSpPr>
          <p:spPr>
            <a:xfrm>
              <a:off x="5384427" y="1956705"/>
              <a:ext cx="141339" cy="142128"/>
            </a:xfrm>
            <a:custGeom>
              <a:avLst/>
              <a:gdLst>
                <a:gd name="connsiteX0" fmla="*/ 174 w 141339"/>
                <a:gd name="connsiteY0" fmla="*/ 70946 h 142128"/>
                <a:gd name="connsiteX1" fmla="*/ 67042 w 141339"/>
                <a:gd name="connsiteY1" fmla="*/ 201 h 142128"/>
                <a:gd name="connsiteX2" fmla="*/ 69258 w 141339"/>
                <a:gd name="connsiteY2" fmla="*/ 175 h 142128"/>
                <a:gd name="connsiteX3" fmla="*/ 141482 w 141339"/>
                <a:gd name="connsiteY3" fmla="*/ 68755 h 142128"/>
                <a:gd name="connsiteX4" fmla="*/ 69734 w 141339"/>
                <a:gd name="connsiteY4" fmla="*/ 142288 h 142128"/>
                <a:gd name="connsiteX5" fmla="*/ 174 w 141339"/>
                <a:gd name="connsiteY5" fmla="*/ 70946 h 1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39" h="142128">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grpFill/>
            <a:ln w="9497" cap="flat">
              <a:noFill/>
              <a:prstDash val="solid"/>
              <a:miter/>
            </a:ln>
          </p:spPr>
          <p:txBody>
            <a:bodyPr rtlCol="0" anchor="ctr"/>
            <a:lstStyle/>
            <a:p>
              <a:endParaRPr lang="en-RO"/>
            </a:p>
          </p:txBody>
        </p:sp>
      </p:grpSp>
    </p:spTree>
    <p:extLst>
      <p:ext uri="{BB962C8B-B14F-4D97-AF65-F5344CB8AC3E}">
        <p14:creationId xmlns:p14="http://schemas.microsoft.com/office/powerpoint/2010/main" val="422878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4">
            <a:extLst>
              <a:ext uri="{FF2B5EF4-FFF2-40B4-BE49-F238E27FC236}">
                <a16:creationId xmlns:a16="http://schemas.microsoft.com/office/drawing/2014/main" id="{4782681D-1F6A-1C46-BAD6-D1874A92183A}"/>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5" name="TextBox 4">
            <a:extLst>
              <a:ext uri="{FF2B5EF4-FFF2-40B4-BE49-F238E27FC236}">
                <a16:creationId xmlns:a16="http://schemas.microsoft.com/office/drawing/2014/main" id="{663A4F6C-7FA9-7A41-A7DE-CA65428F25D3}"/>
              </a:ext>
            </a:extLst>
          </p:cNvPr>
          <p:cNvSpPr txBox="1"/>
          <p:nvPr/>
        </p:nvSpPr>
        <p:spPr>
          <a:xfrm>
            <a:off x="1193180" y="379681"/>
            <a:ext cx="5928382"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Maintain or restore trust</a:t>
            </a:r>
          </a:p>
        </p:txBody>
      </p:sp>
      <p:sp>
        <p:nvSpPr>
          <p:cNvPr id="59" name="Rounded Rectangle 58">
            <a:extLst>
              <a:ext uri="{FF2B5EF4-FFF2-40B4-BE49-F238E27FC236}">
                <a16:creationId xmlns:a16="http://schemas.microsoft.com/office/drawing/2014/main" id="{F14F5AEB-92AD-7B48-8C87-3DF6B82778AE}"/>
              </a:ext>
            </a:extLst>
          </p:cNvPr>
          <p:cNvSpPr/>
          <p:nvPr/>
        </p:nvSpPr>
        <p:spPr>
          <a:xfrm>
            <a:off x="425670" y="2327810"/>
            <a:ext cx="2520000" cy="3396527"/>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4" name="Rounded Rectangle 63">
            <a:extLst>
              <a:ext uri="{FF2B5EF4-FFF2-40B4-BE49-F238E27FC236}">
                <a16:creationId xmlns:a16="http://schemas.microsoft.com/office/drawing/2014/main" id="{9655163B-C10C-394E-9F72-77318308E0BE}"/>
              </a:ext>
            </a:extLst>
          </p:cNvPr>
          <p:cNvSpPr/>
          <p:nvPr/>
        </p:nvSpPr>
        <p:spPr>
          <a:xfrm>
            <a:off x="3287614" y="2327810"/>
            <a:ext cx="2520000" cy="3396527"/>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5" name="Rounded Rectangle 64">
            <a:extLst>
              <a:ext uri="{FF2B5EF4-FFF2-40B4-BE49-F238E27FC236}">
                <a16:creationId xmlns:a16="http://schemas.microsoft.com/office/drawing/2014/main" id="{463A8DD8-3248-5D40-82AD-CAC70657473D}"/>
              </a:ext>
            </a:extLst>
          </p:cNvPr>
          <p:cNvSpPr/>
          <p:nvPr/>
        </p:nvSpPr>
        <p:spPr>
          <a:xfrm>
            <a:off x="6149558" y="2327810"/>
            <a:ext cx="2520000" cy="3396527"/>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6" name="Google Shape;140;p4">
            <a:extLst>
              <a:ext uri="{FF2B5EF4-FFF2-40B4-BE49-F238E27FC236}">
                <a16:creationId xmlns:a16="http://schemas.microsoft.com/office/drawing/2014/main" id="{42B358E1-EC96-DE42-BCCA-1BC451D88E84}"/>
              </a:ext>
            </a:extLst>
          </p:cNvPr>
          <p:cNvSpPr>
            <a:spLocks noChangeAspect="1"/>
          </p:cNvSpPr>
          <p:nvPr/>
        </p:nvSpPr>
        <p:spPr>
          <a:xfrm>
            <a:off x="1253670" y="18958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0;p4">
            <a:extLst>
              <a:ext uri="{FF2B5EF4-FFF2-40B4-BE49-F238E27FC236}">
                <a16:creationId xmlns:a16="http://schemas.microsoft.com/office/drawing/2014/main" id="{1AFB61E5-76E7-3C4F-A23A-4BFC9E77DFB3}"/>
              </a:ext>
            </a:extLst>
          </p:cNvPr>
          <p:cNvSpPr>
            <a:spLocks noChangeAspect="1"/>
          </p:cNvSpPr>
          <p:nvPr/>
        </p:nvSpPr>
        <p:spPr>
          <a:xfrm>
            <a:off x="4115614" y="18958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0;p4">
            <a:extLst>
              <a:ext uri="{FF2B5EF4-FFF2-40B4-BE49-F238E27FC236}">
                <a16:creationId xmlns:a16="http://schemas.microsoft.com/office/drawing/2014/main" id="{B35C4C39-FBAB-FF49-A8F0-318FEEF6FF06}"/>
              </a:ext>
            </a:extLst>
          </p:cNvPr>
          <p:cNvSpPr>
            <a:spLocks noChangeAspect="1"/>
          </p:cNvSpPr>
          <p:nvPr/>
        </p:nvSpPr>
        <p:spPr>
          <a:xfrm>
            <a:off x="6977558" y="18958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TextBox 74">
            <a:extLst>
              <a:ext uri="{FF2B5EF4-FFF2-40B4-BE49-F238E27FC236}">
                <a16:creationId xmlns:a16="http://schemas.microsoft.com/office/drawing/2014/main" id="{F84829A5-AB07-C041-9D07-307CFFDB21D5}"/>
              </a:ext>
            </a:extLst>
          </p:cNvPr>
          <p:cNvSpPr txBox="1"/>
          <p:nvPr/>
        </p:nvSpPr>
        <p:spPr>
          <a:xfrm>
            <a:off x="763793" y="3178687"/>
            <a:ext cx="1904104" cy="2215991"/>
          </a:xfrm>
          <a:prstGeom prst="rect">
            <a:avLst/>
          </a:prstGeom>
          <a:noFill/>
        </p:spPr>
        <p:txBody>
          <a:bodyPr wrap="square" lIns="0" tIns="0" rIns="0" bIns="0" rtlCol="0">
            <a:spAutoFit/>
          </a:bodyPr>
          <a:lstStyle/>
          <a:p>
            <a:r>
              <a:rPr lang="en-GB" sz="1600" dirty="0" err="1">
                <a:solidFill>
                  <a:schemeClr val="tx1"/>
                </a:solidFill>
              </a:rPr>
              <a:t>When the population does not trust those who are there to protect them, they become more fearful, and it is less likely that or follow recommended measures.</a:t>
            </a:r>
            <a:endParaRPr lang="en-GB" sz="1200" dirty="0" err="1">
              <a:solidFill>
                <a:srgbClr val="3D6C9D"/>
              </a:solidFill>
            </a:endParaRPr>
          </a:p>
        </p:txBody>
      </p:sp>
      <p:sp>
        <p:nvSpPr>
          <p:cNvPr id="76" name="TextBox 75">
            <a:extLst>
              <a:ext uri="{FF2B5EF4-FFF2-40B4-BE49-F238E27FC236}">
                <a16:creationId xmlns:a16="http://schemas.microsoft.com/office/drawing/2014/main" id="{31C499B6-0CB0-F14D-A031-6E490148C7E4}"/>
              </a:ext>
            </a:extLst>
          </p:cNvPr>
          <p:cNvSpPr txBox="1"/>
          <p:nvPr/>
        </p:nvSpPr>
        <p:spPr>
          <a:xfrm>
            <a:off x="3679118" y="3178687"/>
            <a:ext cx="1871830" cy="1231106"/>
          </a:xfrm>
          <a:prstGeom prst="rect">
            <a:avLst/>
          </a:prstGeom>
          <a:noFill/>
        </p:spPr>
        <p:txBody>
          <a:bodyPr wrap="square" lIns="0" tIns="0" rIns="0" bIns="0" rtlCol="0">
            <a:spAutoFit/>
          </a:bodyPr>
          <a:lstStyle/>
          <a:p>
            <a:r>
              <a:rPr lang="en-GB" sz="1600" dirty="0" err="1">
                <a:solidFill>
                  <a:schemeClr val="tx1"/>
                </a:solidFill>
              </a:rPr>
              <a:t>Trust in the authorities’ transparency and veracity reduces public anxiety.</a:t>
            </a:r>
            <a:endParaRPr lang="en-GB" sz="1200" dirty="0" err="1">
              <a:solidFill>
                <a:srgbClr val="3D6C9D"/>
              </a:solidFill>
            </a:endParaRPr>
          </a:p>
        </p:txBody>
      </p:sp>
      <p:sp>
        <p:nvSpPr>
          <p:cNvPr id="77" name="TextBox 76">
            <a:extLst>
              <a:ext uri="{FF2B5EF4-FFF2-40B4-BE49-F238E27FC236}">
                <a16:creationId xmlns:a16="http://schemas.microsoft.com/office/drawing/2014/main" id="{3A45BBF3-1110-4B4E-A5C1-810DAD31E857}"/>
              </a:ext>
            </a:extLst>
          </p:cNvPr>
          <p:cNvSpPr txBox="1"/>
          <p:nvPr/>
        </p:nvSpPr>
        <p:spPr>
          <a:xfrm>
            <a:off x="6583684" y="3178687"/>
            <a:ext cx="1645917" cy="1477328"/>
          </a:xfrm>
          <a:prstGeom prst="rect">
            <a:avLst/>
          </a:prstGeom>
          <a:noFill/>
        </p:spPr>
        <p:txBody>
          <a:bodyPr wrap="square" lIns="0" tIns="0" rIns="0" bIns="0" rtlCol="0">
            <a:spAutoFit/>
          </a:bodyPr>
          <a:lstStyle/>
          <a:p>
            <a:r>
              <a:rPr lang="en-GB" sz="1600" dirty="0" err="1">
                <a:solidFill>
                  <a:schemeClr val="tx1"/>
                </a:solidFill>
              </a:rPr>
              <a:t>Trust in institutions must be built before a public health emergency emerges.</a:t>
            </a:r>
            <a:endParaRPr lang="en-GB" sz="1200" dirty="0" err="1">
              <a:solidFill>
                <a:srgbClr val="3D6C9D"/>
              </a:solidFill>
            </a:endParaRPr>
          </a:p>
        </p:txBody>
      </p:sp>
      <p:grpSp>
        <p:nvGrpSpPr>
          <p:cNvPr id="7" name="Graphic 2">
            <a:extLst>
              <a:ext uri="{FF2B5EF4-FFF2-40B4-BE49-F238E27FC236}">
                <a16:creationId xmlns:a16="http://schemas.microsoft.com/office/drawing/2014/main" id="{62267CDB-DCB8-E046-8F78-5EA83CF4AE48}"/>
              </a:ext>
            </a:extLst>
          </p:cNvPr>
          <p:cNvGrpSpPr>
            <a:grpSpLocks noChangeAspect="1"/>
          </p:cNvGrpSpPr>
          <p:nvPr/>
        </p:nvGrpSpPr>
        <p:grpSpPr>
          <a:xfrm>
            <a:off x="1433670" y="2114217"/>
            <a:ext cx="504000" cy="384156"/>
            <a:chOff x="2622550" y="1943100"/>
            <a:chExt cx="3898900" cy="2971800"/>
          </a:xfrm>
          <a:solidFill>
            <a:schemeClr val="bg1"/>
          </a:solidFill>
        </p:grpSpPr>
        <p:sp>
          <p:nvSpPr>
            <p:cNvPr id="8" name="Freeform 7">
              <a:extLst>
                <a:ext uri="{FF2B5EF4-FFF2-40B4-BE49-F238E27FC236}">
                  <a16:creationId xmlns:a16="http://schemas.microsoft.com/office/drawing/2014/main" id="{4BB1F861-24C2-5C47-B738-ED777CD41C66}"/>
                </a:ext>
              </a:extLst>
            </p:cNvPr>
            <p:cNvSpPr/>
            <p:nvPr/>
          </p:nvSpPr>
          <p:spPr>
            <a:xfrm>
              <a:off x="2622919" y="1943099"/>
              <a:ext cx="3894822" cy="2973979"/>
            </a:xfrm>
            <a:custGeom>
              <a:avLst/>
              <a:gdLst>
                <a:gd name="connsiteX0" fmla="*/ 3895002 w 3894822"/>
                <a:gd name="connsiteY0" fmla="*/ 2937649 h 2973979"/>
                <a:gd name="connsiteX1" fmla="*/ 3818355 w 3894822"/>
                <a:gd name="connsiteY1" fmla="*/ 2969740 h 2973979"/>
                <a:gd name="connsiteX2" fmla="*/ 3780317 w 3894822"/>
                <a:gd name="connsiteY2" fmla="*/ 2894448 h 2973979"/>
                <a:gd name="connsiteX3" fmla="*/ 3780983 w 3894822"/>
                <a:gd name="connsiteY3" fmla="*/ 2518463 h 2973979"/>
                <a:gd name="connsiteX4" fmla="*/ 3690928 w 3894822"/>
                <a:gd name="connsiteY4" fmla="*/ 2374336 h 2973979"/>
                <a:gd name="connsiteX5" fmla="*/ 3548285 w 3894822"/>
                <a:gd name="connsiteY5" fmla="*/ 2302652 h 2973979"/>
                <a:gd name="connsiteX6" fmla="*/ 3496078 w 3894822"/>
                <a:gd name="connsiteY6" fmla="*/ 2311007 h 2973979"/>
                <a:gd name="connsiteX7" fmla="*/ 3363896 w 3894822"/>
                <a:gd name="connsiteY7" fmla="*/ 2403199 h 2973979"/>
                <a:gd name="connsiteX8" fmla="*/ 3115603 w 3894822"/>
                <a:gd name="connsiteY8" fmla="*/ 2345377 h 2973979"/>
                <a:gd name="connsiteX9" fmla="*/ 2972960 w 3894822"/>
                <a:gd name="connsiteY9" fmla="*/ 2334554 h 2973979"/>
                <a:gd name="connsiteX10" fmla="*/ 2981804 w 3894822"/>
                <a:gd name="connsiteY10" fmla="*/ 2352213 h 2973979"/>
                <a:gd name="connsiteX11" fmla="*/ 3040573 w 3894822"/>
                <a:gd name="connsiteY11" fmla="*/ 2537168 h 2973979"/>
                <a:gd name="connsiteX12" fmla="*/ 3040002 w 3894822"/>
                <a:gd name="connsiteY12" fmla="*/ 2901664 h 2973979"/>
                <a:gd name="connsiteX13" fmla="*/ 3018035 w 3894822"/>
                <a:gd name="connsiteY13" fmla="*/ 2958632 h 2973979"/>
                <a:gd name="connsiteX14" fmla="*/ 2962880 w 3894822"/>
                <a:gd name="connsiteY14" fmla="*/ 2968126 h 2973979"/>
                <a:gd name="connsiteX15" fmla="*/ 2926839 w 3894822"/>
                <a:gd name="connsiteY15" fmla="*/ 2908405 h 2973979"/>
                <a:gd name="connsiteX16" fmla="*/ 2927695 w 3894822"/>
                <a:gd name="connsiteY16" fmla="*/ 2570399 h 2973979"/>
                <a:gd name="connsiteX17" fmla="*/ 2776113 w 3894822"/>
                <a:gd name="connsiteY17" fmla="*/ 2339396 h 2973979"/>
                <a:gd name="connsiteX18" fmla="*/ 2489496 w 3894822"/>
                <a:gd name="connsiteY18" fmla="*/ 2214352 h 2973979"/>
                <a:gd name="connsiteX19" fmla="*/ 1946788 w 3894822"/>
                <a:gd name="connsiteY19" fmla="*/ 2546662 h 2973979"/>
                <a:gd name="connsiteX20" fmla="*/ 1403130 w 3894822"/>
                <a:gd name="connsiteY20" fmla="*/ 2213688 h 2973979"/>
                <a:gd name="connsiteX21" fmla="*/ 1059931 w 3894822"/>
                <a:gd name="connsiteY21" fmla="*/ 2369114 h 2973979"/>
                <a:gd name="connsiteX22" fmla="*/ 966263 w 3894822"/>
                <a:gd name="connsiteY22" fmla="*/ 2540016 h 2973979"/>
                <a:gd name="connsiteX23" fmla="*/ 966263 w 3894822"/>
                <a:gd name="connsiteY23" fmla="*/ 2889416 h 2973979"/>
                <a:gd name="connsiteX24" fmla="*/ 964646 w 3894822"/>
                <a:gd name="connsiteY24" fmla="*/ 2927394 h 2973979"/>
                <a:gd name="connsiteX25" fmla="*/ 912819 w 3894822"/>
                <a:gd name="connsiteY25" fmla="*/ 2972589 h 2973979"/>
                <a:gd name="connsiteX26" fmla="*/ 858425 w 3894822"/>
                <a:gd name="connsiteY26" fmla="*/ 2935085 h 2973979"/>
                <a:gd name="connsiteX27" fmla="*/ 852339 w 3894822"/>
                <a:gd name="connsiteY27" fmla="*/ 2891125 h 2973979"/>
                <a:gd name="connsiteX28" fmla="*/ 852339 w 3894822"/>
                <a:gd name="connsiteY28" fmla="*/ 2557011 h 2973979"/>
                <a:gd name="connsiteX29" fmla="*/ 965787 w 3894822"/>
                <a:gd name="connsiteY29" fmla="*/ 2295151 h 2973979"/>
                <a:gd name="connsiteX30" fmla="*/ 973204 w 3894822"/>
                <a:gd name="connsiteY30" fmla="*/ 2283853 h 2973979"/>
                <a:gd name="connsiteX31" fmla="*/ 882579 w 3894822"/>
                <a:gd name="connsiteY31" fmla="*/ 2254514 h 2973979"/>
                <a:gd name="connsiteX32" fmla="*/ 854050 w 3894822"/>
                <a:gd name="connsiteY32" fmla="*/ 2264009 h 2973979"/>
                <a:gd name="connsiteX33" fmla="*/ 738795 w 3894822"/>
                <a:gd name="connsiteY33" fmla="*/ 2379653 h 2973979"/>
                <a:gd name="connsiteX34" fmla="*/ 723580 w 3894822"/>
                <a:gd name="connsiteY34" fmla="*/ 2423138 h 2973979"/>
                <a:gd name="connsiteX35" fmla="*/ 722914 w 3894822"/>
                <a:gd name="connsiteY35" fmla="*/ 2890271 h 2973979"/>
                <a:gd name="connsiteX36" fmla="*/ 721298 w 3894822"/>
                <a:gd name="connsiteY36" fmla="*/ 2928249 h 2973979"/>
                <a:gd name="connsiteX37" fmla="*/ 668520 w 3894822"/>
                <a:gd name="connsiteY37" fmla="*/ 2972589 h 2973979"/>
                <a:gd name="connsiteX38" fmla="*/ 614601 w 3894822"/>
                <a:gd name="connsiteY38" fmla="*/ 2934610 h 2973979"/>
                <a:gd name="connsiteX39" fmla="*/ 608990 w 3894822"/>
                <a:gd name="connsiteY39" fmla="*/ 2890555 h 2973979"/>
                <a:gd name="connsiteX40" fmla="*/ 607849 w 3894822"/>
                <a:gd name="connsiteY40" fmla="*/ 2427220 h 2973979"/>
                <a:gd name="connsiteX41" fmla="*/ 585216 w 3894822"/>
                <a:gd name="connsiteY41" fmla="*/ 2371772 h 2973979"/>
                <a:gd name="connsiteX42" fmla="*/ 483274 w 3894822"/>
                <a:gd name="connsiteY42" fmla="*/ 2269706 h 2973979"/>
                <a:gd name="connsiteX43" fmla="*/ 445236 w 3894822"/>
                <a:gd name="connsiteY43" fmla="*/ 2258312 h 2973979"/>
                <a:gd name="connsiteX44" fmla="*/ 218910 w 3894822"/>
                <a:gd name="connsiteY44" fmla="*/ 2322780 h 2973979"/>
                <a:gd name="connsiteX45" fmla="*/ 114305 w 3894822"/>
                <a:gd name="connsiteY45" fmla="*/ 2461876 h 2973979"/>
                <a:gd name="connsiteX46" fmla="*/ 114305 w 3894822"/>
                <a:gd name="connsiteY46" fmla="*/ 2891030 h 2973979"/>
                <a:gd name="connsiteX47" fmla="*/ 110597 w 3894822"/>
                <a:gd name="connsiteY47" fmla="*/ 2931667 h 2973979"/>
                <a:gd name="connsiteX48" fmla="*/ 58485 w 3894822"/>
                <a:gd name="connsiteY48" fmla="*/ 2972968 h 2973979"/>
                <a:gd name="connsiteX49" fmla="*/ 3234 w 3894822"/>
                <a:gd name="connsiteY49" fmla="*/ 2931762 h 2973979"/>
                <a:gd name="connsiteX50" fmla="*/ 381 w 3894822"/>
                <a:gd name="connsiteY50" fmla="*/ 2893784 h 2973979"/>
                <a:gd name="connsiteX51" fmla="*/ 381 w 3894822"/>
                <a:gd name="connsiteY51" fmla="*/ 2464629 h 2973979"/>
                <a:gd name="connsiteX52" fmla="*/ 188765 w 3894822"/>
                <a:gd name="connsiteY52" fmla="*/ 2212643 h 2973979"/>
                <a:gd name="connsiteX53" fmla="*/ 385992 w 3894822"/>
                <a:gd name="connsiteY53" fmla="*/ 2156720 h 2973979"/>
                <a:gd name="connsiteX54" fmla="*/ 428024 w 3894822"/>
                <a:gd name="connsiteY54" fmla="*/ 2104595 h 2973979"/>
                <a:gd name="connsiteX55" fmla="*/ 385897 w 3894822"/>
                <a:gd name="connsiteY55" fmla="*/ 2007940 h 2973979"/>
                <a:gd name="connsiteX56" fmla="*/ 244681 w 3894822"/>
                <a:gd name="connsiteY56" fmla="*/ 1679808 h 2973979"/>
                <a:gd name="connsiteX57" fmla="*/ 212253 w 3894822"/>
                <a:gd name="connsiteY57" fmla="*/ 1523338 h 2973979"/>
                <a:gd name="connsiteX58" fmla="*/ 503435 w 3894822"/>
                <a:gd name="connsiteY58" fmla="*/ 1040349 h 2973979"/>
                <a:gd name="connsiteX59" fmla="*/ 1027979 w 3894822"/>
                <a:gd name="connsiteY59" fmla="*/ 1034082 h 2973979"/>
                <a:gd name="connsiteX60" fmla="*/ 1082469 w 3894822"/>
                <a:gd name="connsiteY60" fmla="*/ 1034082 h 2973979"/>
                <a:gd name="connsiteX61" fmla="*/ 1095687 w 3894822"/>
                <a:gd name="connsiteY61" fmla="*/ 874858 h 2973979"/>
                <a:gd name="connsiteX62" fmla="*/ 1193350 w 3894822"/>
                <a:gd name="connsiteY62" fmla="*/ 467731 h 2973979"/>
                <a:gd name="connsiteX63" fmla="*/ 1956773 w 3894822"/>
                <a:gd name="connsiteY63" fmla="*/ 124 h 2973979"/>
                <a:gd name="connsiteX64" fmla="*/ 2576318 w 3894822"/>
                <a:gd name="connsiteY64" fmla="*/ 273662 h 2973979"/>
                <a:gd name="connsiteX65" fmla="*/ 2791328 w 3894822"/>
                <a:gd name="connsiteY65" fmla="*/ 794914 h 2973979"/>
                <a:gd name="connsiteX66" fmla="*/ 2839732 w 3894822"/>
                <a:gd name="connsiteY66" fmla="*/ 1325376 h 2973979"/>
                <a:gd name="connsiteX67" fmla="*/ 2854471 w 3894822"/>
                <a:gd name="connsiteY67" fmla="*/ 1307241 h 2973979"/>
                <a:gd name="connsiteX68" fmla="*/ 2979617 w 3894822"/>
                <a:gd name="connsiteY68" fmla="*/ 1146973 h 2973979"/>
                <a:gd name="connsiteX69" fmla="*/ 2993596 w 3894822"/>
                <a:gd name="connsiteY69" fmla="*/ 1112697 h 2973979"/>
                <a:gd name="connsiteX70" fmla="*/ 3233901 w 3894822"/>
                <a:gd name="connsiteY70" fmla="*/ 796528 h 2973979"/>
                <a:gd name="connsiteX71" fmla="*/ 3556464 w 3894822"/>
                <a:gd name="connsiteY71" fmla="*/ 939706 h 2973979"/>
                <a:gd name="connsiteX72" fmla="*/ 3585468 w 3894822"/>
                <a:gd name="connsiteY72" fmla="*/ 1100260 h 2973979"/>
                <a:gd name="connsiteX73" fmla="*/ 3604011 w 3894822"/>
                <a:gd name="connsiteY73" fmla="*/ 1152290 h 2973979"/>
                <a:gd name="connsiteX74" fmla="*/ 3723260 w 3894822"/>
                <a:gd name="connsiteY74" fmla="*/ 1728040 h 2973979"/>
                <a:gd name="connsiteX75" fmla="*/ 3702815 w 3894822"/>
                <a:gd name="connsiteY75" fmla="*/ 1788616 h 2973979"/>
                <a:gd name="connsiteX76" fmla="*/ 3561694 w 3894822"/>
                <a:gd name="connsiteY76" fmla="*/ 2020948 h 2973979"/>
                <a:gd name="connsiteX77" fmla="*/ 3528220 w 3894822"/>
                <a:gd name="connsiteY77" fmla="*/ 2094531 h 2973979"/>
                <a:gd name="connsiteX78" fmla="*/ 3592410 w 3894822"/>
                <a:gd name="connsiteY78" fmla="*/ 2198971 h 2973979"/>
                <a:gd name="connsiteX79" fmla="*/ 3711944 w 3894822"/>
                <a:gd name="connsiteY79" fmla="*/ 2256603 h 2973979"/>
                <a:gd name="connsiteX80" fmla="*/ 3895002 w 3894822"/>
                <a:gd name="connsiteY80" fmla="*/ 2458743 h 2973979"/>
                <a:gd name="connsiteX81" fmla="*/ 2310052 w 3894822"/>
                <a:gd name="connsiteY81" fmla="*/ 1879384 h 2973979"/>
                <a:gd name="connsiteX82" fmla="*/ 2310052 w 3894822"/>
                <a:gd name="connsiteY82" fmla="*/ 1947745 h 2973979"/>
                <a:gd name="connsiteX83" fmla="*/ 2458115 w 3894822"/>
                <a:gd name="connsiteY83" fmla="*/ 2061680 h 2973979"/>
                <a:gd name="connsiteX84" fmla="*/ 2776779 w 3894822"/>
                <a:gd name="connsiteY84" fmla="*/ 1931034 h 2973979"/>
                <a:gd name="connsiteX85" fmla="*/ 2795798 w 3894822"/>
                <a:gd name="connsiteY85" fmla="*/ 1888783 h 2973979"/>
                <a:gd name="connsiteX86" fmla="*/ 2715252 w 3894822"/>
                <a:gd name="connsiteY86" fmla="*/ 1214669 h 2973979"/>
                <a:gd name="connsiteX87" fmla="*/ 2668465 w 3894822"/>
                <a:gd name="connsiteY87" fmla="*/ 746682 h 2973979"/>
                <a:gd name="connsiteX88" fmla="*/ 2021818 w 3894822"/>
                <a:gd name="connsiteY88" fmla="*/ 117097 h 2973979"/>
                <a:gd name="connsiteX89" fmla="*/ 1291298 w 3894822"/>
                <a:gd name="connsiteY89" fmla="*/ 525838 h 2973979"/>
                <a:gd name="connsiteX90" fmla="*/ 1202194 w 3894822"/>
                <a:gd name="connsiteY90" fmla="*/ 950245 h 2973979"/>
                <a:gd name="connsiteX91" fmla="*/ 1100061 w 3894822"/>
                <a:gd name="connsiteY91" fmla="*/ 1893056 h 2973979"/>
                <a:gd name="connsiteX92" fmla="*/ 1119080 w 3894822"/>
                <a:gd name="connsiteY92" fmla="*/ 1930275 h 2973979"/>
                <a:gd name="connsiteX93" fmla="*/ 1371273 w 3894822"/>
                <a:gd name="connsiteY93" fmla="*/ 2043355 h 2973979"/>
                <a:gd name="connsiteX94" fmla="*/ 1539591 w 3894822"/>
                <a:gd name="connsiteY94" fmla="*/ 2031012 h 2973979"/>
                <a:gd name="connsiteX95" fmla="*/ 1585427 w 3894822"/>
                <a:gd name="connsiteY95" fmla="*/ 1959233 h 2973979"/>
                <a:gd name="connsiteX96" fmla="*/ 1584191 w 3894822"/>
                <a:gd name="connsiteY96" fmla="*/ 1799819 h 2973979"/>
                <a:gd name="connsiteX97" fmla="*/ 1559466 w 3894822"/>
                <a:gd name="connsiteY97" fmla="*/ 1754625 h 2973979"/>
                <a:gd name="connsiteX98" fmla="*/ 1279696 w 3894822"/>
                <a:gd name="connsiteY98" fmla="*/ 1196060 h 2973979"/>
                <a:gd name="connsiteX99" fmla="*/ 1380592 w 3894822"/>
                <a:gd name="connsiteY99" fmla="*/ 1006168 h 2973979"/>
                <a:gd name="connsiteX100" fmla="*/ 1525612 w 3894822"/>
                <a:gd name="connsiteY100" fmla="*/ 835456 h 2973979"/>
                <a:gd name="connsiteX101" fmla="*/ 1603590 w 3894822"/>
                <a:gd name="connsiteY101" fmla="*/ 796148 h 2973979"/>
                <a:gd name="connsiteX102" fmla="*/ 1629741 w 3894822"/>
                <a:gd name="connsiteY102" fmla="*/ 879891 h 2973979"/>
                <a:gd name="connsiteX103" fmla="*/ 1463325 w 3894822"/>
                <a:gd name="connsiteY103" fmla="*/ 1085448 h 2973979"/>
                <a:gd name="connsiteX104" fmla="*/ 1395237 w 3894822"/>
                <a:gd name="connsiteY104" fmla="*/ 1230335 h 2973979"/>
                <a:gd name="connsiteX105" fmla="*/ 1397804 w 3894822"/>
                <a:gd name="connsiteY105" fmla="*/ 1260528 h 2973979"/>
                <a:gd name="connsiteX106" fmla="*/ 1787694 w 3894822"/>
                <a:gd name="connsiteY106" fmla="*/ 1740763 h 2973979"/>
                <a:gd name="connsiteX107" fmla="*/ 2379091 w 3894822"/>
                <a:gd name="connsiteY107" fmla="*/ 1557423 h 2973979"/>
                <a:gd name="connsiteX108" fmla="*/ 2495677 w 3894822"/>
                <a:gd name="connsiteY108" fmla="*/ 1088201 h 2973979"/>
                <a:gd name="connsiteX109" fmla="*/ 2442424 w 3894822"/>
                <a:gd name="connsiteY109" fmla="*/ 1001326 h 2973979"/>
                <a:gd name="connsiteX110" fmla="*/ 2077354 w 3894822"/>
                <a:gd name="connsiteY110" fmla="*/ 804599 h 2973979"/>
                <a:gd name="connsiteX111" fmla="*/ 1700017 w 3894822"/>
                <a:gd name="connsiteY111" fmla="*/ 721141 h 2973979"/>
                <a:gd name="connsiteX112" fmla="*/ 1649046 w 3894822"/>
                <a:gd name="connsiteY112" fmla="*/ 654679 h 2973979"/>
                <a:gd name="connsiteX113" fmla="*/ 1717419 w 3894822"/>
                <a:gd name="connsiteY113" fmla="*/ 609485 h 2973979"/>
                <a:gd name="connsiteX114" fmla="*/ 1803955 w 3894822"/>
                <a:gd name="connsiteY114" fmla="*/ 621353 h 2973979"/>
                <a:gd name="connsiteX115" fmla="*/ 2470763 w 3894822"/>
                <a:gd name="connsiteY115" fmla="*/ 877137 h 2973979"/>
                <a:gd name="connsiteX116" fmla="*/ 2603896 w 3894822"/>
                <a:gd name="connsiteY116" fmla="*/ 1045096 h 2973979"/>
                <a:gd name="connsiteX117" fmla="*/ 2614451 w 3894822"/>
                <a:gd name="connsiteY117" fmla="*/ 1195870 h 2973979"/>
                <a:gd name="connsiteX118" fmla="*/ 2380993 w 3894822"/>
                <a:gd name="connsiteY118" fmla="*/ 1714083 h 2973979"/>
                <a:gd name="connsiteX119" fmla="*/ 2310052 w 3894822"/>
                <a:gd name="connsiteY119" fmla="*/ 1879384 h 2973979"/>
                <a:gd name="connsiteX120" fmla="*/ 1041102 w 3894822"/>
                <a:gd name="connsiteY120" fmla="*/ 1152859 h 2973979"/>
                <a:gd name="connsiteX121" fmla="*/ 499536 w 3894822"/>
                <a:gd name="connsiteY121" fmla="*/ 1155613 h 2973979"/>
                <a:gd name="connsiteX122" fmla="*/ 315051 w 3894822"/>
                <a:gd name="connsiteY122" fmla="*/ 1471782 h 2973979"/>
                <a:gd name="connsiteX123" fmla="*/ 359175 w 3894822"/>
                <a:gd name="connsiteY123" fmla="*/ 1687119 h 2973979"/>
                <a:gd name="connsiteX124" fmla="*/ 500106 w 3894822"/>
                <a:gd name="connsiteY124" fmla="*/ 1954866 h 2973979"/>
                <a:gd name="connsiteX125" fmla="*/ 920120 w 3894822"/>
                <a:gd name="connsiteY125" fmla="*/ 1875190 h 2973979"/>
                <a:gd name="connsiteX126" fmla="*/ 972349 w 3894822"/>
                <a:gd name="connsiteY126" fmla="*/ 1715508 h 2973979"/>
                <a:gd name="connsiteX127" fmla="*/ 1019896 w 3894822"/>
                <a:gd name="connsiteY127" fmla="*/ 1454882 h 2973979"/>
                <a:gd name="connsiteX128" fmla="*/ 1041102 w 3894822"/>
                <a:gd name="connsiteY128" fmla="*/ 1152859 h 2973979"/>
                <a:gd name="connsiteX129" fmla="*/ 3642049 w 3894822"/>
                <a:gd name="connsiteY129" fmla="*/ 1623315 h 2973979"/>
                <a:gd name="connsiteX130" fmla="*/ 3641003 w 3894822"/>
                <a:gd name="connsiteY130" fmla="*/ 1407504 h 2973979"/>
                <a:gd name="connsiteX131" fmla="*/ 3177407 w 3894822"/>
                <a:gd name="connsiteY131" fmla="*/ 1165768 h 2973979"/>
                <a:gd name="connsiteX132" fmla="*/ 3148600 w 3894822"/>
                <a:gd name="connsiteY132" fmla="*/ 1176121 h 2973979"/>
                <a:gd name="connsiteX133" fmla="*/ 2959551 w 3894822"/>
                <a:gd name="connsiteY133" fmla="*/ 1683226 h 2973979"/>
                <a:gd name="connsiteX134" fmla="*/ 2988080 w 3894822"/>
                <a:gd name="connsiteY134" fmla="*/ 1764974 h 2973979"/>
                <a:gd name="connsiteX135" fmla="*/ 3284301 w 3894822"/>
                <a:gd name="connsiteY135" fmla="*/ 2008130 h 2973979"/>
                <a:gd name="connsiteX136" fmla="*/ 3584136 w 3894822"/>
                <a:gd name="connsiteY136" fmla="*/ 1780261 h 2973979"/>
                <a:gd name="connsiteX137" fmla="*/ 3572440 w 3894822"/>
                <a:gd name="connsiteY137" fmla="*/ 1730794 h 2973979"/>
                <a:gd name="connsiteX138" fmla="*/ 3209271 w 3894822"/>
                <a:gd name="connsiteY138" fmla="*/ 1526756 h 2973979"/>
                <a:gd name="connsiteX139" fmla="*/ 3187399 w 3894822"/>
                <a:gd name="connsiteY139" fmla="*/ 1565304 h 2973979"/>
                <a:gd name="connsiteX140" fmla="*/ 3162199 w 3894822"/>
                <a:gd name="connsiteY140" fmla="*/ 1598535 h 2973979"/>
                <a:gd name="connsiteX141" fmla="*/ 3071383 w 3894822"/>
                <a:gd name="connsiteY141" fmla="*/ 1621891 h 2973979"/>
                <a:gd name="connsiteX142" fmla="*/ 3072334 w 3894822"/>
                <a:gd name="connsiteY142" fmla="*/ 1528465 h 2973979"/>
                <a:gd name="connsiteX143" fmla="*/ 3108661 w 3894822"/>
                <a:gd name="connsiteY143" fmla="*/ 1458774 h 2973979"/>
                <a:gd name="connsiteX144" fmla="*/ 3197479 w 3894822"/>
                <a:gd name="connsiteY144" fmla="*/ 1405985 h 2973979"/>
                <a:gd name="connsiteX145" fmla="*/ 3452144 w 3894822"/>
                <a:gd name="connsiteY145" fmla="*/ 1503304 h 2973979"/>
                <a:gd name="connsiteX146" fmla="*/ 3642049 w 3894822"/>
                <a:gd name="connsiteY146" fmla="*/ 1623315 h 2973979"/>
                <a:gd name="connsiteX147" fmla="*/ 1513155 w 3894822"/>
                <a:gd name="connsiteY147" fmla="*/ 2166785 h 2973979"/>
                <a:gd name="connsiteX148" fmla="*/ 1952494 w 3894822"/>
                <a:gd name="connsiteY148" fmla="*/ 2434816 h 2973979"/>
                <a:gd name="connsiteX149" fmla="*/ 2379757 w 3894822"/>
                <a:gd name="connsiteY149" fmla="*/ 2168399 h 2973979"/>
                <a:gd name="connsiteX150" fmla="*/ 2374241 w 3894822"/>
                <a:gd name="connsiteY150" fmla="*/ 2163556 h 2973979"/>
                <a:gd name="connsiteX151" fmla="*/ 2329261 w 3894822"/>
                <a:gd name="connsiteY151" fmla="*/ 2143333 h 2973979"/>
                <a:gd name="connsiteX152" fmla="*/ 2195652 w 3894822"/>
                <a:gd name="connsiteY152" fmla="*/ 1937586 h 2973979"/>
                <a:gd name="connsiteX153" fmla="*/ 2195652 w 3894822"/>
                <a:gd name="connsiteY153" fmla="*/ 1831436 h 2973979"/>
                <a:gd name="connsiteX154" fmla="*/ 1707814 w 3894822"/>
                <a:gd name="connsiteY154" fmla="*/ 1835234 h 2973979"/>
                <a:gd name="connsiteX155" fmla="*/ 1678620 w 3894822"/>
                <a:gd name="connsiteY155" fmla="*/ 2042501 h 2973979"/>
                <a:gd name="connsiteX156" fmla="*/ 1513155 w 3894822"/>
                <a:gd name="connsiteY156" fmla="*/ 2166785 h 2973979"/>
                <a:gd name="connsiteX157" fmla="*/ 2608650 w 3894822"/>
                <a:gd name="connsiteY157" fmla="*/ 2141624 h 2973979"/>
                <a:gd name="connsiteX158" fmla="*/ 2745492 w 3894822"/>
                <a:gd name="connsiteY158" fmla="*/ 2203339 h 2973979"/>
                <a:gd name="connsiteX159" fmla="*/ 2989126 w 3894822"/>
                <a:gd name="connsiteY159" fmla="*/ 2199446 h 2973979"/>
                <a:gd name="connsiteX160" fmla="*/ 3049702 w 3894822"/>
                <a:gd name="connsiteY160" fmla="*/ 2096145 h 2973979"/>
                <a:gd name="connsiteX161" fmla="*/ 3036959 w 3894822"/>
                <a:gd name="connsiteY161" fmla="*/ 2040507 h 2973979"/>
                <a:gd name="connsiteX162" fmla="*/ 2914191 w 3894822"/>
                <a:gd name="connsiteY162" fmla="*/ 1912615 h 2973979"/>
                <a:gd name="connsiteX163" fmla="*/ 2822615 w 3894822"/>
                <a:gd name="connsiteY163" fmla="*/ 2036044 h 2973979"/>
                <a:gd name="connsiteX164" fmla="*/ 2608650 w 3894822"/>
                <a:gd name="connsiteY164" fmla="*/ 2141624 h 2973979"/>
                <a:gd name="connsiteX165" fmla="*/ 992033 w 3894822"/>
                <a:gd name="connsiteY165" fmla="*/ 1974140 h 2973979"/>
                <a:gd name="connsiteX166" fmla="*/ 919666 w 3894822"/>
                <a:gd name="connsiteY166" fmla="*/ 2038228 h 2973979"/>
                <a:gd name="connsiteX167" fmla="*/ 942774 w 3894822"/>
                <a:gd name="connsiteY167" fmla="*/ 2152828 h 2973979"/>
                <a:gd name="connsiteX168" fmla="*/ 1120982 w 3894822"/>
                <a:gd name="connsiteY168" fmla="*/ 2204953 h 2973979"/>
                <a:gd name="connsiteX169" fmla="*/ 1139241 w 3894822"/>
                <a:gd name="connsiteY169" fmla="*/ 2206187 h 2973979"/>
                <a:gd name="connsiteX170" fmla="*/ 1292534 w 3894822"/>
                <a:gd name="connsiteY170" fmla="*/ 2139155 h 2973979"/>
                <a:gd name="connsiteX171" fmla="*/ 991653 w 3894822"/>
                <a:gd name="connsiteY171" fmla="*/ 1974140 h 2973979"/>
                <a:gd name="connsiteX172" fmla="*/ 3168000 w 3894822"/>
                <a:gd name="connsiteY172" fmla="*/ 2114374 h 2973979"/>
                <a:gd name="connsiteX173" fmla="*/ 3155257 w 3894822"/>
                <a:gd name="connsiteY173" fmla="*/ 2213213 h 2973979"/>
                <a:gd name="connsiteX174" fmla="*/ 3227244 w 3894822"/>
                <a:gd name="connsiteY174" fmla="*/ 2286036 h 2973979"/>
                <a:gd name="connsiteX175" fmla="*/ 3360377 w 3894822"/>
                <a:gd name="connsiteY175" fmla="*/ 2282808 h 2973979"/>
                <a:gd name="connsiteX176" fmla="*/ 3413250 w 3894822"/>
                <a:gd name="connsiteY176" fmla="*/ 2114374 h 2973979"/>
                <a:gd name="connsiteX177" fmla="*/ 3105903 w 3894822"/>
                <a:gd name="connsiteY177" fmla="*/ 1069972 h 2973979"/>
                <a:gd name="connsiteX178" fmla="*/ 3471924 w 3894822"/>
                <a:gd name="connsiteY178" fmla="*/ 1069497 h 2973979"/>
                <a:gd name="connsiteX179" fmla="*/ 3292194 w 3894822"/>
                <a:gd name="connsiteY179" fmla="*/ 904671 h 2973979"/>
                <a:gd name="connsiteX180" fmla="*/ 3105903 w 3894822"/>
                <a:gd name="connsiteY180" fmla="*/ 1069972 h 2973979"/>
                <a:gd name="connsiteX181" fmla="*/ 539666 w 3894822"/>
                <a:gd name="connsiteY181" fmla="*/ 2113710 h 2973979"/>
                <a:gd name="connsiteX182" fmla="*/ 545276 w 3894822"/>
                <a:gd name="connsiteY182" fmla="*/ 2164886 h 2973979"/>
                <a:gd name="connsiteX183" fmla="*/ 668234 w 3894822"/>
                <a:gd name="connsiteY183" fmla="*/ 2292493 h 2973979"/>
                <a:gd name="connsiteX184" fmla="*/ 764756 w 3894822"/>
                <a:gd name="connsiteY184" fmla="*/ 2192895 h 2973979"/>
                <a:gd name="connsiteX185" fmla="*/ 790241 w 3894822"/>
                <a:gd name="connsiteY185" fmla="*/ 2113710 h 29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894822" h="2973979">
                  <a:moveTo>
                    <a:pt x="3895002" y="2937649"/>
                  </a:moveTo>
                  <a:cubicBezTo>
                    <a:pt x="3874842" y="2961100"/>
                    <a:pt x="3854302" y="2983887"/>
                    <a:pt x="3818355" y="2969740"/>
                  </a:cubicBezTo>
                  <a:cubicBezTo>
                    <a:pt x="3782410" y="2955593"/>
                    <a:pt x="3780317" y="2926255"/>
                    <a:pt x="3780317" y="2894448"/>
                  </a:cubicBezTo>
                  <a:cubicBezTo>
                    <a:pt x="3780317" y="2769120"/>
                    <a:pt x="3779271" y="2643792"/>
                    <a:pt x="3780983" y="2518463"/>
                  </a:cubicBezTo>
                  <a:cubicBezTo>
                    <a:pt x="3782029" y="2449533"/>
                    <a:pt x="3753025" y="2403104"/>
                    <a:pt x="3690928" y="2374336"/>
                  </a:cubicBezTo>
                  <a:cubicBezTo>
                    <a:pt x="3642715" y="2352024"/>
                    <a:pt x="3594977" y="2328382"/>
                    <a:pt x="3548285" y="2302652"/>
                  </a:cubicBezTo>
                  <a:cubicBezTo>
                    <a:pt x="3526318" y="2290594"/>
                    <a:pt x="3514241" y="2296480"/>
                    <a:pt x="3496078" y="2311007"/>
                  </a:cubicBezTo>
                  <a:cubicBezTo>
                    <a:pt x="3454141" y="2344713"/>
                    <a:pt x="3412680" y="2384305"/>
                    <a:pt x="3363896" y="2403199"/>
                  </a:cubicBezTo>
                  <a:cubicBezTo>
                    <a:pt x="3272224" y="2438709"/>
                    <a:pt x="3187590" y="2411839"/>
                    <a:pt x="3115603" y="2345377"/>
                  </a:cubicBezTo>
                  <a:cubicBezTo>
                    <a:pt x="3051604" y="2286321"/>
                    <a:pt x="3051318" y="2286606"/>
                    <a:pt x="2972960" y="2334554"/>
                  </a:cubicBezTo>
                  <a:cubicBezTo>
                    <a:pt x="2975020" y="2340843"/>
                    <a:pt x="2978000" y="2346794"/>
                    <a:pt x="2981804" y="2352213"/>
                  </a:cubicBezTo>
                  <a:cubicBezTo>
                    <a:pt x="3022980" y="2407092"/>
                    <a:pt x="3039812" y="2470041"/>
                    <a:pt x="3040573" y="2537168"/>
                  </a:cubicBezTo>
                  <a:cubicBezTo>
                    <a:pt x="3041809" y="2658698"/>
                    <a:pt x="3041904" y="2780229"/>
                    <a:pt x="3040002" y="2901664"/>
                  </a:cubicBezTo>
                  <a:cubicBezTo>
                    <a:pt x="3039954" y="2922706"/>
                    <a:pt x="3032133" y="2942990"/>
                    <a:pt x="3018035" y="2958632"/>
                  </a:cubicBezTo>
                  <a:cubicBezTo>
                    <a:pt x="3006338" y="2969550"/>
                    <a:pt x="2979997" y="2972209"/>
                    <a:pt x="2962880" y="2968126"/>
                  </a:cubicBezTo>
                  <a:cubicBezTo>
                    <a:pt x="2934351" y="2961575"/>
                    <a:pt x="2926744" y="2935939"/>
                    <a:pt x="2926839" y="2908405"/>
                  </a:cubicBezTo>
                  <a:cubicBezTo>
                    <a:pt x="2926839" y="2795705"/>
                    <a:pt x="2923701" y="2682909"/>
                    <a:pt x="2927695" y="2570399"/>
                  </a:cubicBezTo>
                  <a:cubicBezTo>
                    <a:pt x="2931879" y="2455324"/>
                    <a:pt x="2883666" y="2381457"/>
                    <a:pt x="2776113" y="2339396"/>
                  </a:cubicBezTo>
                  <a:cubicBezTo>
                    <a:pt x="2679687" y="2301417"/>
                    <a:pt x="2585923" y="2256888"/>
                    <a:pt x="2489496" y="2214352"/>
                  </a:cubicBezTo>
                  <a:cubicBezTo>
                    <a:pt x="2370437" y="2427885"/>
                    <a:pt x="2189947" y="2546662"/>
                    <a:pt x="1946788" y="2546662"/>
                  </a:cubicBezTo>
                  <a:cubicBezTo>
                    <a:pt x="1703630" y="2546662"/>
                    <a:pt x="1523235" y="2427885"/>
                    <a:pt x="1403130" y="2213688"/>
                  </a:cubicBezTo>
                  <a:cubicBezTo>
                    <a:pt x="1287494" y="2265623"/>
                    <a:pt x="1171953" y="2313760"/>
                    <a:pt x="1059931" y="2369114"/>
                  </a:cubicBezTo>
                  <a:cubicBezTo>
                    <a:pt x="992794" y="2402250"/>
                    <a:pt x="966453" y="2465958"/>
                    <a:pt x="966263" y="2540016"/>
                  </a:cubicBezTo>
                  <a:cubicBezTo>
                    <a:pt x="966263" y="2656514"/>
                    <a:pt x="966263" y="2772918"/>
                    <a:pt x="966263" y="2889416"/>
                  </a:cubicBezTo>
                  <a:cubicBezTo>
                    <a:pt x="966733" y="2902098"/>
                    <a:pt x="966192" y="2914798"/>
                    <a:pt x="964646" y="2927394"/>
                  </a:cubicBezTo>
                  <a:cubicBezTo>
                    <a:pt x="959796" y="2955878"/>
                    <a:pt x="939446" y="2976291"/>
                    <a:pt x="912819" y="2972589"/>
                  </a:cubicBezTo>
                  <a:cubicBezTo>
                    <a:pt x="893039" y="2969835"/>
                    <a:pt x="872689" y="2951511"/>
                    <a:pt x="858425" y="2935085"/>
                  </a:cubicBezTo>
                  <a:cubicBezTo>
                    <a:pt x="850246" y="2925590"/>
                    <a:pt x="852434" y="2906127"/>
                    <a:pt x="852339" y="2891125"/>
                  </a:cubicBezTo>
                  <a:cubicBezTo>
                    <a:pt x="852339" y="2779754"/>
                    <a:pt x="853194" y="2668383"/>
                    <a:pt x="852339" y="2557011"/>
                  </a:cubicBezTo>
                  <a:cubicBezTo>
                    <a:pt x="851102" y="2452571"/>
                    <a:pt x="883625" y="2363322"/>
                    <a:pt x="965787" y="2295151"/>
                  </a:cubicBezTo>
                  <a:cubicBezTo>
                    <a:pt x="968719" y="2291706"/>
                    <a:pt x="971210" y="2287911"/>
                    <a:pt x="973204" y="2283853"/>
                  </a:cubicBezTo>
                  <a:cubicBezTo>
                    <a:pt x="942108" y="2273503"/>
                    <a:pt x="912819" y="2262300"/>
                    <a:pt x="882579" y="2254514"/>
                  </a:cubicBezTo>
                  <a:cubicBezTo>
                    <a:pt x="872146" y="2253454"/>
                    <a:pt x="861759" y="2256911"/>
                    <a:pt x="854050" y="2264009"/>
                  </a:cubicBezTo>
                  <a:cubicBezTo>
                    <a:pt x="814681" y="2301987"/>
                    <a:pt x="775597" y="2339965"/>
                    <a:pt x="738795" y="2379653"/>
                  </a:cubicBezTo>
                  <a:cubicBezTo>
                    <a:pt x="728940" y="2392011"/>
                    <a:pt x="723576" y="2407341"/>
                    <a:pt x="723580" y="2423138"/>
                  </a:cubicBezTo>
                  <a:cubicBezTo>
                    <a:pt x="722534" y="2578849"/>
                    <a:pt x="723009" y="2734560"/>
                    <a:pt x="722914" y="2890271"/>
                  </a:cubicBezTo>
                  <a:cubicBezTo>
                    <a:pt x="723583" y="2902953"/>
                    <a:pt x="723042" y="2915669"/>
                    <a:pt x="721298" y="2928249"/>
                  </a:cubicBezTo>
                  <a:cubicBezTo>
                    <a:pt x="715687" y="2956733"/>
                    <a:pt x="695146" y="2976766"/>
                    <a:pt x="668520" y="2972589"/>
                  </a:cubicBezTo>
                  <a:cubicBezTo>
                    <a:pt x="648645" y="2969550"/>
                    <a:pt x="628675" y="2950941"/>
                    <a:pt x="614601" y="2934610"/>
                  </a:cubicBezTo>
                  <a:cubicBezTo>
                    <a:pt x="606613" y="2925116"/>
                    <a:pt x="609085" y="2905557"/>
                    <a:pt x="608990" y="2890555"/>
                  </a:cubicBezTo>
                  <a:cubicBezTo>
                    <a:pt x="608990" y="2736079"/>
                    <a:pt x="609561" y="2581697"/>
                    <a:pt x="607849" y="2427220"/>
                  </a:cubicBezTo>
                  <a:cubicBezTo>
                    <a:pt x="606492" y="2406784"/>
                    <a:pt x="598553" y="2387334"/>
                    <a:pt x="585216" y="2371772"/>
                  </a:cubicBezTo>
                  <a:cubicBezTo>
                    <a:pt x="553167" y="2335880"/>
                    <a:pt x="519133" y="2301805"/>
                    <a:pt x="483274" y="2269706"/>
                  </a:cubicBezTo>
                  <a:cubicBezTo>
                    <a:pt x="472764" y="2260736"/>
                    <a:pt x="458956" y="2256601"/>
                    <a:pt x="445236" y="2258312"/>
                  </a:cubicBezTo>
                  <a:cubicBezTo>
                    <a:pt x="369160" y="2278251"/>
                    <a:pt x="294130" y="2300468"/>
                    <a:pt x="218910" y="2322780"/>
                  </a:cubicBezTo>
                  <a:cubicBezTo>
                    <a:pt x="147303" y="2344048"/>
                    <a:pt x="114305" y="2387438"/>
                    <a:pt x="114305" y="2461876"/>
                  </a:cubicBezTo>
                  <a:cubicBezTo>
                    <a:pt x="113735" y="2604864"/>
                    <a:pt x="114305" y="2747947"/>
                    <a:pt x="114305" y="2891030"/>
                  </a:cubicBezTo>
                  <a:cubicBezTo>
                    <a:pt x="114305" y="2904797"/>
                    <a:pt x="117729" y="2922837"/>
                    <a:pt x="110597" y="2931667"/>
                  </a:cubicBezTo>
                  <a:cubicBezTo>
                    <a:pt x="96713" y="2948757"/>
                    <a:pt x="78169" y="2968696"/>
                    <a:pt x="58485" y="2972968"/>
                  </a:cubicBezTo>
                  <a:cubicBezTo>
                    <a:pt x="32048" y="2978665"/>
                    <a:pt x="10366" y="2959771"/>
                    <a:pt x="3234" y="2931762"/>
                  </a:cubicBezTo>
                  <a:cubicBezTo>
                    <a:pt x="681" y="2919273"/>
                    <a:pt x="-277" y="2906512"/>
                    <a:pt x="381" y="2893784"/>
                  </a:cubicBezTo>
                  <a:cubicBezTo>
                    <a:pt x="381" y="2750732"/>
                    <a:pt x="381" y="2607681"/>
                    <a:pt x="381" y="2464629"/>
                  </a:cubicBezTo>
                  <a:cubicBezTo>
                    <a:pt x="381" y="2334933"/>
                    <a:pt x="64190" y="2249672"/>
                    <a:pt x="188765" y="2212643"/>
                  </a:cubicBezTo>
                  <a:cubicBezTo>
                    <a:pt x="254285" y="2193654"/>
                    <a:pt x="319806" y="2173716"/>
                    <a:pt x="385992" y="2156720"/>
                  </a:cubicBezTo>
                  <a:cubicBezTo>
                    <a:pt x="415186" y="2149220"/>
                    <a:pt x="426598" y="2136022"/>
                    <a:pt x="428024" y="2104595"/>
                  </a:cubicBezTo>
                  <a:cubicBezTo>
                    <a:pt x="429831" y="2063484"/>
                    <a:pt x="417469" y="2036614"/>
                    <a:pt x="385897" y="2007940"/>
                  </a:cubicBezTo>
                  <a:cubicBezTo>
                    <a:pt x="290041" y="1921065"/>
                    <a:pt x="244110" y="1808554"/>
                    <a:pt x="244681" y="1679808"/>
                  </a:cubicBezTo>
                  <a:cubicBezTo>
                    <a:pt x="245841" y="1625876"/>
                    <a:pt x="234755" y="1572381"/>
                    <a:pt x="212253" y="1523338"/>
                  </a:cubicBezTo>
                  <a:cubicBezTo>
                    <a:pt x="117158" y="1316166"/>
                    <a:pt x="275206" y="1051552"/>
                    <a:pt x="503435" y="1040349"/>
                  </a:cubicBezTo>
                  <a:cubicBezTo>
                    <a:pt x="677934" y="1031709"/>
                    <a:pt x="853099" y="1035696"/>
                    <a:pt x="1027979" y="1034082"/>
                  </a:cubicBezTo>
                  <a:lnTo>
                    <a:pt x="1082469" y="1034082"/>
                  </a:lnTo>
                  <a:cubicBezTo>
                    <a:pt x="1087033" y="979489"/>
                    <a:pt x="1091978" y="927268"/>
                    <a:pt x="1095687" y="874858"/>
                  </a:cubicBezTo>
                  <a:cubicBezTo>
                    <a:pt x="1105577" y="733484"/>
                    <a:pt x="1130492" y="596288"/>
                    <a:pt x="1193350" y="467731"/>
                  </a:cubicBezTo>
                  <a:cubicBezTo>
                    <a:pt x="1348735" y="150992"/>
                    <a:pt x="1609010" y="504"/>
                    <a:pt x="1956773" y="124"/>
                  </a:cubicBezTo>
                  <a:cubicBezTo>
                    <a:pt x="2201548" y="124"/>
                    <a:pt x="2413230" y="86334"/>
                    <a:pt x="2576318" y="273662"/>
                  </a:cubicBezTo>
                  <a:cubicBezTo>
                    <a:pt x="2706313" y="422822"/>
                    <a:pt x="2771168" y="600560"/>
                    <a:pt x="2791328" y="794914"/>
                  </a:cubicBezTo>
                  <a:cubicBezTo>
                    <a:pt x="2809491" y="969804"/>
                    <a:pt x="2823470" y="1145074"/>
                    <a:pt x="2839732" y="1325376"/>
                  </a:cubicBezTo>
                  <a:cubicBezTo>
                    <a:pt x="2846293" y="1317305"/>
                    <a:pt x="2850477" y="1312368"/>
                    <a:pt x="2854471" y="1307241"/>
                  </a:cubicBezTo>
                  <a:cubicBezTo>
                    <a:pt x="2896313" y="1253882"/>
                    <a:pt x="2938345" y="1200807"/>
                    <a:pt x="2979617" y="1146973"/>
                  </a:cubicBezTo>
                  <a:cubicBezTo>
                    <a:pt x="2987034" y="1137478"/>
                    <a:pt x="2995688" y="1122857"/>
                    <a:pt x="2993596" y="1112697"/>
                  </a:cubicBezTo>
                  <a:cubicBezTo>
                    <a:pt x="2962499" y="961829"/>
                    <a:pt x="3074141" y="821309"/>
                    <a:pt x="3233901" y="796528"/>
                  </a:cubicBezTo>
                  <a:cubicBezTo>
                    <a:pt x="3372454" y="775071"/>
                    <a:pt x="3493320" y="830519"/>
                    <a:pt x="3556464" y="939706"/>
                  </a:cubicBezTo>
                  <a:cubicBezTo>
                    <a:pt x="3585942" y="987704"/>
                    <a:pt x="3596293" y="1045004"/>
                    <a:pt x="3585468" y="1100260"/>
                  </a:cubicBezTo>
                  <a:cubicBezTo>
                    <a:pt x="3579870" y="1119778"/>
                    <a:pt x="3587323" y="1140690"/>
                    <a:pt x="3604011" y="1152290"/>
                  </a:cubicBezTo>
                  <a:cubicBezTo>
                    <a:pt x="3771513" y="1294067"/>
                    <a:pt x="3820703" y="1531560"/>
                    <a:pt x="3723260" y="1728040"/>
                  </a:cubicBezTo>
                  <a:cubicBezTo>
                    <a:pt x="3714215" y="1747412"/>
                    <a:pt x="3707357" y="1767729"/>
                    <a:pt x="3702815" y="1788616"/>
                  </a:cubicBezTo>
                  <a:cubicBezTo>
                    <a:pt x="3681038" y="1881568"/>
                    <a:pt x="3636724" y="1961607"/>
                    <a:pt x="3561694" y="2020948"/>
                  </a:cubicBezTo>
                  <a:cubicBezTo>
                    <a:pt x="3534972" y="2042121"/>
                    <a:pt x="3531453" y="2064433"/>
                    <a:pt x="3528220" y="2094531"/>
                  </a:cubicBezTo>
                  <a:cubicBezTo>
                    <a:pt x="3522324" y="2148745"/>
                    <a:pt x="3538966" y="2180931"/>
                    <a:pt x="3592410" y="2198971"/>
                  </a:cubicBezTo>
                  <a:cubicBezTo>
                    <a:pt x="3633966" y="2213213"/>
                    <a:pt x="3671148" y="2239608"/>
                    <a:pt x="3711944" y="2256603"/>
                  </a:cubicBezTo>
                  <a:cubicBezTo>
                    <a:pt x="3805232" y="2295531"/>
                    <a:pt x="3871514" y="2357530"/>
                    <a:pt x="3895002" y="2458743"/>
                  </a:cubicBezTo>
                  <a:close/>
                  <a:moveTo>
                    <a:pt x="2310052" y="1879384"/>
                  </a:moveTo>
                  <a:cubicBezTo>
                    <a:pt x="2310052" y="1902171"/>
                    <a:pt x="2310052" y="1924958"/>
                    <a:pt x="2310052" y="1947745"/>
                  </a:cubicBezTo>
                  <a:cubicBezTo>
                    <a:pt x="2310717" y="2007845"/>
                    <a:pt x="2401438" y="2082947"/>
                    <a:pt x="2458115" y="2061680"/>
                  </a:cubicBezTo>
                  <a:cubicBezTo>
                    <a:pt x="2565858" y="2022277"/>
                    <a:pt x="2670652" y="1974899"/>
                    <a:pt x="2776779" y="1931034"/>
                  </a:cubicBezTo>
                  <a:cubicBezTo>
                    <a:pt x="2796844" y="1922679"/>
                    <a:pt x="2798270" y="1909577"/>
                    <a:pt x="2795798" y="1888783"/>
                  </a:cubicBezTo>
                  <a:cubicBezTo>
                    <a:pt x="2767840" y="1664237"/>
                    <a:pt x="2740167" y="1439595"/>
                    <a:pt x="2715252" y="1214669"/>
                  </a:cubicBezTo>
                  <a:cubicBezTo>
                    <a:pt x="2697945" y="1058863"/>
                    <a:pt x="2693000" y="901348"/>
                    <a:pt x="2668465" y="746682"/>
                  </a:cubicBezTo>
                  <a:cubicBezTo>
                    <a:pt x="2610552" y="381141"/>
                    <a:pt x="2373670" y="151942"/>
                    <a:pt x="2021818" y="117097"/>
                  </a:cubicBezTo>
                  <a:cubicBezTo>
                    <a:pt x="1712379" y="86904"/>
                    <a:pt x="1427949" y="226000"/>
                    <a:pt x="1291298" y="525838"/>
                  </a:cubicBezTo>
                  <a:cubicBezTo>
                    <a:pt x="1229676" y="661136"/>
                    <a:pt x="1217123" y="805168"/>
                    <a:pt x="1202194" y="950245"/>
                  </a:cubicBezTo>
                  <a:cubicBezTo>
                    <a:pt x="1169576" y="1264611"/>
                    <a:pt x="1133440" y="1578691"/>
                    <a:pt x="1100061" y="1893056"/>
                  </a:cubicBezTo>
                  <a:cubicBezTo>
                    <a:pt x="1100012" y="1907800"/>
                    <a:pt x="1107095" y="1921661"/>
                    <a:pt x="1119080" y="1930275"/>
                  </a:cubicBezTo>
                  <a:cubicBezTo>
                    <a:pt x="1202479" y="1969297"/>
                    <a:pt x="1288255" y="2003383"/>
                    <a:pt x="1371273" y="2043355"/>
                  </a:cubicBezTo>
                  <a:cubicBezTo>
                    <a:pt x="1431563" y="2072408"/>
                    <a:pt x="1484626" y="2061110"/>
                    <a:pt x="1539591" y="2031012"/>
                  </a:cubicBezTo>
                  <a:cubicBezTo>
                    <a:pt x="1569451" y="2014681"/>
                    <a:pt x="1585807" y="1993603"/>
                    <a:pt x="1585427" y="1959233"/>
                  </a:cubicBezTo>
                  <a:cubicBezTo>
                    <a:pt x="1584856" y="1906064"/>
                    <a:pt x="1587139" y="1852799"/>
                    <a:pt x="1584191" y="1799819"/>
                  </a:cubicBezTo>
                  <a:cubicBezTo>
                    <a:pt x="1582165" y="1782113"/>
                    <a:pt x="1573293" y="1765896"/>
                    <a:pt x="1559466" y="1754625"/>
                  </a:cubicBezTo>
                  <a:cubicBezTo>
                    <a:pt x="1372889" y="1614485"/>
                    <a:pt x="1283690" y="1427158"/>
                    <a:pt x="1279696" y="1196060"/>
                  </a:cubicBezTo>
                  <a:cubicBezTo>
                    <a:pt x="1278175" y="1113077"/>
                    <a:pt x="1308225" y="1049559"/>
                    <a:pt x="1380592" y="1006168"/>
                  </a:cubicBezTo>
                  <a:cubicBezTo>
                    <a:pt x="1446695" y="967061"/>
                    <a:pt x="1497757" y="906953"/>
                    <a:pt x="1525612" y="835456"/>
                  </a:cubicBezTo>
                  <a:cubicBezTo>
                    <a:pt x="1541017" y="796718"/>
                    <a:pt x="1571733" y="783046"/>
                    <a:pt x="1603590" y="796148"/>
                  </a:cubicBezTo>
                  <a:cubicBezTo>
                    <a:pt x="1635447" y="809251"/>
                    <a:pt x="1645052" y="839159"/>
                    <a:pt x="1629741" y="879891"/>
                  </a:cubicBezTo>
                  <a:cubicBezTo>
                    <a:pt x="1600237" y="965834"/>
                    <a:pt x="1541305" y="1038626"/>
                    <a:pt x="1463325" y="1085448"/>
                  </a:cubicBezTo>
                  <a:cubicBezTo>
                    <a:pt x="1403510" y="1120863"/>
                    <a:pt x="1384586" y="1165962"/>
                    <a:pt x="1395237" y="1230335"/>
                  </a:cubicBezTo>
                  <a:cubicBezTo>
                    <a:pt x="1396948" y="1239830"/>
                    <a:pt x="1397043" y="1250464"/>
                    <a:pt x="1397804" y="1260528"/>
                  </a:cubicBezTo>
                  <a:cubicBezTo>
                    <a:pt x="1414921" y="1482226"/>
                    <a:pt x="1572114" y="1675915"/>
                    <a:pt x="1787694" y="1740763"/>
                  </a:cubicBezTo>
                  <a:cubicBezTo>
                    <a:pt x="2003824" y="1804941"/>
                    <a:pt x="2237378" y="1732536"/>
                    <a:pt x="2379091" y="1557423"/>
                  </a:cubicBezTo>
                  <a:cubicBezTo>
                    <a:pt x="2489686" y="1418328"/>
                    <a:pt x="2514126" y="1257679"/>
                    <a:pt x="2495677" y="1088201"/>
                  </a:cubicBezTo>
                  <a:cubicBezTo>
                    <a:pt x="2492349" y="1057344"/>
                    <a:pt x="2467149" y="1022784"/>
                    <a:pt x="2442424" y="1001326"/>
                  </a:cubicBezTo>
                  <a:cubicBezTo>
                    <a:pt x="2336541" y="909981"/>
                    <a:pt x="2211945" y="842839"/>
                    <a:pt x="2077354" y="804599"/>
                  </a:cubicBezTo>
                  <a:cubicBezTo>
                    <a:pt x="1953730" y="769374"/>
                    <a:pt x="1825732" y="748201"/>
                    <a:pt x="1700017" y="721141"/>
                  </a:cubicBezTo>
                  <a:cubicBezTo>
                    <a:pt x="1661978" y="712881"/>
                    <a:pt x="1642959" y="688385"/>
                    <a:pt x="1649046" y="654679"/>
                  </a:cubicBezTo>
                  <a:cubicBezTo>
                    <a:pt x="1654561" y="623442"/>
                    <a:pt x="1681093" y="605782"/>
                    <a:pt x="1717419" y="609485"/>
                  </a:cubicBezTo>
                  <a:cubicBezTo>
                    <a:pt x="1745947" y="612713"/>
                    <a:pt x="1775142" y="616986"/>
                    <a:pt x="1803955" y="621353"/>
                  </a:cubicBezTo>
                  <a:cubicBezTo>
                    <a:pt x="2045117" y="657433"/>
                    <a:pt x="2271158" y="733105"/>
                    <a:pt x="2470763" y="877137"/>
                  </a:cubicBezTo>
                  <a:cubicBezTo>
                    <a:pt x="2531148" y="920717"/>
                    <a:pt x="2589822" y="967430"/>
                    <a:pt x="2603896" y="1045096"/>
                  </a:cubicBezTo>
                  <a:cubicBezTo>
                    <a:pt x="2612037" y="1094925"/>
                    <a:pt x="2615571" y="1145395"/>
                    <a:pt x="2614451" y="1195870"/>
                  </a:cubicBezTo>
                  <a:cubicBezTo>
                    <a:pt x="2614071" y="1403326"/>
                    <a:pt x="2541799" y="1581634"/>
                    <a:pt x="2380993" y="1714083"/>
                  </a:cubicBezTo>
                  <a:cubicBezTo>
                    <a:pt x="2322985" y="1761841"/>
                    <a:pt x="2294266" y="1807225"/>
                    <a:pt x="2310052" y="1879384"/>
                  </a:cubicBezTo>
                  <a:close/>
                  <a:moveTo>
                    <a:pt x="1041102" y="1152859"/>
                  </a:moveTo>
                  <a:cubicBezTo>
                    <a:pt x="853575" y="1152859"/>
                    <a:pt x="675842" y="1144124"/>
                    <a:pt x="499536" y="1155613"/>
                  </a:cubicBezTo>
                  <a:cubicBezTo>
                    <a:pt x="354040" y="1165107"/>
                    <a:pt x="255426" y="1339713"/>
                    <a:pt x="315051" y="1471782"/>
                  </a:cubicBezTo>
                  <a:cubicBezTo>
                    <a:pt x="345097" y="1539558"/>
                    <a:pt x="360147" y="1613007"/>
                    <a:pt x="359175" y="1687119"/>
                  </a:cubicBezTo>
                  <a:cubicBezTo>
                    <a:pt x="360126" y="1798490"/>
                    <a:pt x="406057" y="1892296"/>
                    <a:pt x="500106" y="1954866"/>
                  </a:cubicBezTo>
                  <a:cubicBezTo>
                    <a:pt x="638126" y="2048665"/>
                    <a:pt x="826173" y="2012993"/>
                    <a:pt x="920120" y="1875190"/>
                  </a:cubicBezTo>
                  <a:cubicBezTo>
                    <a:pt x="952312" y="1827969"/>
                    <a:pt x="970423" y="1772597"/>
                    <a:pt x="972349" y="1715508"/>
                  </a:cubicBezTo>
                  <a:cubicBezTo>
                    <a:pt x="975867" y="1624929"/>
                    <a:pt x="995932" y="1541757"/>
                    <a:pt x="1019896" y="1454882"/>
                  </a:cubicBezTo>
                  <a:cubicBezTo>
                    <a:pt x="1046618" y="1360126"/>
                    <a:pt x="1035682" y="1254926"/>
                    <a:pt x="1041102" y="1152859"/>
                  </a:cubicBezTo>
                  <a:close/>
                  <a:moveTo>
                    <a:pt x="3642049" y="1623315"/>
                  </a:moveTo>
                  <a:cubicBezTo>
                    <a:pt x="3664102" y="1553007"/>
                    <a:pt x="3663737" y="1477595"/>
                    <a:pt x="3641003" y="1407504"/>
                  </a:cubicBezTo>
                  <a:cubicBezTo>
                    <a:pt x="3579843" y="1212933"/>
                    <a:pt x="3372284" y="1104705"/>
                    <a:pt x="3177407" y="1165768"/>
                  </a:cubicBezTo>
                  <a:cubicBezTo>
                    <a:pt x="3167666" y="1168821"/>
                    <a:pt x="3158056" y="1172275"/>
                    <a:pt x="3148600" y="1176121"/>
                  </a:cubicBezTo>
                  <a:cubicBezTo>
                    <a:pt x="2952229" y="1253882"/>
                    <a:pt x="2863315" y="1492195"/>
                    <a:pt x="2959551" y="1683226"/>
                  </a:cubicBezTo>
                  <a:cubicBezTo>
                    <a:pt x="2972438" y="1709181"/>
                    <a:pt x="2982022" y="1736644"/>
                    <a:pt x="2988080" y="1764974"/>
                  </a:cubicBezTo>
                  <a:cubicBezTo>
                    <a:pt x="3017655" y="1904165"/>
                    <a:pt x="3136048" y="2002338"/>
                    <a:pt x="3284301" y="2008130"/>
                  </a:cubicBezTo>
                  <a:cubicBezTo>
                    <a:pt x="3420192" y="2013542"/>
                    <a:pt x="3551043" y="1915368"/>
                    <a:pt x="3584136" y="1780261"/>
                  </a:cubicBezTo>
                  <a:cubicBezTo>
                    <a:pt x="3587267" y="1762866"/>
                    <a:pt x="3583032" y="1744954"/>
                    <a:pt x="3572440" y="1730794"/>
                  </a:cubicBezTo>
                  <a:cubicBezTo>
                    <a:pt x="3476393" y="1619897"/>
                    <a:pt x="3344211" y="1572899"/>
                    <a:pt x="3209271" y="1526756"/>
                  </a:cubicBezTo>
                  <a:cubicBezTo>
                    <a:pt x="3200998" y="1541472"/>
                    <a:pt x="3194912" y="1553815"/>
                    <a:pt x="3187399" y="1565304"/>
                  </a:cubicBezTo>
                  <a:cubicBezTo>
                    <a:pt x="3179604" y="1576825"/>
                    <a:pt x="3171192" y="1587918"/>
                    <a:pt x="3162199" y="1598535"/>
                  </a:cubicBezTo>
                  <a:cubicBezTo>
                    <a:pt x="3131579" y="1635563"/>
                    <a:pt x="3099436" y="1643634"/>
                    <a:pt x="3071383" y="1621891"/>
                  </a:cubicBezTo>
                  <a:cubicBezTo>
                    <a:pt x="3043330" y="1600149"/>
                    <a:pt x="3044567" y="1567582"/>
                    <a:pt x="3072334" y="1528465"/>
                  </a:cubicBezTo>
                  <a:cubicBezTo>
                    <a:pt x="3087917" y="1507211"/>
                    <a:pt x="3100166" y="1483711"/>
                    <a:pt x="3108661" y="1458774"/>
                  </a:cubicBezTo>
                  <a:cubicBezTo>
                    <a:pt x="3124827" y="1407599"/>
                    <a:pt x="3147459" y="1389084"/>
                    <a:pt x="3197479" y="1405985"/>
                  </a:cubicBezTo>
                  <a:cubicBezTo>
                    <a:pt x="3283541" y="1435038"/>
                    <a:pt x="3370458" y="1464091"/>
                    <a:pt x="3452144" y="1503304"/>
                  </a:cubicBezTo>
                  <a:cubicBezTo>
                    <a:pt x="3518426" y="1535396"/>
                    <a:pt x="3577860" y="1582109"/>
                    <a:pt x="3642049" y="1623315"/>
                  </a:cubicBezTo>
                  <a:close/>
                  <a:moveTo>
                    <a:pt x="1513155" y="2166785"/>
                  </a:moveTo>
                  <a:cubicBezTo>
                    <a:pt x="1586853" y="2326578"/>
                    <a:pt x="1774476" y="2439848"/>
                    <a:pt x="1952494" y="2434816"/>
                  </a:cubicBezTo>
                  <a:cubicBezTo>
                    <a:pt x="2138785" y="2429594"/>
                    <a:pt x="2325077" y="2313476"/>
                    <a:pt x="2379757" y="2168399"/>
                  </a:cubicBezTo>
                  <a:cubicBezTo>
                    <a:pt x="2378129" y="2166560"/>
                    <a:pt x="2376276" y="2164933"/>
                    <a:pt x="2374241" y="2163556"/>
                  </a:cubicBezTo>
                  <a:cubicBezTo>
                    <a:pt x="2359311" y="2156625"/>
                    <a:pt x="2344571" y="2149220"/>
                    <a:pt x="2329261" y="2143333"/>
                  </a:cubicBezTo>
                  <a:cubicBezTo>
                    <a:pt x="2234166" y="2107064"/>
                    <a:pt x="2190898" y="2038893"/>
                    <a:pt x="2195652" y="1937586"/>
                  </a:cubicBezTo>
                  <a:cubicBezTo>
                    <a:pt x="2197174" y="1904165"/>
                    <a:pt x="2195652" y="1871124"/>
                    <a:pt x="2195652" y="1831436"/>
                  </a:cubicBezTo>
                  <a:cubicBezTo>
                    <a:pt x="2027429" y="1893436"/>
                    <a:pt x="1865292" y="1892296"/>
                    <a:pt x="1707814" y="1835234"/>
                  </a:cubicBezTo>
                  <a:cubicBezTo>
                    <a:pt x="1698305" y="1907108"/>
                    <a:pt x="1697449" y="1977653"/>
                    <a:pt x="1678620" y="2042501"/>
                  </a:cubicBezTo>
                  <a:cubicBezTo>
                    <a:pt x="1656938" y="2118552"/>
                    <a:pt x="1578960" y="2136497"/>
                    <a:pt x="1513155" y="2166785"/>
                  </a:cubicBezTo>
                  <a:close/>
                  <a:moveTo>
                    <a:pt x="2608650" y="2141624"/>
                  </a:moveTo>
                  <a:cubicBezTo>
                    <a:pt x="2656198" y="2162607"/>
                    <a:pt x="2704316" y="2177608"/>
                    <a:pt x="2745492" y="2203339"/>
                  </a:cubicBezTo>
                  <a:cubicBezTo>
                    <a:pt x="2829366" y="2255844"/>
                    <a:pt x="2904682" y="2252331"/>
                    <a:pt x="2989126" y="2199446"/>
                  </a:cubicBezTo>
                  <a:cubicBezTo>
                    <a:pt x="3033345" y="2171722"/>
                    <a:pt x="3060447" y="2149030"/>
                    <a:pt x="3049702" y="2096145"/>
                  </a:cubicBezTo>
                  <a:cubicBezTo>
                    <a:pt x="3045803" y="2077156"/>
                    <a:pt x="3047895" y="2053229"/>
                    <a:pt x="3036959" y="2040507"/>
                  </a:cubicBezTo>
                  <a:cubicBezTo>
                    <a:pt x="2997875" y="1995218"/>
                    <a:pt x="2954226" y="1953726"/>
                    <a:pt x="2914191" y="1912615"/>
                  </a:cubicBezTo>
                  <a:cubicBezTo>
                    <a:pt x="2914762" y="1971006"/>
                    <a:pt x="2877389" y="2009175"/>
                    <a:pt x="2822615" y="2036044"/>
                  </a:cubicBezTo>
                  <a:cubicBezTo>
                    <a:pt x="2752244" y="2069750"/>
                    <a:pt x="2682634" y="2104975"/>
                    <a:pt x="2608650" y="2141624"/>
                  </a:cubicBezTo>
                  <a:close/>
                  <a:moveTo>
                    <a:pt x="992033" y="1974140"/>
                  </a:moveTo>
                  <a:cubicBezTo>
                    <a:pt x="968640" y="1994743"/>
                    <a:pt x="943345" y="2015631"/>
                    <a:pt x="919666" y="2038228"/>
                  </a:cubicBezTo>
                  <a:cubicBezTo>
                    <a:pt x="889235" y="2067376"/>
                    <a:pt x="903500" y="2140390"/>
                    <a:pt x="942774" y="2152828"/>
                  </a:cubicBezTo>
                  <a:cubicBezTo>
                    <a:pt x="1001733" y="2171817"/>
                    <a:pt x="1061453" y="2187862"/>
                    <a:pt x="1120982" y="2204953"/>
                  </a:cubicBezTo>
                  <a:cubicBezTo>
                    <a:pt x="1126797" y="2207225"/>
                    <a:pt x="1133172" y="2207656"/>
                    <a:pt x="1139241" y="2206187"/>
                  </a:cubicBezTo>
                  <a:cubicBezTo>
                    <a:pt x="1188595" y="2185109"/>
                    <a:pt x="1237664" y="2163272"/>
                    <a:pt x="1292534" y="2139155"/>
                  </a:cubicBezTo>
                  <a:cubicBezTo>
                    <a:pt x="1181178" y="2091872"/>
                    <a:pt x="1074481" y="2054464"/>
                    <a:pt x="991653" y="1974140"/>
                  </a:cubicBezTo>
                  <a:close/>
                  <a:moveTo>
                    <a:pt x="3168000" y="2114374"/>
                  </a:moveTo>
                  <a:cubicBezTo>
                    <a:pt x="3163055" y="2145042"/>
                    <a:pt x="3145653" y="2183495"/>
                    <a:pt x="3155257" y="2213213"/>
                  </a:cubicBezTo>
                  <a:cubicBezTo>
                    <a:pt x="3164862" y="2242931"/>
                    <a:pt x="3198716" y="2267237"/>
                    <a:pt x="3227244" y="2286036"/>
                  </a:cubicBezTo>
                  <a:cubicBezTo>
                    <a:pt x="3269942" y="2314520"/>
                    <a:pt x="3314637" y="2306639"/>
                    <a:pt x="3360377" y="2282808"/>
                  </a:cubicBezTo>
                  <a:cubicBezTo>
                    <a:pt x="3439782" y="2241127"/>
                    <a:pt x="3419051" y="2172956"/>
                    <a:pt x="3413250" y="2114374"/>
                  </a:cubicBezTo>
                  <a:close/>
                  <a:moveTo>
                    <a:pt x="3105903" y="1069972"/>
                  </a:moveTo>
                  <a:cubicBezTo>
                    <a:pt x="3223392" y="1023250"/>
                    <a:pt x="3354314" y="1023080"/>
                    <a:pt x="3471924" y="1069497"/>
                  </a:cubicBezTo>
                  <a:cubicBezTo>
                    <a:pt x="3480007" y="980438"/>
                    <a:pt x="3399176" y="907330"/>
                    <a:pt x="3292194" y="904671"/>
                  </a:cubicBezTo>
                  <a:cubicBezTo>
                    <a:pt x="3187019" y="902013"/>
                    <a:pt x="3101243" y="976071"/>
                    <a:pt x="3105903" y="1069972"/>
                  </a:cubicBezTo>
                  <a:close/>
                  <a:moveTo>
                    <a:pt x="539666" y="2113710"/>
                  </a:moveTo>
                  <a:cubicBezTo>
                    <a:pt x="540807" y="2127002"/>
                    <a:pt x="535006" y="2152733"/>
                    <a:pt x="545276" y="2164886"/>
                  </a:cubicBezTo>
                  <a:cubicBezTo>
                    <a:pt x="582078" y="2208656"/>
                    <a:pt x="624301" y="2247868"/>
                    <a:pt x="668234" y="2292493"/>
                  </a:cubicBezTo>
                  <a:cubicBezTo>
                    <a:pt x="703325" y="2255844"/>
                    <a:pt x="731853" y="2221853"/>
                    <a:pt x="764756" y="2192895"/>
                  </a:cubicBezTo>
                  <a:cubicBezTo>
                    <a:pt x="793285" y="2167924"/>
                    <a:pt x="801558" y="2141624"/>
                    <a:pt x="790241" y="2113710"/>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A803497E-8B2C-6B49-B002-06F787F08CCC}"/>
                </a:ext>
              </a:extLst>
            </p:cNvPr>
            <p:cNvSpPr/>
            <p:nvPr/>
          </p:nvSpPr>
          <p:spPr>
            <a:xfrm>
              <a:off x="2866706" y="4439882"/>
              <a:ext cx="114137" cy="477771"/>
            </a:xfrm>
            <a:custGeom>
              <a:avLst/>
              <a:gdLst>
                <a:gd name="connsiteX0" fmla="*/ 113866 w 114137"/>
                <a:gd name="connsiteY0" fmla="*/ 241100 h 477771"/>
                <a:gd name="connsiteX1" fmla="*/ 113866 w 114137"/>
                <a:gd name="connsiteY1" fmla="*/ 411433 h 477771"/>
                <a:gd name="connsiteX2" fmla="*/ 56809 w 114137"/>
                <a:gd name="connsiteY2" fmla="*/ 477895 h 477771"/>
                <a:gd name="connsiteX3" fmla="*/ 798 w 114137"/>
                <a:gd name="connsiteY3" fmla="*/ 413807 h 477771"/>
                <a:gd name="connsiteX4" fmla="*/ 798 w 114137"/>
                <a:gd name="connsiteY4" fmla="*/ 61748 h 477771"/>
                <a:gd name="connsiteX5" fmla="*/ 58521 w 114137"/>
                <a:gd name="connsiteY5" fmla="*/ 128 h 477771"/>
                <a:gd name="connsiteX6" fmla="*/ 114247 w 114137"/>
                <a:gd name="connsiteY6" fmla="*/ 63457 h 477771"/>
                <a:gd name="connsiteX7" fmla="*/ 113866 w 114137"/>
                <a:gd name="connsiteY7" fmla="*/ 241100 h 4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37" h="477771">
                  <a:moveTo>
                    <a:pt x="113866" y="241100"/>
                  </a:moveTo>
                  <a:cubicBezTo>
                    <a:pt x="113866" y="298068"/>
                    <a:pt x="114437" y="355035"/>
                    <a:pt x="113866" y="411433"/>
                  </a:cubicBezTo>
                  <a:cubicBezTo>
                    <a:pt x="113866" y="452355"/>
                    <a:pt x="90092" y="477895"/>
                    <a:pt x="56809" y="477895"/>
                  </a:cubicBezTo>
                  <a:cubicBezTo>
                    <a:pt x="24667" y="477325"/>
                    <a:pt x="1083" y="452355"/>
                    <a:pt x="798" y="413807"/>
                  </a:cubicBezTo>
                  <a:cubicBezTo>
                    <a:pt x="-26" y="296454"/>
                    <a:pt x="-26" y="179101"/>
                    <a:pt x="798" y="61748"/>
                  </a:cubicBezTo>
                  <a:cubicBezTo>
                    <a:pt x="798" y="23770"/>
                    <a:pt x="25333" y="-251"/>
                    <a:pt x="58521" y="128"/>
                  </a:cubicBezTo>
                  <a:cubicBezTo>
                    <a:pt x="91709" y="508"/>
                    <a:pt x="113581" y="24434"/>
                    <a:pt x="114247" y="63457"/>
                  </a:cubicBezTo>
                  <a:cubicBezTo>
                    <a:pt x="114532" y="122418"/>
                    <a:pt x="113866" y="181759"/>
                    <a:pt x="113866" y="241100"/>
                  </a:cubicBezTo>
                  <a:close/>
                </a:path>
              </a:pathLst>
            </a:custGeom>
            <a:grpFill/>
            <a:ln w="950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4E650B10-01D2-DE48-AE32-36F8DDD2FB9E}"/>
                </a:ext>
              </a:extLst>
            </p:cNvPr>
            <p:cNvSpPr/>
            <p:nvPr/>
          </p:nvSpPr>
          <p:spPr>
            <a:xfrm>
              <a:off x="6159930" y="4515074"/>
              <a:ext cx="114938" cy="401923"/>
            </a:xfrm>
            <a:custGeom>
              <a:avLst/>
              <a:gdLst>
                <a:gd name="connsiteX0" fmla="*/ 434 w 114938"/>
                <a:gd name="connsiteY0" fmla="*/ 202368 h 401923"/>
                <a:gd name="connsiteX1" fmla="*/ 434 w 114938"/>
                <a:gd name="connsiteY1" fmla="*/ 66026 h 401923"/>
                <a:gd name="connsiteX2" fmla="*/ 57491 w 114938"/>
                <a:gd name="connsiteY2" fmla="*/ 133 h 401923"/>
                <a:gd name="connsiteX3" fmla="*/ 114548 w 114938"/>
                <a:gd name="connsiteY3" fmla="*/ 66595 h 401923"/>
                <a:gd name="connsiteX4" fmla="*/ 114548 w 114938"/>
                <a:gd name="connsiteY4" fmla="*/ 335576 h 401923"/>
                <a:gd name="connsiteX5" fmla="*/ 57491 w 114938"/>
                <a:gd name="connsiteY5" fmla="*/ 402038 h 401923"/>
                <a:gd name="connsiteX6" fmla="*/ 1099 w 114938"/>
                <a:gd name="connsiteY6" fmla="*/ 334627 h 401923"/>
                <a:gd name="connsiteX7" fmla="*/ 434 w 114938"/>
                <a:gd name="connsiteY7" fmla="*/ 202368 h 40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38" h="401923">
                  <a:moveTo>
                    <a:pt x="434" y="202368"/>
                  </a:moveTo>
                  <a:cubicBezTo>
                    <a:pt x="434" y="156984"/>
                    <a:pt x="-137" y="111505"/>
                    <a:pt x="434" y="66026"/>
                  </a:cubicBezTo>
                  <a:cubicBezTo>
                    <a:pt x="1099" y="24344"/>
                    <a:pt x="22876" y="-436"/>
                    <a:pt x="57491" y="133"/>
                  </a:cubicBezTo>
                  <a:cubicBezTo>
                    <a:pt x="92105" y="703"/>
                    <a:pt x="113882" y="24724"/>
                    <a:pt x="114548" y="66595"/>
                  </a:cubicBezTo>
                  <a:cubicBezTo>
                    <a:pt x="115309" y="156224"/>
                    <a:pt x="115309" y="245884"/>
                    <a:pt x="114548" y="335576"/>
                  </a:cubicBezTo>
                  <a:cubicBezTo>
                    <a:pt x="114548" y="376878"/>
                    <a:pt x="90774" y="402608"/>
                    <a:pt x="57491" y="402038"/>
                  </a:cubicBezTo>
                  <a:cubicBezTo>
                    <a:pt x="24207" y="401469"/>
                    <a:pt x="1765" y="376023"/>
                    <a:pt x="1099" y="334627"/>
                  </a:cubicBezTo>
                  <a:cubicBezTo>
                    <a:pt x="-327" y="290857"/>
                    <a:pt x="434" y="246612"/>
                    <a:pt x="434" y="202368"/>
                  </a:cubicBezTo>
                  <a:close/>
                </a:path>
              </a:pathLst>
            </a:custGeom>
            <a:grpFill/>
            <a:ln w="950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57D7534A-8B74-2341-83E7-5866B91A678E}"/>
                </a:ext>
              </a:extLst>
            </p:cNvPr>
            <p:cNvSpPr/>
            <p:nvPr/>
          </p:nvSpPr>
          <p:spPr>
            <a:xfrm>
              <a:off x="3903028" y="4561409"/>
              <a:ext cx="114078" cy="355769"/>
            </a:xfrm>
            <a:custGeom>
              <a:avLst/>
              <a:gdLst>
                <a:gd name="connsiteX0" fmla="*/ 113891 w 114078"/>
                <a:gd name="connsiteY0" fmla="*/ 177585 h 355769"/>
                <a:gd name="connsiteX1" fmla="*/ 113891 w 114078"/>
                <a:gd name="connsiteY1" fmla="*/ 291520 h 355769"/>
                <a:gd name="connsiteX2" fmla="*/ 58736 w 114078"/>
                <a:gd name="connsiteY2" fmla="*/ 355893 h 355769"/>
                <a:gd name="connsiteX3" fmla="*/ 1653 w 114078"/>
                <a:gd name="connsiteY3" fmla="*/ 298951 h 355769"/>
                <a:gd name="connsiteX4" fmla="*/ 1679 w 114078"/>
                <a:gd name="connsiteY4" fmla="*/ 297217 h 355769"/>
                <a:gd name="connsiteX5" fmla="*/ 1679 w 114078"/>
                <a:gd name="connsiteY5" fmla="*/ 58143 h 355769"/>
                <a:gd name="connsiteX6" fmla="*/ 58736 w 114078"/>
                <a:gd name="connsiteY6" fmla="*/ 132 h 355769"/>
                <a:gd name="connsiteX7" fmla="*/ 113986 w 114078"/>
                <a:gd name="connsiteY7" fmla="*/ 63745 h 355769"/>
                <a:gd name="connsiteX8" fmla="*/ 113891 w 114078"/>
                <a:gd name="connsiteY8" fmla="*/ 177585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78" h="355769">
                  <a:moveTo>
                    <a:pt x="113891" y="177585"/>
                  </a:moveTo>
                  <a:cubicBezTo>
                    <a:pt x="113891" y="215563"/>
                    <a:pt x="114652" y="253542"/>
                    <a:pt x="113891" y="291520"/>
                  </a:cubicBezTo>
                  <a:cubicBezTo>
                    <a:pt x="113130" y="329498"/>
                    <a:pt x="91068" y="355229"/>
                    <a:pt x="58736" y="355893"/>
                  </a:cubicBezTo>
                  <a:cubicBezTo>
                    <a:pt x="27224" y="355907"/>
                    <a:pt x="1667" y="330414"/>
                    <a:pt x="1653" y="298951"/>
                  </a:cubicBezTo>
                  <a:cubicBezTo>
                    <a:pt x="1653" y="298373"/>
                    <a:pt x="1661" y="297795"/>
                    <a:pt x="1679" y="297217"/>
                  </a:cubicBezTo>
                  <a:cubicBezTo>
                    <a:pt x="-223" y="217557"/>
                    <a:pt x="-413" y="137803"/>
                    <a:pt x="1679" y="58143"/>
                  </a:cubicBezTo>
                  <a:cubicBezTo>
                    <a:pt x="2630" y="20925"/>
                    <a:pt x="27069" y="-343"/>
                    <a:pt x="58736" y="132"/>
                  </a:cubicBezTo>
                  <a:cubicBezTo>
                    <a:pt x="92209" y="606"/>
                    <a:pt x="112940" y="23583"/>
                    <a:pt x="113986" y="63745"/>
                  </a:cubicBezTo>
                  <a:cubicBezTo>
                    <a:pt x="114652" y="101629"/>
                    <a:pt x="113891" y="139702"/>
                    <a:pt x="113891" y="177585"/>
                  </a:cubicBezTo>
                  <a:close/>
                </a:path>
              </a:pathLst>
            </a:custGeom>
            <a:grpFill/>
            <a:ln w="9502"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9191D82D-7D29-9D4B-9B12-076683352EF1}"/>
                </a:ext>
              </a:extLst>
            </p:cNvPr>
            <p:cNvSpPr/>
            <p:nvPr/>
          </p:nvSpPr>
          <p:spPr>
            <a:xfrm>
              <a:off x="5123224" y="4561365"/>
              <a:ext cx="114346" cy="355822"/>
            </a:xfrm>
            <a:custGeom>
              <a:avLst/>
              <a:gdLst>
                <a:gd name="connsiteX0" fmla="*/ 603 w 114346"/>
                <a:gd name="connsiteY0" fmla="*/ 178958 h 355822"/>
                <a:gd name="connsiteX1" fmla="*/ 603 w 114346"/>
                <a:gd name="connsiteY1" fmla="*/ 61320 h 355822"/>
                <a:gd name="connsiteX2" fmla="*/ 54427 w 114346"/>
                <a:gd name="connsiteY2" fmla="*/ 175 h 355822"/>
                <a:gd name="connsiteX3" fmla="*/ 112910 w 114346"/>
                <a:gd name="connsiteY3" fmla="*/ 57143 h 355822"/>
                <a:gd name="connsiteX4" fmla="*/ 112910 w 114346"/>
                <a:gd name="connsiteY4" fmla="*/ 300109 h 355822"/>
                <a:gd name="connsiteX5" fmla="*/ 59298 w 114346"/>
                <a:gd name="connsiteY5" fmla="*/ 355934 h 355822"/>
                <a:gd name="connsiteX6" fmla="*/ 53476 w 114346"/>
                <a:gd name="connsiteY6" fmla="*/ 355747 h 355822"/>
                <a:gd name="connsiteX7" fmla="*/ 888 w 114346"/>
                <a:gd name="connsiteY7" fmla="*/ 296975 h 355822"/>
                <a:gd name="connsiteX8" fmla="*/ 888 w 114346"/>
                <a:gd name="connsiteY8" fmla="*/ 179243 h 3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6" h="355822">
                  <a:moveTo>
                    <a:pt x="603" y="178958"/>
                  </a:moveTo>
                  <a:cubicBezTo>
                    <a:pt x="603" y="139745"/>
                    <a:pt x="-348" y="100438"/>
                    <a:pt x="603" y="61320"/>
                  </a:cubicBezTo>
                  <a:cubicBezTo>
                    <a:pt x="1744" y="23342"/>
                    <a:pt x="22475" y="1409"/>
                    <a:pt x="54427" y="175"/>
                  </a:cubicBezTo>
                  <a:cubicBezTo>
                    <a:pt x="86378" y="-1059"/>
                    <a:pt x="111484" y="20019"/>
                    <a:pt x="112910" y="57143"/>
                  </a:cubicBezTo>
                  <a:cubicBezTo>
                    <a:pt x="115065" y="138163"/>
                    <a:pt x="115065" y="219152"/>
                    <a:pt x="112910" y="300109"/>
                  </a:cubicBezTo>
                  <a:cubicBezTo>
                    <a:pt x="113545" y="330306"/>
                    <a:pt x="89542" y="355300"/>
                    <a:pt x="59298" y="355934"/>
                  </a:cubicBezTo>
                  <a:cubicBezTo>
                    <a:pt x="57355" y="355975"/>
                    <a:pt x="55412" y="355912"/>
                    <a:pt x="53476" y="355747"/>
                  </a:cubicBezTo>
                  <a:cubicBezTo>
                    <a:pt x="20192" y="351379"/>
                    <a:pt x="1268" y="331441"/>
                    <a:pt x="888" y="296975"/>
                  </a:cubicBezTo>
                  <a:cubicBezTo>
                    <a:pt x="412" y="257668"/>
                    <a:pt x="888" y="218455"/>
                    <a:pt x="888" y="179243"/>
                  </a:cubicBezTo>
                  <a:close/>
                </a:path>
              </a:pathLst>
            </a:custGeom>
            <a:grpFill/>
            <a:ln w="9502"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C3139A37-FA56-4840-84FA-C504A70DF2B9}"/>
                </a:ext>
              </a:extLst>
            </p:cNvPr>
            <p:cNvSpPr/>
            <p:nvPr/>
          </p:nvSpPr>
          <p:spPr>
            <a:xfrm>
              <a:off x="3049914" y="3281845"/>
              <a:ext cx="478941" cy="174327"/>
            </a:xfrm>
            <a:custGeom>
              <a:avLst/>
              <a:gdLst>
                <a:gd name="connsiteX0" fmla="*/ 115524 w 478941"/>
                <a:gd name="connsiteY0" fmla="*/ 208 h 174327"/>
                <a:gd name="connsiteX1" fmla="*/ 423537 w 478941"/>
                <a:gd name="connsiteY1" fmla="*/ 57175 h 174327"/>
                <a:gd name="connsiteX2" fmla="*/ 444458 w 478941"/>
                <a:gd name="connsiteY2" fmla="*/ 65910 h 174327"/>
                <a:gd name="connsiteX3" fmla="*/ 474603 w 478941"/>
                <a:gd name="connsiteY3" fmla="*/ 138639 h 174327"/>
                <a:gd name="connsiteX4" fmla="*/ 406705 w 478941"/>
                <a:gd name="connsiteY4" fmla="*/ 170351 h 174327"/>
                <a:gd name="connsiteX5" fmla="*/ 60749 w 478941"/>
                <a:gd name="connsiteY5" fmla="*/ 113383 h 174327"/>
                <a:gd name="connsiteX6" fmla="*/ 268 w 478941"/>
                <a:gd name="connsiteY6" fmla="*/ 54422 h 174327"/>
                <a:gd name="connsiteX7" fmla="*/ 66264 w 478941"/>
                <a:gd name="connsiteY7" fmla="*/ 683 h 174327"/>
                <a:gd name="connsiteX8" fmla="*/ 115524 w 478941"/>
                <a:gd name="connsiteY8" fmla="*/ 208 h 17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41" h="174327">
                  <a:moveTo>
                    <a:pt x="115524" y="208"/>
                  </a:moveTo>
                  <a:cubicBezTo>
                    <a:pt x="220128" y="8278"/>
                    <a:pt x="324733" y="17393"/>
                    <a:pt x="423537" y="57175"/>
                  </a:cubicBezTo>
                  <a:cubicBezTo>
                    <a:pt x="430668" y="59694"/>
                    <a:pt x="437653" y="62610"/>
                    <a:pt x="444458" y="65910"/>
                  </a:cubicBezTo>
                  <a:cubicBezTo>
                    <a:pt x="474127" y="81671"/>
                    <a:pt x="486585" y="110725"/>
                    <a:pt x="474603" y="138639"/>
                  </a:cubicBezTo>
                  <a:cubicBezTo>
                    <a:pt x="461670" y="168831"/>
                    <a:pt x="436565" y="181744"/>
                    <a:pt x="406705" y="170351"/>
                  </a:cubicBezTo>
                  <a:cubicBezTo>
                    <a:pt x="295063" y="127625"/>
                    <a:pt x="178477" y="119934"/>
                    <a:pt x="60749" y="113383"/>
                  </a:cubicBezTo>
                  <a:cubicBezTo>
                    <a:pt x="21855" y="111199"/>
                    <a:pt x="-1444" y="85849"/>
                    <a:pt x="268" y="54422"/>
                  </a:cubicBezTo>
                  <a:cubicBezTo>
                    <a:pt x="1980" y="22995"/>
                    <a:pt x="27275" y="1632"/>
                    <a:pt x="66264" y="683"/>
                  </a:cubicBezTo>
                  <a:cubicBezTo>
                    <a:pt x="82716" y="-172"/>
                    <a:pt x="99072" y="208"/>
                    <a:pt x="115524" y="208"/>
                  </a:cubicBezTo>
                  <a:close/>
                </a:path>
              </a:pathLst>
            </a:custGeom>
            <a:grpFill/>
            <a:ln w="9502" cap="flat">
              <a:noFill/>
              <a:prstDash val="solid"/>
              <a:miter/>
            </a:ln>
          </p:spPr>
          <p:txBody>
            <a:bodyPr rtlCol="0" anchor="ctr"/>
            <a:lstStyle/>
            <a:p>
              <a:endParaRPr lang="en-RO"/>
            </a:p>
          </p:txBody>
        </p:sp>
      </p:grpSp>
      <p:grpSp>
        <p:nvGrpSpPr>
          <p:cNvPr id="19" name="Graphic 17">
            <a:extLst>
              <a:ext uri="{FF2B5EF4-FFF2-40B4-BE49-F238E27FC236}">
                <a16:creationId xmlns:a16="http://schemas.microsoft.com/office/drawing/2014/main" id="{2E50C485-9D09-3B4E-BCBD-51139C8C39DA}"/>
              </a:ext>
            </a:extLst>
          </p:cNvPr>
          <p:cNvGrpSpPr>
            <a:grpSpLocks noChangeAspect="1"/>
          </p:cNvGrpSpPr>
          <p:nvPr/>
        </p:nvGrpSpPr>
        <p:grpSpPr>
          <a:xfrm>
            <a:off x="4353364" y="2054436"/>
            <a:ext cx="388500" cy="504000"/>
            <a:chOff x="3162300" y="1600200"/>
            <a:chExt cx="2819400" cy="3657600"/>
          </a:xfrm>
          <a:solidFill>
            <a:schemeClr val="bg1"/>
          </a:solidFill>
        </p:grpSpPr>
        <p:sp>
          <p:nvSpPr>
            <p:cNvPr id="20" name="Freeform 19">
              <a:extLst>
                <a:ext uri="{FF2B5EF4-FFF2-40B4-BE49-F238E27FC236}">
                  <a16:creationId xmlns:a16="http://schemas.microsoft.com/office/drawing/2014/main" id="{21882853-AA4F-534A-9879-0438E0C9B7FB}"/>
                </a:ext>
              </a:extLst>
            </p:cNvPr>
            <p:cNvSpPr/>
            <p:nvPr/>
          </p:nvSpPr>
          <p:spPr>
            <a:xfrm>
              <a:off x="3162218" y="1599914"/>
              <a:ext cx="2817705" cy="3658076"/>
            </a:xfrm>
            <a:custGeom>
              <a:avLst/>
              <a:gdLst>
                <a:gd name="connsiteX0" fmla="*/ 1495440 w 2817705"/>
                <a:gd name="connsiteY0" fmla="*/ 445 h 3658076"/>
                <a:gd name="connsiteX1" fmla="*/ 1753472 w 2817705"/>
                <a:gd name="connsiteY1" fmla="*/ 51976 h 3658076"/>
                <a:gd name="connsiteX2" fmla="*/ 2289920 w 2817705"/>
                <a:gd name="connsiteY2" fmla="*/ 382112 h 3658076"/>
                <a:gd name="connsiteX3" fmla="*/ 2388599 w 2817705"/>
                <a:gd name="connsiteY3" fmla="*/ 565564 h 3658076"/>
                <a:gd name="connsiteX4" fmla="*/ 2331449 w 2817705"/>
                <a:gd name="connsiteY4" fmla="*/ 758826 h 3658076"/>
                <a:gd name="connsiteX5" fmla="*/ 2210386 w 2817705"/>
                <a:gd name="connsiteY5" fmla="*/ 851599 h 3658076"/>
                <a:gd name="connsiteX6" fmla="*/ 2180573 w 2817705"/>
                <a:gd name="connsiteY6" fmla="*/ 900748 h 3658076"/>
                <a:gd name="connsiteX7" fmla="*/ 2182097 w 2817705"/>
                <a:gd name="connsiteY7" fmla="*/ 1125634 h 3658076"/>
                <a:gd name="connsiteX8" fmla="*/ 2198956 w 2817705"/>
                <a:gd name="connsiteY8" fmla="*/ 1172782 h 3658076"/>
                <a:gd name="connsiteX9" fmla="*/ 2201433 w 2817705"/>
                <a:gd name="connsiteY9" fmla="*/ 1175449 h 3658076"/>
                <a:gd name="connsiteX10" fmla="*/ 2202576 w 2817705"/>
                <a:gd name="connsiteY10" fmla="*/ 1512825 h 3658076"/>
                <a:gd name="connsiteX11" fmla="*/ 2104754 w 2817705"/>
                <a:gd name="connsiteY11" fmla="*/ 1572737 h 3658076"/>
                <a:gd name="connsiteX12" fmla="*/ 2081799 w 2817705"/>
                <a:gd name="connsiteY12" fmla="*/ 1596264 h 3658076"/>
                <a:gd name="connsiteX13" fmla="*/ 1800049 w 2817705"/>
                <a:gd name="connsiteY13" fmla="*/ 2044415 h 3658076"/>
                <a:gd name="connsiteX14" fmla="*/ 1783571 w 2817705"/>
                <a:gd name="connsiteY14" fmla="*/ 2061560 h 3658076"/>
                <a:gd name="connsiteX15" fmla="*/ 1799192 w 2817705"/>
                <a:gd name="connsiteY15" fmla="*/ 2201482 h 3658076"/>
                <a:gd name="connsiteX16" fmla="*/ 1819671 w 2817705"/>
                <a:gd name="connsiteY16" fmla="*/ 2215008 h 3658076"/>
                <a:gd name="connsiteX17" fmla="*/ 2030554 w 2817705"/>
                <a:gd name="connsiteY17" fmla="*/ 2240344 h 3658076"/>
                <a:gd name="connsiteX18" fmla="*/ 2328782 w 2817705"/>
                <a:gd name="connsiteY18" fmla="*/ 2294542 h 3658076"/>
                <a:gd name="connsiteX19" fmla="*/ 2809413 w 2817705"/>
                <a:gd name="connsiteY19" fmla="*/ 2804796 h 3658076"/>
                <a:gd name="connsiteX20" fmla="*/ 2817319 w 2817705"/>
                <a:gd name="connsiteY20" fmla="*/ 2943480 h 3658076"/>
                <a:gd name="connsiteX21" fmla="*/ 2817319 w 2817705"/>
                <a:gd name="connsiteY21" fmla="*/ 3464878 h 3658076"/>
                <a:gd name="connsiteX22" fmla="*/ 2625581 w 2817705"/>
                <a:gd name="connsiteY22" fmla="*/ 3658236 h 3658076"/>
                <a:gd name="connsiteX23" fmla="*/ 193848 w 2817705"/>
                <a:gd name="connsiteY23" fmla="*/ 3658236 h 3658076"/>
                <a:gd name="connsiteX24" fmla="*/ 1824 w 2817705"/>
                <a:gd name="connsiteY24" fmla="*/ 3465259 h 3658076"/>
                <a:gd name="connsiteX25" fmla="*/ 1824 w 2817705"/>
                <a:gd name="connsiteY25" fmla="*/ 3229611 h 3658076"/>
                <a:gd name="connsiteX26" fmla="*/ 52973 w 2817705"/>
                <a:gd name="connsiteY26" fmla="*/ 3165317 h 3658076"/>
                <a:gd name="connsiteX27" fmla="*/ 108695 w 2817705"/>
                <a:gd name="connsiteY27" fmla="*/ 3229325 h 3658076"/>
                <a:gd name="connsiteX28" fmla="*/ 108695 w 2817705"/>
                <a:gd name="connsiteY28" fmla="*/ 3472213 h 3658076"/>
                <a:gd name="connsiteX29" fmla="*/ 187086 w 2817705"/>
                <a:gd name="connsiteY29" fmla="*/ 3550984 h 3658076"/>
                <a:gd name="connsiteX30" fmla="*/ 388730 w 2817705"/>
                <a:gd name="connsiteY30" fmla="*/ 3550984 h 3658076"/>
                <a:gd name="connsiteX31" fmla="*/ 388730 w 2817705"/>
                <a:gd name="connsiteY31" fmla="*/ 3143791 h 3658076"/>
                <a:gd name="connsiteX32" fmla="*/ 389206 w 2817705"/>
                <a:gd name="connsiteY32" fmla="*/ 3115216 h 3658076"/>
                <a:gd name="connsiteX33" fmla="*/ 446356 w 2817705"/>
                <a:gd name="connsiteY33" fmla="*/ 3063781 h 3658076"/>
                <a:gd name="connsiteX34" fmla="*/ 495696 w 2817705"/>
                <a:gd name="connsiteY34" fmla="*/ 3118264 h 3658076"/>
                <a:gd name="connsiteX35" fmla="*/ 495696 w 2817705"/>
                <a:gd name="connsiteY35" fmla="*/ 3443257 h 3658076"/>
                <a:gd name="connsiteX36" fmla="*/ 495696 w 2817705"/>
                <a:gd name="connsiteY36" fmla="*/ 3548032 h 3658076"/>
                <a:gd name="connsiteX37" fmla="*/ 1170256 w 2817705"/>
                <a:gd name="connsiteY37" fmla="*/ 3548032 h 3658076"/>
                <a:gd name="connsiteX38" fmla="*/ 1208356 w 2817705"/>
                <a:gd name="connsiteY38" fmla="*/ 3279141 h 3658076"/>
                <a:gd name="connsiteX39" fmla="*/ 1269316 w 2817705"/>
                <a:gd name="connsiteY39" fmla="*/ 2844515 h 3658076"/>
                <a:gd name="connsiteX40" fmla="*/ 1236741 w 2817705"/>
                <a:gd name="connsiteY40" fmla="*/ 2768315 h 3658076"/>
                <a:gd name="connsiteX41" fmla="*/ 1161493 w 2817705"/>
                <a:gd name="connsiteY41" fmla="*/ 2740502 h 3658076"/>
                <a:gd name="connsiteX42" fmla="*/ 1026524 w 2817705"/>
                <a:gd name="connsiteY42" fmla="*/ 2683352 h 3658076"/>
                <a:gd name="connsiteX43" fmla="*/ 809354 w 2817705"/>
                <a:gd name="connsiteY43" fmla="*/ 2377885 h 3658076"/>
                <a:gd name="connsiteX44" fmla="*/ 750775 w 2817705"/>
                <a:gd name="connsiteY44" fmla="*/ 2354835 h 3658076"/>
                <a:gd name="connsiteX45" fmla="*/ 498363 w 2817705"/>
                <a:gd name="connsiteY45" fmla="*/ 2402460 h 3658076"/>
                <a:gd name="connsiteX46" fmla="*/ 433497 w 2817705"/>
                <a:gd name="connsiteY46" fmla="*/ 2421510 h 3658076"/>
                <a:gd name="connsiteX47" fmla="*/ 417590 w 2817705"/>
                <a:gd name="connsiteY47" fmla="*/ 2675351 h 3658076"/>
                <a:gd name="connsiteX48" fmla="*/ 393016 w 2817705"/>
                <a:gd name="connsiteY48" fmla="*/ 2706022 h 3658076"/>
                <a:gd name="connsiteX49" fmla="*/ 128031 w 2817705"/>
                <a:gd name="connsiteY49" fmla="*/ 2752599 h 3658076"/>
                <a:gd name="connsiteX50" fmla="*/ 110123 w 2817705"/>
                <a:gd name="connsiteY50" fmla="*/ 2872233 h 3658076"/>
                <a:gd name="connsiteX51" fmla="*/ 107838 w 2817705"/>
                <a:gd name="connsiteY51" fmla="*/ 2972150 h 3658076"/>
                <a:gd name="connsiteX52" fmla="*/ 54668 w 2817705"/>
                <a:gd name="connsiteY52" fmla="*/ 3021593 h 3658076"/>
                <a:gd name="connsiteX53" fmla="*/ 52783 w 2817705"/>
                <a:gd name="connsiteY53" fmla="*/ 3021490 h 3658076"/>
                <a:gd name="connsiteX54" fmla="*/ 2110 w 2817705"/>
                <a:gd name="connsiteY54" fmla="*/ 2971483 h 3658076"/>
                <a:gd name="connsiteX55" fmla="*/ 439212 w 2817705"/>
                <a:gd name="connsiteY55" fmla="*/ 2308067 h 3658076"/>
                <a:gd name="connsiteX56" fmla="*/ 725724 w 2817705"/>
                <a:gd name="connsiteY56" fmla="*/ 2250917 h 3658076"/>
                <a:gd name="connsiteX57" fmla="*/ 939751 w 2817705"/>
                <a:gd name="connsiteY57" fmla="*/ 2211865 h 3658076"/>
                <a:gd name="connsiteX58" fmla="*/ 981852 w 2817705"/>
                <a:gd name="connsiteY58" fmla="*/ 2211865 h 3658076"/>
                <a:gd name="connsiteX59" fmla="*/ 1028143 w 2817705"/>
                <a:gd name="connsiteY59" fmla="*/ 2184433 h 3658076"/>
                <a:gd name="connsiteX60" fmla="*/ 1036335 w 2817705"/>
                <a:gd name="connsiteY60" fmla="*/ 2064227 h 3658076"/>
                <a:gd name="connsiteX61" fmla="*/ 1016427 w 2817705"/>
                <a:gd name="connsiteY61" fmla="*/ 2041843 h 3658076"/>
                <a:gd name="connsiteX62" fmla="*/ 739726 w 2817705"/>
                <a:gd name="connsiteY62" fmla="*/ 1599407 h 3658076"/>
                <a:gd name="connsiteX63" fmla="*/ 711723 w 2817705"/>
                <a:gd name="connsiteY63" fmla="*/ 1571308 h 3658076"/>
                <a:gd name="connsiteX64" fmla="*/ 579230 w 2817705"/>
                <a:gd name="connsiteY64" fmla="*/ 1415575 h 3658076"/>
                <a:gd name="connsiteX65" fmla="*/ 580849 w 2817705"/>
                <a:gd name="connsiteY65" fmla="*/ 1272700 h 3658076"/>
                <a:gd name="connsiteX66" fmla="*/ 617711 w 2817705"/>
                <a:gd name="connsiteY66" fmla="*/ 1178783 h 3658076"/>
                <a:gd name="connsiteX67" fmla="*/ 639047 w 2817705"/>
                <a:gd name="connsiteY67" fmla="*/ 1118109 h 3658076"/>
                <a:gd name="connsiteX68" fmla="*/ 639047 w 2817705"/>
                <a:gd name="connsiteY68" fmla="*/ 903892 h 3658076"/>
                <a:gd name="connsiteX69" fmla="*/ 609424 w 2817705"/>
                <a:gd name="connsiteY69" fmla="*/ 850933 h 3658076"/>
                <a:gd name="connsiteX70" fmla="*/ 475026 w 2817705"/>
                <a:gd name="connsiteY70" fmla="*/ 741681 h 3658076"/>
                <a:gd name="connsiteX71" fmla="*/ 442737 w 2817705"/>
                <a:gd name="connsiteY71" fmla="*/ 524225 h 3658076"/>
                <a:gd name="connsiteX72" fmla="*/ 661240 w 2817705"/>
                <a:gd name="connsiteY72" fmla="*/ 256763 h 3658076"/>
                <a:gd name="connsiteX73" fmla="*/ 1296272 w 2817705"/>
                <a:gd name="connsiteY73" fmla="*/ 6065 h 3658076"/>
                <a:gd name="connsiteX74" fmla="*/ 1323894 w 2817705"/>
                <a:gd name="connsiteY74" fmla="*/ 160 h 3658076"/>
                <a:gd name="connsiteX75" fmla="*/ 941085 w 2817705"/>
                <a:gd name="connsiteY75" fmla="*/ 1101345 h 3658076"/>
                <a:gd name="connsiteX76" fmla="*/ 938037 w 2817705"/>
                <a:gd name="connsiteY76" fmla="*/ 1110870 h 3658076"/>
                <a:gd name="connsiteX77" fmla="*/ 937465 w 2817705"/>
                <a:gd name="connsiteY77" fmla="*/ 1217931 h 3658076"/>
                <a:gd name="connsiteX78" fmla="*/ 894793 w 2817705"/>
                <a:gd name="connsiteY78" fmla="*/ 1294131 h 3658076"/>
                <a:gd name="connsiteX79" fmla="*/ 809068 w 2817705"/>
                <a:gd name="connsiteY79" fmla="*/ 1279748 h 3658076"/>
                <a:gd name="connsiteX80" fmla="*/ 746965 w 2817705"/>
                <a:gd name="connsiteY80" fmla="*/ 1246411 h 3658076"/>
                <a:gd name="connsiteX81" fmla="*/ 686100 w 2817705"/>
                <a:gd name="connsiteY81" fmla="*/ 1289559 h 3658076"/>
                <a:gd name="connsiteX82" fmla="*/ 686100 w 2817705"/>
                <a:gd name="connsiteY82" fmla="*/ 1389476 h 3658076"/>
                <a:gd name="connsiteX83" fmla="*/ 765158 w 2817705"/>
                <a:gd name="connsiteY83" fmla="*/ 1468343 h 3658076"/>
                <a:gd name="connsiteX84" fmla="*/ 841358 w 2817705"/>
                <a:gd name="connsiteY84" fmla="*/ 1541209 h 3658076"/>
                <a:gd name="connsiteX85" fmla="*/ 1087865 w 2817705"/>
                <a:gd name="connsiteY85" fmla="*/ 1961833 h 3658076"/>
                <a:gd name="connsiteX86" fmla="*/ 1940257 w 2817705"/>
                <a:gd name="connsiteY86" fmla="*/ 1708564 h 3658076"/>
                <a:gd name="connsiteX87" fmla="*/ 1978357 w 2817705"/>
                <a:gd name="connsiteY87" fmla="*/ 1528255 h 3658076"/>
                <a:gd name="connsiteX88" fmla="*/ 2042556 w 2817705"/>
                <a:gd name="connsiteY88" fmla="*/ 1468343 h 3658076"/>
                <a:gd name="connsiteX89" fmla="*/ 2084561 w 2817705"/>
                <a:gd name="connsiteY89" fmla="*/ 1465295 h 3658076"/>
                <a:gd name="connsiteX90" fmla="*/ 2129995 w 2817705"/>
                <a:gd name="connsiteY90" fmla="*/ 1419099 h 3658076"/>
                <a:gd name="connsiteX91" fmla="*/ 2131329 w 2817705"/>
                <a:gd name="connsiteY91" fmla="*/ 1273176 h 3658076"/>
                <a:gd name="connsiteX92" fmla="*/ 2087609 w 2817705"/>
                <a:gd name="connsiteY92" fmla="*/ 1243172 h 3658076"/>
                <a:gd name="connsiteX93" fmla="*/ 2011409 w 2817705"/>
                <a:gd name="connsiteY93" fmla="*/ 1279272 h 3658076"/>
                <a:gd name="connsiteX94" fmla="*/ 1925684 w 2817705"/>
                <a:gd name="connsiteY94" fmla="*/ 1294607 h 3658076"/>
                <a:gd name="connsiteX95" fmla="*/ 1881774 w 2817705"/>
                <a:gd name="connsiteY95" fmla="*/ 1215740 h 3658076"/>
                <a:gd name="connsiteX96" fmla="*/ 1881774 w 2817705"/>
                <a:gd name="connsiteY96" fmla="*/ 1100773 h 3658076"/>
                <a:gd name="connsiteX97" fmla="*/ 1408476 w 2817705"/>
                <a:gd name="connsiteY97" fmla="*/ 1165353 h 3658076"/>
                <a:gd name="connsiteX98" fmla="*/ 941085 w 2817705"/>
                <a:gd name="connsiteY98" fmla="*/ 1101345 h 3658076"/>
                <a:gd name="connsiteX99" fmla="*/ 2386789 w 2817705"/>
                <a:gd name="connsiteY99" fmla="*/ 2420176 h 3658076"/>
                <a:gd name="connsiteX100" fmla="*/ 2310589 w 2817705"/>
                <a:gd name="connsiteY100" fmla="*/ 2401126 h 3658076"/>
                <a:gd name="connsiteX101" fmla="*/ 2065320 w 2817705"/>
                <a:gd name="connsiteY101" fmla="*/ 2354644 h 3658076"/>
                <a:gd name="connsiteX102" fmla="*/ 2012266 w 2817705"/>
                <a:gd name="connsiteY102" fmla="*/ 2375695 h 3658076"/>
                <a:gd name="connsiteX103" fmla="*/ 1793191 w 2817705"/>
                <a:gd name="connsiteY103" fmla="*/ 2684019 h 3658076"/>
                <a:gd name="connsiteX104" fmla="*/ 1658222 w 2817705"/>
                <a:gd name="connsiteY104" fmla="*/ 2741169 h 3658076"/>
                <a:gd name="connsiteX105" fmla="*/ 1583070 w 2817705"/>
                <a:gd name="connsiteY105" fmla="*/ 2768887 h 3658076"/>
                <a:gd name="connsiteX106" fmla="*/ 1549732 w 2817705"/>
                <a:gd name="connsiteY106" fmla="*/ 2841848 h 3658076"/>
                <a:gd name="connsiteX107" fmla="*/ 1625361 w 2817705"/>
                <a:gd name="connsiteY107" fmla="*/ 3382392 h 3658076"/>
                <a:gd name="connsiteX108" fmla="*/ 1649745 w 2817705"/>
                <a:gd name="connsiteY108" fmla="*/ 3549175 h 3658076"/>
                <a:gd name="connsiteX109" fmla="*/ 2323353 w 2817705"/>
                <a:gd name="connsiteY109" fmla="*/ 3549175 h 3658076"/>
                <a:gd name="connsiteX110" fmla="*/ 2323353 w 2817705"/>
                <a:gd name="connsiteY110" fmla="*/ 3476308 h 3658076"/>
                <a:gd name="connsiteX111" fmla="*/ 2323353 w 2817705"/>
                <a:gd name="connsiteY111" fmla="*/ 3122836 h 3658076"/>
                <a:gd name="connsiteX112" fmla="*/ 2372502 w 2817705"/>
                <a:gd name="connsiteY112" fmla="*/ 3064447 h 3658076"/>
                <a:gd name="connsiteX113" fmla="*/ 2429652 w 2817705"/>
                <a:gd name="connsiteY113" fmla="*/ 3115501 h 3658076"/>
                <a:gd name="connsiteX114" fmla="*/ 2430128 w 2817705"/>
                <a:gd name="connsiteY114" fmla="*/ 3144076 h 3658076"/>
                <a:gd name="connsiteX115" fmla="*/ 2430128 w 2817705"/>
                <a:gd name="connsiteY115" fmla="*/ 3551461 h 3658076"/>
                <a:gd name="connsiteX116" fmla="*/ 2599292 w 2817705"/>
                <a:gd name="connsiteY116" fmla="*/ 3551461 h 3658076"/>
                <a:gd name="connsiteX117" fmla="*/ 2645679 w 2817705"/>
                <a:gd name="connsiteY117" fmla="*/ 3551461 h 3658076"/>
                <a:gd name="connsiteX118" fmla="*/ 2709972 w 2817705"/>
                <a:gd name="connsiteY118" fmla="*/ 3480404 h 3658076"/>
                <a:gd name="connsiteX119" fmla="*/ 2708734 w 2817705"/>
                <a:gd name="connsiteY119" fmla="*/ 2873376 h 3658076"/>
                <a:gd name="connsiteX120" fmla="*/ 2691018 w 2817705"/>
                <a:gd name="connsiteY120" fmla="*/ 2753837 h 3658076"/>
                <a:gd name="connsiteX121" fmla="*/ 2426127 w 2817705"/>
                <a:gd name="connsiteY121" fmla="*/ 2707165 h 3658076"/>
                <a:gd name="connsiteX122" fmla="*/ 2401553 w 2817705"/>
                <a:gd name="connsiteY122" fmla="*/ 2676589 h 3658076"/>
                <a:gd name="connsiteX123" fmla="*/ 2386789 w 2817705"/>
                <a:gd name="connsiteY123" fmla="*/ 2420176 h 3658076"/>
                <a:gd name="connsiteX124" fmla="*/ 2073702 w 2817705"/>
                <a:gd name="connsiteY124" fmla="*/ 784543 h 3658076"/>
                <a:gd name="connsiteX125" fmla="*/ 2073702 w 2817705"/>
                <a:gd name="connsiteY125" fmla="*/ 668815 h 3658076"/>
                <a:gd name="connsiteX126" fmla="*/ 2009123 w 2817705"/>
                <a:gd name="connsiteY126" fmla="*/ 587471 h 3658076"/>
                <a:gd name="connsiteX127" fmla="*/ 1587832 w 2817705"/>
                <a:gd name="connsiteY127" fmla="*/ 513747 h 3658076"/>
                <a:gd name="connsiteX128" fmla="*/ 794495 w 2817705"/>
                <a:gd name="connsiteY128" fmla="*/ 589948 h 3658076"/>
                <a:gd name="connsiteX129" fmla="*/ 748965 w 2817705"/>
                <a:gd name="connsiteY129" fmla="*/ 637001 h 3658076"/>
                <a:gd name="connsiteX130" fmla="*/ 746775 w 2817705"/>
                <a:gd name="connsiteY130" fmla="*/ 784067 h 3658076"/>
                <a:gd name="connsiteX131" fmla="*/ 1636219 w 2817705"/>
                <a:gd name="connsiteY131" fmla="*/ 784067 h 3658076"/>
                <a:gd name="connsiteX132" fmla="*/ 1671938 w 2817705"/>
                <a:gd name="connsiteY132" fmla="*/ 784067 h 3658076"/>
                <a:gd name="connsiteX133" fmla="*/ 1723637 w 2817705"/>
                <a:gd name="connsiteY133" fmla="*/ 832715 h 3658076"/>
                <a:gd name="connsiteX134" fmla="*/ 1723659 w 2817705"/>
                <a:gd name="connsiteY134" fmla="*/ 833883 h 3658076"/>
                <a:gd name="connsiteX135" fmla="*/ 1676034 w 2817705"/>
                <a:gd name="connsiteY135" fmla="*/ 891033 h 3658076"/>
                <a:gd name="connsiteX136" fmla="*/ 1640410 w 2817705"/>
                <a:gd name="connsiteY136" fmla="*/ 892366 h 3658076"/>
                <a:gd name="connsiteX137" fmla="*/ 781636 w 2817705"/>
                <a:gd name="connsiteY137" fmla="*/ 892366 h 3658076"/>
                <a:gd name="connsiteX138" fmla="*/ 778588 w 2817705"/>
                <a:gd name="connsiteY138" fmla="*/ 900748 h 3658076"/>
                <a:gd name="connsiteX139" fmla="*/ 829071 w 2817705"/>
                <a:gd name="connsiteY139" fmla="*/ 936658 h 3658076"/>
                <a:gd name="connsiteX140" fmla="*/ 1027476 w 2817705"/>
                <a:gd name="connsiteY140" fmla="*/ 1014001 h 3658076"/>
                <a:gd name="connsiteX141" fmla="*/ 1654602 w 2817705"/>
                <a:gd name="connsiteY141" fmla="*/ 1042576 h 3658076"/>
                <a:gd name="connsiteX142" fmla="*/ 1983310 w 2817705"/>
                <a:gd name="connsiteY142" fmla="*/ 941706 h 3658076"/>
                <a:gd name="connsiteX143" fmla="*/ 2041317 w 2817705"/>
                <a:gd name="connsiteY143" fmla="*/ 900272 h 3658076"/>
                <a:gd name="connsiteX144" fmla="*/ 1987501 w 2817705"/>
                <a:gd name="connsiteY144" fmla="*/ 892557 h 3658076"/>
                <a:gd name="connsiteX145" fmla="*/ 1937495 w 2817705"/>
                <a:gd name="connsiteY145" fmla="*/ 892557 h 3658076"/>
                <a:gd name="connsiteX146" fmla="*/ 1876249 w 2817705"/>
                <a:gd name="connsiteY146" fmla="*/ 837026 h 3658076"/>
                <a:gd name="connsiteX147" fmla="*/ 1937114 w 2817705"/>
                <a:gd name="connsiteY147" fmla="*/ 785781 h 3658076"/>
                <a:gd name="connsiteX148" fmla="*/ 2073702 w 2817705"/>
                <a:gd name="connsiteY148" fmla="*/ 784543 h 3658076"/>
                <a:gd name="connsiteX149" fmla="*/ 638666 w 2817705"/>
                <a:gd name="connsiteY149" fmla="*/ 741776 h 3658076"/>
                <a:gd name="connsiteX150" fmla="*/ 638666 w 2817705"/>
                <a:gd name="connsiteY150" fmla="*/ 641573 h 3658076"/>
                <a:gd name="connsiteX151" fmla="*/ 753823 w 2817705"/>
                <a:gd name="connsiteY151" fmla="*/ 489173 h 3658076"/>
                <a:gd name="connsiteX152" fmla="*/ 1336372 w 2817705"/>
                <a:gd name="connsiteY152" fmla="*/ 393923 h 3658076"/>
                <a:gd name="connsiteX153" fmla="*/ 2041222 w 2817705"/>
                <a:gd name="connsiteY153" fmla="*/ 485172 h 3658076"/>
                <a:gd name="connsiteX154" fmla="*/ 2180287 w 2817705"/>
                <a:gd name="connsiteY154" fmla="*/ 665290 h 3658076"/>
                <a:gd name="connsiteX155" fmla="*/ 2180287 w 2817705"/>
                <a:gd name="connsiteY155" fmla="*/ 744443 h 3658076"/>
                <a:gd name="connsiteX156" fmla="*/ 2238485 w 2817705"/>
                <a:gd name="connsiteY156" fmla="*/ 492888 h 3658076"/>
                <a:gd name="connsiteX157" fmla="*/ 2106087 w 2817705"/>
                <a:gd name="connsiteY157" fmla="*/ 354108 h 3658076"/>
                <a:gd name="connsiteX158" fmla="*/ 870981 w 2817705"/>
                <a:gd name="connsiteY158" fmla="*/ 247524 h 3658076"/>
                <a:gd name="connsiteX159" fmla="*/ 567324 w 2817705"/>
                <a:gd name="connsiteY159" fmla="*/ 511843 h 3658076"/>
                <a:gd name="connsiteX160" fmla="*/ 638666 w 2817705"/>
                <a:gd name="connsiteY160" fmla="*/ 741776 h 3658076"/>
                <a:gd name="connsiteX161" fmla="*/ 1712514 w 2817705"/>
                <a:gd name="connsiteY161" fmla="*/ 2288446 h 3658076"/>
                <a:gd name="connsiteX162" fmla="*/ 1664889 w 2817705"/>
                <a:gd name="connsiteY162" fmla="*/ 2117472 h 3658076"/>
                <a:gd name="connsiteX163" fmla="*/ 1154921 w 2817705"/>
                <a:gd name="connsiteY163" fmla="*/ 2117377 h 3658076"/>
                <a:gd name="connsiteX164" fmla="*/ 1107296 w 2817705"/>
                <a:gd name="connsiteY164" fmla="*/ 2288827 h 3658076"/>
                <a:gd name="connsiteX165" fmla="*/ 1410286 w 2817705"/>
                <a:gd name="connsiteY165" fmla="*/ 2515236 h 3658076"/>
                <a:gd name="connsiteX166" fmla="*/ 1541064 w 2817705"/>
                <a:gd name="connsiteY166" fmla="*/ 3549175 h 3658076"/>
                <a:gd name="connsiteX167" fmla="*/ 1443909 w 2817705"/>
                <a:gd name="connsiteY167" fmla="*/ 2851945 h 3658076"/>
                <a:gd name="connsiteX168" fmla="*/ 1375710 w 2817705"/>
                <a:gd name="connsiteY168" fmla="*/ 2851945 h 3658076"/>
                <a:gd name="connsiteX169" fmla="*/ 1278936 w 2817705"/>
                <a:gd name="connsiteY169" fmla="*/ 3549175 h 3658076"/>
                <a:gd name="connsiteX170" fmla="*/ 906223 w 2817705"/>
                <a:gd name="connsiteY170" fmla="*/ 2330737 h 3658076"/>
                <a:gd name="connsiteX171" fmla="*/ 1117583 w 2817705"/>
                <a:gd name="connsiteY171" fmla="*/ 2625059 h 3658076"/>
                <a:gd name="connsiteX172" fmla="*/ 1147872 w 2817705"/>
                <a:gd name="connsiteY172" fmla="*/ 2633727 h 3658076"/>
                <a:gd name="connsiteX173" fmla="*/ 1301225 w 2817705"/>
                <a:gd name="connsiteY173" fmla="*/ 2569243 h 3658076"/>
                <a:gd name="connsiteX174" fmla="*/ 1270650 w 2817705"/>
                <a:gd name="connsiteY174" fmla="*/ 2544668 h 3658076"/>
                <a:gd name="connsiteX175" fmla="*/ 999663 w 2817705"/>
                <a:gd name="connsiteY175" fmla="*/ 2341119 h 3658076"/>
                <a:gd name="connsiteX176" fmla="*/ 906223 w 2817705"/>
                <a:gd name="connsiteY176" fmla="*/ 2330737 h 3658076"/>
                <a:gd name="connsiteX177" fmla="*/ 1913968 w 2817705"/>
                <a:gd name="connsiteY177" fmla="*/ 2329308 h 3658076"/>
                <a:gd name="connsiteX178" fmla="*/ 1820433 w 2817705"/>
                <a:gd name="connsiteY178" fmla="*/ 2340166 h 3658076"/>
                <a:gd name="connsiteX179" fmla="*/ 1549542 w 2817705"/>
                <a:gd name="connsiteY179" fmla="*/ 2543716 h 3658076"/>
                <a:gd name="connsiteX180" fmla="*/ 1517823 w 2817705"/>
                <a:gd name="connsiteY180" fmla="*/ 2568862 h 3658076"/>
                <a:gd name="connsiteX181" fmla="*/ 1667461 w 2817705"/>
                <a:gd name="connsiteY181" fmla="*/ 2631441 h 3658076"/>
                <a:gd name="connsiteX182" fmla="*/ 1703180 w 2817705"/>
                <a:gd name="connsiteY182" fmla="*/ 2621916 h 3658076"/>
                <a:gd name="connsiteX183" fmla="*/ 1913968 w 2817705"/>
                <a:gd name="connsiteY183" fmla="*/ 2329308 h 3658076"/>
                <a:gd name="connsiteX184" fmla="*/ 171655 w 2817705"/>
                <a:gd name="connsiteY184" fmla="*/ 2639918 h 3658076"/>
                <a:gd name="connsiteX185" fmla="*/ 303386 w 2817705"/>
                <a:gd name="connsiteY185" fmla="*/ 2646109 h 3658076"/>
                <a:gd name="connsiteX186" fmla="*/ 352344 w 2817705"/>
                <a:gd name="connsiteY186" fmla="*/ 2584864 h 3658076"/>
                <a:gd name="connsiteX187" fmla="*/ 321483 w 2817705"/>
                <a:gd name="connsiteY187" fmla="*/ 2475040 h 3658076"/>
                <a:gd name="connsiteX188" fmla="*/ 2648727 w 2817705"/>
                <a:gd name="connsiteY188" fmla="*/ 2639918 h 3658076"/>
                <a:gd name="connsiteX189" fmla="*/ 2496327 w 2817705"/>
                <a:gd name="connsiteY189" fmla="*/ 2473802 h 3658076"/>
                <a:gd name="connsiteX190" fmla="*/ 2470419 w 2817705"/>
                <a:gd name="connsiteY190" fmla="*/ 2589150 h 3658076"/>
                <a:gd name="connsiteX191" fmla="*/ 2515091 w 2817705"/>
                <a:gd name="connsiteY191" fmla="*/ 2644776 h 3658076"/>
                <a:gd name="connsiteX192" fmla="*/ 2648727 w 2817705"/>
                <a:gd name="connsiteY192" fmla="*/ 2640490 h 3658076"/>
                <a:gd name="connsiteX193" fmla="*/ 1510108 w 2817705"/>
                <a:gd name="connsiteY193" fmla="*/ 2686400 h 3658076"/>
                <a:gd name="connsiteX194" fmla="*/ 1311131 w 2817705"/>
                <a:gd name="connsiteY194" fmla="*/ 2687924 h 3658076"/>
                <a:gd name="connsiteX195" fmla="*/ 1510108 w 2817705"/>
                <a:gd name="connsiteY195" fmla="*/ 2686400 h 3658076"/>
                <a:gd name="connsiteX196" fmla="*/ 827547 w 2817705"/>
                <a:gd name="connsiteY196" fmla="*/ 1159257 h 3658076"/>
                <a:gd name="connsiteX197" fmla="*/ 746775 w 2817705"/>
                <a:gd name="connsiteY197" fmla="*/ 1018668 h 3658076"/>
                <a:gd name="connsiteX198" fmla="*/ 746775 w 2817705"/>
                <a:gd name="connsiteY198" fmla="*/ 1133444 h 3658076"/>
                <a:gd name="connsiteX199" fmla="*/ 1993121 w 2817705"/>
                <a:gd name="connsiteY199" fmla="*/ 1158685 h 3658076"/>
                <a:gd name="connsiteX200" fmla="*/ 2070559 w 2817705"/>
                <a:gd name="connsiteY200" fmla="*/ 1134111 h 3658076"/>
                <a:gd name="connsiteX201" fmla="*/ 2070559 w 2817705"/>
                <a:gd name="connsiteY201" fmla="*/ 1015620 h 3658076"/>
                <a:gd name="connsiteX202" fmla="*/ 1993121 w 2817705"/>
                <a:gd name="connsiteY202" fmla="*/ 1158685 h 365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817705" h="3658076">
                  <a:moveTo>
                    <a:pt x="1495440" y="445"/>
                  </a:moveTo>
                  <a:cubicBezTo>
                    <a:pt x="1581165" y="17209"/>
                    <a:pt x="1669652" y="27496"/>
                    <a:pt x="1753472" y="51976"/>
                  </a:cubicBezTo>
                  <a:cubicBezTo>
                    <a:pt x="1961593" y="112745"/>
                    <a:pt x="2145616" y="216377"/>
                    <a:pt x="2289920" y="382112"/>
                  </a:cubicBezTo>
                  <a:cubicBezTo>
                    <a:pt x="2336402" y="435547"/>
                    <a:pt x="2373359" y="494888"/>
                    <a:pt x="2388599" y="565564"/>
                  </a:cubicBezTo>
                  <a:cubicBezTo>
                    <a:pt x="2405416" y="635567"/>
                    <a:pt x="2383634" y="709227"/>
                    <a:pt x="2331449" y="758826"/>
                  </a:cubicBezTo>
                  <a:cubicBezTo>
                    <a:pt x="2295825" y="794545"/>
                    <a:pt x="2252677" y="823405"/>
                    <a:pt x="2210386" y="851599"/>
                  </a:cubicBezTo>
                  <a:cubicBezTo>
                    <a:pt x="2191336" y="864649"/>
                    <a:pt x="2179906" y="875317"/>
                    <a:pt x="2180573" y="900748"/>
                  </a:cubicBezTo>
                  <a:cubicBezTo>
                    <a:pt x="2182573" y="975710"/>
                    <a:pt x="2180573" y="1050767"/>
                    <a:pt x="2182097" y="1125634"/>
                  </a:cubicBezTo>
                  <a:cubicBezTo>
                    <a:pt x="2182097" y="1141540"/>
                    <a:pt x="2193051" y="1157161"/>
                    <a:pt x="2198956" y="1172782"/>
                  </a:cubicBezTo>
                  <a:cubicBezTo>
                    <a:pt x="2198956" y="1173830"/>
                    <a:pt x="2200671" y="1174497"/>
                    <a:pt x="2201433" y="1175449"/>
                  </a:cubicBezTo>
                  <a:cubicBezTo>
                    <a:pt x="2258583" y="1243458"/>
                    <a:pt x="2262869" y="1447769"/>
                    <a:pt x="2202576" y="1512825"/>
                  </a:cubicBezTo>
                  <a:cubicBezTo>
                    <a:pt x="2177525" y="1539781"/>
                    <a:pt x="2137329" y="1552449"/>
                    <a:pt x="2104754" y="1572737"/>
                  </a:cubicBezTo>
                  <a:cubicBezTo>
                    <a:pt x="2095229" y="1578452"/>
                    <a:pt x="2083132" y="1587310"/>
                    <a:pt x="2081799" y="1596264"/>
                  </a:cubicBezTo>
                  <a:cubicBezTo>
                    <a:pt x="2052081" y="1786764"/>
                    <a:pt x="1960831" y="1937068"/>
                    <a:pt x="1800049" y="2044415"/>
                  </a:cubicBezTo>
                  <a:cubicBezTo>
                    <a:pt x="1793382" y="2048892"/>
                    <a:pt x="1783095" y="2056321"/>
                    <a:pt x="1783571" y="2061560"/>
                  </a:cubicBezTo>
                  <a:cubicBezTo>
                    <a:pt x="1787286" y="2108328"/>
                    <a:pt x="1792429" y="2155096"/>
                    <a:pt x="1799192" y="2201482"/>
                  </a:cubicBezTo>
                  <a:cubicBezTo>
                    <a:pt x="1803233" y="2209217"/>
                    <a:pt x="1810971" y="2214327"/>
                    <a:pt x="1819671" y="2215008"/>
                  </a:cubicBezTo>
                  <a:cubicBezTo>
                    <a:pt x="1892918" y="2200339"/>
                    <a:pt x="1960736" y="2229676"/>
                    <a:pt x="2030554" y="2240344"/>
                  </a:cubicBezTo>
                  <a:cubicBezTo>
                    <a:pt x="2130376" y="2255489"/>
                    <a:pt x="2229246" y="2277016"/>
                    <a:pt x="2328782" y="2294542"/>
                  </a:cubicBezTo>
                  <a:cubicBezTo>
                    <a:pt x="2565954" y="2336547"/>
                    <a:pt x="2776457" y="2558098"/>
                    <a:pt x="2809413" y="2804796"/>
                  </a:cubicBezTo>
                  <a:cubicBezTo>
                    <a:pt x="2815003" y="2850808"/>
                    <a:pt x="2817643" y="2897131"/>
                    <a:pt x="2817319" y="2943480"/>
                  </a:cubicBezTo>
                  <a:cubicBezTo>
                    <a:pt x="2818176" y="3117311"/>
                    <a:pt x="2817795" y="3291142"/>
                    <a:pt x="2817319" y="3464878"/>
                  </a:cubicBezTo>
                  <a:cubicBezTo>
                    <a:pt x="2817319" y="3588703"/>
                    <a:pt x="2747977" y="3658236"/>
                    <a:pt x="2625581" y="3658236"/>
                  </a:cubicBezTo>
                  <a:lnTo>
                    <a:pt x="193848" y="3658236"/>
                  </a:lnTo>
                  <a:cubicBezTo>
                    <a:pt x="71452" y="3658236"/>
                    <a:pt x="2015" y="3588227"/>
                    <a:pt x="1824" y="3465259"/>
                  </a:cubicBezTo>
                  <a:cubicBezTo>
                    <a:pt x="1824" y="3386773"/>
                    <a:pt x="1824" y="3308224"/>
                    <a:pt x="1824" y="3229611"/>
                  </a:cubicBezTo>
                  <a:cubicBezTo>
                    <a:pt x="1824" y="3189511"/>
                    <a:pt x="20874" y="3166460"/>
                    <a:pt x="52973" y="3165317"/>
                  </a:cubicBezTo>
                  <a:cubicBezTo>
                    <a:pt x="86597" y="3164269"/>
                    <a:pt x="108409" y="3188368"/>
                    <a:pt x="108695" y="3229325"/>
                  </a:cubicBezTo>
                  <a:cubicBezTo>
                    <a:pt x="108695" y="3310288"/>
                    <a:pt x="108695" y="3391250"/>
                    <a:pt x="108695" y="3472213"/>
                  </a:cubicBezTo>
                  <a:cubicBezTo>
                    <a:pt x="108695" y="3526600"/>
                    <a:pt x="132888" y="3550603"/>
                    <a:pt x="187086" y="3550984"/>
                  </a:cubicBezTo>
                  <a:cubicBezTo>
                    <a:pt x="252427" y="3550984"/>
                    <a:pt x="317864" y="3550984"/>
                    <a:pt x="388730" y="3550984"/>
                  </a:cubicBezTo>
                  <a:lnTo>
                    <a:pt x="388730" y="3143791"/>
                  </a:lnTo>
                  <a:cubicBezTo>
                    <a:pt x="388360" y="3134264"/>
                    <a:pt x="388519" y="3124724"/>
                    <a:pt x="389206" y="3115216"/>
                  </a:cubicBezTo>
                  <a:cubicBezTo>
                    <a:pt x="392825" y="3082069"/>
                    <a:pt x="415209" y="3062161"/>
                    <a:pt x="446356" y="3063781"/>
                  </a:cubicBezTo>
                  <a:cubicBezTo>
                    <a:pt x="475598" y="3065400"/>
                    <a:pt x="495505" y="3085402"/>
                    <a:pt x="495696" y="3118264"/>
                  </a:cubicBezTo>
                  <a:cubicBezTo>
                    <a:pt x="496553" y="3226563"/>
                    <a:pt x="495696" y="3334862"/>
                    <a:pt x="495696" y="3443257"/>
                  </a:cubicBezTo>
                  <a:lnTo>
                    <a:pt x="495696" y="3548032"/>
                  </a:lnTo>
                  <a:lnTo>
                    <a:pt x="1170256" y="3548032"/>
                  </a:lnTo>
                  <a:cubicBezTo>
                    <a:pt x="1183115" y="3457639"/>
                    <a:pt x="1196069" y="3368390"/>
                    <a:pt x="1208356" y="3279141"/>
                  </a:cubicBezTo>
                  <a:cubicBezTo>
                    <a:pt x="1228454" y="3134170"/>
                    <a:pt x="1246456" y="2988914"/>
                    <a:pt x="1269316" y="2844515"/>
                  </a:cubicBezTo>
                  <a:cubicBezTo>
                    <a:pt x="1275412" y="2806987"/>
                    <a:pt x="1253409" y="2790985"/>
                    <a:pt x="1236741" y="2768315"/>
                  </a:cubicBezTo>
                  <a:cubicBezTo>
                    <a:pt x="1217691" y="2742026"/>
                    <a:pt x="1200546" y="2728215"/>
                    <a:pt x="1161493" y="2740502"/>
                  </a:cubicBezTo>
                  <a:cubicBezTo>
                    <a:pt x="1106343" y="2757742"/>
                    <a:pt x="1060052" y="2730977"/>
                    <a:pt x="1026524" y="2683352"/>
                  </a:cubicBezTo>
                  <a:cubicBezTo>
                    <a:pt x="954229" y="2581435"/>
                    <a:pt x="880601" y="2480470"/>
                    <a:pt x="809354" y="2377885"/>
                  </a:cubicBezTo>
                  <a:cubicBezTo>
                    <a:pt x="793257" y="2354740"/>
                    <a:pt x="778683" y="2349310"/>
                    <a:pt x="750775" y="2354835"/>
                  </a:cubicBezTo>
                  <a:cubicBezTo>
                    <a:pt x="667050" y="2372647"/>
                    <a:pt x="582468" y="2385886"/>
                    <a:pt x="498363" y="2402460"/>
                  </a:cubicBezTo>
                  <a:cubicBezTo>
                    <a:pt x="476430" y="2407701"/>
                    <a:pt x="454780" y="2414059"/>
                    <a:pt x="433497" y="2421510"/>
                  </a:cubicBezTo>
                  <a:cubicBezTo>
                    <a:pt x="495029" y="2522665"/>
                    <a:pt x="490647" y="2585530"/>
                    <a:pt x="417590" y="2675351"/>
                  </a:cubicBezTo>
                  <a:cubicBezTo>
                    <a:pt x="409304" y="2685543"/>
                    <a:pt x="401303" y="2695830"/>
                    <a:pt x="393016" y="2706022"/>
                  </a:cubicBezTo>
                  <a:cubicBezTo>
                    <a:pt x="318531" y="2797462"/>
                    <a:pt x="239378" y="2812987"/>
                    <a:pt x="128031" y="2752599"/>
                  </a:cubicBezTo>
                  <a:cubicBezTo>
                    <a:pt x="121554" y="2794128"/>
                    <a:pt x="113743" y="2832990"/>
                    <a:pt x="110123" y="2872233"/>
                  </a:cubicBezTo>
                  <a:cubicBezTo>
                    <a:pt x="106980" y="2905285"/>
                    <a:pt x="110123" y="2938908"/>
                    <a:pt x="107838" y="2972150"/>
                  </a:cubicBezTo>
                  <a:cubicBezTo>
                    <a:pt x="106808" y="3000486"/>
                    <a:pt x="83004" y="3022622"/>
                    <a:pt x="54668" y="3021593"/>
                  </a:cubicBezTo>
                  <a:cubicBezTo>
                    <a:pt x="54039" y="3021570"/>
                    <a:pt x="53411" y="3021536"/>
                    <a:pt x="52783" y="3021490"/>
                  </a:cubicBezTo>
                  <a:cubicBezTo>
                    <a:pt x="22684" y="3019108"/>
                    <a:pt x="4301" y="3002440"/>
                    <a:pt x="2110" y="2971483"/>
                  </a:cubicBezTo>
                  <a:cubicBezTo>
                    <a:pt x="-22941" y="2621916"/>
                    <a:pt x="192610" y="2380076"/>
                    <a:pt x="439212" y="2308067"/>
                  </a:cubicBezTo>
                  <a:cubicBezTo>
                    <a:pt x="532272" y="2280921"/>
                    <a:pt x="629712" y="2269300"/>
                    <a:pt x="725724" y="2250917"/>
                  </a:cubicBezTo>
                  <a:cubicBezTo>
                    <a:pt x="796971" y="2237392"/>
                    <a:pt x="868314" y="2224374"/>
                    <a:pt x="939751" y="2211865"/>
                  </a:cubicBezTo>
                  <a:cubicBezTo>
                    <a:pt x="953566" y="2208365"/>
                    <a:pt x="968036" y="2208365"/>
                    <a:pt x="981852" y="2211865"/>
                  </a:cubicBezTo>
                  <a:cubicBezTo>
                    <a:pt x="1010427" y="2222437"/>
                    <a:pt x="1024809" y="2207102"/>
                    <a:pt x="1028143" y="2184433"/>
                  </a:cubicBezTo>
                  <a:cubicBezTo>
                    <a:pt x="1033592" y="2144596"/>
                    <a:pt x="1036329" y="2104435"/>
                    <a:pt x="1036335" y="2064227"/>
                  </a:cubicBezTo>
                  <a:cubicBezTo>
                    <a:pt x="1036335" y="2056798"/>
                    <a:pt x="1024714" y="2047463"/>
                    <a:pt x="1016427" y="2041843"/>
                  </a:cubicBezTo>
                  <a:cubicBezTo>
                    <a:pt x="858979" y="1935544"/>
                    <a:pt x="767825" y="1786954"/>
                    <a:pt x="739726" y="1599407"/>
                  </a:cubicBezTo>
                  <a:cubicBezTo>
                    <a:pt x="736869" y="1580357"/>
                    <a:pt x="730201" y="1574928"/>
                    <a:pt x="711723" y="1571308"/>
                  </a:cubicBezTo>
                  <a:cubicBezTo>
                    <a:pt x="636106" y="1557575"/>
                    <a:pt x="580670" y="1492415"/>
                    <a:pt x="579230" y="1415575"/>
                  </a:cubicBezTo>
                  <a:cubicBezTo>
                    <a:pt x="577420" y="1367950"/>
                    <a:pt x="574658" y="1320325"/>
                    <a:pt x="580849" y="1272700"/>
                  </a:cubicBezTo>
                  <a:cubicBezTo>
                    <a:pt x="586378" y="1239145"/>
                    <a:pt x="598940" y="1207140"/>
                    <a:pt x="617711" y="1178783"/>
                  </a:cubicBezTo>
                  <a:cubicBezTo>
                    <a:pt x="630284" y="1158876"/>
                    <a:pt x="639523" y="1142302"/>
                    <a:pt x="639047" y="1118109"/>
                  </a:cubicBezTo>
                  <a:cubicBezTo>
                    <a:pt x="637618" y="1046767"/>
                    <a:pt x="637332" y="975234"/>
                    <a:pt x="639047" y="903892"/>
                  </a:cubicBezTo>
                  <a:cubicBezTo>
                    <a:pt x="639714" y="878269"/>
                    <a:pt x="630951" y="865792"/>
                    <a:pt x="609424" y="850933"/>
                  </a:cubicBezTo>
                  <a:cubicBezTo>
                    <a:pt x="561799" y="818357"/>
                    <a:pt x="513317" y="784258"/>
                    <a:pt x="475026" y="741681"/>
                  </a:cubicBezTo>
                  <a:cubicBezTo>
                    <a:pt x="418638" y="679102"/>
                    <a:pt x="412257" y="602711"/>
                    <a:pt x="442737" y="524225"/>
                  </a:cubicBezTo>
                  <a:cubicBezTo>
                    <a:pt x="486361" y="411354"/>
                    <a:pt x="567895" y="328581"/>
                    <a:pt x="661240" y="256763"/>
                  </a:cubicBezTo>
                  <a:cubicBezTo>
                    <a:pt x="844762" y="114495"/>
                    <a:pt x="1065058" y="27527"/>
                    <a:pt x="1296272" y="6065"/>
                  </a:cubicBezTo>
                  <a:cubicBezTo>
                    <a:pt x="1305581" y="4609"/>
                    <a:pt x="1314803" y="2637"/>
                    <a:pt x="1323894" y="160"/>
                  </a:cubicBezTo>
                  <a:close/>
                  <a:moveTo>
                    <a:pt x="941085" y="1101345"/>
                  </a:moveTo>
                  <a:cubicBezTo>
                    <a:pt x="939669" y="1104378"/>
                    <a:pt x="938645" y="1107579"/>
                    <a:pt x="938037" y="1110870"/>
                  </a:cubicBezTo>
                  <a:cubicBezTo>
                    <a:pt x="938037" y="1146493"/>
                    <a:pt x="937275" y="1182212"/>
                    <a:pt x="937465" y="1217931"/>
                  </a:cubicBezTo>
                  <a:cubicBezTo>
                    <a:pt x="937465" y="1251554"/>
                    <a:pt x="926226" y="1278891"/>
                    <a:pt x="894793" y="1294131"/>
                  </a:cubicBezTo>
                  <a:cubicBezTo>
                    <a:pt x="863361" y="1309371"/>
                    <a:pt x="836024" y="1300513"/>
                    <a:pt x="809068" y="1279748"/>
                  </a:cubicBezTo>
                  <a:cubicBezTo>
                    <a:pt x="790284" y="1265384"/>
                    <a:pt x="769316" y="1254129"/>
                    <a:pt x="746965" y="1246411"/>
                  </a:cubicBezTo>
                  <a:cubicBezTo>
                    <a:pt x="702769" y="1231552"/>
                    <a:pt x="687720" y="1242982"/>
                    <a:pt x="686100" y="1289559"/>
                  </a:cubicBezTo>
                  <a:cubicBezTo>
                    <a:pt x="684957" y="1322801"/>
                    <a:pt x="685529" y="1356234"/>
                    <a:pt x="686100" y="1389476"/>
                  </a:cubicBezTo>
                  <a:cubicBezTo>
                    <a:pt x="686577" y="1449960"/>
                    <a:pt x="704007" y="1467200"/>
                    <a:pt x="765158" y="1468343"/>
                  </a:cubicBezTo>
                  <a:cubicBezTo>
                    <a:pt x="826308" y="1469486"/>
                    <a:pt x="836881" y="1479583"/>
                    <a:pt x="841358" y="1541209"/>
                  </a:cubicBezTo>
                  <a:cubicBezTo>
                    <a:pt x="855360" y="1721518"/>
                    <a:pt x="936608" y="1861821"/>
                    <a:pt x="1087865" y="1961833"/>
                  </a:cubicBezTo>
                  <a:cubicBezTo>
                    <a:pt x="1390284" y="2161858"/>
                    <a:pt x="1814622" y="2037271"/>
                    <a:pt x="1940257" y="1708564"/>
                  </a:cubicBezTo>
                  <a:cubicBezTo>
                    <a:pt x="1961974" y="1651414"/>
                    <a:pt x="1968832" y="1588834"/>
                    <a:pt x="1978357" y="1528255"/>
                  </a:cubicBezTo>
                  <a:cubicBezTo>
                    <a:pt x="1985596" y="1485107"/>
                    <a:pt x="1998741" y="1470153"/>
                    <a:pt x="2042556" y="1468343"/>
                  </a:cubicBezTo>
                  <a:cubicBezTo>
                    <a:pt x="2056748" y="1467772"/>
                    <a:pt x="2074274" y="1472058"/>
                    <a:pt x="2084561" y="1465295"/>
                  </a:cubicBezTo>
                  <a:cubicBezTo>
                    <a:pt x="2102754" y="1453579"/>
                    <a:pt x="2127804" y="1436720"/>
                    <a:pt x="2129995" y="1419099"/>
                  </a:cubicBezTo>
                  <a:cubicBezTo>
                    <a:pt x="2134727" y="1370592"/>
                    <a:pt x="2135174" y="1321761"/>
                    <a:pt x="2131329" y="1273176"/>
                  </a:cubicBezTo>
                  <a:cubicBezTo>
                    <a:pt x="2130090" y="1248697"/>
                    <a:pt x="2115231" y="1232218"/>
                    <a:pt x="2087609" y="1243172"/>
                  </a:cubicBezTo>
                  <a:cubicBezTo>
                    <a:pt x="2060883" y="1252181"/>
                    <a:pt x="2035308" y="1264297"/>
                    <a:pt x="2011409" y="1279272"/>
                  </a:cubicBezTo>
                  <a:cubicBezTo>
                    <a:pt x="1983882" y="1298798"/>
                    <a:pt x="1957307" y="1309276"/>
                    <a:pt x="1925684" y="1294607"/>
                  </a:cubicBezTo>
                  <a:cubicBezTo>
                    <a:pt x="1892442" y="1279272"/>
                    <a:pt x="1881393" y="1250602"/>
                    <a:pt x="1881774" y="1215740"/>
                  </a:cubicBezTo>
                  <a:cubicBezTo>
                    <a:pt x="1882250" y="1178402"/>
                    <a:pt x="1881774" y="1140969"/>
                    <a:pt x="1881774" y="1100773"/>
                  </a:cubicBezTo>
                  <a:cubicBezTo>
                    <a:pt x="1727879" y="1144687"/>
                    <a:pt x="1568510" y="1166433"/>
                    <a:pt x="1408476" y="1165353"/>
                  </a:cubicBezTo>
                  <a:cubicBezTo>
                    <a:pt x="1250429" y="1166338"/>
                    <a:pt x="1093048" y="1144786"/>
                    <a:pt x="941085" y="1101345"/>
                  </a:cubicBezTo>
                  <a:close/>
                  <a:moveTo>
                    <a:pt x="2386789" y="2420176"/>
                  </a:moveTo>
                  <a:cubicBezTo>
                    <a:pt x="2358214" y="2412937"/>
                    <a:pt x="2334783" y="2405508"/>
                    <a:pt x="2310589" y="2401126"/>
                  </a:cubicBezTo>
                  <a:cubicBezTo>
                    <a:pt x="2228865" y="2385410"/>
                    <a:pt x="2146664" y="2371789"/>
                    <a:pt x="2065320" y="2354644"/>
                  </a:cubicBezTo>
                  <a:cubicBezTo>
                    <a:pt x="2040270" y="2349406"/>
                    <a:pt x="2026649" y="2355216"/>
                    <a:pt x="2012266" y="2375695"/>
                  </a:cubicBezTo>
                  <a:cubicBezTo>
                    <a:pt x="1939971" y="2479041"/>
                    <a:pt x="1865962" y="2581149"/>
                    <a:pt x="1793191" y="2684019"/>
                  </a:cubicBezTo>
                  <a:cubicBezTo>
                    <a:pt x="1759663" y="2731644"/>
                    <a:pt x="1713467" y="2757933"/>
                    <a:pt x="1658222" y="2741169"/>
                  </a:cubicBezTo>
                  <a:cubicBezTo>
                    <a:pt x="1619550" y="2729263"/>
                    <a:pt x="1601072" y="2741169"/>
                    <a:pt x="1583070" y="2768887"/>
                  </a:cubicBezTo>
                  <a:cubicBezTo>
                    <a:pt x="1568020" y="2791175"/>
                    <a:pt x="1544112" y="2805177"/>
                    <a:pt x="1549732" y="2841848"/>
                  </a:cubicBezTo>
                  <a:cubicBezTo>
                    <a:pt x="1577355" y="3021680"/>
                    <a:pt x="1600405" y="3202179"/>
                    <a:pt x="1625361" y="3382392"/>
                  </a:cubicBezTo>
                  <a:cubicBezTo>
                    <a:pt x="1633171" y="3438494"/>
                    <a:pt x="1641744" y="3494406"/>
                    <a:pt x="1649745" y="3549175"/>
                  </a:cubicBezTo>
                  <a:lnTo>
                    <a:pt x="2323353" y="3549175"/>
                  </a:lnTo>
                  <a:lnTo>
                    <a:pt x="2323353" y="3476308"/>
                  </a:lnTo>
                  <a:cubicBezTo>
                    <a:pt x="2323353" y="3358484"/>
                    <a:pt x="2323353" y="3240660"/>
                    <a:pt x="2323353" y="3122836"/>
                  </a:cubicBezTo>
                  <a:cubicBezTo>
                    <a:pt x="2323353" y="3087022"/>
                    <a:pt x="2342403" y="3066257"/>
                    <a:pt x="2372502" y="3064447"/>
                  </a:cubicBezTo>
                  <a:cubicBezTo>
                    <a:pt x="2402601" y="3062638"/>
                    <a:pt x="2425937" y="3082450"/>
                    <a:pt x="2429652" y="3115501"/>
                  </a:cubicBezTo>
                  <a:cubicBezTo>
                    <a:pt x="2430335" y="3125010"/>
                    <a:pt x="2430494" y="3134550"/>
                    <a:pt x="2430128" y="3144076"/>
                  </a:cubicBezTo>
                  <a:lnTo>
                    <a:pt x="2430128" y="3551461"/>
                  </a:lnTo>
                  <a:lnTo>
                    <a:pt x="2599292" y="3551461"/>
                  </a:lnTo>
                  <a:cubicBezTo>
                    <a:pt x="2614722" y="3551461"/>
                    <a:pt x="2630248" y="3552223"/>
                    <a:pt x="2645679" y="3551461"/>
                  </a:cubicBezTo>
                  <a:cubicBezTo>
                    <a:pt x="2685303" y="3548413"/>
                    <a:pt x="2709972" y="3522314"/>
                    <a:pt x="2709972" y="3480404"/>
                  </a:cubicBezTo>
                  <a:cubicBezTo>
                    <a:pt x="2709972" y="3278093"/>
                    <a:pt x="2710734" y="3075687"/>
                    <a:pt x="2708734" y="2873376"/>
                  </a:cubicBezTo>
                  <a:cubicBezTo>
                    <a:pt x="2708734" y="2834323"/>
                    <a:pt x="2697495" y="2795366"/>
                    <a:pt x="2691018" y="2753837"/>
                  </a:cubicBezTo>
                  <a:cubicBezTo>
                    <a:pt x="2579670" y="2814321"/>
                    <a:pt x="2501280" y="2798890"/>
                    <a:pt x="2426127" y="2707165"/>
                  </a:cubicBezTo>
                  <a:cubicBezTo>
                    <a:pt x="2417841" y="2697068"/>
                    <a:pt x="2409744" y="2686781"/>
                    <a:pt x="2401553" y="2676589"/>
                  </a:cubicBezTo>
                  <a:cubicBezTo>
                    <a:pt x="2328877" y="2585530"/>
                    <a:pt x="2324400" y="2523237"/>
                    <a:pt x="2386789" y="2420176"/>
                  </a:cubicBezTo>
                  <a:close/>
                  <a:moveTo>
                    <a:pt x="2073702" y="784543"/>
                  </a:moveTo>
                  <a:cubicBezTo>
                    <a:pt x="2073702" y="742443"/>
                    <a:pt x="2073702" y="705581"/>
                    <a:pt x="2073702" y="668815"/>
                  </a:cubicBezTo>
                  <a:cubicBezTo>
                    <a:pt x="2073702" y="615665"/>
                    <a:pt x="2061415" y="597187"/>
                    <a:pt x="2009123" y="587471"/>
                  </a:cubicBezTo>
                  <a:cubicBezTo>
                    <a:pt x="1869010" y="561277"/>
                    <a:pt x="1728993" y="533083"/>
                    <a:pt x="1587832" y="513747"/>
                  </a:cubicBezTo>
                  <a:cubicBezTo>
                    <a:pt x="1317989" y="476791"/>
                    <a:pt x="1054432" y="516891"/>
                    <a:pt x="794495" y="589948"/>
                  </a:cubicBezTo>
                  <a:cubicBezTo>
                    <a:pt x="775445" y="595281"/>
                    <a:pt x="751347" y="619189"/>
                    <a:pt x="748965" y="637001"/>
                  </a:cubicBezTo>
                  <a:cubicBezTo>
                    <a:pt x="742584" y="684626"/>
                    <a:pt x="746775" y="733204"/>
                    <a:pt x="746775" y="784067"/>
                  </a:cubicBezTo>
                  <a:lnTo>
                    <a:pt x="1636219" y="784067"/>
                  </a:lnTo>
                  <a:cubicBezTo>
                    <a:pt x="1648125" y="784067"/>
                    <a:pt x="1660032" y="784067"/>
                    <a:pt x="1671938" y="784067"/>
                  </a:cubicBezTo>
                  <a:cubicBezTo>
                    <a:pt x="1699648" y="783225"/>
                    <a:pt x="1722794" y="805005"/>
                    <a:pt x="1723637" y="832715"/>
                  </a:cubicBezTo>
                  <a:cubicBezTo>
                    <a:pt x="1723648" y="833104"/>
                    <a:pt x="1723656" y="833493"/>
                    <a:pt x="1723659" y="833883"/>
                  </a:cubicBezTo>
                  <a:cubicBezTo>
                    <a:pt x="1726897" y="862458"/>
                    <a:pt x="1706990" y="885699"/>
                    <a:pt x="1676034" y="891033"/>
                  </a:cubicBezTo>
                  <a:cubicBezTo>
                    <a:pt x="1664214" y="892433"/>
                    <a:pt x="1652301" y="892879"/>
                    <a:pt x="1640410" y="892366"/>
                  </a:cubicBezTo>
                  <a:lnTo>
                    <a:pt x="781636" y="892366"/>
                  </a:lnTo>
                  <a:lnTo>
                    <a:pt x="778588" y="900748"/>
                  </a:lnTo>
                  <a:cubicBezTo>
                    <a:pt x="795257" y="912940"/>
                    <a:pt x="810497" y="928752"/>
                    <a:pt x="829071" y="936658"/>
                  </a:cubicBezTo>
                  <a:cubicBezTo>
                    <a:pt x="894412" y="964375"/>
                    <a:pt x="959182" y="996189"/>
                    <a:pt x="1027476" y="1014001"/>
                  </a:cubicBezTo>
                  <a:cubicBezTo>
                    <a:pt x="1233883" y="1068198"/>
                    <a:pt x="1444195" y="1070579"/>
                    <a:pt x="1654602" y="1042576"/>
                  </a:cubicBezTo>
                  <a:cubicBezTo>
                    <a:pt x="1768902" y="1027145"/>
                    <a:pt x="1881583" y="1000285"/>
                    <a:pt x="1983310" y="941706"/>
                  </a:cubicBezTo>
                  <a:cubicBezTo>
                    <a:pt x="2003381" y="928954"/>
                    <a:pt x="2022745" y="915122"/>
                    <a:pt x="2041317" y="900272"/>
                  </a:cubicBezTo>
                  <a:cubicBezTo>
                    <a:pt x="2024053" y="894216"/>
                    <a:pt x="2005771" y="891595"/>
                    <a:pt x="1987501" y="892557"/>
                  </a:cubicBezTo>
                  <a:cubicBezTo>
                    <a:pt x="1970832" y="892557"/>
                    <a:pt x="1954164" y="893128"/>
                    <a:pt x="1937495" y="892557"/>
                  </a:cubicBezTo>
                  <a:cubicBezTo>
                    <a:pt x="1899395" y="890842"/>
                    <a:pt x="1875201" y="868363"/>
                    <a:pt x="1876249" y="837026"/>
                  </a:cubicBezTo>
                  <a:cubicBezTo>
                    <a:pt x="1877297" y="805689"/>
                    <a:pt x="1900157" y="786448"/>
                    <a:pt x="1937114" y="785781"/>
                  </a:cubicBezTo>
                  <a:cubicBezTo>
                    <a:pt x="1980929" y="783972"/>
                    <a:pt x="2024744" y="784543"/>
                    <a:pt x="2073702" y="784543"/>
                  </a:cubicBezTo>
                  <a:close/>
                  <a:moveTo>
                    <a:pt x="638666" y="741776"/>
                  </a:moveTo>
                  <a:cubicBezTo>
                    <a:pt x="638666" y="705772"/>
                    <a:pt x="637713" y="673577"/>
                    <a:pt x="638666" y="641573"/>
                  </a:cubicBezTo>
                  <a:cubicBezTo>
                    <a:pt x="640431" y="571346"/>
                    <a:pt x="686748" y="510050"/>
                    <a:pt x="753823" y="489173"/>
                  </a:cubicBezTo>
                  <a:cubicBezTo>
                    <a:pt x="944323" y="434404"/>
                    <a:pt x="1137966" y="398114"/>
                    <a:pt x="1336372" y="393923"/>
                  </a:cubicBezTo>
                  <a:cubicBezTo>
                    <a:pt x="1575831" y="388684"/>
                    <a:pt x="1810146" y="427546"/>
                    <a:pt x="2041222" y="485172"/>
                  </a:cubicBezTo>
                  <a:cubicBezTo>
                    <a:pt x="2135901" y="508795"/>
                    <a:pt x="2180001" y="567183"/>
                    <a:pt x="2180287" y="665290"/>
                  </a:cubicBezTo>
                  <a:cubicBezTo>
                    <a:pt x="2180287" y="690436"/>
                    <a:pt x="2180287" y="715582"/>
                    <a:pt x="2180287" y="744443"/>
                  </a:cubicBezTo>
                  <a:cubicBezTo>
                    <a:pt x="2299064" y="671958"/>
                    <a:pt x="2316971" y="597949"/>
                    <a:pt x="2238485" y="492888"/>
                  </a:cubicBezTo>
                  <a:cubicBezTo>
                    <a:pt x="2200044" y="441514"/>
                    <a:pt x="2155596" y="394924"/>
                    <a:pt x="2106087" y="354108"/>
                  </a:cubicBezTo>
                  <a:cubicBezTo>
                    <a:pt x="1763854" y="70835"/>
                    <a:pt x="1261696" y="28639"/>
                    <a:pt x="870981" y="247524"/>
                  </a:cubicBezTo>
                  <a:cubicBezTo>
                    <a:pt x="751347" y="314199"/>
                    <a:pt x="642381" y="394495"/>
                    <a:pt x="567324" y="511843"/>
                  </a:cubicBezTo>
                  <a:cubicBezTo>
                    <a:pt x="505506" y="608426"/>
                    <a:pt x="529890" y="686722"/>
                    <a:pt x="638666" y="741776"/>
                  </a:cubicBezTo>
                  <a:close/>
                  <a:moveTo>
                    <a:pt x="1712514" y="2288446"/>
                  </a:moveTo>
                  <a:cubicBezTo>
                    <a:pt x="1695465" y="2227867"/>
                    <a:pt x="1680129" y="2173193"/>
                    <a:pt x="1664889" y="2117472"/>
                  </a:cubicBezTo>
                  <a:cubicBezTo>
                    <a:pt x="1501264" y="2183290"/>
                    <a:pt x="1318521" y="2183256"/>
                    <a:pt x="1154921" y="2117377"/>
                  </a:cubicBezTo>
                  <a:cubicBezTo>
                    <a:pt x="1139014" y="2174527"/>
                    <a:pt x="1123488" y="2229200"/>
                    <a:pt x="1107296" y="2288827"/>
                  </a:cubicBezTo>
                  <a:lnTo>
                    <a:pt x="1410286" y="2515236"/>
                  </a:lnTo>
                  <a:close/>
                  <a:moveTo>
                    <a:pt x="1541064" y="3549175"/>
                  </a:moveTo>
                  <a:cubicBezTo>
                    <a:pt x="1508425" y="3314860"/>
                    <a:pt x="1476040" y="3082450"/>
                    <a:pt x="1443909" y="2851945"/>
                  </a:cubicBezTo>
                  <a:lnTo>
                    <a:pt x="1375710" y="2851945"/>
                  </a:lnTo>
                  <a:cubicBezTo>
                    <a:pt x="1343230" y="3085688"/>
                    <a:pt x="1311226" y="3316669"/>
                    <a:pt x="1278936" y="3549175"/>
                  </a:cubicBezTo>
                  <a:close/>
                  <a:moveTo>
                    <a:pt x="906223" y="2330737"/>
                  </a:moveTo>
                  <a:cubicBezTo>
                    <a:pt x="977565" y="2430559"/>
                    <a:pt x="1046907" y="2528285"/>
                    <a:pt x="1117583" y="2625059"/>
                  </a:cubicBezTo>
                  <a:cubicBezTo>
                    <a:pt x="1125626" y="2632778"/>
                    <a:pt x="1136964" y="2636022"/>
                    <a:pt x="1147872" y="2633727"/>
                  </a:cubicBezTo>
                  <a:cubicBezTo>
                    <a:pt x="1198450" y="2614105"/>
                    <a:pt x="1247980" y="2591912"/>
                    <a:pt x="1301225" y="2569243"/>
                  </a:cubicBezTo>
                  <a:cubicBezTo>
                    <a:pt x="1288842" y="2559718"/>
                    <a:pt x="1279984" y="2551621"/>
                    <a:pt x="1270650" y="2544668"/>
                  </a:cubicBezTo>
                  <a:cubicBezTo>
                    <a:pt x="1180162" y="2476945"/>
                    <a:pt x="1088246" y="2410651"/>
                    <a:pt x="999663" y="2341119"/>
                  </a:cubicBezTo>
                  <a:cubicBezTo>
                    <a:pt x="970707" y="2318545"/>
                    <a:pt x="944228" y="2313877"/>
                    <a:pt x="906223" y="2330737"/>
                  </a:cubicBezTo>
                  <a:close/>
                  <a:moveTo>
                    <a:pt x="1913968" y="2329308"/>
                  </a:moveTo>
                  <a:cubicBezTo>
                    <a:pt x="1875868" y="2315592"/>
                    <a:pt x="1849960" y="2316925"/>
                    <a:pt x="1820433" y="2340166"/>
                  </a:cubicBezTo>
                  <a:cubicBezTo>
                    <a:pt x="1731755" y="2410080"/>
                    <a:pt x="1640029" y="2476088"/>
                    <a:pt x="1549542" y="2543716"/>
                  </a:cubicBezTo>
                  <a:cubicBezTo>
                    <a:pt x="1540017" y="2551050"/>
                    <a:pt x="1530492" y="2558860"/>
                    <a:pt x="1517823" y="2568862"/>
                  </a:cubicBezTo>
                  <a:cubicBezTo>
                    <a:pt x="1570973" y="2591531"/>
                    <a:pt x="1618598" y="2613153"/>
                    <a:pt x="1667461" y="2631441"/>
                  </a:cubicBezTo>
                  <a:cubicBezTo>
                    <a:pt x="1680210" y="2634372"/>
                    <a:pt x="1693583" y="2630806"/>
                    <a:pt x="1703180" y="2621916"/>
                  </a:cubicBezTo>
                  <a:cubicBezTo>
                    <a:pt x="1774046" y="2527142"/>
                    <a:pt x="1842150" y="2430178"/>
                    <a:pt x="1913968" y="2329308"/>
                  </a:cubicBezTo>
                  <a:close/>
                  <a:moveTo>
                    <a:pt x="171655" y="2639918"/>
                  </a:moveTo>
                  <a:cubicBezTo>
                    <a:pt x="221280" y="2694401"/>
                    <a:pt x="263095" y="2694306"/>
                    <a:pt x="303386" y="2646109"/>
                  </a:cubicBezTo>
                  <a:cubicBezTo>
                    <a:pt x="320150" y="2626107"/>
                    <a:pt x="337104" y="2606009"/>
                    <a:pt x="352344" y="2584864"/>
                  </a:cubicBezTo>
                  <a:cubicBezTo>
                    <a:pt x="380919" y="2544763"/>
                    <a:pt x="372537" y="2507711"/>
                    <a:pt x="321483" y="2475040"/>
                  </a:cubicBezTo>
                  <a:close/>
                  <a:moveTo>
                    <a:pt x="2648727" y="2639918"/>
                  </a:moveTo>
                  <a:lnTo>
                    <a:pt x="2496327" y="2473802"/>
                  </a:lnTo>
                  <a:cubicBezTo>
                    <a:pt x="2444796" y="2511902"/>
                    <a:pt x="2439177" y="2547240"/>
                    <a:pt x="2470419" y="2589150"/>
                  </a:cubicBezTo>
                  <a:cubicBezTo>
                    <a:pt x="2484706" y="2608200"/>
                    <a:pt x="2499851" y="2626488"/>
                    <a:pt x="2515091" y="2644776"/>
                  </a:cubicBezTo>
                  <a:cubicBezTo>
                    <a:pt x="2555858" y="2694115"/>
                    <a:pt x="2595768" y="2695068"/>
                    <a:pt x="2648727" y="2640490"/>
                  </a:cubicBezTo>
                  <a:close/>
                  <a:moveTo>
                    <a:pt x="1510108" y="2686400"/>
                  </a:moveTo>
                  <a:cubicBezTo>
                    <a:pt x="1424383" y="2635537"/>
                    <a:pt x="1377330" y="2636203"/>
                    <a:pt x="1311131" y="2687924"/>
                  </a:cubicBezTo>
                  <a:cubicBezTo>
                    <a:pt x="1367995" y="2765743"/>
                    <a:pt x="1449339" y="2766029"/>
                    <a:pt x="1510108" y="2686400"/>
                  </a:cubicBezTo>
                  <a:close/>
                  <a:moveTo>
                    <a:pt x="827547" y="1159257"/>
                  </a:moveTo>
                  <a:cubicBezTo>
                    <a:pt x="837548" y="1062483"/>
                    <a:pt x="826308" y="1043433"/>
                    <a:pt x="746775" y="1018668"/>
                  </a:cubicBezTo>
                  <a:lnTo>
                    <a:pt x="746775" y="1133444"/>
                  </a:lnTo>
                  <a:close/>
                  <a:moveTo>
                    <a:pt x="1993121" y="1158685"/>
                  </a:moveTo>
                  <a:lnTo>
                    <a:pt x="2070559" y="1134111"/>
                  </a:lnTo>
                  <a:lnTo>
                    <a:pt x="2070559" y="1015620"/>
                  </a:lnTo>
                  <a:cubicBezTo>
                    <a:pt x="1980453" y="1063245"/>
                    <a:pt x="1978643" y="1066674"/>
                    <a:pt x="1993121" y="1158685"/>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5240DAD8-B833-5743-9205-E3A34E8766B2}"/>
                </a:ext>
              </a:extLst>
            </p:cNvPr>
            <p:cNvSpPr/>
            <p:nvPr/>
          </p:nvSpPr>
          <p:spPr>
            <a:xfrm>
              <a:off x="3751278" y="4662916"/>
              <a:ext cx="458676" cy="324532"/>
            </a:xfrm>
            <a:custGeom>
              <a:avLst/>
              <a:gdLst>
                <a:gd name="connsiteX0" fmla="*/ 229819 w 458676"/>
                <a:gd name="connsiteY0" fmla="*/ 324438 h 324532"/>
                <a:gd name="connsiteX1" fmla="*/ 94278 w 458676"/>
                <a:gd name="connsiteY1" fmla="*/ 324438 h 324532"/>
                <a:gd name="connsiteX2" fmla="*/ 2266 w 458676"/>
                <a:gd name="connsiteY2" fmla="*/ 240713 h 324532"/>
                <a:gd name="connsiteX3" fmla="*/ 2266 w 458676"/>
                <a:gd name="connsiteY3" fmla="*/ 83837 h 324532"/>
                <a:gd name="connsiteX4" fmla="*/ 91325 w 458676"/>
                <a:gd name="connsiteY4" fmla="*/ 969 h 324532"/>
                <a:gd name="connsiteX5" fmla="*/ 369550 w 458676"/>
                <a:gd name="connsiteY5" fmla="*/ 969 h 324532"/>
                <a:gd name="connsiteX6" fmla="*/ 457752 w 458676"/>
                <a:gd name="connsiteY6" fmla="*/ 88028 h 324532"/>
                <a:gd name="connsiteX7" fmla="*/ 457752 w 458676"/>
                <a:gd name="connsiteY7" fmla="*/ 237856 h 324532"/>
                <a:gd name="connsiteX8" fmla="*/ 369074 w 458676"/>
                <a:gd name="connsiteY8" fmla="*/ 324343 h 324532"/>
                <a:gd name="connsiteX9" fmla="*/ 229819 w 458676"/>
                <a:gd name="connsiteY9" fmla="*/ 324438 h 324532"/>
                <a:gd name="connsiteX10" fmla="*/ 109804 w 458676"/>
                <a:gd name="connsiteY10" fmla="*/ 215186 h 324532"/>
                <a:gd name="connsiteX11" fmla="*/ 349072 w 458676"/>
                <a:gd name="connsiteY11" fmla="*/ 215186 h 324532"/>
                <a:gd name="connsiteX12" fmla="*/ 349072 w 458676"/>
                <a:gd name="connsiteY12" fmla="*/ 110411 h 324532"/>
                <a:gd name="connsiteX13" fmla="*/ 109804 w 458676"/>
                <a:gd name="connsiteY13" fmla="*/ 110411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76" h="324532">
                  <a:moveTo>
                    <a:pt x="229819" y="324438"/>
                  </a:moveTo>
                  <a:cubicBezTo>
                    <a:pt x="184670" y="324438"/>
                    <a:pt x="139426" y="325010"/>
                    <a:pt x="94278" y="324438"/>
                  </a:cubicBezTo>
                  <a:cubicBezTo>
                    <a:pt x="40462" y="323676"/>
                    <a:pt x="5124" y="293387"/>
                    <a:pt x="2266" y="240713"/>
                  </a:cubicBezTo>
                  <a:cubicBezTo>
                    <a:pt x="-591" y="188460"/>
                    <a:pt x="-591" y="136090"/>
                    <a:pt x="2266" y="83837"/>
                  </a:cubicBezTo>
                  <a:cubicBezTo>
                    <a:pt x="5029" y="32783"/>
                    <a:pt x="39795" y="1541"/>
                    <a:pt x="91325" y="969"/>
                  </a:cubicBezTo>
                  <a:cubicBezTo>
                    <a:pt x="184099" y="-110"/>
                    <a:pt x="276840" y="-110"/>
                    <a:pt x="369550" y="969"/>
                  </a:cubicBezTo>
                  <a:cubicBezTo>
                    <a:pt x="422986" y="1731"/>
                    <a:pt x="456228" y="34878"/>
                    <a:pt x="457752" y="88028"/>
                  </a:cubicBezTo>
                  <a:cubicBezTo>
                    <a:pt x="459149" y="137939"/>
                    <a:pt x="459149" y="187881"/>
                    <a:pt x="457752" y="237856"/>
                  </a:cubicBezTo>
                  <a:cubicBezTo>
                    <a:pt x="456133" y="290529"/>
                    <a:pt x="422033" y="323581"/>
                    <a:pt x="369074" y="324343"/>
                  </a:cubicBezTo>
                  <a:cubicBezTo>
                    <a:pt x="322592" y="325105"/>
                    <a:pt x="276205" y="324343"/>
                    <a:pt x="229819" y="324438"/>
                  </a:cubicBezTo>
                  <a:close/>
                  <a:moveTo>
                    <a:pt x="109804" y="215186"/>
                  </a:moveTo>
                  <a:lnTo>
                    <a:pt x="349072" y="215186"/>
                  </a:lnTo>
                  <a:lnTo>
                    <a:pt x="349072" y="110411"/>
                  </a:lnTo>
                  <a:lnTo>
                    <a:pt x="109804" y="110411"/>
                  </a:ln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89EE1DB6-880F-274F-8607-F2BF46E8AE4E}"/>
                </a:ext>
              </a:extLst>
            </p:cNvPr>
            <p:cNvSpPr/>
            <p:nvPr/>
          </p:nvSpPr>
          <p:spPr>
            <a:xfrm>
              <a:off x="4933688" y="4662927"/>
              <a:ext cx="458664" cy="324588"/>
            </a:xfrm>
            <a:custGeom>
              <a:avLst/>
              <a:gdLst>
                <a:gd name="connsiteX0" fmla="*/ 229938 w 458664"/>
                <a:gd name="connsiteY0" fmla="*/ 324427 h 324588"/>
                <a:gd name="connsiteX1" fmla="*/ 90777 w 458664"/>
                <a:gd name="connsiteY1" fmla="*/ 324427 h 324588"/>
                <a:gd name="connsiteX2" fmla="*/ 1052 w 458664"/>
                <a:gd name="connsiteY2" fmla="*/ 235082 h 324588"/>
                <a:gd name="connsiteX3" fmla="*/ 1052 w 458664"/>
                <a:gd name="connsiteY3" fmla="*/ 88873 h 324588"/>
                <a:gd name="connsiteX4" fmla="*/ 88396 w 458664"/>
                <a:gd name="connsiteY4" fmla="*/ 1053 h 324588"/>
                <a:gd name="connsiteX5" fmla="*/ 366526 w 458664"/>
                <a:gd name="connsiteY5" fmla="*/ 1053 h 324588"/>
                <a:gd name="connsiteX6" fmla="*/ 456823 w 458664"/>
                <a:gd name="connsiteY6" fmla="*/ 86778 h 324588"/>
                <a:gd name="connsiteX7" fmla="*/ 456823 w 458664"/>
                <a:gd name="connsiteY7" fmla="*/ 240035 h 324588"/>
                <a:gd name="connsiteX8" fmla="*/ 365574 w 458664"/>
                <a:gd name="connsiteY8" fmla="*/ 324617 h 324588"/>
                <a:gd name="connsiteX9" fmla="*/ 229938 w 458664"/>
                <a:gd name="connsiteY9" fmla="*/ 324427 h 324588"/>
                <a:gd name="connsiteX10" fmla="*/ 109161 w 458664"/>
                <a:gd name="connsiteY10" fmla="*/ 215461 h 324588"/>
                <a:gd name="connsiteX11" fmla="*/ 348619 w 458664"/>
                <a:gd name="connsiteY11" fmla="*/ 215461 h 324588"/>
                <a:gd name="connsiteX12" fmla="*/ 348619 w 458664"/>
                <a:gd name="connsiteY12" fmla="*/ 110114 h 324588"/>
                <a:gd name="connsiteX13" fmla="*/ 109161 w 458664"/>
                <a:gd name="connsiteY13" fmla="*/ 110114 h 3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64" h="324588">
                  <a:moveTo>
                    <a:pt x="229938" y="324427"/>
                  </a:moveTo>
                  <a:cubicBezTo>
                    <a:pt x="183551" y="324427"/>
                    <a:pt x="137164" y="324998"/>
                    <a:pt x="90777" y="324427"/>
                  </a:cubicBezTo>
                  <a:cubicBezTo>
                    <a:pt x="36199" y="323474"/>
                    <a:pt x="2385" y="290137"/>
                    <a:pt x="1052" y="235082"/>
                  </a:cubicBezTo>
                  <a:cubicBezTo>
                    <a:pt x="-186" y="186409"/>
                    <a:pt x="-186" y="137546"/>
                    <a:pt x="1052" y="88873"/>
                  </a:cubicBezTo>
                  <a:cubicBezTo>
                    <a:pt x="2481" y="35438"/>
                    <a:pt x="35342" y="1720"/>
                    <a:pt x="88396" y="1053"/>
                  </a:cubicBezTo>
                  <a:cubicBezTo>
                    <a:pt x="181074" y="-185"/>
                    <a:pt x="273848" y="-90"/>
                    <a:pt x="366526" y="1053"/>
                  </a:cubicBezTo>
                  <a:cubicBezTo>
                    <a:pt x="419866" y="1624"/>
                    <a:pt x="454251" y="33628"/>
                    <a:pt x="456823" y="86778"/>
                  </a:cubicBezTo>
                  <a:cubicBezTo>
                    <a:pt x="459443" y="137830"/>
                    <a:pt x="459443" y="188983"/>
                    <a:pt x="456823" y="240035"/>
                  </a:cubicBezTo>
                  <a:cubicBezTo>
                    <a:pt x="453966" y="292994"/>
                    <a:pt x="418723" y="323760"/>
                    <a:pt x="365574" y="324617"/>
                  </a:cubicBezTo>
                  <a:cubicBezTo>
                    <a:pt x="320330" y="324998"/>
                    <a:pt x="275086" y="324427"/>
                    <a:pt x="229938" y="324427"/>
                  </a:cubicBezTo>
                  <a:close/>
                  <a:moveTo>
                    <a:pt x="109161" y="215461"/>
                  </a:moveTo>
                  <a:lnTo>
                    <a:pt x="348619" y="215461"/>
                  </a:lnTo>
                  <a:lnTo>
                    <a:pt x="348619" y="110114"/>
                  </a:lnTo>
                  <a:lnTo>
                    <a:pt x="109161" y="110114"/>
                  </a:lnTo>
                  <a:close/>
                </a:path>
              </a:pathLst>
            </a:custGeom>
            <a:grpFill/>
            <a:ln w="9525" cap="flat">
              <a:noFill/>
              <a:prstDash val="solid"/>
              <a:miter/>
            </a:ln>
          </p:spPr>
          <p:txBody>
            <a:bodyPr rtlCol="0" anchor="ctr"/>
            <a:lstStyle/>
            <a:p>
              <a:endParaRPr lang="en-RO"/>
            </a:p>
          </p:txBody>
        </p:sp>
      </p:grpSp>
      <p:grpSp>
        <p:nvGrpSpPr>
          <p:cNvPr id="28" name="Graphic 26">
            <a:extLst>
              <a:ext uri="{FF2B5EF4-FFF2-40B4-BE49-F238E27FC236}">
                <a16:creationId xmlns:a16="http://schemas.microsoft.com/office/drawing/2014/main" id="{BC690AE5-CA4B-A144-B4B8-9B47449A7802}"/>
              </a:ext>
            </a:extLst>
          </p:cNvPr>
          <p:cNvGrpSpPr>
            <a:grpSpLocks noChangeAspect="1"/>
          </p:cNvGrpSpPr>
          <p:nvPr/>
        </p:nvGrpSpPr>
        <p:grpSpPr>
          <a:xfrm>
            <a:off x="7157558" y="2045506"/>
            <a:ext cx="504000" cy="500063"/>
            <a:chOff x="2133600" y="1009650"/>
            <a:chExt cx="4876800" cy="4838700"/>
          </a:xfrm>
          <a:solidFill>
            <a:schemeClr val="bg1"/>
          </a:solidFill>
        </p:grpSpPr>
        <p:sp>
          <p:nvSpPr>
            <p:cNvPr id="29" name="Freeform 28">
              <a:extLst>
                <a:ext uri="{FF2B5EF4-FFF2-40B4-BE49-F238E27FC236}">
                  <a16:creationId xmlns:a16="http://schemas.microsoft.com/office/drawing/2014/main" id="{6CB10BA3-7D3A-6E4A-9E3A-54EC97546555}"/>
                </a:ext>
              </a:extLst>
            </p:cNvPr>
            <p:cNvSpPr/>
            <p:nvPr/>
          </p:nvSpPr>
          <p:spPr>
            <a:xfrm>
              <a:off x="2133600" y="1009898"/>
              <a:ext cx="4876895" cy="4839211"/>
            </a:xfrm>
            <a:custGeom>
              <a:avLst/>
              <a:gdLst>
                <a:gd name="connsiteX0" fmla="*/ 231 w 4876895"/>
                <a:gd name="connsiteY0" fmla="*/ 4430663 h 4839211"/>
                <a:gd name="connsiteX1" fmla="*/ 158536 w 4876895"/>
                <a:gd name="connsiteY1" fmla="*/ 4378663 h 4839211"/>
                <a:gd name="connsiteX2" fmla="*/ 158536 w 4876895"/>
                <a:gd name="connsiteY2" fmla="*/ 4227703 h 4839211"/>
                <a:gd name="connsiteX3" fmla="*/ 322843 w 4876895"/>
                <a:gd name="connsiteY3" fmla="*/ 4066096 h 4839211"/>
                <a:gd name="connsiteX4" fmla="*/ 474386 w 4876895"/>
                <a:gd name="connsiteY4" fmla="*/ 4066096 h 4839211"/>
                <a:gd name="connsiteX5" fmla="*/ 474386 w 4876895"/>
                <a:gd name="connsiteY5" fmla="*/ 3856958 h 4839211"/>
                <a:gd name="connsiteX6" fmla="*/ 579637 w 4876895"/>
                <a:gd name="connsiteY6" fmla="*/ 3750203 h 4839211"/>
                <a:gd name="connsiteX7" fmla="*/ 626405 w 4876895"/>
                <a:gd name="connsiteY7" fmla="*/ 3750203 h 4839211"/>
                <a:gd name="connsiteX8" fmla="*/ 626405 w 4876895"/>
                <a:gd name="connsiteY8" fmla="*/ 2189936 h 4839211"/>
                <a:gd name="connsiteX9" fmla="*/ 547823 w 4876895"/>
                <a:gd name="connsiteY9" fmla="*/ 2189936 h 4839211"/>
                <a:gd name="connsiteX10" fmla="*/ 474862 w 4876895"/>
                <a:gd name="connsiteY10" fmla="*/ 2114551 h 4839211"/>
                <a:gd name="connsiteX11" fmla="*/ 474862 w 4876895"/>
                <a:gd name="connsiteY11" fmla="*/ 1875468 h 4839211"/>
                <a:gd name="connsiteX12" fmla="*/ 258454 w 4876895"/>
                <a:gd name="connsiteY12" fmla="*/ 1875468 h 4839211"/>
                <a:gd name="connsiteX13" fmla="*/ 158918 w 4876895"/>
                <a:gd name="connsiteY13" fmla="*/ 1777838 h 4839211"/>
                <a:gd name="connsiteX14" fmla="*/ 158918 w 4876895"/>
                <a:gd name="connsiteY14" fmla="*/ 1507004 h 4839211"/>
                <a:gd name="connsiteX15" fmla="*/ 248548 w 4876895"/>
                <a:gd name="connsiteY15" fmla="*/ 1419546 h 4839211"/>
                <a:gd name="connsiteX16" fmla="*/ 466670 w 4876895"/>
                <a:gd name="connsiteY16" fmla="*/ 1350340 h 4839211"/>
                <a:gd name="connsiteX17" fmla="*/ 2367003 w 4876895"/>
                <a:gd name="connsiteY17" fmla="*/ 35526 h 4839211"/>
                <a:gd name="connsiteX18" fmla="*/ 2510450 w 4876895"/>
                <a:gd name="connsiteY18" fmla="*/ 34860 h 4839211"/>
                <a:gd name="connsiteX19" fmla="*/ 4450216 w 4876895"/>
                <a:gd name="connsiteY19" fmla="*/ 1376102 h 4839211"/>
                <a:gd name="connsiteX20" fmla="*/ 4585662 w 4876895"/>
                <a:gd name="connsiteY20" fmla="*/ 1418310 h 4839211"/>
                <a:gd name="connsiteX21" fmla="*/ 4642812 w 4876895"/>
                <a:gd name="connsiteY21" fmla="*/ 1418310 h 4839211"/>
                <a:gd name="connsiteX22" fmla="*/ 4718059 w 4876895"/>
                <a:gd name="connsiteY22" fmla="*/ 1492364 h 4839211"/>
                <a:gd name="connsiteX23" fmla="*/ 4718059 w 4876895"/>
                <a:gd name="connsiteY23" fmla="*/ 1801224 h 4839211"/>
                <a:gd name="connsiteX24" fmla="*/ 4638621 w 4876895"/>
                <a:gd name="connsiteY24" fmla="*/ 1874992 h 4839211"/>
                <a:gd name="connsiteX25" fmla="*/ 4403067 w 4876895"/>
                <a:gd name="connsiteY25" fmla="*/ 1874992 h 4839211"/>
                <a:gd name="connsiteX26" fmla="*/ 4403067 w 4876895"/>
                <a:gd name="connsiteY26" fmla="*/ 2066544 h 4839211"/>
                <a:gd name="connsiteX27" fmla="*/ 4282100 w 4876895"/>
                <a:gd name="connsiteY27" fmla="*/ 2190126 h 4839211"/>
                <a:gd name="connsiteX28" fmla="*/ 4250572 w 4876895"/>
                <a:gd name="connsiteY28" fmla="*/ 2192122 h 4839211"/>
                <a:gd name="connsiteX29" fmla="*/ 4250572 w 4876895"/>
                <a:gd name="connsiteY29" fmla="*/ 3750203 h 4839211"/>
                <a:gd name="connsiteX30" fmla="*/ 4316580 w 4876895"/>
                <a:gd name="connsiteY30" fmla="*/ 3750203 h 4839211"/>
                <a:gd name="connsiteX31" fmla="*/ 4402877 w 4876895"/>
                <a:gd name="connsiteY31" fmla="*/ 3837755 h 4839211"/>
                <a:gd name="connsiteX32" fmla="*/ 4402877 w 4876895"/>
                <a:gd name="connsiteY32" fmla="*/ 4065906 h 4839211"/>
                <a:gd name="connsiteX33" fmla="*/ 4559182 w 4876895"/>
                <a:gd name="connsiteY33" fmla="*/ 4065906 h 4839211"/>
                <a:gd name="connsiteX34" fmla="*/ 4718821 w 4876895"/>
                <a:gd name="connsiteY34" fmla="*/ 4227513 h 4839211"/>
                <a:gd name="connsiteX35" fmla="*/ 4718821 w 4876895"/>
                <a:gd name="connsiteY35" fmla="*/ 4376762 h 4839211"/>
                <a:gd name="connsiteX36" fmla="*/ 4877127 w 4876895"/>
                <a:gd name="connsiteY36" fmla="*/ 4430378 h 4839211"/>
                <a:gd name="connsiteX37" fmla="*/ 4877127 w 4876895"/>
                <a:gd name="connsiteY37" fmla="*/ 4791616 h 4839211"/>
                <a:gd name="connsiteX38" fmla="*/ 4776257 w 4876895"/>
                <a:gd name="connsiteY38" fmla="*/ 4839148 h 4839211"/>
                <a:gd name="connsiteX39" fmla="*/ 101101 w 4876895"/>
                <a:gd name="connsiteY39" fmla="*/ 4839433 h 4839211"/>
                <a:gd name="connsiteX40" fmla="*/ 231 w 4876895"/>
                <a:gd name="connsiteY40" fmla="*/ 4791902 h 4839211"/>
                <a:gd name="connsiteX41" fmla="*/ 621642 w 4876895"/>
                <a:gd name="connsiteY41" fmla="*/ 1417930 h 4839211"/>
                <a:gd name="connsiteX42" fmla="*/ 1512992 w 4876895"/>
                <a:gd name="connsiteY42" fmla="*/ 1417930 h 4839211"/>
                <a:gd name="connsiteX43" fmla="*/ 1555664 w 4876895"/>
                <a:gd name="connsiteY43" fmla="*/ 1419166 h 4839211"/>
                <a:gd name="connsiteX44" fmla="*/ 1618052 w 4876895"/>
                <a:gd name="connsiteY44" fmla="*/ 1490843 h 4839211"/>
                <a:gd name="connsiteX45" fmla="*/ 1552806 w 4876895"/>
                <a:gd name="connsiteY45" fmla="*/ 1559764 h 4839211"/>
                <a:gd name="connsiteX46" fmla="*/ 1505181 w 4876895"/>
                <a:gd name="connsiteY46" fmla="*/ 1560619 h 4839211"/>
                <a:gd name="connsiteX47" fmla="*/ 305031 w 4876895"/>
                <a:gd name="connsiteY47" fmla="*/ 1560619 h 4839211"/>
                <a:gd name="connsiteX48" fmla="*/ 305031 w 4876895"/>
                <a:gd name="connsiteY48" fmla="*/ 1729261 h 4839211"/>
                <a:gd name="connsiteX49" fmla="*/ 4573279 w 4876895"/>
                <a:gd name="connsiteY49" fmla="*/ 1729261 h 4839211"/>
                <a:gd name="connsiteX50" fmla="*/ 4573279 w 4876895"/>
                <a:gd name="connsiteY50" fmla="*/ 1560524 h 4839211"/>
                <a:gd name="connsiteX51" fmla="*/ 1887229 w 4876895"/>
                <a:gd name="connsiteY51" fmla="*/ 1560524 h 4839211"/>
                <a:gd name="connsiteX52" fmla="*/ 1839604 w 4876895"/>
                <a:gd name="connsiteY52" fmla="*/ 1560524 h 4839211"/>
                <a:gd name="connsiteX53" fmla="*/ 1762928 w 4876895"/>
                <a:gd name="connsiteY53" fmla="*/ 1487801 h 4839211"/>
                <a:gd name="connsiteX54" fmla="*/ 1838366 w 4876895"/>
                <a:gd name="connsiteY54" fmla="*/ 1418405 h 4839211"/>
                <a:gd name="connsiteX55" fmla="*/ 1881228 w 4876895"/>
                <a:gd name="connsiteY55" fmla="*/ 1418405 h 4839211"/>
                <a:gd name="connsiteX56" fmla="*/ 4257906 w 4876895"/>
                <a:gd name="connsiteY56" fmla="*/ 1418405 h 4839211"/>
                <a:gd name="connsiteX57" fmla="*/ 4227141 w 4876895"/>
                <a:gd name="connsiteY57" fmla="*/ 1394830 h 4839211"/>
                <a:gd name="connsiteX58" fmla="*/ 2471111 w 4876895"/>
                <a:gd name="connsiteY58" fmla="*/ 180116 h 4839211"/>
                <a:gd name="connsiteX59" fmla="*/ 2400912 w 4876895"/>
                <a:gd name="connsiteY59" fmla="*/ 184870 h 4839211"/>
                <a:gd name="connsiteX60" fmla="*/ 667934 w 4876895"/>
                <a:gd name="connsiteY60" fmla="*/ 1382662 h 4839211"/>
                <a:gd name="connsiteX61" fmla="*/ 621642 w 4876895"/>
                <a:gd name="connsiteY61" fmla="*/ 1417930 h 4839211"/>
                <a:gd name="connsiteX62" fmla="*/ 1250292 w 4876895"/>
                <a:gd name="connsiteY62" fmla="*/ 2190316 h 4839211"/>
                <a:gd name="connsiteX63" fmla="*/ 1250292 w 4876895"/>
                <a:gd name="connsiteY63" fmla="*/ 3750393 h 4839211"/>
                <a:gd name="connsiteX64" fmla="*/ 1308109 w 4876895"/>
                <a:gd name="connsiteY64" fmla="*/ 3750393 h 4839211"/>
                <a:gd name="connsiteX65" fmla="*/ 1405931 w 4876895"/>
                <a:gd name="connsiteY65" fmla="*/ 3846691 h 4839211"/>
                <a:gd name="connsiteX66" fmla="*/ 1405931 w 4876895"/>
                <a:gd name="connsiteY66" fmla="*/ 3898976 h 4839211"/>
                <a:gd name="connsiteX67" fmla="*/ 1405931 w 4876895"/>
                <a:gd name="connsiteY67" fmla="*/ 4062959 h 4839211"/>
                <a:gd name="connsiteX68" fmla="*/ 1972573 w 4876895"/>
                <a:gd name="connsiteY68" fmla="*/ 4062959 h 4839211"/>
                <a:gd name="connsiteX69" fmla="*/ 1972573 w 4876895"/>
                <a:gd name="connsiteY69" fmla="*/ 3836995 h 4839211"/>
                <a:gd name="connsiteX70" fmla="*/ 2055917 w 4876895"/>
                <a:gd name="connsiteY70" fmla="*/ 3750678 h 4839211"/>
                <a:gd name="connsiteX71" fmla="*/ 2127259 w 4876895"/>
                <a:gd name="connsiteY71" fmla="*/ 3750678 h 4839211"/>
                <a:gd name="connsiteX72" fmla="*/ 2127259 w 4876895"/>
                <a:gd name="connsiteY72" fmla="*/ 2192502 h 4839211"/>
                <a:gd name="connsiteX73" fmla="*/ 2081348 w 4876895"/>
                <a:gd name="connsiteY73" fmla="*/ 2190411 h 4839211"/>
                <a:gd name="connsiteX74" fmla="*/ 1972382 w 4876895"/>
                <a:gd name="connsiteY74" fmla="*/ 2082610 h 4839211"/>
                <a:gd name="connsiteX75" fmla="*/ 1972382 w 4876895"/>
                <a:gd name="connsiteY75" fmla="*/ 1878224 h 4839211"/>
                <a:gd name="connsiteX76" fmla="*/ 1408979 w 4876895"/>
                <a:gd name="connsiteY76" fmla="*/ 1878224 h 4839211"/>
                <a:gd name="connsiteX77" fmla="*/ 1405931 w 4876895"/>
                <a:gd name="connsiteY77" fmla="*/ 1921953 h 4839211"/>
                <a:gd name="connsiteX78" fmla="*/ 1405931 w 4876895"/>
                <a:gd name="connsiteY78" fmla="*/ 2093067 h 4839211"/>
                <a:gd name="connsiteX79" fmla="*/ 1310681 w 4876895"/>
                <a:gd name="connsiteY79" fmla="*/ 2190696 h 4839211"/>
                <a:gd name="connsiteX80" fmla="*/ 1250102 w 4876895"/>
                <a:gd name="connsiteY80" fmla="*/ 2190316 h 4839211"/>
                <a:gd name="connsiteX81" fmla="*/ 3626399 w 4876895"/>
                <a:gd name="connsiteY81" fmla="*/ 3750393 h 4839211"/>
                <a:gd name="connsiteX82" fmla="*/ 3626399 w 4876895"/>
                <a:gd name="connsiteY82" fmla="*/ 2192312 h 4839211"/>
                <a:gd name="connsiteX83" fmla="*/ 3591061 w 4876895"/>
                <a:gd name="connsiteY83" fmla="*/ 2190411 h 4839211"/>
                <a:gd name="connsiteX84" fmla="*/ 3471522 w 4876895"/>
                <a:gd name="connsiteY84" fmla="*/ 2069016 h 4839211"/>
                <a:gd name="connsiteX85" fmla="*/ 3471522 w 4876895"/>
                <a:gd name="connsiteY85" fmla="*/ 1878890 h 4839211"/>
                <a:gd name="connsiteX86" fmla="*/ 2905356 w 4876895"/>
                <a:gd name="connsiteY86" fmla="*/ 1878890 h 4839211"/>
                <a:gd name="connsiteX87" fmla="*/ 2905356 w 4876895"/>
                <a:gd name="connsiteY87" fmla="*/ 2096489 h 4839211"/>
                <a:gd name="connsiteX88" fmla="*/ 2810106 w 4876895"/>
                <a:gd name="connsiteY88" fmla="*/ 2190316 h 4839211"/>
                <a:gd name="connsiteX89" fmla="*/ 2748575 w 4876895"/>
                <a:gd name="connsiteY89" fmla="*/ 2190316 h 4839211"/>
                <a:gd name="connsiteX90" fmla="*/ 2748575 w 4876895"/>
                <a:gd name="connsiteY90" fmla="*/ 3747541 h 4839211"/>
                <a:gd name="connsiteX91" fmla="*/ 2792675 w 4876895"/>
                <a:gd name="connsiteY91" fmla="*/ 3750298 h 4839211"/>
                <a:gd name="connsiteX92" fmla="*/ 2905356 w 4876895"/>
                <a:gd name="connsiteY92" fmla="*/ 3865514 h 4839211"/>
                <a:gd name="connsiteX93" fmla="*/ 2905356 w 4876895"/>
                <a:gd name="connsiteY93" fmla="*/ 4062864 h 4839211"/>
                <a:gd name="connsiteX94" fmla="*/ 3471903 w 4876895"/>
                <a:gd name="connsiteY94" fmla="*/ 4062864 h 4839211"/>
                <a:gd name="connsiteX95" fmla="*/ 3471903 w 4876895"/>
                <a:gd name="connsiteY95" fmla="*/ 3851445 h 4839211"/>
                <a:gd name="connsiteX96" fmla="*/ 3574392 w 4876895"/>
                <a:gd name="connsiteY96" fmla="*/ 3750393 h 4839211"/>
                <a:gd name="connsiteX97" fmla="*/ 3626399 w 4876895"/>
                <a:gd name="connsiteY97" fmla="*/ 3750393 h 4839211"/>
                <a:gd name="connsiteX98" fmla="*/ 4731965 w 4876895"/>
                <a:gd name="connsiteY98" fmla="*/ 4527532 h 4839211"/>
                <a:gd name="connsiteX99" fmla="*/ 147106 w 4876895"/>
                <a:gd name="connsiteY99" fmla="*/ 4527532 h 4839211"/>
                <a:gd name="connsiteX100" fmla="*/ 147106 w 4876895"/>
                <a:gd name="connsiteY100" fmla="*/ 4693417 h 4839211"/>
                <a:gd name="connsiteX101" fmla="*/ 4731965 w 4876895"/>
                <a:gd name="connsiteY101" fmla="*/ 4693417 h 4839211"/>
                <a:gd name="connsiteX102" fmla="*/ 4573088 w 4876895"/>
                <a:gd name="connsiteY102" fmla="*/ 4212018 h 4839211"/>
                <a:gd name="connsiteX103" fmla="*/ 305031 w 4876895"/>
                <a:gd name="connsiteY103" fmla="*/ 4212018 h 4839211"/>
                <a:gd name="connsiteX104" fmla="*/ 305031 w 4876895"/>
                <a:gd name="connsiteY104" fmla="*/ 4377998 h 4839211"/>
                <a:gd name="connsiteX105" fmla="*/ 4573088 w 4876895"/>
                <a:gd name="connsiteY105" fmla="*/ 4377998 h 4839211"/>
                <a:gd name="connsiteX106" fmla="*/ 776423 w 4876895"/>
                <a:gd name="connsiteY106" fmla="*/ 2192597 h 4839211"/>
                <a:gd name="connsiteX107" fmla="*/ 776423 w 4876895"/>
                <a:gd name="connsiteY107" fmla="*/ 3747541 h 4839211"/>
                <a:gd name="connsiteX108" fmla="*/ 1101607 w 4876895"/>
                <a:gd name="connsiteY108" fmla="*/ 3747541 h 4839211"/>
                <a:gd name="connsiteX109" fmla="*/ 1101607 w 4876895"/>
                <a:gd name="connsiteY109" fmla="*/ 2192597 h 4839211"/>
                <a:gd name="connsiteX110" fmla="*/ 3774703 w 4876895"/>
                <a:gd name="connsiteY110" fmla="*/ 2192597 h 4839211"/>
                <a:gd name="connsiteX111" fmla="*/ 3774703 w 4876895"/>
                <a:gd name="connsiteY111" fmla="*/ 3747446 h 4839211"/>
                <a:gd name="connsiteX112" fmla="*/ 4099982 w 4876895"/>
                <a:gd name="connsiteY112" fmla="*/ 3747446 h 4839211"/>
                <a:gd name="connsiteX113" fmla="*/ 4099982 w 4876895"/>
                <a:gd name="connsiteY113" fmla="*/ 2192597 h 4839211"/>
                <a:gd name="connsiteX114" fmla="*/ 2278230 w 4876895"/>
                <a:gd name="connsiteY114" fmla="*/ 2193453 h 4839211"/>
                <a:gd name="connsiteX115" fmla="*/ 2278230 w 4876895"/>
                <a:gd name="connsiteY115" fmla="*/ 3746780 h 4839211"/>
                <a:gd name="connsiteX116" fmla="*/ 2600556 w 4876895"/>
                <a:gd name="connsiteY116" fmla="*/ 3746780 h 4839211"/>
                <a:gd name="connsiteX117" fmla="*/ 2600556 w 4876895"/>
                <a:gd name="connsiteY117" fmla="*/ 2193453 h 4839211"/>
                <a:gd name="connsiteX118" fmla="*/ 620880 w 4876895"/>
                <a:gd name="connsiteY118" fmla="*/ 3895744 h 4839211"/>
                <a:gd name="connsiteX119" fmla="*/ 620880 w 4876895"/>
                <a:gd name="connsiteY119" fmla="*/ 4062009 h 4839211"/>
                <a:gd name="connsiteX120" fmla="*/ 1259627 w 4876895"/>
                <a:gd name="connsiteY120" fmla="*/ 4062009 h 4839211"/>
                <a:gd name="connsiteX121" fmla="*/ 1259627 w 4876895"/>
                <a:gd name="connsiteY121" fmla="*/ 3895744 h 4839211"/>
                <a:gd name="connsiteX122" fmla="*/ 2759909 w 4876895"/>
                <a:gd name="connsiteY122" fmla="*/ 4063245 h 4839211"/>
                <a:gd name="connsiteX123" fmla="*/ 2759909 w 4876895"/>
                <a:gd name="connsiteY123" fmla="*/ 3896599 h 4839211"/>
                <a:gd name="connsiteX124" fmla="*/ 2117448 w 4876895"/>
                <a:gd name="connsiteY124" fmla="*/ 3896599 h 4839211"/>
                <a:gd name="connsiteX125" fmla="*/ 2117448 w 4876895"/>
                <a:gd name="connsiteY125" fmla="*/ 4063245 h 4839211"/>
                <a:gd name="connsiteX126" fmla="*/ 4257906 w 4876895"/>
                <a:gd name="connsiteY126" fmla="*/ 3897170 h 4839211"/>
                <a:gd name="connsiteX127" fmla="*/ 3617636 w 4876895"/>
                <a:gd name="connsiteY127" fmla="*/ 3897170 h 4839211"/>
                <a:gd name="connsiteX128" fmla="*/ 3617636 w 4876895"/>
                <a:gd name="connsiteY128" fmla="*/ 4063054 h 4839211"/>
                <a:gd name="connsiteX129" fmla="*/ 4257906 w 4876895"/>
                <a:gd name="connsiteY129" fmla="*/ 4063054 h 4839211"/>
                <a:gd name="connsiteX130" fmla="*/ 2759243 w 4876895"/>
                <a:gd name="connsiteY130" fmla="*/ 2045345 h 4839211"/>
                <a:gd name="connsiteX131" fmla="*/ 2759243 w 4876895"/>
                <a:gd name="connsiteY131" fmla="*/ 1879175 h 4839211"/>
                <a:gd name="connsiteX132" fmla="*/ 2118020 w 4876895"/>
                <a:gd name="connsiteY132" fmla="*/ 1879175 h 4839211"/>
                <a:gd name="connsiteX133" fmla="*/ 2118020 w 4876895"/>
                <a:gd name="connsiteY133" fmla="*/ 2045345 h 4839211"/>
                <a:gd name="connsiteX134" fmla="*/ 619356 w 4876895"/>
                <a:gd name="connsiteY134" fmla="*/ 2045440 h 4839211"/>
                <a:gd name="connsiteX135" fmla="*/ 1259531 w 4876895"/>
                <a:gd name="connsiteY135" fmla="*/ 2045440 h 4839211"/>
                <a:gd name="connsiteX136" fmla="*/ 1259531 w 4876895"/>
                <a:gd name="connsiteY136" fmla="*/ 1878415 h 4839211"/>
                <a:gd name="connsiteX137" fmla="*/ 619356 w 4876895"/>
                <a:gd name="connsiteY137" fmla="*/ 1878415 h 4839211"/>
                <a:gd name="connsiteX138" fmla="*/ 4257906 w 4876895"/>
                <a:gd name="connsiteY138" fmla="*/ 1877464 h 4839211"/>
                <a:gd name="connsiteX139" fmla="*/ 3617731 w 4876895"/>
                <a:gd name="connsiteY139" fmla="*/ 1877464 h 4839211"/>
                <a:gd name="connsiteX140" fmla="*/ 3617731 w 4876895"/>
                <a:gd name="connsiteY140" fmla="*/ 2044585 h 4839211"/>
                <a:gd name="connsiteX141" fmla="*/ 4257906 w 4876895"/>
                <a:gd name="connsiteY141" fmla="*/ 2044585 h 48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876895" h="4839211">
                  <a:moveTo>
                    <a:pt x="231" y="4430663"/>
                  </a:moveTo>
                  <a:cubicBezTo>
                    <a:pt x="32711" y="4362408"/>
                    <a:pt x="97862" y="4387219"/>
                    <a:pt x="158536" y="4378663"/>
                  </a:cubicBezTo>
                  <a:lnTo>
                    <a:pt x="158536" y="4227703"/>
                  </a:lnTo>
                  <a:cubicBezTo>
                    <a:pt x="158536" y="4066096"/>
                    <a:pt x="158536" y="4066096"/>
                    <a:pt x="322843" y="4066096"/>
                  </a:cubicBezTo>
                  <a:lnTo>
                    <a:pt x="474386" y="4066096"/>
                  </a:lnTo>
                  <a:cubicBezTo>
                    <a:pt x="474386" y="3992233"/>
                    <a:pt x="474386" y="3924643"/>
                    <a:pt x="474386" y="3856958"/>
                  </a:cubicBezTo>
                  <a:cubicBezTo>
                    <a:pt x="474386" y="3768930"/>
                    <a:pt x="492007" y="3751153"/>
                    <a:pt x="579637" y="3750203"/>
                  </a:cubicBezTo>
                  <a:cubicBezTo>
                    <a:pt x="593829" y="3750203"/>
                    <a:pt x="608212" y="3750203"/>
                    <a:pt x="626405" y="3750203"/>
                  </a:cubicBezTo>
                  <a:lnTo>
                    <a:pt x="626405" y="2189936"/>
                  </a:lnTo>
                  <a:cubicBezTo>
                    <a:pt x="600592" y="2189936"/>
                    <a:pt x="574112" y="2191172"/>
                    <a:pt x="547823" y="2189936"/>
                  </a:cubicBezTo>
                  <a:cubicBezTo>
                    <a:pt x="499627" y="2186989"/>
                    <a:pt x="475624" y="2163128"/>
                    <a:pt x="474862" y="2114551"/>
                  </a:cubicBezTo>
                  <a:cubicBezTo>
                    <a:pt x="473528" y="2037265"/>
                    <a:pt x="474862" y="1959883"/>
                    <a:pt x="474862" y="1875468"/>
                  </a:cubicBezTo>
                  <a:cubicBezTo>
                    <a:pt x="399995" y="1875468"/>
                    <a:pt x="329224" y="1875468"/>
                    <a:pt x="258454" y="1875468"/>
                  </a:cubicBezTo>
                  <a:cubicBezTo>
                    <a:pt x="179682" y="1875468"/>
                    <a:pt x="159203" y="1855314"/>
                    <a:pt x="158918" y="1777838"/>
                  </a:cubicBezTo>
                  <a:cubicBezTo>
                    <a:pt x="158918" y="1687528"/>
                    <a:pt x="158251" y="1597219"/>
                    <a:pt x="158918" y="1507004"/>
                  </a:cubicBezTo>
                  <a:cubicBezTo>
                    <a:pt x="159489" y="1442361"/>
                    <a:pt x="184444" y="1413747"/>
                    <a:pt x="248548" y="1419546"/>
                  </a:cubicBezTo>
                  <a:cubicBezTo>
                    <a:pt x="332844" y="1427056"/>
                    <a:pt x="398471" y="1397777"/>
                    <a:pt x="466670" y="1350340"/>
                  </a:cubicBezTo>
                  <a:cubicBezTo>
                    <a:pt x="1098940" y="910389"/>
                    <a:pt x="1732384" y="472118"/>
                    <a:pt x="2367003" y="35526"/>
                  </a:cubicBezTo>
                  <a:cubicBezTo>
                    <a:pt x="2434916" y="-11340"/>
                    <a:pt x="2443203" y="-11530"/>
                    <a:pt x="2510450" y="34860"/>
                  </a:cubicBezTo>
                  <a:cubicBezTo>
                    <a:pt x="3157197" y="481656"/>
                    <a:pt x="3803786" y="928737"/>
                    <a:pt x="4450216" y="1376102"/>
                  </a:cubicBezTo>
                  <a:cubicBezTo>
                    <a:pt x="4492507" y="1405477"/>
                    <a:pt x="4533560" y="1425060"/>
                    <a:pt x="4585662" y="1418310"/>
                  </a:cubicBezTo>
                  <a:cubicBezTo>
                    <a:pt x="4604673" y="1416593"/>
                    <a:pt x="4623800" y="1416593"/>
                    <a:pt x="4642812" y="1418310"/>
                  </a:cubicBezTo>
                  <a:cubicBezTo>
                    <a:pt x="4690437" y="1420782"/>
                    <a:pt x="4717297" y="1445118"/>
                    <a:pt x="4718059" y="1492364"/>
                  </a:cubicBezTo>
                  <a:cubicBezTo>
                    <a:pt x="4719710" y="1595286"/>
                    <a:pt x="4719710" y="1698239"/>
                    <a:pt x="4718059" y="1801224"/>
                  </a:cubicBezTo>
                  <a:cubicBezTo>
                    <a:pt x="4717202" y="1850941"/>
                    <a:pt x="4690722" y="1874327"/>
                    <a:pt x="4638621" y="1874992"/>
                  </a:cubicBezTo>
                  <a:cubicBezTo>
                    <a:pt x="4562421" y="1876038"/>
                    <a:pt x="4486221" y="1874992"/>
                    <a:pt x="4403067" y="1874992"/>
                  </a:cubicBezTo>
                  <a:lnTo>
                    <a:pt x="4403067" y="2066544"/>
                  </a:lnTo>
                  <a:cubicBezTo>
                    <a:pt x="4403067" y="2178528"/>
                    <a:pt x="4393542" y="2187939"/>
                    <a:pt x="4282100" y="2190126"/>
                  </a:cubicBezTo>
                  <a:cubicBezTo>
                    <a:pt x="4272575" y="2190126"/>
                    <a:pt x="4263050" y="2191267"/>
                    <a:pt x="4250572" y="2192122"/>
                  </a:cubicBezTo>
                  <a:lnTo>
                    <a:pt x="4250572" y="3750203"/>
                  </a:lnTo>
                  <a:cubicBezTo>
                    <a:pt x="4273242" y="3750203"/>
                    <a:pt x="4294958" y="3749537"/>
                    <a:pt x="4316580" y="3750203"/>
                  </a:cubicBezTo>
                  <a:cubicBezTo>
                    <a:pt x="4379255" y="3752484"/>
                    <a:pt x="4402305" y="3775489"/>
                    <a:pt x="4402877" y="3837755"/>
                  </a:cubicBezTo>
                  <a:cubicBezTo>
                    <a:pt x="4403543" y="3911714"/>
                    <a:pt x="4402877" y="3985673"/>
                    <a:pt x="4402877" y="4065906"/>
                  </a:cubicBezTo>
                  <a:lnTo>
                    <a:pt x="4559182" y="4065906"/>
                  </a:lnTo>
                  <a:cubicBezTo>
                    <a:pt x="4718821" y="4065906"/>
                    <a:pt x="4718821" y="4065906"/>
                    <a:pt x="4718821" y="4227513"/>
                  </a:cubicBezTo>
                  <a:lnTo>
                    <a:pt x="4718821" y="4376762"/>
                  </a:lnTo>
                  <a:cubicBezTo>
                    <a:pt x="4775971" y="4389500"/>
                    <a:pt x="4844837" y="4360316"/>
                    <a:pt x="4877127" y="4430378"/>
                  </a:cubicBezTo>
                  <a:lnTo>
                    <a:pt x="4877127" y="4791616"/>
                  </a:lnTo>
                  <a:cubicBezTo>
                    <a:pt x="4853504" y="4828786"/>
                    <a:pt x="4819977" y="4839148"/>
                    <a:pt x="4776257" y="4839148"/>
                  </a:cubicBezTo>
                  <a:cubicBezTo>
                    <a:pt x="3217840" y="4838514"/>
                    <a:pt x="1659454" y="4838609"/>
                    <a:pt x="101101" y="4839433"/>
                  </a:cubicBezTo>
                  <a:cubicBezTo>
                    <a:pt x="57762" y="4839433"/>
                    <a:pt x="23758" y="4829356"/>
                    <a:pt x="231" y="4791902"/>
                  </a:cubicBezTo>
                  <a:close/>
                  <a:moveTo>
                    <a:pt x="621642" y="1417930"/>
                  </a:moveTo>
                  <a:lnTo>
                    <a:pt x="1512992" y="1417930"/>
                  </a:lnTo>
                  <a:cubicBezTo>
                    <a:pt x="1527224" y="1417053"/>
                    <a:pt x="1541506" y="1417467"/>
                    <a:pt x="1555664" y="1419166"/>
                  </a:cubicBezTo>
                  <a:cubicBezTo>
                    <a:pt x="1595002" y="1426296"/>
                    <a:pt x="1619100" y="1450632"/>
                    <a:pt x="1618052" y="1490843"/>
                  </a:cubicBezTo>
                  <a:cubicBezTo>
                    <a:pt x="1617005" y="1531055"/>
                    <a:pt x="1593002" y="1554726"/>
                    <a:pt x="1552806" y="1559764"/>
                  </a:cubicBezTo>
                  <a:cubicBezTo>
                    <a:pt x="1536963" y="1561005"/>
                    <a:pt x="1521059" y="1561290"/>
                    <a:pt x="1505181" y="1560619"/>
                  </a:cubicBezTo>
                  <a:lnTo>
                    <a:pt x="305031" y="1560619"/>
                  </a:lnTo>
                  <a:lnTo>
                    <a:pt x="305031" y="1729261"/>
                  </a:lnTo>
                  <a:lnTo>
                    <a:pt x="4573279" y="1729261"/>
                  </a:lnTo>
                  <a:lnTo>
                    <a:pt x="4573279" y="1560524"/>
                  </a:lnTo>
                  <a:lnTo>
                    <a:pt x="1887229" y="1560524"/>
                  </a:lnTo>
                  <a:cubicBezTo>
                    <a:pt x="1871322" y="1560524"/>
                    <a:pt x="1855415" y="1561000"/>
                    <a:pt x="1839604" y="1560524"/>
                  </a:cubicBezTo>
                  <a:cubicBezTo>
                    <a:pt x="1791979" y="1558243"/>
                    <a:pt x="1761880" y="1529344"/>
                    <a:pt x="1762928" y="1487801"/>
                  </a:cubicBezTo>
                  <a:cubicBezTo>
                    <a:pt x="1763975" y="1448160"/>
                    <a:pt x="1793217" y="1421257"/>
                    <a:pt x="1838366" y="1418405"/>
                  </a:cubicBezTo>
                  <a:cubicBezTo>
                    <a:pt x="1852653" y="1417550"/>
                    <a:pt x="1866941" y="1418405"/>
                    <a:pt x="1881228" y="1418405"/>
                  </a:cubicBezTo>
                  <a:lnTo>
                    <a:pt x="4257906" y="1418405"/>
                  </a:lnTo>
                  <a:cubicBezTo>
                    <a:pt x="4239713" y="1404431"/>
                    <a:pt x="4233713" y="1399393"/>
                    <a:pt x="4227141" y="1394830"/>
                  </a:cubicBezTo>
                  <a:cubicBezTo>
                    <a:pt x="3641670" y="990179"/>
                    <a:pt x="3056327" y="585274"/>
                    <a:pt x="2471111" y="180116"/>
                  </a:cubicBezTo>
                  <a:cubicBezTo>
                    <a:pt x="2441489" y="159678"/>
                    <a:pt x="2424439" y="168614"/>
                    <a:pt x="2400912" y="184870"/>
                  </a:cubicBezTo>
                  <a:cubicBezTo>
                    <a:pt x="1823443" y="584134"/>
                    <a:pt x="1245784" y="983398"/>
                    <a:pt x="667934" y="1382662"/>
                  </a:cubicBezTo>
                  <a:cubicBezTo>
                    <a:pt x="655646" y="1390932"/>
                    <a:pt x="644121" y="1400629"/>
                    <a:pt x="621642" y="1417930"/>
                  </a:cubicBezTo>
                  <a:close/>
                  <a:moveTo>
                    <a:pt x="1250292" y="2190316"/>
                  </a:moveTo>
                  <a:lnTo>
                    <a:pt x="1250292" y="3750393"/>
                  </a:lnTo>
                  <a:cubicBezTo>
                    <a:pt x="1271057" y="3750393"/>
                    <a:pt x="1289535" y="3750393"/>
                    <a:pt x="1308109" y="3750393"/>
                  </a:cubicBezTo>
                  <a:cubicBezTo>
                    <a:pt x="1383261" y="3751629"/>
                    <a:pt x="1404883" y="3772923"/>
                    <a:pt x="1405931" y="3846691"/>
                  </a:cubicBezTo>
                  <a:cubicBezTo>
                    <a:pt x="1405931" y="3864088"/>
                    <a:pt x="1405931" y="3881579"/>
                    <a:pt x="1405931" y="3898976"/>
                  </a:cubicBezTo>
                  <a:lnTo>
                    <a:pt x="1405931" y="4062959"/>
                  </a:lnTo>
                  <a:lnTo>
                    <a:pt x="1972573" y="4062959"/>
                  </a:lnTo>
                  <a:cubicBezTo>
                    <a:pt x="1972573" y="3985483"/>
                    <a:pt x="1972001" y="3910859"/>
                    <a:pt x="1972573" y="3836995"/>
                  </a:cubicBezTo>
                  <a:cubicBezTo>
                    <a:pt x="1973144" y="3778531"/>
                    <a:pt x="1997624" y="3753435"/>
                    <a:pt x="2055917" y="3750678"/>
                  </a:cubicBezTo>
                  <a:cubicBezTo>
                    <a:pt x="2079253" y="3749632"/>
                    <a:pt x="2102589" y="3750678"/>
                    <a:pt x="2127259" y="3750678"/>
                  </a:cubicBezTo>
                  <a:lnTo>
                    <a:pt x="2127259" y="2192502"/>
                  </a:lnTo>
                  <a:cubicBezTo>
                    <a:pt x="2109447" y="2191647"/>
                    <a:pt x="2095350" y="2190601"/>
                    <a:pt x="2081348" y="2190411"/>
                  </a:cubicBezTo>
                  <a:cubicBezTo>
                    <a:pt x="1990956" y="2189365"/>
                    <a:pt x="1972382" y="2171398"/>
                    <a:pt x="1972382" y="2082610"/>
                  </a:cubicBezTo>
                  <a:cubicBezTo>
                    <a:pt x="1972382" y="2015020"/>
                    <a:pt x="1972382" y="1947525"/>
                    <a:pt x="1972382" y="1878224"/>
                  </a:cubicBezTo>
                  <a:lnTo>
                    <a:pt x="1408979" y="1878224"/>
                  </a:lnTo>
                  <a:cubicBezTo>
                    <a:pt x="1407740" y="1894385"/>
                    <a:pt x="1406026" y="1908169"/>
                    <a:pt x="1405931" y="1921953"/>
                  </a:cubicBezTo>
                  <a:cubicBezTo>
                    <a:pt x="1405931" y="1978991"/>
                    <a:pt x="1405931" y="2036029"/>
                    <a:pt x="1405931" y="2093067"/>
                  </a:cubicBezTo>
                  <a:cubicBezTo>
                    <a:pt x="1405359" y="2168166"/>
                    <a:pt x="1384118" y="2189651"/>
                    <a:pt x="1310681" y="2190696"/>
                  </a:cubicBezTo>
                  <a:cubicBezTo>
                    <a:pt x="1291250" y="2190506"/>
                    <a:pt x="1272581" y="2190316"/>
                    <a:pt x="1250102" y="2190316"/>
                  </a:cubicBezTo>
                  <a:close/>
                  <a:moveTo>
                    <a:pt x="3626399" y="3750393"/>
                  </a:moveTo>
                  <a:lnTo>
                    <a:pt x="3626399" y="2192312"/>
                  </a:lnTo>
                  <a:cubicBezTo>
                    <a:pt x="3612683" y="2191552"/>
                    <a:pt x="3601919" y="2190601"/>
                    <a:pt x="3591061" y="2190411"/>
                  </a:cubicBezTo>
                  <a:cubicBezTo>
                    <a:pt x="3482857" y="2188510"/>
                    <a:pt x="3471617" y="2177102"/>
                    <a:pt x="3471522" y="2069016"/>
                  </a:cubicBezTo>
                  <a:lnTo>
                    <a:pt x="3471522" y="1878890"/>
                  </a:lnTo>
                  <a:lnTo>
                    <a:pt x="2905356" y="1878890"/>
                  </a:lnTo>
                  <a:cubicBezTo>
                    <a:pt x="2905356" y="1954180"/>
                    <a:pt x="2905356" y="2025572"/>
                    <a:pt x="2905356" y="2096489"/>
                  </a:cubicBezTo>
                  <a:cubicBezTo>
                    <a:pt x="2905356" y="2167406"/>
                    <a:pt x="2881258" y="2189175"/>
                    <a:pt x="2810106" y="2190316"/>
                  </a:cubicBezTo>
                  <a:cubicBezTo>
                    <a:pt x="2790199" y="2190316"/>
                    <a:pt x="2770292" y="2190316"/>
                    <a:pt x="2748575" y="2190316"/>
                  </a:cubicBezTo>
                  <a:lnTo>
                    <a:pt x="2748575" y="3747541"/>
                  </a:lnTo>
                  <a:cubicBezTo>
                    <a:pt x="2764862" y="3748586"/>
                    <a:pt x="2778769" y="3750012"/>
                    <a:pt x="2792675" y="3750298"/>
                  </a:cubicBezTo>
                  <a:cubicBezTo>
                    <a:pt x="2888687" y="3751914"/>
                    <a:pt x="2905356" y="3768455"/>
                    <a:pt x="2905356" y="3865514"/>
                  </a:cubicBezTo>
                  <a:cubicBezTo>
                    <a:pt x="2905356" y="3931297"/>
                    <a:pt x="2905356" y="3997081"/>
                    <a:pt x="2905356" y="4062864"/>
                  </a:cubicBezTo>
                  <a:lnTo>
                    <a:pt x="3471903" y="4062864"/>
                  </a:lnTo>
                  <a:cubicBezTo>
                    <a:pt x="3471903" y="3990236"/>
                    <a:pt x="3471903" y="3920840"/>
                    <a:pt x="3471903" y="3851445"/>
                  </a:cubicBezTo>
                  <a:cubicBezTo>
                    <a:pt x="3471903" y="3771307"/>
                    <a:pt x="3492763" y="3751343"/>
                    <a:pt x="3574392" y="3750393"/>
                  </a:cubicBezTo>
                  <a:cubicBezTo>
                    <a:pt x="3591156" y="3750203"/>
                    <a:pt x="3608015" y="3750393"/>
                    <a:pt x="3626399" y="3750393"/>
                  </a:cubicBezTo>
                  <a:close/>
                  <a:moveTo>
                    <a:pt x="4731965" y="4527532"/>
                  </a:moveTo>
                  <a:lnTo>
                    <a:pt x="147106" y="4527532"/>
                  </a:lnTo>
                  <a:lnTo>
                    <a:pt x="147106" y="4693417"/>
                  </a:lnTo>
                  <a:lnTo>
                    <a:pt x="4731965" y="4693417"/>
                  </a:lnTo>
                  <a:close/>
                  <a:moveTo>
                    <a:pt x="4573088" y="4212018"/>
                  </a:moveTo>
                  <a:lnTo>
                    <a:pt x="305031" y="4212018"/>
                  </a:lnTo>
                  <a:lnTo>
                    <a:pt x="305031" y="4377998"/>
                  </a:lnTo>
                  <a:lnTo>
                    <a:pt x="4573088" y="4377998"/>
                  </a:lnTo>
                  <a:close/>
                  <a:moveTo>
                    <a:pt x="776423" y="2192597"/>
                  </a:moveTo>
                  <a:lnTo>
                    <a:pt x="776423" y="3747541"/>
                  </a:lnTo>
                  <a:lnTo>
                    <a:pt x="1101607" y="3747541"/>
                  </a:lnTo>
                  <a:lnTo>
                    <a:pt x="1101607" y="2192597"/>
                  </a:lnTo>
                  <a:close/>
                  <a:moveTo>
                    <a:pt x="3774703" y="2192597"/>
                  </a:moveTo>
                  <a:lnTo>
                    <a:pt x="3774703" y="3747446"/>
                  </a:lnTo>
                  <a:lnTo>
                    <a:pt x="4099982" y="3747446"/>
                  </a:lnTo>
                  <a:lnTo>
                    <a:pt x="4099982" y="2192597"/>
                  </a:lnTo>
                  <a:close/>
                  <a:moveTo>
                    <a:pt x="2278230" y="2193453"/>
                  </a:moveTo>
                  <a:lnTo>
                    <a:pt x="2278230" y="3746780"/>
                  </a:lnTo>
                  <a:lnTo>
                    <a:pt x="2600556" y="3746780"/>
                  </a:lnTo>
                  <a:lnTo>
                    <a:pt x="2600556" y="2193453"/>
                  </a:lnTo>
                  <a:close/>
                  <a:moveTo>
                    <a:pt x="620880" y="3895744"/>
                  </a:moveTo>
                  <a:lnTo>
                    <a:pt x="620880" y="4062009"/>
                  </a:lnTo>
                  <a:lnTo>
                    <a:pt x="1259627" y="4062009"/>
                  </a:lnTo>
                  <a:lnTo>
                    <a:pt x="1259627" y="3895744"/>
                  </a:lnTo>
                  <a:close/>
                  <a:moveTo>
                    <a:pt x="2759909" y="4063245"/>
                  </a:moveTo>
                  <a:lnTo>
                    <a:pt x="2759909" y="3896599"/>
                  </a:lnTo>
                  <a:lnTo>
                    <a:pt x="2117448" y="3896599"/>
                  </a:lnTo>
                  <a:lnTo>
                    <a:pt x="2117448" y="4063245"/>
                  </a:lnTo>
                  <a:close/>
                  <a:moveTo>
                    <a:pt x="4257906" y="3897170"/>
                  </a:moveTo>
                  <a:lnTo>
                    <a:pt x="3617636" y="3897170"/>
                  </a:lnTo>
                  <a:lnTo>
                    <a:pt x="3617636" y="4063054"/>
                  </a:lnTo>
                  <a:lnTo>
                    <a:pt x="4257906" y="4063054"/>
                  </a:lnTo>
                  <a:close/>
                  <a:moveTo>
                    <a:pt x="2759243" y="2045345"/>
                  </a:moveTo>
                  <a:lnTo>
                    <a:pt x="2759243" y="1879175"/>
                  </a:lnTo>
                  <a:lnTo>
                    <a:pt x="2118020" y="1879175"/>
                  </a:lnTo>
                  <a:lnTo>
                    <a:pt x="2118020" y="2045345"/>
                  </a:lnTo>
                  <a:close/>
                  <a:moveTo>
                    <a:pt x="619356" y="2045440"/>
                  </a:moveTo>
                  <a:lnTo>
                    <a:pt x="1259531" y="2045440"/>
                  </a:lnTo>
                  <a:lnTo>
                    <a:pt x="1259531" y="1878415"/>
                  </a:lnTo>
                  <a:lnTo>
                    <a:pt x="619356" y="1878415"/>
                  </a:lnTo>
                  <a:close/>
                  <a:moveTo>
                    <a:pt x="4257906" y="1877464"/>
                  </a:moveTo>
                  <a:lnTo>
                    <a:pt x="3617731" y="1877464"/>
                  </a:lnTo>
                  <a:lnTo>
                    <a:pt x="3617731" y="2044585"/>
                  </a:lnTo>
                  <a:lnTo>
                    <a:pt x="4257906" y="2044585"/>
                  </a:ln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67EA2310-8165-3440-90DD-5D04D3E4615B}"/>
                </a:ext>
              </a:extLst>
            </p:cNvPr>
            <p:cNvSpPr/>
            <p:nvPr/>
          </p:nvSpPr>
          <p:spPr>
            <a:xfrm>
              <a:off x="4343382" y="1798755"/>
              <a:ext cx="457315" cy="456979"/>
            </a:xfrm>
            <a:custGeom>
              <a:avLst/>
              <a:gdLst>
                <a:gd name="connsiteX0" fmla="*/ 227800 w 457315"/>
                <a:gd name="connsiteY0" fmla="*/ 233 h 456979"/>
                <a:gd name="connsiteX1" fmla="*/ 457535 w 457315"/>
                <a:gd name="connsiteY1" fmla="*/ 224947 h 456979"/>
                <a:gd name="connsiteX2" fmla="*/ 457543 w 457315"/>
                <a:gd name="connsiteY2" fmla="*/ 228384 h 456979"/>
                <a:gd name="connsiteX3" fmla="*/ 227706 w 457315"/>
                <a:gd name="connsiteY3" fmla="*/ 457201 h 456979"/>
                <a:gd name="connsiteX4" fmla="*/ 227419 w 457315"/>
                <a:gd name="connsiteY4" fmla="*/ 457200 h 456979"/>
                <a:gd name="connsiteX5" fmla="*/ 248 w 457315"/>
                <a:gd name="connsiteY5" fmla="*/ 230285 h 456979"/>
                <a:gd name="connsiteX6" fmla="*/ 225212 w 457315"/>
                <a:gd name="connsiteY6" fmla="*/ 249 h 456979"/>
                <a:gd name="connsiteX7" fmla="*/ 227800 w 457315"/>
                <a:gd name="connsiteY7" fmla="*/ 233 h 456979"/>
                <a:gd name="connsiteX8" fmla="*/ 314573 w 457315"/>
                <a:gd name="connsiteY8" fmla="*/ 225817 h 456979"/>
                <a:gd name="connsiteX9" fmla="*/ 225801 w 457315"/>
                <a:gd name="connsiteY9" fmla="*/ 143413 h 456979"/>
                <a:gd name="connsiteX10" fmla="*/ 224086 w 457315"/>
                <a:gd name="connsiteY10" fmla="*/ 143493 h 456979"/>
                <a:gd name="connsiteX11" fmla="*/ 143218 w 457315"/>
                <a:gd name="connsiteY11" fmla="*/ 230950 h 456979"/>
                <a:gd name="connsiteX12" fmla="*/ 228943 w 457315"/>
                <a:gd name="connsiteY12" fmla="*/ 314511 h 456979"/>
                <a:gd name="connsiteX13" fmla="*/ 314591 w 457315"/>
                <a:gd name="connsiteY13" fmla="*/ 226800 h 456979"/>
                <a:gd name="connsiteX14" fmla="*/ 314573 w 457315"/>
                <a:gd name="connsiteY14" fmla="*/ 225817 h 45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315" h="456979">
                  <a:moveTo>
                    <a:pt x="227800" y="233"/>
                  </a:moveTo>
                  <a:cubicBezTo>
                    <a:pt x="353415" y="-1029"/>
                    <a:pt x="456271" y="99579"/>
                    <a:pt x="457535" y="224947"/>
                  </a:cubicBezTo>
                  <a:cubicBezTo>
                    <a:pt x="457546" y="226093"/>
                    <a:pt x="457549" y="227238"/>
                    <a:pt x="457543" y="228384"/>
                  </a:cubicBezTo>
                  <a:cubicBezTo>
                    <a:pt x="457386" y="354913"/>
                    <a:pt x="354484" y="457358"/>
                    <a:pt x="227706" y="457201"/>
                  </a:cubicBezTo>
                  <a:cubicBezTo>
                    <a:pt x="227610" y="457200"/>
                    <a:pt x="227515" y="457200"/>
                    <a:pt x="227419" y="457200"/>
                  </a:cubicBezTo>
                  <a:cubicBezTo>
                    <a:pt x="102442" y="455861"/>
                    <a:pt x="1485" y="355018"/>
                    <a:pt x="248" y="230285"/>
                  </a:cubicBezTo>
                  <a:cubicBezTo>
                    <a:pt x="-1277" y="104762"/>
                    <a:pt x="99442" y="1772"/>
                    <a:pt x="225212" y="249"/>
                  </a:cubicBezTo>
                  <a:cubicBezTo>
                    <a:pt x="226075" y="239"/>
                    <a:pt x="226937" y="234"/>
                    <a:pt x="227800" y="233"/>
                  </a:cubicBezTo>
                  <a:close/>
                  <a:moveTo>
                    <a:pt x="314573" y="225817"/>
                  </a:moveTo>
                  <a:cubicBezTo>
                    <a:pt x="312859" y="178596"/>
                    <a:pt x="273115" y="141703"/>
                    <a:pt x="225801" y="143413"/>
                  </a:cubicBezTo>
                  <a:cubicBezTo>
                    <a:pt x="225229" y="143434"/>
                    <a:pt x="224657" y="143461"/>
                    <a:pt x="224086" y="143493"/>
                  </a:cubicBezTo>
                  <a:cubicBezTo>
                    <a:pt x="177764" y="145801"/>
                    <a:pt x="141812" y="184683"/>
                    <a:pt x="143218" y="230950"/>
                  </a:cubicBezTo>
                  <a:cubicBezTo>
                    <a:pt x="144796" y="277206"/>
                    <a:pt x="182572" y="314029"/>
                    <a:pt x="228943" y="314511"/>
                  </a:cubicBezTo>
                  <a:cubicBezTo>
                    <a:pt x="276863" y="313895"/>
                    <a:pt x="315209" y="274625"/>
                    <a:pt x="314591" y="226800"/>
                  </a:cubicBezTo>
                  <a:cubicBezTo>
                    <a:pt x="314587" y="226473"/>
                    <a:pt x="314581" y="226145"/>
                    <a:pt x="314573" y="22581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96928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4">
            <a:extLst>
              <a:ext uri="{FF2B5EF4-FFF2-40B4-BE49-F238E27FC236}">
                <a16:creationId xmlns:a16="http://schemas.microsoft.com/office/drawing/2014/main" id="{4782681D-1F6A-1C46-BAD6-D1874A92183A}"/>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5" name="TextBox 4">
            <a:extLst>
              <a:ext uri="{FF2B5EF4-FFF2-40B4-BE49-F238E27FC236}">
                <a16:creationId xmlns:a16="http://schemas.microsoft.com/office/drawing/2014/main" id="{663A4F6C-7FA9-7A41-A7DE-CA65428F25D3}"/>
              </a:ext>
            </a:extLst>
          </p:cNvPr>
          <p:cNvSpPr txBox="1"/>
          <p:nvPr/>
        </p:nvSpPr>
        <p:spPr>
          <a:xfrm>
            <a:off x="1193179" y="379681"/>
            <a:ext cx="7476379"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How do we communicate trust?</a:t>
            </a:r>
          </a:p>
        </p:txBody>
      </p:sp>
      <p:sp>
        <p:nvSpPr>
          <p:cNvPr id="27" name="Rounded Rectangle 26">
            <a:extLst>
              <a:ext uri="{FF2B5EF4-FFF2-40B4-BE49-F238E27FC236}">
                <a16:creationId xmlns:a16="http://schemas.microsoft.com/office/drawing/2014/main" id="{999B68D7-77EF-0842-A9BE-A7E234696C65}"/>
              </a:ext>
            </a:extLst>
          </p:cNvPr>
          <p:cNvSpPr/>
          <p:nvPr/>
        </p:nvSpPr>
        <p:spPr>
          <a:xfrm>
            <a:off x="431799" y="2735590"/>
            <a:ext cx="2530789"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47AD5F7D-B25D-1441-B8E7-B64CC0F7AA23}"/>
              </a:ext>
            </a:extLst>
          </p:cNvPr>
          <p:cNvSpPr/>
          <p:nvPr/>
        </p:nvSpPr>
        <p:spPr>
          <a:xfrm>
            <a:off x="3292175" y="2735590"/>
            <a:ext cx="2518495"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DE1159E9-D937-6E4F-879E-E1B387254B5D}"/>
              </a:ext>
            </a:extLst>
          </p:cNvPr>
          <p:cNvSpPr/>
          <p:nvPr/>
        </p:nvSpPr>
        <p:spPr>
          <a:xfrm>
            <a:off x="6147658" y="2735590"/>
            <a:ext cx="2528029"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Google Shape;140;p4">
            <a:extLst>
              <a:ext uri="{FF2B5EF4-FFF2-40B4-BE49-F238E27FC236}">
                <a16:creationId xmlns:a16="http://schemas.microsoft.com/office/drawing/2014/main" id="{6351A73F-257D-E442-8CC2-134380DC2FB0}"/>
              </a:ext>
            </a:extLst>
          </p:cNvPr>
          <p:cNvSpPr>
            <a:spLocks noChangeAspect="1"/>
          </p:cNvSpPr>
          <p:nvPr/>
        </p:nvSpPr>
        <p:spPr>
          <a:xfrm>
            <a:off x="1265193" y="230359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p4">
            <a:extLst>
              <a:ext uri="{FF2B5EF4-FFF2-40B4-BE49-F238E27FC236}">
                <a16:creationId xmlns:a16="http://schemas.microsoft.com/office/drawing/2014/main" id="{FA8C2960-26AE-F144-8BBE-010AB4216DC8}"/>
              </a:ext>
            </a:extLst>
          </p:cNvPr>
          <p:cNvSpPr>
            <a:spLocks noChangeAspect="1"/>
          </p:cNvSpPr>
          <p:nvPr/>
        </p:nvSpPr>
        <p:spPr>
          <a:xfrm>
            <a:off x="4119422" y="230359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DB37231C-8BD7-DD4C-8C3E-746E0CD9B334}"/>
              </a:ext>
            </a:extLst>
          </p:cNvPr>
          <p:cNvSpPr>
            <a:spLocks noChangeAspect="1"/>
          </p:cNvSpPr>
          <p:nvPr/>
        </p:nvSpPr>
        <p:spPr>
          <a:xfrm>
            <a:off x="6979672" y="230359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Box 37">
            <a:extLst>
              <a:ext uri="{FF2B5EF4-FFF2-40B4-BE49-F238E27FC236}">
                <a16:creationId xmlns:a16="http://schemas.microsoft.com/office/drawing/2014/main" id="{3F76A7E8-F866-2D43-B2BE-4527E4813574}"/>
              </a:ext>
            </a:extLst>
          </p:cNvPr>
          <p:cNvSpPr txBox="1"/>
          <p:nvPr/>
        </p:nvSpPr>
        <p:spPr>
          <a:xfrm>
            <a:off x="825967" y="3469547"/>
            <a:ext cx="1836845" cy="738664"/>
          </a:xfrm>
          <a:prstGeom prst="rect">
            <a:avLst/>
          </a:prstGeom>
          <a:noFill/>
        </p:spPr>
        <p:txBody>
          <a:bodyPr wrap="square" lIns="0" tIns="0" rIns="0" bIns="0" rtlCol="0">
            <a:spAutoFit/>
          </a:bodyPr>
          <a:lstStyle/>
          <a:p>
            <a:r>
              <a:rPr lang="en-GB" sz="1600" dirty="0" err="1">
                <a:solidFill>
                  <a:schemeClr val="tx1"/>
                </a:solidFill>
              </a:rPr>
              <a:t>Cite reliable sources with more information</a:t>
            </a:r>
            <a:endParaRPr lang="en-GB" sz="1200" dirty="0" err="1">
              <a:solidFill>
                <a:srgbClr val="3D6C9D"/>
              </a:solidFill>
            </a:endParaRPr>
          </a:p>
        </p:txBody>
      </p:sp>
      <p:sp>
        <p:nvSpPr>
          <p:cNvPr id="39" name="TextBox 38">
            <a:extLst>
              <a:ext uri="{FF2B5EF4-FFF2-40B4-BE49-F238E27FC236}">
                <a16:creationId xmlns:a16="http://schemas.microsoft.com/office/drawing/2014/main" id="{762AA387-89E1-7B41-BD25-EA53A6E8B94B}"/>
              </a:ext>
            </a:extLst>
          </p:cNvPr>
          <p:cNvSpPr txBox="1"/>
          <p:nvPr/>
        </p:nvSpPr>
        <p:spPr>
          <a:xfrm>
            <a:off x="3832835" y="3469547"/>
            <a:ext cx="1486248" cy="492443"/>
          </a:xfrm>
          <a:prstGeom prst="rect">
            <a:avLst/>
          </a:prstGeom>
          <a:noFill/>
        </p:spPr>
        <p:txBody>
          <a:bodyPr wrap="square" lIns="0" tIns="0" rIns="0" bIns="0" rtlCol="0">
            <a:spAutoFit/>
          </a:bodyPr>
          <a:lstStyle/>
          <a:p>
            <a:r>
              <a:rPr lang="en-GB" sz="1600" dirty="0" err="1">
                <a:solidFill>
                  <a:schemeClr val="tx1"/>
                </a:solidFill>
              </a:rPr>
              <a:t>Share achievements</a:t>
            </a:r>
            <a:endParaRPr lang="en-GB" sz="1200" dirty="0" err="1">
              <a:solidFill>
                <a:srgbClr val="3D6C9D"/>
              </a:solidFill>
            </a:endParaRPr>
          </a:p>
        </p:txBody>
      </p:sp>
      <p:sp>
        <p:nvSpPr>
          <p:cNvPr id="40" name="TextBox 39">
            <a:extLst>
              <a:ext uri="{FF2B5EF4-FFF2-40B4-BE49-F238E27FC236}">
                <a16:creationId xmlns:a16="http://schemas.microsoft.com/office/drawing/2014/main" id="{B268CDF0-2770-F441-9EA2-B381113709E6}"/>
              </a:ext>
            </a:extLst>
          </p:cNvPr>
          <p:cNvSpPr txBox="1"/>
          <p:nvPr/>
        </p:nvSpPr>
        <p:spPr>
          <a:xfrm>
            <a:off x="6550036" y="3469547"/>
            <a:ext cx="1860434" cy="1231106"/>
          </a:xfrm>
          <a:prstGeom prst="rect">
            <a:avLst/>
          </a:prstGeom>
          <a:noFill/>
        </p:spPr>
        <p:txBody>
          <a:bodyPr wrap="square" lIns="0" tIns="0" rIns="0" bIns="0" rtlCol="0">
            <a:spAutoFit/>
          </a:bodyPr>
          <a:lstStyle/>
          <a:p>
            <a:r>
              <a:rPr lang="en-GB" sz="1600" dirty="0" err="1">
                <a:solidFill>
                  <a:schemeClr val="tx1"/>
                </a:solidFill>
              </a:rPr>
              <a:t>Indicate they are in line with the highest professional, scientific, and ethical criteria</a:t>
            </a:r>
            <a:endParaRPr lang="en-GB" sz="1200" dirty="0" err="1">
              <a:solidFill>
                <a:srgbClr val="3D6C9D"/>
              </a:solidFill>
            </a:endParaRPr>
          </a:p>
        </p:txBody>
      </p:sp>
      <p:sp>
        <p:nvSpPr>
          <p:cNvPr id="42" name="TextBox 41">
            <a:extLst>
              <a:ext uri="{FF2B5EF4-FFF2-40B4-BE49-F238E27FC236}">
                <a16:creationId xmlns:a16="http://schemas.microsoft.com/office/drawing/2014/main" id="{DECD93CB-0375-0F40-94A4-52C7D6CB728B}"/>
              </a:ext>
            </a:extLst>
          </p:cNvPr>
          <p:cNvSpPr txBox="1"/>
          <p:nvPr/>
        </p:nvSpPr>
        <p:spPr>
          <a:xfrm>
            <a:off x="431800" y="1741179"/>
            <a:ext cx="8243888" cy="246221"/>
          </a:xfrm>
          <a:prstGeom prst="rect">
            <a:avLst/>
          </a:prstGeom>
          <a:noFill/>
        </p:spPr>
        <p:txBody>
          <a:bodyPr wrap="square" lIns="0" tIns="0" rIns="0" bIns="0" rtlCol="0">
            <a:spAutoFit/>
          </a:bodyPr>
          <a:lstStyle/>
          <a:p>
            <a:pPr algn="ctr"/>
            <a:r>
              <a:rPr lang="en-GB" sz="1600" b="1" dirty="0" err="1">
                <a:solidFill>
                  <a:schemeClr val="tx1"/>
                </a:solidFill>
              </a:rPr>
              <a:t>Prepare messages that:</a:t>
            </a:r>
            <a:endParaRPr lang="en-GB" sz="1200" b="1" dirty="0" err="1">
              <a:solidFill>
                <a:srgbClr val="3D6C9D"/>
              </a:solidFill>
            </a:endParaRPr>
          </a:p>
        </p:txBody>
      </p:sp>
      <p:grpSp>
        <p:nvGrpSpPr>
          <p:cNvPr id="6" name="Graphic 2">
            <a:extLst>
              <a:ext uri="{FF2B5EF4-FFF2-40B4-BE49-F238E27FC236}">
                <a16:creationId xmlns:a16="http://schemas.microsoft.com/office/drawing/2014/main" id="{ACE21FE5-47F3-7342-A7E7-DB8BE75C0249}"/>
              </a:ext>
            </a:extLst>
          </p:cNvPr>
          <p:cNvGrpSpPr>
            <a:grpSpLocks noChangeAspect="1"/>
          </p:cNvGrpSpPr>
          <p:nvPr/>
        </p:nvGrpSpPr>
        <p:grpSpPr>
          <a:xfrm>
            <a:off x="1471387" y="2483590"/>
            <a:ext cx="451613" cy="504000"/>
            <a:chOff x="2984500" y="1657350"/>
            <a:chExt cx="3175000" cy="3543300"/>
          </a:xfrm>
          <a:solidFill>
            <a:schemeClr val="bg1"/>
          </a:solidFill>
        </p:grpSpPr>
        <p:sp>
          <p:nvSpPr>
            <p:cNvPr id="14" name="Freeform 13">
              <a:extLst>
                <a:ext uri="{FF2B5EF4-FFF2-40B4-BE49-F238E27FC236}">
                  <a16:creationId xmlns:a16="http://schemas.microsoft.com/office/drawing/2014/main" id="{848C6CBC-3230-C24C-B822-AF022AA4776D}"/>
                </a:ext>
              </a:extLst>
            </p:cNvPr>
            <p:cNvSpPr/>
            <p:nvPr/>
          </p:nvSpPr>
          <p:spPr>
            <a:xfrm>
              <a:off x="2984686" y="1657322"/>
              <a:ext cx="3171351" cy="3539908"/>
            </a:xfrm>
            <a:custGeom>
              <a:avLst/>
              <a:gdLst>
                <a:gd name="connsiteX0" fmla="*/ 2790914 w 3171351"/>
                <a:gd name="connsiteY0" fmla="*/ 2325042 h 3539908"/>
                <a:gd name="connsiteX1" fmla="*/ 3158320 w 3171351"/>
                <a:gd name="connsiteY1" fmla="*/ 3031131 h 3539908"/>
                <a:gd name="connsiteX2" fmla="*/ 2684446 w 3171351"/>
                <a:gd name="connsiteY2" fmla="*/ 3521573 h 3539908"/>
                <a:gd name="connsiteX3" fmla="*/ 2001726 w 3171351"/>
                <a:gd name="connsiteY3" fmla="*/ 3235823 h 3539908"/>
                <a:gd name="connsiteX4" fmla="*/ 1972638 w 3171351"/>
                <a:gd name="connsiteY4" fmla="*/ 3248682 h 3539908"/>
                <a:gd name="connsiteX5" fmla="*/ 1478992 w 3171351"/>
                <a:gd name="connsiteY5" fmla="*/ 3416036 h 3539908"/>
                <a:gd name="connsiteX6" fmla="*/ 1370434 w 3171351"/>
                <a:gd name="connsiteY6" fmla="*/ 3409654 h 3539908"/>
                <a:gd name="connsiteX7" fmla="*/ 235989 w 3171351"/>
                <a:gd name="connsiteY7" fmla="*/ 2626794 h 3539908"/>
                <a:gd name="connsiteX8" fmla="*/ 146 w 3171351"/>
                <a:gd name="connsiteY8" fmla="*/ 1753447 h 3539908"/>
                <a:gd name="connsiteX9" fmla="*/ 146 w 3171351"/>
                <a:gd name="connsiteY9" fmla="*/ 671407 h 3539908"/>
                <a:gd name="connsiteX10" fmla="*/ 57181 w 3171351"/>
                <a:gd name="connsiteY10" fmla="*/ 584920 h 3539908"/>
                <a:gd name="connsiteX11" fmla="*/ 1391062 w 3171351"/>
                <a:gd name="connsiteY11" fmla="*/ 12087 h 3539908"/>
                <a:gd name="connsiteX12" fmla="*/ 1489164 w 3171351"/>
                <a:gd name="connsiteY12" fmla="*/ 10467 h 3539908"/>
                <a:gd name="connsiteX13" fmla="*/ 2820002 w 3171351"/>
                <a:gd name="connsiteY13" fmla="*/ 581967 h 3539908"/>
                <a:gd name="connsiteX14" fmla="*/ 2883692 w 3171351"/>
                <a:gd name="connsiteY14" fmla="*/ 679218 h 3539908"/>
                <a:gd name="connsiteX15" fmla="*/ 2882932 w 3171351"/>
                <a:gd name="connsiteY15" fmla="*/ 1732683 h 3539908"/>
                <a:gd name="connsiteX16" fmla="*/ 2795857 w 3171351"/>
                <a:gd name="connsiteY16" fmla="*/ 2304849 h 3539908"/>
                <a:gd name="connsiteX17" fmla="*/ 2790914 w 3171351"/>
                <a:gd name="connsiteY17" fmla="*/ 2325042 h 3539908"/>
                <a:gd name="connsiteX18" fmla="*/ 2520658 w 3171351"/>
                <a:gd name="connsiteY18" fmla="*/ 1378448 h 3539908"/>
                <a:gd name="connsiteX19" fmla="*/ 2525792 w 3171351"/>
                <a:gd name="connsiteY19" fmla="*/ 1378448 h 3539908"/>
                <a:gd name="connsiteX20" fmla="*/ 2526362 w 3171351"/>
                <a:gd name="connsiteY20" fmla="*/ 878481 h 3539908"/>
                <a:gd name="connsiteX21" fmla="*/ 2497844 w 3171351"/>
                <a:gd name="connsiteY21" fmla="*/ 832951 h 3539908"/>
                <a:gd name="connsiteX22" fmla="*/ 1466920 w 3171351"/>
                <a:gd name="connsiteY22" fmla="*/ 391467 h 3539908"/>
                <a:gd name="connsiteX23" fmla="*/ 1417964 w 3171351"/>
                <a:gd name="connsiteY23" fmla="*/ 391467 h 3539908"/>
                <a:gd name="connsiteX24" fmla="*/ 392933 w 3171351"/>
                <a:gd name="connsiteY24" fmla="*/ 829617 h 3539908"/>
                <a:gd name="connsiteX25" fmla="*/ 357000 w 3171351"/>
                <a:gd name="connsiteY25" fmla="*/ 884672 h 3539908"/>
                <a:gd name="connsiteX26" fmla="*/ 358331 w 3171351"/>
                <a:gd name="connsiteY26" fmla="*/ 1748970 h 3539908"/>
                <a:gd name="connsiteX27" fmla="*/ 374206 w 3171351"/>
                <a:gd name="connsiteY27" fmla="*/ 1969379 h 3539908"/>
                <a:gd name="connsiteX28" fmla="*/ 1398952 w 3171351"/>
                <a:gd name="connsiteY28" fmla="*/ 3052276 h 3539908"/>
                <a:gd name="connsiteX29" fmla="*/ 1454847 w 3171351"/>
                <a:gd name="connsiteY29" fmla="*/ 3057515 h 3539908"/>
                <a:gd name="connsiteX30" fmla="*/ 1890506 w 3171351"/>
                <a:gd name="connsiteY30" fmla="*/ 2889018 h 3539908"/>
                <a:gd name="connsiteX31" fmla="*/ 1915602 w 3171351"/>
                <a:gd name="connsiteY31" fmla="*/ 2848060 h 3539908"/>
                <a:gd name="connsiteX32" fmla="*/ 2393183 w 3171351"/>
                <a:gd name="connsiteY32" fmla="*/ 2295610 h 3539908"/>
                <a:gd name="connsiteX33" fmla="*/ 2423412 w 3171351"/>
                <a:gd name="connsiteY33" fmla="*/ 2271131 h 3539908"/>
                <a:gd name="connsiteX34" fmla="*/ 2519232 w 3171351"/>
                <a:gd name="connsiteY34" fmla="*/ 1874700 h 3539908"/>
                <a:gd name="connsiteX35" fmla="*/ 2520658 w 3171351"/>
                <a:gd name="connsiteY35" fmla="*/ 1378448 h 3539908"/>
                <a:gd name="connsiteX36" fmla="*/ 2679598 w 3171351"/>
                <a:gd name="connsiteY36" fmla="*/ 2290181 h 3539908"/>
                <a:gd name="connsiteX37" fmla="*/ 2768575 w 3171351"/>
                <a:gd name="connsiteY37" fmla="*/ 1751066 h 3539908"/>
                <a:gd name="connsiteX38" fmla="*/ 2769525 w 3171351"/>
                <a:gd name="connsiteY38" fmla="*/ 729510 h 3539908"/>
                <a:gd name="connsiteX39" fmla="*/ 2728269 w 3171351"/>
                <a:gd name="connsiteY39" fmla="*/ 667121 h 3539908"/>
                <a:gd name="connsiteX40" fmla="*/ 1472148 w 3171351"/>
                <a:gd name="connsiteY40" fmla="*/ 128101 h 3539908"/>
                <a:gd name="connsiteX41" fmla="*/ 1411880 w 3171351"/>
                <a:gd name="connsiteY41" fmla="*/ 128101 h 3539908"/>
                <a:gd name="connsiteX42" fmla="*/ 146253 w 3171351"/>
                <a:gd name="connsiteY42" fmla="*/ 671026 h 3539908"/>
                <a:gd name="connsiteX43" fmla="*/ 114122 w 3171351"/>
                <a:gd name="connsiteY43" fmla="*/ 721318 h 3539908"/>
                <a:gd name="connsiteX44" fmla="*/ 114122 w 3171351"/>
                <a:gd name="connsiteY44" fmla="*/ 1753542 h 3539908"/>
                <a:gd name="connsiteX45" fmla="*/ 207376 w 3171351"/>
                <a:gd name="connsiteY45" fmla="*/ 2299134 h 3539908"/>
                <a:gd name="connsiteX46" fmla="*/ 1388020 w 3171351"/>
                <a:gd name="connsiteY46" fmla="*/ 3296592 h 3539908"/>
                <a:gd name="connsiteX47" fmla="*/ 1471768 w 3171351"/>
                <a:gd name="connsiteY47" fmla="*/ 3301069 h 3539908"/>
                <a:gd name="connsiteX48" fmla="*/ 1722155 w 3171351"/>
                <a:gd name="connsiteY48" fmla="*/ 3231442 h 3539908"/>
                <a:gd name="connsiteX49" fmla="*/ 1953341 w 3171351"/>
                <a:gd name="connsiteY49" fmla="*/ 3134572 h 3539908"/>
                <a:gd name="connsiteX50" fmla="*/ 1918929 w 3171351"/>
                <a:gd name="connsiteY50" fmla="*/ 3006556 h 3539908"/>
                <a:gd name="connsiteX51" fmla="*/ 1473098 w 3171351"/>
                <a:gd name="connsiteY51" fmla="*/ 3170767 h 3539908"/>
                <a:gd name="connsiteX52" fmla="*/ 1420340 w 3171351"/>
                <a:gd name="connsiteY52" fmla="*/ 3172577 h 3539908"/>
                <a:gd name="connsiteX53" fmla="*/ 927930 w 3171351"/>
                <a:gd name="connsiteY53" fmla="*/ 2984077 h 3539908"/>
                <a:gd name="connsiteX54" fmla="*/ 246636 w 3171351"/>
                <a:gd name="connsiteY54" fmla="*/ 1806882 h 3539908"/>
                <a:gd name="connsiteX55" fmla="*/ 242928 w 3171351"/>
                <a:gd name="connsiteY55" fmla="*/ 831903 h 3539908"/>
                <a:gd name="connsiteX56" fmla="*/ 299964 w 3171351"/>
                <a:gd name="connsiteY56" fmla="*/ 745321 h 3539908"/>
                <a:gd name="connsiteX57" fmla="*/ 1392202 w 3171351"/>
                <a:gd name="connsiteY57" fmla="*/ 275929 h 3539908"/>
                <a:gd name="connsiteX58" fmla="*/ 1494012 w 3171351"/>
                <a:gd name="connsiteY58" fmla="*/ 277167 h 3539908"/>
                <a:gd name="connsiteX59" fmla="*/ 2579215 w 3171351"/>
                <a:gd name="connsiteY59" fmla="*/ 744559 h 3539908"/>
                <a:gd name="connsiteX60" fmla="*/ 2639768 w 3171351"/>
                <a:gd name="connsiteY60" fmla="*/ 835332 h 3539908"/>
                <a:gd name="connsiteX61" fmla="*/ 2638343 w 3171351"/>
                <a:gd name="connsiteY61" fmla="*/ 1749732 h 3539908"/>
                <a:gd name="connsiteX62" fmla="*/ 2605452 w 3171351"/>
                <a:gd name="connsiteY62" fmla="*/ 2068439 h 3539908"/>
                <a:gd name="connsiteX63" fmla="*/ 2550317 w 3171351"/>
                <a:gd name="connsiteY63" fmla="*/ 2276084 h 3539908"/>
                <a:gd name="connsiteX64" fmla="*/ 2543092 w 3171351"/>
                <a:gd name="connsiteY64" fmla="*/ 2392289 h 3539908"/>
                <a:gd name="connsiteX65" fmla="*/ 2027584 w 3171351"/>
                <a:gd name="connsiteY65" fmla="*/ 2908640 h 3539908"/>
                <a:gd name="connsiteX66" fmla="*/ 2542905 w 3171351"/>
                <a:gd name="connsiteY66" fmla="*/ 3425180 h 3539908"/>
                <a:gd name="connsiteX67" fmla="*/ 3058413 w 3171351"/>
                <a:gd name="connsiteY67" fmla="*/ 2908828 h 3539908"/>
                <a:gd name="connsiteX68" fmla="*/ 3058412 w 3171351"/>
                <a:gd name="connsiteY68" fmla="*/ 2907592 h 3539908"/>
                <a:gd name="connsiteX69" fmla="*/ 2543092 w 3171351"/>
                <a:gd name="connsiteY69" fmla="*/ 2392289 h 353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71351" h="3539908">
                  <a:moveTo>
                    <a:pt x="2790914" y="2325042"/>
                  </a:moveTo>
                  <a:cubicBezTo>
                    <a:pt x="3076093" y="2476490"/>
                    <a:pt x="3217162" y="2708709"/>
                    <a:pt x="3158320" y="3031131"/>
                  </a:cubicBezTo>
                  <a:cubicBezTo>
                    <a:pt x="3110790" y="3292116"/>
                    <a:pt x="2942819" y="3462994"/>
                    <a:pt x="2684446" y="3521573"/>
                  </a:cubicBezTo>
                  <a:cubicBezTo>
                    <a:pt x="2396985" y="3586819"/>
                    <a:pt x="2171123" y="3476520"/>
                    <a:pt x="2001726" y="3235823"/>
                  </a:cubicBezTo>
                  <a:cubicBezTo>
                    <a:pt x="1993361" y="3239442"/>
                    <a:pt x="1982714" y="3243538"/>
                    <a:pt x="1972638" y="3248682"/>
                  </a:cubicBezTo>
                  <a:cubicBezTo>
                    <a:pt x="1817345" y="3328834"/>
                    <a:pt x="1650953" y="3385243"/>
                    <a:pt x="1478992" y="3416036"/>
                  </a:cubicBezTo>
                  <a:cubicBezTo>
                    <a:pt x="1442732" y="3420889"/>
                    <a:pt x="1405879" y="3418723"/>
                    <a:pt x="1370434" y="3409654"/>
                  </a:cubicBezTo>
                  <a:cubicBezTo>
                    <a:pt x="886959" y="3302308"/>
                    <a:pt x="499685" y="3052657"/>
                    <a:pt x="235989" y="2626794"/>
                  </a:cubicBezTo>
                  <a:cubicBezTo>
                    <a:pt x="70775" y="2360094"/>
                    <a:pt x="-425" y="2066153"/>
                    <a:pt x="146" y="1753447"/>
                  </a:cubicBezTo>
                  <a:cubicBezTo>
                    <a:pt x="779" y="1392767"/>
                    <a:pt x="779" y="1032087"/>
                    <a:pt x="146" y="671407"/>
                  </a:cubicBezTo>
                  <a:cubicBezTo>
                    <a:pt x="146" y="627021"/>
                    <a:pt x="16021" y="602446"/>
                    <a:pt x="57181" y="584920"/>
                  </a:cubicBezTo>
                  <a:cubicBezTo>
                    <a:pt x="502188" y="394992"/>
                    <a:pt x="946815" y="204047"/>
                    <a:pt x="1391062" y="12087"/>
                  </a:cubicBezTo>
                  <a:cubicBezTo>
                    <a:pt x="1421848" y="-3237"/>
                    <a:pt x="1457890" y="-3832"/>
                    <a:pt x="1489164" y="10467"/>
                  </a:cubicBezTo>
                  <a:cubicBezTo>
                    <a:pt x="1932333" y="201920"/>
                    <a:pt x="2375946" y="392420"/>
                    <a:pt x="2820002" y="581967"/>
                  </a:cubicBezTo>
                  <a:cubicBezTo>
                    <a:pt x="2866296" y="601684"/>
                    <a:pt x="2883882" y="628926"/>
                    <a:pt x="2883692" y="679218"/>
                  </a:cubicBezTo>
                  <a:cubicBezTo>
                    <a:pt x="2882076" y="1030309"/>
                    <a:pt x="2882456" y="1381496"/>
                    <a:pt x="2882932" y="1732683"/>
                  </a:cubicBezTo>
                  <a:cubicBezTo>
                    <a:pt x="2882932" y="1928040"/>
                    <a:pt x="2858406" y="2119302"/>
                    <a:pt x="2795857" y="2304849"/>
                  </a:cubicBezTo>
                  <a:cubicBezTo>
                    <a:pt x="2793846" y="2311486"/>
                    <a:pt x="2792195" y="2318227"/>
                    <a:pt x="2790914" y="2325042"/>
                  </a:cubicBezTo>
                  <a:close/>
                  <a:moveTo>
                    <a:pt x="2520658" y="1378448"/>
                  </a:moveTo>
                  <a:lnTo>
                    <a:pt x="2525792" y="1378448"/>
                  </a:lnTo>
                  <a:cubicBezTo>
                    <a:pt x="2525792" y="1211760"/>
                    <a:pt x="2525792" y="1045073"/>
                    <a:pt x="2526362" y="878481"/>
                  </a:cubicBezTo>
                  <a:cubicBezTo>
                    <a:pt x="2526362" y="854954"/>
                    <a:pt x="2520278" y="842571"/>
                    <a:pt x="2497844" y="832951"/>
                  </a:cubicBezTo>
                  <a:cubicBezTo>
                    <a:pt x="2154012" y="686171"/>
                    <a:pt x="1810751" y="538248"/>
                    <a:pt x="1466920" y="391467"/>
                  </a:cubicBezTo>
                  <a:cubicBezTo>
                    <a:pt x="1451137" y="385543"/>
                    <a:pt x="1433747" y="385543"/>
                    <a:pt x="1417964" y="391467"/>
                  </a:cubicBezTo>
                  <a:cubicBezTo>
                    <a:pt x="1075748" y="536914"/>
                    <a:pt x="734768" y="684171"/>
                    <a:pt x="392933" y="829617"/>
                  </a:cubicBezTo>
                  <a:cubicBezTo>
                    <a:pt x="365175" y="841428"/>
                    <a:pt x="356905" y="855525"/>
                    <a:pt x="357000" y="884672"/>
                  </a:cubicBezTo>
                  <a:cubicBezTo>
                    <a:pt x="358046" y="1172803"/>
                    <a:pt x="357000" y="1460934"/>
                    <a:pt x="358331" y="1748970"/>
                  </a:cubicBezTo>
                  <a:cubicBezTo>
                    <a:pt x="358286" y="1822728"/>
                    <a:pt x="363592" y="1896392"/>
                    <a:pt x="374206" y="1969379"/>
                  </a:cubicBezTo>
                  <a:cubicBezTo>
                    <a:pt x="457617" y="2508843"/>
                    <a:pt x="865759" y="2940145"/>
                    <a:pt x="1398952" y="3052276"/>
                  </a:cubicBezTo>
                  <a:cubicBezTo>
                    <a:pt x="1417091" y="3057518"/>
                    <a:pt x="1436052" y="3059295"/>
                    <a:pt x="1454847" y="3057515"/>
                  </a:cubicBezTo>
                  <a:cubicBezTo>
                    <a:pt x="1609277" y="3029044"/>
                    <a:pt x="1757035" y="2971897"/>
                    <a:pt x="1890506" y="2889018"/>
                  </a:cubicBezTo>
                  <a:cubicBezTo>
                    <a:pt x="1903886" y="2879171"/>
                    <a:pt x="1912893" y="2864472"/>
                    <a:pt x="1915602" y="2848060"/>
                  </a:cubicBezTo>
                  <a:cubicBezTo>
                    <a:pt x="1951630" y="2571835"/>
                    <a:pt x="2127301" y="2368286"/>
                    <a:pt x="2393183" y="2295610"/>
                  </a:cubicBezTo>
                  <a:cubicBezTo>
                    <a:pt x="2406106" y="2291801"/>
                    <a:pt x="2416984" y="2282993"/>
                    <a:pt x="2423412" y="2271131"/>
                  </a:cubicBezTo>
                  <a:cubicBezTo>
                    <a:pt x="2477786" y="2144544"/>
                    <a:pt x="2514670" y="2012337"/>
                    <a:pt x="2519232" y="1874700"/>
                  </a:cubicBezTo>
                  <a:cubicBezTo>
                    <a:pt x="2524746" y="1709537"/>
                    <a:pt x="2520658" y="1543992"/>
                    <a:pt x="2520658" y="1378448"/>
                  </a:cubicBezTo>
                  <a:close/>
                  <a:moveTo>
                    <a:pt x="2679598" y="2290181"/>
                  </a:moveTo>
                  <a:cubicBezTo>
                    <a:pt x="2742908" y="2113588"/>
                    <a:pt x="2768384" y="1934327"/>
                    <a:pt x="2768575" y="1751066"/>
                  </a:cubicBezTo>
                  <a:cubicBezTo>
                    <a:pt x="2768575" y="1410547"/>
                    <a:pt x="2768575" y="1070028"/>
                    <a:pt x="2769525" y="729510"/>
                  </a:cubicBezTo>
                  <a:cubicBezTo>
                    <a:pt x="2769525" y="695601"/>
                    <a:pt x="2758878" y="680170"/>
                    <a:pt x="2728269" y="667121"/>
                  </a:cubicBezTo>
                  <a:cubicBezTo>
                    <a:pt x="2309182" y="488368"/>
                    <a:pt x="1890475" y="308695"/>
                    <a:pt x="1472148" y="128101"/>
                  </a:cubicBezTo>
                  <a:cubicBezTo>
                    <a:pt x="1453126" y="118819"/>
                    <a:pt x="1430901" y="118819"/>
                    <a:pt x="1411880" y="128101"/>
                  </a:cubicBezTo>
                  <a:cubicBezTo>
                    <a:pt x="990384" y="310029"/>
                    <a:pt x="568509" y="491004"/>
                    <a:pt x="146253" y="671026"/>
                  </a:cubicBezTo>
                  <a:cubicBezTo>
                    <a:pt x="120872" y="681885"/>
                    <a:pt x="114027" y="695220"/>
                    <a:pt x="114122" y="721318"/>
                  </a:cubicBezTo>
                  <a:cubicBezTo>
                    <a:pt x="115010" y="1065361"/>
                    <a:pt x="115010" y="1409436"/>
                    <a:pt x="114122" y="1753542"/>
                  </a:cubicBezTo>
                  <a:cubicBezTo>
                    <a:pt x="114122" y="1940899"/>
                    <a:pt x="139503" y="2124351"/>
                    <a:pt x="207376" y="2299134"/>
                  </a:cubicBezTo>
                  <a:cubicBezTo>
                    <a:pt x="419835" y="2845774"/>
                    <a:pt x="825075" y="3165624"/>
                    <a:pt x="1388020" y="3296592"/>
                  </a:cubicBezTo>
                  <a:cubicBezTo>
                    <a:pt x="1415017" y="3302879"/>
                    <a:pt x="1445626" y="3307260"/>
                    <a:pt x="1471768" y="3301069"/>
                  </a:cubicBezTo>
                  <a:cubicBezTo>
                    <a:pt x="1556364" y="3282167"/>
                    <a:pt x="1639936" y="3258927"/>
                    <a:pt x="1722155" y="3231442"/>
                  </a:cubicBezTo>
                  <a:cubicBezTo>
                    <a:pt x="1801055" y="3204009"/>
                    <a:pt x="1876723" y="3167052"/>
                    <a:pt x="1953341" y="3134572"/>
                  </a:cubicBezTo>
                  <a:cubicBezTo>
                    <a:pt x="1940698" y="3086947"/>
                    <a:pt x="1930146" y="3048180"/>
                    <a:pt x="1918929" y="3006556"/>
                  </a:cubicBezTo>
                  <a:cubicBezTo>
                    <a:pt x="1780425" y="3085666"/>
                    <a:pt x="1629762" y="3141159"/>
                    <a:pt x="1473098" y="3170767"/>
                  </a:cubicBezTo>
                  <a:cubicBezTo>
                    <a:pt x="1455764" y="3174548"/>
                    <a:pt x="1437892" y="3175161"/>
                    <a:pt x="1420340" y="3172577"/>
                  </a:cubicBezTo>
                  <a:cubicBezTo>
                    <a:pt x="1244670" y="3140287"/>
                    <a:pt x="1078600" y="3080470"/>
                    <a:pt x="927930" y="2984077"/>
                  </a:cubicBezTo>
                  <a:cubicBezTo>
                    <a:pt x="498830" y="2709662"/>
                    <a:pt x="263937" y="2317899"/>
                    <a:pt x="246636" y="1806882"/>
                  </a:cubicBezTo>
                  <a:cubicBezTo>
                    <a:pt x="235704" y="1482270"/>
                    <a:pt x="244449" y="1156896"/>
                    <a:pt x="242928" y="831903"/>
                  </a:cubicBezTo>
                  <a:cubicBezTo>
                    <a:pt x="242928" y="787517"/>
                    <a:pt x="258423" y="762847"/>
                    <a:pt x="299964" y="745321"/>
                  </a:cubicBezTo>
                  <a:cubicBezTo>
                    <a:pt x="664487" y="590064"/>
                    <a:pt x="1028567" y="433600"/>
                    <a:pt x="1392202" y="275929"/>
                  </a:cubicBezTo>
                  <a:cubicBezTo>
                    <a:pt x="1424561" y="260808"/>
                    <a:pt x="1462029" y="261263"/>
                    <a:pt x="1494012" y="277167"/>
                  </a:cubicBezTo>
                  <a:cubicBezTo>
                    <a:pt x="1855239" y="433695"/>
                    <a:pt x="2216974" y="589492"/>
                    <a:pt x="2579215" y="744559"/>
                  </a:cubicBezTo>
                  <a:cubicBezTo>
                    <a:pt x="2633590" y="767991"/>
                    <a:pt x="2639768" y="776754"/>
                    <a:pt x="2639768" y="835332"/>
                  </a:cubicBezTo>
                  <a:cubicBezTo>
                    <a:pt x="2639768" y="1140132"/>
                    <a:pt x="2642620" y="1444932"/>
                    <a:pt x="2638343" y="1749732"/>
                  </a:cubicBezTo>
                  <a:cubicBezTo>
                    <a:pt x="2636822" y="1856127"/>
                    <a:pt x="2621992" y="1962997"/>
                    <a:pt x="2605452" y="2068439"/>
                  </a:cubicBezTo>
                  <a:cubicBezTo>
                    <a:pt x="2594520" y="2137971"/>
                    <a:pt x="2569614" y="2205313"/>
                    <a:pt x="2550317" y="2276084"/>
                  </a:cubicBezTo>
                  <a:close/>
                  <a:moveTo>
                    <a:pt x="2543092" y="2392289"/>
                  </a:moveTo>
                  <a:cubicBezTo>
                    <a:pt x="2258437" y="2392237"/>
                    <a:pt x="2027636" y="2623415"/>
                    <a:pt x="2027584" y="2908640"/>
                  </a:cubicBezTo>
                  <a:cubicBezTo>
                    <a:pt x="2027532" y="3193865"/>
                    <a:pt x="2258249" y="3425128"/>
                    <a:pt x="2542905" y="3425180"/>
                  </a:cubicBezTo>
                  <a:cubicBezTo>
                    <a:pt x="2827561" y="3425232"/>
                    <a:pt x="3058362" y="3194053"/>
                    <a:pt x="3058413" y="2908828"/>
                  </a:cubicBezTo>
                  <a:cubicBezTo>
                    <a:pt x="3058413" y="2908416"/>
                    <a:pt x="3058413" y="2908004"/>
                    <a:pt x="3058412" y="2907592"/>
                  </a:cubicBezTo>
                  <a:cubicBezTo>
                    <a:pt x="3057731" y="2622872"/>
                    <a:pt x="2827244" y="2392393"/>
                    <a:pt x="2543092" y="2392289"/>
                  </a:cubicBezTo>
                  <a:close/>
                </a:path>
              </a:pathLst>
            </a:custGeom>
            <a:grpFill/>
            <a:ln w="9496"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F332639A-273C-9340-97C5-6BC17A40DF62}"/>
                </a:ext>
              </a:extLst>
            </p:cNvPr>
            <p:cNvSpPr/>
            <p:nvPr/>
          </p:nvSpPr>
          <p:spPr>
            <a:xfrm>
              <a:off x="3671402" y="2334594"/>
              <a:ext cx="1668161" cy="1782451"/>
            </a:xfrm>
            <a:custGeom>
              <a:avLst/>
              <a:gdLst>
                <a:gd name="connsiteX0" fmla="*/ 1080213 w 1668161"/>
                <a:gd name="connsiteY0" fmla="*/ 641835 h 1782451"/>
                <a:gd name="connsiteX1" fmla="*/ 1391914 w 1668161"/>
                <a:gd name="connsiteY1" fmla="*/ 640406 h 1782451"/>
                <a:gd name="connsiteX2" fmla="*/ 1592300 w 1668161"/>
                <a:gd name="connsiteY2" fmla="*/ 919584 h 1782451"/>
                <a:gd name="connsiteX3" fmla="*/ 1564828 w 1668161"/>
                <a:gd name="connsiteY3" fmla="*/ 1235528 h 1782451"/>
                <a:gd name="connsiteX4" fmla="*/ 1493533 w 1668161"/>
                <a:gd name="connsiteY4" fmla="*/ 1473653 h 1782451"/>
                <a:gd name="connsiteX5" fmla="*/ 1506461 w 1668161"/>
                <a:gd name="connsiteY5" fmla="*/ 1575094 h 1782451"/>
                <a:gd name="connsiteX6" fmla="*/ 1353700 w 1668161"/>
                <a:gd name="connsiteY6" fmla="*/ 1741115 h 1782451"/>
                <a:gd name="connsiteX7" fmla="*/ 1222042 w 1668161"/>
                <a:gd name="connsiteY7" fmla="*/ 1743973 h 1782451"/>
                <a:gd name="connsiteX8" fmla="*/ 886385 w 1668161"/>
                <a:gd name="connsiteY8" fmla="*/ 1771595 h 1782451"/>
                <a:gd name="connsiteX9" fmla="*/ 648736 w 1668161"/>
                <a:gd name="connsiteY9" fmla="*/ 1781120 h 1782451"/>
                <a:gd name="connsiteX10" fmla="*/ 386085 w 1668161"/>
                <a:gd name="connsiteY10" fmla="*/ 1673488 h 1782451"/>
                <a:gd name="connsiteX11" fmla="*/ 332281 w 1668161"/>
                <a:gd name="connsiteY11" fmla="*/ 1654438 h 1782451"/>
                <a:gd name="connsiteX12" fmla="*/ 75620 w 1668161"/>
                <a:gd name="connsiteY12" fmla="*/ 1653390 h 1782451"/>
                <a:gd name="connsiteX13" fmla="*/ 142 w 1668161"/>
                <a:gd name="connsiteY13" fmla="*/ 1578904 h 1782451"/>
                <a:gd name="connsiteX14" fmla="*/ 142 w 1668161"/>
                <a:gd name="connsiteY14" fmla="*/ 757754 h 1782451"/>
                <a:gd name="connsiteX15" fmla="*/ 73338 w 1668161"/>
                <a:gd name="connsiteY15" fmla="*/ 684697 h 1782451"/>
                <a:gd name="connsiteX16" fmla="*/ 340552 w 1668161"/>
                <a:gd name="connsiteY16" fmla="*/ 684126 h 1782451"/>
                <a:gd name="connsiteX17" fmla="*/ 380287 w 1668161"/>
                <a:gd name="connsiteY17" fmla="*/ 674029 h 1782451"/>
                <a:gd name="connsiteX18" fmla="*/ 556623 w 1668161"/>
                <a:gd name="connsiteY18" fmla="*/ 540679 h 1782451"/>
                <a:gd name="connsiteX19" fmla="*/ 672501 w 1668161"/>
                <a:gd name="connsiteY19" fmla="*/ 288457 h 1782451"/>
                <a:gd name="connsiteX20" fmla="*/ 672501 w 1668161"/>
                <a:gd name="connsiteY20" fmla="*/ 70716 h 1782451"/>
                <a:gd name="connsiteX21" fmla="*/ 747408 w 1668161"/>
                <a:gd name="connsiteY21" fmla="*/ 517 h 1782451"/>
                <a:gd name="connsiteX22" fmla="*/ 1094186 w 1668161"/>
                <a:gd name="connsiteY22" fmla="*/ 351132 h 1782451"/>
                <a:gd name="connsiteX23" fmla="*/ 1095137 w 1668161"/>
                <a:gd name="connsiteY23" fmla="*/ 565254 h 1782451"/>
                <a:gd name="connsiteX24" fmla="*/ 1080213 w 1668161"/>
                <a:gd name="connsiteY24" fmla="*/ 641835 h 1782451"/>
                <a:gd name="connsiteX25" fmla="*/ 966806 w 1668161"/>
                <a:gd name="connsiteY25" fmla="*/ 1644341 h 1782451"/>
                <a:gd name="connsiteX26" fmla="*/ 971369 w 1668161"/>
                <a:gd name="connsiteY26" fmla="*/ 1480511 h 1782451"/>
                <a:gd name="connsiteX27" fmla="*/ 971369 w 1668161"/>
                <a:gd name="connsiteY27" fmla="*/ 1400025 h 1782451"/>
                <a:gd name="connsiteX28" fmla="*/ 973650 w 1668161"/>
                <a:gd name="connsiteY28" fmla="*/ 1223431 h 1782451"/>
                <a:gd name="connsiteX29" fmla="*/ 908534 w 1668161"/>
                <a:gd name="connsiteY29" fmla="*/ 1144469 h 1782451"/>
                <a:gd name="connsiteX30" fmla="*/ 844179 w 1668161"/>
                <a:gd name="connsiteY30" fmla="*/ 1186760 h 1782451"/>
                <a:gd name="connsiteX31" fmla="*/ 753587 w 1668161"/>
                <a:gd name="connsiteY31" fmla="*/ 1177235 h 1782451"/>
                <a:gd name="connsiteX32" fmla="*/ 782105 w 1668161"/>
                <a:gd name="connsiteY32" fmla="*/ 1090653 h 1782451"/>
                <a:gd name="connsiteX33" fmla="*/ 889998 w 1668161"/>
                <a:gd name="connsiteY33" fmla="*/ 1003023 h 1782451"/>
                <a:gd name="connsiteX34" fmla="*/ 914238 w 1668161"/>
                <a:gd name="connsiteY34" fmla="*/ 772042 h 1782451"/>
                <a:gd name="connsiteX35" fmla="*/ 922984 w 1668161"/>
                <a:gd name="connsiteY35" fmla="*/ 673363 h 1782451"/>
                <a:gd name="connsiteX36" fmla="*/ 978879 w 1668161"/>
                <a:gd name="connsiteY36" fmla="*/ 560968 h 1782451"/>
                <a:gd name="connsiteX37" fmla="*/ 977548 w 1668161"/>
                <a:gd name="connsiteY37" fmla="*/ 329415 h 1782451"/>
                <a:gd name="connsiteX38" fmla="*/ 785907 w 1668161"/>
                <a:gd name="connsiteY38" fmla="*/ 125866 h 1782451"/>
                <a:gd name="connsiteX39" fmla="*/ 785907 w 1668161"/>
                <a:gd name="connsiteY39" fmla="*/ 297316 h 1782451"/>
                <a:gd name="connsiteX40" fmla="*/ 659668 w 1668161"/>
                <a:gd name="connsiteY40" fmla="*/ 600020 h 1782451"/>
                <a:gd name="connsiteX41" fmla="*/ 470023 w 1668161"/>
                <a:gd name="connsiteY41" fmla="*/ 750325 h 1782451"/>
                <a:gd name="connsiteX42" fmla="*/ 441981 w 1668161"/>
                <a:gd name="connsiteY42" fmla="*/ 805855 h 1782451"/>
                <a:gd name="connsiteX43" fmla="*/ 442646 w 1668161"/>
                <a:gd name="connsiteY43" fmla="*/ 1477273 h 1782451"/>
                <a:gd name="connsiteX44" fmla="*/ 553391 w 1668161"/>
                <a:gd name="connsiteY44" fmla="*/ 1641865 h 1782451"/>
                <a:gd name="connsiteX45" fmla="*/ 617651 w 1668161"/>
                <a:gd name="connsiteY45" fmla="*/ 1662058 h 1782451"/>
                <a:gd name="connsiteX46" fmla="*/ 966806 w 1668161"/>
                <a:gd name="connsiteY46" fmla="*/ 1644341 h 1782451"/>
                <a:gd name="connsiteX47" fmla="*/ 116305 w 1668161"/>
                <a:gd name="connsiteY47" fmla="*/ 1536613 h 1782451"/>
                <a:gd name="connsiteX48" fmla="*/ 326007 w 1668161"/>
                <a:gd name="connsiteY48" fmla="*/ 1536613 h 1782451"/>
                <a:gd name="connsiteX49" fmla="*/ 326007 w 1668161"/>
                <a:gd name="connsiteY49" fmla="*/ 800998 h 1782451"/>
                <a:gd name="connsiteX50" fmla="*/ 116305 w 1668161"/>
                <a:gd name="connsiteY50" fmla="*/ 800998 h 1782451"/>
                <a:gd name="connsiteX51" fmla="*/ 1285542 w 1668161"/>
                <a:gd name="connsiteY51" fmla="*/ 1135706 h 1782451"/>
                <a:gd name="connsiteX52" fmla="*/ 1477563 w 1668161"/>
                <a:gd name="connsiteY52" fmla="*/ 1135706 h 1782451"/>
                <a:gd name="connsiteX53" fmla="*/ 1554657 w 1668161"/>
                <a:gd name="connsiteY53" fmla="*/ 1070365 h 1782451"/>
                <a:gd name="connsiteX54" fmla="*/ 1478609 w 1668161"/>
                <a:gd name="connsiteY54" fmla="*/ 1004452 h 1782451"/>
                <a:gd name="connsiteX55" fmla="*/ 1090954 w 1668161"/>
                <a:gd name="connsiteY55" fmla="*/ 1004452 h 1782451"/>
                <a:gd name="connsiteX56" fmla="*/ 1013100 w 1668161"/>
                <a:gd name="connsiteY56" fmla="*/ 1067983 h 1782451"/>
                <a:gd name="connsiteX57" fmla="*/ 1090289 w 1668161"/>
                <a:gd name="connsiteY57" fmla="*/ 1135706 h 1782451"/>
                <a:gd name="connsiteX58" fmla="*/ 1285257 w 1668161"/>
                <a:gd name="connsiteY58" fmla="*/ 1135706 h 1782451"/>
                <a:gd name="connsiteX59" fmla="*/ 1282310 w 1668161"/>
                <a:gd name="connsiteY59" fmla="*/ 889961 h 1782451"/>
                <a:gd name="connsiteX60" fmla="*/ 1424900 w 1668161"/>
                <a:gd name="connsiteY60" fmla="*/ 889961 h 1782451"/>
                <a:gd name="connsiteX61" fmla="*/ 1502183 w 1668161"/>
                <a:gd name="connsiteY61" fmla="*/ 824810 h 1782451"/>
                <a:gd name="connsiteX62" fmla="*/ 1424424 w 1668161"/>
                <a:gd name="connsiteY62" fmla="*/ 756421 h 1782451"/>
                <a:gd name="connsiteX63" fmla="*/ 1140195 w 1668161"/>
                <a:gd name="connsiteY63" fmla="*/ 756421 h 1782451"/>
                <a:gd name="connsiteX64" fmla="*/ 1064148 w 1668161"/>
                <a:gd name="connsiteY64" fmla="*/ 823096 h 1782451"/>
                <a:gd name="connsiteX65" fmla="*/ 1140195 w 1668161"/>
                <a:gd name="connsiteY65" fmla="*/ 889771 h 1782451"/>
                <a:gd name="connsiteX66" fmla="*/ 1282025 w 1668161"/>
                <a:gd name="connsiteY66" fmla="*/ 889961 h 1782451"/>
                <a:gd name="connsiteX67" fmla="*/ 1265484 w 1668161"/>
                <a:gd name="connsiteY67" fmla="*/ 1383166 h 1782451"/>
                <a:gd name="connsiteX68" fmla="*/ 1393625 w 1668161"/>
                <a:gd name="connsiteY68" fmla="*/ 1383166 h 1782451"/>
                <a:gd name="connsiteX69" fmla="*/ 1467677 w 1668161"/>
                <a:gd name="connsiteY69" fmla="*/ 1317919 h 1782451"/>
                <a:gd name="connsiteX70" fmla="*/ 1395431 w 1668161"/>
                <a:gd name="connsiteY70" fmla="*/ 1250673 h 1782451"/>
                <a:gd name="connsiteX71" fmla="*/ 1135537 w 1668161"/>
                <a:gd name="connsiteY71" fmla="*/ 1250673 h 1782451"/>
                <a:gd name="connsiteX72" fmla="*/ 1063767 w 1668161"/>
                <a:gd name="connsiteY72" fmla="*/ 1317919 h 1782451"/>
                <a:gd name="connsiteX73" fmla="*/ 1137249 w 1668161"/>
                <a:gd name="connsiteY73" fmla="*/ 1383166 h 1782451"/>
                <a:gd name="connsiteX74" fmla="*/ 1265484 w 1668161"/>
                <a:gd name="connsiteY74" fmla="*/ 1383166 h 1782451"/>
                <a:gd name="connsiteX75" fmla="*/ 1230502 w 1668161"/>
                <a:gd name="connsiteY75" fmla="*/ 1497466 h 1782451"/>
                <a:gd name="connsiteX76" fmla="*/ 1130975 w 1668161"/>
                <a:gd name="connsiteY76" fmla="*/ 1497466 h 1782451"/>
                <a:gd name="connsiteX77" fmla="*/ 1063862 w 1668161"/>
                <a:gd name="connsiteY77" fmla="*/ 1561664 h 1782451"/>
                <a:gd name="connsiteX78" fmla="*/ 1123268 w 1668161"/>
                <a:gd name="connsiteY78" fmla="*/ 1628244 h 1782451"/>
                <a:gd name="connsiteX79" fmla="*/ 1127457 w 1668161"/>
                <a:gd name="connsiteY79" fmla="*/ 1628339 h 1782451"/>
                <a:gd name="connsiteX80" fmla="*/ 1329935 w 1668161"/>
                <a:gd name="connsiteY80" fmla="*/ 1628339 h 1782451"/>
                <a:gd name="connsiteX81" fmla="*/ 1393396 w 1668161"/>
                <a:gd name="connsiteY81" fmla="*/ 1567758 h 1782451"/>
                <a:gd name="connsiteX82" fmla="*/ 1393245 w 1668161"/>
                <a:gd name="connsiteY82" fmla="*/ 1561664 h 1782451"/>
                <a:gd name="connsiteX83" fmla="*/ 1326703 w 1668161"/>
                <a:gd name="connsiteY83" fmla="*/ 1497561 h 1782451"/>
                <a:gd name="connsiteX84" fmla="*/ 1230502 w 1668161"/>
                <a:gd name="connsiteY84" fmla="*/ 1497656 h 178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68161" h="1782451">
                  <a:moveTo>
                    <a:pt x="1080213" y="641835"/>
                  </a:moveTo>
                  <a:cubicBezTo>
                    <a:pt x="1183733" y="641835"/>
                    <a:pt x="1288299" y="647931"/>
                    <a:pt x="1391914" y="640406"/>
                  </a:cubicBezTo>
                  <a:cubicBezTo>
                    <a:pt x="1559505" y="628595"/>
                    <a:pt x="1665306" y="767184"/>
                    <a:pt x="1592300" y="919584"/>
                  </a:cubicBezTo>
                  <a:cubicBezTo>
                    <a:pt x="1711125" y="1021120"/>
                    <a:pt x="1681942" y="1170187"/>
                    <a:pt x="1564828" y="1235528"/>
                  </a:cubicBezTo>
                  <a:cubicBezTo>
                    <a:pt x="1601996" y="1334969"/>
                    <a:pt x="1577186" y="1416503"/>
                    <a:pt x="1493533" y="1473653"/>
                  </a:cubicBezTo>
                  <a:cubicBezTo>
                    <a:pt x="1498476" y="1510134"/>
                    <a:pt x="1507031" y="1542709"/>
                    <a:pt x="1506461" y="1575094"/>
                  </a:cubicBezTo>
                  <a:cubicBezTo>
                    <a:pt x="1503587" y="1660700"/>
                    <a:pt x="1438620" y="1731306"/>
                    <a:pt x="1353700" y="1741115"/>
                  </a:cubicBezTo>
                  <a:cubicBezTo>
                    <a:pt x="1309976" y="1745828"/>
                    <a:pt x="1265929" y="1746784"/>
                    <a:pt x="1222042" y="1743973"/>
                  </a:cubicBezTo>
                  <a:cubicBezTo>
                    <a:pt x="1108540" y="1736067"/>
                    <a:pt x="998081" y="1757212"/>
                    <a:pt x="886385" y="1771595"/>
                  </a:cubicBezTo>
                  <a:cubicBezTo>
                    <a:pt x="807591" y="1781622"/>
                    <a:pt x="728078" y="1784809"/>
                    <a:pt x="648736" y="1781120"/>
                  </a:cubicBezTo>
                  <a:cubicBezTo>
                    <a:pt x="550064" y="1776834"/>
                    <a:pt x="463654" y="1734829"/>
                    <a:pt x="386085" y="1673488"/>
                  </a:cubicBezTo>
                  <a:cubicBezTo>
                    <a:pt x="370492" y="1661821"/>
                    <a:pt x="351728" y="1655177"/>
                    <a:pt x="332281" y="1654438"/>
                  </a:cubicBezTo>
                  <a:cubicBezTo>
                    <a:pt x="246728" y="1652437"/>
                    <a:pt x="161174" y="1653771"/>
                    <a:pt x="75620" y="1653390"/>
                  </a:cubicBezTo>
                  <a:cubicBezTo>
                    <a:pt x="19154" y="1653390"/>
                    <a:pt x="142" y="1634340"/>
                    <a:pt x="142" y="1578904"/>
                  </a:cubicBezTo>
                  <a:cubicBezTo>
                    <a:pt x="142" y="1305219"/>
                    <a:pt x="142" y="1031503"/>
                    <a:pt x="142" y="757754"/>
                  </a:cubicBezTo>
                  <a:cubicBezTo>
                    <a:pt x="142" y="704128"/>
                    <a:pt x="19154" y="684983"/>
                    <a:pt x="73338" y="684697"/>
                  </a:cubicBezTo>
                  <a:cubicBezTo>
                    <a:pt x="162409" y="684221"/>
                    <a:pt x="251481" y="684697"/>
                    <a:pt x="340552" y="684126"/>
                  </a:cubicBezTo>
                  <a:cubicBezTo>
                    <a:pt x="354493" y="684686"/>
                    <a:pt x="368297" y="681179"/>
                    <a:pt x="380287" y="674029"/>
                  </a:cubicBezTo>
                  <a:cubicBezTo>
                    <a:pt x="439984" y="630881"/>
                    <a:pt x="500062" y="588304"/>
                    <a:pt x="556623" y="540679"/>
                  </a:cubicBezTo>
                  <a:cubicBezTo>
                    <a:pt x="634857" y="476195"/>
                    <a:pt x="677159" y="393518"/>
                    <a:pt x="672501" y="288457"/>
                  </a:cubicBezTo>
                  <a:cubicBezTo>
                    <a:pt x="669364" y="216067"/>
                    <a:pt x="671645" y="143296"/>
                    <a:pt x="672501" y="70716"/>
                  </a:cubicBezTo>
                  <a:cubicBezTo>
                    <a:pt x="672216" y="18995"/>
                    <a:pt x="696076" y="-3008"/>
                    <a:pt x="747408" y="517"/>
                  </a:cubicBezTo>
                  <a:cubicBezTo>
                    <a:pt x="940380" y="13471"/>
                    <a:pt x="1083445" y="157012"/>
                    <a:pt x="1094186" y="351132"/>
                  </a:cubicBezTo>
                  <a:cubicBezTo>
                    <a:pt x="1098179" y="422284"/>
                    <a:pt x="1096943" y="494007"/>
                    <a:pt x="1095137" y="565254"/>
                  </a:cubicBezTo>
                  <a:cubicBezTo>
                    <a:pt x="1094472" y="591829"/>
                    <a:pt x="1085061" y="618118"/>
                    <a:pt x="1080213" y="641835"/>
                  </a:cubicBezTo>
                  <a:close/>
                  <a:moveTo>
                    <a:pt x="966806" y="1644341"/>
                  </a:moveTo>
                  <a:cubicBezTo>
                    <a:pt x="943992" y="1587191"/>
                    <a:pt x="939239" y="1530803"/>
                    <a:pt x="971369" y="1480511"/>
                  </a:cubicBezTo>
                  <a:cubicBezTo>
                    <a:pt x="990381" y="1450317"/>
                    <a:pt x="990381" y="1430505"/>
                    <a:pt x="971369" y="1400025"/>
                  </a:cubicBezTo>
                  <a:cubicBezTo>
                    <a:pt x="935436" y="1341637"/>
                    <a:pt x="945228" y="1279534"/>
                    <a:pt x="973650" y="1223431"/>
                  </a:cubicBezTo>
                  <a:cubicBezTo>
                    <a:pt x="950646" y="1195428"/>
                    <a:pt x="929733" y="1170091"/>
                    <a:pt x="908534" y="1144469"/>
                  </a:cubicBezTo>
                  <a:cubicBezTo>
                    <a:pt x="887811" y="1158185"/>
                    <a:pt x="866328" y="1173044"/>
                    <a:pt x="844179" y="1186760"/>
                  </a:cubicBezTo>
                  <a:cubicBezTo>
                    <a:pt x="806155" y="1210477"/>
                    <a:pt x="772694" y="1206477"/>
                    <a:pt x="753587" y="1177235"/>
                  </a:cubicBezTo>
                  <a:cubicBezTo>
                    <a:pt x="734480" y="1147993"/>
                    <a:pt x="746077" y="1117037"/>
                    <a:pt x="782105" y="1090653"/>
                  </a:cubicBezTo>
                  <a:cubicBezTo>
                    <a:pt x="820536" y="1064632"/>
                    <a:pt x="856637" y="1035312"/>
                    <a:pt x="889998" y="1003023"/>
                  </a:cubicBezTo>
                  <a:cubicBezTo>
                    <a:pt x="958346" y="932538"/>
                    <a:pt x="964335" y="857195"/>
                    <a:pt x="914238" y="772042"/>
                  </a:cubicBezTo>
                  <a:cubicBezTo>
                    <a:pt x="888382" y="728322"/>
                    <a:pt x="892850" y="716320"/>
                    <a:pt x="922984" y="673363"/>
                  </a:cubicBezTo>
                  <a:cubicBezTo>
                    <a:pt x="946939" y="639168"/>
                    <a:pt x="974696" y="600211"/>
                    <a:pt x="978879" y="560968"/>
                  </a:cubicBezTo>
                  <a:cubicBezTo>
                    <a:pt x="985707" y="483913"/>
                    <a:pt x="985261" y="406385"/>
                    <a:pt x="977548" y="329415"/>
                  </a:cubicBezTo>
                  <a:cubicBezTo>
                    <a:pt x="968897" y="228545"/>
                    <a:pt x="875739" y="132533"/>
                    <a:pt x="785907" y="125866"/>
                  </a:cubicBezTo>
                  <a:cubicBezTo>
                    <a:pt x="785907" y="183016"/>
                    <a:pt x="784671" y="240166"/>
                    <a:pt x="785907" y="297316"/>
                  </a:cubicBezTo>
                  <a:cubicBezTo>
                    <a:pt x="789519" y="417426"/>
                    <a:pt x="747218" y="519629"/>
                    <a:pt x="659668" y="600020"/>
                  </a:cubicBezTo>
                  <a:cubicBezTo>
                    <a:pt x="600350" y="654313"/>
                    <a:pt x="534664" y="702033"/>
                    <a:pt x="470023" y="750325"/>
                  </a:cubicBezTo>
                  <a:cubicBezTo>
                    <a:pt x="451192" y="762256"/>
                    <a:pt x="440420" y="783585"/>
                    <a:pt x="441981" y="805855"/>
                  </a:cubicBezTo>
                  <a:cubicBezTo>
                    <a:pt x="443026" y="1029693"/>
                    <a:pt x="442646" y="1253530"/>
                    <a:pt x="442646" y="1477273"/>
                  </a:cubicBezTo>
                  <a:cubicBezTo>
                    <a:pt x="442646" y="1584715"/>
                    <a:pt x="452152" y="1599669"/>
                    <a:pt x="553391" y="1641865"/>
                  </a:cubicBezTo>
                  <a:cubicBezTo>
                    <a:pt x="574113" y="1650651"/>
                    <a:pt x="595633" y="1657413"/>
                    <a:pt x="617651" y="1662058"/>
                  </a:cubicBezTo>
                  <a:cubicBezTo>
                    <a:pt x="734290" y="1685870"/>
                    <a:pt x="848457" y="1663391"/>
                    <a:pt x="966806" y="1644341"/>
                  </a:cubicBezTo>
                  <a:close/>
                  <a:moveTo>
                    <a:pt x="116305" y="1536613"/>
                  </a:moveTo>
                  <a:lnTo>
                    <a:pt x="326007" y="1536613"/>
                  </a:lnTo>
                  <a:lnTo>
                    <a:pt x="326007" y="800998"/>
                  </a:lnTo>
                  <a:lnTo>
                    <a:pt x="116305" y="800998"/>
                  </a:lnTo>
                  <a:close/>
                  <a:moveTo>
                    <a:pt x="1285542" y="1135706"/>
                  </a:moveTo>
                  <a:cubicBezTo>
                    <a:pt x="1349517" y="1135706"/>
                    <a:pt x="1413493" y="1135706"/>
                    <a:pt x="1477563" y="1135706"/>
                  </a:cubicBezTo>
                  <a:cubicBezTo>
                    <a:pt x="1525093" y="1135706"/>
                    <a:pt x="1554466" y="1109322"/>
                    <a:pt x="1554657" y="1070365"/>
                  </a:cubicBezTo>
                  <a:cubicBezTo>
                    <a:pt x="1554847" y="1031407"/>
                    <a:pt x="1524713" y="1004547"/>
                    <a:pt x="1478609" y="1004452"/>
                  </a:cubicBezTo>
                  <a:cubicBezTo>
                    <a:pt x="1349327" y="1004452"/>
                    <a:pt x="1220109" y="1004452"/>
                    <a:pt x="1090954" y="1004452"/>
                  </a:cubicBezTo>
                  <a:cubicBezTo>
                    <a:pt x="1041903" y="1004452"/>
                    <a:pt x="1014241" y="1027597"/>
                    <a:pt x="1013100" y="1067983"/>
                  </a:cubicBezTo>
                  <a:cubicBezTo>
                    <a:pt x="1011960" y="1110274"/>
                    <a:pt x="1039812" y="1135325"/>
                    <a:pt x="1090289" y="1135706"/>
                  </a:cubicBezTo>
                  <a:cubicBezTo>
                    <a:pt x="1154835" y="1136182"/>
                    <a:pt x="1220046" y="1135801"/>
                    <a:pt x="1285257" y="1135706"/>
                  </a:cubicBezTo>
                  <a:close/>
                  <a:moveTo>
                    <a:pt x="1282310" y="889961"/>
                  </a:moveTo>
                  <a:cubicBezTo>
                    <a:pt x="1329840" y="889961"/>
                    <a:pt x="1377370" y="890437"/>
                    <a:pt x="1424900" y="889961"/>
                  </a:cubicBezTo>
                  <a:cubicBezTo>
                    <a:pt x="1472430" y="889485"/>
                    <a:pt x="1500948" y="864434"/>
                    <a:pt x="1502183" y="824810"/>
                  </a:cubicBezTo>
                  <a:cubicBezTo>
                    <a:pt x="1503419" y="785186"/>
                    <a:pt x="1473665" y="756706"/>
                    <a:pt x="1424424" y="756421"/>
                  </a:cubicBezTo>
                  <a:cubicBezTo>
                    <a:pt x="1329365" y="755722"/>
                    <a:pt x="1234622" y="755722"/>
                    <a:pt x="1140195" y="756421"/>
                  </a:cubicBezTo>
                  <a:cubicBezTo>
                    <a:pt x="1093426" y="756421"/>
                    <a:pt x="1064148" y="783757"/>
                    <a:pt x="1064148" y="823096"/>
                  </a:cubicBezTo>
                  <a:cubicBezTo>
                    <a:pt x="1064148" y="862434"/>
                    <a:pt x="1093426" y="888818"/>
                    <a:pt x="1140195" y="889771"/>
                  </a:cubicBezTo>
                  <a:cubicBezTo>
                    <a:pt x="1186965" y="890723"/>
                    <a:pt x="1235065" y="889961"/>
                    <a:pt x="1282025" y="889961"/>
                  </a:cubicBezTo>
                  <a:close/>
                  <a:moveTo>
                    <a:pt x="1265484" y="1383166"/>
                  </a:moveTo>
                  <a:cubicBezTo>
                    <a:pt x="1308166" y="1383166"/>
                    <a:pt x="1351038" y="1383642"/>
                    <a:pt x="1393625" y="1383166"/>
                  </a:cubicBezTo>
                  <a:cubicBezTo>
                    <a:pt x="1436212" y="1382689"/>
                    <a:pt x="1467011" y="1355924"/>
                    <a:pt x="1467677" y="1317919"/>
                  </a:cubicBezTo>
                  <a:cubicBezTo>
                    <a:pt x="1468342" y="1279915"/>
                    <a:pt x="1439159" y="1251244"/>
                    <a:pt x="1395431" y="1250673"/>
                  </a:cubicBezTo>
                  <a:cubicBezTo>
                    <a:pt x="1308863" y="1249466"/>
                    <a:pt x="1222232" y="1249466"/>
                    <a:pt x="1135537" y="1250673"/>
                  </a:cubicBezTo>
                  <a:cubicBezTo>
                    <a:pt x="1090764" y="1251340"/>
                    <a:pt x="1063292" y="1279248"/>
                    <a:pt x="1063767" y="1317919"/>
                  </a:cubicBezTo>
                  <a:cubicBezTo>
                    <a:pt x="1064243" y="1356591"/>
                    <a:pt x="1092761" y="1382499"/>
                    <a:pt x="1137249" y="1383166"/>
                  </a:cubicBezTo>
                  <a:cubicBezTo>
                    <a:pt x="1180025" y="1383642"/>
                    <a:pt x="1222707" y="1383166"/>
                    <a:pt x="1265484" y="1383166"/>
                  </a:cubicBezTo>
                  <a:close/>
                  <a:moveTo>
                    <a:pt x="1230502" y="1497466"/>
                  </a:moveTo>
                  <a:lnTo>
                    <a:pt x="1130975" y="1497466"/>
                  </a:lnTo>
                  <a:cubicBezTo>
                    <a:pt x="1091905" y="1499847"/>
                    <a:pt x="1064433" y="1526041"/>
                    <a:pt x="1063862" y="1561664"/>
                  </a:cubicBezTo>
                  <a:cubicBezTo>
                    <a:pt x="1061918" y="1596487"/>
                    <a:pt x="1088515" y="1626296"/>
                    <a:pt x="1123268" y="1628244"/>
                  </a:cubicBezTo>
                  <a:cubicBezTo>
                    <a:pt x="1124663" y="1628322"/>
                    <a:pt x="1126060" y="1628354"/>
                    <a:pt x="1127457" y="1628339"/>
                  </a:cubicBezTo>
                  <a:cubicBezTo>
                    <a:pt x="1194950" y="1630562"/>
                    <a:pt x="1262442" y="1630562"/>
                    <a:pt x="1329935" y="1628339"/>
                  </a:cubicBezTo>
                  <a:cubicBezTo>
                    <a:pt x="1364155" y="1629169"/>
                    <a:pt x="1392568" y="1602046"/>
                    <a:pt x="1393396" y="1567758"/>
                  </a:cubicBezTo>
                  <a:cubicBezTo>
                    <a:pt x="1393445" y="1565725"/>
                    <a:pt x="1393395" y="1563692"/>
                    <a:pt x="1393245" y="1561664"/>
                  </a:cubicBezTo>
                  <a:cubicBezTo>
                    <a:pt x="1392389" y="1525088"/>
                    <a:pt x="1366058" y="1498990"/>
                    <a:pt x="1326703" y="1497561"/>
                  </a:cubicBezTo>
                  <a:cubicBezTo>
                    <a:pt x="1294573" y="1496704"/>
                    <a:pt x="1262537" y="1497656"/>
                    <a:pt x="1230502" y="1497656"/>
                  </a:cubicBezTo>
                  <a:close/>
                </a:path>
              </a:pathLst>
            </a:custGeom>
            <a:grpFill/>
            <a:ln w="9496"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370A8CCC-5106-3D47-8589-7D2AA38DB21E}"/>
                </a:ext>
              </a:extLst>
            </p:cNvPr>
            <p:cNvSpPr/>
            <p:nvPr/>
          </p:nvSpPr>
          <p:spPr>
            <a:xfrm>
              <a:off x="5128948" y="4253803"/>
              <a:ext cx="797974" cy="625448"/>
            </a:xfrm>
            <a:custGeom>
              <a:avLst/>
              <a:gdLst>
                <a:gd name="connsiteX0" fmla="*/ 308334 w 797974"/>
                <a:gd name="connsiteY0" fmla="*/ 293490 h 625448"/>
                <a:gd name="connsiteX1" fmla="*/ 564996 w 797974"/>
                <a:gd name="connsiteY1" fmla="*/ 41363 h 625448"/>
                <a:gd name="connsiteX2" fmla="*/ 793139 w 797974"/>
                <a:gd name="connsiteY2" fmla="*/ 103656 h 625448"/>
                <a:gd name="connsiteX3" fmla="*/ 760344 w 797974"/>
                <a:gd name="connsiteY3" fmla="*/ 229101 h 625448"/>
                <a:gd name="connsiteX4" fmla="*/ 406721 w 797974"/>
                <a:gd name="connsiteY4" fmla="*/ 586574 h 625448"/>
                <a:gd name="connsiteX5" fmla="*/ 222875 w 797974"/>
                <a:gd name="connsiteY5" fmla="*/ 588574 h 625448"/>
                <a:gd name="connsiteX6" fmla="*/ 36463 w 797974"/>
                <a:gd name="connsiteY6" fmla="*/ 401884 h 625448"/>
                <a:gd name="connsiteX7" fmla="*/ 40265 w 797974"/>
                <a:gd name="connsiteY7" fmla="*/ 214908 h 625448"/>
                <a:gd name="connsiteX8" fmla="*/ 229720 w 797974"/>
                <a:gd name="connsiteY8" fmla="*/ 212241 h 625448"/>
                <a:gd name="connsiteX9" fmla="*/ 308334 w 797974"/>
                <a:gd name="connsiteY9" fmla="*/ 293490 h 625448"/>
                <a:gd name="connsiteX10" fmla="*/ 691045 w 797974"/>
                <a:gd name="connsiteY10" fmla="*/ 129945 h 625448"/>
                <a:gd name="connsiteX11" fmla="*/ 653021 w 797974"/>
                <a:gd name="connsiteY11" fmla="*/ 118230 h 625448"/>
                <a:gd name="connsiteX12" fmla="*/ 629066 w 797974"/>
                <a:gd name="connsiteY12" fmla="*/ 138327 h 625448"/>
                <a:gd name="connsiteX13" fmla="*/ 362898 w 797974"/>
                <a:gd name="connsiteY13" fmla="*/ 407123 h 625448"/>
                <a:gd name="connsiteX14" fmla="*/ 264702 w 797974"/>
                <a:gd name="connsiteY14" fmla="*/ 407123 h 625448"/>
                <a:gd name="connsiteX15" fmla="*/ 160136 w 797974"/>
                <a:gd name="connsiteY15" fmla="*/ 304539 h 625448"/>
                <a:gd name="connsiteX16" fmla="*/ 120781 w 797974"/>
                <a:gd name="connsiteY16" fmla="*/ 295966 h 625448"/>
                <a:gd name="connsiteX17" fmla="*/ 130952 w 797974"/>
                <a:gd name="connsiteY17" fmla="*/ 335019 h 625448"/>
                <a:gd name="connsiteX18" fmla="*/ 288847 w 797974"/>
                <a:gd name="connsiteY18" fmla="*/ 494848 h 625448"/>
                <a:gd name="connsiteX19" fmla="*/ 337137 w 797974"/>
                <a:gd name="connsiteY19" fmla="*/ 494848 h 625448"/>
                <a:gd name="connsiteX20" fmla="*/ 667946 w 797974"/>
                <a:gd name="connsiteY20" fmla="*/ 159759 h 625448"/>
                <a:gd name="connsiteX21" fmla="*/ 691045 w 797974"/>
                <a:gd name="connsiteY21" fmla="*/ 129945 h 62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7974" h="625448">
                  <a:moveTo>
                    <a:pt x="308334" y="293490"/>
                  </a:moveTo>
                  <a:cubicBezTo>
                    <a:pt x="397120" y="206145"/>
                    <a:pt x="480393" y="123087"/>
                    <a:pt x="564996" y="41363"/>
                  </a:cubicBezTo>
                  <a:cubicBezTo>
                    <a:pt x="643325" y="-34837"/>
                    <a:pt x="766903" y="-357"/>
                    <a:pt x="793139" y="103656"/>
                  </a:cubicBezTo>
                  <a:cubicBezTo>
                    <a:pt x="806035" y="148333"/>
                    <a:pt x="793443" y="196497"/>
                    <a:pt x="760344" y="229101"/>
                  </a:cubicBezTo>
                  <a:cubicBezTo>
                    <a:pt x="643135" y="348925"/>
                    <a:pt x="525736" y="468559"/>
                    <a:pt x="406721" y="586574"/>
                  </a:cubicBezTo>
                  <a:cubicBezTo>
                    <a:pt x="356430" y="637820"/>
                    <a:pt x="274265" y="638713"/>
                    <a:pt x="222875" y="588574"/>
                  </a:cubicBezTo>
                  <a:cubicBezTo>
                    <a:pt x="158995" y="528186"/>
                    <a:pt x="96858" y="465956"/>
                    <a:pt x="36463" y="401884"/>
                  </a:cubicBezTo>
                  <a:cubicBezTo>
                    <a:pt x="-13408" y="348963"/>
                    <a:pt x="-11715" y="265750"/>
                    <a:pt x="40265" y="214908"/>
                  </a:cubicBezTo>
                  <a:cubicBezTo>
                    <a:pt x="92015" y="162145"/>
                    <a:pt x="176511" y="160955"/>
                    <a:pt x="229720" y="212241"/>
                  </a:cubicBezTo>
                  <a:cubicBezTo>
                    <a:pt x="257477" y="238054"/>
                    <a:pt x="282573" y="266629"/>
                    <a:pt x="308334" y="293490"/>
                  </a:cubicBezTo>
                  <a:close/>
                  <a:moveTo>
                    <a:pt x="691045" y="129945"/>
                  </a:moveTo>
                  <a:cubicBezTo>
                    <a:pt x="674885" y="124516"/>
                    <a:pt x="663288" y="116801"/>
                    <a:pt x="653021" y="118230"/>
                  </a:cubicBezTo>
                  <a:cubicBezTo>
                    <a:pt x="644276" y="119468"/>
                    <a:pt x="636481" y="130803"/>
                    <a:pt x="629066" y="138327"/>
                  </a:cubicBezTo>
                  <a:cubicBezTo>
                    <a:pt x="540375" y="227958"/>
                    <a:pt x="452065" y="317874"/>
                    <a:pt x="362898" y="407123"/>
                  </a:cubicBezTo>
                  <a:cubicBezTo>
                    <a:pt x="328297" y="441889"/>
                    <a:pt x="299494" y="441699"/>
                    <a:pt x="264702" y="407123"/>
                  </a:cubicBezTo>
                  <a:cubicBezTo>
                    <a:pt x="229910" y="372547"/>
                    <a:pt x="196734" y="337209"/>
                    <a:pt x="160136" y="304539"/>
                  </a:cubicBezTo>
                  <a:cubicBezTo>
                    <a:pt x="151485" y="296728"/>
                    <a:pt x="134184" y="298538"/>
                    <a:pt x="120781" y="295966"/>
                  </a:cubicBezTo>
                  <a:cubicBezTo>
                    <a:pt x="124013" y="309206"/>
                    <a:pt x="122872" y="326446"/>
                    <a:pt x="130952" y="335019"/>
                  </a:cubicBezTo>
                  <a:cubicBezTo>
                    <a:pt x="182570" y="389311"/>
                    <a:pt x="236374" y="441413"/>
                    <a:pt x="288847" y="494848"/>
                  </a:cubicBezTo>
                  <a:cubicBezTo>
                    <a:pt x="305767" y="512088"/>
                    <a:pt x="320026" y="512279"/>
                    <a:pt x="337137" y="494848"/>
                  </a:cubicBezTo>
                  <a:cubicBezTo>
                    <a:pt x="447217" y="382961"/>
                    <a:pt x="557486" y="271265"/>
                    <a:pt x="667946" y="159759"/>
                  </a:cubicBezTo>
                  <a:cubicBezTo>
                    <a:pt x="676190" y="150257"/>
                    <a:pt x="683902" y="140304"/>
                    <a:pt x="691045" y="129945"/>
                  </a:cubicBezTo>
                  <a:close/>
                </a:path>
              </a:pathLst>
            </a:custGeom>
            <a:grpFill/>
            <a:ln w="9496" cap="flat">
              <a:noFill/>
              <a:prstDash val="solid"/>
              <a:miter/>
            </a:ln>
          </p:spPr>
          <p:txBody>
            <a:bodyPr rtlCol="0" anchor="ctr"/>
            <a:lstStyle/>
            <a:p>
              <a:endParaRPr lang="en-RO"/>
            </a:p>
          </p:txBody>
        </p:sp>
      </p:grpSp>
      <p:grpSp>
        <p:nvGrpSpPr>
          <p:cNvPr id="21" name="Graphic 17">
            <a:extLst>
              <a:ext uri="{FF2B5EF4-FFF2-40B4-BE49-F238E27FC236}">
                <a16:creationId xmlns:a16="http://schemas.microsoft.com/office/drawing/2014/main" id="{3431F417-7401-4341-AD2B-ECE2E0B55688}"/>
              </a:ext>
            </a:extLst>
          </p:cNvPr>
          <p:cNvGrpSpPr>
            <a:grpSpLocks noChangeAspect="1"/>
          </p:cNvGrpSpPr>
          <p:nvPr/>
        </p:nvGrpSpPr>
        <p:grpSpPr>
          <a:xfrm>
            <a:off x="4337672" y="2476879"/>
            <a:ext cx="427500" cy="540000"/>
            <a:chOff x="3124200" y="1600200"/>
            <a:chExt cx="2895600" cy="3657600"/>
          </a:xfrm>
          <a:solidFill>
            <a:schemeClr val="bg1"/>
          </a:solidFill>
        </p:grpSpPr>
        <p:sp>
          <p:nvSpPr>
            <p:cNvPr id="22" name="Freeform 21">
              <a:extLst>
                <a:ext uri="{FF2B5EF4-FFF2-40B4-BE49-F238E27FC236}">
                  <a16:creationId xmlns:a16="http://schemas.microsoft.com/office/drawing/2014/main" id="{E38076D0-3F49-174E-8448-6D1F7EAE89C3}"/>
                </a:ext>
              </a:extLst>
            </p:cNvPr>
            <p:cNvSpPr/>
            <p:nvPr/>
          </p:nvSpPr>
          <p:spPr>
            <a:xfrm>
              <a:off x="3124119" y="1599914"/>
              <a:ext cx="2891254" cy="3659760"/>
            </a:xfrm>
            <a:custGeom>
              <a:avLst/>
              <a:gdLst>
                <a:gd name="connsiteX0" fmla="*/ 1488736 w 2891254"/>
                <a:gd name="connsiteY0" fmla="*/ 445 h 3659760"/>
                <a:gd name="connsiteX1" fmla="*/ 1640637 w 2891254"/>
                <a:gd name="connsiteY1" fmla="*/ 75217 h 3659760"/>
                <a:gd name="connsiteX2" fmla="*/ 1791303 w 2891254"/>
                <a:gd name="connsiteY2" fmla="*/ 90933 h 3659760"/>
                <a:gd name="connsiteX3" fmla="*/ 2042318 w 2891254"/>
                <a:gd name="connsiteY3" fmla="*/ 141796 h 3659760"/>
                <a:gd name="connsiteX4" fmla="*/ 2109914 w 2891254"/>
                <a:gd name="connsiteY4" fmla="*/ 219044 h 3659760"/>
                <a:gd name="connsiteX5" fmla="*/ 2256498 w 2891254"/>
                <a:gd name="connsiteY5" fmla="*/ 307722 h 3659760"/>
                <a:gd name="connsiteX6" fmla="*/ 2507228 w 2891254"/>
                <a:gd name="connsiteY6" fmla="*/ 529940 h 3659760"/>
                <a:gd name="connsiteX7" fmla="*/ 2621723 w 2891254"/>
                <a:gd name="connsiteY7" fmla="*/ 682912 h 3659760"/>
                <a:gd name="connsiteX8" fmla="*/ 2767642 w 2891254"/>
                <a:gd name="connsiteY8" fmla="*/ 988759 h 3659760"/>
                <a:gd name="connsiteX9" fmla="*/ 2811883 w 2891254"/>
                <a:gd name="connsiteY9" fmla="*/ 1150684 h 3659760"/>
                <a:gd name="connsiteX10" fmla="*/ 2843972 w 2891254"/>
                <a:gd name="connsiteY10" fmla="*/ 1503109 h 3659760"/>
                <a:gd name="connsiteX11" fmla="*/ 2829257 w 2891254"/>
                <a:gd name="connsiteY11" fmla="*/ 1667511 h 3659760"/>
                <a:gd name="connsiteX12" fmla="*/ 2734319 w 2891254"/>
                <a:gd name="connsiteY12" fmla="*/ 2004886 h 3659760"/>
                <a:gd name="connsiteX13" fmla="*/ 2660173 w 2891254"/>
                <a:gd name="connsiteY13" fmla="*/ 2152143 h 3659760"/>
                <a:gd name="connsiteX14" fmla="*/ 2441816 w 2891254"/>
                <a:gd name="connsiteY14" fmla="*/ 2437893 h 3659760"/>
                <a:gd name="connsiteX15" fmla="*/ 2415423 w 2891254"/>
                <a:gd name="connsiteY15" fmla="*/ 2448275 h 3659760"/>
                <a:gd name="connsiteX16" fmla="*/ 2376404 w 2891254"/>
                <a:gd name="connsiteY16" fmla="*/ 2551336 h 3659760"/>
                <a:gd name="connsiteX17" fmla="*/ 2645078 w 2891254"/>
                <a:gd name="connsiteY17" fmla="*/ 3203893 h 3659760"/>
                <a:gd name="connsiteX18" fmla="*/ 2555741 w 2891254"/>
                <a:gd name="connsiteY18" fmla="*/ 3383344 h 3659760"/>
                <a:gd name="connsiteX19" fmla="*/ 2479222 w 2891254"/>
                <a:gd name="connsiteY19" fmla="*/ 3376391 h 3659760"/>
                <a:gd name="connsiteX20" fmla="*/ 2190611 w 2891254"/>
                <a:gd name="connsiteY20" fmla="*/ 3287237 h 3659760"/>
                <a:gd name="connsiteX21" fmla="*/ 2137066 w 2891254"/>
                <a:gd name="connsiteY21" fmla="*/ 3309621 h 3659760"/>
                <a:gd name="connsiteX22" fmla="*/ 1995989 w 2891254"/>
                <a:gd name="connsiteY22" fmla="*/ 3577845 h 3659760"/>
                <a:gd name="connsiteX23" fmla="*/ 1868962 w 2891254"/>
                <a:gd name="connsiteY23" fmla="*/ 3657950 h 3659760"/>
                <a:gd name="connsiteX24" fmla="*/ 1753043 w 2891254"/>
                <a:gd name="connsiteY24" fmla="*/ 3566701 h 3659760"/>
                <a:gd name="connsiteX25" fmla="*/ 1468230 w 2891254"/>
                <a:gd name="connsiteY25" fmla="*/ 2874900 h 3659760"/>
                <a:gd name="connsiteX26" fmla="*/ 1447438 w 2891254"/>
                <a:gd name="connsiteY26" fmla="*/ 2827275 h 3659760"/>
                <a:gd name="connsiteX27" fmla="*/ 1426267 w 2891254"/>
                <a:gd name="connsiteY27" fmla="*/ 2871566 h 3659760"/>
                <a:gd name="connsiteX28" fmla="*/ 1139461 w 2891254"/>
                <a:gd name="connsiteY28" fmla="*/ 3566891 h 3659760"/>
                <a:gd name="connsiteX29" fmla="*/ 972180 w 2891254"/>
                <a:gd name="connsiteY29" fmla="*/ 3648997 h 3659760"/>
                <a:gd name="connsiteX30" fmla="*/ 899838 w 2891254"/>
                <a:gd name="connsiteY30" fmla="*/ 3580321 h 3659760"/>
                <a:gd name="connsiteX31" fmla="*/ 757431 w 2891254"/>
                <a:gd name="connsiteY31" fmla="*/ 3312859 h 3659760"/>
                <a:gd name="connsiteX32" fmla="*/ 698665 w 2891254"/>
                <a:gd name="connsiteY32" fmla="*/ 3288475 h 3659760"/>
                <a:gd name="connsiteX33" fmla="*/ 413852 w 2891254"/>
                <a:gd name="connsiteY33" fmla="*/ 3377534 h 3659760"/>
                <a:gd name="connsiteX34" fmla="*/ 267648 w 2891254"/>
                <a:gd name="connsiteY34" fmla="*/ 3343625 h 3659760"/>
                <a:gd name="connsiteX35" fmla="*/ 249989 w 2891254"/>
                <a:gd name="connsiteY35" fmla="*/ 3197131 h 3659760"/>
                <a:gd name="connsiteX36" fmla="*/ 525878 w 2891254"/>
                <a:gd name="connsiteY36" fmla="*/ 2532190 h 3659760"/>
                <a:gd name="connsiteX37" fmla="*/ 507555 w 2891254"/>
                <a:gd name="connsiteY37" fmla="*/ 2467325 h 3659760"/>
                <a:gd name="connsiteX38" fmla="*/ 443947 w 2891254"/>
                <a:gd name="connsiteY38" fmla="*/ 2436655 h 3659760"/>
                <a:gd name="connsiteX39" fmla="*/ 233185 w 2891254"/>
                <a:gd name="connsiteY39" fmla="*/ 2162525 h 3659760"/>
                <a:gd name="connsiteX40" fmla="*/ 149545 w 2891254"/>
                <a:gd name="connsiteY40" fmla="*/ 1997647 h 3659760"/>
                <a:gd name="connsiteX41" fmla="*/ 59164 w 2891254"/>
                <a:gd name="connsiteY41" fmla="*/ 1677417 h 3659760"/>
                <a:gd name="connsiteX42" fmla="*/ 41221 w 2891254"/>
                <a:gd name="connsiteY42" fmla="*/ 1490346 h 3659760"/>
                <a:gd name="connsiteX43" fmla="*/ 71032 w 2891254"/>
                <a:gd name="connsiteY43" fmla="*/ 1161924 h 3659760"/>
                <a:gd name="connsiteX44" fmla="*/ 123627 w 2891254"/>
                <a:gd name="connsiteY44" fmla="*/ 981616 h 3659760"/>
                <a:gd name="connsiteX45" fmla="*/ 273439 w 2891254"/>
                <a:gd name="connsiteY45" fmla="*/ 681292 h 3659760"/>
                <a:gd name="connsiteX46" fmla="*/ 383187 w 2891254"/>
                <a:gd name="connsiteY46" fmla="*/ 536893 h 3659760"/>
                <a:gd name="connsiteX47" fmla="*/ 639519 w 2891254"/>
                <a:gd name="connsiteY47" fmla="*/ 307341 h 3659760"/>
                <a:gd name="connsiteX48" fmla="*/ 777653 w 2891254"/>
                <a:gd name="connsiteY48" fmla="*/ 224283 h 3659760"/>
                <a:gd name="connsiteX49" fmla="*/ 1114587 w 2891254"/>
                <a:gd name="connsiteY49" fmla="*/ 93885 h 3659760"/>
                <a:gd name="connsiteX50" fmla="*/ 1251772 w 2891254"/>
                <a:gd name="connsiteY50" fmla="*/ 74835 h 3659760"/>
                <a:gd name="connsiteX51" fmla="*/ 1403672 w 2891254"/>
                <a:gd name="connsiteY51" fmla="*/ 160 h 3659760"/>
                <a:gd name="connsiteX52" fmla="*/ 2661122 w 2891254"/>
                <a:gd name="connsiteY52" fmla="*/ 937801 h 3659760"/>
                <a:gd name="connsiteX53" fmla="*/ 2569033 w 2891254"/>
                <a:gd name="connsiteY53" fmla="*/ 775876 h 3659760"/>
                <a:gd name="connsiteX54" fmla="*/ 2404506 w 2891254"/>
                <a:gd name="connsiteY54" fmla="*/ 556801 h 3659760"/>
                <a:gd name="connsiteX55" fmla="*/ 2243776 w 2891254"/>
                <a:gd name="connsiteY55" fmla="*/ 413926 h 3659760"/>
                <a:gd name="connsiteX56" fmla="*/ 2023331 w 2891254"/>
                <a:gd name="connsiteY56" fmla="*/ 280576 h 3659760"/>
                <a:gd name="connsiteX57" fmla="*/ 1806968 w 2891254"/>
                <a:gd name="connsiteY57" fmla="*/ 196851 h 3659760"/>
                <a:gd name="connsiteX58" fmla="*/ 1560794 w 2891254"/>
                <a:gd name="connsiteY58" fmla="*/ 149797 h 3659760"/>
                <a:gd name="connsiteX59" fmla="*/ 1331709 w 2891254"/>
                <a:gd name="connsiteY59" fmla="*/ 149797 h 3659760"/>
                <a:gd name="connsiteX60" fmla="*/ 1082118 w 2891254"/>
                <a:gd name="connsiteY60" fmla="*/ 196470 h 3659760"/>
                <a:gd name="connsiteX61" fmla="*/ 868983 w 2891254"/>
                <a:gd name="connsiteY61" fmla="*/ 280385 h 3659760"/>
                <a:gd name="connsiteX62" fmla="*/ 648917 w 2891254"/>
                <a:gd name="connsiteY62" fmla="*/ 413735 h 3659760"/>
                <a:gd name="connsiteX63" fmla="*/ 486669 w 2891254"/>
                <a:gd name="connsiteY63" fmla="*/ 559087 h 3659760"/>
                <a:gd name="connsiteX64" fmla="*/ 326699 w 2891254"/>
                <a:gd name="connsiteY64" fmla="*/ 773399 h 3659760"/>
                <a:gd name="connsiteX65" fmla="*/ 229862 w 2891254"/>
                <a:gd name="connsiteY65" fmla="*/ 972472 h 3659760"/>
                <a:gd name="connsiteX66" fmla="*/ 156191 w 2891254"/>
                <a:gd name="connsiteY66" fmla="*/ 1226408 h 3659760"/>
                <a:gd name="connsiteX67" fmla="*/ 135494 w 2891254"/>
                <a:gd name="connsiteY67" fmla="*/ 1440340 h 3659760"/>
                <a:gd name="connsiteX68" fmla="*/ 159324 w 2891254"/>
                <a:gd name="connsiteY68" fmla="*/ 1713707 h 3659760"/>
                <a:gd name="connsiteX69" fmla="*/ 214198 w 2891254"/>
                <a:gd name="connsiteY69" fmla="*/ 1912589 h 3659760"/>
                <a:gd name="connsiteX70" fmla="*/ 339800 w 2891254"/>
                <a:gd name="connsiteY70" fmla="*/ 2164144 h 3659760"/>
                <a:gd name="connsiteX71" fmla="*/ 466827 w 2891254"/>
                <a:gd name="connsiteY71" fmla="*/ 2329594 h 3659760"/>
                <a:gd name="connsiteX72" fmla="*/ 668759 w 2891254"/>
                <a:gd name="connsiteY72" fmla="*/ 2514950 h 3659760"/>
                <a:gd name="connsiteX73" fmla="*/ 852559 w 2891254"/>
                <a:gd name="connsiteY73" fmla="*/ 2625726 h 3659760"/>
                <a:gd name="connsiteX74" fmla="*/ 1090852 w 2891254"/>
                <a:gd name="connsiteY74" fmla="*/ 2713451 h 3659760"/>
                <a:gd name="connsiteX75" fmla="*/ 1325064 w 2891254"/>
                <a:gd name="connsiteY75" fmla="*/ 2756599 h 3659760"/>
                <a:gd name="connsiteX76" fmla="*/ 1565826 w 2891254"/>
                <a:gd name="connsiteY76" fmla="*/ 2756599 h 3659760"/>
                <a:gd name="connsiteX77" fmla="*/ 1803170 w 2891254"/>
                <a:gd name="connsiteY77" fmla="*/ 2711737 h 3659760"/>
                <a:gd name="connsiteX78" fmla="*/ 2024565 w 2891254"/>
                <a:gd name="connsiteY78" fmla="*/ 2625059 h 3659760"/>
                <a:gd name="connsiteX79" fmla="*/ 2230390 w 2891254"/>
                <a:gd name="connsiteY79" fmla="*/ 2499901 h 3659760"/>
                <a:gd name="connsiteX80" fmla="*/ 2404126 w 2891254"/>
                <a:gd name="connsiteY80" fmla="*/ 2336928 h 3659760"/>
                <a:gd name="connsiteX81" fmla="*/ 2553463 w 2891254"/>
                <a:gd name="connsiteY81" fmla="*/ 2143475 h 3659760"/>
                <a:gd name="connsiteX82" fmla="*/ 2669002 w 2891254"/>
                <a:gd name="connsiteY82" fmla="*/ 1919733 h 3659760"/>
                <a:gd name="connsiteX83" fmla="*/ 2729287 w 2891254"/>
                <a:gd name="connsiteY83" fmla="*/ 1703992 h 3659760"/>
                <a:gd name="connsiteX84" fmla="*/ 2750933 w 2891254"/>
                <a:gd name="connsiteY84" fmla="*/ 1450436 h 3659760"/>
                <a:gd name="connsiteX85" fmla="*/ 2729382 w 2891254"/>
                <a:gd name="connsiteY85" fmla="*/ 1218788 h 3659760"/>
                <a:gd name="connsiteX86" fmla="*/ 2661977 w 2891254"/>
                <a:gd name="connsiteY86" fmla="*/ 1075913 h 3659760"/>
                <a:gd name="connsiteX87" fmla="*/ 2661122 w 2891254"/>
                <a:gd name="connsiteY87" fmla="*/ 937801 h 3659760"/>
                <a:gd name="connsiteX88" fmla="*/ 603442 w 2891254"/>
                <a:gd name="connsiteY88" fmla="*/ 2619154 h 3659760"/>
                <a:gd name="connsiteX89" fmla="*/ 348724 w 2891254"/>
                <a:gd name="connsiteY89" fmla="*/ 3238279 h 3659760"/>
                <a:gd name="connsiteX90" fmla="*/ 348060 w 2891254"/>
                <a:gd name="connsiteY90" fmla="*/ 3269902 h 3659760"/>
                <a:gd name="connsiteX91" fmla="*/ 383377 w 2891254"/>
                <a:gd name="connsiteY91" fmla="*/ 3272378 h 3659760"/>
                <a:gd name="connsiteX92" fmla="*/ 675595 w 2891254"/>
                <a:gd name="connsiteY92" fmla="*/ 3183510 h 3659760"/>
                <a:gd name="connsiteX93" fmla="*/ 847242 w 2891254"/>
                <a:gd name="connsiteY93" fmla="*/ 3254852 h 3659760"/>
                <a:gd name="connsiteX94" fmla="*/ 987560 w 2891254"/>
                <a:gd name="connsiteY94" fmla="*/ 3519076 h 3659760"/>
                <a:gd name="connsiteX95" fmla="*/ 1017561 w 2891254"/>
                <a:gd name="connsiteY95" fmla="*/ 3550032 h 3659760"/>
                <a:gd name="connsiteX96" fmla="*/ 1043858 w 2891254"/>
                <a:gd name="connsiteY96" fmla="*/ 3515075 h 3659760"/>
                <a:gd name="connsiteX97" fmla="*/ 1294209 w 2891254"/>
                <a:gd name="connsiteY97" fmla="*/ 2910333 h 3659760"/>
                <a:gd name="connsiteX98" fmla="*/ 1303038 w 2891254"/>
                <a:gd name="connsiteY98" fmla="*/ 2881758 h 3659760"/>
                <a:gd name="connsiteX99" fmla="*/ 1008731 w 2891254"/>
                <a:gd name="connsiteY99" fmla="*/ 2783269 h 3659760"/>
                <a:gd name="connsiteX100" fmla="*/ 859489 w 2891254"/>
                <a:gd name="connsiteY100" fmla="*/ 2732596 h 3659760"/>
                <a:gd name="connsiteX101" fmla="*/ 635246 w 2891254"/>
                <a:gd name="connsiteY101" fmla="*/ 2654396 h 3659760"/>
                <a:gd name="connsiteX102" fmla="*/ 603442 w 2891254"/>
                <a:gd name="connsiteY102" fmla="*/ 2619154 h 3659760"/>
                <a:gd name="connsiteX103" fmla="*/ 2289631 w 2891254"/>
                <a:gd name="connsiteY103" fmla="*/ 2620487 h 3659760"/>
                <a:gd name="connsiteX104" fmla="*/ 2262099 w 2891254"/>
                <a:gd name="connsiteY104" fmla="*/ 2649062 h 3659760"/>
                <a:gd name="connsiteX105" fmla="*/ 2043742 w 2891254"/>
                <a:gd name="connsiteY105" fmla="*/ 2732406 h 3659760"/>
                <a:gd name="connsiteX106" fmla="*/ 1865734 w 2891254"/>
                <a:gd name="connsiteY106" fmla="*/ 2800033 h 3659760"/>
                <a:gd name="connsiteX107" fmla="*/ 1634845 w 2891254"/>
                <a:gd name="connsiteY107" fmla="*/ 2887378 h 3659760"/>
                <a:gd name="connsiteX108" fmla="*/ 1589750 w 2891254"/>
                <a:gd name="connsiteY108" fmla="*/ 2883377 h 3659760"/>
                <a:gd name="connsiteX109" fmla="*/ 1593548 w 2891254"/>
                <a:gd name="connsiteY109" fmla="*/ 2896617 h 3659760"/>
                <a:gd name="connsiteX110" fmla="*/ 1852158 w 2891254"/>
                <a:gd name="connsiteY110" fmla="*/ 3521838 h 3659760"/>
                <a:gd name="connsiteX111" fmla="*/ 1875797 w 2891254"/>
                <a:gd name="connsiteY111" fmla="*/ 3550413 h 3659760"/>
                <a:gd name="connsiteX112" fmla="*/ 1902285 w 2891254"/>
                <a:gd name="connsiteY112" fmla="*/ 3525457 h 3659760"/>
                <a:gd name="connsiteX113" fmla="*/ 2045926 w 2891254"/>
                <a:gd name="connsiteY113" fmla="*/ 3254947 h 3659760"/>
                <a:gd name="connsiteX114" fmla="*/ 2217763 w 2891254"/>
                <a:gd name="connsiteY114" fmla="*/ 3183986 h 3659760"/>
                <a:gd name="connsiteX115" fmla="*/ 2509886 w 2891254"/>
                <a:gd name="connsiteY115" fmla="*/ 3272854 h 3659760"/>
                <a:gd name="connsiteX116" fmla="*/ 2545013 w 2891254"/>
                <a:gd name="connsiteY116" fmla="*/ 3270092 h 3659760"/>
                <a:gd name="connsiteX117" fmla="*/ 2544159 w 2891254"/>
                <a:gd name="connsiteY117" fmla="*/ 3238183 h 3659760"/>
                <a:gd name="connsiteX118" fmla="*/ 2289346 w 2891254"/>
                <a:gd name="connsiteY118" fmla="*/ 2620487 h 365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891254" h="3659760">
                  <a:moveTo>
                    <a:pt x="1488736" y="445"/>
                  </a:moveTo>
                  <a:cubicBezTo>
                    <a:pt x="1539338" y="25210"/>
                    <a:pt x="1590699" y="48070"/>
                    <a:pt x="1640637" y="75217"/>
                  </a:cubicBezTo>
                  <a:cubicBezTo>
                    <a:pt x="1686653" y="100749"/>
                    <a:pt x="1741036" y="106422"/>
                    <a:pt x="1791303" y="90933"/>
                  </a:cubicBezTo>
                  <a:cubicBezTo>
                    <a:pt x="1883297" y="65025"/>
                    <a:pt x="1968267" y="82075"/>
                    <a:pt x="2042318" y="141796"/>
                  </a:cubicBezTo>
                  <a:cubicBezTo>
                    <a:pt x="2068532" y="164052"/>
                    <a:pt x="2091311" y="190084"/>
                    <a:pt x="2109914" y="219044"/>
                  </a:cubicBezTo>
                  <a:cubicBezTo>
                    <a:pt x="2141971" y="270276"/>
                    <a:pt x="2196375" y="303189"/>
                    <a:pt x="2256498" y="307722"/>
                  </a:cubicBezTo>
                  <a:cubicBezTo>
                    <a:pt x="2383050" y="319533"/>
                    <a:pt x="2481310" y="405258"/>
                    <a:pt x="2507228" y="529940"/>
                  </a:cubicBezTo>
                  <a:cubicBezTo>
                    <a:pt x="2521849" y="600235"/>
                    <a:pt x="2557165" y="649669"/>
                    <a:pt x="2621723" y="682912"/>
                  </a:cubicBezTo>
                  <a:cubicBezTo>
                    <a:pt x="2735173" y="741204"/>
                    <a:pt x="2790712" y="860077"/>
                    <a:pt x="2767642" y="988759"/>
                  </a:cubicBezTo>
                  <a:cubicBezTo>
                    <a:pt x="2755860" y="1046722"/>
                    <a:pt x="2772289" y="1106851"/>
                    <a:pt x="2811883" y="1150684"/>
                  </a:cubicBezTo>
                  <a:cubicBezTo>
                    <a:pt x="2906061" y="1261555"/>
                    <a:pt x="2916315" y="1376522"/>
                    <a:pt x="2843972" y="1503109"/>
                  </a:cubicBezTo>
                  <a:cubicBezTo>
                    <a:pt x="2813904" y="1552649"/>
                    <a:pt x="2808467" y="1613389"/>
                    <a:pt x="2829257" y="1667511"/>
                  </a:cubicBezTo>
                  <a:cubicBezTo>
                    <a:pt x="2876726" y="1801909"/>
                    <a:pt x="2845016" y="1915637"/>
                    <a:pt x="2734319" y="2004886"/>
                  </a:cubicBezTo>
                  <a:cubicBezTo>
                    <a:pt x="2686850" y="2042986"/>
                    <a:pt x="2659603" y="2090611"/>
                    <a:pt x="2660173" y="2152143"/>
                  </a:cubicBezTo>
                  <a:cubicBezTo>
                    <a:pt x="2664173" y="2287304"/>
                    <a:pt x="2572953" y="2406678"/>
                    <a:pt x="2441816" y="2437893"/>
                  </a:cubicBezTo>
                  <a:cubicBezTo>
                    <a:pt x="2432668" y="2440379"/>
                    <a:pt x="2423818" y="2443861"/>
                    <a:pt x="2415423" y="2448275"/>
                  </a:cubicBezTo>
                  <a:cubicBezTo>
                    <a:pt x="2355897" y="2476850"/>
                    <a:pt x="2351151" y="2490090"/>
                    <a:pt x="2376404" y="2551336"/>
                  </a:cubicBezTo>
                  <a:cubicBezTo>
                    <a:pt x="2466120" y="2768791"/>
                    <a:pt x="2556216" y="2986057"/>
                    <a:pt x="2645078" y="3203893"/>
                  </a:cubicBezTo>
                  <a:cubicBezTo>
                    <a:pt x="2678401" y="3285523"/>
                    <a:pt x="2637673" y="3368104"/>
                    <a:pt x="2555741" y="3383344"/>
                  </a:cubicBezTo>
                  <a:cubicBezTo>
                    <a:pt x="2530038" y="3386821"/>
                    <a:pt x="2503884" y="3384444"/>
                    <a:pt x="2479222" y="3376391"/>
                  </a:cubicBezTo>
                  <a:cubicBezTo>
                    <a:pt x="2382575" y="3348261"/>
                    <a:pt x="2286371" y="3318543"/>
                    <a:pt x="2190611" y="3287237"/>
                  </a:cubicBezTo>
                  <a:cubicBezTo>
                    <a:pt x="2163743" y="3278569"/>
                    <a:pt x="2149788" y="3284761"/>
                    <a:pt x="2137066" y="3309621"/>
                  </a:cubicBezTo>
                  <a:cubicBezTo>
                    <a:pt x="2091021" y="3399537"/>
                    <a:pt x="2042128" y="3488024"/>
                    <a:pt x="1995989" y="3577845"/>
                  </a:cubicBezTo>
                  <a:cubicBezTo>
                    <a:pt x="1968931" y="3630232"/>
                    <a:pt x="1929532" y="3661379"/>
                    <a:pt x="1868962" y="3657950"/>
                  </a:cubicBezTo>
                  <a:cubicBezTo>
                    <a:pt x="1810385" y="3654616"/>
                    <a:pt x="1774784" y="3619850"/>
                    <a:pt x="1753043" y="3566701"/>
                  </a:cubicBezTo>
                  <a:cubicBezTo>
                    <a:pt x="1658105" y="3335942"/>
                    <a:pt x="1563168" y="3105341"/>
                    <a:pt x="1468230" y="2874900"/>
                  </a:cubicBezTo>
                  <a:cubicBezTo>
                    <a:pt x="1462913" y="2862041"/>
                    <a:pt x="1457122" y="2849468"/>
                    <a:pt x="1447438" y="2827275"/>
                  </a:cubicBezTo>
                  <a:cubicBezTo>
                    <a:pt x="1437945" y="2847563"/>
                    <a:pt x="1431299" y="2859279"/>
                    <a:pt x="1426267" y="2871566"/>
                  </a:cubicBezTo>
                  <a:cubicBezTo>
                    <a:pt x="1330570" y="3103214"/>
                    <a:pt x="1234968" y="3334989"/>
                    <a:pt x="1139461" y="3566891"/>
                  </a:cubicBezTo>
                  <a:cubicBezTo>
                    <a:pt x="1107846" y="3643091"/>
                    <a:pt x="1039016" y="3679858"/>
                    <a:pt x="972180" y="3648997"/>
                  </a:cubicBezTo>
                  <a:cubicBezTo>
                    <a:pt x="941944" y="3633619"/>
                    <a:pt x="916812" y="3609761"/>
                    <a:pt x="899838" y="3580321"/>
                  </a:cubicBezTo>
                  <a:cubicBezTo>
                    <a:pt x="849141" y="3492977"/>
                    <a:pt x="803001" y="3402966"/>
                    <a:pt x="757431" y="3312859"/>
                  </a:cubicBezTo>
                  <a:cubicBezTo>
                    <a:pt x="743191" y="3284761"/>
                    <a:pt x="727906" y="3278855"/>
                    <a:pt x="698665" y="3288475"/>
                  </a:cubicBezTo>
                  <a:cubicBezTo>
                    <a:pt x="603727" y="3319336"/>
                    <a:pt x="508789" y="3347245"/>
                    <a:pt x="413852" y="3377534"/>
                  </a:cubicBezTo>
                  <a:cubicBezTo>
                    <a:pt x="357743" y="3395536"/>
                    <a:pt x="307806" y="3388774"/>
                    <a:pt x="267648" y="3343625"/>
                  </a:cubicBezTo>
                  <a:cubicBezTo>
                    <a:pt x="227489" y="3298477"/>
                    <a:pt x="227964" y="3250090"/>
                    <a:pt x="249989" y="3197131"/>
                  </a:cubicBezTo>
                  <a:cubicBezTo>
                    <a:pt x="342174" y="2975579"/>
                    <a:pt x="432649" y="2753361"/>
                    <a:pt x="525878" y="2532190"/>
                  </a:cubicBezTo>
                  <a:cubicBezTo>
                    <a:pt x="538790" y="2501329"/>
                    <a:pt x="533758" y="2482470"/>
                    <a:pt x="507555" y="2467325"/>
                  </a:cubicBezTo>
                  <a:cubicBezTo>
                    <a:pt x="487468" y="2454919"/>
                    <a:pt x="466151" y="2444640"/>
                    <a:pt x="443947" y="2436655"/>
                  </a:cubicBezTo>
                  <a:cubicBezTo>
                    <a:pt x="311414" y="2392840"/>
                    <a:pt x="237837" y="2300733"/>
                    <a:pt x="233185" y="2162525"/>
                  </a:cubicBezTo>
                  <a:cubicBezTo>
                    <a:pt x="232941" y="2097369"/>
                    <a:pt x="201906" y="2036191"/>
                    <a:pt x="149545" y="1997647"/>
                  </a:cubicBezTo>
                  <a:cubicBezTo>
                    <a:pt x="51088" y="1923428"/>
                    <a:pt x="14109" y="1792407"/>
                    <a:pt x="59164" y="1677417"/>
                  </a:cubicBezTo>
                  <a:cubicBezTo>
                    <a:pt x="83753" y="1610742"/>
                    <a:pt x="77203" y="1551115"/>
                    <a:pt x="41221" y="1490346"/>
                  </a:cubicBezTo>
                  <a:cubicBezTo>
                    <a:pt x="-23122" y="1386492"/>
                    <a:pt x="-10951" y="1252409"/>
                    <a:pt x="71032" y="1161924"/>
                  </a:cubicBezTo>
                  <a:cubicBezTo>
                    <a:pt x="117456" y="1109155"/>
                    <a:pt x="135589" y="1052386"/>
                    <a:pt x="123627" y="981616"/>
                  </a:cubicBezTo>
                  <a:cubicBezTo>
                    <a:pt x="101886" y="853600"/>
                    <a:pt x="158849" y="741204"/>
                    <a:pt x="273439" y="681292"/>
                  </a:cubicBezTo>
                  <a:cubicBezTo>
                    <a:pt x="330795" y="653369"/>
                    <a:pt x="371527" y="599777"/>
                    <a:pt x="383187" y="536893"/>
                  </a:cubicBezTo>
                  <a:cubicBezTo>
                    <a:pt x="411668" y="403543"/>
                    <a:pt x="505277" y="321247"/>
                    <a:pt x="639519" y="307341"/>
                  </a:cubicBezTo>
                  <a:cubicBezTo>
                    <a:pt x="695932" y="302712"/>
                    <a:pt x="746987" y="272013"/>
                    <a:pt x="777653" y="224283"/>
                  </a:cubicBezTo>
                  <a:cubicBezTo>
                    <a:pt x="863761" y="96648"/>
                    <a:pt x="964111" y="57690"/>
                    <a:pt x="1114587" y="93885"/>
                  </a:cubicBezTo>
                  <a:cubicBezTo>
                    <a:pt x="1161067" y="105254"/>
                    <a:pt x="1210117" y="98443"/>
                    <a:pt x="1251772" y="74835"/>
                  </a:cubicBezTo>
                  <a:cubicBezTo>
                    <a:pt x="1301519" y="48547"/>
                    <a:pt x="1352691" y="24925"/>
                    <a:pt x="1403672" y="160"/>
                  </a:cubicBezTo>
                  <a:close/>
                  <a:moveTo>
                    <a:pt x="2661122" y="937801"/>
                  </a:moveTo>
                  <a:cubicBezTo>
                    <a:pt x="2665679" y="864458"/>
                    <a:pt x="2634065" y="809118"/>
                    <a:pt x="2569033" y="775876"/>
                  </a:cubicBezTo>
                  <a:cubicBezTo>
                    <a:pt x="2478272" y="729394"/>
                    <a:pt x="2424063" y="657575"/>
                    <a:pt x="2404506" y="556801"/>
                  </a:cubicBezTo>
                  <a:cubicBezTo>
                    <a:pt x="2388461" y="473933"/>
                    <a:pt x="2327986" y="423451"/>
                    <a:pt x="2243776" y="413926"/>
                  </a:cubicBezTo>
                  <a:cubicBezTo>
                    <a:pt x="2149788" y="403924"/>
                    <a:pt x="2075641" y="360585"/>
                    <a:pt x="2023331" y="280576"/>
                  </a:cubicBezTo>
                  <a:cubicBezTo>
                    <a:pt x="1968741" y="196946"/>
                    <a:pt x="1904279" y="171514"/>
                    <a:pt x="1806968" y="196851"/>
                  </a:cubicBezTo>
                  <a:cubicBezTo>
                    <a:pt x="1717251" y="220092"/>
                    <a:pt x="1636080" y="203328"/>
                    <a:pt x="1560794" y="149797"/>
                  </a:cubicBezTo>
                  <a:cubicBezTo>
                    <a:pt x="1481141" y="92647"/>
                    <a:pt x="1411172" y="92647"/>
                    <a:pt x="1331709" y="149797"/>
                  </a:cubicBezTo>
                  <a:cubicBezTo>
                    <a:pt x="1255759" y="204185"/>
                    <a:pt x="1173068" y="220663"/>
                    <a:pt x="1082118" y="196470"/>
                  </a:cubicBezTo>
                  <a:cubicBezTo>
                    <a:pt x="988889" y="171514"/>
                    <a:pt x="922623" y="197994"/>
                    <a:pt x="868983" y="280385"/>
                  </a:cubicBezTo>
                  <a:cubicBezTo>
                    <a:pt x="816862" y="360395"/>
                    <a:pt x="743096" y="404210"/>
                    <a:pt x="648917" y="413735"/>
                  </a:cubicBezTo>
                  <a:cubicBezTo>
                    <a:pt x="562714" y="423260"/>
                    <a:pt x="503283" y="474219"/>
                    <a:pt x="486669" y="559087"/>
                  </a:cubicBezTo>
                  <a:cubicBezTo>
                    <a:pt x="467681" y="657004"/>
                    <a:pt x="414896" y="727393"/>
                    <a:pt x="326699" y="773399"/>
                  </a:cubicBezTo>
                  <a:cubicBezTo>
                    <a:pt x="247331" y="814833"/>
                    <a:pt x="214198" y="882651"/>
                    <a:pt x="229862" y="972472"/>
                  </a:cubicBezTo>
                  <a:cubicBezTo>
                    <a:pt x="246761" y="1069912"/>
                    <a:pt x="220369" y="1153447"/>
                    <a:pt x="156191" y="1226408"/>
                  </a:cubicBezTo>
                  <a:cubicBezTo>
                    <a:pt x="99228" y="1290988"/>
                    <a:pt x="91253" y="1365949"/>
                    <a:pt x="135494" y="1440340"/>
                  </a:cubicBezTo>
                  <a:cubicBezTo>
                    <a:pt x="187710" y="1528255"/>
                    <a:pt x="195495" y="1617981"/>
                    <a:pt x="159324" y="1713707"/>
                  </a:cubicBezTo>
                  <a:cubicBezTo>
                    <a:pt x="130103" y="1784789"/>
                    <a:pt x="152704" y="1866701"/>
                    <a:pt x="214198" y="1912589"/>
                  </a:cubicBezTo>
                  <a:cubicBezTo>
                    <a:pt x="297458" y="1976788"/>
                    <a:pt x="337617" y="2059084"/>
                    <a:pt x="339800" y="2164144"/>
                  </a:cubicBezTo>
                  <a:cubicBezTo>
                    <a:pt x="341224" y="2247012"/>
                    <a:pt x="387269" y="2305781"/>
                    <a:pt x="466827" y="2329594"/>
                  </a:cubicBezTo>
                  <a:cubicBezTo>
                    <a:pt x="564613" y="2358931"/>
                    <a:pt x="630594" y="2420176"/>
                    <a:pt x="668759" y="2514950"/>
                  </a:cubicBezTo>
                  <a:cubicBezTo>
                    <a:pt x="700279" y="2593531"/>
                    <a:pt x="769203" y="2633346"/>
                    <a:pt x="852559" y="2625726"/>
                  </a:cubicBezTo>
                  <a:cubicBezTo>
                    <a:pt x="941350" y="2615494"/>
                    <a:pt x="1029730" y="2648030"/>
                    <a:pt x="1090852" y="2713451"/>
                  </a:cubicBezTo>
                  <a:cubicBezTo>
                    <a:pt x="1164809" y="2788889"/>
                    <a:pt x="1228702" y="2800605"/>
                    <a:pt x="1325064" y="2756599"/>
                  </a:cubicBezTo>
                  <a:cubicBezTo>
                    <a:pt x="1401177" y="2720018"/>
                    <a:pt x="1489713" y="2720018"/>
                    <a:pt x="1565826" y="2756599"/>
                  </a:cubicBezTo>
                  <a:cubicBezTo>
                    <a:pt x="1664086" y="2801367"/>
                    <a:pt x="1726081" y="2789175"/>
                    <a:pt x="1803170" y="2711737"/>
                  </a:cubicBezTo>
                  <a:cubicBezTo>
                    <a:pt x="1864025" y="2650205"/>
                    <a:pt x="1937982" y="2619725"/>
                    <a:pt x="2024565" y="2625059"/>
                  </a:cubicBezTo>
                  <a:cubicBezTo>
                    <a:pt x="2132414" y="2631727"/>
                    <a:pt x="2188427" y="2598389"/>
                    <a:pt x="2230390" y="2499901"/>
                  </a:cubicBezTo>
                  <a:cubicBezTo>
                    <a:pt x="2261168" y="2422293"/>
                    <a:pt x="2324880" y="2362528"/>
                    <a:pt x="2404126" y="2336928"/>
                  </a:cubicBezTo>
                  <a:cubicBezTo>
                    <a:pt x="2512450" y="2300447"/>
                    <a:pt x="2547956" y="2256632"/>
                    <a:pt x="2553463" y="2143475"/>
                  </a:cubicBezTo>
                  <a:cubicBezTo>
                    <a:pt x="2555860" y="2055095"/>
                    <a:pt x="2598423" y="1972672"/>
                    <a:pt x="2669002" y="1919733"/>
                  </a:cubicBezTo>
                  <a:cubicBezTo>
                    <a:pt x="2741439" y="1862583"/>
                    <a:pt x="2760712" y="1791717"/>
                    <a:pt x="2729287" y="1703992"/>
                  </a:cubicBezTo>
                  <a:cubicBezTo>
                    <a:pt x="2696997" y="1620667"/>
                    <a:pt x="2704990" y="1527037"/>
                    <a:pt x="2750933" y="1450436"/>
                  </a:cubicBezTo>
                  <a:cubicBezTo>
                    <a:pt x="2801820" y="1362139"/>
                    <a:pt x="2795364" y="1294702"/>
                    <a:pt x="2729382" y="1218788"/>
                  </a:cubicBezTo>
                  <a:cubicBezTo>
                    <a:pt x="2693401" y="1177450"/>
                    <a:pt x="2667198" y="1130587"/>
                    <a:pt x="2661977" y="1075913"/>
                  </a:cubicBezTo>
                  <a:cubicBezTo>
                    <a:pt x="2657609" y="1030384"/>
                    <a:pt x="2661122" y="983902"/>
                    <a:pt x="2661122" y="937801"/>
                  </a:cubicBezTo>
                  <a:close/>
                  <a:moveTo>
                    <a:pt x="603442" y="2619154"/>
                  </a:moveTo>
                  <a:cubicBezTo>
                    <a:pt x="516574" y="2830037"/>
                    <a:pt x="432554" y="3034063"/>
                    <a:pt x="348724" y="3238279"/>
                  </a:cubicBezTo>
                  <a:cubicBezTo>
                    <a:pt x="344832" y="3247804"/>
                    <a:pt x="343503" y="3266854"/>
                    <a:pt x="348060" y="3269902"/>
                  </a:cubicBezTo>
                  <a:cubicBezTo>
                    <a:pt x="359122" y="3275079"/>
                    <a:pt x="371704" y="3275962"/>
                    <a:pt x="383377" y="3272378"/>
                  </a:cubicBezTo>
                  <a:cubicBezTo>
                    <a:pt x="480973" y="3243803"/>
                    <a:pt x="578094" y="3212942"/>
                    <a:pt x="675595" y="3183510"/>
                  </a:cubicBezTo>
                  <a:cubicBezTo>
                    <a:pt x="754868" y="3159507"/>
                    <a:pt x="808508" y="3181700"/>
                    <a:pt x="847242" y="3254852"/>
                  </a:cubicBezTo>
                  <a:cubicBezTo>
                    <a:pt x="894141" y="3342863"/>
                    <a:pt x="940091" y="3431446"/>
                    <a:pt x="987560" y="3519076"/>
                  </a:cubicBezTo>
                  <a:cubicBezTo>
                    <a:pt x="994111" y="3531268"/>
                    <a:pt x="1007402" y="3539745"/>
                    <a:pt x="1017561" y="3550032"/>
                  </a:cubicBezTo>
                  <a:cubicBezTo>
                    <a:pt x="1026485" y="3538411"/>
                    <a:pt x="1038447" y="3528124"/>
                    <a:pt x="1043858" y="3515075"/>
                  </a:cubicBezTo>
                  <a:cubicBezTo>
                    <a:pt x="1127783" y="3313653"/>
                    <a:pt x="1211233" y="3112072"/>
                    <a:pt x="1294209" y="2910333"/>
                  </a:cubicBezTo>
                  <a:cubicBezTo>
                    <a:pt x="1297532" y="2902141"/>
                    <a:pt x="1299431" y="2893474"/>
                    <a:pt x="1303038" y="2881758"/>
                  </a:cubicBezTo>
                  <a:cubicBezTo>
                    <a:pt x="1183702" y="2905475"/>
                    <a:pt x="1088099" y="2870423"/>
                    <a:pt x="1008731" y="2783269"/>
                  </a:cubicBezTo>
                  <a:cubicBezTo>
                    <a:pt x="969522" y="2740407"/>
                    <a:pt x="917211" y="2726881"/>
                    <a:pt x="859489" y="2732596"/>
                  </a:cubicBezTo>
                  <a:cubicBezTo>
                    <a:pt x="776823" y="2741695"/>
                    <a:pt x="694466" y="2712974"/>
                    <a:pt x="635246" y="2654396"/>
                  </a:cubicBezTo>
                  <a:cubicBezTo>
                    <a:pt x="624803" y="2644585"/>
                    <a:pt x="616069" y="2633536"/>
                    <a:pt x="603442" y="2619154"/>
                  </a:cubicBezTo>
                  <a:close/>
                  <a:moveTo>
                    <a:pt x="2289631" y="2620487"/>
                  </a:moveTo>
                  <a:cubicBezTo>
                    <a:pt x="2278143" y="2632584"/>
                    <a:pt x="2270643" y="2641156"/>
                    <a:pt x="2262099" y="2649062"/>
                  </a:cubicBezTo>
                  <a:cubicBezTo>
                    <a:pt x="2201529" y="2709355"/>
                    <a:pt x="2128047" y="2740026"/>
                    <a:pt x="2043742" y="2732406"/>
                  </a:cubicBezTo>
                  <a:cubicBezTo>
                    <a:pt x="1971590" y="2725929"/>
                    <a:pt x="1914722" y="2747074"/>
                    <a:pt x="1865734" y="2800033"/>
                  </a:cubicBezTo>
                  <a:cubicBezTo>
                    <a:pt x="1803930" y="2866708"/>
                    <a:pt x="1725606" y="2895283"/>
                    <a:pt x="1634845" y="2887378"/>
                  </a:cubicBezTo>
                  <a:lnTo>
                    <a:pt x="1589750" y="2883377"/>
                  </a:lnTo>
                  <a:cubicBezTo>
                    <a:pt x="1591649" y="2890045"/>
                    <a:pt x="1592218" y="2893474"/>
                    <a:pt x="1593548" y="2896617"/>
                  </a:cubicBezTo>
                  <a:cubicBezTo>
                    <a:pt x="1679561" y="3105087"/>
                    <a:pt x="1765765" y="3313494"/>
                    <a:pt x="1852158" y="3521838"/>
                  </a:cubicBezTo>
                  <a:cubicBezTo>
                    <a:pt x="1856620" y="3532601"/>
                    <a:pt x="1867728" y="3540888"/>
                    <a:pt x="1875797" y="3550413"/>
                  </a:cubicBezTo>
                  <a:cubicBezTo>
                    <a:pt x="1884722" y="3542126"/>
                    <a:pt x="1896779" y="3535554"/>
                    <a:pt x="1902285" y="3525457"/>
                  </a:cubicBezTo>
                  <a:cubicBezTo>
                    <a:pt x="1950798" y="3435637"/>
                    <a:pt x="1997887" y="3344959"/>
                    <a:pt x="2045926" y="3254947"/>
                  </a:cubicBezTo>
                  <a:cubicBezTo>
                    <a:pt x="2084565" y="3182462"/>
                    <a:pt x="2138775" y="3159697"/>
                    <a:pt x="2217763" y="3183986"/>
                  </a:cubicBezTo>
                  <a:cubicBezTo>
                    <a:pt x="2315169" y="3213418"/>
                    <a:pt x="2412290" y="3243898"/>
                    <a:pt x="2509886" y="3272854"/>
                  </a:cubicBezTo>
                  <a:cubicBezTo>
                    <a:pt x="2521524" y="3276411"/>
                    <a:pt x="2534071" y="3275425"/>
                    <a:pt x="2545013" y="3270092"/>
                  </a:cubicBezTo>
                  <a:cubicBezTo>
                    <a:pt x="2549760" y="3267139"/>
                    <a:pt x="2548146" y="3247899"/>
                    <a:pt x="2544159" y="3238183"/>
                  </a:cubicBezTo>
                  <a:cubicBezTo>
                    <a:pt x="2459949" y="3034158"/>
                    <a:pt x="2375644" y="2829656"/>
                    <a:pt x="2289346" y="2620487"/>
                  </a:cubicBezTo>
                  <a:close/>
                </a:path>
              </a:pathLst>
            </a:custGeom>
            <a:grpFill/>
            <a:ln w="9494"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ED40E589-6E21-5B4C-BAF8-E51436F3E2DD}"/>
                </a:ext>
              </a:extLst>
            </p:cNvPr>
            <p:cNvSpPr/>
            <p:nvPr/>
          </p:nvSpPr>
          <p:spPr>
            <a:xfrm>
              <a:off x="3810750" y="2274373"/>
              <a:ext cx="1518311" cy="1458719"/>
            </a:xfrm>
            <a:custGeom>
              <a:avLst/>
              <a:gdLst>
                <a:gd name="connsiteX0" fmla="*/ 251751 w 1518311"/>
                <a:gd name="connsiteY0" fmla="*/ 1340524 h 1458719"/>
                <a:gd name="connsiteX1" fmla="*/ 284885 w 1518311"/>
                <a:gd name="connsiteY1" fmla="*/ 1219842 h 1458719"/>
                <a:gd name="connsiteX2" fmla="*/ 362544 w 1518311"/>
                <a:gd name="connsiteY2" fmla="*/ 949237 h 1458719"/>
                <a:gd name="connsiteX3" fmla="*/ 348018 w 1518311"/>
                <a:gd name="connsiteY3" fmla="*/ 904564 h 1458719"/>
                <a:gd name="connsiteX4" fmla="*/ 50958 w 1518311"/>
                <a:gd name="connsiteY4" fmla="*/ 671583 h 1458719"/>
                <a:gd name="connsiteX5" fmla="*/ 6242 w 1518311"/>
                <a:gd name="connsiteY5" fmla="*/ 547091 h 1458719"/>
                <a:gd name="connsiteX6" fmla="*/ 115421 w 1518311"/>
                <a:gd name="connsiteY6" fmla="*/ 476987 h 1458719"/>
                <a:gd name="connsiteX7" fmla="*/ 485678 w 1518311"/>
                <a:gd name="connsiteY7" fmla="*/ 464128 h 1458719"/>
                <a:gd name="connsiteX8" fmla="*/ 531438 w 1518311"/>
                <a:gd name="connsiteY8" fmla="*/ 431458 h 1458719"/>
                <a:gd name="connsiteX9" fmla="*/ 657325 w 1518311"/>
                <a:gd name="connsiteY9" fmla="*/ 83224 h 1458719"/>
                <a:gd name="connsiteX10" fmla="*/ 760238 w 1518311"/>
                <a:gd name="connsiteY10" fmla="*/ 166 h 1458719"/>
                <a:gd name="connsiteX11" fmla="*/ 862296 w 1518311"/>
                <a:gd name="connsiteY11" fmla="*/ 84462 h 1458719"/>
                <a:gd name="connsiteX12" fmla="*/ 988563 w 1518311"/>
                <a:gd name="connsiteY12" fmla="*/ 432886 h 1458719"/>
                <a:gd name="connsiteX13" fmla="*/ 1031190 w 1518311"/>
                <a:gd name="connsiteY13" fmla="*/ 464224 h 1458719"/>
                <a:gd name="connsiteX14" fmla="*/ 1408188 w 1518311"/>
                <a:gd name="connsiteY14" fmla="*/ 477368 h 1458719"/>
                <a:gd name="connsiteX15" fmla="*/ 1512619 w 1518311"/>
                <a:gd name="connsiteY15" fmla="*/ 611290 h 1458719"/>
                <a:gd name="connsiteX16" fmla="*/ 1466479 w 1518311"/>
                <a:gd name="connsiteY16" fmla="*/ 672059 h 1458719"/>
                <a:gd name="connsiteX17" fmla="*/ 1175305 w 1518311"/>
                <a:gd name="connsiteY17" fmla="*/ 901040 h 1458719"/>
                <a:gd name="connsiteX18" fmla="*/ 1157172 w 1518311"/>
                <a:gd name="connsiteY18" fmla="*/ 954094 h 1458719"/>
                <a:gd name="connsiteX19" fmla="*/ 1259040 w 1518311"/>
                <a:gd name="connsiteY19" fmla="*/ 1310425 h 1458719"/>
                <a:gd name="connsiteX20" fmla="*/ 1225433 w 1518311"/>
                <a:gd name="connsiteY20" fmla="*/ 1438536 h 1458719"/>
                <a:gd name="connsiteX21" fmla="*/ 1093469 w 1518311"/>
                <a:gd name="connsiteY21" fmla="*/ 1431964 h 1458719"/>
                <a:gd name="connsiteX22" fmla="*/ 796124 w 1518311"/>
                <a:gd name="connsiteY22" fmla="*/ 1229653 h 1458719"/>
                <a:gd name="connsiteX23" fmla="*/ 721883 w 1518311"/>
                <a:gd name="connsiteY23" fmla="*/ 1230891 h 1458719"/>
                <a:gd name="connsiteX24" fmla="*/ 415329 w 1518311"/>
                <a:gd name="connsiteY24" fmla="*/ 1438536 h 1458719"/>
                <a:gd name="connsiteX25" fmla="*/ 301404 w 1518311"/>
                <a:gd name="connsiteY25" fmla="*/ 1443394 h 1458719"/>
                <a:gd name="connsiteX26" fmla="*/ 251751 w 1518311"/>
                <a:gd name="connsiteY26" fmla="*/ 1340524 h 1458719"/>
                <a:gd name="connsiteX27" fmla="*/ 760048 w 1518311"/>
                <a:gd name="connsiteY27" fmla="*/ 116275 h 1458719"/>
                <a:gd name="connsiteX28" fmla="*/ 743529 w 1518311"/>
                <a:gd name="connsiteY28" fmla="*/ 158090 h 1458719"/>
                <a:gd name="connsiteX29" fmla="*/ 622768 w 1518311"/>
                <a:gd name="connsiteY29" fmla="*/ 489274 h 1458719"/>
                <a:gd name="connsiteX30" fmla="*/ 510931 w 1518311"/>
                <a:gd name="connsiteY30" fmla="*/ 569951 h 1458719"/>
                <a:gd name="connsiteX31" fmla="*/ 141244 w 1518311"/>
                <a:gd name="connsiteY31" fmla="*/ 583667 h 1458719"/>
                <a:gd name="connsiteX32" fmla="*/ 118364 w 1518311"/>
                <a:gd name="connsiteY32" fmla="*/ 588620 h 1458719"/>
                <a:gd name="connsiteX33" fmla="*/ 422165 w 1518311"/>
                <a:gd name="connsiteY33" fmla="*/ 827221 h 1458719"/>
                <a:gd name="connsiteX34" fmla="*/ 467925 w 1518311"/>
                <a:gd name="connsiteY34" fmla="*/ 967144 h 1458719"/>
                <a:gd name="connsiteX35" fmla="*/ 371658 w 1518311"/>
                <a:gd name="connsiteY35" fmla="*/ 1306329 h 1458719"/>
                <a:gd name="connsiteX36" fmla="*/ 361689 w 1518311"/>
                <a:gd name="connsiteY36" fmla="*/ 1345762 h 1458719"/>
                <a:gd name="connsiteX37" fmla="*/ 691218 w 1518311"/>
                <a:gd name="connsiteY37" fmla="*/ 1122973 h 1458719"/>
                <a:gd name="connsiteX38" fmla="*/ 826314 w 1518311"/>
                <a:gd name="connsiteY38" fmla="*/ 1122115 h 1458719"/>
                <a:gd name="connsiteX39" fmla="*/ 905872 w 1518311"/>
                <a:gd name="connsiteY39" fmla="*/ 1176027 h 1458719"/>
                <a:gd name="connsiteX40" fmla="*/ 1156223 w 1518311"/>
                <a:gd name="connsiteY40" fmla="*/ 1344810 h 1458719"/>
                <a:gd name="connsiteX41" fmla="*/ 1146729 w 1518311"/>
                <a:gd name="connsiteY41" fmla="*/ 1304138 h 1458719"/>
                <a:gd name="connsiteX42" fmla="*/ 1051792 w 1518311"/>
                <a:gd name="connsiteY42" fmla="*/ 971716 h 1458719"/>
                <a:gd name="connsiteX43" fmla="*/ 1099260 w 1518311"/>
                <a:gd name="connsiteY43" fmla="*/ 825793 h 1458719"/>
                <a:gd name="connsiteX44" fmla="*/ 1373251 w 1518311"/>
                <a:gd name="connsiteY44" fmla="*/ 610337 h 1458719"/>
                <a:gd name="connsiteX45" fmla="*/ 1401732 w 1518311"/>
                <a:gd name="connsiteY45" fmla="*/ 585001 h 1458719"/>
                <a:gd name="connsiteX46" fmla="*/ 1016190 w 1518311"/>
                <a:gd name="connsiteY46" fmla="*/ 570142 h 1458719"/>
                <a:gd name="connsiteX47" fmla="*/ 892771 w 1518311"/>
                <a:gd name="connsiteY47" fmla="*/ 480226 h 1458719"/>
                <a:gd name="connsiteX48" fmla="*/ 760048 w 1518311"/>
                <a:gd name="connsiteY48" fmla="*/ 116275 h 145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8311" h="1458719">
                  <a:moveTo>
                    <a:pt x="251751" y="1340524"/>
                  </a:moveTo>
                  <a:cubicBezTo>
                    <a:pt x="261245" y="1306710"/>
                    <a:pt x="272638" y="1263181"/>
                    <a:pt x="284885" y="1219842"/>
                  </a:cubicBezTo>
                  <a:cubicBezTo>
                    <a:pt x="310423" y="1129545"/>
                    <a:pt x="335297" y="1038867"/>
                    <a:pt x="362544" y="949237"/>
                  </a:cubicBezTo>
                  <a:cubicBezTo>
                    <a:pt x="368999" y="928091"/>
                    <a:pt x="364348" y="917137"/>
                    <a:pt x="348018" y="904564"/>
                  </a:cubicBezTo>
                  <a:cubicBezTo>
                    <a:pt x="249093" y="827412"/>
                    <a:pt x="149788" y="749402"/>
                    <a:pt x="50958" y="671583"/>
                  </a:cubicBezTo>
                  <a:cubicBezTo>
                    <a:pt x="5388" y="635674"/>
                    <a:pt x="-9612" y="593287"/>
                    <a:pt x="6242" y="547091"/>
                  </a:cubicBezTo>
                  <a:cubicBezTo>
                    <a:pt x="21338" y="503371"/>
                    <a:pt x="59028" y="479083"/>
                    <a:pt x="115421" y="476987"/>
                  </a:cubicBezTo>
                  <a:cubicBezTo>
                    <a:pt x="238840" y="472415"/>
                    <a:pt x="362259" y="467462"/>
                    <a:pt x="485678" y="464128"/>
                  </a:cubicBezTo>
                  <a:cubicBezTo>
                    <a:pt x="510647" y="463462"/>
                    <a:pt x="522799" y="455937"/>
                    <a:pt x="531438" y="431458"/>
                  </a:cubicBezTo>
                  <a:cubicBezTo>
                    <a:pt x="571881" y="314872"/>
                    <a:pt x="614698" y="198952"/>
                    <a:pt x="657325" y="83224"/>
                  </a:cubicBezTo>
                  <a:cubicBezTo>
                    <a:pt x="677737" y="27502"/>
                    <a:pt x="712579" y="-311"/>
                    <a:pt x="760238" y="166"/>
                  </a:cubicBezTo>
                  <a:cubicBezTo>
                    <a:pt x="807897" y="642"/>
                    <a:pt x="841599" y="27978"/>
                    <a:pt x="862296" y="84462"/>
                  </a:cubicBezTo>
                  <a:cubicBezTo>
                    <a:pt x="904733" y="200476"/>
                    <a:pt x="947740" y="316396"/>
                    <a:pt x="988563" y="432886"/>
                  </a:cubicBezTo>
                  <a:cubicBezTo>
                    <a:pt x="996253" y="454699"/>
                    <a:pt x="1006601" y="463557"/>
                    <a:pt x="1031190" y="464224"/>
                  </a:cubicBezTo>
                  <a:cubicBezTo>
                    <a:pt x="1156888" y="467272"/>
                    <a:pt x="1282490" y="472225"/>
                    <a:pt x="1408188" y="477368"/>
                  </a:cubicBezTo>
                  <a:cubicBezTo>
                    <a:pt x="1486132" y="480511"/>
                    <a:pt x="1536069" y="542805"/>
                    <a:pt x="1512619" y="611290"/>
                  </a:cubicBezTo>
                  <a:cubicBezTo>
                    <a:pt x="1502887" y="635295"/>
                    <a:pt x="1486962" y="656269"/>
                    <a:pt x="1466479" y="672059"/>
                  </a:cubicBezTo>
                  <a:cubicBezTo>
                    <a:pt x="1370592" y="749974"/>
                    <a:pt x="1273186" y="826174"/>
                    <a:pt x="1175305" y="901040"/>
                  </a:cubicBezTo>
                  <a:cubicBezTo>
                    <a:pt x="1156318" y="915994"/>
                    <a:pt x="1149577" y="928663"/>
                    <a:pt x="1157172" y="954094"/>
                  </a:cubicBezTo>
                  <a:cubicBezTo>
                    <a:pt x="1192679" y="1072395"/>
                    <a:pt x="1225527" y="1191553"/>
                    <a:pt x="1259040" y="1310425"/>
                  </a:cubicBezTo>
                  <a:cubicBezTo>
                    <a:pt x="1275465" y="1368527"/>
                    <a:pt x="1264167" y="1410628"/>
                    <a:pt x="1225433" y="1438536"/>
                  </a:cubicBezTo>
                  <a:cubicBezTo>
                    <a:pt x="1186698" y="1466444"/>
                    <a:pt x="1142742" y="1465206"/>
                    <a:pt x="1093469" y="1431964"/>
                  </a:cubicBezTo>
                  <a:cubicBezTo>
                    <a:pt x="994069" y="1365289"/>
                    <a:pt x="894100" y="1298614"/>
                    <a:pt x="796124" y="1229653"/>
                  </a:cubicBezTo>
                  <a:cubicBezTo>
                    <a:pt x="767643" y="1209460"/>
                    <a:pt x="748655" y="1211936"/>
                    <a:pt x="721883" y="1230891"/>
                  </a:cubicBezTo>
                  <a:cubicBezTo>
                    <a:pt x="620679" y="1301471"/>
                    <a:pt x="517767" y="1369765"/>
                    <a:pt x="415329" y="1438536"/>
                  </a:cubicBezTo>
                  <a:cubicBezTo>
                    <a:pt x="378683" y="1463110"/>
                    <a:pt x="339949" y="1466254"/>
                    <a:pt x="301404" y="1443394"/>
                  </a:cubicBezTo>
                  <a:cubicBezTo>
                    <a:pt x="266657" y="1422915"/>
                    <a:pt x="250802" y="1391292"/>
                    <a:pt x="251751" y="1340524"/>
                  </a:cubicBezTo>
                  <a:close/>
                  <a:moveTo>
                    <a:pt x="760048" y="116275"/>
                  </a:moveTo>
                  <a:cubicBezTo>
                    <a:pt x="751978" y="136754"/>
                    <a:pt x="747516" y="147232"/>
                    <a:pt x="743529" y="158090"/>
                  </a:cubicBezTo>
                  <a:cubicBezTo>
                    <a:pt x="703275" y="268485"/>
                    <a:pt x="663306" y="378975"/>
                    <a:pt x="622768" y="489274"/>
                  </a:cubicBezTo>
                  <a:cubicBezTo>
                    <a:pt x="601787" y="546615"/>
                    <a:pt x="571881" y="567665"/>
                    <a:pt x="510931" y="569951"/>
                  </a:cubicBezTo>
                  <a:cubicBezTo>
                    <a:pt x="387702" y="574396"/>
                    <a:pt x="264473" y="578968"/>
                    <a:pt x="141244" y="583667"/>
                  </a:cubicBezTo>
                  <a:cubicBezTo>
                    <a:pt x="133500" y="584716"/>
                    <a:pt x="125850" y="586373"/>
                    <a:pt x="118364" y="588620"/>
                  </a:cubicBezTo>
                  <a:cubicBezTo>
                    <a:pt x="222795" y="670345"/>
                    <a:pt x="322385" y="748640"/>
                    <a:pt x="422165" y="827221"/>
                  </a:cubicBezTo>
                  <a:cubicBezTo>
                    <a:pt x="475994" y="869798"/>
                    <a:pt x="486437" y="901516"/>
                    <a:pt x="467925" y="967144"/>
                  </a:cubicBezTo>
                  <a:cubicBezTo>
                    <a:pt x="436026" y="1080301"/>
                    <a:pt x="403652" y="1193267"/>
                    <a:pt x="371658" y="1306329"/>
                  </a:cubicBezTo>
                  <a:cubicBezTo>
                    <a:pt x="368715" y="1316616"/>
                    <a:pt x="366341" y="1327093"/>
                    <a:pt x="361689" y="1345762"/>
                  </a:cubicBezTo>
                  <a:cubicBezTo>
                    <a:pt x="476944" y="1267657"/>
                    <a:pt x="584793" y="1196029"/>
                    <a:pt x="691218" y="1122973"/>
                  </a:cubicBezTo>
                  <a:cubicBezTo>
                    <a:pt x="736978" y="1091635"/>
                    <a:pt x="780934" y="1090492"/>
                    <a:pt x="826314" y="1122115"/>
                  </a:cubicBezTo>
                  <a:cubicBezTo>
                    <a:pt x="852612" y="1140403"/>
                    <a:pt x="879290" y="1158120"/>
                    <a:pt x="905872" y="1176027"/>
                  </a:cubicBezTo>
                  <a:lnTo>
                    <a:pt x="1156223" y="1344810"/>
                  </a:lnTo>
                  <a:cubicBezTo>
                    <a:pt x="1151761" y="1326331"/>
                    <a:pt x="1149293" y="1315092"/>
                    <a:pt x="1146729" y="1304138"/>
                  </a:cubicBezTo>
                  <a:cubicBezTo>
                    <a:pt x="1115083" y="1193267"/>
                    <a:pt x="1083437" y="1082460"/>
                    <a:pt x="1051792" y="971716"/>
                  </a:cubicBezTo>
                  <a:cubicBezTo>
                    <a:pt x="1031949" y="901326"/>
                    <a:pt x="1042298" y="870370"/>
                    <a:pt x="1099260" y="825793"/>
                  </a:cubicBezTo>
                  <a:cubicBezTo>
                    <a:pt x="1190337" y="753974"/>
                    <a:pt x="1281667" y="682156"/>
                    <a:pt x="1373251" y="610337"/>
                  </a:cubicBezTo>
                  <a:cubicBezTo>
                    <a:pt x="1381510" y="603765"/>
                    <a:pt x="1388915" y="596240"/>
                    <a:pt x="1401732" y="585001"/>
                  </a:cubicBezTo>
                  <a:lnTo>
                    <a:pt x="1016190" y="570142"/>
                  </a:lnTo>
                  <a:cubicBezTo>
                    <a:pt x="942803" y="567475"/>
                    <a:pt x="918689" y="550139"/>
                    <a:pt x="892771" y="480226"/>
                  </a:cubicBezTo>
                  <a:cubicBezTo>
                    <a:pt x="849859" y="362211"/>
                    <a:pt x="806757" y="244196"/>
                    <a:pt x="760048" y="116275"/>
                  </a:cubicBezTo>
                  <a:close/>
                </a:path>
              </a:pathLst>
            </a:custGeom>
            <a:grpFill/>
            <a:ln w="9494"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BBE91F3B-BBCE-A643-A070-E18EFD99F19B}"/>
                </a:ext>
              </a:extLst>
            </p:cNvPr>
            <p:cNvSpPr/>
            <p:nvPr/>
          </p:nvSpPr>
          <p:spPr>
            <a:xfrm>
              <a:off x="3513101" y="1975675"/>
              <a:ext cx="2114776" cy="997219"/>
            </a:xfrm>
            <a:custGeom>
              <a:avLst/>
              <a:gdLst>
                <a:gd name="connsiteX0" fmla="*/ 998171 w 2114776"/>
                <a:gd name="connsiteY0" fmla="*/ 160 h 997219"/>
                <a:gd name="connsiteX1" fmla="*/ 2108942 w 2114776"/>
                <a:gd name="connsiteY1" fmla="*/ 893414 h 997219"/>
                <a:gd name="connsiteX2" fmla="*/ 2114638 w 2114776"/>
                <a:gd name="connsiteY2" fmla="*/ 935800 h 997219"/>
                <a:gd name="connsiteX3" fmla="*/ 2072011 w 2114776"/>
                <a:gd name="connsiteY3" fmla="*/ 996379 h 997219"/>
                <a:gd name="connsiteX4" fmla="*/ 2009922 w 2114776"/>
                <a:gd name="connsiteY4" fmla="*/ 952088 h 997219"/>
                <a:gd name="connsiteX5" fmla="*/ 1930554 w 2114776"/>
                <a:gd name="connsiteY5" fmla="*/ 675863 h 997219"/>
                <a:gd name="connsiteX6" fmla="*/ 953455 w 2114776"/>
                <a:gd name="connsiteY6" fmla="*/ 113888 h 997219"/>
                <a:gd name="connsiteX7" fmla="*/ 111738 w 2114776"/>
                <a:gd name="connsiteY7" fmla="*/ 904463 h 997219"/>
                <a:gd name="connsiteX8" fmla="*/ 105282 w 2114776"/>
                <a:gd name="connsiteY8" fmla="*/ 946754 h 997219"/>
                <a:gd name="connsiteX9" fmla="*/ 43857 w 2114776"/>
                <a:gd name="connsiteY9" fmla="*/ 996475 h 997219"/>
                <a:gd name="connsiteX10" fmla="*/ 850 w 2114776"/>
                <a:gd name="connsiteY10" fmla="*/ 929800 h 997219"/>
                <a:gd name="connsiteX11" fmla="*/ 115630 w 2114776"/>
                <a:gd name="connsiteY11" fmla="*/ 568516 h 997219"/>
                <a:gd name="connsiteX12" fmla="*/ 998171 w 2114776"/>
                <a:gd name="connsiteY12" fmla="*/ 160 h 99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4776" h="997219">
                  <a:moveTo>
                    <a:pt x="998171" y="160"/>
                  </a:moveTo>
                  <a:cubicBezTo>
                    <a:pt x="1580044" y="1779"/>
                    <a:pt x="2019511" y="375445"/>
                    <a:pt x="2108942" y="893414"/>
                  </a:cubicBezTo>
                  <a:cubicBezTo>
                    <a:pt x="2111411" y="907511"/>
                    <a:pt x="2113499" y="921989"/>
                    <a:pt x="2114638" y="935800"/>
                  </a:cubicBezTo>
                  <a:cubicBezTo>
                    <a:pt x="2117297" y="967138"/>
                    <a:pt x="2099828" y="991522"/>
                    <a:pt x="2072011" y="996379"/>
                  </a:cubicBezTo>
                  <a:cubicBezTo>
                    <a:pt x="2041631" y="1001809"/>
                    <a:pt x="2018941" y="984854"/>
                    <a:pt x="2009922" y="952088"/>
                  </a:cubicBezTo>
                  <a:cubicBezTo>
                    <a:pt x="1984384" y="859600"/>
                    <a:pt x="1968529" y="762826"/>
                    <a:pt x="1930554" y="675863"/>
                  </a:cubicBezTo>
                  <a:cubicBezTo>
                    <a:pt x="1763990" y="292875"/>
                    <a:pt x="1367033" y="64567"/>
                    <a:pt x="953455" y="113888"/>
                  </a:cubicBezTo>
                  <a:cubicBezTo>
                    <a:pt x="518830" y="164275"/>
                    <a:pt x="184935" y="483268"/>
                    <a:pt x="111738" y="904463"/>
                  </a:cubicBezTo>
                  <a:cubicBezTo>
                    <a:pt x="109364" y="918560"/>
                    <a:pt x="108225" y="933038"/>
                    <a:pt x="105282" y="946754"/>
                  </a:cubicBezTo>
                  <a:cubicBezTo>
                    <a:pt x="97782" y="982949"/>
                    <a:pt x="74902" y="1001142"/>
                    <a:pt x="43857" y="996475"/>
                  </a:cubicBezTo>
                  <a:cubicBezTo>
                    <a:pt x="12812" y="991807"/>
                    <a:pt x="-3612" y="966185"/>
                    <a:pt x="850" y="929800"/>
                  </a:cubicBezTo>
                  <a:cubicBezTo>
                    <a:pt x="15238" y="803009"/>
                    <a:pt x="54231" y="680272"/>
                    <a:pt x="115630" y="568516"/>
                  </a:cubicBezTo>
                  <a:cubicBezTo>
                    <a:pt x="322025" y="199899"/>
                    <a:pt x="639971" y="15780"/>
                    <a:pt x="998171" y="160"/>
                  </a:cubicBezTo>
                  <a:close/>
                </a:path>
              </a:pathLst>
            </a:custGeom>
            <a:grpFill/>
            <a:ln w="9494"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10E574A8-4891-004A-AD89-4BB25F2C21B3}"/>
                </a:ext>
              </a:extLst>
            </p:cNvPr>
            <p:cNvSpPr/>
            <p:nvPr/>
          </p:nvSpPr>
          <p:spPr>
            <a:xfrm>
              <a:off x="3512478" y="3116123"/>
              <a:ext cx="2115068" cy="998390"/>
            </a:xfrm>
            <a:custGeom>
              <a:avLst/>
              <a:gdLst>
                <a:gd name="connsiteX0" fmla="*/ 1073415 w 2115068"/>
                <a:gd name="connsiteY0" fmla="*/ 998550 h 998390"/>
                <a:gd name="connsiteX1" fmla="*/ 6220 w 2115068"/>
                <a:gd name="connsiteY1" fmla="*/ 104248 h 998390"/>
                <a:gd name="connsiteX2" fmla="*/ 619 w 2115068"/>
                <a:gd name="connsiteY2" fmla="*/ 61767 h 998390"/>
                <a:gd name="connsiteX3" fmla="*/ 44196 w 2115068"/>
                <a:gd name="connsiteY3" fmla="*/ 1759 h 998390"/>
                <a:gd name="connsiteX4" fmla="*/ 104144 w 2115068"/>
                <a:gd name="connsiteY4" fmla="*/ 42670 h 998390"/>
                <a:gd name="connsiteX5" fmla="*/ 104386 w 2115068"/>
                <a:gd name="connsiteY5" fmla="*/ 44050 h 998390"/>
                <a:gd name="connsiteX6" fmla="*/ 128500 w 2115068"/>
                <a:gd name="connsiteY6" fmla="*/ 166351 h 998390"/>
                <a:gd name="connsiteX7" fmla="*/ 1077877 w 2115068"/>
                <a:gd name="connsiteY7" fmla="*/ 891108 h 998390"/>
                <a:gd name="connsiteX8" fmla="*/ 1995165 w 2115068"/>
                <a:gd name="connsiteY8" fmla="*/ 134538 h 998390"/>
                <a:gd name="connsiteX9" fmla="*/ 2010166 w 2115068"/>
                <a:gd name="connsiteY9" fmla="*/ 50337 h 998390"/>
                <a:gd name="connsiteX10" fmla="*/ 2071970 w 2115068"/>
                <a:gd name="connsiteY10" fmla="*/ 1188 h 998390"/>
                <a:gd name="connsiteX11" fmla="*/ 2114122 w 2115068"/>
                <a:gd name="connsiteY11" fmla="*/ 68625 h 998390"/>
                <a:gd name="connsiteX12" fmla="*/ 1381583 w 2115068"/>
                <a:gd name="connsiteY12" fmla="*/ 947306 h 998390"/>
                <a:gd name="connsiteX13" fmla="*/ 1073415 w 2115068"/>
                <a:gd name="connsiteY13" fmla="*/ 998550 h 99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5068" h="998390">
                  <a:moveTo>
                    <a:pt x="1073415" y="998550"/>
                  </a:moveTo>
                  <a:cubicBezTo>
                    <a:pt x="536353" y="997598"/>
                    <a:pt x="92709" y="619741"/>
                    <a:pt x="6220" y="104248"/>
                  </a:cubicBezTo>
                  <a:cubicBezTo>
                    <a:pt x="3847" y="90151"/>
                    <a:pt x="1758" y="75673"/>
                    <a:pt x="619" y="61767"/>
                  </a:cubicBezTo>
                  <a:cubicBezTo>
                    <a:pt x="-3236" y="33279"/>
                    <a:pt x="15986" y="6808"/>
                    <a:pt x="44196" y="1759"/>
                  </a:cubicBezTo>
                  <a:cubicBezTo>
                    <a:pt x="72010" y="-3552"/>
                    <a:pt x="98849" y="14764"/>
                    <a:pt x="104144" y="42670"/>
                  </a:cubicBezTo>
                  <a:cubicBezTo>
                    <a:pt x="104231" y="43129"/>
                    <a:pt x="104311" y="43589"/>
                    <a:pt x="104386" y="44050"/>
                  </a:cubicBezTo>
                  <a:cubicBezTo>
                    <a:pt x="113880" y="84627"/>
                    <a:pt x="118342" y="126156"/>
                    <a:pt x="128500" y="166351"/>
                  </a:cubicBezTo>
                  <a:cubicBezTo>
                    <a:pt x="238848" y="599789"/>
                    <a:pt x="632078" y="899982"/>
                    <a:pt x="1077877" y="891108"/>
                  </a:cubicBezTo>
                  <a:cubicBezTo>
                    <a:pt x="1517439" y="884060"/>
                    <a:pt x="1898709" y="569735"/>
                    <a:pt x="1995165" y="134538"/>
                  </a:cubicBezTo>
                  <a:cubicBezTo>
                    <a:pt x="2001241" y="106725"/>
                    <a:pt x="2004659" y="78245"/>
                    <a:pt x="2010166" y="50337"/>
                  </a:cubicBezTo>
                  <a:cubicBezTo>
                    <a:pt x="2017476" y="14523"/>
                    <a:pt x="2042160" y="-4623"/>
                    <a:pt x="2071970" y="1188"/>
                  </a:cubicBezTo>
                  <a:cubicBezTo>
                    <a:pt x="2101781" y="6998"/>
                    <a:pt x="2119914" y="32906"/>
                    <a:pt x="2114122" y="68625"/>
                  </a:cubicBezTo>
                  <a:cubicBezTo>
                    <a:pt x="2043014" y="506775"/>
                    <a:pt x="1797125" y="798811"/>
                    <a:pt x="1381583" y="947306"/>
                  </a:cubicBezTo>
                  <a:cubicBezTo>
                    <a:pt x="1282370" y="981282"/>
                    <a:pt x="1178248" y="998596"/>
                    <a:pt x="1073415" y="998550"/>
                  </a:cubicBezTo>
                  <a:close/>
                </a:path>
              </a:pathLst>
            </a:custGeom>
            <a:grpFill/>
            <a:ln w="9494" cap="flat">
              <a:noFill/>
              <a:prstDash val="solid"/>
              <a:miter/>
            </a:ln>
          </p:spPr>
          <p:txBody>
            <a:bodyPr rtlCol="0" anchor="ctr"/>
            <a:lstStyle/>
            <a:p>
              <a:endParaRPr lang="en-RO"/>
            </a:p>
          </p:txBody>
        </p:sp>
      </p:grpSp>
      <p:grpSp>
        <p:nvGrpSpPr>
          <p:cNvPr id="46" name="Graphic 44">
            <a:extLst>
              <a:ext uri="{FF2B5EF4-FFF2-40B4-BE49-F238E27FC236}">
                <a16:creationId xmlns:a16="http://schemas.microsoft.com/office/drawing/2014/main" id="{732160EE-A0FA-3B4D-968E-DA224BB42774}"/>
              </a:ext>
            </a:extLst>
          </p:cNvPr>
          <p:cNvGrpSpPr>
            <a:grpSpLocks noChangeAspect="1"/>
          </p:cNvGrpSpPr>
          <p:nvPr/>
        </p:nvGrpSpPr>
        <p:grpSpPr>
          <a:xfrm>
            <a:off x="7189816" y="2489414"/>
            <a:ext cx="504000" cy="504000"/>
            <a:chOff x="2743200" y="1600200"/>
            <a:chExt cx="3657600" cy="3657600"/>
          </a:xfrm>
          <a:solidFill>
            <a:schemeClr val="bg1"/>
          </a:solidFill>
        </p:grpSpPr>
        <p:sp>
          <p:nvSpPr>
            <p:cNvPr id="47" name="Freeform 46">
              <a:extLst>
                <a:ext uri="{FF2B5EF4-FFF2-40B4-BE49-F238E27FC236}">
                  <a16:creationId xmlns:a16="http://schemas.microsoft.com/office/drawing/2014/main" id="{A93F75DF-DAE6-4648-B147-E336E3836106}"/>
                </a:ext>
              </a:extLst>
            </p:cNvPr>
            <p:cNvSpPr/>
            <p:nvPr/>
          </p:nvSpPr>
          <p:spPr>
            <a:xfrm>
              <a:off x="2743200" y="1600580"/>
              <a:ext cx="3657600" cy="3656924"/>
            </a:xfrm>
            <a:custGeom>
              <a:avLst/>
              <a:gdLst>
                <a:gd name="connsiteX0" fmla="*/ 3657767 w 3657600"/>
                <a:gd name="connsiteY0" fmla="*/ 1842866 h 3656924"/>
                <a:gd name="connsiteX1" fmla="*/ 3657767 w 3657600"/>
                <a:gd name="connsiteY1" fmla="*/ 1935735 h 3656924"/>
                <a:gd name="connsiteX2" fmla="*/ 3608714 w 3657600"/>
                <a:gd name="connsiteY2" fmla="*/ 2064799 h 3656924"/>
                <a:gd name="connsiteX3" fmla="*/ 3564899 w 3657600"/>
                <a:gd name="connsiteY3" fmla="*/ 2234534 h 3656924"/>
                <a:gd name="connsiteX4" fmla="*/ 3445931 w 3657600"/>
                <a:gd name="connsiteY4" fmla="*/ 2495233 h 3656924"/>
                <a:gd name="connsiteX5" fmla="*/ 3366683 w 3657600"/>
                <a:gd name="connsiteY5" fmla="*/ 2549621 h 3656924"/>
                <a:gd name="connsiteX6" fmla="*/ 3230285 w 3657600"/>
                <a:gd name="connsiteY6" fmla="*/ 2783460 h 3656924"/>
                <a:gd name="connsiteX7" fmla="*/ 3231333 w 3657600"/>
                <a:gd name="connsiteY7" fmla="*/ 3472689 h 3656924"/>
                <a:gd name="connsiteX8" fmla="*/ 3143798 w 3657600"/>
                <a:gd name="connsiteY8" fmla="*/ 3636138 h 3656924"/>
                <a:gd name="connsiteX9" fmla="*/ 2956061 w 3657600"/>
                <a:gd name="connsiteY9" fmla="*/ 3618326 h 3656924"/>
                <a:gd name="connsiteX10" fmla="*/ 2656785 w 3657600"/>
                <a:gd name="connsiteY10" fmla="*/ 3417444 h 3656924"/>
                <a:gd name="connsiteX11" fmla="*/ 2588205 w 3657600"/>
                <a:gd name="connsiteY11" fmla="*/ 3416872 h 3656924"/>
                <a:gd name="connsiteX12" fmla="*/ 2273880 w 3657600"/>
                <a:gd name="connsiteY12" fmla="*/ 3627089 h 3656924"/>
                <a:gd name="connsiteX13" fmla="*/ 2013276 w 3657600"/>
                <a:gd name="connsiteY13" fmla="*/ 3488786 h 3656924"/>
                <a:gd name="connsiteX14" fmla="*/ 2013276 w 3657600"/>
                <a:gd name="connsiteY14" fmla="*/ 3367342 h 3656924"/>
                <a:gd name="connsiteX15" fmla="*/ 2013276 w 3657600"/>
                <a:gd name="connsiteY15" fmla="*/ 3292190 h 3656924"/>
                <a:gd name="connsiteX16" fmla="*/ 349354 w 3657600"/>
                <a:gd name="connsiteY16" fmla="*/ 3292190 h 3656924"/>
                <a:gd name="connsiteX17" fmla="*/ 2834 w 3657600"/>
                <a:gd name="connsiteY17" fmla="*/ 3035015 h 3656924"/>
                <a:gd name="connsiteX18" fmla="*/ 167 w 3657600"/>
                <a:gd name="connsiteY18" fmla="*/ 3028443 h 3656924"/>
                <a:gd name="connsiteX19" fmla="*/ 167 w 3657600"/>
                <a:gd name="connsiteY19" fmla="*/ 506985 h 3656924"/>
                <a:gd name="connsiteX20" fmla="*/ 5406 w 3657600"/>
                <a:gd name="connsiteY20" fmla="*/ 494126 h 3656924"/>
                <a:gd name="connsiteX21" fmla="*/ 330208 w 3657600"/>
                <a:gd name="connsiteY21" fmla="*/ 243238 h 3656924"/>
                <a:gd name="connsiteX22" fmla="*/ 711971 w 3657600"/>
                <a:gd name="connsiteY22" fmla="*/ 243238 h 3656924"/>
                <a:gd name="connsiteX23" fmla="*/ 767692 w 3657600"/>
                <a:gd name="connsiteY23" fmla="*/ 221616 h 3656924"/>
                <a:gd name="connsiteX24" fmla="*/ 845606 w 3657600"/>
                <a:gd name="connsiteY24" fmla="*/ 185516 h 3656924"/>
                <a:gd name="connsiteX25" fmla="*/ 927236 w 3657600"/>
                <a:gd name="connsiteY25" fmla="*/ 184087 h 3656924"/>
                <a:gd name="connsiteX26" fmla="*/ 1000959 w 3657600"/>
                <a:gd name="connsiteY26" fmla="*/ 139606 h 3656924"/>
                <a:gd name="connsiteX27" fmla="*/ 1109925 w 3657600"/>
                <a:gd name="connsiteY27" fmla="*/ 27020 h 3656924"/>
                <a:gd name="connsiteX28" fmla="*/ 1178886 w 3657600"/>
                <a:gd name="connsiteY28" fmla="*/ 160 h 3656924"/>
                <a:gd name="connsiteX29" fmla="*/ 1257467 w 3657600"/>
                <a:gd name="connsiteY29" fmla="*/ 160 h 3656924"/>
                <a:gd name="connsiteX30" fmla="*/ 1421869 w 3657600"/>
                <a:gd name="connsiteY30" fmla="*/ 113698 h 3656924"/>
                <a:gd name="connsiteX31" fmla="*/ 1556267 w 3657600"/>
                <a:gd name="connsiteY31" fmla="*/ 183706 h 3656924"/>
                <a:gd name="connsiteX32" fmla="*/ 1591700 w 3657600"/>
                <a:gd name="connsiteY32" fmla="*/ 184754 h 3656924"/>
                <a:gd name="connsiteX33" fmla="*/ 1676282 w 3657600"/>
                <a:gd name="connsiteY33" fmla="*/ 224854 h 3656924"/>
                <a:gd name="connsiteX34" fmla="*/ 1718096 w 3657600"/>
                <a:gd name="connsiteY34" fmla="*/ 242761 h 3656924"/>
                <a:gd name="connsiteX35" fmla="*/ 2118146 w 3657600"/>
                <a:gd name="connsiteY35" fmla="*/ 243619 h 3656924"/>
                <a:gd name="connsiteX36" fmla="*/ 2437996 w 3657600"/>
                <a:gd name="connsiteY36" fmla="*/ 561182 h 3656924"/>
                <a:gd name="connsiteX37" fmla="*/ 2437996 w 3657600"/>
                <a:gd name="connsiteY37" fmla="*/ 861124 h 3656924"/>
                <a:gd name="connsiteX38" fmla="*/ 2439806 w 3657600"/>
                <a:gd name="connsiteY38" fmla="*/ 901225 h 3656924"/>
                <a:gd name="connsiteX39" fmla="*/ 2455998 w 3657600"/>
                <a:gd name="connsiteY39" fmla="*/ 895700 h 3656924"/>
                <a:gd name="connsiteX40" fmla="*/ 2819853 w 3657600"/>
                <a:gd name="connsiteY40" fmla="*/ 912464 h 3656924"/>
                <a:gd name="connsiteX41" fmla="*/ 2945774 w 3657600"/>
                <a:gd name="connsiteY41" fmla="*/ 943611 h 3656924"/>
                <a:gd name="connsiteX42" fmla="*/ 3278006 w 3657600"/>
                <a:gd name="connsiteY42" fmla="*/ 1134778 h 3656924"/>
                <a:gd name="connsiteX43" fmla="*/ 3373256 w 3657600"/>
                <a:gd name="connsiteY43" fmla="*/ 1231742 h 3656924"/>
                <a:gd name="connsiteX44" fmla="*/ 3566232 w 3657600"/>
                <a:gd name="connsiteY44" fmla="*/ 1565689 h 3656924"/>
                <a:gd name="connsiteX45" fmla="*/ 3587759 w 3657600"/>
                <a:gd name="connsiteY45" fmla="*/ 1672750 h 3656924"/>
                <a:gd name="connsiteX46" fmla="*/ 3657767 w 3657600"/>
                <a:gd name="connsiteY46" fmla="*/ 1842866 h 3656924"/>
                <a:gd name="connsiteX47" fmla="*/ 367356 w 3657600"/>
                <a:gd name="connsiteY47" fmla="*/ 2926335 h 3656924"/>
                <a:gd name="connsiteX48" fmla="*/ 1967556 w 3657600"/>
                <a:gd name="connsiteY48" fmla="*/ 2926335 h 3656924"/>
                <a:gd name="connsiteX49" fmla="*/ 1996131 w 3657600"/>
                <a:gd name="connsiteY49" fmla="*/ 2925287 h 3656924"/>
                <a:gd name="connsiteX50" fmla="*/ 2011085 w 3657600"/>
                <a:gd name="connsiteY50" fmla="*/ 2910428 h 3656924"/>
                <a:gd name="connsiteX51" fmla="*/ 1972985 w 3657600"/>
                <a:gd name="connsiteY51" fmla="*/ 2650110 h 3656924"/>
                <a:gd name="connsiteX52" fmla="*/ 1866401 w 3657600"/>
                <a:gd name="connsiteY52" fmla="*/ 2542954 h 3656924"/>
                <a:gd name="connsiteX53" fmla="*/ 1678472 w 3657600"/>
                <a:gd name="connsiteY53" fmla="*/ 2219104 h 3656924"/>
                <a:gd name="connsiteX54" fmla="*/ 1640372 w 3657600"/>
                <a:gd name="connsiteY54" fmla="*/ 2076229 h 3656924"/>
                <a:gd name="connsiteX55" fmla="*/ 1640849 w 3657600"/>
                <a:gd name="connsiteY55" fmla="*/ 1701325 h 3656924"/>
                <a:gd name="connsiteX56" fmla="*/ 1678949 w 3657600"/>
                <a:gd name="connsiteY56" fmla="*/ 1562260 h 3656924"/>
                <a:gd name="connsiteX57" fmla="*/ 1867639 w 3657600"/>
                <a:gd name="connsiteY57" fmla="*/ 1235266 h 3656924"/>
                <a:gd name="connsiteX58" fmla="*/ 1967651 w 3657600"/>
                <a:gd name="connsiteY58" fmla="*/ 1136206 h 3656924"/>
                <a:gd name="connsiteX59" fmla="*/ 2050519 w 3657600"/>
                <a:gd name="connsiteY59" fmla="*/ 1030003 h 3656924"/>
                <a:gd name="connsiteX60" fmla="*/ 2071474 w 3657600"/>
                <a:gd name="connsiteY60" fmla="*/ 982378 h 3656924"/>
                <a:gd name="connsiteX61" fmla="*/ 2072331 w 3657600"/>
                <a:gd name="connsiteY61" fmla="*/ 643192 h 3656924"/>
                <a:gd name="connsiteX62" fmla="*/ 2070045 w 3657600"/>
                <a:gd name="connsiteY62" fmla="*/ 608998 h 3656924"/>
                <a:gd name="connsiteX63" fmla="*/ 2029373 w 3657600"/>
                <a:gd name="connsiteY63" fmla="*/ 608998 h 3656924"/>
                <a:gd name="connsiteX64" fmla="*/ 1600748 w 3657600"/>
                <a:gd name="connsiteY64" fmla="*/ 608998 h 3656924"/>
                <a:gd name="connsiteX65" fmla="*/ 1502355 w 3657600"/>
                <a:gd name="connsiteY65" fmla="*/ 631858 h 3656924"/>
                <a:gd name="connsiteX66" fmla="*/ 1397580 w 3657600"/>
                <a:gd name="connsiteY66" fmla="*/ 664433 h 3656924"/>
                <a:gd name="connsiteX67" fmla="*/ 1058966 w 3657600"/>
                <a:gd name="connsiteY67" fmla="*/ 666814 h 3656924"/>
                <a:gd name="connsiteX68" fmla="*/ 917234 w 3657600"/>
                <a:gd name="connsiteY68" fmla="*/ 623476 h 3656924"/>
                <a:gd name="connsiteX69" fmla="*/ 863513 w 3657600"/>
                <a:gd name="connsiteY69" fmla="*/ 610045 h 3656924"/>
                <a:gd name="connsiteX70" fmla="*/ 402884 w 3657600"/>
                <a:gd name="connsiteY70" fmla="*/ 610045 h 3656924"/>
                <a:gd name="connsiteX71" fmla="*/ 366880 w 3657600"/>
                <a:gd name="connsiteY71" fmla="*/ 611855 h 3656924"/>
                <a:gd name="connsiteX72" fmla="*/ 2939868 w 3657600"/>
                <a:gd name="connsiteY72" fmla="*/ 2712213 h 3656924"/>
                <a:gd name="connsiteX73" fmla="*/ 3176755 w 3657600"/>
                <a:gd name="connsiteY73" fmla="*/ 2572576 h 3656924"/>
                <a:gd name="connsiteX74" fmla="*/ 3312677 w 3657600"/>
                <a:gd name="connsiteY74" fmla="*/ 2439226 h 3656924"/>
                <a:gd name="connsiteX75" fmla="*/ 3443550 w 3657600"/>
                <a:gd name="connsiteY75" fmla="*/ 2215675 h 3656924"/>
                <a:gd name="connsiteX76" fmla="*/ 3497843 w 3657600"/>
                <a:gd name="connsiteY76" fmla="*/ 2015650 h 3656924"/>
                <a:gd name="connsiteX77" fmla="*/ 3497843 w 3657600"/>
                <a:gd name="connsiteY77" fmla="*/ 1762856 h 3656924"/>
                <a:gd name="connsiteX78" fmla="*/ 3443360 w 3657600"/>
                <a:gd name="connsiteY78" fmla="*/ 1559116 h 3656924"/>
                <a:gd name="connsiteX79" fmla="*/ 3315820 w 3657600"/>
                <a:gd name="connsiteY79" fmla="*/ 1340899 h 3656924"/>
                <a:gd name="connsiteX80" fmla="*/ 3169230 w 3657600"/>
                <a:gd name="connsiteY80" fmla="*/ 1194118 h 3656924"/>
                <a:gd name="connsiteX81" fmla="*/ 2947012 w 3657600"/>
                <a:gd name="connsiteY81" fmla="*/ 1066579 h 3656924"/>
                <a:gd name="connsiteX82" fmla="*/ 2750130 w 3657600"/>
                <a:gd name="connsiteY82" fmla="*/ 1014191 h 3656924"/>
                <a:gd name="connsiteX83" fmla="*/ 2494193 w 3657600"/>
                <a:gd name="connsiteY83" fmla="*/ 1013524 h 3656924"/>
                <a:gd name="connsiteX84" fmla="*/ 2294168 w 3657600"/>
                <a:gd name="connsiteY84" fmla="*/ 1066674 h 3656924"/>
                <a:gd name="connsiteX85" fmla="*/ 2075093 w 3657600"/>
                <a:gd name="connsiteY85" fmla="*/ 1192499 h 3656924"/>
                <a:gd name="connsiteX86" fmla="*/ 1925646 w 3657600"/>
                <a:gd name="connsiteY86" fmla="*/ 1342232 h 3656924"/>
                <a:gd name="connsiteX87" fmla="*/ 1799726 w 3657600"/>
                <a:gd name="connsiteY87" fmla="*/ 1557116 h 3656924"/>
                <a:gd name="connsiteX88" fmla="*/ 1744195 w 3657600"/>
                <a:gd name="connsiteY88" fmla="*/ 1764190 h 3656924"/>
                <a:gd name="connsiteX89" fmla="*/ 1744195 w 3657600"/>
                <a:gd name="connsiteY89" fmla="*/ 2013745 h 3656924"/>
                <a:gd name="connsiteX90" fmla="*/ 1799726 w 3657600"/>
                <a:gd name="connsiteY90" fmla="*/ 2220818 h 3656924"/>
                <a:gd name="connsiteX91" fmla="*/ 1925551 w 3657600"/>
                <a:gd name="connsiteY91" fmla="*/ 2436559 h 3656924"/>
                <a:gd name="connsiteX92" fmla="*/ 2072712 w 3657600"/>
                <a:gd name="connsiteY92" fmla="*/ 2582959 h 3656924"/>
                <a:gd name="connsiteX93" fmla="*/ 2297407 w 3657600"/>
                <a:gd name="connsiteY93" fmla="*/ 2712022 h 3656924"/>
                <a:gd name="connsiteX94" fmla="*/ 2487907 w 3657600"/>
                <a:gd name="connsiteY94" fmla="*/ 2761838 h 3656924"/>
                <a:gd name="connsiteX95" fmla="*/ 2753273 w 3657600"/>
                <a:gd name="connsiteY95" fmla="*/ 2762886 h 3656924"/>
                <a:gd name="connsiteX96" fmla="*/ 2939868 w 3657600"/>
                <a:gd name="connsiteY96" fmla="*/ 2712213 h 3656924"/>
                <a:gd name="connsiteX97" fmla="*/ 2010323 w 3657600"/>
                <a:gd name="connsiteY97" fmla="*/ 3048350 h 3656924"/>
                <a:gd name="connsiteX98" fmla="*/ 1962698 w 3657600"/>
                <a:gd name="connsiteY98" fmla="*/ 3048350 h 3656924"/>
                <a:gd name="connsiteX99" fmla="*/ 384120 w 3657600"/>
                <a:gd name="connsiteY99" fmla="*/ 3048350 h 3656924"/>
                <a:gd name="connsiteX100" fmla="*/ 243340 w 3657600"/>
                <a:gd name="connsiteY100" fmla="*/ 2907285 h 3656924"/>
                <a:gd name="connsiteX101" fmla="*/ 243340 w 3657600"/>
                <a:gd name="connsiteY101" fmla="*/ 628810 h 3656924"/>
                <a:gd name="connsiteX102" fmla="*/ 386978 w 3657600"/>
                <a:gd name="connsiteY102" fmla="*/ 486982 h 3656924"/>
                <a:gd name="connsiteX103" fmla="*/ 679776 w 3657600"/>
                <a:gd name="connsiteY103" fmla="*/ 486982 h 3656924"/>
                <a:gd name="connsiteX104" fmla="*/ 776074 w 3657600"/>
                <a:gd name="connsiteY104" fmla="*/ 486982 h 3656924"/>
                <a:gd name="connsiteX105" fmla="*/ 732640 w 3657600"/>
                <a:gd name="connsiteY105" fmla="*/ 365062 h 3656924"/>
                <a:gd name="connsiteX106" fmla="*/ 325732 w 3657600"/>
                <a:gd name="connsiteY106" fmla="*/ 365062 h 3656924"/>
                <a:gd name="connsiteX107" fmla="*/ 121611 w 3657600"/>
                <a:gd name="connsiteY107" fmla="*/ 568516 h 3656924"/>
                <a:gd name="connsiteX108" fmla="*/ 121611 w 3657600"/>
                <a:gd name="connsiteY108" fmla="*/ 2965006 h 3656924"/>
                <a:gd name="connsiteX109" fmla="*/ 327732 w 3657600"/>
                <a:gd name="connsiteY109" fmla="*/ 3170270 h 3656924"/>
                <a:gd name="connsiteX110" fmla="*/ 1970795 w 3657600"/>
                <a:gd name="connsiteY110" fmla="*/ 3170270 h 3656924"/>
                <a:gd name="connsiteX111" fmla="*/ 2010323 w 3657600"/>
                <a:gd name="connsiteY111" fmla="*/ 3168556 h 3656924"/>
                <a:gd name="connsiteX112" fmla="*/ 2135482 w 3657600"/>
                <a:gd name="connsiteY112" fmla="*/ 2814892 h 3656924"/>
                <a:gd name="connsiteX113" fmla="*/ 2134434 w 3657600"/>
                <a:gd name="connsiteY113" fmla="*/ 2840610 h 3656924"/>
                <a:gd name="connsiteX114" fmla="*/ 2135387 w 3657600"/>
                <a:gd name="connsiteY114" fmla="*/ 3469260 h 3656924"/>
                <a:gd name="connsiteX115" fmla="*/ 2158056 w 3657600"/>
                <a:gd name="connsiteY115" fmla="*/ 3527648 h 3656924"/>
                <a:gd name="connsiteX116" fmla="*/ 2222159 w 3657600"/>
                <a:gd name="connsiteY116" fmla="*/ 3515551 h 3656924"/>
                <a:gd name="connsiteX117" fmla="*/ 2537056 w 3657600"/>
                <a:gd name="connsiteY117" fmla="*/ 3306001 h 3656924"/>
                <a:gd name="connsiteX118" fmla="*/ 2707268 w 3657600"/>
                <a:gd name="connsiteY118" fmla="*/ 3306001 h 3656924"/>
                <a:gd name="connsiteX119" fmla="*/ 3016163 w 3657600"/>
                <a:gd name="connsiteY119" fmla="*/ 3511742 h 3656924"/>
                <a:gd name="connsiteX120" fmla="*/ 3084077 w 3657600"/>
                <a:gd name="connsiteY120" fmla="*/ 3529648 h 3656924"/>
                <a:gd name="connsiteX121" fmla="*/ 3108556 w 3657600"/>
                <a:gd name="connsiteY121" fmla="*/ 3464117 h 3656924"/>
                <a:gd name="connsiteX122" fmla="*/ 3108556 w 3657600"/>
                <a:gd name="connsiteY122" fmla="*/ 2842705 h 3656924"/>
                <a:gd name="connsiteX123" fmla="*/ 3108556 w 3657600"/>
                <a:gd name="connsiteY123" fmla="*/ 2815559 h 3656924"/>
                <a:gd name="connsiteX124" fmla="*/ 2904911 w 3657600"/>
                <a:gd name="connsiteY124" fmla="*/ 2836324 h 3656924"/>
                <a:gd name="connsiteX125" fmla="*/ 2812328 w 3657600"/>
                <a:gd name="connsiteY125" fmla="*/ 2870042 h 3656924"/>
                <a:gd name="connsiteX126" fmla="*/ 2432852 w 3657600"/>
                <a:gd name="connsiteY126" fmla="*/ 2871757 h 3656924"/>
                <a:gd name="connsiteX127" fmla="*/ 2326649 w 3657600"/>
                <a:gd name="connsiteY127" fmla="*/ 2835847 h 3656924"/>
                <a:gd name="connsiteX128" fmla="*/ 2135482 w 3657600"/>
                <a:gd name="connsiteY128" fmla="*/ 2814892 h 3656924"/>
                <a:gd name="connsiteX129" fmla="*/ 856465 w 3657600"/>
                <a:gd name="connsiteY129" fmla="*/ 305150 h 3656924"/>
                <a:gd name="connsiteX130" fmla="*/ 1050299 w 3657600"/>
                <a:gd name="connsiteY130" fmla="*/ 542227 h 3656924"/>
                <a:gd name="connsiteX131" fmla="*/ 1203270 w 3657600"/>
                <a:gd name="connsiteY131" fmla="*/ 548514 h 3656924"/>
                <a:gd name="connsiteX132" fmla="*/ 1388341 w 3657600"/>
                <a:gd name="connsiteY132" fmla="*/ 542037 h 3656924"/>
                <a:gd name="connsiteX133" fmla="*/ 1581317 w 3657600"/>
                <a:gd name="connsiteY133" fmla="*/ 305150 h 3656924"/>
                <a:gd name="connsiteX134" fmla="*/ 1436061 w 3657600"/>
                <a:gd name="connsiteY134" fmla="*/ 305150 h 3656924"/>
                <a:gd name="connsiteX135" fmla="*/ 1339859 w 3657600"/>
                <a:gd name="connsiteY135" fmla="*/ 226283 h 3656924"/>
                <a:gd name="connsiteX136" fmla="*/ 1214795 w 3657600"/>
                <a:gd name="connsiteY136" fmla="*/ 121508 h 3656924"/>
                <a:gd name="connsiteX137" fmla="*/ 1098781 w 3657600"/>
                <a:gd name="connsiteY137" fmla="*/ 231617 h 3656924"/>
                <a:gd name="connsiteX138" fmla="*/ 1014866 w 3657600"/>
                <a:gd name="connsiteY138" fmla="*/ 304960 h 3656924"/>
                <a:gd name="connsiteX139" fmla="*/ 856465 w 3657600"/>
                <a:gd name="connsiteY139" fmla="*/ 305150 h 3656924"/>
                <a:gd name="connsiteX140" fmla="*/ 2313790 w 3657600"/>
                <a:gd name="connsiteY140" fmla="*/ 942373 h 3656924"/>
                <a:gd name="connsiteX141" fmla="*/ 2315695 w 3657600"/>
                <a:gd name="connsiteY141" fmla="*/ 910369 h 3656924"/>
                <a:gd name="connsiteX142" fmla="*/ 2315695 w 3657600"/>
                <a:gd name="connsiteY142" fmla="*/ 560706 h 3656924"/>
                <a:gd name="connsiteX143" fmla="*/ 2119099 w 3657600"/>
                <a:gd name="connsiteY143" fmla="*/ 365062 h 3656924"/>
                <a:gd name="connsiteX144" fmla="*/ 1733717 w 3657600"/>
                <a:gd name="connsiteY144" fmla="*/ 365062 h 3656924"/>
                <a:gd name="connsiteX145" fmla="*/ 1705142 w 3657600"/>
                <a:gd name="connsiteY145" fmla="*/ 366491 h 3656924"/>
                <a:gd name="connsiteX146" fmla="*/ 1662947 w 3657600"/>
                <a:gd name="connsiteY146" fmla="*/ 486887 h 3656924"/>
                <a:gd name="connsiteX147" fmla="*/ 1702475 w 3657600"/>
                <a:gd name="connsiteY147" fmla="*/ 486887 h 3656924"/>
                <a:gd name="connsiteX148" fmla="*/ 2062806 w 3657600"/>
                <a:gd name="connsiteY148" fmla="*/ 486887 h 3656924"/>
                <a:gd name="connsiteX149" fmla="*/ 2194346 w 3657600"/>
                <a:gd name="connsiteY149" fmla="*/ 618046 h 3656924"/>
                <a:gd name="connsiteX150" fmla="*/ 2194346 w 3657600"/>
                <a:gd name="connsiteY150" fmla="*/ 914179 h 3656924"/>
                <a:gd name="connsiteX151" fmla="*/ 2194346 w 3657600"/>
                <a:gd name="connsiteY151" fmla="*/ 952279 h 36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657600" h="3656924">
                  <a:moveTo>
                    <a:pt x="3657767" y="1842866"/>
                  </a:moveTo>
                  <a:lnTo>
                    <a:pt x="3657767" y="1935735"/>
                  </a:lnTo>
                  <a:cubicBezTo>
                    <a:pt x="3641861" y="1978978"/>
                    <a:pt x="3631002" y="2025079"/>
                    <a:pt x="3608714" y="2064799"/>
                  </a:cubicBezTo>
                  <a:cubicBezTo>
                    <a:pt x="3579022" y="2116371"/>
                    <a:pt x="3563879" y="2175034"/>
                    <a:pt x="3564899" y="2234534"/>
                  </a:cubicBezTo>
                  <a:cubicBezTo>
                    <a:pt x="3566042" y="2339309"/>
                    <a:pt x="3524417" y="2426653"/>
                    <a:pt x="3445931" y="2495233"/>
                  </a:cubicBezTo>
                  <a:cubicBezTo>
                    <a:pt x="3422024" y="2516188"/>
                    <a:pt x="3392210" y="2530285"/>
                    <a:pt x="3366683" y="2549621"/>
                  </a:cubicBezTo>
                  <a:cubicBezTo>
                    <a:pt x="3288959" y="2608390"/>
                    <a:pt x="3229333" y="2676589"/>
                    <a:pt x="3230285" y="2783460"/>
                  </a:cubicBezTo>
                  <a:cubicBezTo>
                    <a:pt x="3232286" y="3013203"/>
                    <a:pt x="3230285" y="3242946"/>
                    <a:pt x="3231333" y="3472689"/>
                  </a:cubicBezTo>
                  <a:cubicBezTo>
                    <a:pt x="3231333" y="3544317"/>
                    <a:pt x="3207902" y="3601276"/>
                    <a:pt x="3143798" y="3636138"/>
                  </a:cubicBezTo>
                  <a:cubicBezTo>
                    <a:pt x="3078076" y="3671761"/>
                    <a:pt x="3016163" y="3659188"/>
                    <a:pt x="2956061" y="3618326"/>
                  </a:cubicBezTo>
                  <a:cubicBezTo>
                    <a:pt x="2856810" y="3550699"/>
                    <a:pt x="2756036" y="3485643"/>
                    <a:pt x="2656785" y="3417444"/>
                  </a:cubicBezTo>
                  <a:cubicBezTo>
                    <a:pt x="2631639" y="3400204"/>
                    <a:pt x="2614304" y="3398870"/>
                    <a:pt x="2588205" y="3416872"/>
                  </a:cubicBezTo>
                  <a:cubicBezTo>
                    <a:pt x="2484573" y="3488596"/>
                    <a:pt x="2379893" y="3558985"/>
                    <a:pt x="2273880" y="3627089"/>
                  </a:cubicBezTo>
                  <a:cubicBezTo>
                    <a:pt x="2156532" y="3702527"/>
                    <a:pt x="2017562" y="3628042"/>
                    <a:pt x="2013276" y="3488786"/>
                  </a:cubicBezTo>
                  <a:cubicBezTo>
                    <a:pt x="2011943" y="3448400"/>
                    <a:pt x="2013276" y="3407824"/>
                    <a:pt x="2013276" y="3367342"/>
                  </a:cubicBezTo>
                  <a:lnTo>
                    <a:pt x="2013276" y="3292190"/>
                  </a:lnTo>
                  <a:lnTo>
                    <a:pt x="349354" y="3292190"/>
                  </a:lnTo>
                  <a:cubicBezTo>
                    <a:pt x="155329" y="3292190"/>
                    <a:pt x="58746" y="3220467"/>
                    <a:pt x="2834" y="3035015"/>
                  </a:cubicBezTo>
                  <a:cubicBezTo>
                    <a:pt x="2168" y="3032729"/>
                    <a:pt x="1024" y="3030634"/>
                    <a:pt x="167" y="3028443"/>
                  </a:cubicBezTo>
                  <a:lnTo>
                    <a:pt x="167" y="506985"/>
                  </a:lnTo>
                  <a:cubicBezTo>
                    <a:pt x="2230" y="502835"/>
                    <a:pt x="3981" y="498536"/>
                    <a:pt x="5406" y="494126"/>
                  </a:cubicBezTo>
                  <a:cubicBezTo>
                    <a:pt x="49888" y="326581"/>
                    <a:pt x="157806" y="243333"/>
                    <a:pt x="330208" y="243238"/>
                  </a:cubicBezTo>
                  <a:cubicBezTo>
                    <a:pt x="457463" y="243238"/>
                    <a:pt x="584717" y="243238"/>
                    <a:pt x="711971" y="243238"/>
                  </a:cubicBezTo>
                  <a:cubicBezTo>
                    <a:pt x="732750" y="244137"/>
                    <a:pt x="752957" y="236296"/>
                    <a:pt x="767692" y="221616"/>
                  </a:cubicBezTo>
                  <a:cubicBezTo>
                    <a:pt x="790459" y="203616"/>
                    <a:pt x="817155" y="191247"/>
                    <a:pt x="845606" y="185516"/>
                  </a:cubicBezTo>
                  <a:cubicBezTo>
                    <a:pt x="872562" y="180652"/>
                    <a:pt x="900126" y="180169"/>
                    <a:pt x="927236" y="184087"/>
                  </a:cubicBezTo>
                  <a:cubicBezTo>
                    <a:pt x="964288" y="187707"/>
                    <a:pt x="986767" y="179039"/>
                    <a:pt x="1000959" y="139606"/>
                  </a:cubicBezTo>
                  <a:cubicBezTo>
                    <a:pt x="1020009" y="87694"/>
                    <a:pt x="1059824" y="50928"/>
                    <a:pt x="1109925" y="27020"/>
                  </a:cubicBezTo>
                  <a:cubicBezTo>
                    <a:pt x="1132118" y="16447"/>
                    <a:pt x="1155836" y="9018"/>
                    <a:pt x="1178886" y="160"/>
                  </a:cubicBezTo>
                  <a:lnTo>
                    <a:pt x="1257467" y="160"/>
                  </a:lnTo>
                  <a:cubicBezTo>
                    <a:pt x="1325952" y="18638"/>
                    <a:pt x="1395389" y="46451"/>
                    <a:pt x="1421869" y="113698"/>
                  </a:cubicBezTo>
                  <a:cubicBezTo>
                    <a:pt x="1449777" y="184659"/>
                    <a:pt x="1495783" y="190374"/>
                    <a:pt x="1556267" y="183706"/>
                  </a:cubicBezTo>
                  <a:cubicBezTo>
                    <a:pt x="1568004" y="181362"/>
                    <a:pt x="1580121" y="181721"/>
                    <a:pt x="1591700" y="184754"/>
                  </a:cubicBezTo>
                  <a:cubicBezTo>
                    <a:pt x="1620275" y="196565"/>
                    <a:pt x="1648088" y="211424"/>
                    <a:pt x="1676282" y="224854"/>
                  </a:cubicBezTo>
                  <a:cubicBezTo>
                    <a:pt x="1690093" y="231427"/>
                    <a:pt x="1704095" y="242666"/>
                    <a:pt x="1718096" y="242761"/>
                  </a:cubicBezTo>
                  <a:cubicBezTo>
                    <a:pt x="1851446" y="244190"/>
                    <a:pt x="1984796" y="243333"/>
                    <a:pt x="2118146" y="243619"/>
                  </a:cubicBezTo>
                  <a:cubicBezTo>
                    <a:pt x="2307313" y="244095"/>
                    <a:pt x="2436853" y="372587"/>
                    <a:pt x="2437996" y="561182"/>
                  </a:cubicBezTo>
                  <a:cubicBezTo>
                    <a:pt x="2438663" y="661195"/>
                    <a:pt x="2437996" y="761207"/>
                    <a:pt x="2437996" y="861124"/>
                  </a:cubicBezTo>
                  <a:cubicBezTo>
                    <a:pt x="2437996" y="873602"/>
                    <a:pt x="2439044" y="886080"/>
                    <a:pt x="2439806" y="901225"/>
                  </a:cubicBezTo>
                  <a:cubicBezTo>
                    <a:pt x="2445312" y="899720"/>
                    <a:pt x="2450720" y="897875"/>
                    <a:pt x="2455998" y="895700"/>
                  </a:cubicBezTo>
                  <a:cubicBezTo>
                    <a:pt x="2580395" y="834073"/>
                    <a:pt x="2699838" y="843313"/>
                    <a:pt x="2819853" y="912464"/>
                  </a:cubicBezTo>
                  <a:cubicBezTo>
                    <a:pt x="2858675" y="932916"/>
                    <a:pt x="2901894" y="943606"/>
                    <a:pt x="2945774" y="943611"/>
                  </a:cubicBezTo>
                  <a:cubicBezTo>
                    <a:pt x="3093316" y="946087"/>
                    <a:pt x="3201710" y="1007905"/>
                    <a:pt x="3278006" y="1134778"/>
                  </a:cubicBezTo>
                  <a:cubicBezTo>
                    <a:pt x="3301610" y="1174201"/>
                    <a:pt x="3334260" y="1207439"/>
                    <a:pt x="3373256" y="1231742"/>
                  </a:cubicBezTo>
                  <a:cubicBezTo>
                    <a:pt x="3501843" y="1307942"/>
                    <a:pt x="3566327" y="1416051"/>
                    <a:pt x="3566232" y="1565689"/>
                  </a:cubicBezTo>
                  <a:cubicBezTo>
                    <a:pt x="3567377" y="1602328"/>
                    <a:pt x="3574654" y="1638516"/>
                    <a:pt x="3587759" y="1672750"/>
                  </a:cubicBezTo>
                  <a:cubicBezTo>
                    <a:pt x="3608237" y="1730471"/>
                    <a:pt x="3634145" y="1786288"/>
                    <a:pt x="3657767" y="1842866"/>
                  </a:cubicBezTo>
                  <a:close/>
                  <a:moveTo>
                    <a:pt x="367356" y="2926335"/>
                  </a:moveTo>
                  <a:lnTo>
                    <a:pt x="1967556" y="2926335"/>
                  </a:lnTo>
                  <a:cubicBezTo>
                    <a:pt x="1977082" y="2927352"/>
                    <a:pt x="1986705" y="2926999"/>
                    <a:pt x="1996131" y="2925287"/>
                  </a:cubicBezTo>
                  <a:cubicBezTo>
                    <a:pt x="2002322" y="2923477"/>
                    <a:pt x="2011466" y="2915096"/>
                    <a:pt x="2011085" y="2910428"/>
                  </a:cubicBezTo>
                  <a:cubicBezTo>
                    <a:pt x="2002894" y="2823274"/>
                    <a:pt x="2037660" y="2731549"/>
                    <a:pt x="1972985" y="2650110"/>
                  </a:cubicBezTo>
                  <a:cubicBezTo>
                    <a:pt x="1940791" y="2609819"/>
                    <a:pt x="1912692" y="2568862"/>
                    <a:pt x="1866401" y="2542954"/>
                  </a:cubicBezTo>
                  <a:cubicBezTo>
                    <a:pt x="1740004" y="2472278"/>
                    <a:pt x="1675901" y="2364265"/>
                    <a:pt x="1678472" y="2219104"/>
                  </a:cubicBezTo>
                  <a:cubicBezTo>
                    <a:pt x="1679587" y="2168828"/>
                    <a:pt x="1666372" y="2119274"/>
                    <a:pt x="1640372" y="2076229"/>
                  </a:cubicBezTo>
                  <a:cubicBezTo>
                    <a:pt x="1565982" y="1951451"/>
                    <a:pt x="1566173" y="1826007"/>
                    <a:pt x="1640849" y="1701325"/>
                  </a:cubicBezTo>
                  <a:cubicBezTo>
                    <a:pt x="1666589" y="1659568"/>
                    <a:pt x="1679812" y="1611305"/>
                    <a:pt x="1678949" y="1562260"/>
                  </a:cubicBezTo>
                  <a:cubicBezTo>
                    <a:pt x="1675424" y="1415289"/>
                    <a:pt x="1739813" y="1306609"/>
                    <a:pt x="1867639" y="1235266"/>
                  </a:cubicBezTo>
                  <a:cubicBezTo>
                    <a:pt x="1908849" y="1211277"/>
                    <a:pt x="1943269" y="1177185"/>
                    <a:pt x="1967651" y="1136206"/>
                  </a:cubicBezTo>
                  <a:cubicBezTo>
                    <a:pt x="1991654" y="1098106"/>
                    <a:pt x="2023849" y="1066198"/>
                    <a:pt x="2050519" y="1030003"/>
                  </a:cubicBezTo>
                  <a:cubicBezTo>
                    <a:pt x="2060711" y="1016191"/>
                    <a:pt x="2071188" y="998380"/>
                    <a:pt x="2071474" y="982378"/>
                  </a:cubicBezTo>
                  <a:cubicBezTo>
                    <a:pt x="2073284" y="869316"/>
                    <a:pt x="2072426" y="756254"/>
                    <a:pt x="2072331" y="643192"/>
                  </a:cubicBezTo>
                  <a:cubicBezTo>
                    <a:pt x="2072331" y="632905"/>
                    <a:pt x="2070998" y="622523"/>
                    <a:pt x="2070045" y="608998"/>
                  </a:cubicBezTo>
                  <a:lnTo>
                    <a:pt x="2029373" y="608998"/>
                  </a:lnTo>
                  <a:cubicBezTo>
                    <a:pt x="1886498" y="608998"/>
                    <a:pt x="1743623" y="609664"/>
                    <a:pt x="1600748" y="608998"/>
                  </a:cubicBezTo>
                  <a:cubicBezTo>
                    <a:pt x="1566541" y="608129"/>
                    <a:pt x="1532676" y="615997"/>
                    <a:pt x="1502355" y="631858"/>
                  </a:cubicBezTo>
                  <a:cubicBezTo>
                    <a:pt x="1470256" y="648431"/>
                    <a:pt x="1433299" y="662909"/>
                    <a:pt x="1397580" y="664433"/>
                  </a:cubicBezTo>
                  <a:cubicBezTo>
                    <a:pt x="1284804" y="669386"/>
                    <a:pt x="1171552" y="672434"/>
                    <a:pt x="1058966" y="666814"/>
                  </a:cubicBezTo>
                  <a:cubicBezTo>
                    <a:pt x="1011341" y="664433"/>
                    <a:pt x="964574" y="638239"/>
                    <a:pt x="917234" y="623476"/>
                  </a:cubicBezTo>
                  <a:cubicBezTo>
                    <a:pt x="899613" y="617951"/>
                    <a:pt x="881420" y="610141"/>
                    <a:pt x="863513" y="610045"/>
                  </a:cubicBezTo>
                  <a:cubicBezTo>
                    <a:pt x="709970" y="608998"/>
                    <a:pt x="556427" y="609379"/>
                    <a:pt x="402884" y="610045"/>
                  </a:cubicBezTo>
                  <a:cubicBezTo>
                    <a:pt x="391359" y="610045"/>
                    <a:pt x="379834" y="611093"/>
                    <a:pt x="366880" y="611855"/>
                  </a:cubicBezTo>
                  <a:close/>
                  <a:moveTo>
                    <a:pt x="2939868" y="2712213"/>
                  </a:moveTo>
                  <a:cubicBezTo>
                    <a:pt x="3046929" y="2717833"/>
                    <a:pt x="3125606" y="2670589"/>
                    <a:pt x="3176755" y="2572576"/>
                  </a:cubicBezTo>
                  <a:cubicBezTo>
                    <a:pt x="3207395" y="2515299"/>
                    <a:pt x="3254825" y="2468767"/>
                    <a:pt x="3312677" y="2439226"/>
                  </a:cubicBezTo>
                  <a:cubicBezTo>
                    <a:pt x="3401735" y="2391601"/>
                    <a:pt x="3446693" y="2317592"/>
                    <a:pt x="3443550" y="2215675"/>
                  </a:cubicBezTo>
                  <a:cubicBezTo>
                    <a:pt x="3441330" y="2145081"/>
                    <a:pt x="3460235" y="2075432"/>
                    <a:pt x="3497843" y="2015650"/>
                  </a:cubicBezTo>
                  <a:cubicBezTo>
                    <a:pt x="3549182" y="1931639"/>
                    <a:pt x="3549468" y="1846867"/>
                    <a:pt x="3497843" y="1762856"/>
                  </a:cubicBezTo>
                  <a:cubicBezTo>
                    <a:pt x="3459860" y="1701857"/>
                    <a:pt x="3440894" y="1630932"/>
                    <a:pt x="3443360" y="1559116"/>
                  </a:cubicBezTo>
                  <a:cubicBezTo>
                    <a:pt x="3445931" y="1460342"/>
                    <a:pt x="3402307" y="1387666"/>
                    <a:pt x="3315820" y="1340899"/>
                  </a:cubicBezTo>
                  <a:cubicBezTo>
                    <a:pt x="3253481" y="1307593"/>
                    <a:pt x="3202455" y="1256500"/>
                    <a:pt x="3169230" y="1194118"/>
                  </a:cubicBezTo>
                  <a:cubicBezTo>
                    <a:pt x="3121605" y="1105917"/>
                    <a:pt x="3046548" y="1064102"/>
                    <a:pt x="2947012" y="1066579"/>
                  </a:cubicBezTo>
                  <a:cubicBezTo>
                    <a:pt x="2877658" y="1068880"/>
                    <a:pt x="2809169" y="1050656"/>
                    <a:pt x="2750130" y="1014191"/>
                  </a:cubicBezTo>
                  <a:cubicBezTo>
                    <a:pt x="2665072" y="962185"/>
                    <a:pt x="2579537" y="961327"/>
                    <a:pt x="2494193" y="1013524"/>
                  </a:cubicBezTo>
                  <a:cubicBezTo>
                    <a:pt x="2434191" y="1050514"/>
                    <a:pt x="2364618" y="1069000"/>
                    <a:pt x="2294168" y="1066674"/>
                  </a:cubicBezTo>
                  <a:cubicBezTo>
                    <a:pt x="2195966" y="1064197"/>
                    <a:pt x="2121671" y="1105441"/>
                    <a:pt x="2075093" y="1192499"/>
                  </a:cubicBezTo>
                  <a:cubicBezTo>
                    <a:pt x="2041348" y="1256214"/>
                    <a:pt x="1989297" y="1308365"/>
                    <a:pt x="1925646" y="1342232"/>
                  </a:cubicBezTo>
                  <a:cubicBezTo>
                    <a:pt x="1840874" y="1388524"/>
                    <a:pt x="1797249" y="1459866"/>
                    <a:pt x="1799726" y="1557116"/>
                  </a:cubicBezTo>
                  <a:cubicBezTo>
                    <a:pt x="1802025" y="1630105"/>
                    <a:pt x="1782706" y="1702145"/>
                    <a:pt x="1744195" y="1764190"/>
                  </a:cubicBezTo>
                  <a:cubicBezTo>
                    <a:pt x="1693712" y="1846962"/>
                    <a:pt x="1693712" y="1930972"/>
                    <a:pt x="1744195" y="2013745"/>
                  </a:cubicBezTo>
                  <a:cubicBezTo>
                    <a:pt x="1782706" y="2075789"/>
                    <a:pt x="1802025" y="2147830"/>
                    <a:pt x="1799726" y="2220818"/>
                  </a:cubicBezTo>
                  <a:cubicBezTo>
                    <a:pt x="1797249" y="2319116"/>
                    <a:pt x="1840874" y="2390173"/>
                    <a:pt x="1925551" y="2436559"/>
                  </a:cubicBezTo>
                  <a:cubicBezTo>
                    <a:pt x="1988033" y="2469692"/>
                    <a:pt x="2039256" y="2520650"/>
                    <a:pt x="2072712" y="2582959"/>
                  </a:cubicBezTo>
                  <a:cubicBezTo>
                    <a:pt x="2120337" y="2672589"/>
                    <a:pt x="2196537" y="2714689"/>
                    <a:pt x="2297407" y="2712022"/>
                  </a:cubicBezTo>
                  <a:cubicBezTo>
                    <a:pt x="2364465" y="2709157"/>
                    <a:pt x="2430836" y="2726513"/>
                    <a:pt x="2487907" y="2761838"/>
                  </a:cubicBezTo>
                  <a:cubicBezTo>
                    <a:pt x="2576585" y="2817369"/>
                    <a:pt x="2664596" y="2817559"/>
                    <a:pt x="2753273" y="2762886"/>
                  </a:cubicBezTo>
                  <a:cubicBezTo>
                    <a:pt x="2809182" y="2728121"/>
                    <a:pt x="2874054" y="2710504"/>
                    <a:pt x="2939868" y="2712213"/>
                  </a:cubicBezTo>
                  <a:close/>
                  <a:moveTo>
                    <a:pt x="2010323" y="3048350"/>
                  </a:moveTo>
                  <a:lnTo>
                    <a:pt x="1962698" y="3048350"/>
                  </a:lnTo>
                  <a:cubicBezTo>
                    <a:pt x="1436537" y="3048350"/>
                    <a:pt x="910345" y="3048350"/>
                    <a:pt x="384120" y="3048350"/>
                  </a:cubicBezTo>
                  <a:cubicBezTo>
                    <a:pt x="291632" y="3048350"/>
                    <a:pt x="243340" y="2999773"/>
                    <a:pt x="243340" y="2907285"/>
                  </a:cubicBezTo>
                  <a:cubicBezTo>
                    <a:pt x="243340" y="2147888"/>
                    <a:pt x="243340" y="1388397"/>
                    <a:pt x="243340" y="628810"/>
                  </a:cubicBezTo>
                  <a:cubicBezTo>
                    <a:pt x="243340" y="534322"/>
                    <a:pt x="291220" y="487046"/>
                    <a:pt x="386978" y="486982"/>
                  </a:cubicBezTo>
                  <a:cubicBezTo>
                    <a:pt x="484514" y="486982"/>
                    <a:pt x="582113" y="486982"/>
                    <a:pt x="679776" y="486982"/>
                  </a:cubicBezTo>
                  <a:lnTo>
                    <a:pt x="776074" y="486982"/>
                  </a:lnTo>
                  <a:lnTo>
                    <a:pt x="732640" y="365062"/>
                  </a:lnTo>
                  <a:cubicBezTo>
                    <a:pt x="597004" y="365062"/>
                    <a:pt x="461368" y="365062"/>
                    <a:pt x="325732" y="365062"/>
                  </a:cubicBezTo>
                  <a:cubicBezTo>
                    <a:pt x="196192" y="365062"/>
                    <a:pt x="121611" y="439453"/>
                    <a:pt x="121611" y="568516"/>
                  </a:cubicBezTo>
                  <a:cubicBezTo>
                    <a:pt x="121611" y="1367410"/>
                    <a:pt x="121611" y="2166240"/>
                    <a:pt x="121611" y="2965006"/>
                  </a:cubicBezTo>
                  <a:cubicBezTo>
                    <a:pt x="121611" y="3096356"/>
                    <a:pt x="195811" y="3170270"/>
                    <a:pt x="327732" y="3170270"/>
                  </a:cubicBezTo>
                  <a:lnTo>
                    <a:pt x="1970795" y="3170270"/>
                  </a:lnTo>
                  <a:cubicBezTo>
                    <a:pt x="1983463" y="3170270"/>
                    <a:pt x="1996036" y="3169222"/>
                    <a:pt x="2010323" y="3168556"/>
                  </a:cubicBezTo>
                  <a:close/>
                  <a:moveTo>
                    <a:pt x="2135482" y="2814892"/>
                  </a:moveTo>
                  <a:cubicBezTo>
                    <a:pt x="2135482" y="2819464"/>
                    <a:pt x="2134434" y="2830037"/>
                    <a:pt x="2134434" y="2840610"/>
                  </a:cubicBezTo>
                  <a:cubicBezTo>
                    <a:pt x="2134434" y="3050160"/>
                    <a:pt x="2133767" y="3259710"/>
                    <a:pt x="2135387" y="3469260"/>
                  </a:cubicBezTo>
                  <a:cubicBezTo>
                    <a:pt x="2135589" y="3490832"/>
                    <a:pt x="2143649" y="3511591"/>
                    <a:pt x="2158056" y="3527648"/>
                  </a:cubicBezTo>
                  <a:cubicBezTo>
                    <a:pt x="2179202" y="3547555"/>
                    <a:pt x="2202252" y="3528791"/>
                    <a:pt x="2222159" y="3515551"/>
                  </a:cubicBezTo>
                  <a:lnTo>
                    <a:pt x="2537056" y="3306001"/>
                  </a:lnTo>
                  <a:cubicBezTo>
                    <a:pt x="2602302" y="3262567"/>
                    <a:pt x="2640974" y="3262377"/>
                    <a:pt x="2707268" y="3306001"/>
                  </a:cubicBezTo>
                  <a:cubicBezTo>
                    <a:pt x="2810265" y="3374518"/>
                    <a:pt x="2913230" y="3443098"/>
                    <a:pt x="3016163" y="3511742"/>
                  </a:cubicBezTo>
                  <a:cubicBezTo>
                    <a:pt x="3036452" y="3525267"/>
                    <a:pt x="3055692" y="3544222"/>
                    <a:pt x="3084077" y="3529648"/>
                  </a:cubicBezTo>
                  <a:cubicBezTo>
                    <a:pt x="3112461" y="3515075"/>
                    <a:pt x="3108556" y="3488881"/>
                    <a:pt x="3108556" y="3464117"/>
                  </a:cubicBezTo>
                  <a:cubicBezTo>
                    <a:pt x="3108556" y="3256979"/>
                    <a:pt x="3108556" y="3049842"/>
                    <a:pt x="3108556" y="2842705"/>
                  </a:cubicBezTo>
                  <a:lnTo>
                    <a:pt x="3108556" y="2815559"/>
                  </a:lnTo>
                  <a:cubicBezTo>
                    <a:pt x="3038357" y="2822322"/>
                    <a:pt x="2971205" y="2826132"/>
                    <a:pt x="2904911" y="2836324"/>
                  </a:cubicBezTo>
                  <a:cubicBezTo>
                    <a:pt x="2872264" y="2841869"/>
                    <a:pt x="2840895" y="2853294"/>
                    <a:pt x="2812328" y="2870042"/>
                  </a:cubicBezTo>
                  <a:cubicBezTo>
                    <a:pt x="2685455" y="2943099"/>
                    <a:pt x="2560583" y="2943480"/>
                    <a:pt x="2432852" y="2871757"/>
                  </a:cubicBezTo>
                  <a:cubicBezTo>
                    <a:pt x="2399739" y="2853862"/>
                    <a:pt x="2363827" y="2841720"/>
                    <a:pt x="2326649" y="2835847"/>
                  </a:cubicBezTo>
                  <a:cubicBezTo>
                    <a:pt x="2264927" y="2825370"/>
                    <a:pt x="2202252" y="2821846"/>
                    <a:pt x="2135482" y="2814892"/>
                  </a:cubicBezTo>
                  <a:close/>
                  <a:moveTo>
                    <a:pt x="856465" y="305150"/>
                  </a:moveTo>
                  <a:cubicBezTo>
                    <a:pt x="855226" y="422784"/>
                    <a:pt x="938285" y="524797"/>
                    <a:pt x="1050299" y="542227"/>
                  </a:cubicBezTo>
                  <a:cubicBezTo>
                    <a:pt x="1100400" y="550038"/>
                    <a:pt x="1152216" y="548704"/>
                    <a:pt x="1203270" y="548514"/>
                  </a:cubicBezTo>
                  <a:cubicBezTo>
                    <a:pt x="1264992" y="548514"/>
                    <a:pt x="1327095" y="550895"/>
                    <a:pt x="1388341" y="542037"/>
                  </a:cubicBezTo>
                  <a:cubicBezTo>
                    <a:pt x="1501784" y="525368"/>
                    <a:pt x="1590938" y="414116"/>
                    <a:pt x="1581317" y="305150"/>
                  </a:cubicBezTo>
                  <a:lnTo>
                    <a:pt x="1436061" y="305150"/>
                  </a:lnTo>
                  <a:cubicBezTo>
                    <a:pt x="1363004" y="305150"/>
                    <a:pt x="1352717" y="296673"/>
                    <a:pt x="1339859" y="226283"/>
                  </a:cubicBezTo>
                  <a:cubicBezTo>
                    <a:pt x="1328143" y="162370"/>
                    <a:pt x="1276517" y="119222"/>
                    <a:pt x="1214795" y="121508"/>
                  </a:cubicBezTo>
                  <a:cubicBezTo>
                    <a:pt x="1153073" y="123794"/>
                    <a:pt x="1106782" y="168657"/>
                    <a:pt x="1098781" y="231617"/>
                  </a:cubicBezTo>
                  <a:cubicBezTo>
                    <a:pt x="1091542" y="288767"/>
                    <a:pt x="1073825" y="304674"/>
                    <a:pt x="1014866" y="304960"/>
                  </a:cubicBezTo>
                  <a:cubicBezTo>
                    <a:pt x="962764" y="305341"/>
                    <a:pt x="910662" y="305150"/>
                    <a:pt x="856465" y="305150"/>
                  </a:cubicBezTo>
                  <a:close/>
                  <a:moveTo>
                    <a:pt x="2313790" y="942373"/>
                  </a:moveTo>
                  <a:cubicBezTo>
                    <a:pt x="2314457" y="931133"/>
                    <a:pt x="2315695" y="920751"/>
                    <a:pt x="2315695" y="910369"/>
                  </a:cubicBezTo>
                  <a:cubicBezTo>
                    <a:pt x="2315695" y="793783"/>
                    <a:pt x="2315695" y="677197"/>
                    <a:pt x="2315695" y="560706"/>
                  </a:cubicBezTo>
                  <a:cubicBezTo>
                    <a:pt x="2315695" y="440596"/>
                    <a:pt x="2239495" y="365443"/>
                    <a:pt x="2119099" y="365062"/>
                  </a:cubicBezTo>
                  <a:cubicBezTo>
                    <a:pt x="1990607" y="365062"/>
                    <a:pt x="1861924" y="365062"/>
                    <a:pt x="1733717" y="365062"/>
                  </a:cubicBezTo>
                  <a:cubicBezTo>
                    <a:pt x="1723335" y="365062"/>
                    <a:pt x="1712953" y="366110"/>
                    <a:pt x="1705142" y="366491"/>
                  </a:cubicBezTo>
                  <a:cubicBezTo>
                    <a:pt x="1690950" y="406972"/>
                    <a:pt x="1677615" y="444882"/>
                    <a:pt x="1662947" y="486887"/>
                  </a:cubicBezTo>
                  <a:lnTo>
                    <a:pt x="1702475" y="486887"/>
                  </a:lnTo>
                  <a:cubicBezTo>
                    <a:pt x="1822586" y="486887"/>
                    <a:pt x="1942696" y="486887"/>
                    <a:pt x="2062806" y="486887"/>
                  </a:cubicBezTo>
                  <a:cubicBezTo>
                    <a:pt x="2144816" y="486887"/>
                    <a:pt x="2193965" y="536608"/>
                    <a:pt x="2194346" y="618046"/>
                  </a:cubicBezTo>
                  <a:cubicBezTo>
                    <a:pt x="2194823" y="716821"/>
                    <a:pt x="2194346" y="815500"/>
                    <a:pt x="2194346" y="914179"/>
                  </a:cubicBezTo>
                  <a:lnTo>
                    <a:pt x="2194346" y="952279"/>
                  </a:ln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506453DC-1B0C-EE45-9928-0E24A5C2E433}"/>
                </a:ext>
              </a:extLst>
            </p:cNvPr>
            <p:cNvSpPr/>
            <p:nvPr/>
          </p:nvSpPr>
          <p:spPr>
            <a:xfrm>
              <a:off x="3779603" y="2392775"/>
              <a:ext cx="792116" cy="121634"/>
            </a:xfrm>
            <a:custGeom>
              <a:avLst/>
              <a:gdLst>
                <a:gd name="connsiteX0" fmla="*/ 398133 w 792116"/>
                <a:gd name="connsiteY0" fmla="*/ 255 h 121634"/>
                <a:gd name="connsiteX1" fmla="*/ 719030 w 792116"/>
                <a:gd name="connsiteY1" fmla="*/ 255 h 121634"/>
                <a:gd name="connsiteX2" fmla="*/ 792278 w 792116"/>
                <a:gd name="connsiteY2" fmla="*/ 60072 h 121634"/>
                <a:gd name="connsiteX3" fmla="*/ 720650 w 792116"/>
                <a:gd name="connsiteY3" fmla="*/ 121794 h 121634"/>
                <a:gd name="connsiteX4" fmla="*/ 71807 w 792116"/>
                <a:gd name="connsiteY4" fmla="*/ 121794 h 121634"/>
                <a:gd name="connsiteX5" fmla="*/ 179 w 792116"/>
                <a:gd name="connsiteY5" fmla="*/ 59976 h 121634"/>
                <a:gd name="connsiteX6" fmla="*/ 73712 w 792116"/>
                <a:gd name="connsiteY6" fmla="*/ 255 h 121634"/>
                <a:gd name="connsiteX7" fmla="*/ 398133 w 792116"/>
                <a:gd name="connsiteY7" fmla="*/ 255 h 12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116" h="121634">
                  <a:moveTo>
                    <a:pt x="398133" y="255"/>
                  </a:moveTo>
                  <a:cubicBezTo>
                    <a:pt x="505131" y="255"/>
                    <a:pt x="612096" y="255"/>
                    <a:pt x="719030" y="255"/>
                  </a:cubicBezTo>
                  <a:cubicBezTo>
                    <a:pt x="764084" y="255"/>
                    <a:pt x="791801" y="23401"/>
                    <a:pt x="792278" y="60072"/>
                  </a:cubicBezTo>
                  <a:cubicBezTo>
                    <a:pt x="792754" y="96743"/>
                    <a:pt x="764655" y="121699"/>
                    <a:pt x="720650" y="121794"/>
                  </a:cubicBezTo>
                  <a:cubicBezTo>
                    <a:pt x="504369" y="121794"/>
                    <a:pt x="288088" y="121794"/>
                    <a:pt x="71807" y="121794"/>
                  </a:cubicBezTo>
                  <a:cubicBezTo>
                    <a:pt x="27992" y="121794"/>
                    <a:pt x="-488" y="96457"/>
                    <a:pt x="179" y="59976"/>
                  </a:cubicBezTo>
                  <a:cubicBezTo>
                    <a:pt x="845" y="23496"/>
                    <a:pt x="28754" y="350"/>
                    <a:pt x="73712" y="255"/>
                  </a:cubicBezTo>
                  <a:cubicBezTo>
                    <a:pt x="181916" y="128"/>
                    <a:pt x="290056" y="128"/>
                    <a:pt x="398133" y="255"/>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22EC05D9-4490-B748-8684-06CE3A5FDA82}"/>
                </a:ext>
              </a:extLst>
            </p:cNvPr>
            <p:cNvSpPr/>
            <p:nvPr/>
          </p:nvSpPr>
          <p:spPr>
            <a:xfrm>
              <a:off x="3779570" y="2941817"/>
              <a:ext cx="548608" cy="122041"/>
            </a:xfrm>
            <a:custGeom>
              <a:avLst/>
              <a:gdLst>
                <a:gd name="connsiteX0" fmla="*/ 274818 w 548608"/>
                <a:gd name="connsiteY0" fmla="*/ 329 h 122041"/>
                <a:gd name="connsiteX1" fmla="*/ 478081 w 548608"/>
                <a:gd name="connsiteY1" fmla="*/ 329 h 122041"/>
                <a:gd name="connsiteX2" fmla="*/ 548757 w 548608"/>
                <a:gd name="connsiteY2" fmla="*/ 59193 h 122041"/>
                <a:gd name="connsiteX3" fmla="*/ 477319 w 548608"/>
                <a:gd name="connsiteY3" fmla="*/ 121773 h 122041"/>
                <a:gd name="connsiteX4" fmla="*/ 70697 w 548608"/>
                <a:gd name="connsiteY4" fmla="*/ 121773 h 122041"/>
                <a:gd name="connsiteX5" fmla="*/ 212 w 548608"/>
                <a:gd name="connsiteY5" fmla="*/ 58431 h 122041"/>
                <a:gd name="connsiteX6" fmla="*/ 71459 w 548608"/>
                <a:gd name="connsiteY6" fmla="*/ 329 h 122041"/>
                <a:gd name="connsiteX7" fmla="*/ 274818 w 548608"/>
                <a:gd name="connsiteY7" fmla="*/ 329 h 12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08" h="122041">
                  <a:moveTo>
                    <a:pt x="274818" y="329"/>
                  </a:moveTo>
                  <a:cubicBezTo>
                    <a:pt x="342541" y="329"/>
                    <a:pt x="410359" y="329"/>
                    <a:pt x="478081" y="329"/>
                  </a:cubicBezTo>
                  <a:cubicBezTo>
                    <a:pt x="520944" y="329"/>
                    <a:pt x="547900" y="23665"/>
                    <a:pt x="548757" y="59193"/>
                  </a:cubicBezTo>
                  <a:cubicBezTo>
                    <a:pt x="549614" y="94722"/>
                    <a:pt x="521134" y="121677"/>
                    <a:pt x="477319" y="121773"/>
                  </a:cubicBezTo>
                  <a:cubicBezTo>
                    <a:pt x="341810" y="122344"/>
                    <a:pt x="206270" y="122344"/>
                    <a:pt x="70697" y="121773"/>
                  </a:cubicBezTo>
                  <a:cubicBezTo>
                    <a:pt x="27358" y="121773"/>
                    <a:pt x="-1121" y="94817"/>
                    <a:pt x="212" y="58431"/>
                  </a:cubicBezTo>
                  <a:cubicBezTo>
                    <a:pt x="1546" y="22046"/>
                    <a:pt x="27930" y="615"/>
                    <a:pt x="71459" y="329"/>
                  </a:cubicBezTo>
                  <a:cubicBezTo>
                    <a:pt x="139277" y="-52"/>
                    <a:pt x="207000" y="329"/>
                    <a:pt x="274818" y="329"/>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EB216948-9FE3-F344-A549-2587CC6B069F}"/>
                </a:ext>
              </a:extLst>
            </p:cNvPr>
            <p:cNvSpPr/>
            <p:nvPr/>
          </p:nvSpPr>
          <p:spPr>
            <a:xfrm>
              <a:off x="3779119" y="4037933"/>
              <a:ext cx="548583" cy="122300"/>
            </a:xfrm>
            <a:custGeom>
              <a:avLst/>
              <a:gdLst>
                <a:gd name="connsiteX0" fmla="*/ 271554 w 548583"/>
                <a:gd name="connsiteY0" fmla="*/ 122175 h 122300"/>
                <a:gd name="connsiteX1" fmla="*/ 71529 w 548583"/>
                <a:gd name="connsiteY1" fmla="*/ 122175 h 122300"/>
                <a:gd name="connsiteX2" fmla="*/ 187 w 548583"/>
                <a:gd name="connsiteY2" fmla="*/ 60453 h 122300"/>
                <a:gd name="connsiteX3" fmla="*/ 70577 w 548583"/>
                <a:gd name="connsiteY3" fmla="*/ 636 h 122300"/>
                <a:gd name="connsiteX4" fmla="*/ 477199 w 548583"/>
                <a:gd name="connsiteY4" fmla="*/ 636 h 122300"/>
                <a:gd name="connsiteX5" fmla="*/ 548732 w 548583"/>
                <a:gd name="connsiteY5" fmla="*/ 63120 h 122300"/>
                <a:gd name="connsiteX6" fmla="*/ 478151 w 548583"/>
                <a:gd name="connsiteY6" fmla="*/ 122270 h 122300"/>
                <a:gd name="connsiteX7" fmla="*/ 271554 w 548583"/>
                <a:gd name="connsiteY7" fmla="*/ 122175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83" h="122300">
                  <a:moveTo>
                    <a:pt x="271554" y="122175"/>
                  </a:moveTo>
                  <a:cubicBezTo>
                    <a:pt x="204879" y="122175"/>
                    <a:pt x="138204" y="122651"/>
                    <a:pt x="71529" y="122175"/>
                  </a:cubicBezTo>
                  <a:cubicBezTo>
                    <a:pt x="26666" y="122175"/>
                    <a:pt x="-670" y="97314"/>
                    <a:pt x="187" y="60453"/>
                  </a:cubicBezTo>
                  <a:cubicBezTo>
                    <a:pt x="1044" y="25210"/>
                    <a:pt x="28095" y="826"/>
                    <a:pt x="70577" y="636"/>
                  </a:cubicBezTo>
                  <a:cubicBezTo>
                    <a:pt x="206086" y="1"/>
                    <a:pt x="341626" y="1"/>
                    <a:pt x="477199" y="636"/>
                  </a:cubicBezTo>
                  <a:cubicBezTo>
                    <a:pt x="521395" y="636"/>
                    <a:pt x="549589" y="26734"/>
                    <a:pt x="548732" y="63120"/>
                  </a:cubicBezTo>
                  <a:cubicBezTo>
                    <a:pt x="547874" y="99505"/>
                    <a:pt x="521300" y="121794"/>
                    <a:pt x="478151" y="122270"/>
                  </a:cubicBezTo>
                  <a:cubicBezTo>
                    <a:pt x="409667" y="122746"/>
                    <a:pt x="340706" y="122175"/>
                    <a:pt x="271554" y="122175"/>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191572F9-52A3-B944-B9DF-AE83D494C334}"/>
                </a:ext>
              </a:extLst>
            </p:cNvPr>
            <p:cNvSpPr/>
            <p:nvPr/>
          </p:nvSpPr>
          <p:spPr>
            <a:xfrm>
              <a:off x="3779591" y="4282297"/>
              <a:ext cx="486481" cy="122592"/>
            </a:xfrm>
            <a:custGeom>
              <a:avLst/>
              <a:gdLst>
                <a:gd name="connsiteX0" fmla="*/ 241649 w 486481"/>
                <a:gd name="connsiteY0" fmla="*/ 122413 h 122592"/>
                <a:gd name="connsiteX1" fmla="*/ 74200 w 486481"/>
                <a:gd name="connsiteY1" fmla="*/ 122413 h 122592"/>
                <a:gd name="connsiteX2" fmla="*/ 191 w 486481"/>
                <a:gd name="connsiteY2" fmla="*/ 62786 h 122592"/>
                <a:gd name="connsiteX3" fmla="*/ 74962 w 486481"/>
                <a:gd name="connsiteY3" fmla="*/ 493 h 122592"/>
                <a:gd name="connsiteX4" fmla="*/ 413385 w 486481"/>
                <a:gd name="connsiteY4" fmla="*/ 493 h 122592"/>
                <a:gd name="connsiteX5" fmla="*/ 486632 w 486481"/>
                <a:gd name="connsiteY5" fmla="*/ 60024 h 122592"/>
                <a:gd name="connsiteX6" fmla="*/ 412623 w 486481"/>
                <a:gd name="connsiteY6" fmla="*/ 122413 h 122592"/>
                <a:gd name="connsiteX7" fmla="*/ 241649 w 486481"/>
                <a:gd name="connsiteY7" fmla="*/ 122413 h 12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81" h="122592">
                  <a:moveTo>
                    <a:pt x="241649" y="122413"/>
                  </a:moveTo>
                  <a:cubicBezTo>
                    <a:pt x="185833" y="122413"/>
                    <a:pt x="130016" y="122889"/>
                    <a:pt x="74200" y="122413"/>
                  </a:cubicBezTo>
                  <a:cubicBezTo>
                    <a:pt x="28289" y="121841"/>
                    <a:pt x="1143" y="99362"/>
                    <a:pt x="191" y="62786"/>
                  </a:cubicBezTo>
                  <a:cubicBezTo>
                    <a:pt x="-762" y="26210"/>
                    <a:pt x="27527" y="683"/>
                    <a:pt x="74962" y="493"/>
                  </a:cubicBezTo>
                  <a:cubicBezTo>
                    <a:pt x="187738" y="48"/>
                    <a:pt x="300546" y="48"/>
                    <a:pt x="413385" y="493"/>
                  </a:cubicBezTo>
                  <a:cubicBezTo>
                    <a:pt x="461010" y="493"/>
                    <a:pt x="485870" y="22210"/>
                    <a:pt x="486632" y="60024"/>
                  </a:cubicBezTo>
                  <a:cubicBezTo>
                    <a:pt x="487394" y="99267"/>
                    <a:pt x="461296" y="121937"/>
                    <a:pt x="412623" y="122413"/>
                  </a:cubicBezTo>
                  <a:cubicBezTo>
                    <a:pt x="355664" y="123175"/>
                    <a:pt x="298609" y="122413"/>
                    <a:pt x="241649" y="122413"/>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F9D4CDC0-7D05-F940-B5D7-2C42A28E3694}"/>
                </a:ext>
              </a:extLst>
            </p:cNvPr>
            <p:cNvSpPr/>
            <p:nvPr/>
          </p:nvSpPr>
          <p:spPr>
            <a:xfrm>
              <a:off x="3292750" y="3490514"/>
              <a:ext cx="364083" cy="365531"/>
            </a:xfrm>
            <a:custGeom>
              <a:avLst/>
              <a:gdLst>
                <a:gd name="connsiteX0" fmla="*/ 116319 w 364083"/>
                <a:gd name="connsiteY0" fmla="*/ 209346 h 365531"/>
                <a:gd name="connsiteX1" fmla="*/ 246240 w 364083"/>
                <a:gd name="connsiteY1" fmla="*/ 35991 h 365531"/>
                <a:gd name="connsiteX2" fmla="*/ 340823 w 364083"/>
                <a:gd name="connsiteY2" fmla="*/ 12369 h 365531"/>
                <a:gd name="connsiteX3" fmla="*/ 343395 w 364083"/>
                <a:gd name="connsiteY3" fmla="*/ 109524 h 365531"/>
                <a:gd name="connsiteX4" fmla="*/ 178803 w 364083"/>
                <a:gd name="connsiteY4" fmla="*/ 328980 h 365531"/>
                <a:gd name="connsiteX5" fmla="*/ 66408 w 364083"/>
                <a:gd name="connsiteY5" fmla="*/ 335743 h 365531"/>
                <a:gd name="connsiteX6" fmla="*/ 23640 w 364083"/>
                <a:gd name="connsiteY6" fmla="*/ 292880 h 365531"/>
                <a:gd name="connsiteX7" fmla="*/ 15925 w 364083"/>
                <a:gd name="connsiteY7" fmla="*/ 204107 h 365531"/>
                <a:gd name="connsiteX8" fmla="*/ 104603 w 364083"/>
                <a:gd name="connsiteY8" fmla="*/ 201916 h 365531"/>
                <a:gd name="connsiteX9" fmla="*/ 116319 w 364083"/>
                <a:gd name="connsiteY9" fmla="*/ 209346 h 36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083" h="365531">
                  <a:moveTo>
                    <a:pt x="116319" y="209346"/>
                  </a:moveTo>
                  <a:cubicBezTo>
                    <a:pt x="160896" y="149910"/>
                    <a:pt x="203377" y="92855"/>
                    <a:pt x="246240" y="35991"/>
                  </a:cubicBezTo>
                  <a:cubicBezTo>
                    <a:pt x="274815" y="-1157"/>
                    <a:pt x="311010" y="-10110"/>
                    <a:pt x="340823" y="12369"/>
                  </a:cubicBezTo>
                  <a:cubicBezTo>
                    <a:pt x="370636" y="34848"/>
                    <a:pt x="372541" y="70376"/>
                    <a:pt x="343395" y="109524"/>
                  </a:cubicBezTo>
                  <a:cubicBezTo>
                    <a:pt x="288721" y="182930"/>
                    <a:pt x="233857" y="256082"/>
                    <a:pt x="178803" y="328980"/>
                  </a:cubicBezTo>
                  <a:cubicBezTo>
                    <a:pt x="143274" y="375843"/>
                    <a:pt x="108603" y="377557"/>
                    <a:pt x="66408" y="335743"/>
                  </a:cubicBezTo>
                  <a:cubicBezTo>
                    <a:pt x="52025" y="321550"/>
                    <a:pt x="37833" y="307168"/>
                    <a:pt x="23640" y="292880"/>
                  </a:cubicBezTo>
                  <a:cubicBezTo>
                    <a:pt x="-4935" y="263067"/>
                    <a:pt x="-7316" y="230301"/>
                    <a:pt x="15925" y="204107"/>
                  </a:cubicBezTo>
                  <a:cubicBezTo>
                    <a:pt x="39166" y="177913"/>
                    <a:pt x="69932" y="176865"/>
                    <a:pt x="104603" y="201916"/>
                  </a:cubicBezTo>
                  <a:cubicBezTo>
                    <a:pt x="107365" y="203916"/>
                    <a:pt x="110223" y="205536"/>
                    <a:pt x="116319" y="209346"/>
                  </a:cubicBez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8F3B5EE6-016D-B44F-B25F-1CA8D1787D84}"/>
                </a:ext>
              </a:extLst>
            </p:cNvPr>
            <p:cNvSpPr/>
            <p:nvPr/>
          </p:nvSpPr>
          <p:spPr>
            <a:xfrm>
              <a:off x="3293095" y="4038677"/>
              <a:ext cx="359672" cy="365793"/>
            </a:xfrm>
            <a:custGeom>
              <a:avLst/>
              <a:gdLst>
                <a:gd name="connsiteX0" fmla="*/ 115593 w 359672"/>
                <a:gd name="connsiteY0" fmla="*/ 210299 h 365793"/>
                <a:gd name="connsiteX1" fmla="*/ 251896 w 359672"/>
                <a:gd name="connsiteY1" fmla="*/ 29324 h 365793"/>
                <a:gd name="connsiteX2" fmla="*/ 355909 w 359672"/>
                <a:gd name="connsiteY2" fmla="*/ 34467 h 365793"/>
                <a:gd name="connsiteX3" fmla="*/ 349051 w 359672"/>
                <a:gd name="connsiteY3" fmla="*/ 99809 h 365793"/>
                <a:gd name="connsiteX4" fmla="*/ 172743 w 359672"/>
                <a:gd name="connsiteY4" fmla="*/ 336886 h 365793"/>
                <a:gd name="connsiteX5" fmla="*/ 71968 w 359672"/>
                <a:gd name="connsiteY5" fmla="*/ 342411 h 365793"/>
                <a:gd name="connsiteX6" fmla="*/ 24343 w 359672"/>
                <a:gd name="connsiteY6" fmla="*/ 294786 h 365793"/>
                <a:gd name="connsiteX7" fmla="*/ 14818 w 359672"/>
                <a:gd name="connsiteY7" fmla="*/ 206013 h 365793"/>
                <a:gd name="connsiteX8" fmla="*/ 103401 w 359672"/>
                <a:gd name="connsiteY8" fmla="*/ 202107 h 36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672" h="365793">
                  <a:moveTo>
                    <a:pt x="115593" y="210299"/>
                  </a:moveTo>
                  <a:cubicBezTo>
                    <a:pt x="162075" y="148291"/>
                    <a:pt x="206176" y="87998"/>
                    <a:pt x="251896" y="29324"/>
                  </a:cubicBezTo>
                  <a:cubicBezTo>
                    <a:pt x="283423" y="-11253"/>
                    <a:pt x="339145" y="-9443"/>
                    <a:pt x="355909" y="34467"/>
                  </a:cubicBezTo>
                  <a:cubicBezTo>
                    <a:pt x="362948" y="56240"/>
                    <a:pt x="360457" y="79973"/>
                    <a:pt x="349051" y="99809"/>
                  </a:cubicBezTo>
                  <a:cubicBezTo>
                    <a:pt x="292663" y="180486"/>
                    <a:pt x="232655" y="258781"/>
                    <a:pt x="172743" y="336886"/>
                  </a:cubicBezTo>
                  <a:cubicBezTo>
                    <a:pt x="144168" y="374319"/>
                    <a:pt x="106735" y="374986"/>
                    <a:pt x="71968" y="342411"/>
                  </a:cubicBezTo>
                  <a:cubicBezTo>
                    <a:pt x="55585" y="326885"/>
                    <a:pt x="39774" y="310788"/>
                    <a:pt x="24343" y="294786"/>
                  </a:cubicBezTo>
                  <a:cubicBezTo>
                    <a:pt x="-4232" y="264877"/>
                    <a:pt x="-7565" y="232206"/>
                    <a:pt x="14818" y="206013"/>
                  </a:cubicBezTo>
                  <a:cubicBezTo>
                    <a:pt x="37202" y="179819"/>
                    <a:pt x="68825" y="177438"/>
                    <a:pt x="103401" y="202107"/>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B86DCD4F-0909-A446-A047-3159865B253D}"/>
                </a:ext>
              </a:extLst>
            </p:cNvPr>
            <p:cNvSpPr/>
            <p:nvPr/>
          </p:nvSpPr>
          <p:spPr>
            <a:xfrm>
              <a:off x="3292746" y="2942130"/>
              <a:ext cx="364128" cy="365878"/>
            </a:xfrm>
            <a:custGeom>
              <a:avLst/>
              <a:gdLst>
                <a:gd name="connsiteX0" fmla="*/ 115847 w 364128"/>
                <a:gd name="connsiteY0" fmla="*/ 209471 h 365878"/>
                <a:gd name="connsiteX1" fmla="*/ 247863 w 364128"/>
                <a:gd name="connsiteY1" fmla="*/ 34592 h 365878"/>
                <a:gd name="connsiteX2" fmla="*/ 339589 w 364128"/>
                <a:gd name="connsiteY2" fmla="*/ 11827 h 365878"/>
                <a:gd name="connsiteX3" fmla="*/ 346256 w 364128"/>
                <a:gd name="connsiteY3" fmla="*/ 105743 h 365878"/>
                <a:gd name="connsiteX4" fmla="*/ 174806 w 364128"/>
                <a:gd name="connsiteY4" fmla="*/ 333677 h 365878"/>
                <a:gd name="connsiteX5" fmla="*/ 72127 w 364128"/>
                <a:gd name="connsiteY5" fmla="*/ 341963 h 365878"/>
                <a:gd name="connsiteX6" fmla="*/ 24502 w 364128"/>
                <a:gd name="connsiteY6" fmla="*/ 294338 h 365878"/>
                <a:gd name="connsiteX7" fmla="*/ 14977 w 364128"/>
                <a:gd name="connsiteY7" fmla="*/ 205661 h 365878"/>
                <a:gd name="connsiteX8" fmla="*/ 103845 w 364128"/>
                <a:gd name="connsiteY8" fmla="*/ 201565 h 36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28" h="365878">
                  <a:moveTo>
                    <a:pt x="115847" y="209471"/>
                  </a:moveTo>
                  <a:cubicBezTo>
                    <a:pt x="160900" y="149558"/>
                    <a:pt x="204143" y="91742"/>
                    <a:pt x="247863" y="34592"/>
                  </a:cubicBezTo>
                  <a:cubicBezTo>
                    <a:pt x="274914" y="-1222"/>
                    <a:pt x="310061" y="-9604"/>
                    <a:pt x="339589" y="11827"/>
                  </a:cubicBezTo>
                  <a:cubicBezTo>
                    <a:pt x="369116" y="33258"/>
                    <a:pt x="373212" y="68977"/>
                    <a:pt x="346256" y="105743"/>
                  </a:cubicBezTo>
                  <a:cubicBezTo>
                    <a:pt x="289678" y="181943"/>
                    <a:pt x="232528" y="257921"/>
                    <a:pt x="174806" y="333677"/>
                  </a:cubicBezTo>
                  <a:cubicBezTo>
                    <a:pt x="144136" y="374063"/>
                    <a:pt x="108131" y="376444"/>
                    <a:pt x="72127" y="341963"/>
                  </a:cubicBezTo>
                  <a:cubicBezTo>
                    <a:pt x="55839" y="326342"/>
                    <a:pt x="39932" y="310245"/>
                    <a:pt x="24502" y="294338"/>
                  </a:cubicBezTo>
                  <a:cubicBezTo>
                    <a:pt x="-4073" y="264430"/>
                    <a:pt x="-7788" y="232045"/>
                    <a:pt x="14977" y="205661"/>
                  </a:cubicBezTo>
                  <a:cubicBezTo>
                    <a:pt x="37742" y="179276"/>
                    <a:pt x="70317" y="177657"/>
                    <a:pt x="103845" y="201565"/>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D921DA2A-67B5-3B48-80A8-4822670BEE01}"/>
                </a:ext>
              </a:extLst>
            </p:cNvPr>
            <p:cNvSpPr/>
            <p:nvPr/>
          </p:nvSpPr>
          <p:spPr>
            <a:xfrm>
              <a:off x="3293072" y="2392796"/>
              <a:ext cx="364658" cy="366212"/>
            </a:xfrm>
            <a:custGeom>
              <a:avLst/>
              <a:gdLst>
                <a:gd name="connsiteX0" fmla="*/ 115807 w 364658"/>
                <a:gd name="connsiteY0" fmla="*/ 209878 h 366212"/>
                <a:gd name="connsiteX1" fmla="*/ 252110 w 364658"/>
                <a:gd name="connsiteY1" fmla="*/ 28903 h 366212"/>
                <a:gd name="connsiteX2" fmla="*/ 353932 w 364658"/>
                <a:gd name="connsiteY2" fmla="*/ 27570 h 366212"/>
                <a:gd name="connsiteX3" fmla="*/ 351932 w 364658"/>
                <a:gd name="connsiteY3" fmla="*/ 97293 h 366212"/>
                <a:gd name="connsiteX4" fmla="*/ 168099 w 364658"/>
                <a:gd name="connsiteY4" fmla="*/ 342085 h 366212"/>
                <a:gd name="connsiteX5" fmla="*/ 77516 w 364658"/>
                <a:gd name="connsiteY5" fmla="*/ 346848 h 366212"/>
                <a:gd name="connsiteX6" fmla="*/ 24462 w 364658"/>
                <a:gd name="connsiteY6" fmla="*/ 294175 h 366212"/>
                <a:gd name="connsiteX7" fmla="*/ 14937 w 364658"/>
                <a:gd name="connsiteY7" fmla="*/ 205402 h 366212"/>
                <a:gd name="connsiteX8" fmla="*/ 103996 w 364658"/>
                <a:gd name="connsiteY8" fmla="*/ 201401 h 3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658" h="366212">
                  <a:moveTo>
                    <a:pt x="115807" y="209878"/>
                  </a:moveTo>
                  <a:cubicBezTo>
                    <a:pt x="162194" y="148061"/>
                    <a:pt x="206390" y="87863"/>
                    <a:pt x="252110" y="28903"/>
                  </a:cubicBezTo>
                  <a:cubicBezTo>
                    <a:pt x="281542" y="-9197"/>
                    <a:pt x="329834" y="-9197"/>
                    <a:pt x="353932" y="27570"/>
                  </a:cubicBezTo>
                  <a:cubicBezTo>
                    <a:pt x="369170" y="48570"/>
                    <a:pt x="368348" y="77201"/>
                    <a:pt x="351932" y="97293"/>
                  </a:cubicBezTo>
                  <a:cubicBezTo>
                    <a:pt x="291067" y="179208"/>
                    <a:pt x="230488" y="261409"/>
                    <a:pt x="168099" y="342085"/>
                  </a:cubicBezTo>
                  <a:cubicBezTo>
                    <a:pt x="143810" y="373327"/>
                    <a:pt x="107425" y="373899"/>
                    <a:pt x="77516" y="346848"/>
                  </a:cubicBezTo>
                  <a:cubicBezTo>
                    <a:pt x="58943" y="330179"/>
                    <a:pt x="41798" y="312082"/>
                    <a:pt x="24462" y="294175"/>
                  </a:cubicBezTo>
                  <a:cubicBezTo>
                    <a:pt x="-4113" y="264552"/>
                    <a:pt x="-7732" y="231500"/>
                    <a:pt x="14937" y="205402"/>
                  </a:cubicBezTo>
                  <a:cubicBezTo>
                    <a:pt x="37607" y="179303"/>
                    <a:pt x="70468" y="177970"/>
                    <a:pt x="103996" y="201401"/>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33DDE1AE-210F-EB4C-89A0-C9E1C858A4F9}"/>
                </a:ext>
              </a:extLst>
            </p:cNvPr>
            <p:cNvSpPr/>
            <p:nvPr/>
          </p:nvSpPr>
          <p:spPr>
            <a:xfrm>
              <a:off x="3779860" y="3734265"/>
              <a:ext cx="426674" cy="122311"/>
            </a:xfrm>
            <a:custGeom>
              <a:avLst/>
              <a:gdLst>
                <a:gd name="connsiteX0" fmla="*/ 217283 w 426674"/>
                <a:gd name="connsiteY0" fmla="*/ 456 h 122311"/>
                <a:gd name="connsiteX1" fmla="*/ 360158 w 426674"/>
                <a:gd name="connsiteY1" fmla="*/ 456 h 122311"/>
                <a:gd name="connsiteX2" fmla="*/ 426833 w 426674"/>
                <a:gd name="connsiteY2" fmla="*/ 59416 h 122311"/>
                <a:gd name="connsiteX3" fmla="*/ 362444 w 426674"/>
                <a:gd name="connsiteY3" fmla="*/ 121519 h 122311"/>
                <a:gd name="connsiteX4" fmla="*/ 63263 w 426674"/>
                <a:gd name="connsiteY4" fmla="*/ 121519 h 122311"/>
                <a:gd name="connsiteX5" fmla="*/ 205 w 426674"/>
                <a:gd name="connsiteY5" fmla="*/ 62732 h 122311"/>
                <a:gd name="connsiteX6" fmla="*/ 208 w 426674"/>
                <a:gd name="connsiteY6" fmla="*/ 58368 h 122311"/>
                <a:gd name="connsiteX7" fmla="*/ 64407 w 426674"/>
                <a:gd name="connsiteY7" fmla="*/ 646 h 122311"/>
                <a:gd name="connsiteX8" fmla="*/ 217283 w 426674"/>
                <a:gd name="connsiteY8" fmla="*/ 456 h 12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674" h="122311">
                  <a:moveTo>
                    <a:pt x="217283" y="456"/>
                  </a:moveTo>
                  <a:cubicBezTo>
                    <a:pt x="264908" y="456"/>
                    <a:pt x="312533" y="-211"/>
                    <a:pt x="360158" y="456"/>
                  </a:cubicBezTo>
                  <a:cubicBezTo>
                    <a:pt x="400068" y="1218"/>
                    <a:pt x="426261" y="25126"/>
                    <a:pt x="426833" y="59416"/>
                  </a:cubicBezTo>
                  <a:cubicBezTo>
                    <a:pt x="427404" y="93706"/>
                    <a:pt x="401306" y="121042"/>
                    <a:pt x="362444" y="121519"/>
                  </a:cubicBezTo>
                  <a:cubicBezTo>
                    <a:pt x="262749" y="122789"/>
                    <a:pt x="163022" y="122789"/>
                    <a:pt x="63263" y="121519"/>
                  </a:cubicBezTo>
                  <a:cubicBezTo>
                    <a:pt x="29617" y="122698"/>
                    <a:pt x="1384" y="96379"/>
                    <a:pt x="205" y="62732"/>
                  </a:cubicBezTo>
                  <a:cubicBezTo>
                    <a:pt x="154" y="61278"/>
                    <a:pt x="155" y="59822"/>
                    <a:pt x="208" y="58368"/>
                  </a:cubicBezTo>
                  <a:cubicBezTo>
                    <a:pt x="1637" y="24935"/>
                    <a:pt x="26497" y="1218"/>
                    <a:pt x="64407" y="646"/>
                  </a:cubicBezTo>
                  <a:cubicBezTo>
                    <a:pt x="115175" y="-306"/>
                    <a:pt x="166038" y="456"/>
                    <a:pt x="217283" y="456"/>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5289B02F-A63E-A54C-864C-CE25E550BBAF}"/>
                </a:ext>
              </a:extLst>
            </p:cNvPr>
            <p:cNvSpPr/>
            <p:nvPr/>
          </p:nvSpPr>
          <p:spPr>
            <a:xfrm>
              <a:off x="3779210" y="2636139"/>
              <a:ext cx="426577" cy="122078"/>
            </a:xfrm>
            <a:custGeom>
              <a:avLst/>
              <a:gdLst>
                <a:gd name="connsiteX0" fmla="*/ 210694 w 426577"/>
                <a:gd name="connsiteY0" fmla="*/ 121984 h 122078"/>
                <a:gd name="connsiteX1" fmla="*/ 67819 w 426577"/>
                <a:gd name="connsiteY1" fmla="*/ 121984 h 122078"/>
                <a:gd name="connsiteX2" fmla="*/ 191 w 426577"/>
                <a:gd name="connsiteY2" fmla="*/ 60167 h 122078"/>
                <a:gd name="connsiteX3" fmla="*/ 66866 w 426577"/>
                <a:gd name="connsiteY3" fmla="*/ 731 h 122078"/>
                <a:gd name="connsiteX4" fmla="*/ 358998 w 426577"/>
                <a:gd name="connsiteY4" fmla="*/ 731 h 122078"/>
                <a:gd name="connsiteX5" fmla="*/ 426721 w 426577"/>
                <a:gd name="connsiteY5" fmla="*/ 63024 h 122078"/>
                <a:gd name="connsiteX6" fmla="*/ 360046 w 426577"/>
                <a:gd name="connsiteY6" fmla="*/ 121984 h 122078"/>
                <a:gd name="connsiteX7" fmla="*/ 210694 w 426577"/>
                <a:gd name="connsiteY7" fmla="*/ 121984 h 1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577" h="122078">
                  <a:moveTo>
                    <a:pt x="210694" y="121984"/>
                  </a:moveTo>
                  <a:cubicBezTo>
                    <a:pt x="163069" y="121984"/>
                    <a:pt x="115444" y="122556"/>
                    <a:pt x="67819" y="121984"/>
                  </a:cubicBezTo>
                  <a:cubicBezTo>
                    <a:pt x="26671" y="121413"/>
                    <a:pt x="-761" y="95695"/>
                    <a:pt x="191" y="60167"/>
                  </a:cubicBezTo>
                  <a:cubicBezTo>
                    <a:pt x="1144" y="24639"/>
                    <a:pt x="27719" y="1017"/>
                    <a:pt x="66866" y="731"/>
                  </a:cubicBezTo>
                  <a:cubicBezTo>
                    <a:pt x="164212" y="-31"/>
                    <a:pt x="261589" y="-31"/>
                    <a:pt x="358998" y="731"/>
                  </a:cubicBezTo>
                  <a:cubicBezTo>
                    <a:pt x="399765" y="731"/>
                    <a:pt x="427673" y="27877"/>
                    <a:pt x="426721" y="63024"/>
                  </a:cubicBezTo>
                  <a:cubicBezTo>
                    <a:pt x="425768" y="98172"/>
                    <a:pt x="399194" y="121508"/>
                    <a:pt x="360046" y="121984"/>
                  </a:cubicBezTo>
                  <a:cubicBezTo>
                    <a:pt x="310421" y="122556"/>
                    <a:pt x="260510" y="121984"/>
                    <a:pt x="210694" y="121984"/>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DD0D81E4-A900-994C-BDBC-75652E426051}"/>
                </a:ext>
              </a:extLst>
            </p:cNvPr>
            <p:cNvSpPr/>
            <p:nvPr/>
          </p:nvSpPr>
          <p:spPr>
            <a:xfrm>
              <a:off x="3779881" y="3185689"/>
              <a:ext cx="426278" cy="122200"/>
            </a:xfrm>
            <a:custGeom>
              <a:avLst/>
              <a:gdLst>
                <a:gd name="connsiteX0" fmla="*/ 213642 w 426278"/>
                <a:gd name="connsiteY0" fmla="*/ 583 h 122200"/>
                <a:gd name="connsiteX1" fmla="*/ 359756 w 426278"/>
                <a:gd name="connsiteY1" fmla="*/ 583 h 122200"/>
                <a:gd name="connsiteX2" fmla="*/ 426431 w 426278"/>
                <a:gd name="connsiteY2" fmla="*/ 60019 h 122200"/>
                <a:gd name="connsiteX3" fmla="*/ 361661 w 426278"/>
                <a:gd name="connsiteY3" fmla="*/ 121646 h 122200"/>
                <a:gd name="connsiteX4" fmla="*/ 66386 w 426278"/>
                <a:gd name="connsiteY4" fmla="*/ 121646 h 122200"/>
                <a:gd name="connsiteX5" fmla="*/ 187 w 426278"/>
                <a:gd name="connsiteY5" fmla="*/ 61638 h 122200"/>
                <a:gd name="connsiteX6" fmla="*/ 68005 w 426278"/>
                <a:gd name="connsiteY6" fmla="*/ 583 h 122200"/>
                <a:gd name="connsiteX7" fmla="*/ 213642 w 426278"/>
                <a:gd name="connsiteY7" fmla="*/ 583 h 1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278" h="122200">
                  <a:moveTo>
                    <a:pt x="213642" y="583"/>
                  </a:moveTo>
                  <a:cubicBezTo>
                    <a:pt x="262410" y="583"/>
                    <a:pt x="311083" y="11"/>
                    <a:pt x="359756" y="583"/>
                  </a:cubicBezTo>
                  <a:cubicBezTo>
                    <a:pt x="398903" y="1154"/>
                    <a:pt x="425669" y="25824"/>
                    <a:pt x="426431" y="60019"/>
                  </a:cubicBezTo>
                  <a:cubicBezTo>
                    <a:pt x="427193" y="94214"/>
                    <a:pt x="399856" y="121360"/>
                    <a:pt x="361661" y="121646"/>
                  </a:cubicBezTo>
                  <a:cubicBezTo>
                    <a:pt x="263109" y="122598"/>
                    <a:pt x="164684" y="122598"/>
                    <a:pt x="66386" y="121646"/>
                  </a:cubicBezTo>
                  <a:cubicBezTo>
                    <a:pt x="27428" y="121646"/>
                    <a:pt x="663" y="95738"/>
                    <a:pt x="187" y="61638"/>
                  </a:cubicBezTo>
                  <a:cubicBezTo>
                    <a:pt x="-670" y="25919"/>
                    <a:pt x="26666" y="583"/>
                    <a:pt x="68005" y="583"/>
                  </a:cubicBezTo>
                  <a:cubicBezTo>
                    <a:pt x="116678" y="-370"/>
                    <a:pt x="165350" y="583"/>
                    <a:pt x="213642" y="583"/>
                  </a:cubicBezTo>
                  <a:close/>
                </a:path>
              </a:pathLst>
            </a:custGeom>
            <a:grpFill/>
            <a:ln w="9525"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99AABBB1-1E05-A14B-8BFE-7CB82627BD6B}"/>
                </a:ext>
              </a:extLst>
            </p:cNvPr>
            <p:cNvSpPr/>
            <p:nvPr/>
          </p:nvSpPr>
          <p:spPr>
            <a:xfrm>
              <a:off x="3779614" y="3490388"/>
              <a:ext cx="426625" cy="122333"/>
            </a:xfrm>
            <a:custGeom>
              <a:avLst/>
              <a:gdLst>
                <a:gd name="connsiteX0" fmla="*/ 211718 w 426625"/>
                <a:gd name="connsiteY0" fmla="*/ 122127 h 122333"/>
                <a:gd name="connsiteX1" fmla="*/ 72844 w 426625"/>
                <a:gd name="connsiteY1" fmla="*/ 122127 h 122333"/>
                <a:gd name="connsiteX2" fmla="*/ 168 w 426625"/>
                <a:gd name="connsiteY2" fmla="*/ 60977 h 122333"/>
                <a:gd name="connsiteX3" fmla="*/ 72653 w 426625"/>
                <a:gd name="connsiteY3" fmla="*/ 683 h 122333"/>
                <a:gd name="connsiteX4" fmla="*/ 354022 w 426625"/>
                <a:gd name="connsiteY4" fmla="*/ 683 h 122333"/>
                <a:gd name="connsiteX5" fmla="*/ 426793 w 426625"/>
                <a:gd name="connsiteY5" fmla="*/ 61072 h 122333"/>
                <a:gd name="connsiteX6" fmla="*/ 354212 w 426625"/>
                <a:gd name="connsiteY6" fmla="*/ 122413 h 122333"/>
                <a:gd name="connsiteX7" fmla="*/ 211718 w 426625"/>
                <a:gd name="connsiteY7" fmla="*/ 122127 h 12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625" h="122333">
                  <a:moveTo>
                    <a:pt x="211718" y="122127"/>
                  </a:moveTo>
                  <a:cubicBezTo>
                    <a:pt x="165427" y="122127"/>
                    <a:pt x="119135" y="122699"/>
                    <a:pt x="72844" y="122127"/>
                  </a:cubicBezTo>
                  <a:cubicBezTo>
                    <a:pt x="26552" y="121556"/>
                    <a:pt x="359" y="97648"/>
                    <a:pt x="168" y="60977"/>
                  </a:cubicBezTo>
                  <a:cubicBezTo>
                    <a:pt x="-22" y="24305"/>
                    <a:pt x="27219" y="683"/>
                    <a:pt x="72653" y="683"/>
                  </a:cubicBezTo>
                  <a:cubicBezTo>
                    <a:pt x="166506" y="-15"/>
                    <a:pt x="260296" y="-15"/>
                    <a:pt x="354022" y="683"/>
                  </a:cubicBezTo>
                  <a:cubicBezTo>
                    <a:pt x="399551" y="683"/>
                    <a:pt x="426793" y="24496"/>
                    <a:pt x="426793" y="61072"/>
                  </a:cubicBezTo>
                  <a:cubicBezTo>
                    <a:pt x="426793" y="97648"/>
                    <a:pt x="399171" y="121651"/>
                    <a:pt x="354212" y="122413"/>
                  </a:cubicBezTo>
                  <a:cubicBezTo>
                    <a:pt x="306683" y="122699"/>
                    <a:pt x="259248" y="122127"/>
                    <a:pt x="211718" y="122127"/>
                  </a:cubicBezTo>
                  <a:close/>
                </a:path>
              </a:pathLst>
            </a:custGeom>
            <a:grpFill/>
            <a:ln w="9525"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C2A76982-1D4A-5447-BA71-BE4F75C0C136}"/>
                </a:ext>
              </a:extLst>
            </p:cNvPr>
            <p:cNvSpPr/>
            <p:nvPr/>
          </p:nvSpPr>
          <p:spPr>
            <a:xfrm>
              <a:off x="4633435" y="2758148"/>
              <a:ext cx="1461518" cy="1463236"/>
            </a:xfrm>
            <a:custGeom>
              <a:avLst/>
              <a:gdLst>
                <a:gd name="connsiteX0" fmla="*/ 168 w 1461518"/>
                <a:gd name="connsiteY0" fmla="*/ 728446 h 1463236"/>
                <a:gd name="connsiteX1" fmla="*/ 731117 w 1461518"/>
                <a:gd name="connsiteY1" fmla="*/ 165 h 1463236"/>
                <a:gd name="connsiteX2" fmla="*/ 1461684 w 1461518"/>
                <a:gd name="connsiteY2" fmla="*/ 728161 h 1463236"/>
                <a:gd name="connsiteX3" fmla="*/ 728259 w 1461518"/>
                <a:gd name="connsiteY3" fmla="*/ 1463395 h 1463236"/>
                <a:gd name="connsiteX4" fmla="*/ 168 w 1461518"/>
                <a:gd name="connsiteY4" fmla="*/ 728446 h 1463236"/>
                <a:gd name="connsiteX5" fmla="*/ 122279 w 1461518"/>
                <a:gd name="connsiteY5" fmla="*/ 728446 h 1463236"/>
                <a:gd name="connsiteX6" fmla="*/ 726926 w 1461518"/>
                <a:gd name="connsiteY6" fmla="*/ 1341666 h 1463236"/>
                <a:gd name="connsiteX7" fmla="*/ 1339852 w 1461518"/>
                <a:gd name="connsiteY7" fmla="*/ 736944 h 1463236"/>
                <a:gd name="connsiteX8" fmla="*/ 1339859 w 1461518"/>
                <a:gd name="connsiteY8" fmla="*/ 729970 h 1463236"/>
                <a:gd name="connsiteX9" fmla="*/ 730259 w 1461518"/>
                <a:gd name="connsiteY9" fmla="*/ 121894 h 1463236"/>
                <a:gd name="connsiteX10" fmla="*/ 122088 w 1461518"/>
                <a:gd name="connsiteY10" fmla="*/ 728542 h 146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1518" h="1463236">
                  <a:moveTo>
                    <a:pt x="168" y="728446"/>
                  </a:moveTo>
                  <a:cubicBezTo>
                    <a:pt x="835" y="327825"/>
                    <a:pt x="331638" y="-1359"/>
                    <a:pt x="731117" y="165"/>
                  </a:cubicBezTo>
                  <a:cubicBezTo>
                    <a:pt x="1134596" y="1689"/>
                    <a:pt x="1462446" y="328396"/>
                    <a:pt x="1461684" y="728161"/>
                  </a:cubicBezTo>
                  <a:cubicBezTo>
                    <a:pt x="1460922" y="1138402"/>
                    <a:pt x="1136120" y="1463776"/>
                    <a:pt x="728259" y="1463395"/>
                  </a:cubicBezTo>
                  <a:cubicBezTo>
                    <a:pt x="325637" y="1463110"/>
                    <a:pt x="-404" y="1133735"/>
                    <a:pt x="168" y="728446"/>
                  </a:cubicBezTo>
                  <a:close/>
                  <a:moveTo>
                    <a:pt x="122279" y="728446"/>
                  </a:moveTo>
                  <a:cubicBezTo>
                    <a:pt x="122088" y="1066298"/>
                    <a:pt x="392122" y="1340523"/>
                    <a:pt x="726926" y="1341666"/>
                  </a:cubicBezTo>
                  <a:cubicBezTo>
                    <a:pt x="1063170" y="1343932"/>
                    <a:pt x="1337587" y="1073189"/>
                    <a:pt x="1339852" y="736944"/>
                  </a:cubicBezTo>
                  <a:cubicBezTo>
                    <a:pt x="1339868" y="734620"/>
                    <a:pt x="1339870" y="732295"/>
                    <a:pt x="1339859" y="729970"/>
                  </a:cubicBezTo>
                  <a:cubicBezTo>
                    <a:pt x="1340335" y="395262"/>
                    <a:pt x="1067349" y="123037"/>
                    <a:pt x="730259" y="121894"/>
                  </a:cubicBezTo>
                  <a:cubicBezTo>
                    <a:pt x="398313" y="120847"/>
                    <a:pt x="122660" y="395548"/>
                    <a:pt x="122088" y="728542"/>
                  </a:cubicBezTo>
                  <a:close/>
                </a:path>
              </a:pathLst>
            </a:custGeom>
            <a:grpFill/>
            <a:ln w="9525"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ADD344DF-0B9E-604A-AC85-07FF85E8E747}"/>
                </a:ext>
              </a:extLst>
            </p:cNvPr>
            <p:cNvSpPr/>
            <p:nvPr/>
          </p:nvSpPr>
          <p:spPr>
            <a:xfrm>
              <a:off x="5060944" y="3185134"/>
              <a:ext cx="607170" cy="609965"/>
            </a:xfrm>
            <a:custGeom>
              <a:avLst/>
              <a:gdLst>
                <a:gd name="connsiteX0" fmla="*/ 173591 w 607170"/>
                <a:gd name="connsiteY0" fmla="*/ 457670 h 609965"/>
                <a:gd name="connsiteX1" fmla="*/ 269508 w 607170"/>
                <a:gd name="connsiteY1" fmla="*/ 330416 h 609965"/>
                <a:gd name="connsiteX2" fmla="*/ 492298 w 607170"/>
                <a:gd name="connsiteY2" fmla="*/ 33332 h 609965"/>
                <a:gd name="connsiteX3" fmla="*/ 578785 w 607170"/>
                <a:gd name="connsiteY3" fmla="*/ 9424 h 609965"/>
                <a:gd name="connsiteX4" fmla="*/ 590310 w 607170"/>
                <a:gd name="connsiteY4" fmla="*/ 105245 h 609965"/>
                <a:gd name="connsiteX5" fmla="*/ 337802 w 607170"/>
                <a:gd name="connsiteY5" fmla="*/ 442526 h 609965"/>
                <a:gd name="connsiteX6" fmla="*/ 237504 w 607170"/>
                <a:gd name="connsiteY6" fmla="*/ 576638 h 609965"/>
                <a:gd name="connsiteX7" fmla="*/ 131967 w 607170"/>
                <a:gd name="connsiteY7" fmla="*/ 584353 h 609965"/>
                <a:gd name="connsiteX8" fmla="*/ 23477 w 607170"/>
                <a:gd name="connsiteY8" fmla="*/ 475577 h 609965"/>
                <a:gd name="connsiteX9" fmla="*/ 16524 w 607170"/>
                <a:gd name="connsiteY9" fmla="*/ 386614 h 609965"/>
                <a:gd name="connsiteX10" fmla="*/ 108155 w 607170"/>
                <a:gd name="connsiteY10" fmla="*/ 388709 h 609965"/>
                <a:gd name="connsiteX11" fmla="*/ 173591 w 607170"/>
                <a:gd name="connsiteY11" fmla="*/ 457670 h 60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170" h="609965">
                  <a:moveTo>
                    <a:pt x="173591" y="457670"/>
                  </a:moveTo>
                  <a:cubicBezTo>
                    <a:pt x="208262" y="411665"/>
                    <a:pt x="239028" y="371088"/>
                    <a:pt x="269508" y="330416"/>
                  </a:cubicBezTo>
                  <a:cubicBezTo>
                    <a:pt x="343803" y="231356"/>
                    <a:pt x="417717" y="132106"/>
                    <a:pt x="492298" y="33332"/>
                  </a:cubicBezTo>
                  <a:cubicBezTo>
                    <a:pt x="517634" y="-387"/>
                    <a:pt x="549448" y="-8483"/>
                    <a:pt x="578785" y="9424"/>
                  </a:cubicBezTo>
                  <a:cubicBezTo>
                    <a:pt x="611837" y="29522"/>
                    <a:pt x="616885" y="68955"/>
                    <a:pt x="590310" y="105245"/>
                  </a:cubicBezTo>
                  <a:cubicBezTo>
                    <a:pt x="506490" y="217958"/>
                    <a:pt x="422321" y="330385"/>
                    <a:pt x="337802" y="442526"/>
                  </a:cubicBezTo>
                  <a:cubicBezTo>
                    <a:pt x="304179" y="486912"/>
                    <a:pt x="271032" y="532346"/>
                    <a:pt x="237504" y="576638"/>
                  </a:cubicBezTo>
                  <a:cubicBezTo>
                    <a:pt x="205405" y="618548"/>
                    <a:pt x="169496" y="621119"/>
                    <a:pt x="131967" y="584353"/>
                  </a:cubicBezTo>
                  <a:cubicBezTo>
                    <a:pt x="94439" y="547586"/>
                    <a:pt x="59196" y="512249"/>
                    <a:pt x="23477" y="475577"/>
                  </a:cubicBezTo>
                  <a:cubicBezTo>
                    <a:pt x="-5098" y="446145"/>
                    <a:pt x="-7384" y="412522"/>
                    <a:pt x="16524" y="386614"/>
                  </a:cubicBezTo>
                  <a:cubicBezTo>
                    <a:pt x="40432" y="360706"/>
                    <a:pt x="77484" y="359563"/>
                    <a:pt x="108155" y="388709"/>
                  </a:cubicBezTo>
                  <a:cubicBezTo>
                    <a:pt x="129205" y="409188"/>
                    <a:pt x="148826" y="431572"/>
                    <a:pt x="173591" y="457670"/>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45779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4">
            <a:extLst>
              <a:ext uri="{FF2B5EF4-FFF2-40B4-BE49-F238E27FC236}">
                <a16:creationId xmlns:a16="http://schemas.microsoft.com/office/drawing/2014/main" id="{4782681D-1F6A-1C46-BAD6-D1874A92183A}"/>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
        <p:nvSpPr>
          <p:cNvPr id="5" name="TextBox 4">
            <a:extLst>
              <a:ext uri="{FF2B5EF4-FFF2-40B4-BE49-F238E27FC236}">
                <a16:creationId xmlns:a16="http://schemas.microsoft.com/office/drawing/2014/main" id="{663A4F6C-7FA9-7A41-A7DE-CA65428F25D3}"/>
              </a:ext>
            </a:extLst>
          </p:cNvPr>
          <p:cNvSpPr txBox="1"/>
          <p:nvPr/>
        </p:nvSpPr>
        <p:spPr>
          <a:xfrm>
            <a:off x="1193179" y="379681"/>
            <a:ext cx="6767479"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Transparency</a:t>
            </a:r>
          </a:p>
        </p:txBody>
      </p:sp>
      <p:sp>
        <p:nvSpPr>
          <p:cNvPr id="73" name="Rectangle 72">
            <a:extLst>
              <a:ext uri="{FF2B5EF4-FFF2-40B4-BE49-F238E27FC236}">
                <a16:creationId xmlns:a16="http://schemas.microsoft.com/office/drawing/2014/main" id="{94F61DF8-03C2-5C4C-B50D-97AD57129BCB}"/>
              </a:ext>
            </a:extLst>
          </p:cNvPr>
          <p:cNvSpPr/>
          <p:nvPr/>
        </p:nvSpPr>
        <p:spPr>
          <a:xfrm>
            <a:off x="1" y="1700511"/>
            <a:ext cx="4572000" cy="4681239"/>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4" name="Rectangle 73">
            <a:extLst>
              <a:ext uri="{FF2B5EF4-FFF2-40B4-BE49-F238E27FC236}">
                <a16:creationId xmlns:a16="http://schemas.microsoft.com/office/drawing/2014/main" id="{A2197BEC-00D9-D04C-9C78-FFA07B349AB9}"/>
              </a:ext>
            </a:extLst>
          </p:cNvPr>
          <p:cNvSpPr/>
          <p:nvPr/>
        </p:nvSpPr>
        <p:spPr>
          <a:xfrm>
            <a:off x="4571999" y="1700511"/>
            <a:ext cx="4572000" cy="4681239"/>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5" name="Rounded Rectangle 74">
            <a:extLst>
              <a:ext uri="{FF2B5EF4-FFF2-40B4-BE49-F238E27FC236}">
                <a16:creationId xmlns:a16="http://schemas.microsoft.com/office/drawing/2014/main" id="{029BBE0B-9BDA-F54F-95A6-E4CFD9B1FDB4}"/>
              </a:ext>
            </a:extLst>
          </p:cNvPr>
          <p:cNvSpPr/>
          <p:nvPr/>
        </p:nvSpPr>
        <p:spPr>
          <a:xfrm>
            <a:off x="983708" y="3064778"/>
            <a:ext cx="3033488" cy="2349703"/>
          </a:xfrm>
          <a:prstGeom prst="roundRect">
            <a:avLst>
              <a:gd name="adj" fmla="val 8466"/>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6" name="Google Shape;140;p4">
            <a:extLst>
              <a:ext uri="{FF2B5EF4-FFF2-40B4-BE49-F238E27FC236}">
                <a16:creationId xmlns:a16="http://schemas.microsoft.com/office/drawing/2014/main" id="{3C88A222-AF4E-0F4A-AFD5-6A045C345871}"/>
              </a:ext>
            </a:extLst>
          </p:cNvPr>
          <p:cNvSpPr>
            <a:spLocks noChangeAspect="1"/>
          </p:cNvSpPr>
          <p:nvPr/>
        </p:nvSpPr>
        <p:spPr>
          <a:xfrm>
            <a:off x="2068452" y="263277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TextBox 76">
            <a:extLst>
              <a:ext uri="{FF2B5EF4-FFF2-40B4-BE49-F238E27FC236}">
                <a16:creationId xmlns:a16="http://schemas.microsoft.com/office/drawing/2014/main" id="{0ADBC5E7-EE48-7949-953B-CC4759A2EF65}"/>
              </a:ext>
            </a:extLst>
          </p:cNvPr>
          <p:cNvSpPr txBox="1"/>
          <p:nvPr/>
        </p:nvSpPr>
        <p:spPr>
          <a:xfrm>
            <a:off x="1369068" y="3803949"/>
            <a:ext cx="2318677" cy="984885"/>
          </a:xfrm>
          <a:prstGeom prst="rect">
            <a:avLst/>
          </a:prstGeom>
          <a:noFill/>
        </p:spPr>
        <p:txBody>
          <a:bodyPr wrap="square" lIns="0" tIns="0" rIns="0" bIns="0" rtlCol="0">
            <a:spAutoFit/>
          </a:bodyPr>
          <a:lstStyle/>
          <a:p>
            <a:r>
              <a:rPr lang="en-GB" sz="1600" dirty="0" err="1">
                <a:solidFill>
                  <a:schemeClr val="tx1"/>
                </a:solidFill>
              </a:rPr>
              <a:t>Show the decision-making “process”. You are working on responses and solutions.</a:t>
            </a:r>
            <a:endParaRPr lang="en-GB" sz="1200" dirty="0" err="1">
              <a:solidFill>
                <a:srgbClr val="3D6C9D"/>
              </a:solidFill>
            </a:endParaRPr>
          </a:p>
        </p:txBody>
      </p:sp>
      <p:sp>
        <p:nvSpPr>
          <p:cNvPr id="104" name="Rounded Rectangle 103">
            <a:extLst>
              <a:ext uri="{FF2B5EF4-FFF2-40B4-BE49-F238E27FC236}">
                <a16:creationId xmlns:a16="http://schemas.microsoft.com/office/drawing/2014/main" id="{0FE1EE95-1771-354C-8A82-1F62B7B48125}"/>
              </a:ext>
            </a:extLst>
          </p:cNvPr>
          <p:cNvSpPr/>
          <p:nvPr/>
        </p:nvSpPr>
        <p:spPr>
          <a:xfrm>
            <a:off x="5341256" y="3064778"/>
            <a:ext cx="3033488" cy="2349703"/>
          </a:xfrm>
          <a:prstGeom prst="roundRect">
            <a:avLst>
              <a:gd name="adj" fmla="val 8466"/>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5" name="Google Shape;140;p4">
            <a:extLst>
              <a:ext uri="{FF2B5EF4-FFF2-40B4-BE49-F238E27FC236}">
                <a16:creationId xmlns:a16="http://schemas.microsoft.com/office/drawing/2014/main" id="{AECC79AB-56EC-2146-8429-5CD0B42AD37A}"/>
              </a:ext>
            </a:extLst>
          </p:cNvPr>
          <p:cNvSpPr>
            <a:spLocks noChangeAspect="1"/>
          </p:cNvSpPr>
          <p:nvPr/>
        </p:nvSpPr>
        <p:spPr>
          <a:xfrm>
            <a:off x="6426000" y="263277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TextBox 105">
            <a:extLst>
              <a:ext uri="{FF2B5EF4-FFF2-40B4-BE49-F238E27FC236}">
                <a16:creationId xmlns:a16="http://schemas.microsoft.com/office/drawing/2014/main" id="{F27D1EB0-A47F-7542-9B21-369301FC6CEF}"/>
              </a:ext>
            </a:extLst>
          </p:cNvPr>
          <p:cNvSpPr txBox="1"/>
          <p:nvPr/>
        </p:nvSpPr>
        <p:spPr>
          <a:xfrm>
            <a:off x="5726616" y="3803949"/>
            <a:ext cx="2332162" cy="1231106"/>
          </a:xfrm>
          <a:prstGeom prst="rect">
            <a:avLst/>
          </a:prstGeom>
          <a:noFill/>
        </p:spPr>
        <p:txBody>
          <a:bodyPr wrap="square" lIns="0" tIns="0" rIns="0" bIns="0" rtlCol="0">
            <a:spAutoFit/>
          </a:bodyPr>
          <a:lstStyle/>
          <a:p>
            <a:r>
              <a:rPr lang="en-GB" sz="1600" dirty="0" err="1">
                <a:solidFill>
                  <a:schemeClr val="tx1"/>
                </a:solidFill>
              </a:rPr>
              <a:t>Transparency is related to the quality, veracity, and clarity of the information being disseminated.</a:t>
            </a:r>
            <a:endParaRPr lang="en-GB" sz="1200" dirty="0" err="1">
              <a:solidFill>
                <a:srgbClr val="3D6C9D"/>
              </a:solidFill>
            </a:endParaRPr>
          </a:p>
        </p:txBody>
      </p:sp>
      <p:grpSp>
        <p:nvGrpSpPr>
          <p:cNvPr id="7" name="Graphic 2">
            <a:extLst>
              <a:ext uri="{FF2B5EF4-FFF2-40B4-BE49-F238E27FC236}">
                <a16:creationId xmlns:a16="http://schemas.microsoft.com/office/drawing/2014/main" id="{AE9167BC-3974-3940-8D5F-28153BE0C750}"/>
              </a:ext>
            </a:extLst>
          </p:cNvPr>
          <p:cNvGrpSpPr>
            <a:grpSpLocks noChangeAspect="1"/>
          </p:cNvGrpSpPr>
          <p:nvPr/>
        </p:nvGrpSpPr>
        <p:grpSpPr>
          <a:xfrm>
            <a:off x="2248452" y="2812778"/>
            <a:ext cx="504000" cy="504000"/>
            <a:chOff x="2800350" y="1657350"/>
            <a:chExt cx="3543300" cy="3543300"/>
          </a:xfrm>
          <a:solidFill>
            <a:schemeClr val="bg1"/>
          </a:solidFill>
        </p:grpSpPr>
        <p:sp>
          <p:nvSpPr>
            <p:cNvPr id="8" name="Freeform 7">
              <a:extLst>
                <a:ext uri="{FF2B5EF4-FFF2-40B4-BE49-F238E27FC236}">
                  <a16:creationId xmlns:a16="http://schemas.microsoft.com/office/drawing/2014/main" id="{347800AF-BF70-834C-80C3-EC065E36E80D}"/>
                </a:ext>
              </a:extLst>
            </p:cNvPr>
            <p:cNvSpPr/>
            <p:nvPr/>
          </p:nvSpPr>
          <p:spPr>
            <a:xfrm>
              <a:off x="2800197" y="1657435"/>
              <a:ext cx="3545823" cy="3542597"/>
            </a:xfrm>
            <a:custGeom>
              <a:avLst/>
              <a:gdLst>
                <a:gd name="connsiteX0" fmla="*/ 1145028 w 3545823"/>
                <a:gd name="connsiteY0" fmla="*/ 1827630 h 3542597"/>
                <a:gd name="connsiteX1" fmla="*/ 419985 w 3545823"/>
                <a:gd name="connsiteY1" fmla="*/ 1827630 h 3542597"/>
                <a:gd name="connsiteX2" fmla="*/ 116233 w 3545823"/>
                <a:gd name="connsiteY2" fmla="*/ 2132430 h 3542597"/>
                <a:gd name="connsiteX3" fmla="*/ 116233 w 3545823"/>
                <a:gd name="connsiteY3" fmla="*/ 2557530 h 3542597"/>
                <a:gd name="connsiteX4" fmla="*/ 414651 w 3545823"/>
                <a:gd name="connsiteY4" fmla="*/ 2856615 h 3542597"/>
                <a:gd name="connsiteX5" fmla="*/ 573433 w 3545823"/>
                <a:gd name="connsiteY5" fmla="*/ 2856615 h 3542597"/>
                <a:gd name="connsiteX6" fmla="*/ 573433 w 3545823"/>
                <a:gd name="connsiteY6" fmla="*/ 2799465 h 3542597"/>
                <a:gd name="connsiteX7" fmla="*/ 743168 w 3545823"/>
                <a:gd name="connsiteY7" fmla="*/ 2628015 h 3542597"/>
                <a:gd name="connsiteX8" fmla="*/ 1661093 w 3545823"/>
                <a:gd name="connsiteY8" fmla="*/ 2628015 h 3542597"/>
                <a:gd name="connsiteX9" fmla="*/ 1830447 w 3545823"/>
                <a:gd name="connsiteY9" fmla="*/ 2796036 h 3542597"/>
                <a:gd name="connsiteX10" fmla="*/ 1830447 w 3545823"/>
                <a:gd name="connsiteY10" fmla="*/ 2854329 h 3542597"/>
                <a:gd name="connsiteX11" fmla="*/ 2289266 w 3545823"/>
                <a:gd name="connsiteY11" fmla="*/ 2854329 h 3542597"/>
                <a:gd name="connsiteX12" fmla="*/ 2616926 w 3545823"/>
                <a:gd name="connsiteY12" fmla="*/ 2361697 h 3542597"/>
                <a:gd name="connsiteX13" fmla="*/ 3048790 w 3545823"/>
                <a:gd name="connsiteY13" fmla="*/ 2298832 h 3542597"/>
                <a:gd name="connsiteX14" fmla="*/ 3544757 w 3545823"/>
                <a:gd name="connsiteY14" fmla="*/ 2944341 h 3542597"/>
                <a:gd name="connsiteX15" fmla="*/ 3009166 w 3545823"/>
                <a:gd name="connsiteY15" fmla="*/ 3536605 h 3542597"/>
                <a:gd name="connsiteX16" fmla="*/ 2287457 w 3545823"/>
                <a:gd name="connsiteY16" fmla="*/ 2972058 h 3542597"/>
                <a:gd name="connsiteX17" fmla="*/ 1830257 w 3545823"/>
                <a:gd name="connsiteY17" fmla="*/ 2972058 h 3542597"/>
                <a:gd name="connsiteX18" fmla="*/ 1830257 w 3545823"/>
                <a:gd name="connsiteY18" fmla="*/ 3032066 h 3542597"/>
                <a:gd name="connsiteX19" fmla="*/ 1663188 w 3545823"/>
                <a:gd name="connsiteY19" fmla="*/ 3198563 h 3542597"/>
                <a:gd name="connsiteX20" fmla="*/ 741644 w 3545823"/>
                <a:gd name="connsiteY20" fmla="*/ 3198563 h 3542597"/>
                <a:gd name="connsiteX21" fmla="*/ 573338 w 3545823"/>
                <a:gd name="connsiteY21" fmla="*/ 3029494 h 3542597"/>
                <a:gd name="connsiteX22" fmla="*/ 573338 w 3545823"/>
                <a:gd name="connsiteY22" fmla="*/ 2970439 h 3542597"/>
                <a:gd name="connsiteX23" fmla="*/ 463133 w 3545823"/>
                <a:gd name="connsiteY23" fmla="*/ 2970439 h 3542597"/>
                <a:gd name="connsiteX24" fmla="*/ 226913 w 3545823"/>
                <a:gd name="connsiteY24" fmla="*/ 2929006 h 3542597"/>
                <a:gd name="connsiteX25" fmla="*/ 3076 w 3545823"/>
                <a:gd name="connsiteY25" fmla="*/ 2581438 h 3542597"/>
                <a:gd name="connsiteX26" fmla="*/ 2219 w 3545823"/>
                <a:gd name="connsiteY26" fmla="*/ 2110046 h 3542597"/>
                <a:gd name="connsiteX27" fmla="*/ 401221 w 3545823"/>
                <a:gd name="connsiteY27" fmla="*/ 1713330 h 3542597"/>
                <a:gd name="connsiteX28" fmla="*/ 1101308 w 3545823"/>
                <a:gd name="connsiteY28" fmla="*/ 1713330 h 3542597"/>
                <a:gd name="connsiteX29" fmla="*/ 1144838 w 3545823"/>
                <a:gd name="connsiteY29" fmla="*/ 1713330 h 3542597"/>
                <a:gd name="connsiteX30" fmla="*/ 1144838 w 3545823"/>
                <a:gd name="connsiteY30" fmla="*/ 1655513 h 3542597"/>
                <a:gd name="connsiteX31" fmla="*/ 1315621 w 3545823"/>
                <a:gd name="connsiteY31" fmla="*/ 1485111 h 3542597"/>
                <a:gd name="connsiteX32" fmla="*/ 2230021 w 3545823"/>
                <a:gd name="connsiteY32" fmla="*/ 1485111 h 3542597"/>
                <a:gd name="connsiteX33" fmla="*/ 2402138 w 3545823"/>
                <a:gd name="connsiteY33" fmla="*/ 1657704 h 3542597"/>
                <a:gd name="connsiteX34" fmla="*/ 2402138 w 3545823"/>
                <a:gd name="connsiteY34" fmla="*/ 1713425 h 3542597"/>
                <a:gd name="connsiteX35" fmla="*/ 2440238 w 3545823"/>
                <a:gd name="connsiteY35" fmla="*/ 1713425 h 3542597"/>
                <a:gd name="connsiteX36" fmla="*/ 3129562 w 3545823"/>
                <a:gd name="connsiteY36" fmla="*/ 1713425 h 3542597"/>
                <a:gd name="connsiteX37" fmla="*/ 3430457 w 3545823"/>
                <a:gd name="connsiteY37" fmla="*/ 1413197 h 3542597"/>
                <a:gd name="connsiteX38" fmla="*/ 3430457 w 3545823"/>
                <a:gd name="connsiteY38" fmla="*/ 1038198 h 3542597"/>
                <a:gd name="connsiteX39" fmla="*/ 3132705 w 3545823"/>
                <a:gd name="connsiteY39" fmla="*/ 741970 h 3542597"/>
                <a:gd name="connsiteX40" fmla="*/ 2973257 w 3545823"/>
                <a:gd name="connsiteY40" fmla="*/ 741970 h 3542597"/>
                <a:gd name="connsiteX41" fmla="*/ 2973257 w 3545823"/>
                <a:gd name="connsiteY41" fmla="*/ 798263 h 3542597"/>
                <a:gd name="connsiteX42" fmla="*/ 2800473 w 3545823"/>
                <a:gd name="connsiteY42" fmla="*/ 970284 h 3542597"/>
                <a:gd name="connsiteX43" fmla="*/ 1889693 w 3545823"/>
                <a:gd name="connsiteY43" fmla="*/ 970284 h 3542597"/>
                <a:gd name="connsiteX44" fmla="*/ 1716147 w 3545823"/>
                <a:gd name="connsiteY44" fmla="*/ 795501 h 3542597"/>
                <a:gd name="connsiteX45" fmla="*/ 1716147 w 3545823"/>
                <a:gd name="connsiteY45" fmla="*/ 744066 h 3542597"/>
                <a:gd name="connsiteX46" fmla="*/ 1374866 w 3545823"/>
                <a:gd name="connsiteY46" fmla="*/ 744066 h 3542597"/>
                <a:gd name="connsiteX47" fmla="*/ 1373819 w 3545823"/>
                <a:gd name="connsiteY47" fmla="*/ 821409 h 3542597"/>
                <a:gd name="connsiteX48" fmla="*/ 1352292 w 3545823"/>
                <a:gd name="connsiteY48" fmla="*/ 849984 h 3542597"/>
                <a:gd name="connsiteX49" fmla="*/ 1249517 w 3545823"/>
                <a:gd name="connsiteY49" fmla="*/ 879225 h 3542597"/>
                <a:gd name="connsiteX50" fmla="*/ 1220942 w 3545823"/>
                <a:gd name="connsiteY50" fmla="*/ 945900 h 3542597"/>
                <a:gd name="connsiteX51" fmla="*/ 1283426 w 3545823"/>
                <a:gd name="connsiteY51" fmla="*/ 1056200 h 3542597"/>
                <a:gd name="connsiteX52" fmla="*/ 1056636 w 3545823"/>
                <a:gd name="connsiteY52" fmla="*/ 1278990 h 3542597"/>
                <a:gd name="connsiteX53" fmla="*/ 950337 w 3545823"/>
                <a:gd name="connsiteY53" fmla="*/ 1218982 h 3542597"/>
                <a:gd name="connsiteX54" fmla="*/ 881376 w 3545823"/>
                <a:gd name="connsiteY54" fmla="*/ 1248129 h 3542597"/>
                <a:gd name="connsiteX55" fmla="*/ 852801 w 3545823"/>
                <a:gd name="connsiteY55" fmla="*/ 1350999 h 3542597"/>
                <a:gd name="connsiteX56" fmla="*/ 830227 w 3545823"/>
                <a:gd name="connsiteY56" fmla="*/ 1370811 h 3542597"/>
                <a:gd name="connsiteX57" fmla="*/ 532475 w 3545823"/>
                <a:gd name="connsiteY57" fmla="*/ 1371668 h 3542597"/>
                <a:gd name="connsiteX58" fmla="*/ 496376 w 3545823"/>
                <a:gd name="connsiteY58" fmla="*/ 1243271 h 3542597"/>
                <a:gd name="connsiteX59" fmla="*/ 434273 w 3545823"/>
                <a:gd name="connsiteY59" fmla="*/ 1216601 h 3542597"/>
                <a:gd name="connsiteX60" fmla="*/ 334641 w 3545823"/>
                <a:gd name="connsiteY60" fmla="*/ 1272132 h 3542597"/>
                <a:gd name="connsiteX61" fmla="*/ 304828 w 3545823"/>
                <a:gd name="connsiteY61" fmla="*/ 1269750 h 3542597"/>
                <a:gd name="connsiteX62" fmla="*/ 93373 w 3545823"/>
                <a:gd name="connsiteY62" fmla="*/ 1060200 h 3542597"/>
                <a:gd name="connsiteX63" fmla="*/ 152142 w 3545823"/>
                <a:gd name="connsiteY63" fmla="*/ 956092 h 3542597"/>
                <a:gd name="connsiteX64" fmla="*/ 120329 w 3545823"/>
                <a:gd name="connsiteY64" fmla="*/ 876273 h 3542597"/>
                <a:gd name="connsiteX65" fmla="*/ 24507 w 3545823"/>
                <a:gd name="connsiteY65" fmla="*/ 848460 h 3542597"/>
                <a:gd name="connsiteX66" fmla="*/ 4314 w 3545823"/>
                <a:gd name="connsiteY66" fmla="*/ 822742 h 3542597"/>
                <a:gd name="connsiteX67" fmla="*/ 3362 w 3545823"/>
                <a:gd name="connsiteY67" fmla="*/ 529277 h 3542597"/>
                <a:gd name="connsiteX68" fmla="*/ 125948 w 3545823"/>
                <a:gd name="connsiteY68" fmla="*/ 495654 h 3542597"/>
                <a:gd name="connsiteX69" fmla="*/ 156428 w 3545823"/>
                <a:gd name="connsiteY69" fmla="*/ 424121 h 3542597"/>
                <a:gd name="connsiteX70" fmla="*/ 96707 w 3545823"/>
                <a:gd name="connsiteY70" fmla="*/ 319346 h 3542597"/>
                <a:gd name="connsiteX71" fmla="*/ 322735 w 3545823"/>
                <a:gd name="connsiteY71" fmla="*/ 93699 h 3542597"/>
                <a:gd name="connsiteX72" fmla="*/ 428748 w 3545823"/>
                <a:gd name="connsiteY72" fmla="*/ 154182 h 3542597"/>
                <a:gd name="connsiteX73" fmla="*/ 497709 w 3545823"/>
                <a:gd name="connsiteY73" fmla="*/ 124655 h 3542597"/>
                <a:gd name="connsiteX74" fmla="*/ 532571 w 3545823"/>
                <a:gd name="connsiteY74" fmla="*/ 258 h 3542597"/>
                <a:gd name="connsiteX75" fmla="*/ 827846 w 3545823"/>
                <a:gd name="connsiteY75" fmla="*/ 1211 h 3542597"/>
                <a:gd name="connsiteX76" fmla="*/ 852039 w 3545823"/>
                <a:gd name="connsiteY76" fmla="*/ 22642 h 3542597"/>
                <a:gd name="connsiteX77" fmla="*/ 882233 w 3545823"/>
                <a:gd name="connsiteY77" fmla="*/ 128941 h 3542597"/>
                <a:gd name="connsiteX78" fmla="*/ 948051 w 3545823"/>
                <a:gd name="connsiteY78" fmla="*/ 155516 h 3542597"/>
                <a:gd name="connsiteX79" fmla="*/ 1056160 w 3545823"/>
                <a:gd name="connsiteY79" fmla="*/ 94175 h 3542597"/>
                <a:gd name="connsiteX80" fmla="*/ 1281902 w 3545823"/>
                <a:gd name="connsiteY80" fmla="*/ 319917 h 3542597"/>
                <a:gd name="connsiteX81" fmla="*/ 1220466 w 3545823"/>
                <a:gd name="connsiteY81" fmla="*/ 428693 h 3542597"/>
                <a:gd name="connsiteX82" fmla="*/ 1247231 w 3545823"/>
                <a:gd name="connsiteY82" fmla="*/ 493082 h 3542597"/>
                <a:gd name="connsiteX83" fmla="*/ 1264281 w 3545823"/>
                <a:gd name="connsiteY83" fmla="*/ 498416 h 3542597"/>
                <a:gd name="connsiteX84" fmla="*/ 1361055 w 3545823"/>
                <a:gd name="connsiteY84" fmla="*/ 528991 h 3542597"/>
                <a:gd name="connsiteX85" fmla="*/ 1380677 w 3545823"/>
                <a:gd name="connsiteY85" fmla="*/ 625384 h 3542597"/>
                <a:gd name="connsiteX86" fmla="*/ 1716528 w 3545823"/>
                <a:gd name="connsiteY86" fmla="*/ 625384 h 3542597"/>
                <a:gd name="connsiteX87" fmla="*/ 1716528 w 3545823"/>
                <a:gd name="connsiteY87" fmla="*/ 568806 h 3542597"/>
                <a:gd name="connsiteX88" fmla="*/ 1884359 w 3545823"/>
                <a:gd name="connsiteY88" fmla="*/ 399356 h 3542597"/>
                <a:gd name="connsiteX89" fmla="*/ 2805903 w 3545823"/>
                <a:gd name="connsiteY89" fmla="*/ 399356 h 3542597"/>
                <a:gd name="connsiteX90" fmla="*/ 2973447 w 3545823"/>
                <a:gd name="connsiteY90" fmla="*/ 565567 h 3542597"/>
                <a:gd name="connsiteX91" fmla="*/ 2973447 w 3545823"/>
                <a:gd name="connsiteY91" fmla="*/ 627670 h 3542597"/>
                <a:gd name="connsiteX92" fmla="*/ 3141468 w 3545823"/>
                <a:gd name="connsiteY92" fmla="*/ 627670 h 3542597"/>
                <a:gd name="connsiteX93" fmla="*/ 3389880 w 3545823"/>
                <a:gd name="connsiteY93" fmla="*/ 712157 h 3542597"/>
                <a:gd name="connsiteX94" fmla="*/ 3544376 w 3545823"/>
                <a:gd name="connsiteY94" fmla="*/ 1020481 h 3542597"/>
                <a:gd name="connsiteX95" fmla="*/ 3544947 w 3545823"/>
                <a:gd name="connsiteY95" fmla="*/ 1424055 h 3542597"/>
                <a:gd name="connsiteX96" fmla="*/ 3141468 w 3545823"/>
                <a:gd name="connsiteY96" fmla="*/ 1827439 h 3542597"/>
                <a:gd name="connsiteX97" fmla="*/ 2445000 w 3545823"/>
                <a:gd name="connsiteY97" fmla="*/ 1827439 h 3542597"/>
                <a:gd name="connsiteX98" fmla="*/ 2402138 w 3545823"/>
                <a:gd name="connsiteY98" fmla="*/ 1827439 h 3542597"/>
                <a:gd name="connsiteX99" fmla="*/ 2402138 w 3545823"/>
                <a:gd name="connsiteY99" fmla="*/ 1885827 h 3542597"/>
                <a:gd name="connsiteX100" fmla="*/ 2234498 w 3545823"/>
                <a:gd name="connsiteY100" fmla="*/ 2055468 h 3542597"/>
                <a:gd name="connsiteX101" fmla="*/ 1312954 w 3545823"/>
                <a:gd name="connsiteY101" fmla="*/ 2055468 h 3542597"/>
                <a:gd name="connsiteX102" fmla="*/ 1145123 w 3545823"/>
                <a:gd name="connsiteY102" fmla="*/ 1885923 h 3542597"/>
                <a:gd name="connsiteX103" fmla="*/ 1145028 w 3545823"/>
                <a:gd name="connsiteY103" fmla="*/ 1827630 h 3542597"/>
                <a:gd name="connsiteX104" fmla="*/ 2402328 w 3545823"/>
                <a:gd name="connsiteY104" fmla="*/ 2911479 h 3542597"/>
                <a:gd name="connsiteX105" fmla="*/ 2914687 w 3545823"/>
                <a:gd name="connsiteY105" fmla="*/ 3427813 h 3542597"/>
                <a:gd name="connsiteX106" fmla="*/ 3431020 w 3545823"/>
                <a:gd name="connsiteY106" fmla="*/ 2915454 h 3542597"/>
                <a:gd name="connsiteX107" fmla="*/ 2920298 w 3545823"/>
                <a:gd name="connsiteY107" fmla="*/ 2399130 h 3542597"/>
                <a:gd name="connsiteX108" fmla="*/ 2402233 w 3545823"/>
                <a:gd name="connsiteY108" fmla="*/ 2911479 h 3542597"/>
                <a:gd name="connsiteX109" fmla="*/ 1140837 w 3545823"/>
                <a:gd name="connsiteY109" fmla="*/ 1036959 h 3542597"/>
                <a:gd name="connsiteX110" fmla="*/ 1132074 w 3545823"/>
                <a:gd name="connsiteY110" fmla="*/ 1020767 h 3542597"/>
                <a:gd name="connsiteX111" fmla="*/ 1115310 w 3545823"/>
                <a:gd name="connsiteY111" fmla="*/ 844364 h 3542597"/>
                <a:gd name="connsiteX112" fmla="*/ 1192463 w 3545823"/>
                <a:gd name="connsiteY112" fmla="*/ 775212 h 3542597"/>
                <a:gd name="connsiteX113" fmla="*/ 1260566 w 3545823"/>
                <a:gd name="connsiteY113" fmla="*/ 688725 h 3542597"/>
                <a:gd name="connsiteX114" fmla="*/ 1190081 w 3545823"/>
                <a:gd name="connsiteY114" fmla="*/ 597381 h 3542597"/>
                <a:gd name="connsiteX115" fmla="*/ 1117025 w 3545823"/>
                <a:gd name="connsiteY115" fmla="*/ 533277 h 3542597"/>
                <a:gd name="connsiteX116" fmla="*/ 1130836 w 3545823"/>
                <a:gd name="connsiteY116" fmla="*/ 353255 h 3542597"/>
                <a:gd name="connsiteX117" fmla="*/ 1132931 w 3545823"/>
                <a:gd name="connsiteY117" fmla="*/ 323061 h 3542597"/>
                <a:gd name="connsiteX118" fmla="*/ 1047206 w 3545823"/>
                <a:gd name="connsiteY118" fmla="*/ 230859 h 3542597"/>
                <a:gd name="connsiteX119" fmla="*/ 984627 w 3545823"/>
                <a:gd name="connsiteY119" fmla="*/ 266863 h 3542597"/>
                <a:gd name="connsiteX120" fmla="*/ 878138 w 3545823"/>
                <a:gd name="connsiteY120" fmla="*/ 273816 h 3542597"/>
                <a:gd name="connsiteX121" fmla="*/ 766028 w 3545823"/>
                <a:gd name="connsiteY121" fmla="*/ 139895 h 3542597"/>
                <a:gd name="connsiteX122" fmla="*/ 746978 w 3545823"/>
                <a:gd name="connsiteY122" fmla="*/ 115797 h 3542597"/>
                <a:gd name="connsiteX123" fmla="*/ 624201 w 3545823"/>
                <a:gd name="connsiteY123" fmla="*/ 121035 h 3542597"/>
                <a:gd name="connsiteX124" fmla="*/ 593912 w 3545823"/>
                <a:gd name="connsiteY124" fmla="*/ 207903 h 3542597"/>
                <a:gd name="connsiteX125" fmla="*/ 589340 w 3545823"/>
                <a:gd name="connsiteY125" fmla="*/ 221238 h 3542597"/>
                <a:gd name="connsiteX126" fmla="*/ 564289 w 3545823"/>
                <a:gd name="connsiteY126" fmla="*/ 246575 h 3542597"/>
                <a:gd name="connsiteX127" fmla="*/ 449989 w 3545823"/>
                <a:gd name="connsiteY127" fmla="*/ 290961 h 3542597"/>
                <a:gd name="connsiteX128" fmla="*/ 340261 w 3545823"/>
                <a:gd name="connsiteY128" fmla="*/ 235907 h 3542597"/>
                <a:gd name="connsiteX129" fmla="*/ 337308 w 3545823"/>
                <a:gd name="connsiteY129" fmla="*/ 235907 h 3542597"/>
                <a:gd name="connsiteX130" fmla="*/ 237962 w 3545823"/>
                <a:gd name="connsiteY130" fmla="*/ 335443 h 3542597"/>
                <a:gd name="connsiteX131" fmla="*/ 263680 w 3545823"/>
                <a:gd name="connsiteY131" fmla="*/ 380306 h 3542597"/>
                <a:gd name="connsiteX132" fmla="*/ 270157 w 3545823"/>
                <a:gd name="connsiteY132" fmla="*/ 508036 h 3542597"/>
                <a:gd name="connsiteX133" fmla="*/ 254917 w 3545823"/>
                <a:gd name="connsiteY133" fmla="*/ 547755 h 3542597"/>
                <a:gd name="connsiteX134" fmla="*/ 208244 w 3545823"/>
                <a:gd name="connsiteY134" fmla="*/ 592428 h 3542597"/>
                <a:gd name="connsiteX135" fmla="*/ 116804 w 3545823"/>
                <a:gd name="connsiteY135" fmla="*/ 708347 h 3542597"/>
                <a:gd name="connsiteX136" fmla="*/ 167192 w 3545823"/>
                <a:gd name="connsiteY136" fmla="*/ 770831 h 3542597"/>
                <a:gd name="connsiteX137" fmla="*/ 267776 w 3545823"/>
                <a:gd name="connsiteY137" fmla="*/ 859794 h 3542597"/>
                <a:gd name="connsiteX138" fmla="*/ 287588 w 3545823"/>
                <a:gd name="connsiteY138" fmla="*/ 905229 h 3542597"/>
                <a:gd name="connsiteX139" fmla="*/ 286730 w 3545823"/>
                <a:gd name="connsiteY139" fmla="*/ 950091 h 3542597"/>
                <a:gd name="connsiteX140" fmla="*/ 235295 w 3545823"/>
                <a:gd name="connsiteY140" fmla="*/ 1042484 h 3542597"/>
                <a:gd name="connsiteX141" fmla="*/ 280253 w 3545823"/>
                <a:gd name="connsiteY141" fmla="*/ 1085346 h 3542597"/>
                <a:gd name="connsiteX142" fmla="*/ 403221 w 3545823"/>
                <a:gd name="connsiteY142" fmla="*/ 1101729 h 3542597"/>
                <a:gd name="connsiteX143" fmla="*/ 493137 w 3545823"/>
                <a:gd name="connsiteY143" fmla="*/ 1097729 h 3542597"/>
                <a:gd name="connsiteX144" fmla="*/ 561717 w 3545823"/>
                <a:gd name="connsiteY144" fmla="*/ 1126875 h 3542597"/>
                <a:gd name="connsiteX145" fmla="*/ 590292 w 3545823"/>
                <a:gd name="connsiteY145" fmla="*/ 1156498 h 3542597"/>
                <a:gd name="connsiteX146" fmla="*/ 619439 w 3545823"/>
                <a:gd name="connsiteY146" fmla="*/ 1257654 h 3542597"/>
                <a:gd name="connsiteX147" fmla="*/ 656015 w 3545823"/>
                <a:gd name="connsiteY147" fmla="*/ 1257654 h 3542597"/>
                <a:gd name="connsiteX148" fmla="*/ 756218 w 3545823"/>
                <a:gd name="connsiteY148" fmla="*/ 1250510 h 3542597"/>
                <a:gd name="connsiteX149" fmla="*/ 788698 w 3545823"/>
                <a:gd name="connsiteY149" fmla="*/ 1159451 h 3542597"/>
                <a:gd name="connsiteX150" fmla="*/ 822512 w 3545823"/>
                <a:gd name="connsiteY150" fmla="*/ 1125447 h 3542597"/>
                <a:gd name="connsiteX151" fmla="*/ 933383 w 3545823"/>
                <a:gd name="connsiteY151" fmla="*/ 1082775 h 3542597"/>
                <a:gd name="connsiteX152" fmla="*/ 1039682 w 3545823"/>
                <a:gd name="connsiteY152" fmla="*/ 1137067 h 3542597"/>
                <a:gd name="connsiteX153" fmla="*/ 1040348 w 3545823"/>
                <a:gd name="connsiteY153" fmla="*/ 1137067 h 3542597"/>
                <a:gd name="connsiteX154" fmla="*/ 2345464 w 3545823"/>
                <a:gd name="connsiteY154" fmla="*/ 513084 h 3542597"/>
                <a:gd name="connsiteX155" fmla="*/ 1899027 w 3545823"/>
                <a:gd name="connsiteY155" fmla="*/ 513084 h 3542597"/>
                <a:gd name="connsiteX156" fmla="*/ 1830923 w 3545823"/>
                <a:gd name="connsiteY156" fmla="*/ 580521 h 3542597"/>
                <a:gd name="connsiteX157" fmla="*/ 1830923 w 3545823"/>
                <a:gd name="connsiteY157" fmla="*/ 787595 h 3542597"/>
                <a:gd name="connsiteX158" fmla="*/ 1898360 w 3545823"/>
                <a:gd name="connsiteY158" fmla="*/ 855699 h 3542597"/>
                <a:gd name="connsiteX159" fmla="*/ 2791234 w 3545823"/>
                <a:gd name="connsiteY159" fmla="*/ 855699 h 3542597"/>
                <a:gd name="connsiteX160" fmla="*/ 2859338 w 3545823"/>
                <a:gd name="connsiteY160" fmla="*/ 788262 h 3542597"/>
                <a:gd name="connsiteX161" fmla="*/ 2859338 w 3545823"/>
                <a:gd name="connsiteY161" fmla="*/ 588237 h 3542597"/>
                <a:gd name="connsiteX162" fmla="*/ 2784662 w 3545823"/>
                <a:gd name="connsiteY162" fmla="*/ 512989 h 3542597"/>
                <a:gd name="connsiteX163" fmla="*/ 2345464 w 3545823"/>
                <a:gd name="connsiteY163" fmla="*/ 513180 h 3542597"/>
                <a:gd name="connsiteX164" fmla="*/ 1769963 w 3545823"/>
                <a:gd name="connsiteY164" fmla="*/ 1941930 h 3542597"/>
                <a:gd name="connsiteX165" fmla="*/ 2220020 w 3545823"/>
                <a:gd name="connsiteY165" fmla="*/ 1941930 h 3542597"/>
                <a:gd name="connsiteX166" fmla="*/ 2287838 w 3545823"/>
                <a:gd name="connsiteY166" fmla="*/ 1874207 h 3542597"/>
                <a:gd name="connsiteX167" fmla="*/ 2287838 w 3545823"/>
                <a:gd name="connsiteY167" fmla="*/ 1667133 h 3542597"/>
                <a:gd name="connsiteX168" fmla="*/ 2220020 w 3545823"/>
                <a:gd name="connsiteY168" fmla="*/ 1599315 h 3542597"/>
                <a:gd name="connsiteX169" fmla="*/ 1327146 w 3545823"/>
                <a:gd name="connsiteY169" fmla="*/ 1599315 h 3542597"/>
                <a:gd name="connsiteX170" fmla="*/ 1259328 w 3545823"/>
                <a:gd name="connsiteY170" fmla="*/ 1667038 h 3542597"/>
                <a:gd name="connsiteX171" fmla="*/ 1259328 w 3545823"/>
                <a:gd name="connsiteY171" fmla="*/ 1867063 h 3542597"/>
                <a:gd name="connsiteX172" fmla="*/ 1334385 w 3545823"/>
                <a:gd name="connsiteY172" fmla="*/ 1942025 h 3542597"/>
                <a:gd name="connsiteX173" fmla="*/ 1769963 w 3545823"/>
                <a:gd name="connsiteY173" fmla="*/ 1941930 h 3542597"/>
                <a:gd name="connsiteX174" fmla="*/ 1205131 w 3545823"/>
                <a:gd name="connsiteY174" fmla="*/ 2742030 h 3542597"/>
                <a:gd name="connsiteX175" fmla="*/ 762314 w 3545823"/>
                <a:gd name="connsiteY175" fmla="*/ 2742030 h 3542597"/>
                <a:gd name="connsiteX176" fmla="*/ 687828 w 3545823"/>
                <a:gd name="connsiteY176" fmla="*/ 2813848 h 3542597"/>
                <a:gd name="connsiteX177" fmla="*/ 687828 w 3545823"/>
                <a:gd name="connsiteY177" fmla="*/ 3017398 h 3542597"/>
                <a:gd name="connsiteX178" fmla="*/ 756027 w 3545823"/>
                <a:gd name="connsiteY178" fmla="*/ 3084739 h 3542597"/>
                <a:gd name="connsiteX179" fmla="*/ 1648901 w 3545823"/>
                <a:gd name="connsiteY179" fmla="*/ 3084739 h 3542597"/>
                <a:gd name="connsiteX180" fmla="*/ 1716242 w 3545823"/>
                <a:gd name="connsiteY180" fmla="*/ 3016540 h 3542597"/>
                <a:gd name="connsiteX181" fmla="*/ 1716242 w 3545823"/>
                <a:gd name="connsiteY181" fmla="*/ 2816515 h 3542597"/>
                <a:gd name="connsiteX182" fmla="*/ 1640804 w 3545823"/>
                <a:gd name="connsiteY182" fmla="*/ 2742030 h 354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545823" h="3542597">
                  <a:moveTo>
                    <a:pt x="1145028" y="1827630"/>
                  </a:moveTo>
                  <a:lnTo>
                    <a:pt x="419985" y="1827630"/>
                  </a:lnTo>
                  <a:cubicBezTo>
                    <a:pt x="236724" y="1827630"/>
                    <a:pt x="116423" y="1948502"/>
                    <a:pt x="116233" y="2132430"/>
                  </a:cubicBezTo>
                  <a:cubicBezTo>
                    <a:pt x="116233" y="2274162"/>
                    <a:pt x="116233" y="2415862"/>
                    <a:pt x="116233" y="2557530"/>
                  </a:cubicBezTo>
                  <a:cubicBezTo>
                    <a:pt x="116233" y="2733838"/>
                    <a:pt x="238629" y="2855949"/>
                    <a:pt x="414651" y="2856615"/>
                  </a:cubicBezTo>
                  <a:cubicBezTo>
                    <a:pt x="465800" y="2856615"/>
                    <a:pt x="516854" y="2856615"/>
                    <a:pt x="573433" y="2856615"/>
                  </a:cubicBezTo>
                  <a:cubicBezTo>
                    <a:pt x="573433" y="2836708"/>
                    <a:pt x="573433" y="2818515"/>
                    <a:pt x="573433" y="2799465"/>
                  </a:cubicBezTo>
                  <a:cubicBezTo>
                    <a:pt x="575433" y="2703453"/>
                    <a:pt x="647728" y="2628015"/>
                    <a:pt x="743168" y="2628015"/>
                  </a:cubicBezTo>
                  <a:cubicBezTo>
                    <a:pt x="1049111" y="2627063"/>
                    <a:pt x="1355086" y="2627063"/>
                    <a:pt x="1661093" y="2628015"/>
                  </a:cubicBezTo>
                  <a:cubicBezTo>
                    <a:pt x="1753957" y="2628373"/>
                    <a:pt x="1829355" y="2703178"/>
                    <a:pt x="1830447" y="2796036"/>
                  </a:cubicBezTo>
                  <a:cubicBezTo>
                    <a:pt x="1831019" y="2815086"/>
                    <a:pt x="1830447" y="2833565"/>
                    <a:pt x="1830447" y="2854329"/>
                  </a:cubicBezTo>
                  <a:lnTo>
                    <a:pt x="2289266" y="2854329"/>
                  </a:lnTo>
                  <a:cubicBezTo>
                    <a:pt x="2317841" y="2637540"/>
                    <a:pt x="2423474" y="2469234"/>
                    <a:pt x="2616926" y="2361697"/>
                  </a:cubicBezTo>
                  <a:cubicBezTo>
                    <a:pt x="2752181" y="2286544"/>
                    <a:pt x="2897152" y="2267590"/>
                    <a:pt x="3048790" y="2298832"/>
                  </a:cubicBezTo>
                  <a:cubicBezTo>
                    <a:pt x="3345970" y="2359982"/>
                    <a:pt x="3556568" y="2633826"/>
                    <a:pt x="3544757" y="2944341"/>
                  </a:cubicBezTo>
                  <a:cubicBezTo>
                    <a:pt x="3533517" y="3237615"/>
                    <a:pt x="3295297" y="3493362"/>
                    <a:pt x="3009166" y="3536605"/>
                  </a:cubicBezTo>
                  <a:cubicBezTo>
                    <a:pt x="2711700" y="3581563"/>
                    <a:pt x="2330700" y="3378490"/>
                    <a:pt x="2287457" y="2972058"/>
                  </a:cubicBezTo>
                  <a:lnTo>
                    <a:pt x="1830257" y="2972058"/>
                  </a:lnTo>
                  <a:cubicBezTo>
                    <a:pt x="1830257" y="2992442"/>
                    <a:pt x="1830828" y="3012254"/>
                    <a:pt x="1830257" y="3032066"/>
                  </a:cubicBezTo>
                  <a:cubicBezTo>
                    <a:pt x="1828671" y="3123577"/>
                    <a:pt x="1754704" y="3197290"/>
                    <a:pt x="1663188" y="3198563"/>
                  </a:cubicBezTo>
                  <a:cubicBezTo>
                    <a:pt x="1356039" y="3199770"/>
                    <a:pt x="1048857" y="3199770"/>
                    <a:pt x="741644" y="3198563"/>
                  </a:cubicBezTo>
                  <a:cubicBezTo>
                    <a:pt x="648109" y="3198563"/>
                    <a:pt x="575814" y="3123315"/>
                    <a:pt x="573338" y="3029494"/>
                  </a:cubicBezTo>
                  <a:cubicBezTo>
                    <a:pt x="573338" y="3011682"/>
                    <a:pt x="573338" y="2993871"/>
                    <a:pt x="573338" y="2970439"/>
                  </a:cubicBezTo>
                  <a:cubicBezTo>
                    <a:pt x="535904" y="2970439"/>
                    <a:pt x="499519" y="2969677"/>
                    <a:pt x="463133" y="2970439"/>
                  </a:cubicBezTo>
                  <a:cubicBezTo>
                    <a:pt x="381599" y="2972440"/>
                    <a:pt x="301208" y="2967868"/>
                    <a:pt x="226913" y="2929006"/>
                  </a:cubicBezTo>
                  <a:cubicBezTo>
                    <a:pt x="86134" y="2855663"/>
                    <a:pt x="7838" y="2739553"/>
                    <a:pt x="3076" y="2581438"/>
                  </a:cubicBezTo>
                  <a:cubicBezTo>
                    <a:pt x="-1687" y="2423323"/>
                    <a:pt x="409" y="2267113"/>
                    <a:pt x="2219" y="2110046"/>
                  </a:cubicBezTo>
                  <a:cubicBezTo>
                    <a:pt x="3059" y="1890402"/>
                    <a:pt x="181575" y="1712908"/>
                    <a:pt x="401221" y="1713330"/>
                  </a:cubicBezTo>
                  <a:cubicBezTo>
                    <a:pt x="634583" y="1711710"/>
                    <a:pt x="867946" y="1713330"/>
                    <a:pt x="1101308" y="1713330"/>
                  </a:cubicBezTo>
                  <a:lnTo>
                    <a:pt x="1144838" y="1713330"/>
                  </a:lnTo>
                  <a:cubicBezTo>
                    <a:pt x="1144838" y="1692660"/>
                    <a:pt x="1144838" y="1674087"/>
                    <a:pt x="1144838" y="1655513"/>
                  </a:cubicBezTo>
                  <a:cubicBezTo>
                    <a:pt x="1147314" y="1559691"/>
                    <a:pt x="1219895" y="1485396"/>
                    <a:pt x="1315621" y="1485111"/>
                  </a:cubicBezTo>
                  <a:cubicBezTo>
                    <a:pt x="1620421" y="1484285"/>
                    <a:pt x="1925221" y="1484285"/>
                    <a:pt x="2230021" y="1485111"/>
                  </a:cubicBezTo>
                  <a:cubicBezTo>
                    <a:pt x="2327747" y="1485111"/>
                    <a:pt x="2400233" y="1559596"/>
                    <a:pt x="2402138" y="1657704"/>
                  </a:cubicBezTo>
                  <a:cubicBezTo>
                    <a:pt x="2402138" y="1674372"/>
                    <a:pt x="2402138" y="1691041"/>
                    <a:pt x="2402138" y="1713425"/>
                  </a:cubicBezTo>
                  <a:lnTo>
                    <a:pt x="2440238" y="1713425"/>
                  </a:lnTo>
                  <a:cubicBezTo>
                    <a:pt x="2670044" y="1713425"/>
                    <a:pt x="2899819" y="1713425"/>
                    <a:pt x="3129562" y="1713425"/>
                  </a:cubicBezTo>
                  <a:cubicBezTo>
                    <a:pt x="3308251" y="1713425"/>
                    <a:pt x="3430076" y="1591600"/>
                    <a:pt x="3430457" y="1413197"/>
                  </a:cubicBezTo>
                  <a:cubicBezTo>
                    <a:pt x="3430457" y="1288165"/>
                    <a:pt x="3430457" y="1163166"/>
                    <a:pt x="3430457" y="1038198"/>
                  </a:cubicBezTo>
                  <a:cubicBezTo>
                    <a:pt x="3429790" y="864462"/>
                    <a:pt x="3306632" y="742923"/>
                    <a:pt x="3132705" y="741970"/>
                  </a:cubicBezTo>
                  <a:cubicBezTo>
                    <a:pt x="3081461" y="741970"/>
                    <a:pt x="3030312" y="741970"/>
                    <a:pt x="2973257" y="741970"/>
                  </a:cubicBezTo>
                  <a:cubicBezTo>
                    <a:pt x="2973257" y="761020"/>
                    <a:pt x="2973257" y="780070"/>
                    <a:pt x="2973257" y="798263"/>
                  </a:cubicBezTo>
                  <a:cubicBezTo>
                    <a:pt x="2971257" y="895989"/>
                    <a:pt x="2898390" y="969713"/>
                    <a:pt x="2800473" y="970284"/>
                  </a:cubicBezTo>
                  <a:cubicBezTo>
                    <a:pt x="2496943" y="971046"/>
                    <a:pt x="2193350" y="971046"/>
                    <a:pt x="1889693" y="970284"/>
                  </a:cubicBezTo>
                  <a:cubicBezTo>
                    <a:pt x="1789966" y="970284"/>
                    <a:pt x="1717576" y="895799"/>
                    <a:pt x="1716147" y="795501"/>
                  </a:cubicBezTo>
                  <a:cubicBezTo>
                    <a:pt x="1716147" y="779118"/>
                    <a:pt x="1716147" y="762639"/>
                    <a:pt x="1716147" y="744066"/>
                  </a:cubicBezTo>
                  <a:lnTo>
                    <a:pt x="1374866" y="744066"/>
                  </a:lnTo>
                  <a:cubicBezTo>
                    <a:pt x="1376093" y="769844"/>
                    <a:pt x="1375743" y="795673"/>
                    <a:pt x="1373819" y="821409"/>
                  </a:cubicBezTo>
                  <a:cubicBezTo>
                    <a:pt x="1371483" y="833766"/>
                    <a:pt x="1363525" y="844330"/>
                    <a:pt x="1352292" y="849984"/>
                  </a:cubicBezTo>
                  <a:cubicBezTo>
                    <a:pt x="1318764" y="861890"/>
                    <a:pt x="1283807" y="869510"/>
                    <a:pt x="1249517" y="879225"/>
                  </a:cubicBezTo>
                  <a:cubicBezTo>
                    <a:pt x="1215227" y="888941"/>
                    <a:pt x="1203702" y="914754"/>
                    <a:pt x="1220942" y="945900"/>
                  </a:cubicBezTo>
                  <a:cubicBezTo>
                    <a:pt x="1241802" y="983238"/>
                    <a:pt x="1263138" y="1020291"/>
                    <a:pt x="1283426" y="1056200"/>
                  </a:cubicBezTo>
                  <a:lnTo>
                    <a:pt x="1056636" y="1278990"/>
                  </a:lnTo>
                  <a:cubicBezTo>
                    <a:pt x="1024632" y="1260892"/>
                    <a:pt x="987580" y="1239842"/>
                    <a:pt x="950337" y="1218982"/>
                  </a:cubicBezTo>
                  <a:cubicBezTo>
                    <a:pt x="917857" y="1200694"/>
                    <a:pt x="891568" y="1211743"/>
                    <a:pt x="881376" y="1248129"/>
                  </a:cubicBezTo>
                  <a:cubicBezTo>
                    <a:pt x="871851" y="1282419"/>
                    <a:pt x="863564" y="1317185"/>
                    <a:pt x="852801" y="1350999"/>
                  </a:cubicBezTo>
                  <a:cubicBezTo>
                    <a:pt x="848859" y="1360819"/>
                    <a:pt x="840476" y="1368176"/>
                    <a:pt x="830227" y="1370811"/>
                  </a:cubicBezTo>
                  <a:cubicBezTo>
                    <a:pt x="731643" y="1372144"/>
                    <a:pt x="632964" y="1371668"/>
                    <a:pt x="532475" y="1371668"/>
                  </a:cubicBezTo>
                  <a:cubicBezTo>
                    <a:pt x="520188" y="1327567"/>
                    <a:pt x="508663" y="1285276"/>
                    <a:pt x="496376" y="1243271"/>
                  </a:cubicBezTo>
                  <a:cubicBezTo>
                    <a:pt x="487613" y="1213172"/>
                    <a:pt x="461324" y="1201742"/>
                    <a:pt x="434273" y="1216601"/>
                  </a:cubicBezTo>
                  <a:cubicBezTo>
                    <a:pt x="400935" y="1234889"/>
                    <a:pt x="368550" y="1254701"/>
                    <a:pt x="334641" y="1272132"/>
                  </a:cubicBezTo>
                  <a:cubicBezTo>
                    <a:pt x="324902" y="1276200"/>
                    <a:pt x="313798" y="1275313"/>
                    <a:pt x="304828" y="1269750"/>
                  </a:cubicBezTo>
                  <a:cubicBezTo>
                    <a:pt x="233962" y="1201075"/>
                    <a:pt x="164334" y="1131066"/>
                    <a:pt x="93373" y="1060200"/>
                  </a:cubicBezTo>
                  <a:lnTo>
                    <a:pt x="152142" y="956092"/>
                  </a:lnTo>
                  <a:cubicBezTo>
                    <a:pt x="178145" y="910277"/>
                    <a:pt x="170049" y="889989"/>
                    <a:pt x="120329" y="876273"/>
                  </a:cubicBezTo>
                  <a:cubicBezTo>
                    <a:pt x="88325" y="867414"/>
                    <a:pt x="55749" y="859699"/>
                    <a:pt x="24507" y="848460"/>
                  </a:cubicBezTo>
                  <a:cubicBezTo>
                    <a:pt x="14047" y="843614"/>
                    <a:pt x="6540" y="834053"/>
                    <a:pt x="4314" y="822742"/>
                  </a:cubicBezTo>
                  <a:cubicBezTo>
                    <a:pt x="2790" y="726444"/>
                    <a:pt x="3362" y="630051"/>
                    <a:pt x="3362" y="529277"/>
                  </a:cubicBezTo>
                  <a:cubicBezTo>
                    <a:pt x="44414" y="518037"/>
                    <a:pt x="85181" y="507084"/>
                    <a:pt x="125948" y="495654"/>
                  </a:cubicBezTo>
                  <a:cubicBezTo>
                    <a:pt x="166715" y="484224"/>
                    <a:pt x="176526" y="460030"/>
                    <a:pt x="156428" y="424121"/>
                  </a:cubicBezTo>
                  <a:cubicBezTo>
                    <a:pt x="136331" y="388212"/>
                    <a:pt x="115376" y="351921"/>
                    <a:pt x="96707" y="319346"/>
                  </a:cubicBezTo>
                  <a:lnTo>
                    <a:pt x="322735" y="93699"/>
                  </a:lnTo>
                  <a:cubicBezTo>
                    <a:pt x="354739" y="111987"/>
                    <a:pt x="391601" y="133323"/>
                    <a:pt x="428748" y="154182"/>
                  </a:cubicBezTo>
                  <a:cubicBezTo>
                    <a:pt x="463038" y="173232"/>
                    <a:pt x="486755" y="163231"/>
                    <a:pt x="497709" y="124655"/>
                  </a:cubicBezTo>
                  <a:cubicBezTo>
                    <a:pt x="509425" y="83793"/>
                    <a:pt x="520760" y="42740"/>
                    <a:pt x="532571" y="258"/>
                  </a:cubicBezTo>
                  <a:cubicBezTo>
                    <a:pt x="632488" y="258"/>
                    <a:pt x="730024" y="-313"/>
                    <a:pt x="827846" y="1211"/>
                  </a:cubicBezTo>
                  <a:cubicBezTo>
                    <a:pt x="838829" y="4157"/>
                    <a:pt x="847789" y="12095"/>
                    <a:pt x="852039" y="22642"/>
                  </a:cubicBezTo>
                  <a:cubicBezTo>
                    <a:pt x="863850" y="57408"/>
                    <a:pt x="871946" y="93508"/>
                    <a:pt x="882233" y="128941"/>
                  </a:cubicBezTo>
                  <a:cubicBezTo>
                    <a:pt x="891758" y="161421"/>
                    <a:pt x="918047" y="172089"/>
                    <a:pt x="948051" y="155516"/>
                  </a:cubicBezTo>
                  <a:cubicBezTo>
                    <a:pt x="985389" y="134751"/>
                    <a:pt x="1022441" y="113320"/>
                    <a:pt x="1056160" y="94175"/>
                  </a:cubicBezTo>
                  <a:lnTo>
                    <a:pt x="1281902" y="319917"/>
                  </a:lnTo>
                  <a:cubicBezTo>
                    <a:pt x="1263424" y="352588"/>
                    <a:pt x="1241707" y="390498"/>
                    <a:pt x="1220466" y="428693"/>
                  </a:cubicBezTo>
                  <a:cubicBezTo>
                    <a:pt x="1204083" y="458125"/>
                    <a:pt x="1214846" y="483462"/>
                    <a:pt x="1247231" y="493082"/>
                  </a:cubicBezTo>
                  <a:cubicBezTo>
                    <a:pt x="1252946" y="494701"/>
                    <a:pt x="1258566" y="496797"/>
                    <a:pt x="1264281" y="498416"/>
                  </a:cubicBezTo>
                  <a:cubicBezTo>
                    <a:pt x="1297428" y="507941"/>
                    <a:pt x="1340481" y="507941"/>
                    <a:pt x="1361055" y="528991"/>
                  </a:cubicBezTo>
                  <a:cubicBezTo>
                    <a:pt x="1380105" y="548041"/>
                    <a:pt x="1374771" y="590713"/>
                    <a:pt x="1380677" y="625384"/>
                  </a:cubicBezTo>
                  <a:lnTo>
                    <a:pt x="1716528" y="625384"/>
                  </a:lnTo>
                  <a:cubicBezTo>
                    <a:pt x="1716528" y="606334"/>
                    <a:pt x="1716528" y="587284"/>
                    <a:pt x="1716528" y="568806"/>
                  </a:cubicBezTo>
                  <a:cubicBezTo>
                    <a:pt x="1718909" y="474794"/>
                    <a:pt x="1790918" y="399737"/>
                    <a:pt x="1884359" y="399356"/>
                  </a:cubicBezTo>
                  <a:cubicBezTo>
                    <a:pt x="2191508" y="398276"/>
                    <a:pt x="2498689" y="398276"/>
                    <a:pt x="2805903" y="399356"/>
                  </a:cubicBezTo>
                  <a:cubicBezTo>
                    <a:pt x="2897495" y="400369"/>
                    <a:pt x="2971702" y="473986"/>
                    <a:pt x="2973447" y="565567"/>
                  </a:cubicBezTo>
                  <a:cubicBezTo>
                    <a:pt x="2974114" y="584617"/>
                    <a:pt x="2973447" y="603667"/>
                    <a:pt x="2973447" y="627670"/>
                  </a:cubicBezTo>
                  <a:cubicBezTo>
                    <a:pt x="3030597" y="627670"/>
                    <a:pt x="3086033" y="627670"/>
                    <a:pt x="3141468" y="627670"/>
                  </a:cubicBezTo>
                  <a:cubicBezTo>
                    <a:pt x="3231538" y="626340"/>
                    <a:pt x="3319298" y="656188"/>
                    <a:pt x="3389880" y="712157"/>
                  </a:cubicBezTo>
                  <a:cubicBezTo>
                    <a:pt x="3489036" y="790738"/>
                    <a:pt x="3542280" y="894084"/>
                    <a:pt x="3544376" y="1020481"/>
                  </a:cubicBezTo>
                  <a:cubicBezTo>
                    <a:pt x="3546852" y="1154879"/>
                    <a:pt x="3545995" y="1289467"/>
                    <a:pt x="3544947" y="1424055"/>
                  </a:cubicBezTo>
                  <a:cubicBezTo>
                    <a:pt x="3543042" y="1651989"/>
                    <a:pt x="3369306" y="1826201"/>
                    <a:pt x="3141468" y="1827439"/>
                  </a:cubicBezTo>
                  <a:cubicBezTo>
                    <a:pt x="2909344" y="1828677"/>
                    <a:pt x="2677220" y="1827439"/>
                    <a:pt x="2445000" y="1827439"/>
                  </a:cubicBezTo>
                  <a:lnTo>
                    <a:pt x="2402138" y="1827439"/>
                  </a:lnTo>
                  <a:cubicBezTo>
                    <a:pt x="2402138" y="1848585"/>
                    <a:pt x="2402138" y="1867158"/>
                    <a:pt x="2402138" y="1885827"/>
                  </a:cubicBezTo>
                  <a:cubicBezTo>
                    <a:pt x="2399756" y="1979934"/>
                    <a:pt x="2327843" y="2055087"/>
                    <a:pt x="2234498" y="2055468"/>
                  </a:cubicBezTo>
                  <a:cubicBezTo>
                    <a:pt x="1927348" y="2056611"/>
                    <a:pt x="1620167" y="2056611"/>
                    <a:pt x="1312954" y="2055468"/>
                  </a:cubicBezTo>
                  <a:cubicBezTo>
                    <a:pt x="1219418" y="2055468"/>
                    <a:pt x="1147505" y="1979934"/>
                    <a:pt x="1145123" y="1885923"/>
                  </a:cubicBezTo>
                  <a:cubicBezTo>
                    <a:pt x="1144647" y="1868397"/>
                    <a:pt x="1145028" y="1850585"/>
                    <a:pt x="1145028" y="1827630"/>
                  </a:cubicBezTo>
                  <a:close/>
                  <a:moveTo>
                    <a:pt x="2402328" y="2911479"/>
                  </a:moveTo>
                  <a:cubicBezTo>
                    <a:pt x="2401231" y="3195545"/>
                    <a:pt x="2630621" y="3426715"/>
                    <a:pt x="2914687" y="3427813"/>
                  </a:cubicBezTo>
                  <a:cubicBezTo>
                    <a:pt x="3198752" y="3428911"/>
                    <a:pt x="3429923" y="3199520"/>
                    <a:pt x="3431020" y="2915454"/>
                  </a:cubicBezTo>
                  <a:cubicBezTo>
                    <a:pt x="3432116" y="2632027"/>
                    <a:pt x="3203720" y="2401126"/>
                    <a:pt x="2920298" y="2399130"/>
                  </a:cubicBezTo>
                  <a:cubicBezTo>
                    <a:pt x="2635819" y="2397705"/>
                    <a:pt x="2403964" y="2627003"/>
                    <a:pt x="2402233" y="2911479"/>
                  </a:cubicBezTo>
                  <a:close/>
                  <a:moveTo>
                    <a:pt x="1140837" y="1036959"/>
                  </a:moveTo>
                  <a:cubicBezTo>
                    <a:pt x="1138459" y="1031286"/>
                    <a:pt x="1135523" y="1025861"/>
                    <a:pt x="1132074" y="1020767"/>
                  </a:cubicBezTo>
                  <a:cubicBezTo>
                    <a:pt x="1088259" y="965522"/>
                    <a:pt x="1076734" y="911610"/>
                    <a:pt x="1115310" y="844364"/>
                  </a:cubicBezTo>
                  <a:cubicBezTo>
                    <a:pt x="1135408" y="809217"/>
                    <a:pt x="1149791" y="784166"/>
                    <a:pt x="1192463" y="775212"/>
                  </a:cubicBezTo>
                  <a:cubicBezTo>
                    <a:pt x="1261233" y="760734"/>
                    <a:pt x="1260566" y="757496"/>
                    <a:pt x="1260566" y="688725"/>
                  </a:cubicBezTo>
                  <a:cubicBezTo>
                    <a:pt x="1260566" y="615573"/>
                    <a:pt x="1261043" y="613383"/>
                    <a:pt x="1190081" y="597381"/>
                  </a:cubicBezTo>
                  <a:cubicBezTo>
                    <a:pt x="1151505" y="588618"/>
                    <a:pt x="1135503" y="567948"/>
                    <a:pt x="1117025" y="533277"/>
                  </a:cubicBezTo>
                  <a:cubicBezTo>
                    <a:pt x="1081401" y="466602"/>
                    <a:pt x="1083306" y="410595"/>
                    <a:pt x="1130836" y="353255"/>
                  </a:cubicBezTo>
                  <a:cubicBezTo>
                    <a:pt x="1136584" y="344188"/>
                    <a:pt x="1137372" y="332834"/>
                    <a:pt x="1132931" y="323061"/>
                  </a:cubicBezTo>
                  <a:cubicBezTo>
                    <a:pt x="1105404" y="290676"/>
                    <a:pt x="1075305" y="260577"/>
                    <a:pt x="1047206" y="230859"/>
                  </a:cubicBezTo>
                  <a:cubicBezTo>
                    <a:pt x="1021489" y="245432"/>
                    <a:pt x="1001010" y="253719"/>
                    <a:pt x="984627" y="266863"/>
                  </a:cubicBezTo>
                  <a:cubicBezTo>
                    <a:pt x="949480" y="295438"/>
                    <a:pt x="918809" y="285151"/>
                    <a:pt x="878138" y="273816"/>
                  </a:cubicBezTo>
                  <a:cubicBezTo>
                    <a:pt x="804795" y="253242"/>
                    <a:pt x="776220" y="207713"/>
                    <a:pt x="766028" y="139895"/>
                  </a:cubicBezTo>
                  <a:cubicBezTo>
                    <a:pt x="764695" y="130370"/>
                    <a:pt x="753741" y="116082"/>
                    <a:pt x="746978" y="115797"/>
                  </a:cubicBezTo>
                  <a:cubicBezTo>
                    <a:pt x="705640" y="114273"/>
                    <a:pt x="660110" y="106272"/>
                    <a:pt x="624201" y="121035"/>
                  </a:cubicBezTo>
                  <a:cubicBezTo>
                    <a:pt x="605151" y="128560"/>
                    <a:pt x="603532" y="177614"/>
                    <a:pt x="593912" y="207903"/>
                  </a:cubicBezTo>
                  <a:cubicBezTo>
                    <a:pt x="593215" y="212590"/>
                    <a:pt x="591666" y="217110"/>
                    <a:pt x="589340" y="221238"/>
                  </a:cubicBezTo>
                  <a:cubicBezTo>
                    <a:pt x="581624" y="230763"/>
                    <a:pt x="574385" y="241908"/>
                    <a:pt x="564289" y="246575"/>
                  </a:cubicBezTo>
                  <a:cubicBezTo>
                    <a:pt x="526189" y="264006"/>
                    <a:pt x="487136" y="292866"/>
                    <a:pt x="449989" y="290961"/>
                  </a:cubicBezTo>
                  <a:cubicBezTo>
                    <a:pt x="412841" y="289056"/>
                    <a:pt x="376837" y="255528"/>
                    <a:pt x="340261" y="235907"/>
                  </a:cubicBezTo>
                  <a:cubicBezTo>
                    <a:pt x="339290" y="235680"/>
                    <a:pt x="338279" y="235680"/>
                    <a:pt x="337308" y="235907"/>
                  </a:cubicBezTo>
                  <a:lnTo>
                    <a:pt x="237962" y="335443"/>
                  </a:lnTo>
                  <a:cubicBezTo>
                    <a:pt x="245301" y="351071"/>
                    <a:pt x="253902" y="366075"/>
                    <a:pt x="263680" y="380306"/>
                  </a:cubicBezTo>
                  <a:cubicBezTo>
                    <a:pt x="297017" y="421930"/>
                    <a:pt x="303590" y="463078"/>
                    <a:pt x="270157" y="508036"/>
                  </a:cubicBezTo>
                  <a:cubicBezTo>
                    <a:pt x="262147" y="519958"/>
                    <a:pt x="256937" y="533536"/>
                    <a:pt x="254917" y="547755"/>
                  </a:cubicBezTo>
                  <a:cubicBezTo>
                    <a:pt x="250059" y="574997"/>
                    <a:pt x="234343" y="585855"/>
                    <a:pt x="208244" y="592428"/>
                  </a:cubicBezTo>
                  <a:cubicBezTo>
                    <a:pt x="117757" y="614811"/>
                    <a:pt x="120424" y="615859"/>
                    <a:pt x="116804" y="708347"/>
                  </a:cubicBezTo>
                  <a:cubicBezTo>
                    <a:pt x="115280" y="748828"/>
                    <a:pt x="128520" y="767116"/>
                    <a:pt x="167192" y="770831"/>
                  </a:cubicBezTo>
                  <a:cubicBezTo>
                    <a:pt x="221865" y="776165"/>
                    <a:pt x="258727" y="801120"/>
                    <a:pt x="267776" y="859794"/>
                  </a:cubicBezTo>
                  <a:cubicBezTo>
                    <a:pt x="270157" y="875511"/>
                    <a:pt x="283873" y="889322"/>
                    <a:pt x="287588" y="905229"/>
                  </a:cubicBezTo>
                  <a:cubicBezTo>
                    <a:pt x="291945" y="919912"/>
                    <a:pt x="291646" y="935585"/>
                    <a:pt x="286730" y="950091"/>
                  </a:cubicBezTo>
                  <a:cubicBezTo>
                    <a:pt x="272633" y="981143"/>
                    <a:pt x="253774" y="1010004"/>
                    <a:pt x="235295" y="1042484"/>
                  </a:cubicBezTo>
                  <a:cubicBezTo>
                    <a:pt x="251107" y="1057533"/>
                    <a:pt x="265966" y="1071059"/>
                    <a:pt x="280253" y="1085346"/>
                  </a:cubicBezTo>
                  <a:cubicBezTo>
                    <a:pt x="335975" y="1140782"/>
                    <a:pt x="337403" y="1142496"/>
                    <a:pt x="403221" y="1101729"/>
                  </a:cubicBezTo>
                  <a:cubicBezTo>
                    <a:pt x="434463" y="1082679"/>
                    <a:pt x="460371" y="1075536"/>
                    <a:pt x="493137" y="1097729"/>
                  </a:cubicBezTo>
                  <a:cubicBezTo>
                    <a:pt x="513235" y="1111445"/>
                    <a:pt x="539810" y="1115255"/>
                    <a:pt x="561717" y="1126875"/>
                  </a:cubicBezTo>
                  <a:cubicBezTo>
                    <a:pt x="574310" y="1133245"/>
                    <a:pt x="584380" y="1143684"/>
                    <a:pt x="590292" y="1156498"/>
                  </a:cubicBezTo>
                  <a:cubicBezTo>
                    <a:pt x="602008" y="1188597"/>
                    <a:pt x="609342" y="1222125"/>
                    <a:pt x="619439" y="1257654"/>
                  </a:cubicBezTo>
                  <a:cubicBezTo>
                    <a:pt x="632583" y="1257654"/>
                    <a:pt x="644299" y="1257654"/>
                    <a:pt x="656015" y="1257654"/>
                  </a:cubicBezTo>
                  <a:cubicBezTo>
                    <a:pt x="690305" y="1256606"/>
                    <a:pt x="732977" y="1267179"/>
                    <a:pt x="756218" y="1250510"/>
                  </a:cubicBezTo>
                  <a:cubicBezTo>
                    <a:pt x="777554" y="1235270"/>
                    <a:pt x="775934" y="1189740"/>
                    <a:pt x="788698" y="1159451"/>
                  </a:cubicBezTo>
                  <a:cubicBezTo>
                    <a:pt x="795828" y="1144639"/>
                    <a:pt x="807740" y="1132660"/>
                    <a:pt x="822512" y="1125447"/>
                  </a:cubicBezTo>
                  <a:cubicBezTo>
                    <a:pt x="858516" y="1107921"/>
                    <a:pt x="897283" y="1080489"/>
                    <a:pt x="933383" y="1082775"/>
                  </a:cubicBezTo>
                  <a:cubicBezTo>
                    <a:pt x="969482" y="1085061"/>
                    <a:pt x="1004439" y="1118017"/>
                    <a:pt x="1039682" y="1137067"/>
                  </a:cubicBezTo>
                  <a:cubicBezTo>
                    <a:pt x="1040444" y="1137067"/>
                    <a:pt x="1041777" y="1137067"/>
                    <a:pt x="1040348" y="1137067"/>
                  </a:cubicBezTo>
                  <a:close/>
                  <a:moveTo>
                    <a:pt x="2345464" y="513084"/>
                  </a:moveTo>
                  <a:cubicBezTo>
                    <a:pt x="2196557" y="513084"/>
                    <a:pt x="2047744" y="513084"/>
                    <a:pt x="1899027" y="513084"/>
                  </a:cubicBezTo>
                  <a:cubicBezTo>
                    <a:pt x="1852069" y="513084"/>
                    <a:pt x="1831209" y="534039"/>
                    <a:pt x="1830923" y="580521"/>
                  </a:cubicBezTo>
                  <a:cubicBezTo>
                    <a:pt x="1830352" y="649482"/>
                    <a:pt x="1830447" y="718539"/>
                    <a:pt x="1830923" y="787595"/>
                  </a:cubicBezTo>
                  <a:cubicBezTo>
                    <a:pt x="1830923" y="834458"/>
                    <a:pt x="1851878" y="855699"/>
                    <a:pt x="1898360" y="855699"/>
                  </a:cubicBezTo>
                  <a:cubicBezTo>
                    <a:pt x="2196048" y="855699"/>
                    <a:pt x="2493673" y="855699"/>
                    <a:pt x="2791234" y="855699"/>
                  </a:cubicBezTo>
                  <a:cubicBezTo>
                    <a:pt x="2838097" y="855699"/>
                    <a:pt x="2859052" y="834648"/>
                    <a:pt x="2859338" y="788262"/>
                  </a:cubicBezTo>
                  <a:cubicBezTo>
                    <a:pt x="2859909" y="721587"/>
                    <a:pt x="2859338" y="654912"/>
                    <a:pt x="2859338" y="588237"/>
                  </a:cubicBezTo>
                  <a:cubicBezTo>
                    <a:pt x="2859338" y="532039"/>
                    <a:pt x="2840288" y="512989"/>
                    <a:pt x="2784662" y="512989"/>
                  </a:cubicBezTo>
                  <a:cubicBezTo>
                    <a:pt x="2638231" y="512989"/>
                    <a:pt x="2491832" y="513053"/>
                    <a:pt x="2345464" y="513180"/>
                  </a:cubicBezTo>
                  <a:close/>
                  <a:moveTo>
                    <a:pt x="1769963" y="1941930"/>
                  </a:moveTo>
                  <a:cubicBezTo>
                    <a:pt x="1919982" y="1941930"/>
                    <a:pt x="2070001" y="1941930"/>
                    <a:pt x="2220020" y="1941930"/>
                  </a:cubicBezTo>
                  <a:cubicBezTo>
                    <a:pt x="2266597" y="1941930"/>
                    <a:pt x="2287457" y="1920784"/>
                    <a:pt x="2287838" y="1874207"/>
                  </a:cubicBezTo>
                  <a:cubicBezTo>
                    <a:pt x="2288346" y="1805182"/>
                    <a:pt x="2288346" y="1736158"/>
                    <a:pt x="2287838" y="1667133"/>
                  </a:cubicBezTo>
                  <a:cubicBezTo>
                    <a:pt x="2287838" y="1620461"/>
                    <a:pt x="2266597" y="1599411"/>
                    <a:pt x="2220020" y="1599315"/>
                  </a:cubicBezTo>
                  <a:cubicBezTo>
                    <a:pt x="1922332" y="1599315"/>
                    <a:pt x="1624707" y="1599315"/>
                    <a:pt x="1327146" y="1599315"/>
                  </a:cubicBezTo>
                  <a:cubicBezTo>
                    <a:pt x="1280474" y="1599315"/>
                    <a:pt x="1259709" y="1620461"/>
                    <a:pt x="1259328" y="1667038"/>
                  </a:cubicBezTo>
                  <a:cubicBezTo>
                    <a:pt x="1258852" y="1733713"/>
                    <a:pt x="1259328" y="1800388"/>
                    <a:pt x="1259328" y="1867063"/>
                  </a:cubicBezTo>
                  <a:cubicBezTo>
                    <a:pt x="1259328" y="1923070"/>
                    <a:pt x="1278378" y="1942025"/>
                    <a:pt x="1334385" y="1942025"/>
                  </a:cubicBezTo>
                  <a:cubicBezTo>
                    <a:pt x="1479483" y="1942088"/>
                    <a:pt x="1624675" y="1942057"/>
                    <a:pt x="1769963" y="1941930"/>
                  </a:cubicBezTo>
                  <a:close/>
                  <a:moveTo>
                    <a:pt x="1205131" y="2742030"/>
                  </a:moveTo>
                  <a:cubicBezTo>
                    <a:pt x="1057493" y="2742030"/>
                    <a:pt x="909888" y="2742030"/>
                    <a:pt x="762314" y="2742030"/>
                  </a:cubicBezTo>
                  <a:cubicBezTo>
                    <a:pt x="707926" y="2742030"/>
                    <a:pt x="688019" y="2761080"/>
                    <a:pt x="687828" y="2813848"/>
                  </a:cubicBezTo>
                  <a:cubicBezTo>
                    <a:pt x="687828" y="2881666"/>
                    <a:pt x="687352" y="2949579"/>
                    <a:pt x="687828" y="3017398"/>
                  </a:cubicBezTo>
                  <a:cubicBezTo>
                    <a:pt x="687828" y="3063784"/>
                    <a:pt x="709069" y="3084644"/>
                    <a:pt x="756027" y="3084739"/>
                  </a:cubicBezTo>
                  <a:cubicBezTo>
                    <a:pt x="1053588" y="3084739"/>
                    <a:pt x="1351213" y="3084739"/>
                    <a:pt x="1648901" y="3084739"/>
                  </a:cubicBezTo>
                  <a:cubicBezTo>
                    <a:pt x="1695287" y="3084739"/>
                    <a:pt x="1715576" y="3063403"/>
                    <a:pt x="1716242" y="3016540"/>
                  </a:cubicBezTo>
                  <a:cubicBezTo>
                    <a:pt x="1716719" y="2949865"/>
                    <a:pt x="1716242" y="2883190"/>
                    <a:pt x="1716242" y="2816515"/>
                  </a:cubicBezTo>
                  <a:cubicBezTo>
                    <a:pt x="1716242" y="2760985"/>
                    <a:pt x="1697192" y="2742125"/>
                    <a:pt x="1640804" y="2742030"/>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CF88EEB1-D52A-324C-B54D-9A589E72A79C}"/>
                </a:ext>
              </a:extLst>
            </p:cNvPr>
            <p:cNvSpPr/>
            <p:nvPr/>
          </p:nvSpPr>
          <p:spPr>
            <a:xfrm>
              <a:off x="5397912" y="4300347"/>
              <a:ext cx="633888" cy="566070"/>
            </a:xfrm>
            <a:custGeom>
              <a:avLst/>
              <a:gdLst>
                <a:gd name="connsiteX0" fmla="*/ 561565 w 633888"/>
                <a:gd name="connsiteY0" fmla="*/ 153 h 566070"/>
                <a:gd name="connsiteX1" fmla="*/ 634050 w 633888"/>
                <a:gd name="connsiteY1" fmla="*/ 77973 h 566070"/>
                <a:gd name="connsiteX2" fmla="*/ 145703 w 633888"/>
                <a:gd name="connsiteY2" fmla="*/ 566224 h 566070"/>
                <a:gd name="connsiteX3" fmla="*/ 161 w 633888"/>
                <a:gd name="connsiteY3" fmla="*/ 419349 h 566070"/>
                <a:gd name="connsiteX4" fmla="*/ 78076 w 633888"/>
                <a:gd name="connsiteY4" fmla="*/ 342006 h 566070"/>
                <a:gd name="connsiteX5" fmla="*/ 139512 w 633888"/>
                <a:gd name="connsiteY5" fmla="*/ 423063 h 56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888" h="566070">
                  <a:moveTo>
                    <a:pt x="561565" y="153"/>
                  </a:moveTo>
                  <a:lnTo>
                    <a:pt x="634050" y="77973"/>
                  </a:lnTo>
                  <a:lnTo>
                    <a:pt x="145703" y="566224"/>
                  </a:lnTo>
                  <a:lnTo>
                    <a:pt x="161" y="419349"/>
                  </a:lnTo>
                  <a:lnTo>
                    <a:pt x="78076" y="342006"/>
                  </a:lnTo>
                  <a:lnTo>
                    <a:pt x="139512" y="423063"/>
                  </a:ln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57AD463-0AEF-F449-A150-FFF864F76913}"/>
                </a:ext>
              </a:extLst>
            </p:cNvPr>
            <p:cNvSpPr/>
            <p:nvPr/>
          </p:nvSpPr>
          <p:spPr>
            <a:xfrm>
              <a:off x="3146012" y="2000154"/>
              <a:ext cx="685802" cy="685806"/>
            </a:xfrm>
            <a:custGeom>
              <a:avLst/>
              <a:gdLst>
                <a:gd name="connsiteX0" fmla="*/ 685961 w 685802"/>
                <a:gd name="connsiteY0" fmla="*/ 344387 h 685806"/>
                <a:gd name="connsiteX1" fmla="*/ 345926 w 685802"/>
                <a:gd name="connsiteY1" fmla="*/ 685959 h 685806"/>
                <a:gd name="connsiteX2" fmla="*/ 343061 w 685802"/>
                <a:gd name="connsiteY2" fmla="*/ 685953 h 685806"/>
                <a:gd name="connsiteX3" fmla="*/ 161 w 685802"/>
                <a:gd name="connsiteY3" fmla="*/ 343053 h 685806"/>
                <a:gd name="connsiteX4" fmla="*/ 343823 w 685802"/>
                <a:gd name="connsiteY4" fmla="*/ 153 h 685806"/>
                <a:gd name="connsiteX5" fmla="*/ 685963 w 685802"/>
                <a:gd name="connsiteY5" fmla="*/ 343812 h 685806"/>
                <a:gd name="connsiteX6" fmla="*/ 685961 w 685802"/>
                <a:gd name="connsiteY6" fmla="*/ 344387 h 685806"/>
                <a:gd name="connsiteX7" fmla="*/ 343061 w 685802"/>
                <a:gd name="connsiteY7" fmla="*/ 571653 h 685806"/>
                <a:gd name="connsiteX8" fmla="*/ 571654 w 685802"/>
                <a:gd name="connsiteY8" fmla="*/ 347449 h 685806"/>
                <a:gd name="connsiteX9" fmla="*/ 571661 w 685802"/>
                <a:gd name="connsiteY9" fmla="*/ 344006 h 685806"/>
                <a:gd name="connsiteX10" fmla="*/ 343061 w 685802"/>
                <a:gd name="connsiteY10" fmla="*/ 115406 h 685806"/>
                <a:gd name="connsiteX11" fmla="*/ 115033 w 685802"/>
                <a:gd name="connsiteY11" fmla="*/ 341910 h 685806"/>
                <a:gd name="connsiteX12" fmla="*/ 342485 w 685802"/>
                <a:gd name="connsiteY12" fmla="*/ 571652 h 685806"/>
                <a:gd name="connsiteX13" fmla="*/ 342776 w 685802"/>
                <a:gd name="connsiteY13" fmla="*/ 571653 h 68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2" h="685806">
                  <a:moveTo>
                    <a:pt x="685961" y="344387"/>
                  </a:moveTo>
                  <a:cubicBezTo>
                    <a:pt x="686386" y="532608"/>
                    <a:pt x="534147" y="685535"/>
                    <a:pt x="345926" y="685959"/>
                  </a:cubicBezTo>
                  <a:cubicBezTo>
                    <a:pt x="344971" y="685961"/>
                    <a:pt x="344016" y="685959"/>
                    <a:pt x="343061" y="685953"/>
                  </a:cubicBezTo>
                  <a:cubicBezTo>
                    <a:pt x="153683" y="685953"/>
                    <a:pt x="161" y="532432"/>
                    <a:pt x="161" y="343053"/>
                  </a:cubicBezTo>
                  <a:cubicBezTo>
                    <a:pt x="1566" y="153963"/>
                    <a:pt x="154731" y="1139"/>
                    <a:pt x="343823" y="153"/>
                  </a:cubicBezTo>
                  <a:cubicBezTo>
                    <a:pt x="533201" y="573"/>
                    <a:pt x="686383" y="154434"/>
                    <a:pt x="685963" y="343812"/>
                  </a:cubicBezTo>
                  <a:cubicBezTo>
                    <a:pt x="685963" y="344004"/>
                    <a:pt x="685962" y="344195"/>
                    <a:pt x="685961" y="344387"/>
                  </a:cubicBezTo>
                  <a:close/>
                  <a:moveTo>
                    <a:pt x="343061" y="571653"/>
                  </a:moveTo>
                  <a:cubicBezTo>
                    <a:pt x="468098" y="572865"/>
                    <a:pt x="570442" y="472486"/>
                    <a:pt x="571654" y="347449"/>
                  </a:cubicBezTo>
                  <a:cubicBezTo>
                    <a:pt x="571665" y="346301"/>
                    <a:pt x="571668" y="345154"/>
                    <a:pt x="571661" y="344006"/>
                  </a:cubicBezTo>
                  <a:cubicBezTo>
                    <a:pt x="571661" y="217754"/>
                    <a:pt x="469314" y="115406"/>
                    <a:pt x="343061" y="115406"/>
                  </a:cubicBezTo>
                  <a:cubicBezTo>
                    <a:pt x="218351" y="116927"/>
                    <a:pt x="117390" y="217213"/>
                    <a:pt x="115033" y="341910"/>
                  </a:cubicBezTo>
                  <a:cubicBezTo>
                    <a:pt x="114401" y="468161"/>
                    <a:pt x="216235" y="571020"/>
                    <a:pt x="342485" y="571652"/>
                  </a:cubicBezTo>
                  <a:cubicBezTo>
                    <a:pt x="342582" y="571653"/>
                    <a:pt x="342679" y="571653"/>
                    <a:pt x="342776" y="571653"/>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4C31A38A-57AF-704D-B4F2-DBC90FF825DC}"/>
                </a:ext>
              </a:extLst>
            </p:cNvPr>
            <p:cNvSpPr/>
            <p:nvPr/>
          </p:nvSpPr>
          <p:spPr>
            <a:xfrm>
              <a:off x="4747450" y="2286190"/>
              <a:ext cx="109918" cy="111156"/>
            </a:xfrm>
            <a:custGeom>
              <a:avLst/>
              <a:gdLst>
                <a:gd name="connsiteX0" fmla="*/ 161 w 109918"/>
                <a:gd name="connsiteY0" fmla="*/ 153 h 111156"/>
                <a:gd name="connsiteX1" fmla="*/ 110080 w 109918"/>
                <a:gd name="connsiteY1" fmla="*/ 153 h 111156"/>
                <a:gd name="connsiteX2" fmla="*/ 110080 w 109918"/>
                <a:gd name="connsiteY2" fmla="*/ 111310 h 111156"/>
                <a:gd name="connsiteX3" fmla="*/ 161 w 109918"/>
                <a:gd name="connsiteY3" fmla="*/ 111310 h 111156"/>
              </a:gdLst>
              <a:ahLst/>
              <a:cxnLst>
                <a:cxn ang="0">
                  <a:pos x="connsiteX0" y="connsiteY0"/>
                </a:cxn>
                <a:cxn ang="0">
                  <a:pos x="connsiteX1" y="connsiteY1"/>
                </a:cxn>
                <a:cxn ang="0">
                  <a:pos x="connsiteX2" y="connsiteY2"/>
                </a:cxn>
                <a:cxn ang="0">
                  <a:pos x="connsiteX3" y="connsiteY3"/>
                </a:cxn>
              </a:cxnLst>
              <a:rect l="l" t="t" r="r" b="b"/>
              <a:pathLst>
                <a:path w="109918" h="111156">
                  <a:moveTo>
                    <a:pt x="161" y="153"/>
                  </a:moveTo>
                  <a:lnTo>
                    <a:pt x="110080" y="153"/>
                  </a:lnTo>
                  <a:lnTo>
                    <a:pt x="110080" y="111310"/>
                  </a:lnTo>
                  <a:lnTo>
                    <a:pt x="161" y="111310"/>
                  </a:ln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D879A2F2-78C4-584D-84BB-2071DC6ECCE1}"/>
                </a:ext>
              </a:extLst>
            </p:cNvPr>
            <p:cNvSpPr/>
            <p:nvPr/>
          </p:nvSpPr>
          <p:spPr>
            <a:xfrm>
              <a:off x="4974907" y="2286952"/>
              <a:ext cx="111156" cy="109251"/>
            </a:xfrm>
            <a:custGeom>
              <a:avLst/>
              <a:gdLst>
                <a:gd name="connsiteX0" fmla="*/ 161 w 111156"/>
                <a:gd name="connsiteY0" fmla="*/ 109405 h 109251"/>
                <a:gd name="connsiteX1" fmla="*/ 161 w 111156"/>
                <a:gd name="connsiteY1" fmla="*/ 153 h 109251"/>
                <a:gd name="connsiteX2" fmla="*/ 111318 w 111156"/>
                <a:gd name="connsiteY2" fmla="*/ 153 h 109251"/>
                <a:gd name="connsiteX3" fmla="*/ 111318 w 111156"/>
                <a:gd name="connsiteY3" fmla="*/ 109405 h 109251"/>
              </a:gdLst>
              <a:ahLst/>
              <a:cxnLst>
                <a:cxn ang="0">
                  <a:pos x="connsiteX0" y="connsiteY0"/>
                </a:cxn>
                <a:cxn ang="0">
                  <a:pos x="connsiteX1" y="connsiteY1"/>
                </a:cxn>
                <a:cxn ang="0">
                  <a:pos x="connsiteX2" y="connsiteY2"/>
                </a:cxn>
                <a:cxn ang="0">
                  <a:pos x="connsiteX3" y="connsiteY3"/>
                </a:cxn>
              </a:cxnLst>
              <a:rect l="l" t="t" r="r" b="b"/>
              <a:pathLst>
                <a:path w="111156" h="109251">
                  <a:moveTo>
                    <a:pt x="161" y="109405"/>
                  </a:moveTo>
                  <a:lnTo>
                    <a:pt x="161" y="153"/>
                  </a:lnTo>
                  <a:lnTo>
                    <a:pt x="111318" y="153"/>
                  </a:lnTo>
                  <a:lnTo>
                    <a:pt x="111318" y="109405"/>
                  </a:ln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90561E4A-7226-7043-935B-16E9FB6D8185}"/>
                </a:ext>
              </a:extLst>
            </p:cNvPr>
            <p:cNvSpPr/>
            <p:nvPr/>
          </p:nvSpPr>
          <p:spPr>
            <a:xfrm>
              <a:off x="5203983" y="2287428"/>
              <a:ext cx="110299" cy="109632"/>
            </a:xfrm>
            <a:custGeom>
              <a:avLst/>
              <a:gdLst>
                <a:gd name="connsiteX0" fmla="*/ 161 w 110299"/>
                <a:gd name="connsiteY0" fmla="*/ 109786 h 109632"/>
                <a:gd name="connsiteX1" fmla="*/ 161 w 110299"/>
                <a:gd name="connsiteY1" fmla="*/ 153 h 109632"/>
                <a:gd name="connsiteX2" fmla="*/ 110461 w 110299"/>
                <a:gd name="connsiteY2" fmla="*/ 153 h 109632"/>
                <a:gd name="connsiteX3" fmla="*/ 110461 w 110299"/>
                <a:gd name="connsiteY3" fmla="*/ 109786 h 109632"/>
              </a:gdLst>
              <a:ahLst/>
              <a:cxnLst>
                <a:cxn ang="0">
                  <a:pos x="connsiteX0" y="connsiteY0"/>
                </a:cxn>
                <a:cxn ang="0">
                  <a:pos x="connsiteX1" y="connsiteY1"/>
                </a:cxn>
                <a:cxn ang="0">
                  <a:pos x="connsiteX2" y="connsiteY2"/>
                </a:cxn>
                <a:cxn ang="0">
                  <a:pos x="connsiteX3" y="connsiteY3"/>
                </a:cxn>
              </a:cxnLst>
              <a:rect l="l" t="t" r="r" b="b"/>
              <a:pathLst>
                <a:path w="110299" h="109632">
                  <a:moveTo>
                    <a:pt x="161" y="109786"/>
                  </a:moveTo>
                  <a:lnTo>
                    <a:pt x="161" y="153"/>
                  </a:lnTo>
                  <a:lnTo>
                    <a:pt x="110461" y="153"/>
                  </a:lnTo>
                  <a:lnTo>
                    <a:pt x="110461" y="109786"/>
                  </a:ln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3C4F97AC-1320-7A4D-9399-5563E55B435A}"/>
                </a:ext>
              </a:extLst>
            </p:cNvPr>
            <p:cNvSpPr/>
            <p:nvPr/>
          </p:nvSpPr>
          <p:spPr>
            <a:xfrm>
              <a:off x="5433250" y="2286476"/>
              <a:ext cx="110489" cy="110299"/>
            </a:xfrm>
            <a:custGeom>
              <a:avLst/>
              <a:gdLst>
                <a:gd name="connsiteX0" fmla="*/ 110651 w 110489"/>
                <a:gd name="connsiteY0" fmla="*/ 153 h 110299"/>
                <a:gd name="connsiteX1" fmla="*/ 110651 w 110489"/>
                <a:gd name="connsiteY1" fmla="*/ 110453 h 110299"/>
                <a:gd name="connsiteX2" fmla="*/ 161 w 110489"/>
                <a:gd name="connsiteY2" fmla="*/ 110453 h 110299"/>
                <a:gd name="connsiteX3" fmla="*/ 161 w 110489"/>
                <a:gd name="connsiteY3" fmla="*/ 153 h 110299"/>
              </a:gdLst>
              <a:ahLst/>
              <a:cxnLst>
                <a:cxn ang="0">
                  <a:pos x="connsiteX0" y="connsiteY0"/>
                </a:cxn>
                <a:cxn ang="0">
                  <a:pos x="connsiteX1" y="connsiteY1"/>
                </a:cxn>
                <a:cxn ang="0">
                  <a:pos x="connsiteX2" y="connsiteY2"/>
                </a:cxn>
                <a:cxn ang="0">
                  <a:pos x="connsiteX3" y="connsiteY3"/>
                </a:cxn>
              </a:cxnLst>
              <a:rect l="l" t="t" r="r" b="b"/>
              <a:pathLst>
                <a:path w="110489" h="110299">
                  <a:moveTo>
                    <a:pt x="110651" y="153"/>
                  </a:moveTo>
                  <a:lnTo>
                    <a:pt x="110651" y="110453"/>
                  </a:lnTo>
                  <a:lnTo>
                    <a:pt x="161" y="110453"/>
                  </a:lnTo>
                  <a:lnTo>
                    <a:pt x="161" y="153"/>
                  </a:ln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B8A6E035-B0C9-6642-AA30-7B7825A5DE84}"/>
                </a:ext>
              </a:extLst>
            </p:cNvPr>
            <p:cNvSpPr/>
            <p:nvPr/>
          </p:nvSpPr>
          <p:spPr>
            <a:xfrm>
              <a:off x="4175950" y="3372326"/>
              <a:ext cx="109251" cy="110299"/>
            </a:xfrm>
            <a:custGeom>
              <a:avLst/>
              <a:gdLst>
                <a:gd name="connsiteX0" fmla="*/ 161 w 109251"/>
                <a:gd name="connsiteY0" fmla="*/ 153 h 110299"/>
                <a:gd name="connsiteX1" fmla="*/ 109413 w 109251"/>
                <a:gd name="connsiteY1" fmla="*/ 153 h 110299"/>
                <a:gd name="connsiteX2" fmla="*/ 109413 w 109251"/>
                <a:gd name="connsiteY2" fmla="*/ 110453 h 110299"/>
                <a:gd name="connsiteX3" fmla="*/ 161 w 109251"/>
                <a:gd name="connsiteY3" fmla="*/ 110453 h 110299"/>
              </a:gdLst>
              <a:ahLst/>
              <a:cxnLst>
                <a:cxn ang="0">
                  <a:pos x="connsiteX0" y="connsiteY0"/>
                </a:cxn>
                <a:cxn ang="0">
                  <a:pos x="connsiteX1" y="connsiteY1"/>
                </a:cxn>
                <a:cxn ang="0">
                  <a:pos x="connsiteX2" y="connsiteY2"/>
                </a:cxn>
                <a:cxn ang="0">
                  <a:pos x="connsiteX3" y="connsiteY3"/>
                </a:cxn>
              </a:cxnLst>
              <a:rect l="l" t="t" r="r" b="b"/>
              <a:pathLst>
                <a:path w="109251" h="110299">
                  <a:moveTo>
                    <a:pt x="161" y="153"/>
                  </a:moveTo>
                  <a:lnTo>
                    <a:pt x="109413" y="153"/>
                  </a:lnTo>
                  <a:lnTo>
                    <a:pt x="109413" y="110453"/>
                  </a:lnTo>
                  <a:lnTo>
                    <a:pt x="161" y="110453"/>
                  </a:ln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EFC8C8EC-6DAF-1E41-9E33-3F6AAC45C57E}"/>
                </a:ext>
              </a:extLst>
            </p:cNvPr>
            <p:cNvSpPr/>
            <p:nvPr/>
          </p:nvSpPr>
          <p:spPr>
            <a:xfrm>
              <a:off x="4632579" y="3373374"/>
              <a:ext cx="111156" cy="109442"/>
            </a:xfrm>
            <a:custGeom>
              <a:avLst/>
              <a:gdLst>
                <a:gd name="connsiteX0" fmla="*/ 111318 w 111156"/>
                <a:gd name="connsiteY0" fmla="*/ 153 h 109442"/>
                <a:gd name="connsiteX1" fmla="*/ 111318 w 111156"/>
                <a:gd name="connsiteY1" fmla="*/ 109596 h 109442"/>
                <a:gd name="connsiteX2" fmla="*/ 161 w 111156"/>
                <a:gd name="connsiteY2" fmla="*/ 109596 h 109442"/>
                <a:gd name="connsiteX3" fmla="*/ 161 w 111156"/>
                <a:gd name="connsiteY3" fmla="*/ 153 h 109442"/>
              </a:gdLst>
              <a:ahLst/>
              <a:cxnLst>
                <a:cxn ang="0">
                  <a:pos x="connsiteX0" y="connsiteY0"/>
                </a:cxn>
                <a:cxn ang="0">
                  <a:pos x="connsiteX1" y="connsiteY1"/>
                </a:cxn>
                <a:cxn ang="0">
                  <a:pos x="connsiteX2" y="connsiteY2"/>
                </a:cxn>
                <a:cxn ang="0">
                  <a:pos x="connsiteX3" y="connsiteY3"/>
                </a:cxn>
              </a:cxnLst>
              <a:rect l="l" t="t" r="r" b="b"/>
              <a:pathLst>
                <a:path w="111156" h="109442">
                  <a:moveTo>
                    <a:pt x="111318" y="153"/>
                  </a:moveTo>
                  <a:lnTo>
                    <a:pt x="111318" y="109596"/>
                  </a:lnTo>
                  <a:lnTo>
                    <a:pt x="161" y="109596"/>
                  </a:lnTo>
                  <a:lnTo>
                    <a:pt x="161" y="153"/>
                  </a:ln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9FC635E6-1F71-EE43-91AE-14F9D7761DBC}"/>
                </a:ext>
              </a:extLst>
            </p:cNvPr>
            <p:cNvSpPr/>
            <p:nvPr/>
          </p:nvSpPr>
          <p:spPr>
            <a:xfrm>
              <a:off x="4862322" y="3371373"/>
              <a:ext cx="108680" cy="111156"/>
            </a:xfrm>
            <a:custGeom>
              <a:avLst/>
              <a:gdLst>
                <a:gd name="connsiteX0" fmla="*/ 161 w 108680"/>
                <a:gd name="connsiteY0" fmla="*/ 153 h 111156"/>
                <a:gd name="connsiteX1" fmla="*/ 108842 w 108680"/>
                <a:gd name="connsiteY1" fmla="*/ 153 h 111156"/>
                <a:gd name="connsiteX2" fmla="*/ 108842 w 108680"/>
                <a:gd name="connsiteY2" fmla="*/ 111310 h 111156"/>
                <a:gd name="connsiteX3" fmla="*/ 161 w 108680"/>
                <a:gd name="connsiteY3" fmla="*/ 111310 h 111156"/>
              </a:gdLst>
              <a:ahLst/>
              <a:cxnLst>
                <a:cxn ang="0">
                  <a:pos x="connsiteX0" y="connsiteY0"/>
                </a:cxn>
                <a:cxn ang="0">
                  <a:pos x="connsiteX1" y="connsiteY1"/>
                </a:cxn>
                <a:cxn ang="0">
                  <a:pos x="connsiteX2" y="connsiteY2"/>
                </a:cxn>
                <a:cxn ang="0">
                  <a:pos x="connsiteX3" y="connsiteY3"/>
                </a:cxn>
              </a:cxnLst>
              <a:rect l="l" t="t" r="r" b="b"/>
              <a:pathLst>
                <a:path w="108680" h="111156">
                  <a:moveTo>
                    <a:pt x="161" y="153"/>
                  </a:moveTo>
                  <a:lnTo>
                    <a:pt x="108842" y="153"/>
                  </a:lnTo>
                  <a:lnTo>
                    <a:pt x="108842" y="111310"/>
                  </a:lnTo>
                  <a:lnTo>
                    <a:pt x="161" y="111310"/>
                  </a:ln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1F2CEEFB-7B52-C148-A993-D9DE1997196A}"/>
                </a:ext>
              </a:extLst>
            </p:cNvPr>
            <p:cNvSpPr/>
            <p:nvPr/>
          </p:nvSpPr>
          <p:spPr>
            <a:xfrm>
              <a:off x="3603879" y="4516373"/>
              <a:ext cx="111156" cy="109442"/>
            </a:xfrm>
            <a:custGeom>
              <a:avLst/>
              <a:gdLst>
                <a:gd name="connsiteX0" fmla="*/ 111318 w 111156"/>
                <a:gd name="connsiteY0" fmla="*/ 153 h 109442"/>
                <a:gd name="connsiteX1" fmla="*/ 111318 w 111156"/>
                <a:gd name="connsiteY1" fmla="*/ 109596 h 109442"/>
                <a:gd name="connsiteX2" fmla="*/ 161 w 111156"/>
                <a:gd name="connsiteY2" fmla="*/ 109596 h 109442"/>
                <a:gd name="connsiteX3" fmla="*/ 161 w 111156"/>
                <a:gd name="connsiteY3" fmla="*/ 153 h 109442"/>
              </a:gdLst>
              <a:ahLst/>
              <a:cxnLst>
                <a:cxn ang="0">
                  <a:pos x="connsiteX0" y="connsiteY0"/>
                </a:cxn>
                <a:cxn ang="0">
                  <a:pos x="connsiteX1" y="connsiteY1"/>
                </a:cxn>
                <a:cxn ang="0">
                  <a:pos x="connsiteX2" y="connsiteY2"/>
                </a:cxn>
                <a:cxn ang="0">
                  <a:pos x="connsiteX3" y="connsiteY3"/>
                </a:cxn>
              </a:cxnLst>
              <a:rect l="l" t="t" r="r" b="b"/>
              <a:pathLst>
                <a:path w="111156" h="109442">
                  <a:moveTo>
                    <a:pt x="111318" y="153"/>
                  </a:moveTo>
                  <a:lnTo>
                    <a:pt x="111318" y="109596"/>
                  </a:lnTo>
                  <a:lnTo>
                    <a:pt x="161" y="109596"/>
                  </a:lnTo>
                  <a:lnTo>
                    <a:pt x="161" y="153"/>
                  </a:ln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D1470229-3C17-9849-9539-4C256AC614B8}"/>
                </a:ext>
              </a:extLst>
            </p:cNvPr>
            <p:cNvSpPr/>
            <p:nvPr/>
          </p:nvSpPr>
          <p:spPr>
            <a:xfrm>
              <a:off x="3833050" y="4515040"/>
              <a:ext cx="109632" cy="111156"/>
            </a:xfrm>
            <a:custGeom>
              <a:avLst/>
              <a:gdLst>
                <a:gd name="connsiteX0" fmla="*/ 161 w 109632"/>
                <a:gd name="connsiteY0" fmla="*/ 153 h 111156"/>
                <a:gd name="connsiteX1" fmla="*/ 109794 w 109632"/>
                <a:gd name="connsiteY1" fmla="*/ 153 h 111156"/>
                <a:gd name="connsiteX2" fmla="*/ 109794 w 109632"/>
                <a:gd name="connsiteY2" fmla="*/ 111310 h 111156"/>
                <a:gd name="connsiteX3" fmla="*/ 161 w 109632"/>
                <a:gd name="connsiteY3" fmla="*/ 111310 h 111156"/>
              </a:gdLst>
              <a:ahLst/>
              <a:cxnLst>
                <a:cxn ang="0">
                  <a:pos x="connsiteX0" y="connsiteY0"/>
                </a:cxn>
                <a:cxn ang="0">
                  <a:pos x="connsiteX1" y="connsiteY1"/>
                </a:cxn>
                <a:cxn ang="0">
                  <a:pos x="connsiteX2" y="connsiteY2"/>
                </a:cxn>
                <a:cxn ang="0">
                  <a:pos x="connsiteX3" y="connsiteY3"/>
                </a:cxn>
              </a:cxnLst>
              <a:rect l="l" t="t" r="r" b="b"/>
              <a:pathLst>
                <a:path w="109632" h="111156">
                  <a:moveTo>
                    <a:pt x="161" y="153"/>
                  </a:moveTo>
                  <a:lnTo>
                    <a:pt x="109794" y="153"/>
                  </a:lnTo>
                  <a:lnTo>
                    <a:pt x="109794" y="111310"/>
                  </a:lnTo>
                  <a:lnTo>
                    <a:pt x="161" y="111310"/>
                  </a:ln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82DC3577-CCD1-934A-B1E3-1376C9B03A8B}"/>
                </a:ext>
              </a:extLst>
            </p:cNvPr>
            <p:cNvSpPr/>
            <p:nvPr/>
          </p:nvSpPr>
          <p:spPr>
            <a:xfrm>
              <a:off x="4061650" y="4515135"/>
              <a:ext cx="109823" cy="109918"/>
            </a:xfrm>
            <a:custGeom>
              <a:avLst/>
              <a:gdLst>
                <a:gd name="connsiteX0" fmla="*/ 161 w 109823"/>
                <a:gd name="connsiteY0" fmla="*/ 153 h 109918"/>
                <a:gd name="connsiteX1" fmla="*/ 109985 w 109823"/>
                <a:gd name="connsiteY1" fmla="*/ 153 h 109918"/>
                <a:gd name="connsiteX2" fmla="*/ 109985 w 109823"/>
                <a:gd name="connsiteY2" fmla="*/ 110072 h 109918"/>
                <a:gd name="connsiteX3" fmla="*/ 161 w 109823"/>
                <a:gd name="connsiteY3" fmla="*/ 110072 h 109918"/>
              </a:gdLst>
              <a:ahLst/>
              <a:cxnLst>
                <a:cxn ang="0">
                  <a:pos x="connsiteX0" y="connsiteY0"/>
                </a:cxn>
                <a:cxn ang="0">
                  <a:pos x="connsiteX1" y="connsiteY1"/>
                </a:cxn>
                <a:cxn ang="0">
                  <a:pos x="connsiteX2" y="connsiteY2"/>
                </a:cxn>
                <a:cxn ang="0">
                  <a:pos x="connsiteX3" y="connsiteY3"/>
                </a:cxn>
              </a:cxnLst>
              <a:rect l="l" t="t" r="r" b="b"/>
              <a:pathLst>
                <a:path w="109823" h="109918">
                  <a:moveTo>
                    <a:pt x="161" y="153"/>
                  </a:moveTo>
                  <a:lnTo>
                    <a:pt x="109985" y="153"/>
                  </a:lnTo>
                  <a:lnTo>
                    <a:pt x="109985" y="110072"/>
                  </a:lnTo>
                  <a:lnTo>
                    <a:pt x="161" y="110072"/>
                  </a:ln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39541D03-CC34-8C48-B21B-ECA634D9553A}"/>
                </a:ext>
              </a:extLst>
            </p:cNvPr>
            <p:cNvSpPr/>
            <p:nvPr/>
          </p:nvSpPr>
          <p:spPr>
            <a:xfrm>
              <a:off x="4290250" y="4515802"/>
              <a:ext cx="110013" cy="110490"/>
            </a:xfrm>
            <a:custGeom>
              <a:avLst/>
              <a:gdLst>
                <a:gd name="connsiteX0" fmla="*/ 110175 w 110013"/>
                <a:gd name="connsiteY0" fmla="*/ 110643 h 110490"/>
                <a:gd name="connsiteX1" fmla="*/ 161 w 110013"/>
                <a:gd name="connsiteY1" fmla="*/ 110643 h 110490"/>
                <a:gd name="connsiteX2" fmla="*/ 161 w 110013"/>
                <a:gd name="connsiteY2" fmla="*/ 153 h 110490"/>
                <a:gd name="connsiteX3" fmla="*/ 110175 w 110013"/>
                <a:gd name="connsiteY3" fmla="*/ 153 h 110490"/>
              </a:gdLst>
              <a:ahLst/>
              <a:cxnLst>
                <a:cxn ang="0">
                  <a:pos x="connsiteX0" y="connsiteY0"/>
                </a:cxn>
                <a:cxn ang="0">
                  <a:pos x="connsiteX1" y="connsiteY1"/>
                </a:cxn>
                <a:cxn ang="0">
                  <a:pos x="connsiteX2" y="connsiteY2"/>
                </a:cxn>
                <a:cxn ang="0">
                  <a:pos x="connsiteX3" y="connsiteY3"/>
                </a:cxn>
              </a:cxnLst>
              <a:rect l="l" t="t" r="r" b="b"/>
              <a:pathLst>
                <a:path w="110013" h="110490">
                  <a:moveTo>
                    <a:pt x="110175" y="110643"/>
                  </a:moveTo>
                  <a:lnTo>
                    <a:pt x="161" y="110643"/>
                  </a:lnTo>
                  <a:lnTo>
                    <a:pt x="161" y="153"/>
                  </a:lnTo>
                  <a:lnTo>
                    <a:pt x="110175" y="153"/>
                  </a:lnTo>
                  <a:close/>
                </a:path>
              </a:pathLst>
            </a:custGeom>
            <a:grpFill/>
            <a:ln w="9525" cap="flat">
              <a:noFill/>
              <a:prstDash val="solid"/>
              <a:miter/>
            </a:ln>
          </p:spPr>
          <p:txBody>
            <a:bodyPr rtlCol="0" anchor="ctr"/>
            <a:lstStyle/>
            <a:p>
              <a:endParaRPr lang="en-RO"/>
            </a:p>
          </p:txBody>
        </p:sp>
      </p:grpSp>
      <p:grpSp>
        <p:nvGrpSpPr>
          <p:cNvPr id="45" name="Graphic 43">
            <a:extLst>
              <a:ext uri="{FF2B5EF4-FFF2-40B4-BE49-F238E27FC236}">
                <a16:creationId xmlns:a16="http://schemas.microsoft.com/office/drawing/2014/main" id="{EF5154C4-C547-B946-992E-6BF72DFE42A9}"/>
              </a:ext>
            </a:extLst>
          </p:cNvPr>
          <p:cNvGrpSpPr>
            <a:grpSpLocks noChangeAspect="1"/>
          </p:cNvGrpSpPr>
          <p:nvPr/>
        </p:nvGrpSpPr>
        <p:grpSpPr>
          <a:xfrm>
            <a:off x="6624813" y="2830778"/>
            <a:ext cx="466375" cy="468000"/>
            <a:chOff x="2749550" y="1600200"/>
            <a:chExt cx="3644900" cy="3657600"/>
          </a:xfrm>
          <a:solidFill>
            <a:schemeClr val="bg1"/>
          </a:solidFill>
        </p:grpSpPr>
        <p:sp>
          <p:nvSpPr>
            <p:cNvPr id="59" name="Freeform 58">
              <a:extLst>
                <a:ext uri="{FF2B5EF4-FFF2-40B4-BE49-F238E27FC236}">
                  <a16:creationId xmlns:a16="http://schemas.microsoft.com/office/drawing/2014/main" id="{73E8E478-339B-124F-824C-AEC9AF1D4E12}"/>
                </a:ext>
              </a:extLst>
            </p:cNvPr>
            <p:cNvSpPr/>
            <p:nvPr/>
          </p:nvSpPr>
          <p:spPr>
            <a:xfrm>
              <a:off x="2749597" y="1600200"/>
              <a:ext cx="3643195" cy="3660344"/>
            </a:xfrm>
            <a:custGeom>
              <a:avLst/>
              <a:gdLst>
                <a:gd name="connsiteX0" fmla="*/ 2091512 w 3643195"/>
                <a:gd name="connsiteY0" fmla="*/ 160 h 3660344"/>
                <a:gd name="connsiteX1" fmla="*/ 2284225 w 3643195"/>
                <a:gd name="connsiteY1" fmla="*/ 160 h 3660344"/>
                <a:gd name="connsiteX2" fmla="*/ 2315440 w 3643195"/>
                <a:gd name="connsiteY2" fmla="*/ 6255 h 3660344"/>
                <a:gd name="connsiteX3" fmla="*/ 2526330 w 3643195"/>
                <a:gd name="connsiteY3" fmla="*/ 39879 h 3660344"/>
                <a:gd name="connsiteX4" fmla="*/ 3633219 w 3643195"/>
                <a:gd name="connsiteY4" fmla="*/ 1617219 h 3660344"/>
                <a:gd name="connsiteX5" fmla="*/ 2831436 w 3643195"/>
                <a:gd name="connsiteY5" fmla="*/ 2761838 h 3660344"/>
                <a:gd name="connsiteX6" fmla="*/ 2761774 w 3643195"/>
                <a:gd name="connsiteY6" fmla="*/ 2831656 h 3660344"/>
                <a:gd name="connsiteX7" fmla="*/ 741090 w 3643195"/>
                <a:gd name="connsiteY7" fmla="*/ 3469736 h 3660344"/>
                <a:gd name="connsiteX8" fmla="*/ 9922 w 3643195"/>
                <a:gd name="connsiteY8" fmla="*/ 2036509 h 3660344"/>
                <a:gd name="connsiteX9" fmla="*/ 809611 w 3643195"/>
                <a:gd name="connsiteY9" fmla="*/ 895795 h 3660344"/>
                <a:gd name="connsiteX10" fmla="*/ 878892 w 3643195"/>
                <a:gd name="connsiteY10" fmla="*/ 825596 h 3660344"/>
                <a:gd name="connsiteX11" fmla="*/ 1874245 w 3643195"/>
                <a:gd name="connsiteY11" fmla="*/ 35878 h 3660344"/>
                <a:gd name="connsiteX12" fmla="*/ 2091512 w 3643195"/>
                <a:gd name="connsiteY12" fmla="*/ 160 h 3660344"/>
                <a:gd name="connsiteX13" fmla="*/ 781156 w 3643195"/>
                <a:gd name="connsiteY13" fmla="*/ 1075246 h 3660344"/>
                <a:gd name="connsiteX14" fmla="*/ 165234 w 3643195"/>
                <a:gd name="connsiteY14" fmla="*/ 2461801 h 3660344"/>
                <a:gd name="connsiteX15" fmla="*/ 1376807 w 3643195"/>
                <a:gd name="connsiteY15" fmla="*/ 3512884 h 3660344"/>
                <a:gd name="connsiteX16" fmla="*/ 2579909 w 3643195"/>
                <a:gd name="connsiteY16" fmla="*/ 2862517 h 3660344"/>
                <a:gd name="connsiteX17" fmla="*/ 1166487 w 3643195"/>
                <a:gd name="connsiteY17" fmla="*/ 2487137 h 3660344"/>
                <a:gd name="connsiteX18" fmla="*/ 781156 w 3643195"/>
                <a:gd name="connsiteY18" fmla="*/ 1075246 h 3660344"/>
                <a:gd name="connsiteX19" fmla="*/ 1307525 w 3643195"/>
                <a:gd name="connsiteY19" fmla="*/ 2439322 h 3660344"/>
                <a:gd name="connsiteX20" fmla="*/ 1556768 w 3643195"/>
                <a:gd name="connsiteY20" fmla="*/ 2606866 h 3660344"/>
                <a:gd name="connsiteX21" fmla="*/ 1616628 w 3643195"/>
                <a:gd name="connsiteY21" fmla="*/ 2599627 h 3660344"/>
                <a:gd name="connsiteX22" fmla="*/ 2559734 w 3643195"/>
                <a:gd name="connsiteY22" fmla="*/ 1654557 h 3660344"/>
                <a:gd name="connsiteX23" fmla="*/ 2574961 w 3643195"/>
                <a:gd name="connsiteY23" fmla="*/ 1525303 h 3660344"/>
                <a:gd name="connsiteX24" fmla="*/ 2428213 w 3643195"/>
                <a:gd name="connsiteY24" fmla="*/ 1317467 h 3660344"/>
                <a:gd name="connsiteX25" fmla="*/ 2093605 w 3643195"/>
                <a:gd name="connsiteY25" fmla="*/ 1652747 h 3660344"/>
                <a:gd name="connsiteX26" fmla="*/ 2065721 w 3643195"/>
                <a:gd name="connsiteY26" fmla="*/ 1680370 h 3660344"/>
                <a:gd name="connsiteX27" fmla="*/ 1963417 w 3643195"/>
                <a:gd name="connsiteY27" fmla="*/ 1684084 h 3660344"/>
                <a:gd name="connsiteX28" fmla="*/ 1965701 w 3643195"/>
                <a:gd name="connsiteY28" fmla="*/ 1579309 h 3660344"/>
                <a:gd name="connsiteX29" fmla="*/ 2235595 w 3643195"/>
                <a:gd name="connsiteY29" fmla="*/ 1308895 h 3660344"/>
                <a:gd name="connsiteX30" fmla="*/ 2323719 w 3643195"/>
                <a:gd name="connsiteY30" fmla="*/ 1222122 h 3660344"/>
                <a:gd name="connsiteX31" fmla="*/ 2080377 w 3643195"/>
                <a:gd name="connsiteY31" fmla="*/ 1048576 h 3660344"/>
                <a:gd name="connsiteX32" fmla="*/ 2017281 w 3643195"/>
                <a:gd name="connsiteY32" fmla="*/ 1058101 h 3660344"/>
                <a:gd name="connsiteX33" fmla="*/ 1048956 w 3643195"/>
                <a:gd name="connsiteY33" fmla="*/ 2028413 h 3660344"/>
                <a:gd name="connsiteX34" fmla="*/ 1017456 w 3643195"/>
                <a:gd name="connsiteY34" fmla="*/ 2062036 h 3660344"/>
                <a:gd name="connsiteX35" fmla="*/ 1209979 w 3643195"/>
                <a:gd name="connsiteY35" fmla="*/ 2340357 h 3660344"/>
                <a:gd name="connsiteX36" fmla="*/ 1324179 w 3643195"/>
                <a:gd name="connsiteY36" fmla="*/ 2221485 h 3660344"/>
                <a:gd name="connsiteX37" fmla="*/ 1505948 w 3643195"/>
                <a:gd name="connsiteY37" fmla="*/ 2039843 h 3660344"/>
                <a:gd name="connsiteX38" fmla="*/ 1593788 w 3643195"/>
                <a:gd name="connsiteY38" fmla="*/ 2026508 h 3660344"/>
                <a:gd name="connsiteX39" fmla="*/ 1626430 w 3643195"/>
                <a:gd name="connsiteY39" fmla="*/ 2102708 h 3660344"/>
                <a:gd name="connsiteX40" fmla="*/ 1594264 w 3643195"/>
                <a:gd name="connsiteY40" fmla="*/ 2152048 h 3660344"/>
                <a:gd name="connsiteX41" fmla="*/ 1307525 w 3643195"/>
                <a:gd name="connsiteY41" fmla="*/ 2439322 h 3660344"/>
                <a:gd name="connsiteX42" fmla="*/ 1740821 w 3643195"/>
                <a:gd name="connsiteY42" fmla="*/ 2688400 h 3660344"/>
                <a:gd name="connsiteX43" fmla="*/ 1747387 w 3643195"/>
                <a:gd name="connsiteY43" fmla="*/ 2692401 h 3660344"/>
                <a:gd name="connsiteX44" fmla="*/ 2080472 w 3643195"/>
                <a:gd name="connsiteY44" fmla="*/ 2764981 h 3660344"/>
                <a:gd name="connsiteX45" fmla="*/ 2145757 w 3643195"/>
                <a:gd name="connsiteY45" fmla="*/ 2739169 h 3660344"/>
                <a:gd name="connsiteX46" fmla="*/ 2681928 w 3643195"/>
                <a:gd name="connsiteY46" fmla="*/ 2205769 h 3660344"/>
                <a:gd name="connsiteX47" fmla="*/ 2748545 w 3643195"/>
                <a:gd name="connsiteY47" fmla="*/ 2004410 h 3660344"/>
                <a:gd name="connsiteX48" fmla="*/ 2686972 w 3643195"/>
                <a:gd name="connsiteY48" fmla="*/ 1741425 h 3660344"/>
                <a:gd name="connsiteX49" fmla="*/ 1896229 w 3643195"/>
                <a:gd name="connsiteY49" fmla="*/ 966947 h 3660344"/>
                <a:gd name="connsiteX50" fmla="*/ 1549916 w 3643195"/>
                <a:gd name="connsiteY50" fmla="*/ 892557 h 3660344"/>
                <a:gd name="connsiteX51" fmla="*/ 1490817 w 3643195"/>
                <a:gd name="connsiteY51" fmla="*/ 915607 h 3660344"/>
                <a:gd name="connsiteX52" fmla="*/ 962639 w 3643195"/>
                <a:gd name="connsiteY52" fmla="*/ 1441387 h 3660344"/>
                <a:gd name="connsiteX53" fmla="*/ 891930 w 3643195"/>
                <a:gd name="connsiteY53" fmla="*/ 1654843 h 3660344"/>
                <a:gd name="connsiteX54" fmla="*/ 952076 w 3643195"/>
                <a:gd name="connsiteY54" fmla="*/ 1911446 h 3660344"/>
                <a:gd name="connsiteX55" fmla="*/ 3068212 w 3643195"/>
                <a:gd name="connsiteY55" fmla="*/ 469933 h 3660344"/>
                <a:gd name="connsiteX56" fmla="*/ 2818684 w 3643195"/>
                <a:gd name="connsiteY56" fmla="*/ 303150 h 3660344"/>
                <a:gd name="connsiteX57" fmla="*/ 2764533 w 3643195"/>
                <a:gd name="connsiteY57" fmla="*/ 310198 h 3660344"/>
                <a:gd name="connsiteX58" fmla="*/ 2177828 w 3643195"/>
                <a:gd name="connsiteY58" fmla="*/ 898558 h 3660344"/>
                <a:gd name="connsiteX59" fmla="*/ 2156892 w 3643195"/>
                <a:gd name="connsiteY59" fmla="*/ 921037 h 3660344"/>
                <a:gd name="connsiteX60" fmla="*/ 2425643 w 3643195"/>
                <a:gd name="connsiteY60" fmla="*/ 1113251 h 3660344"/>
                <a:gd name="connsiteX61" fmla="*/ 2528614 w 3643195"/>
                <a:gd name="connsiteY61" fmla="*/ 1214026 h 3660344"/>
                <a:gd name="connsiteX62" fmla="*/ 2725610 w 3643195"/>
                <a:gd name="connsiteY62" fmla="*/ 1486250 h 3660344"/>
                <a:gd name="connsiteX63" fmla="*/ 2729036 w 3643195"/>
                <a:gd name="connsiteY63" fmla="*/ 1484536 h 3660344"/>
                <a:gd name="connsiteX64" fmla="*/ 3342388 w 3643195"/>
                <a:gd name="connsiteY64" fmla="*/ 871697 h 3660344"/>
                <a:gd name="connsiteX65" fmla="*/ 3344006 w 3643195"/>
                <a:gd name="connsiteY65" fmla="*/ 831787 h 3660344"/>
                <a:gd name="connsiteX66" fmla="*/ 3182222 w 3643195"/>
                <a:gd name="connsiteY66" fmla="*/ 597663 h 3660344"/>
                <a:gd name="connsiteX67" fmla="*/ 3164521 w 3643195"/>
                <a:gd name="connsiteY67" fmla="*/ 581185 h 3660344"/>
                <a:gd name="connsiteX68" fmla="*/ 2651570 w 3643195"/>
                <a:gd name="connsiteY68" fmla="*/ 225045 h 3660344"/>
                <a:gd name="connsiteX69" fmla="*/ 2535086 w 3643195"/>
                <a:gd name="connsiteY69" fmla="*/ 189707 h 3660344"/>
                <a:gd name="connsiteX70" fmla="*/ 2297168 w 3643195"/>
                <a:gd name="connsiteY70" fmla="*/ 147797 h 3660344"/>
                <a:gd name="connsiteX71" fmla="*/ 2237784 w 3643195"/>
                <a:gd name="connsiteY71" fmla="*/ 168181 h 3660344"/>
                <a:gd name="connsiteX72" fmla="*/ 1678201 w 3643195"/>
                <a:gd name="connsiteY72" fmla="*/ 728822 h 3660344"/>
                <a:gd name="connsiteX73" fmla="*/ 1652220 w 3643195"/>
                <a:gd name="connsiteY73" fmla="*/ 756730 h 3660344"/>
                <a:gd name="connsiteX74" fmla="*/ 1675536 w 3643195"/>
                <a:gd name="connsiteY74" fmla="*/ 763874 h 3660344"/>
                <a:gd name="connsiteX75" fmla="*/ 1984449 w 3643195"/>
                <a:gd name="connsiteY75" fmla="*/ 847980 h 3660344"/>
                <a:gd name="connsiteX76" fmla="*/ 2039360 w 3643195"/>
                <a:gd name="connsiteY76" fmla="*/ 836264 h 3660344"/>
                <a:gd name="connsiteX77" fmla="*/ 2520620 w 3643195"/>
                <a:gd name="connsiteY77" fmla="*/ 353918 h 3660344"/>
                <a:gd name="connsiteX78" fmla="*/ 2651570 w 3643195"/>
                <a:gd name="connsiteY78" fmla="*/ 225045 h 3660344"/>
                <a:gd name="connsiteX79" fmla="*/ 3424993 w 3643195"/>
                <a:gd name="connsiteY79" fmla="*/ 996570 h 3660344"/>
                <a:gd name="connsiteX80" fmla="*/ 3407673 w 3643195"/>
                <a:gd name="connsiteY80" fmla="*/ 1008286 h 3660344"/>
                <a:gd name="connsiteX81" fmla="*/ 2805455 w 3643195"/>
                <a:gd name="connsiteY81" fmla="*/ 1611980 h 3660344"/>
                <a:gd name="connsiteX82" fmla="*/ 2798889 w 3643195"/>
                <a:gd name="connsiteY82" fmla="*/ 1651128 h 3660344"/>
                <a:gd name="connsiteX83" fmla="*/ 2873214 w 3643195"/>
                <a:gd name="connsiteY83" fmla="*/ 1896397 h 3660344"/>
                <a:gd name="connsiteX84" fmla="*/ 2892248 w 3643195"/>
                <a:gd name="connsiteY84" fmla="*/ 1990218 h 3660344"/>
                <a:gd name="connsiteX85" fmla="*/ 2929363 w 3643195"/>
                <a:gd name="connsiteY85" fmla="*/ 1954690 h 3660344"/>
                <a:gd name="connsiteX86" fmla="*/ 3405198 w 3643195"/>
                <a:gd name="connsiteY86" fmla="*/ 1481964 h 3660344"/>
                <a:gd name="connsiteX87" fmla="*/ 3484473 w 3643195"/>
                <a:gd name="connsiteY87" fmla="*/ 1240696 h 3660344"/>
                <a:gd name="connsiteX88" fmla="*/ 3424993 w 3643195"/>
                <a:gd name="connsiteY88" fmla="*/ 996284 h 3660344"/>
                <a:gd name="connsiteX89" fmla="*/ 2049162 w 3643195"/>
                <a:gd name="connsiteY89" fmla="*/ 152464 h 3660344"/>
                <a:gd name="connsiteX90" fmla="*/ 1065134 w 3643195"/>
                <a:gd name="connsiteY90" fmla="*/ 787020 h 3660344"/>
                <a:gd name="connsiteX91" fmla="*/ 1425913 w 3643195"/>
                <a:gd name="connsiteY91" fmla="*/ 747301 h 3660344"/>
                <a:gd name="connsiteX92" fmla="*/ 1484536 w 3643195"/>
                <a:gd name="connsiteY92" fmla="*/ 720821 h 3660344"/>
                <a:gd name="connsiteX93" fmla="*/ 2023753 w 3643195"/>
                <a:gd name="connsiteY93" fmla="*/ 180372 h 3660344"/>
                <a:gd name="connsiteX94" fmla="*/ 2049162 w 3643195"/>
                <a:gd name="connsiteY94" fmla="*/ 152464 h 3660344"/>
                <a:gd name="connsiteX95" fmla="*/ 2855418 w 3643195"/>
                <a:gd name="connsiteY95" fmla="*/ 2584768 h 3660344"/>
                <a:gd name="connsiteX96" fmla="*/ 3486947 w 3643195"/>
                <a:gd name="connsiteY96" fmla="*/ 1602360 h 3660344"/>
                <a:gd name="connsiteX97" fmla="*/ 3478192 w 3643195"/>
                <a:gd name="connsiteY97" fmla="*/ 1607789 h 3660344"/>
                <a:gd name="connsiteX98" fmla="*/ 2918704 w 3643195"/>
                <a:gd name="connsiteY98" fmla="*/ 2168431 h 3660344"/>
                <a:gd name="connsiteX99" fmla="*/ 2905952 w 3643195"/>
                <a:gd name="connsiteY99" fmla="*/ 2199196 h 3660344"/>
                <a:gd name="connsiteX100" fmla="*/ 2855418 w 3643195"/>
                <a:gd name="connsiteY100" fmla="*/ 2584768 h 3660344"/>
                <a:gd name="connsiteX101" fmla="*/ 2336567 w 3643195"/>
                <a:gd name="connsiteY101" fmla="*/ 2759743 h 3660344"/>
                <a:gd name="connsiteX102" fmla="*/ 2661658 w 3643195"/>
                <a:gd name="connsiteY102" fmla="*/ 2680209 h 3660344"/>
                <a:gd name="connsiteX103" fmla="*/ 2683451 w 3643195"/>
                <a:gd name="connsiteY103" fmla="*/ 2651158 h 3660344"/>
                <a:gd name="connsiteX104" fmla="*/ 2733794 w 3643195"/>
                <a:gd name="connsiteY104" fmla="*/ 2473326 h 3660344"/>
                <a:gd name="connsiteX105" fmla="*/ 2756825 w 3643195"/>
                <a:gd name="connsiteY105" fmla="*/ 2339214 h 3660344"/>
                <a:gd name="connsiteX106" fmla="*/ 876037 w 3643195"/>
                <a:gd name="connsiteY106" fmla="*/ 1309847 h 3660344"/>
                <a:gd name="connsiteX107" fmla="*/ 1286398 w 3643195"/>
                <a:gd name="connsiteY107" fmla="*/ 899320 h 3660344"/>
                <a:gd name="connsiteX108" fmla="*/ 977581 w 3643195"/>
                <a:gd name="connsiteY108" fmla="*/ 978187 h 3660344"/>
                <a:gd name="connsiteX109" fmla="*/ 958547 w 3643195"/>
                <a:gd name="connsiteY109" fmla="*/ 1001332 h 3660344"/>
                <a:gd name="connsiteX110" fmla="*/ 876037 w 3643195"/>
                <a:gd name="connsiteY110" fmla="*/ 1309847 h 366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43195" h="3660344">
                  <a:moveTo>
                    <a:pt x="2091512" y="160"/>
                  </a:moveTo>
                  <a:lnTo>
                    <a:pt x="2284225" y="160"/>
                  </a:lnTo>
                  <a:cubicBezTo>
                    <a:pt x="2294598" y="2255"/>
                    <a:pt x="2304972" y="4636"/>
                    <a:pt x="2315440" y="6255"/>
                  </a:cubicBezTo>
                  <a:cubicBezTo>
                    <a:pt x="2385768" y="17305"/>
                    <a:pt x="2457239" y="23496"/>
                    <a:pt x="2526330" y="39879"/>
                  </a:cubicBezTo>
                  <a:cubicBezTo>
                    <a:pt x="3241225" y="209614"/>
                    <a:pt x="3720011" y="887604"/>
                    <a:pt x="3633219" y="1617219"/>
                  </a:cubicBezTo>
                  <a:cubicBezTo>
                    <a:pt x="3570980" y="2139475"/>
                    <a:pt x="3294900" y="2518189"/>
                    <a:pt x="2831436" y="2761838"/>
                  </a:cubicBezTo>
                  <a:cubicBezTo>
                    <a:pt x="2800707" y="2776148"/>
                    <a:pt x="2776029" y="2800881"/>
                    <a:pt x="2761774" y="2831656"/>
                  </a:cubicBezTo>
                  <a:cubicBezTo>
                    <a:pt x="2406800" y="3586322"/>
                    <a:pt x="1460173" y="3891122"/>
                    <a:pt x="741090" y="3469736"/>
                  </a:cubicBezTo>
                  <a:cubicBezTo>
                    <a:pt x="198067" y="3151792"/>
                    <a:pt x="-54126" y="2664302"/>
                    <a:pt x="9922" y="2036509"/>
                  </a:cubicBezTo>
                  <a:cubicBezTo>
                    <a:pt x="63120" y="1514920"/>
                    <a:pt x="347574" y="1138397"/>
                    <a:pt x="809611" y="895795"/>
                  </a:cubicBezTo>
                  <a:cubicBezTo>
                    <a:pt x="840006" y="880958"/>
                    <a:pt x="864443" y="856198"/>
                    <a:pt x="878892" y="825596"/>
                  </a:cubicBezTo>
                  <a:cubicBezTo>
                    <a:pt x="1088736" y="408972"/>
                    <a:pt x="1418775" y="142368"/>
                    <a:pt x="1874245" y="35878"/>
                  </a:cubicBezTo>
                  <a:cubicBezTo>
                    <a:pt x="1945525" y="19210"/>
                    <a:pt x="2018994" y="11780"/>
                    <a:pt x="2091512" y="160"/>
                  </a:cubicBezTo>
                  <a:close/>
                  <a:moveTo>
                    <a:pt x="781156" y="1075246"/>
                  </a:moveTo>
                  <a:cubicBezTo>
                    <a:pt x="362421" y="1315562"/>
                    <a:pt x="44467" y="1843342"/>
                    <a:pt x="165234" y="2461801"/>
                  </a:cubicBezTo>
                  <a:cubicBezTo>
                    <a:pt x="282688" y="3047503"/>
                    <a:pt x="780865" y="3479691"/>
                    <a:pt x="1376807" y="3512884"/>
                  </a:cubicBezTo>
                  <a:cubicBezTo>
                    <a:pt x="1940672" y="3546222"/>
                    <a:pt x="2395095" y="3212942"/>
                    <a:pt x="2579909" y="2862517"/>
                  </a:cubicBezTo>
                  <a:cubicBezTo>
                    <a:pt x="2042976" y="2986342"/>
                    <a:pt x="1561621" y="2879853"/>
                    <a:pt x="1166487" y="2487137"/>
                  </a:cubicBezTo>
                  <a:cubicBezTo>
                    <a:pt x="771354" y="2094421"/>
                    <a:pt x="661626" y="1613599"/>
                    <a:pt x="781156" y="1075246"/>
                  </a:cubicBezTo>
                  <a:close/>
                  <a:moveTo>
                    <a:pt x="1307525" y="2439322"/>
                  </a:moveTo>
                  <a:cubicBezTo>
                    <a:pt x="1393651" y="2497138"/>
                    <a:pt x="1475495" y="2551621"/>
                    <a:pt x="1556768" y="2606866"/>
                  </a:cubicBezTo>
                  <a:cubicBezTo>
                    <a:pt x="1579988" y="2622678"/>
                    <a:pt x="1594835" y="2621249"/>
                    <a:pt x="1616628" y="2599627"/>
                  </a:cubicBezTo>
                  <a:cubicBezTo>
                    <a:pt x="1930299" y="2283905"/>
                    <a:pt x="2244667" y="1968882"/>
                    <a:pt x="2559734" y="1654557"/>
                  </a:cubicBezTo>
                  <a:cubicBezTo>
                    <a:pt x="2618262" y="1595978"/>
                    <a:pt x="2620355" y="1594549"/>
                    <a:pt x="2574961" y="1525303"/>
                  </a:cubicBezTo>
                  <a:cubicBezTo>
                    <a:pt x="2529566" y="1456056"/>
                    <a:pt x="2478556" y="1388333"/>
                    <a:pt x="2428213" y="1317467"/>
                  </a:cubicBezTo>
                  <a:lnTo>
                    <a:pt x="2093605" y="1652747"/>
                  </a:lnTo>
                  <a:cubicBezTo>
                    <a:pt x="2084089" y="1662272"/>
                    <a:pt x="2075333" y="1671797"/>
                    <a:pt x="2065721" y="1680370"/>
                  </a:cubicBezTo>
                  <a:cubicBezTo>
                    <a:pt x="2032984" y="1710469"/>
                    <a:pt x="1992252" y="1711802"/>
                    <a:pt x="1963417" y="1684084"/>
                  </a:cubicBezTo>
                  <a:cubicBezTo>
                    <a:pt x="1934581" y="1656367"/>
                    <a:pt x="1933344" y="1612171"/>
                    <a:pt x="1965701" y="1579309"/>
                  </a:cubicBezTo>
                  <a:cubicBezTo>
                    <a:pt x="2055158" y="1488727"/>
                    <a:pt x="2145471" y="1398906"/>
                    <a:pt x="2235595" y="1308895"/>
                  </a:cubicBezTo>
                  <a:cubicBezTo>
                    <a:pt x="2264145" y="1280320"/>
                    <a:pt x="2292695" y="1252507"/>
                    <a:pt x="2323719" y="1222122"/>
                  </a:cubicBezTo>
                  <a:cubicBezTo>
                    <a:pt x="2248943" y="1155851"/>
                    <a:pt x="2167376" y="1097679"/>
                    <a:pt x="2080377" y="1048576"/>
                  </a:cubicBezTo>
                  <a:cubicBezTo>
                    <a:pt x="2053826" y="1033241"/>
                    <a:pt x="2038694" y="1036575"/>
                    <a:pt x="2017281" y="1058101"/>
                  </a:cubicBezTo>
                  <a:cubicBezTo>
                    <a:pt x="1695046" y="1382078"/>
                    <a:pt x="1372270" y="1705516"/>
                    <a:pt x="1048956" y="2028413"/>
                  </a:cubicBezTo>
                  <a:cubicBezTo>
                    <a:pt x="1039439" y="2037367"/>
                    <a:pt x="1031540" y="2046892"/>
                    <a:pt x="1017456" y="2062036"/>
                  </a:cubicBezTo>
                  <a:cubicBezTo>
                    <a:pt x="1080361" y="2153286"/>
                    <a:pt x="1142981" y="2243297"/>
                    <a:pt x="1209979" y="2340357"/>
                  </a:cubicBezTo>
                  <a:cubicBezTo>
                    <a:pt x="1253375" y="2295018"/>
                    <a:pt x="1288206" y="2257775"/>
                    <a:pt x="1324179" y="2221485"/>
                  </a:cubicBezTo>
                  <a:cubicBezTo>
                    <a:pt x="1384325" y="2160525"/>
                    <a:pt x="1444756" y="2099755"/>
                    <a:pt x="1505948" y="2039843"/>
                  </a:cubicBezTo>
                  <a:cubicBezTo>
                    <a:pt x="1533261" y="2012983"/>
                    <a:pt x="1564571" y="2009077"/>
                    <a:pt x="1593788" y="2026508"/>
                  </a:cubicBezTo>
                  <a:cubicBezTo>
                    <a:pt x="1623004" y="2043939"/>
                    <a:pt x="1635281" y="2070990"/>
                    <a:pt x="1626430" y="2102708"/>
                  </a:cubicBezTo>
                  <a:cubicBezTo>
                    <a:pt x="1619830" y="2121505"/>
                    <a:pt x="1608796" y="2138431"/>
                    <a:pt x="1594264" y="2152048"/>
                  </a:cubicBezTo>
                  <a:cubicBezTo>
                    <a:pt x="1502237" y="2245297"/>
                    <a:pt x="1409354" y="2337499"/>
                    <a:pt x="1307525" y="2439322"/>
                  </a:cubicBezTo>
                  <a:close/>
                  <a:moveTo>
                    <a:pt x="1740821" y="2688400"/>
                  </a:moveTo>
                  <a:cubicBezTo>
                    <a:pt x="1742645" y="2690258"/>
                    <a:pt x="1744901" y="2691633"/>
                    <a:pt x="1747387" y="2692401"/>
                  </a:cubicBezTo>
                  <a:cubicBezTo>
                    <a:pt x="1854997" y="2730261"/>
                    <a:pt x="1966877" y="2754640"/>
                    <a:pt x="2080472" y="2764981"/>
                  </a:cubicBezTo>
                  <a:cubicBezTo>
                    <a:pt x="2108166" y="2767648"/>
                    <a:pt x="2126628" y="2758504"/>
                    <a:pt x="2145757" y="2739169"/>
                  </a:cubicBezTo>
                  <a:cubicBezTo>
                    <a:pt x="2323339" y="2560099"/>
                    <a:pt x="2498732" y="2378552"/>
                    <a:pt x="2681928" y="2205769"/>
                  </a:cubicBezTo>
                  <a:cubicBezTo>
                    <a:pt x="2745786" y="2145380"/>
                    <a:pt x="2770339" y="2087563"/>
                    <a:pt x="2748545" y="2004410"/>
                  </a:cubicBezTo>
                  <a:cubicBezTo>
                    <a:pt x="2725705" y="1917828"/>
                    <a:pt x="2707433" y="1830007"/>
                    <a:pt x="2686972" y="1741425"/>
                  </a:cubicBezTo>
                  <a:close/>
                  <a:moveTo>
                    <a:pt x="1896229" y="966947"/>
                  </a:moveTo>
                  <a:cubicBezTo>
                    <a:pt x="1784722" y="926456"/>
                    <a:pt x="1668203" y="901427"/>
                    <a:pt x="1549916" y="892557"/>
                  </a:cubicBezTo>
                  <a:cubicBezTo>
                    <a:pt x="1527622" y="890002"/>
                    <a:pt x="1505505" y="898628"/>
                    <a:pt x="1490817" y="915607"/>
                  </a:cubicBezTo>
                  <a:cubicBezTo>
                    <a:pt x="1315805" y="1091915"/>
                    <a:pt x="1143171" y="1270890"/>
                    <a:pt x="962639" y="1441387"/>
                  </a:cubicBezTo>
                  <a:cubicBezTo>
                    <a:pt x="896022" y="1504729"/>
                    <a:pt x="867472" y="1565784"/>
                    <a:pt x="891930" y="1654843"/>
                  </a:cubicBezTo>
                  <a:cubicBezTo>
                    <a:pt x="915341" y="1739520"/>
                    <a:pt x="932281" y="1826293"/>
                    <a:pt x="952076" y="1911446"/>
                  </a:cubicBezTo>
                  <a:close/>
                  <a:moveTo>
                    <a:pt x="3068212" y="469933"/>
                  </a:moveTo>
                  <a:cubicBezTo>
                    <a:pt x="2983703" y="413545"/>
                    <a:pt x="2900908" y="358776"/>
                    <a:pt x="2818684" y="303150"/>
                  </a:cubicBezTo>
                  <a:cubicBezTo>
                    <a:pt x="2797366" y="288767"/>
                    <a:pt x="2783377" y="291148"/>
                    <a:pt x="2764533" y="310198"/>
                  </a:cubicBezTo>
                  <a:cubicBezTo>
                    <a:pt x="2569631" y="506731"/>
                    <a:pt x="2374063" y="702851"/>
                    <a:pt x="2177828" y="898558"/>
                  </a:cubicBezTo>
                  <a:cubicBezTo>
                    <a:pt x="2169644" y="906654"/>
                    <a:pt x="2162126" y="915322"/>
                    <a:pt x="2156892" y="921037"/>
                  </a:cubicBezTo>
                  <a:lnTo>
                    <a:pt x="2425643" y="1113251"/>
                  </a:lnTo>
                  <a:close/>
                  <a:moveTo>
                    <a:pt x="2528614" y="1214026"/>
                  </a:moveTo>
                  <a:lnTo>
                    <a:pt x="2725610" y="1486250"/>
                  </a:lnTo>
                  <a:cubicBezTo>
                    <a:pt x="2724944" y="1486250"/>
                    <a:pt x="2727513" y="1486250"/>
                    <a:pt x="2729036" y="1484536"/>
                  </a:cubicBezTo>
                  <a:cubicBezTo>
                    <a:pt x="2933455" y="1280256"/>
                    <a:pt x="3137906" y="1075977"/>
                    <a:pt x="3342388" y="871697"/>
                  </a:cubicBezTo>
                  <a:cubicBezTo>
                    <a:pt x="3357615" y="856552"/>
                    <a:pt x="3353237" y="845218"/>
                    <a:pt x="3344006" y="831787"/>
                  </a:cubicBezTo>
                  <a:cubicBezTo>
                    <a:pt x="3290141" y="753682"/>
                    <a:pt x="3236213" y="675641"/>
                    <a:pt x="3182222" y="597663"/>
                  </a:cubicBezTo>
                  <a:cubicBezTo>
                    <a:pt x="3176894" y="591584"/>
                    <a:pt x="3170964" y="586063"/>
                    <a:pt x="3164521" y="581185"/>
                  </a:cubicBezTo>
                  <a:close/>
                  <a:moveTo>
                    <a:pt x="2651570" y="225045"/>
                  </a:moveTo>
                  <a:cubicBezTo>
                    <a:pt x="2607222" y="211329"/>
                    <a:pt x="2571820" y="197041"/>
                    <a:pt x="2535086" y="189707"/>
                  </a:cubicBezTo>
                  <a:cubicBezTo>
                    <a:pt x="2456097" y="173896"/>
                    <a:pt x="2376252" y="162370"/>
                    <a:pt x="2297168" y="147797"/>
                  </a:cubicBezTo>
                  <a:cubicBezTo>
                    <a:pt x="2272424" y="143225"/>
                    <a:pt x="2255580" y="150178"/>
                    <a:pt x="2237784" y="168181"/>
                  </a:cubicBezTo>
                  <a:cubicBezTo>
                    <a:pt x="2051637" y="355569"/>
                    <a:pt x="1865109" y="542450"/>
                    <a:pt x="1678201" y="728822"/>
                  </a:cubicBezTo>
                  <a:cubicBezTo>
                    <a:pt x="1670017" y="737014"/>
                    <a:pt x="1662403" y="745777"/>
                    <a:pt x="1652220" y="756730"/>
                  </a:cubicBezTo>
                  <a:cubicBezTo>
                    <a:pt x="1662498" y="759874"/>
                    <a:pt x="1668970" y="762064"/>
                    <a:pt x="1675536" y="763874"/>
                  </a:cubicBezTo>
                  <a:cubicBezTo>
                    <a:pt x="1778412" y="791592"/>
                    <a:pt x="1881763" y="817785"/>
                    <a:pt x="1984449" y="847980"/>
                  </a:cubicBezTo>
                  <a:cubicBezTo>
                    <a:pt x="2008336" y="855028"/>
                    <a:pt x="2021659" y="854171"/>
                    <a:pt x="2039360" y="836264"/>
                  </a:cubicBezTo>
                  <a:cubicBezTo>
                    <a:pt x="2199241" y="674910"/>
                    <a:pt x="2359661" y="514129"/>
                    <a:pt x="2520620" y="353918"/>
                  </a:cubicBezTo>
                  <a:cubicBezTo>
                    <a:pt x="2561352" y="312865"/>
                    <a:pt x="2603035" y="272479"/>
                    <a:pt x="2651570" y="225045"/>
                  </a:cubicBezTo>
                  <a:close/>
                  <a:moveTo>
                    <a:pt x="3424993" y="996570"/>
                  </a:moveTo>
                  <a:cubicBezTo>
                    <a:pt x="3418989" y="1000122"/>
                    <a:pt x="3413205" y="1004034"/>
                    <a:pt x="3407673" y="1008286"/>
                  </a:cubicBezTo>
                  <a:cubicBezTo>
                    <a:pt x="3206680" y="1209327"/>
                    <a:pt x="3005941" y="1410558"/>
                    <a:pt x="2805455" y="1611980"/>
                  </a:cubicBezTo>
                  <a:cubicBezTo>
                    <a:pt x="2797678" y="1623451"/>
                    <a:pt x="2795281" y="1637744"/>
                    <a:pt x="2798889" y="1651128"/>
                  </a:cubicBezTo>
                  <a:cubicBezTo>
                    <a:pt x="2822585" y="1733233"/>
                    <a:pt x="2849232" y="1814386"/>
                    <a:pt x="2873214" y="1896397"/>
                  </a:cubicBezTo>
                  <a:cubicBezTo>
                    <a:pt x="2881684" y="1924972"/>
                    <a:pt x="2885205" y="1955642"/>
                    <a:pt x="2892248" y="1990218"/>
                  </a:cubicBezTo>
                  <a:cubicBezTo>
                    <a:pt x="2907475" y="1975740"/>
                    <a:pt x="2918609" y="1965453"/>
                    <a:pt x="2929363" y="1954690"/>
                  </a:cubicBezTo>
                  <a:cubicBezTo>
                    <a:pt x="3087531" y="1796575"/>
                    <a:pt x="3241511" y="1633983"/>
                    <a:pt x="3405198" y="1481964"/>
                  </a:cubicBezTo>
                  <a:cubicBezTo>
                    <a:pt x="3481332" y="1411193"/>
                    <a:pt x="3514736" y="1341851"/>
                    <a:pt x="3484473" y="1240696"/>
                  </a:cubicBezTo>
                  <a:cubicBezTo>
                    <a:pt x="3460776" y="1161638"/>
                    <a:pt x="3445073" y="1080295"/>
                    <a:pt x="3424993" y="996284"/>
                  </a:cubicBezTo>
                  <a:close/>
                  <a:moveTo>
                    <a:pt x="2049162" y="152464"/>
                  </a:moveTo>
                  <a:cubicBezTo>
                    <a:pt x="1613297" y="189802"/>
                    <a:pt x="1220828" y="483553"/>
                    <a:pt x="1065134" y="787020"/>
                  </a:cubicBezTo>
                  <a:cubicBezTo>
                    <a:pt x="1181429" y="773971"/>
                    <a:pt x="1303528" y="759112"/>
                    <a:pt x="1425913" y="747301"/>
                  </a:cubicBezTo>
                  <a:cubicBezTo>
                    <a:pt x="1448119" y="746304"/>
                    <a:pt x="1469098" y="736828"/>
                    <a:pt x="1484536" y="720821"/>
                  </a:cubicBezTo>
                  <a:cubicBezTo>
                    <a:pt x="1663958" y="540291"/>
                    <a:pt x="1843697" y="360141"/>
                    <a:pt x="2023753" y="180372"/>
                  </a:cubicBezTo>
                  <a:cubicBezTo>
                    <a:pt x="2032032" y="172276"/>
                    <a:pt x="2039170" y="163513"/>
                    <a:pt x="2049162" y="152464"/>
                  </a:cubicBezTo>
                  <a:close/>
                  <a:moveTo>
                    <a:pt x="2855418" y="2584768"/>
                  </a:moveTo>
                  <a:cubicBezTo>
                    <a:pt x="3176512" y="2426177"/>
                    <a:pt x="3525585" y="1881347"/>
                    <a:pt x="3486947" y="1602360"/>
                  </a:cubicBezTo>
                  <a:cubicBezTo>
                    <a:pt x="3483829" y="1603825"/>
                    <a:pt x="3480890" y="1605647"/>
                    <a:pt x="3478192" y="1607789"/>
                  </a:cubicBezTo>
                  <a:cubicBezTo>
                    <a:pt x="3291474" y="1794479"/>
                    <a:pt x="3104978" y="1981360"/>
                    <a:pt x="2918704" y="2168431"/>
                  </a:cubicBezTo>
                  <a:cubicBezTo>
                    <a:pt x="2910892" y="2176815"/>
                    <a:pt x="2906364" y="2187739"/>
                    <a:pt x="2905952" y="2199196"/>
                  </a:cubicBezTo>
                  <a:cubicBezTo>
                    <a:pt x="2905500" y="2329344"/>
                    <a:pt x="2888520" y="2458907"/>
                    <a:pt x="2855418" y="2584768"/>
                  </a:cubicBezTo>
                  <a:close/>
                  <a:moveTo>
                    <a:pt x="2336567" y="2759743"/>
                  </a:moveTo>
                  <a:cubicBezTo>
                    <a:pt x="2448146" y="2748766"/>
                    <a:pt x="2557602" y="2721987"/>
                    <a:pt x="2661658" y="2680209"/>
                  </a:cubicBezTo>
                  <a:cubicBezTo>
                    <a:pt x="2672423" y="2673733"/>
                    <a:pt x="2680242" y="2663311"/>
                    <a:pt x="2683451" y="2651158"/>
                  </a:cubicBezTo>
                  <a:cubicBezTo>
                    <a:pt x="2701438" y="2592198"/>
                    <a:pt x="2719424" y="2533143"/>
                    <a:pt x="2733794" y="2473326"/>
                  </a:cubicBezTo>
                  <a:cubicBezTo>
                    <a:pt x="2744263" y="2429701"/>
                    <a:pt x="2749212" y="2384743"/>
                    <a:pt x="2756825" y="2339214"/>
                  </a:cubicBezTo>
                  <a:close/>
                  <a:moveTo>
                    <a:pt x="876037" y="1309847"/>
                  </a:moveTo>
                  <a:lnTo>
                    <a:pt x="1286398" y="899320"/>
                  </a:lnTo>
                  <a:cubicBezTo>
                    <a:pt x="1180425" y="911812"/>
                    <a:pt x="1076578" y="938333"/>
                    <a:pt x="977581" y="978187"/>
                  </a:cubicBezTo>
                  <a:cubicBezTo>
                    <a:pt x="968343" y="982975"/>
                    <a:pt x="961465" y="991338"/>
                    <a:pt x="958547" y="1001332"/>
                  </a:cubicBezTo>
                  <a:cubicBezTo>
                    <a:pt x="930758" y="1102964"/>
                    <a:pt x="903921" y="1205072"/>
                    <a:pt x="876037" y="1309847"/>
                  </a:cubicBezTo>
                  <a:close/>
                </a:path>
              </a:pathLst>
            </a:custGeom>
            <a:grpFill/>
            <a:ln w="9500"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DD269D6C-7944-0241-AA64-F034C69A0E07}"/>
                </a:ext>
              </a:extLst>
            </p:cNvPr>
            <p:cNvSpPr/>
            <p:nvPr/>
          </p:nvSpPr>
          <p:spPr>
            <a:xfrm>
              <a:off x="4463699" y="3388804"/>
              <a:ext cx="142121" cy="141609"/>
            </a:xfrm>
            <a:custGeom>
              <a:avLst/>
              <a:gdLst>
                <a:gd name="connsiteX0" fmla="*/ 69924 w 142121"/>
                <a:gd name="connsiteY0" fmla="*/ 141701 h 141609"/>
                <a:gd name="connsiteX1" fmla="*/ 167 w 142121"/>
                <a:gd name="connsiteY1" fmla="*/ 70645 h 141609"/>
                <a:gd name="connsiteX2" fmla="*/ 71447 w 142121"/>
                <a:gd name="connsiteY2" fmla="*/ 160 h 141609"/>
                <a:gd name="connsiteX3" fmla="*/ 142287 w 142121"/>
                <a:gd name="connsiteY3" fmla="*/ 71750 h 141609"/>
                <a:gd name="connsiteX4" fmla="*/ 142251 w 142121"/>
                <a:gd name="connsiteY4" fmla="*/ 73692 h 141609"/>
                <a:gd name="connsiteX5" fmla="*/ 71716 w 142121"/>
                <a:gd name="connsiteY5" fmla="*/ 141757 h 141609"/>
                <a:gd name="connsiteX6" fmla="*/ 69924 w 142121"/>
                <a:gd name="connsiteY6" fmla="*/ 141701 h 14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21" h="141609">
                  <a:moveTo>
                    <a:pt x="69924" y="141701"/>
                  </a:moveTo>
                  <a:cubicBezTo>
                    <a:pt x="31177" y="141076"/>
                    <a:pt x="110" y="109430"/>
                    <a:pt x="167" y="70645"/>
                  </a:cubicBezTo>
                  <a:cubicBezTo>
                    <a:pt x="1376" y="31898"/>
                    <a:pt x="32722" y="902"/>
                    <a:pt x="71447" y="160"/>
                  </a:cubicBezTo>
                  <a:cubicBezTo>
                    <a:pt x="110761" y="350"/>
                    <a:pt x="142477" y="32402"/>
                    <a:pt x="142287" y="71750"/>
                  </a:cubicBezTo>
                  <a:cubicBezTo>
                    <a:pt x="142284" y="72398"/>
                    <a:pt x="142272" y="73045"/>
                    <a:pt x="142251" y="73692"/>
                  </a:cubicBezTo>
                  <a:cubicBezTo>
                    <a:pt x="141553" y="111983"/>
                    <a:pt x="109973" y="142456"/>
                    <a:pt x="71716" y="141757"/>
                  </a:cubicBezTo>
                  <a:cubicBezTo>
                    <a:pt x="71119" y="141746"/>
                    <a:pt x="70521" y="141727"/>
                    <a:pt x="69924" y="141701"/>
                  </a:cubicBezTo>
                  <a:close/>
                </a:path>
              </a:pathLst>
            </a:custGeom>
            <a:grpFill/>
            <a:ln w="9500" cap="flat">
              <a:noFill/>
              <a:prstDash val="solid"/>
              <a:miter/>
            </a:ln>
          </p:spPr>
          <p:txBody>
            <a:bodyPr rtlCol="0" anchor="ctr"/>
            <a:lstStyle/>
            <a:p>
              <a:endParaRPr lang="en-RO"/>
            </a:p>
          </p:txBody>
        </p:sp>
      </p:grpSp>
    </p:spTree>
    <p:extLst>
      <p:ext uri="{BB962C8B-B14F-4D97-AF65-F5344CB8AC3E}">
        <p14:creationId xmlns:p14="http://schemas.microsoft.com/office/powerpoint/2010/main" val="279410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223ABB1-0DF4-AB40-B47E-2BA34AECBC35}"/>
              </a:ext>
            </a:extLst>
          </p:cNvPr>
          <p:cNvSpPr/>
          <p:nvPr/>
        </p:nvSpPr>
        <p:spPr>
          <a:xfrm>
            <a:off x="4571999" y="1387011"/>
            <a:ext cx="4572000" cy="5470989"/>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2" name="Rectangle 41">
            <a:extLst>
              <a:ext uri="{FF2B5EF4-FFF2-40B4-BE49-F238E27FC236}">
                <a16:creationId xmlns:a16="http://schemas.microsoft.com/office/drawing/2014/main" id="{2245E4BD-A49E-8343-A121-9F16C041EF4C}"/>
              </a:ext>
            </a:extLst>
          </p:cNvPr>
          <p:cNvSpPr/>
          <p:nvPr/>
        </p:nvSpPr>
        <p:spPr>
          <a:xfrm>
            <a:off x="1" y="1387011"/>
            <a:ext cx="4572000" cy="5470989"/>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Google Shape;140;p4">
            <a:extLst>
              <a:ext uri="{FF2B5EF4-FFF2-40B4-BE49-F238E27FC236}">
                <a16:creationId xmlns:a16="http://schemas.microsoft.com/office/drawing/2014/main" id="{4782681D-1F6A-1C46-BAD6-D1874A92183A}"/>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
        <p:nvSpPr>
          <p:cNvPr id="5" name="TextBox 4">
            <a:extLst>
              <a:ext uri="{FF2B5EF4-FFF2-40B4-BE49-F238E27FC236}">
                <a16:creationId xmlns:a16="http://schemas.microsoft.com/office/drawing/2014/main" id="{663A4F6C-7FA9-7A41-A7DE-CA65428F25D3}"/>
              </a:ext>
            </a:extLst>
          </p:cNvPr>
          <p:cNvSpPr txBox="1"/>
          <p:nvPr/>
        </p:nvSpPr>
        <p:spPr>
          <a:xfrm>
            <a:off x="1193180" y="379681"/>
            <a:ext cx="747637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Transparency in practice</a:t>
            </a:r>
          </a:p>
        </p:txBody>
      </p:sp>
      <p:sp>
        <p:nvSpPr>
          <p:cNvPr id="30" name="Rounded Rectangle 29">
            <a:extLst>
              <a:ext uri="{FF2B5EF4-FFF2-40B4-BE49-F238E27FC236}">
                <a16:creationId xmlns:a16="http://schemas.microsoft.com/office/drawing/2014/main" id="{6DA32C37-BD42-814F-B806-984324BFE188}"/>
              </a:ext>
            </a:extLst>
          </p:cNvPr>
          <p:cNvSpPr/>
          <p:nvPr/>
        </p:nvSpPr>
        <p:spPr>
          <a:xfrm>
            <a:off x="431800" y="3145084"/>
            <a:ext cx="1723722" cy="3405872"/>
          </a:xfrm>
          <a:prstGeom prst="roundRect">
            <a:avLst>
              <a:gd name="adj" fmla="val 8212"/>
            </a:avLst>
          </a:prstGeom>
          <a:solidFill>
            <a:srgbClr val="698B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D4155526-099C-E244-BCC2-AB1D31E15B37}"/>
              </a:ext>
            </a:extLst>
          </p:cNvPr>
          <p:cNvSpPr/>
          <p:nvPr/>
        </p:nvSpPr>
        <p:spPr>
          <a:xfrm>
            <a:off x="2389777" y="3145084"/>
            <a:ext cx="1734605" cy="3405872"/>
          </a:xfrm>
          <a:prstGeom prst="roundRect">
            <a:avLst>
              <a:gd name="adj" fmla="val 8205"/>
            </a:avLst>
          </a:prstGeom>
          <a:solidFill>
            <a:srgbClr val="B7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E347A05E-02D6-D049-92E2-97E8837C230C}"/>
              </a:ext>
            </a:extLst>
          </p:cNvPr>
          <p:cNvSpPr/>
          <p:nvPr/>
        </p:nvSpPr>
        <p:spPr>
          <a:xfrm>
            <a:off x="5019618" y="3145084"/>
            <a:ext cx="1723722" cy="3405872"/>
          </a:xfrm>
          <a:prstGeom prst="roundRect">
            <a:avLst>
              <a:gd name="adj" fmla="val 5232"/>
            </a:avLst>
          </a:prstGeom>
          <a:solidFill>
            <a:srgbClr val="F19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Rounded Rectangle 32">
            <a:extLst>
              <a:ext uri="{FF2B5EF4-FFF2-40B4-BE49-F238E27FC236}">
                <a16:creationId xmlns:a16="http://schemas.microsoft.com/office/drawing/2014/main" id="{E1217645-FB07-7045-8D52-A590FD41C19A}"/>
              </a:ext>
            </a:extLst>
          </p:cNvPr>
          <p:cNvSpPr/>
          <p:nvPr/>
        </p:nvSpPr>
        <p:spPr>
          <a:xfrm>
            <a:off x="6960948" y="3145084"/>
            <a:ext cx="1708609" cy="3405872"/>
          </a:xfrm>
          <a:prstGeom prst="roundRect">
            <a:avLst>
              <a:gd name="adj" fmla="val 5817"/>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Google Shape;140;p4">
            <a:extLst>
              <a:ext uri="{FF2B5EF4-FFF2-40B4-BE49-F238E27FC236}">
                <a16:creationId xmlns:a16="http://schemas.microsoft.com/office/drawing/2014/main" id="{519FFF88-1827-084E-9BB3-0E86DCB61255}"/>
              </a:ext>
            </a:extLst>
          </p:cNvPr>
          <p:cNvSpPr>
            <a:spLocks noChangeAspect="1"/>
          </p:cNvSpPr>
          <p:nvPr/>
        </p:nvSpPr>
        <p:spPr>
          <a:xfrm>
            <a:off x="861661" y="27130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p4">
            <a:extLst>
              <a:ext uri="{FF2B5EF4-FFF2-40B4-BE49-F238E27FC236}">
                <a16:creationId xmlns:a16="http://schemas.microsoft.com/office/drawing/2014/main" id="{2280B7CB-EFF1-3946-98C4-55D03EA027DC}"/>
              </a:ext>
            </a:extLst>
          </p:cNvPr>
          <p:cNvSpPr>
            <a:spLocks noChangeAspect="1"/>
          </p:cNvSpPr>
          <p:nvPr/>
        </p:nvSpPr>
        <p:spPr>
          <a:xfrm>
            <a:off x="2825079" y="27130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3F20C0B9-5318-C342-AA40-3C01ACA18C1A}"/>
              </a:ext>
            </a:extLst>
          </p:cNvPr>
          <p:cNvSpPr>
            <a:spLocks noChangeAspect="1"/>
          </p:cNvSpPr>
          <p:nvPr/>
        </p:nvSpPr>
        <p:spPr>
          <a:xfrm>
            <a:off x="5449479" y="27130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p4">
            <a:extLst>
              <a:ext uri="{FF2B5EF4-FFF2-40B4-BE49-F238E27FC236}">
                <a16:creationId xmlns:a16="http://schemas.microsoft.com/office/drawing/2014/main" id="{809A1988-78A1-6144-82DC-4AD8E9F9F9F4}"/>
              </a:ext>
            </a:extLst>
          </p:cNvPr>
          <p:cNvSpPr>
            <a:spLocks noChangeAspect="1"/>
          </p:cNvSpPr>
          <p:nvPr/>
        </p:nvSpPr>
        <p:spPr>
          <a:xfrm>
            <a:off x="7383252" y="27130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Box 37">
            <a:extLst>
              <a:ext uri="{FF2B5EF4-FFF2-40B4-BE49-F238E27FC236}">
                <a16:creationId xmlns:a16="http://schemas.microsoft.com/office/drawing/2014/main" id="{F7AAA9E8-9583-D847-BDBC-3E94A7FF67F2}"/>
              </a:ext>
            </a:extLst>
          </p:cNvPr>
          <p:cNvSpPr txBox="1"/>
          <p:nvPr/>
        </p:nvSpPr>
        <p:spPr>
          <a:xfrm>
            <a:off x="670359" y="3611917"/>
            <a:ext cx="1342097" cy="1446550"/>
          </a:xfrm>
          <a:prstGeom prst="rect">
            <a:avLst/>
          </a:prstGeom>
          <a:noFill/>
        </p:spPr>
        <p:txBody>
          <a:bodyPr wrap="square" lIns="0" tIns="0" rIns="0" bIns="0" rtlCol="0">
            <a:spAutoFit/>
          </a:bodyPr>
          <a:lstStyle/>
          <a:p>
            <a:r>
              <a:rPr lang="en-GB" sz="2400" b="1" dirty="0" err="1">
                <a:solidFill>
                  <a:schemeClr val="tx1"/>
                </a:solidFill>
              </a:rPr>
              <a:t>1.</a:t>
            </a:r>
          </a:p>
          <a:p>
            <a:endParaRPr lang="en-GB" dirty="0" err="1">
              <a:solidFill>
                <a:schemeClr val="tx1"/>
              </a:solidFill>
            </a:endParaRPr>
          </a:p>
          <a:p>
            <a:r>
              <a:rPr lang="en-GB" dirty="0" err="1">
                <a:solidFill>
                  <a:schemeClr val="tx1"/>
                </a:solidFill>
              </a:rPr>
              <a:t>Can it help protect the impacted community?</a:t>
            </a:r>
          </a:p>
        </p:txBody>
      </p:sp>
      <p:sp>
        <p:nvSpPr>
          <p:cNvPr id="39" name="TextBox 38">
            <a:extLst>
              <a:ext uri="{FF2B5EF4-FFF2-40B4-BE49-F238E27FC236}">
                <a16:creationId xmlns:a16="http://schemas.microsoft.com/office/drawing/2014/main" id="{C88A7C2E-40D8-E044-BAB8-516F8B795EA9}"/>
              </a:ext>
            </a:extLst>
          </p:cNvPr>
          <p:cNvSpPr txBox="1"/>
          <p:nvPr/>
        </p:nvSpPr>
        <p:spPr>
          <a:xfrm>
            <a:off x="2618764" y="3611917"/>
            <a:ext cx="1341395" cy="2523768"/>
          </a:xfrm>
          <a:prstGeom prst="rect">
            <a:avLst/>
          </a:prstGeom>
          <a:noFill/>
        </p:spPr>
        <p:txBody>
          <a:bodyPr wrap="square" lIns="0" tIns="0" rIns="0" bIns="0" rtlCol="0">
            <a:spAutoFit/>
          </a:bodyPr>
          <a:lstStyle/>
          <a:p>
            <a:r>
              <a:rPr lang="en-GB" sz="2400" b="1" dirty="0" err="1">
                <a:solidFill>
                  <a:schemeClr val="tx1"/>
                </a:solidFill>
              </a:rPr>
              <a:t>2.</a:t>
            </a:r>
          </a:p>
          <a:p>
            <a:endParaRPr lang="en-GB" dirty="0" err="1">
              <a:solidFill>
                <a:schemeClr val="tx1"/>
              </a:solidFill>
            </a:endParaRPr>
          </a:p>
          <a:p>
            <a:r>
              <a:rPr lang="en-GB" dirty="0" err="1">
                <a:solidFill>
                  <a:schemeClr val="tx1"/>
                </a:solidFill>
              </a:rPr>
              <a:t>Is it relevant to the decisions being made by health authorities and the decision-making process in managing the emergency?</a:t>
            </a:r>
            <a:endParaRPr lang="en-GB" dirty="0" err="1">
              <a:solidFill>
                <a:srgbClr val="3D6C9D"/>
              </a:solidFill>
            </a:endParaRPr>
          </a:p>
        </p:txBody>
      </p:sp>
      <p:sp>
        <p:nvSpPr>
          <p:cNvPr id="40" name="TextBox 39">
            <a:extLst>
              <a:ext uri="{FF2B5EF4-FFF2-40B4-BE49-F238E27FC236}">
                <a16:creationId xmlns:a16="http://schemas.microsoft.com/office/drawing/2014/main" id="{56DAE01E-4DFC-B342-89A7-08E16639EB90}"/>
              </a:ext>
            </a:extLst>
          </p:cNvPr>
          <p:cNvSpPr txBox="1"/>
          <p:nvPr/>
        </p:nvSpPr>
        <p:spPr>
          <a:xfrm>
            <a:off x="5299710" y="3611917"/>
            <a:ext cx="1186796" cy="1231106"/>
          </a:xfrm>
          <a:prstGeom prst="rect">
            <a:avLst/>
          </a:prstGeom>
          <a:noFill/>
        </p:spPr>
        <p:txBody>
          <a:bodyPr wrap="square" lIns="0" tIns="0" rIns="0" bIns="0" rtlCol="0">
            <a:spAutoFit/>
          </a:bodyPr>
          <a:lstStyle/>
          <a:p>
            <a:r>
              <a:rPr lang="en-GB" sz="2400" b="1" dirty="0" err="1">
                <a:solidFill>
                  <a:schemeClr val="tx1"/>
                </a:solidFill>
              </a:rPr>
              <a:t>1.</a:t>
            </a:r>
          </a:p>
          <a:p>
            <a:endParaRPr lang="en-GB" dirty="0" err="1">
              <a:solidFill>
                <a:schemeClr val="tx1"/>
              </a:solidFill>
            </a:endParaRPr>
          </a:p>
          <a:p>
            <a:r>
              <a:rPr lang="en-GB" dirty="0" err="1">
                <a:solidFill>
                  <a:schemeClr val="tx1"/>
                </a:solidFill>
              </a:rPr>
              <a:t>Stigmatizes a person or groups</a:t>
            </a:r>
            <a:endParaRPr lang="en-GB" dirty="0" err="1">
              <a:solidFill>
                <a:srgbClr val="3D6C9D"/>
              </a:solidFill>
            </a:endParaRPr>
          </a:p>
        </p:txBody>
      </p:sp>
      <p:sp>
        <p:nvSpPr>
          <p:cNvPr id="41" name="TextBox 40">
            <a:extLst>
              <a:ext uri="{FF2B5EF4-FFF2-40B4-BE49-F238E27FC236}">
                <a16:creationId xmlns:a16="http://schemas.microsoft.com/office/drawing/2014/main" id="{67F6615C-AC6E-C24C-BE85-7F82700A59BB}"/>
              </a:ext>
            </a:extLst>
          </p:cNvPr>
          <p:cNvSpPr txBox="1"/>
          <p:nvPr/>
        </p:nvSpPr>
        <p:spPr>
          <a:xfrm>
            <a:off x="7180667" y="3611917"/>
            <a:ext cx="1292974" cy="1661993"/>
          </a:xfrm>
          <a:prstGeom prst="rect">
            <a:avLst/>
          </a:prstGeom>
          <a:noFill/>
        </p:spPr>
        <p:txBody>
          <a:bodyPr wrap="square" lIns="0" tIns="0" rIns="0" bIns="0" rtlCol="0">
            <a:spAutoFit/>
          </a:bodyPr>
          <a:lstStyle/>
          <a:p>
            <a:r>
              <a:rPr lang="en-GB" sz="2400" b="1" dirty="0" err="1">
                <a:solidFill>
                  <a:schemeClr val="tx1"/>
                </a:solidFill>
              </a:rPr>
              <a:t>2.</a:t>
            </a:r>
          </a:p>
          <a:p>
            <a:endParaRPr lang="en-GB" dirty="0" err="1">
              <a:solidFill>
                <a:schemeClr val="tx1"/>
              </a:solidFill>
            </a:endParaRPr>
          </a:p>
          <a:p>
            <a:r>
              <a:rPr lang="en-GB" dirty="0" err="1">
                <a:solidFill>
                  <a:schemeClr val="tx1"/>
                </a:solidFill>
              </a:rPr>
              <a:t>Infringes on privacy laws or existing confidentiality policies </a:t>
            </a:r>
            <a:endParaRPr lang="en-GB" dirty="0" err="1">
              <a:solidFill>
                <a:srgbClr val="3D6C9D"/>
              </a:solidFill>
            </a:endParaRPr>
          </a:p>
        </p:txBody>
      </p:sp>
      <p:sp>
        <p:nvSpPr>
          <p:cNvPr id="48" name="TextBox 47">
            <a:extLst>
              <a:ext uri="{FF2B5EF4-FFF2-40B4-BE49-F238E27FC236}">
                <a16:creationId xmlns:a16="http://schemas.microsoft.com/office/drawing/2014/main" id="{9F53FC13-20A6-3546-9C77-3C80FFEF2CB0}"/>
              </a:ext>
            </a:extLst>
          </p:cNvPr>
          <p:cNvSpPr txBox="1"/>
          <p:nvPr/>
        </p:nvSpPr>
        <p:spPr>
          <a:xfrm>
            <a:off x="611839" y="1815073"/>
            <a:ext cx="3348320" cy="492443"/>
          </a:xfrm>
          <a:prstGeom prst="rect">
            <a:avLst/>
          </a:prstGeom>
          <a:noFill/>
        </p:spPr>
        <p:txBody>
          <a:bodyPr wrap="square" lIns="0" tIns="0" rIns="0" bIns="0" rtlCol="0">
            <a:spAutoFit/>
          </a:bodyPr>
          <a:lstStyle/>
          <a:p>
            <a:pPr algn="ctr"/>
            <a:r>
              <a:rPr lang="en-GB" sz="1600" b="1" dirty="0" err="1">
                <a:solidFill>
                  <a:schemeClr val="tx1"/>
                </a:solidFill>
              </a:rPr>
              <a:t>How do we decide if information should be publicly shared or not?</a:t>
            </a:r>
            <a:endParaRPr lang="en-GB" sz="1200" b="1" dirty="0" err="1">
              <a:solidFill>
                <a:srgbClr val="3D6C9D"/>
              </a:solidFill>
            </a:endParaRPr>
          </a:p>
        </p:txBody>
      </p:sp>
      <p:sp>
        <p:nvSpPr>
          <p:cNvPr id="49" name="TextBox 48">
            <a:extLst>
              <a:ext uri="{FF2B5EF4-FFF2-40B4-BE49-F238E27FC236}">
                <a16:creationId xmlns:a16="http://schemas.microsoft.com/office/drawing/2014/main" id="{2E8CF145-2F03-9446-9ACD-9F9FA4548AE9}"/>
              </a:ext>
            </a:extLst>
          </p:cNvPr>
          <p:cNvSpPr txBox="1"/>
          <p:nvPr/>
        </p:nvSpPr>
        <p:spPr>
          <a:xfrm>
            <a:off x="5352834" y="1815073"/>
            <a:ext cx="3010330" cy="492443"/>
          </a:xfrm>
          <a:prstGeom prst="rect">
            <a:avLst/>
          </a:prstGeom>
          <a:noFill/>
        </p:spPr>
        <p:txBody>
          <a:bodyPr wrap="square" lIns="0" tIns="0" rIns="0" bIns="0" rtlCol="0">
            <a:spAutoFit/>
          </a:bodyPr>
          <a:lstStyle/>
          <a:p>
            <a:pPr algn="ctr"/>
            <a:r>
              <a:rPr lang="en-GB" sz="1600" b="1" dirty="0" err="1">
                <a:solidFill>
                  <a:schemeClr val="tx1"/>
                </a:solidFill>
              </a:rPr>
              <a:t>Consider modifying or holding back information if it:</a:t>
            </a:r>
            <a:endParaRPr lang="en-GB" sz="1200" b="1" dirty="0" err="1">
              <a:solidFill>
                <a:srgbClr val="3D6C9D"/>
              </a:solidFill>
            </a:endParaRPr>
          </a:p>
        </p:txBody>
      </p:sp>
      <p:grpSp>
        <p:nvGrpSpPr>
          <p:cNvPr id="14" name="Graphic 5">
            <a:extLst>
              <a:ext uri="{FF2B5EF4-FFF2-40B4-BE49-F238E27FC236}">
                <a16:creationId xmlns:a16="http://schemas.microsoft.com/office/drawing/2014/main" id="{A6761C90-E7EC-D844-82AD-213C70B38D93}"/>
              </a:ext>
            </a:extLst>
          </p:cNvPr>
          <p:cNvGrpSpPr>
            <a:grpSpLocks noChangeAspect="1"/>
          </p:cNvGrpSpPr>
          <p:nvPr/>
        </p:nvGrpSpPr>
        <p:grpSpPr>
          <a:xfrm>
            <a:off x="1076533" y="2893084"/>
            <a:ext cx="434256" cy="504000"/>
            <a:chOff x="2476500" y="996950"/>
            <a:chExt cx="4191000" cy="4864100"/>
          </a:xfrm>
          <a:solidFill>
            <a:schemeClr val="bg1"/>
          </a:solidFill>
        </p:grpSpPr>
        <p:sp>
          <p:nvSpPr>
            <p:cNvPr id="15" name="Freeform 14">
              <a:extLst>
                <a:ext uri="{FF2B5EF4-FFF2-40B4-BE49-F238E27FC236}">
                  <a16:creationId xmlns:a16="http://schemas.microsoft.com/office/drawing/2014/main" id="{4519FE02-7EA9-4C41-B549-48F018C21789}"/>
                </a:ext>
              </a:extLst>
            </p:cNvPr>
            <p:cNvSpPr/>
            <p:nvPr/>
          </p:nvSpPr>
          <p:spPr>
            <a:xfrm>
              <a:off x="3260945" y="996949"/>
              <a:ext cx="2645254" cy="3109853"/>
            </a:xfrm>
            <a:custGeom>
              <a:avLst/>
              <a:gdLst>
                <a:gd name="connsiteX0" fmla="*/ 1351444 w 2645254"/>
                <a:gd name="connsiteY0" fmla="*/ 223 h 3109853"/>
                <a:gd name="connsiteX1" fmla="*/ 1757399 w 2645254"/>
                <a:gd name="connsiteY1" fmla="*/ 94460 h 3109853"/>
                <a:gd name="connsiteX2" fmla="*/ 2539974 w 2645254"/>
                <a:gd name="connsiteY2" fmla="*/ 268273 h 3109853"/>
                <a:gd name="connsiteX3" fmla="*/ 2644749 w 2645254"/>
                <a:gd name="connsiteY3" fmla="*/ 398585 h 3109853"/>
                <a:gd name="connsiteX4" fmla="*/ 2643987 w 2645254"/>
                <a:gd name="connsiteY4" fmla="*/ 1305535 h 3109853"/>
                <a:gd name="connsiteX5" fmla="*/ 1372875 w 2645254"/>
                <a:gd name="connsiteY5" fmla="*/ 3102491 h 3109853"/>
                <a:gd name="connsiteX6" fmla="*/ 1268957 w 2645254"/>
                <a:gd name="connsiteY6" fmla="*/ 3100016 h 3109853"/>
                <a:gd name="connsiteX7" fmla="*/ 24326 w 2645254"/>
                <a:gd name="connsiteY7" fmla="*/ 1569871 h 3109853"/>
                <a:gd name="connsiteX8" fmla="*/ 1847 w 2645254"/>
                <a:gd name="connsiteY8" fmla="*/ 1253277 h 3109853"/>
                <a:gd name="connsiteX9" fmla="*/ 799 w 2645254"/>
                <a:gd name="connsiteY9" fmla="*/ 403344 h 3109853"/>
                <a:gd name="connsiteX10" fmla="*/ 115099 w 2645254"/>
                <a:gd name="connsiteY10" fmla="*/ 266845 h 3109853"/>
                <a:gd name="connsiteX11" fmla="*/ 1267624 w 2645254"/>
                <a:gd name="connsiteY11" fmla="*/ 9838 h 3109853"/>
                <a:gd name="connsiteX12" fmla="*/ 1293818 w 2645254"/>
                <a:gd name="connsiteY12" fmla="*/ 319 h 3109853"/>
                <a:gd name="connsiteX13" fmla="*/ 2445962 w 2645254"/>
                <a:gd name="connsiteY13" fmla="*/ 935444 h 3109853"/>
                <a:gd name="connsiteX14" fmla="*/ 2455487 w 2645254"/>
                <a:gd name="connsiteY14" fmla="*/ 935444 h 3109853"/>
                <a:gd name="connsiteX15" fmla="*/ 2456249 w 2645254"/>
                <a:gd name="connsiteY15" fmla="*/ 493677 h 3109853"/>
                <a:gd name="connsiteX16" fmla="*/ 2410433 w 2645254"/>
                <a:gd name="connsiteY16" fmla="*/ 433804 h 3109853"/>
                <a:gd name="connsiteX17" fmla="*/ 1363350 w 2645254"/>
                <a:gd name="connsiteY17" fmla="*/ 201736 h 3109853"/>
                <a:gd name="connsiteX18" fmla="*/ 1284578 w 2645254"/>
                <a:gd name="connsiteY18" fmla="*/ 201736 h 3109853"/>
                <a:gd name="connsiteX19" fmla="*/ 232923 w 2645254"/>
                <a:gd name="connsiteY19" fmla="*/ 435042 h 3109853"/>
                <a:gd name="connsiteX20" fmla="*/ 190727 w 2645254"/>
                <a:gd name="connsiteY20" fmla="*/ 487776 h 3109853"/>
                <a:gd name="connsiteX21" fmla="*/ 191966 w 2645254"/>
                <a:gd name="connsiteY21" fmla="*/ 1219199 h 3109853"/>
                <a:gd name="connsiteX22" fmla="*/ 204539 w 2645254"/>
                <a:gd name="connsiteY22" fmla="*/ 1484583 h 3109853"/>
                <a:gd name="connsiteX23" fmla="*/ 1123415 w 2645254"/>
                <a:gd name="connsiteY23" fmla="*/ 2824733 h 3109853"/>
                <a:gd name="connsiteX24" fmla="*/ 1523465 w 2645254"/>
                <a:gd name="connsiteY24" fmla="*/ 2827684 h 3109853"/>
                <a:gd name="connsiteX25" fmla="*/ 1536038 w 2645254"/>
                <a:gd name="connsiteY25" fmla="*/ 2821021 h 3109853"/>
                <a:gd name="connsiteX26" fmla="*/ 2443295 w 2645254"/>
                <a:gd name="connsiteY26" fmla="*/ 1442986 h 3109853"/>
                <a:gd name="connsiteX27" fmla="*/ 2445962 w 2645254"/>
                <a:gd name="connsiteY27" fmla="*/ 935444 h 310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5254" h="3109853">
                  <a:moveTo>
                    <a:pt x="1351444" y="223"/>
                  </a:moveTo>
                  <a:cubicBezTo>
                    <a:pt x="1486794" y="31731"/>
                    <a:pt x="1621859" y="64095"/>
                    <a:pt x="1757399" y="94460"/>
                  </a:cubicBezTo>
                  <a:cubicBezTo>
                    <a:pt x="2018099" y="153000"/>
                    <a:pt x="2279084" y="210208"/>
                    <a:pt x="2539974" y="268273"/>
                  </a:cubicBezTo>
                  <a:cubicBezTo>
                    <a:pt x="2624746" y="287310"/>
                    <a:pt x="2644749" y="312630"/>
                    <a:pt x="2644749" y="398585"/>
                  </a:cubicBezTo>
                  <a:cubicBezTo>
                    <a:pt x="2644749" y="700901"/>
                    <a:pt x="2646749" y="1003218"/>
                    <a:pt x="2643987" y="1305535"/>
                  </a:cubicBezTo>
                  <a:cubicBezTo>
                    <a:pt x="2636843" y="2100258"/>
                    <a:pt x="2119159" y="2831682"/>
                    <a:pt x="1372875" y="3102491"/>
                  </a:cubicBezTo>
                  <a:cubicBezTo>
                    <a:pt x="1338947" y="3113394"/>
                    <a:pt x="1302328" y="3112522"/>
                    <a:pt x="1268957" y="3100016"/>
                  </a:cubicBezTo>
                  <a:cubicBezTo>
                    <a:pt x="572775" y="2819117"/>
                    <a:pt x="158819" y="2306435"/>
                    <a:pt x="24326" y="1569871"/>
                  </a:cubicBezTo>
                  <a:cubicBezTo>
                    <a:pt x="5276" y="1466402"/>
                    <a:pt x="2894" y="1358935"/>
                    <a:pt x="1847" y="1253277"/>
                  </a:cubicBezTo>
                  <a:cubicBezTo>
                    <a:pt x="-1106" y="969998"/>
                    <a:pt x="799" y="686623"/>
                    <a:pt x="799" y="403344"/>
                  </a:cubicBezTo>
                  <a:cubicBezTo>
                    <a:pt x="799" y="309584"/>
                    <a:pt x="19087" y="288262"/>
                    <a:pt x="115099" y="266845"/>
                  </a:cubicBezTo>
                  <a:cubicBezTo>
                    <a:pt x="499464" y="181239"/>
                    <a:pt x="883639" y="95570"/>
                    <a:pt x="1267624" y="9838"/>
                  </a:cubicBezTo>
                  <a:cubicBezTo>
                    <a:pt x="1276565" y="7273"/>
                    <a:pt x="1285317" y="4093"/>
                    <a:pt x="1293818" y="319"/>
                  </a:cubicBezTo>
                  <a:close/>
                  <a:moveTo>
                    <a:pt x="2445962" y="935444"/>
                  </a:moveTo>
                  <a:lnTo>
                    <a:pt x="2455487" y="935444"/>
                  </a:lnTo>
                  <a:cubicBezTo>
                    <a:pt x="2455487" y="788189"/>
                    <a:pt x="2454344" y="640933"/>
                    <a:pt x="2456249" y="493677"/>
                  </a:cubicBezTo>
                  <a:cubicBezTo>
                    <a:pt x="2456725" y="457887"/>
                    <a:pt x="2448819" y="442086"/>
                    <a:pt x="2410433" y="433804"/>
                  </a:cubicBezTo>
                  <a:cubicBezTo>
                    <a:pt x="2061152" y="357654"/>
                    <a:pt x="1712537" y="278553"/>
                    <a:pt x="1363350" y="201736"/>
                  </a:cubicBezTo>
                  <a:cubicBezTo>
                    <a:pt x="1337384" y="196215"/>
                    <a:pt x="1310545" y="196215"/>
                    <a:pt x="1284578" y="201736"/>
                  </a:cubicBezTo>
                  <a:cubicBezTo>
                    <a:pt x="933868" y="279029"/>
                    <a:pt x="583729" y="358320"/>
                    <a:pt x="232923" y="435042"/>
                  </a:cubicBezTo>
                  <a:cubicBezTo>
                    <a:pt x="199014" y="442371"/>
                    <a:pt x="190537" y="454936"/>
                    <a:pt x="190727" y="487776"/>
                  </a:cubicBezTo>
                  <a:cubicBezTo>
                    <a:pt x="192061" y="731552"/>
                    <a:pt x="190727" y="975423"/>
                    <a:pt x="191966" y="1219199"/>
                  </a:cubicBezTo>
                  <a:cubicBezTo>
                    <a:pt x="192537" y="1307724"/>
                    <a:pt x="191966" y="1397296"/>
                    <a:pt x="204539" y="1484583"/>
                  </a:cubicBezTo>
                  <a:cubicBezTo>
                    <a:pt x="289216" y="2082077"/>
                    <a:pt x="592682" y="2535362"/>
                    <a:pt x="1123415" y="2824733"/>
                  </a:cubicBezTo>
                  <a:cubicBezTo>
                    <a:pt x="1359254" y="2953713"/>
                    <a:pt x="1278673" y="2943718"/>
                    <a:pt x="1523465" y="2827684"/>
                  </a:cubicBezTo>
                  <a:cubicBezTo>
                    <a:pt x="1527752" y="2825590"/>
                    <a:pt x="1531943" y="2823401"/>
                    <a:pt x="1536038" y="2821021"/>
                  </a:cubicBezTo>
                  <a:cubicBezTo>
                    <a:pt x="2068391" y="2512898"/>
                    <a:pt x="2378049" y="2055520"/>
                    <a:pt x="2443295" y="1442986"/>
                  </a:cubicBezTo>
                  <a:cubicBezTo>
                    <a:pt x="2461107" y="1275646"/>
                    <a:pt x="2445962" y="1104688"/>
                    <a:pt x="2445962" y="935444"/>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CB951525-8BC9-AF4F-B70E-463C9079CBBE}"/>
                </a:ext>
              </a:extLst>
            </p:cNvPr>
            <p:cNvSpPr/>
            <p:nvPr/>
          </p:nvSpPr>
          <p:spPr>
            <a:xfrm>
              <a:off x="4818062" y="2847575"/>
              <a:ext cx="1848160" cy="3014090"/>
            </a:xfrm>
            <a:custGeom>
              <a:avLst/>
              <a:gdLst>
                <a:gd name="connsiteX0" fmla="*/ 1045627 w 1848160"/>
                <a:gd name="connsiteY0" fmla="*/ 1320401 h 3014090"/>
                <a:gd name="connsiteX1" fmla="*/ 1113064 w 1848160"/>
                <a:gd name="connsiteY1" fmla="*/ 1145921 h 3014090"/>
                <a:gd name="connsiteX2" fmla="*/ 1113064 w 1848160"/>
                <a:gd name="connsiteY2" fmla="*/ 329114 h 3014090"/>
                <a:gd name="connsiteX3" fmla="*/ 1366905 w 1848160"/>
                <a:gd name="connsiteY3" fmla="*/ 7094 h 3014090"/>
                <a:gd name="connsiteX4" fmla="*/ 1742952 w 1848160"/>
                <a:gd name="connsiteY4" fmla="*/ 273620 h 3014090"/>
                <a:gd name="connsiteX5" fmla="*/ 1809627 w 1848160"/>
                <a:gd name="connsiteY5" fmla="*/ 958972 h 3014090"/>
                <a:gd name="connsiteX6" fmla="*/ 1844203 w 1848160"/>
                <a:gd name="connsiteY6" fmla="*/ 1313262 h 3014090"/>
                <a:gd name="connsiteX7" fmla="*/ 1753334 w 1848160"/>
                <a:gd name="connsiteY7" fmla="*/ 1650893 h 3014090"/>
                <a:gd name="connsiteX8" fmla="*/ 992572 w 1848160"/>
                <a:gd name="connsiteY8" fmla="*/ 2640847 h 3014090"/>
                <a:gd name="connsiteX9" fmla="*/ 965426 w 1848160"/>
                <a:gd name="connsiteY9" fmla="*/ 2722042 h 3014090"/>
                <a:gd name="connsiteX10" fmla="*/ 963902 w 1848160"/>
                <a:gd name="connsiteY10" fmla="*/ 2911847 h 3014090"/>
                <a:gd name="connsiteX11" fmla="*/ 868652 w 1848160"/>
                <a:gd name="connsiteY11" fmla="*/ 3013793 h 3014090"/>
                <a:gd name="connsiteX12" fmla="*/ 774640 w 1848160"/>
                <a:gd name="connsiteY12" fmla="*/ 2914703 h 3014090"/>
                <a:gd name="connsiteX13" fmla="*/ 775879 w 1848160"/>
                <a:gd name="connsiteY13" fmla="*/ 2648843 h 3014090"/>
                <a:gd name="connsiteX14" fmla="*/ 811502 w 1848160"/>
                <a:gd name="connsiteY14" fmla="*/ 2564221 h 3014090"/>
                <a:gd name="connsiteX15" fmla="*/ 1598553 w 1848160"/>
                <a:gd name="connsiteY15" fmla="*/ 1540094 h 3014090"/>
                <a:gd name="connsiteX16" fmla="*/ 1656370 w 1848160"/>
                <a:gd name="connsiteY16" fmla="*/ 1342104 h 3014090"/>
                <a:gd name="connsiteX17" fmla="*/ 1560834 w 1848160"/>
                <a:gd name="connsiteY17" fmla="*/ 340346 h 3014090"/>
                <a:gd name="connsiteX18" fmla="*/ 1552071 w 1848160"/>
                <a:gd name="connsiteY18" fmla="*/ 284090 h 3014090"/>
                <a:gd name="connsiteX19" fmla="*/ 1419292 w 1848160"/>
                <a:gd name="connsiteY19" fmla="*/ 192044 h 3014090"/>
                <a:gd name="connsiteX20" fmla="*/ 1304992 w 1848160"/>
                <a:gd name="connsiteY20" fmla="*/ 300368 h 3014090"/>
                <a:gd name="connsiteX21" fmla="*/ 1302897 w 1848160"/>
                <a:gd name="connsiteY21" fmla="*/ 357480 h 3014090"/>
                <a:gd name="connsiteX22" fmla="*/ 1302897 w 1848160"/>
                <a:gd name="connsiteY22" fmla="*/ 1145731 h 3014090"/>
                <a:gd name="connsiteX23" fmla="*/ 1207647 w 1848160"/>
                <a:gd name="connsiteY23" fmla="*/ 1427011 h 3014090"/>
                <a:gd name="connsiteX24" fmla="*/ 868462 w 1848160"/>
                <a:gd name="connsiteY24" fmla="*/ 1867065 h 3014090"/>
                <a:gd name="connsiteX25" fmla="*/ 746732 w 1848160"/>
                <a:gd name="connsiteY25" fmla="*/ 1900476 h 3014090"/>
                <a:gd name="connsiteX26" fmla="*/ 697773 w 1848160"/>
                <a:gd name="connsiteY26" fmla="*/ 1792913 h 3014090"/>
                <a:gd name="connsiteX27" fmla="*/ 727206 w 1848160"/>
                <a:gd name="connsiteY27" fmla="*/ 1739703 h 3014090"/>
                <a:gd name="connsiteX28" fmla="*/ 865699 w 1848160"/>
                <a:gd name="connsiteY28" fmla="*/ 1558846 h 3014090"/>
                <a:gd name="connsiteX29" fmla="*/ 850078 w 1848160"/>
                <a:gd name="connsiteY29" fmla="*/ 1386842 h 3014090"/>
                <a:gd name="connsiteX30" fmla="*/ 683772 w 1848160"/>
                <a:gd name="connsiteY30" fmla="*/ 1419111 h 3014090"/>
                <a:gd name="connsiteX31" fmla="*/ 304391 w 1848160"/>
                <a:gd name="connsiteY31" fmla="*/ 1917990 h 3014090"/>
                <a:gd name="connsiteX32" fmla="*/ 190091 w 1848160"/>
                <a:gd name="connsiteY32" fmla="*/ 2277515 h 3014090"/>
                <a:gd name="connsiteX33" fmla="*/ 190091 w 1848160"/>
                <a:gd name="connsiteY33" fmla="*/ 2875866 h 3014090"/>
                <a:gd name="connsiteX34" fmla="*/ 188853 w 1848160"/>
                <a:gd name="connsiteY34" fmla="*/ 2923460 h 3014090"/>
                <a:gd name="connsiteX35" fmla="*/ 91603 w 1848160"/>
                <a:gd name="connsiteY35" fmla="*/ 3014269 h 3014090"/>
                <a:gd name="connsiteX36" fmla="*/ 448 w 1848160"/>
                <a:gd name="connsiteY36" fmla="*/ 2918034 h 3014090"/>
                <a:gd name="connsiteX37" fmla="*/ 448 w 1848160"/>
                <a:gd name="connsiteY37" fmla="*/ 2889478 h 3014090"/>
                <a:gd name="connsiteX38" fmla="*/ 448 w 1848160"/>
                <a:gd name="connsiteY38" fmla="*/ 2281608 h 3014090"/>
                <a:gd name="connsiteX39" fmla="*/ 170184 w 1848160"/>
                <a:gd name="connsiteY39" fmla="*/ 1778921 h 3014090"/>
                <a:gd name="connsiteX40" fmla="*/ 518323 w 1848160"/>
                <a:gd name="connsiteY40" fmla="*/ 1322019 h 3014090"/>
                <a:gd name="connsiteX41" fmla="*/ 1045627 w 1848160"/>
                <a:gd name="connsiteY41" fmla="*/ 1320401 h 30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48160" h="3014090">
                  <a:moveTo>
                    <a:pt x="1045627" y="1320401"/>
                  </a:moveTo>
                  <a:cubicBezTo>
                    <a:pt x="1097062" y="1270713"/>
                    <a:pt x="1113254" y="1212172"/>
                    <a:pt x="1113064" y="1145921"/>
                  </a:cubicBezTo>
                  <a:cubicBezTo>
                    <a:pt x="1112302" y="873684"/>
                    <a:pt x="1112302" y="601415"/>
                    <a:pt x="1113064" y="329114"/>
                  </a:cubicBezTo>
                  <a:cubicBezTo>
                    <a:pt x="1113826" y="163678"/>
                    <a:pt x="1212409" y="40505"/>
                    <a:pt x="1366905" y="7094"/>
                  </a:cubicBezTo>
                  <a:cubicBezTo>
                    <a:pt x="1543594" y="-30981"/>
                    <a:pt x="1723235" y="93524"/>
                    <a:pt x="1742952" y="273620"/>
                  </a:cubicBezTo>
                  <a:cubicBezTo>
                    <a:pt x="1768003" y="502071"/>
                    <a:pt x="1787815" y="730522"/>
                    <a:pt x="1809627" y="958972"/>
                  </a:cubicBezTo>
                  <a:cubicBezTo>
                    <a:pt x="1820962" y="1077101"/>
                    <a:pt x="1829725" y="1195514"/>
                    <a:pt x="1844203" y="1313262"/>
                  </a:cubicBezTo>
                  <a:cubicBezTo>
                    <a:pt x="1859728" y="1439100"/>
                    <a:pt x="1832201" y="1549423"/>
                    <a:pt x="1753334" y="1650893"/>
                  </a:cubicBezTo>
                  <a:cubicBezTo>
                    <a:pt x="1497874" y="1979608"/>
                    <a:pt x="1244286" y="2309593"/>
                    <a:pt x="992572" y="2640847"/>
                  </a:cubicBezTo>
                  <a:cubicBezTo>
                    <a:pt x="976143" y="2664862"/>
                    <a:pt x="966742" y="2692981"/>
                    <a:pt x="965426" y="2722042"/>
                  </a:cubicBezTo>
                  <a:cubicBezTo>
                    <a:pt x="961426" y="2785056"/>
                    <a:pt x="965426" y="2848547"/>
                    <a:pt x="963902" y="2911847"/>
                  </a:cubicBezTo>
                  <a:cubicBezTo>
                    <a:pt x="962950" y="2973338"/>
                    <a:pt x="923706" y="3014364"/>
                    <a:pt x="868652" y="3013793"/>
                  </a:cubicBezTo>
                  <a:cubicBezTo>
                    <a:pt x="816360" y="3013222"/>
                    <a:pt x="775688" y="2972481"/>
                    <a:pt x="774640" y="2914703"/>
                  </a:cubicBezTo>
                  <a:cubicBezTo>
                    <a:pt x="773021" y="2826082"/>
                    <a:pt x="771211" y="2737272"/>
                    <a:pt x="775879" y="2648843"/>
                  </a:cubicBezTo>
                  <a:cubicBezTo>
                    <a:pt x="777307" y="2620286"/>
                    <a:pt x="793405" y="2588018"/>
                    <a:pt x="811502" y="2564221"/>
                  </a:cubicBezTo>
                  <a:cubicBezTo>
                    <a:pt x="1072805" y="2222052"/>
                    <a:pt x="1335155" y="1880676"/>
                    <a:pt x="1598553" y="1540094"/>
                  </a:cubicBezTo>
                  <a:cubicBezTo>
                    <a:pt x="1644046" y="1484743"/>
                    <a:pt x="1664932" y="1413219"/>
                    <a:pt x="1656370" y="1342104"/>
                  </a:cubicBezTo>
                  <a:cubicBezTo>
                    <a:pt x="1623699" y="1008184"/>
                    <a:pt x="1592743" y="674170"/>
                    <a:pt x="1560834" y="340346"/>
                  </a:cubicBezTo>
                  <a:cubicBezTo>
                    <a:pt x="1559409" y="321392"/>
                    <a:pt x="1556479" y="302581"/>
                    <a:pt x="1552071" y="284090"/>
                  </a:cubicBezTo>
                  <a:cubicBezTo>
                    <a:pt x="1536252" y="225115"/>
                    <a:pt x="1480109" y="186195"/>
                    <a:pt x="1419292" y="192044"/>
                  </a:cubicBezTo>
                  <a:cubicBezTo>
                    <a:pt x="1360159" y="196156"/>
                    <a:pt x="1312236" y="241573"/>
                    <a:pt x="1304992" y="300368"/>
                  </a:cubicBezTo>
                  <a:cubicBezTo>
                    <a:pt x="1303140" y="319345"/>
                    <a:pt x="1302440" y="338418"/>
                    <a:pt x="1302897" y="357480"/>
                  </a:cubicBezTo>
                  <a:cubicBezTo>
                    <a:pt x="1302897" y="620199"/>
                    <a:pt x="1302040" y="883012"/>
                    <a:pt x="1302897" y="1145731"/>
                  </a:cubicBezTo>
                  <a:cubicBezTo>
                    <a:pt x="1305184" y="1247760"/>
                    <a:pt x="1271464" y="1347338"/>
                    <a:pt x="1207647" y="1427011"/>
                  </a:cubicBezTo>
                  <a:cubicBezTo>
                    <a:pt x="1093347" y="1572553"/>
                    <a:pt x="981904" y="1720666"/>
                    <a:pt x="868462" y="1867065"/>
                  </a:cubicBezTo>
                  <a:cubicBezTo>
                    <a:pt x="834552" y="1910756"/>
                    <a:pt x="789880" y="1921512"/>
                    <a:pt x="746732" y="1900476"/>
                  </a:cubicBezTo>
                  <a:cubicBezTo>
                    <a:pt x="706439" y="1881262"/>
                    <a:pt x="685788" y="1835892"/>
                    <a:pt x="697773" y="1792913"/>
                  </a:cubicBezTo>
                  <a:cubicBezTo>
                    <a:pt x="704349" y="1773572"/>
                    <a:pt x="714315" y="1755555"/>
                    <a:pt x="727206" y="1739703"/>
                  </a:cubicBezTo>
                  <a:cubicBezTo>
                    <a:pt x="772735" y="1678878"/>
                    <a:pt x="820075" y="1619481"/>
                    <a:pt x="865699" y="1558846"/>
                  </a:cubicBezTo>
                  <a:cubicBezTo>
                    <a:pt x="911324" y="1498212"/>
                    <a:pt x="905514" y="1427868"/>
                    <a:pt x="850078" y="1386842"/>
                  </a:cubicBezTo>
                  <a:cubicBezTo>
                    <a:pt x="796548" y="1347339"/>
                    <a:pt x="729968" y="1358952"/>
                    <a:pt x="683772" y="1419111"/>
                  </a:cubicBezTo>
                  <a:cubicBezTo>
                    <a:pt x="556772" y="1584928"/>
                    <a:pt x="430312" y="1751221"/>
                    <a:pt x="304391" y="1917990"/>
                  </a:cubicBezTo>
                  <a:cubicBezTo>
                    <a:pt x="224476" y="2024125"/>
                    <a:pt x="189424" y="2144823"/>
                    <a:pt x="190091" y="2277515"/>
                  </a:cubicBezTo>
                  <a:cubicBezTo>
                    <a:pt x="191425" y="2477409"/>
                    <a:pt x="190091" y="2676447"/>
                    <a:pt x="190091" y="2875866"/>
                  </a:cubicBezTo>
                  <a:cubicBezTo>
                    <a:pt x="190593" y="2891741"/>
                    <a:pt x="190179" y="2907632"/>
                    <a:pt x="188853" y="2923460"/>
                  </a:cubicBezTo>
                  <a:cubicBezTo>
                    <a:pt x="182471" y="2978954"/>
                    <a:pt x="142466" y="3015792"/>
                    <a:pt x="91603" y="3014269"/>
                  </a:cubicBezTo>
                  <a:cubicBezTo>
                    <a:pt x="40739" y="3012746"/>
                    <a:pt x="3782" y="2974575"/>
                    <a:pt x="448" y="2918034"/>
                  </a:cubicBezTo>
                  <a:cubicBezTo>
                    <a:pt x="-123" y="2908515"/>
                    <a:pt x="448" y="2898996"/>
                    <a:pt x="448" y="2889478"/>
                  </a:cubicBezTo>
                  <a:cubicBezTo>
                    <a:pt x="448" y="2686823"/>
                    <a:pt x="1782" y="2484168"/>
                    <a:pt x="448" y="2281608"/>
                  </a:cubicBezTo>
                  <a:cubicBezTo>
                    <a:pt x="-2754" y="2099486"/>
                    <a:pt x="57219" y="1921869"/>
                    <a:pt x="170184" y="1778921"/>
                  </a:cubicBezTo>
                  <a:cubicBezTo>
                    <a:pt x="287246" y="1627286"/>
                    <a:pt x="402594" y="1474320"/>
                    <a:pt x="518323" y="1322019"/>
                  </a:cubicBezTo>
                  <a:cubicBezTo>
                    <a:pt x="668722" y="1123838"/>
                    <a:pt x="890274" y="1121839"/>
                    <a:pt x="1045627" y="1320401"/>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BE29100F-B096-9E45-8EC8-10FB8FC61B6E}"/>
                </a:ext>
              </a:extLst>
            </p:cNvPr>
            <p:cNvSpPr/>
            <p:nvPr/>
          </p:nvSpPr>
          <p:spPr>
            <a:xfrm>
              <a:off x="2477040" y="2848714"/>
              <a:ext cx="1846595" cy="3012409"/>
            </a:xfrm>
            <a:custGeom>
              <a:avLst/>
              <a:gdLst>
                <a:gd name="connsiteX0" fmla="*/ 800611 w 1846595"/>
                <a:gd name="connsiteY0" fmla="*/ 1319833 h 3012409"/>
                <a:gd name="connsiteX1" fmla="*/ 1015495 w 1846595"/>
                <a:gd name="connsiteY1" fmla="*/ 1177052 h 3012409"/>
                <a:gd name="connsiteX2" fmla="*/ 1295340 w 1846595"/>
                <a:gd name="connsiteY2" fmla="*/ 1281758 h 3012409"/>
                <a:gd name="connsiteX3" fmla="*/ 1717011 w 1846595"/>
                <a:gd name="connsiteY3" fmla="*/ 1837846 h 3012409"/>
                <a:gd name="connsiteX4" fmla="*/ 1846361 w 1846595"/>
                <a:gd name="connsiteY4" fmla="*/ 2272093 h 3012409"/>
                <a:gd name="connsiteX5" fmla="*/ 1846361 w 1846595"/>
                <a:gd name="connsiteY5" fmla="*/ 2894241 h 3012409"/>
                <a:gd name="connsiteX6" fmla="*/ 1841598 w 1846595"/>
                <a:gd name="connsiteY6" fmla="*/ 2941263 h 3012409"/>
                <a:gd name="connsiteX7" fmla="*/ 1747396 w 1846595"/>
                <a:gd name="connsiteY7" fmla="*/ 3012559 h 3012409"/>
                <a:gd name="connsiteX8" fmla="*/ 1659004 w 1846595"/>
                <a:gd name="connsiteY8" fmla="*/ 2934315 h 3012409"/>
                <a:gd name="connsiteX9" fmla="*/ 1656528 w 1846595"/>
                <a:gd name="connsiteY9" fmla="*/ 2877202 h 3012409"/>
                <a:gd name="connsiteX10" fmla="*/ 1656528 w 1846595"/>
                <a:gd name="connsiteY10" fmla="*/ 2288370 h 3012409"/>
                <a:gd name="connsiteX11" fmla="*/ 1521177 w 1846595"/>
                <a:gd name="connsiteY11" fmla="*/ 1888010 h 3012409"/>
                <a:gd name="connsiteX12" fmla="*/ 1167229 w 1846595"/>
                <a:gd name="connsiteY12" fmla="*/ 1423398 h 3012409"/>
                <a:gd name="connsiteX13" fmla="*/ 1050928 w 1846595"/>
                <a:gd name="connsiteY13" fmla="*/ 1363715 h 3012409"/>
                <a:gd name="connsiteX14" fmla="*/ 973109 w 1846595"/>
                <a:gd name="connsiteY14" fmla="*/ 1546856 h 3012409"/>
                <a:gd name="connsiteX15" fmla="*/ 1121889 w 1846595"/>
                <a:gd name="connsiteY15" fmla="*/ 1743895 h 3012409"/>
                <a:gd name="connsiteX16" fmla="*/ 1149893 w 1846595"/>
                <a:gd name="connsiteY16" fmla="*/ 1821378 h 3012409"/>
                <a:gd name="connsiteX17" fmla="*/ 1084170 w 1846595"/>
                <a:gd name="connsiteY17" fmla="*/ 1904382 h 3012409"/>
                <a:gd name="connsiteX18" fmla="*/ 979395 w 1846595"/>
                <a:gd name="connsiteY18" fmla="*/ 1868211 h 3012409"/>
                <a:gd name="connsiteX19" fmla="*/ 793944 w 1846595"/>
                <a:gd name="connsiteY19" fmla="*/ 1627385 h 3012409"/>
                <a:gd name="connsiteX20" fmla="*/ 640305 w 1846595"/>
                <a:gd name="connsiteY20" fmla="*/ 1428157 h 3012409"/>
                <a:gd name="connsiteX21" fmla="*/ 543722 w 1846595"/>
                <a:gd name="connsiteY21" fmla="*/ 1147543 h 3012409"/>
                <a:gd name="connsiteX22" fmla="*/ 543722 w 1846595"/>
                <a:gd name="connsiteY22" fmla="*/ 359197 h 3012409"/>
                <a:gd name="connsiteX23" fmla="*/ 540960 w 1846595"/>
                <a:gd name="connsiteY23" fmla="*/ 302085 h 3012409"/>
                <a:gd name="connsiteX24" fmla="*/ 415039 w 1846595"/>
                <a:gd name="connsiteY24" fmla="*/ 190239 h 3012409"/>
                <a:gd name="connsiteX25" fmla="*/ 290547 w 1846595"/>
                <a:gd name="connsiteY25" fmla="*/ 303132 h 3012409"/>
                <a:gd name="connsiteX26" fmla="*/ 243780 w 1846595"/>
                <a:gd name="connsiteY26" fmla="*/ 780023 h 3012409"/>
                <a:gd name="connsiteX27" fmla="*/ 189487 w 1846595"/>
                <a:gd name="connsiteY27" fmla="*/ 1342298 h 3012409"/>
                <a:gd name="connsiteX28" fmla="*/ 239779 w 1846595"/>
                <a:gd name="connsiteY28" fmla="*/ 1528200 h 3012409"/>
                <a:gd name="connsiteX29" fmla="*/ 1033497 w 1846595"/>
                <a:gd name="connsiteY29" fmla="*/ 2559179 h 3012409"/>
                <a:gd name="connsiteX30" fmla="*/ 1071597 w 1846595"/>
                <a:gd name="connsiteY30" fmla="*/ 2672643 h 3012409"/>
                <a:gd name="connsiteX31" fmla="*/ 1070835 w 1846595"/>
                <a:gd name="connsiteY31" fmla="*/ 2905378 h 3012409"/>
                <a:gd name="connsiteX32" fmla="*/ 975585 w 1846595"/>
                <a:gd name="connsiteY32" fmla="*/ 3012369 h 3012409"/>
                <a:gd name="connsiteX33" fmla="*/ 880907 w 1846595"/>
                <a:gd name="connsiteY33" fmla="*/ 2904235 h 3012409"/>
                <a:gd name="connsiteX34" fmla="*/ 880907 w 1846595"/>
                <a:gd name="connsiteY34" fmla="*/ 2899476 h 3012409"/>
                <a:gd name="connsiteX35" fmla="*/ 871382 w 1846595"/>
                <a:gd name="connsiteY35" fmla="*/ 2669407 h 3012409"/>
                <a:gd name="connsiteX36" fmla="*/ 738032 w 1846595"/>
                <a:gd name="connsiteY36" fmla="*/ 2486646 h 3012409"/>
                <a:gd name="connsiteX37" fmla="*/ 136909 w 1846595"/>
                <a:gd name="connsiteY37" fmla="*/ 1708961 h 3012409"/>
                <a:gd name="connsiteX38" fmla="*/ 5845 w 1846595"/>
                <a:gd name="connsiteY38" fmla="*/ 1248062 h 3012409"/>
                <a:gd name="connsiteX39" fmla="*/ 100524 w 1846595"/>
                <a:gd name="connsiteY39" fmla="*/ 289234 h 3012409"/>
                <a:gd name="connsiteX40" fmla="*/ 410277 w 1846595"/>
                <a:gd name="connsiteY40" fmla="*/ 244 h 3012409"/>
                <a:gd name="connsiteX41" fmla="*/ 730793 w 1846595"/>
                <a:gd name="connsiteY41" fmla="*/ 282190 h 3012409"/>
                <a:gd name="connsiteX42" fmla="*/ 734793 w 1846595"/>
                <a:gd name="connsiteY42" fmla="*/ 438679 h 3012409"/>
                <a:gd name="connsiteX43" fmla="*/ 734793 w 1846595"/>
                <a:gd name="connsiteY43" fmla="*/ 1151065 h 3012409"/>
                <a:gd name="connsiteX44" fmla="*/ 800611 w 1846595"/>
                <a:gd name="connsiteY44" fmla="*/ 1319833 h 301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46595" h="3012409">
                  <a:moveTo>
                    <a:pt x="800611" y="1319833"/>
                  </a:moveTo>
                  <a:cubicBezTo>
                    <a:pt x="853380" y="1243683"/>
                    <a:pt x="921864" y="1190854"/>
                    <a:pt x="1015495" y="1177052"/>
                  </a:cubicBezTo>
                  <a:cubicBezTo>
                    <a:pt x="1127985" y="1160584"/>
                    <a:pt x="1225712" y="1193043"/>
                    <a:pt x="1295340" y="1281758"/>
                  </a:cubicBezTo>
                  <a:cubicBezTo>
                    <a:pt x="1439262" y="1464519"/>
                    <a:pt x="1580518" y="1649564"/>
                    <a:pt x="1717011" y="1837846"/>
                  </a:cubicBezTo>
                  <a:cubicBezTo>
                    <a:pt x="1809785" y="1965683"/>
                    <a:pt x="1845980" y="2114747"/>
                    <a:pt x="1846361" y="2272093"/>
                  </a:cubicBezTo>
                  <a:cubicBezTo>
                    <a:pt x="1846932" y="2479412"/>
                    <a:pt x="1846932" y="2686795"/>
                    <a:pt x="1846361" y="2894241"/>
                  </a:cubicBezTo>
                  <a:cubicBezTo>
                    <a:pt x="1846594" y="2910046"/>
                    <a:pt x="1844996" y="2925825"/>
                    <a:pt x="1841598" y="2941263"/>
                  </a:cubicBezTo>
                  <a:cubicBezTo>
                    <a:pt x="1831262" y="2984459"/>
                    <a:pt x="1791804" y="3014323"/>
                    <a:pt x="1747396" y="3012559"/>
                  </a:cubicBezTo>
                  <a:cubicBezTo>
                    <a:pt x="1702908" y="3011188"/>
                    <a:pt x="1665735" y="2978283"/>
                    <a:pt x="1659004" y="2934315"/>
                  </a:cubicBezTo>
                  <a:cubicBezTo>
                    <a:pt x="1656783" y="2915363"/>
                    <a:pt x="1655955" y="2896274"/>
                    <a:pt x="1656528" y="2877202"/>
                  </a:cubicBezTo>
                  <a:cubicBezTo>
                    <a:pt x="1656528" y="2680925"/>
                    <a:pt x="1655480" y="2484647"/>
                    <a:pt x="1656528" y="2288370"/>
                  </a:cubicBezTo>
                  <a:cubicBezTo>
                    <a:pt x="1659495" y="2143229"/>
                    <a:pt x="1611619" y="2001613"/>
                    <a:pt x="1521177" y="1888010"/>
                  </a:cubicBezTo>
                  <a:cubicBezTo>
                    <a:pt x="1401353" y="1734567"/>
                    <a:pt x="1284672" y="1578744"/>
                    <a:pt x="1167229" y="1423398"/>
                  </a:cubicBezTo>
                  <a:cubicBezTo>
                    <a:pt x="1137606" y="1384371"/>
                    <a:pt x="1102077" y="1357718"/>
                    <a:pt x="1050928" y="1363715"/>
                  </a:cubicBezTo>
                  <a:cubicBezTo>
                    <a:pt x="962060" y="1374186"/>
                    <a:pt x="919769" y="1471944"/>
                    <a:pt x="973109" y="1546856"/>
                  </a:cubicBezTo>
                  <a:cubicBezTo>
                    <a:pt x="1020734" y="1613488"/>
                    <a:pt x="1074360" y="1676788"/>
                    <a:pt x="1121889" y="1743895"/>
                  </a:cubicBezTo>
                  <a:cubicBezTo>
                    <a:pt x="1138378" y="1766552"/>
                    <a:pt x="1148089" y="1793421"/>
                    <a:pt x="1149893" y="1821378"/>
                  </a:cubicBezTo>
                  <a:cubicBezTo>
                    <a:pt x="1150845" y="1862690"/>
                    <a:pt x="1125033" y="1891817"/>
                    <a:pt x="1084170" y="1904382"/>
                  </a:cubicBezTo>
                  <a:cubicBezTo>
                    <a:pt x="1040546" y="1917803"/>
                    <a:pt x="1005875" y="1902002"/>
                    <a:pt x="979395" y="1868211"/>
                  </a:cubicBezTo>
                  <a:cubicBezTo>
                    <a:pt x="916911" y="1788443"/>
                    <a:pt x="855570" y="1707724"/>
                    <a:pt x="793944" y="1627385"/>
                  </a:cubicBezTo>
                  <a:cubicBezTo>
                    <a:pt x="742890" y="1560754"/>
                    <a:pt x="693169" y="1493170"/>
                    <a:pt x="640305" y="1428157"/>
                  </a:cubicBezTo>
                  <a:cubicBezTo>
                    <a:pt x="575252" y="1349348"/>
                    <a:pt x="540944" y="1249669"/>
                    <a:pt x="543722" y="1147543"/>
                  </a:cubicBezTo>
                  <a:cubicBezTo>
                    <a:pt x="545722" y="884730"/>
                    <a:pt x="544389" y="621916"/>
                    <a:pt x="543722" y="359197"/>
                  </a:cubicBezTo>
                  <a:cubicBezTo>
                    <a:pt x="544153" y="340118"/>
                    <a:pt x="543230" y="321033"/>
                    <a:pt x="540960" y="302085"/>
                  </a:cubicBezTo>
                  <a:cubicBezTo>
                    <a:pt x="531435" y="234787"/>
                    <a:pt x="480571" y="190048"/>
                    <a:pt x="415039" y="190239"/>
                  </a:cubicBezTo>
                  <a:cubicBezTo>
                    <a:pt x="350138" y="188889"/>
                    <a:pt x="295488" y="238447"/>
                    <a:pt x="290547" y="303132"/>
                  </a:cubicBezTo>
                  <a:cubicBezTo>
                    <a:pt x="273783" y="462000"/>
                    <a:pt x="259496" y="621154"/>
                    <a:pt x="243780" y="780023"/>
                  </a:cubicBezTo>
                  <a:cubicBezTo>
                    <a:pt x="225777" y="967448"/>
                    <a:pt x="209490" y="1155063"/>
                    <a:pt x="189487" y="1342298"/>
                  </a:cubicBezTo>
                  <a:cubicBezTo>
                    <a:pt x="181962" y="1412356"/>
                    <a:pt x="196059" y="1471753"/>
                    <a:pt x="239779" y="1528200"/>
                  </a:cubicBezTo>
                  <a:cubicBezTo>
                    <a:pt x="505146" y="1870876"/>
                    <a:pt x="768512" y="2215932"/>
                    <a:pt x="1033497" y="2559179"/>
                  </a:cubicBezTo>
                  <a:cubicBezTo>
                    <a:pt x="1059680" y="2591058"/>
                    <a:pt x="1073238" y="2631434"/>
                    <a:pt x="1071597" y="2672643"/>
                  </a:cubicBezTo>
                  <a:cubicBezTo>
                    <a:pt x="1069407" y="2750126"/>
                    <a:pt x="1071597" y="2827800"/>
                    <a:pt x="1070835" y="2905378"/>
                  </a:cubicBezTo>
                  <a:cubicBezTo>
                    <a:pt x="1070264" y="2970486"/>
                    <a:pt x="1031973" y="3012750"/>
                    <a:pt x="975585" y="3012369"/>
                  </a:cubicBezTo>
                  <a:cubicBezTo>
                    <a:pt x="919197" y="3011988"/>
                    <a:pt x="882240" y="2969154"/>
                    <a:pt x="880907" y="2904235"/>
                  </a:cubicBezTo>
                  <a:cubicBezTo>
                    <a:pt x="880907" y="2902617"/>
                    <a:pt x="880907" y="2900999"/>
                    <a:pt x="880907" y="2899476"/>
                  </a:cubicBezTo>
                  <a:cubicBezTo>
                    <a:pt x="879192" y="2822184"/>
                    <a:pt x="895004" y="2738989"/>
                    <a:pt x="871382" y="2669407"/>
                  </a:cubicBezTo>
                  <a:cubicBezTo>
                    <a:pt x="847950" y="2601252"/>
                    <a:pt x="784323" y="2546805"/>
                    <a:pt x="738032" y="2486646"/>
                  </a:cubicBezTo>
                  <a:cubicBezTo>
                    <a:pt x="538483" y="2226783"/>
                    <a:pt x="344268" y="1962447"/>
                    <a:pt x="136909" y="1708961"/>
                  </a:cubicBezTo>
                  <a:cubicBezTo>
                    <a:pt x="22609" y="1569511"/>
                    <a:pt x="-15491" y="1425111"/>
                    <a:pt x="5845" y="1248062"/>
                  </a:cubicBezTo>
                  <a:cubicBezTo>
                    <a:pt x="45088" y="929373"/>
                    <a:pt x="69948" y="608970"/>
                    <a:pt x="100524" y="289234"/>
                  </a:cubicBezTo>
                  <a:cubicBezTo>
                    <a:pt x="116240" y="125035"/>
                    <a:pt x="247971" y="1957"/>
                    <a:pt x="410277" y="244"/>
                  </a:cubicBezTo>
                  <a:cubicBezTo>
                    <a:pt x="577345" y="-1565"/>
                    <a:pt x="713648" y="117039"/>
                    <a:pt x="730793" y="282190"/>
                  </a:cubicBezTo>
                  <a:cubicBezTo>
                    <a:pt x="734796" y="334251"/>
                    <a:pt x="736131" y="386482"/>
                    <a:pt x="734793" y="438679"/>
                  </a:cubicBezTo>
                  <a:cubicBezTo>
                    <a:pt x="734793" y="676649"/>
                    <a:pt x="735746" y="913667"/>
                    <a:pt x="734793" y="1151065"/>
                  </a:cubicBezTo>
                  <a:cubicBezTo>
                    <a:pt x="733650" y="1216650"/>
                    <a:pt x="751938" y="1272430"/>
                    <a:pt x="800611" y="1319833"/>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C94DD1EB-8064-9E44-A244-0C9009DB1E3E}"/>
                </a:ext>
              </a:extLst>
            </p:cNvPr>
            <p:cNvSpPr/>
            <p:nvPr/>
          </p:nvSpPr>
          <p:spPr>
            <a:xfrm>
              <a:off x="3613691" y="1365298"/>
              <a:ext cx="1943365" cy="2365847"/>
            </a:xfrm>
            <a:custGeom>
              <a:avLst/>
              <a:gdLst>
                <a:gd name="connsiteX0" fmla="*/ 1750030 w 1943365"/>
                <a:gd name="connsiteY0" fmla="*/ 358064 h 2365847"/>
                <a:gd name="connsiteX1" fmla="*/ 985744 w 1943365"/>
                <a:gd name="connsiteY1" fmla="*/ 189200 h 2365847"/>
                <a:gd name="connsiteX2" fmla="*/ 916402 w 1943365"/>
                <a:gd name="connsiteY2" fmla="*/ 196625 h 2365847"/>
                <a:gd name="connsiteX3" fmla="*/ 138114 w 1943365"/>
                <a:gd name="connsiteY3" fmla="*/ 369391 h 2365847"/>
                <a:gd name="connsiteX4" fmla="*/ 55056 w 1943365"/>
                <a:gd name="connsiteY4" fmla="*/ 365964 h 2365847"/>
                <a:gd name="connsiteX5" fmla="*/ 1145 w 1943365"/>
                <a:gd name="connsiteY5" fmla="*/ 270776 h 2365847"/>
                <a:gd name="connsiteX6" fmla="*/ 90299 w 1943365"/>
                <a:gd name="connsiteY6" fmla="*/ 185583 h 2365847"/>
                <a:gd name="connsiteX7" fmla="*/ 530449 w 1943365"/>
                <a:gd name="connsiteY7" fmla="*/ 88206 h 2365847"/>
                <a:gd name="connsiteX8" fmla="*/ 896590 w 1943365"/>
                <a:gd name="connsiteY8" fmla="*/ 7963 h 2365847"/>
                <a:gd name="connsiteX9" fmla="*/ 1040608 w 1943365"/>
                <a:gd name="connsiteY9" fmla="*/ 6439 h 2365847"/>
                <a:gd name="connsiteX10" fmla="*/ 1837470 w 1943365"/>
                <a:gd name="connsiteY10" fmla="*/ 183203 h 2365847"/>
                <a:gd name="connsiteX11" fmla="*/ 1940530 w 1943365"/>
                <a:gd name="connsiteY11" fmla="*/ 310089 h 2365847"/>
                <a:gd name="connsiteX12" fmla="*/ 1938530 w 1943365"/>
                <a:gd name="connsiteY12" fmla="*/ 941756 h 2365847"/>
                <a:gd name="connsiteX13" fmla="*/ 1032893 w 1943365"/>
                <a:gd name="connsiteY13" fmla="*/ 2349108 h 2365847"/>
                <a:gd name="connsiteX14" fmla="*/ 911163 w 1943365"/>
                <a:gd name="connsiteY14" fmla="*/ 2350536 h 2365847"/>
                <a:gd name="connsiteX15" fmla="*/ 8670 w 1943365"/>
                <a:gd name="connsiteY15" fmla="*/ 1068451 h 2365847"/>
                <a:gd name="connsiteX16" fmla="*/ 954 w 1943365"/>
                <a:gd name="connsiteY16" fmla="*/ 973834 h 2365847"/>
                <a:gd name="connsiteX17" fmla="*/ 93442 w 1943365"/>
                <a:gd name="connsiteY17" fmla="*/ 859608 h 2365847"/>
                <a:gd name="connsiteX18" fmla="*/ 190597 w 1943365"/>
                <a:gd name="connsiteY18" fmla="*/ 966124 h 2365847"/>
                <a:gd name="connsiteX19" fmla="*/ 322995 w 1943365"/>
                <a:gd name="connsiteY19" fmla="*/ 1501175 h 2365847"/>
                <a:gd name="connsiteX20" fmla="*/ 935643 w 1943365"/>
                <a:gd name="connsiteY20" fmla="*/ 2149214 h 2365847"/>
                <a:gd name="connsiteX21" fmla="*/ 1004889 w 1943365"/>
                <a:gd name="connsiteY21" fmla="*/ 2149214 h 2365847"/>
                <a:gd name="connsiteX22" fmla="*/ 1748887 w 1943365"/>
                <a:gd name="connsiteY22" fmla="*/ 927953 h 2365847"/>
                <a:gd name="connsiteX23" fmla="*/ 1750030 w 1943365"/>
                <a:gd name="connsiteY23" fmla="*/ 358064 h 236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3365" h="2365847">
                  <a:moveTo>
                    <a:pt x="1750030" y="358064"/>
                  </a:moveTo>
                  <a:cubicBezTo>
                    <a:pt x="1492093" y="300951"/>
                    <a:pt x="1239204" y="243838"/>
                    <a:pt x="985744" y="189200"/>
                  </a:cubicBezTo>
                  <a:cubicBezTo>
                    <a:pt x="964122" y="184536"/>
                    <a:pt x="939072" y="191580"/>
                    <a:pt x="916402" y="196625"/>
                  </a:cubicBezTo>
                  <a:cubicBezTo>
                    <a:pt x="656941" y="253738"/>
                    <a:pt x="397766" y="312849"/>
                    <a:pt x="138114" y="369391"/>
                  </a:cubicBezTo>
                  <a:cubicBezTo>
                    <a:pt x="110617" y="375663"/>
                    <a:pt x="81942" y="374480"/>
                    <a:pt x="55056" y="365964"/>
                  </a:cubicBezTo>
                  <a:cubicBezTo>
                    <a:pt x="13527" y="351115"/>
                    <a:pt x="-4284" y="314467"/>
                    <a:pt x="1145" y="270776"/>
                  </a:cubicBezTo>
                  <a:cubicBezTo>
                    <a:pt x="7431" y="219280"/>
                    <a:pt x="43150" y="196054"/>
                    <a:pt x="90299" y="185583"/>
                  </a:cubicBezTo>
                  <a:cubicBezTo>
                    <a:pt x="237111" y="153283"/>
                    <a:pt x="383828" y="120824"/>
                    <a:pt x="530449" y="88206"/>
                  </a:cubicBezTo>
                  <a:cubicBezTo>
                    <a:pt x="652464" y="61173"/>
                    <a:pt x="773908" y="31093"/>
                    <a:pt x="896590" y="7963"/>
                  </a:cubicBezTo>
                  <a:cubicBezTo>
                    <a:pt x="944049" y="-1816"/>
                    <a:pt x="992952" y="-2333"/>
                    <a:pt x="1040608" y="6439"/>
                  </a:cubicBezTo>
                  <a:cubicBezTo>
                    <a:pt x="1306737" y="62886"/>
                    <a:pt x="1571913" y="123806"/>
                    <a:pt x="1837470" y="183203"/>
                  </a:cubicBezTo>
                  <a:cubicBezTo>
                    <a:pt x="1919766" y="201670"/>
                    <a:pt x="1940530" y="226990"/>
                    <a:pt x="1940530" y="310089"/>
                  </a:cubicBezTo>
                  <a:cubicBezTo>
                    <a:pt x="1940530" y="520644"/>
                    <a:pt x="1948531" y="731581"/>
                    <a:pt x="1938530" y="941756"/>
                  </a:cubicBezTo>
                  <a:cubicBezTo>
                    <a:pt x="1908050" y="1583036"/>
                    <a:pt x="1601059" y="2050599"/>
                    <a:pt x="1032893" y="2349108"/>
                  </a:cubicBezTo>
                  <a:cubicBezTo>
                    <a:pt x="995463" y="2371204"/>
                    <a:pt x="949101" y="2371748"/>
                    <a:pt x="911163" y="2350536"/>
                  </a:cubicBezTo>
                  <a:cubicBezTo>
                    <a:pt x="385701" y="2080647"/>
                    <a:pt x="84870" y="1653285"/>
                    <a:pt x="8670" y="1068451"/>
                  </a:cubicBezTo>
                  <a:cubicBezTo>
                    <a:pt x="4669" y="1037039"/>
                    <a:pt x="2002" y="1005436"/>
                    <a:pt x="954" y="973834"/>
                  </a:cubicBezTo>
                  <a:cubicBezTo>
                    <a:pt x="-1332" y="906536"/>
                    <a:pt x="36578" y="860465"/>
                    <a:pt x="93442" y="859608"/>
                  </a:cubicBezTo>
                  <a:cubicBezTo>
                    <a:pt x="148306" y="858561"/>
                    <a:pt x="187454" y="901205"/>
                    <a:pt x="190597" y="966124"/>
                  </a:cubicBezTo>
                  <a:cubicBezTo>
                    <a:pt x="198771" y="1151486"/>
                    <a:pt x="243778" y="1333369"/>
                    <a:pt x="322995" y="1501175"/>
                  </a:cubicBezTo>
                  <a:cubicBezTo>
                    <a:pt x="456916" y="1783375"/>
                    <a:pt x="661132" y="1999388"/>
                    <a:pt x="935643" y="2149214"/>
                  </a:cubicBezTo>
                  <a:cubicBezTo>
                    <a:pt x="960503" y="2162921"/>
                    <a:pt x="979648" y="2164158"/>
                    <a:pt x="1004889" y="2149214"/>
                  </a:cubicBezTo>
                  <a:cubicBezTo>
                    <a:pt x="1475520" y="1877643"/>
                    <a:pt x="1727742" y="1471666"/>
                    <a:pt x="1748887" y="927953"/>
                  </a:cubicBezTo>
                  <a:cubicBezTo>
                    <a:pt x="1756221" y="740433"/>
                    <a:pt x="1750030" y="551485"/>
                    <a:pt x="1750030" y="358064"/>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E9E32661-AEA8-C245-8628-FAAE7FF613EE}"/>
                </a:ext>
              </a:extLst>
            </p:cNvPr>
            <p:cNvSpPr/>
            <p:nvPr/>
          </p:nvSpPr>
          <p:spPr>
            <a:xfrm>
              <a:off x="4051426" y="1981266"/>
              <a:ext cx="1118427" cy="812810"/>
            </a:xfrm>
            <a:custGeom>
              <a:avLst/>
              <a:gdLst>
                <a:gd name="connsiteX0" fmla="*/ 343508 w 1118427"/>
                <a:gd name="connsiteY0" fmla="*/ 580605 h 812810"/>
                <a:gd name="connsiteX1" fmla="*/ 702410 w 1118427"/>
                <a:gd name="connsiteY1" fmla="*/ 256396 h 812810"/>
                <a:gd name="connsiteX2" fmla="*/ 945392 w 1118427"/>
                <a:gd name="connsiteY2" fmla="*/ 36797 h 812810"/>
                <a:gd name="connsiteX3" fmla="*/ 1092554 w 1118427"/>
                <a:gd name="connsiteY3" fmla="*/ 29658 h 812810"/>
                <a:gd name="connsiteX4" fmla="*/ 1071789 w 1118427"/>
                <a:gd name="connsiteY4" fmla="*/ 178627 h 812810"/>
                <a:gd name="connsiteX5" fmla="*/ 413326 w 1118427"/>
                <a:gd name="connsiteY5" fmla="*/ 773742 h 812810"/>
                <a:gd name="connsiteX6" fmla="*/ 247210 w 1118427"/>
                <a:gd name="connsiteY6" fmla="*/ 761558 h 812810"/>
                <a:gd name="connsiteX7" fmla="*/ 32993 w 1118427"/>
                <a:gd name="connsiteY7" fmla="*/ 508072 h 812810"/>
                <a:gd name="connsiteX8" fmla="*/ 34707 w 1118427"/>
                <a:gd name="connsiteY8" fmla="*/ 361673 h 812810"/>
                <a:gd name="connsiteX9" fmla="*/ 176058 w 1118427"/>
                <a:gd name="connsiteY9" fmla="*/ 383757 h 812810"/>
                <a:gd name="connsiteX10" fmla="*/ 343508 w 1118427"/>
                <a:gd name="connsiteY10" fmla="*/ 580605 h 81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427" h="812810">
                  <a:moveTo>
                    <a:pt x="343508" y="580605"/>
                  </a:moveTo>
                  <a:cubicBezTo>
                    <a:pt x="465713" y="470283"/>
                    <a:pt x="584109" y="363387"/>
                    <a:pt x="702410" y="256396"/>
                  </a:cubicBezTo>
                  <a:cubicBezTo>
                    <a:pt x="783467" y="183196"/>
                    <a:pt x="864335" y="109616"/>
                    <a:pt x="945392" y="36797"/>
                  </a:cubicBezTo>
                  <a:cubicBezTo>
                    <a:pt x="997208" y="-9559"/>
                    <a:pt x="1053977" y="-11749"/>
                    <a:pt x="1092554" y="29658"/>
                  </a:cubicBezTo>
                  <a:cubicBezTo>
                    <a:pt x="1133321" y="73444"/>
                    <a:pt x="1126177" y="129415"/>
                    <a:pt x="1071789" y="178627"/>
                  </a:cubicBezTo>
                  <a:cubicBezTo>
                    <a:pt x="852270" y="377316"/>
                    <a:pt x="632782" y="575687"/>
                    <a:pt x="413326" y="773742"/>
                  </a:cubicBezTo>
                  <a:cubicBezTo>
                    <a:pt x="351318" y="829712"/>
                    <a:pt x="302741" y="826095"/>
                    <a:pt x="247210" y="761558"/>
                  </a:cubicBezTo>
                  <a:cubicBezTo>
                    <a:pt x="175582" y="677412"/>
                    <a:pt x="104176" y="592916"/>
                    <a:pt x="32993" y="508072"/>
                  </a:cubicBezTo>
                  <a:cubicBezTo>
                    <a:pt x="-11584" y="454957"/>
                    <a:pt x="-10441" y="399273"/>
                    <a:pt x="34707" y="361673"/>
                  </a:cubicBezTo>
                  <a:cubicBezTo>
                    <a:pt x="78427" y="325216"/>
                    <a:pt x="131862" y="333117"/>
                    <a:pt x="176058" y="383757"/>
                  </a:cubicBezTo>
                  <a:cubicBezTo>
                    <a:pt x="231017" y="446962"/>
                    <a:pt x="284643" y="511213"/>
                    <a:pt x="343508" y="580605"/>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45879A94-09CD-1B4D-B627-BADAED9980B0}"/>
                </a:ext>
              </a:extLst>
            </p:cNvPr>
            <p:cNvSpPr/>
            <p:nvPr/>
          </p:nvSpPr>
          <p:spPr>
            <a:xfrm>
              <a:off x="3613738" y="1889072"/>
              <a:ext cx="189403" cy="188925"/>
            </a:xfrm>
            <a:custGeom>
              <a:avLst/>
              <a:gdLst>
                <a:gd name="connsiteX0" fmla="*/ 189598 w 189403"/>
                <a:gd name="connsiteY0" fmla="*/ 95580 h 188925"/>
                <a:gd name="connsiteX1" fmla="*/ 94348 w 189403"/>
                <a:gd name="connsiteY1" fmla="*/ 189149 h 188925"/>
                <a:gd name="connsiteX2" fmla="*/ 211 w 189403"/>
                <a:gd name="connsiteY2" fmla="*/ 91549 h 188925"/>
                <a:gd name="connsiteX3" fmla="*/ 241 w 189403"/>
                <a:gd name="connsiteY3" fmla="*/ 90344 h 188925"/>
                <a:gd name="connsiteX4" fmla="*/ 96323 w 189403"/>
                <a:gd name="connsiteY4" fmla="*/ 272 h 188925"/>
                <a:gd name="connsiteX5" fmla="*/ 97015 w 189403"/>
                <a:gd name="connsiteY5" fmla="*/ 297 h 188925"/>
                <a:gd name="connsiteX6" fmla="*/ 189598 w 189403"/>
                <a:gd name="connsiteY6" fmla="*/ 95580 h 1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03" h="188925">
                  <a:moveTo>
                    <a:pt x="189598" y="95580"/>
                  </a:moveTo>
                  <a:cubicBezTo>
                    <a:pt x="187736" y="147092"/>
                    <a:pt x="145918" y="188172"/>
                    <a:pt x="94348" y="189149"/>
                  </a:cubicBezTo>
                  <a:cubicBezTo>
                    <a:pt x="41383" y="188176"/>
                    <a:pt x="-763" y="144479"/>
                    <a:pt x="211" y="91549"/>
                  </a:cubicBezTo>
                  <a:cubicBezTo>
                    <a:pt x="218" y="91147"/>
                    <a:pt x="228" y="90746"/>
                    <a:pt x="241" y="90344"/>
                  </a:cubicBezTo>
                  <a:cubicBezTo>
                    <a:pt x="1884" y="38956"/>
                    <a:pt x="44902" y="-1371"/>
                    <a:pt x="96323" y="272"/>
                  </a:cubicBezTo>
                  <a:cubicBezTo>
                    <a:pt x="96554" y="279"/>
                    <a:pt x="96784" y="287"/>
                    <a:pt x="97015" y="297"/>
                  </a:cubicBezTo>
                  <a:cubicBezTo>
                    <a:pt x="148612" y="1741"/>
                    <a:pt x="189669" y="43995"/>
                    <a:pt x="189598" y="95580"/>
                  </a:cubicBezTo>
                  <a:close/>
                </a:path>
              </a:pathLst>
            </a:custGeom>
            <a:grpFill/>
            <a:ln w="9525" cap="flat">
              <a:noFill/>
              <a:prstDash val="solid"/>
              <a:miter/>
            </a:ln>
          </p:spPr>
          <p:txBody>
            <a:bodyPr rtlCol="0" anchor="ctr"/>
            <a:lstStyle/>
            <a:p>
              <a:endParaRPr lang="en-RO"/>
            </a:p>
          </p:txBody>
        </p:sp>
      </p:grpSp>
      <p:grpSp>
        <p:nvGrpSpPr>
          <p:cNvPr id="50" name="Graphic 43">
            <a:extLst>
              <a:ext uri="{FF2B5EF4-FFF2-40B4-BE49-F238E27FC236}">
                <a16:creationId xmlns:a16="http://schemas.microsoft.com/office/drawing/2014/main" id="{57F174E6-B248-B545-A8B7-95380DE63078}"/>
              </a:ext>
            </a:extLst>
          </p:cNvPr>
          <p:cNvGrpSpPr>
            <a:grpSpLocks noChangeAspect="1"/>
          </p:cNvGrpSpPr>
          <p:nvPr/>
        </p:nvGrpSpPr>
        <p:grpSpPr>
          <a:xfrm>
            <a:off x="3047079" y="2911084"/>
            <a:ext cx="420000" cy="468000"/>
            <a:chOff x="1494692" y="0"/>
            <a:chExt cx="6154615" cy="6858000"/>
          </a:xfrm>
          <a:solidFill>
            <a:schemeClr val="bg1"/>
          </a:solidFill>
        </p:grpSpPr>
        <p:sp>
          <p:nvSpPr>
            <p:cNvPr id="51" name="Freeform 50">
              <a:extLst>
                <a:ext uri="{FF2B5EF4-FFF2-40B4-BE49-F238E27FC236}">
                  <a16:creationId xmlns:a16="http://schemas.microsoft.com/office/drawing/2014/main" id="{5634D015-26E9-644F-AD1B-2B5849389660}"/>
                </a:ext>
              </a:extLst>
            </p:cNvPr>
            <p:cNvSpPr/>
            <p:nvPr/>
          </p:nvSpPr>
          <p:spPr>
            <a:xfrm>
              <a:off x="1494554" y="1768635"/>
              <a:ext cx="5084886" cy="5091563"/>
            </a:xfrm>
            <a:custGeom>
              <a:avLst/>
              <a:gdLst>
                <a:gd name="connsiteX0" fmla="*/ 274589 w 5084886"/>
                <a:gd name="connsiteY0" fmla="*/ 2409952 h 5091563"/>
                <a:gd name="connsiteX1" fmla="*/ 943635 w 5084886"/>
                <a:gd name="connsiteY1" fmla="*/ 2409952 h 5091563"/>
                <a:gd name="connsiteX2" fmla="*/ 1138980 w 5084886"/>
                <a:gd name="connsiteY2" fmla="*/ 2605580 h 5091563"/>
                <a:gd name="connsiteX3" fmla="*/ 1140188 w 5084886"/>
                <a:gd name="connsiteY3" fmla="*/ 2827037 h 5091563"/>
                <a:gd name="connsiteX4" fmla="*/ 1332348 w 5084886"/>
                <a:gd name="connsiteY4" fmla="*/ 3025193 h 5091563"/>
                <a:gd name="connsiteX5" fmla="*/ 1538673 w 5084886"/>
                <a:gd name="connsiteY5" fmla="*/ 2832862 h 5091563"/>
                <a:gd name="connsiteX6" fmla="*/ 1540759 w 5084886"/>
                <a:gd name="connsiteY6" fmla="*/ 2568653 h 5091563"/>
                <a:gd name="connsiteX7" fmla="*/ 1697672 w 5084886"/>
                <a:gd name="connsiteY7" fmla="*/ 2410446 h 5091563"/>
                <a:gd name="connsiteX8" fmla="*/ 2325761 w 5084886"/>
                <a:gd name="connsiteY8" fmla="*/ 2410061 h 5091563"/>
                <a:gd name="connsiteX9" fmla="*/ 2406468 w 5084886"/>
                <a:gd name="connsiteY9" fmla="*/ 2410061 h 5091563"/>
                <a:gd name="connsiteX10" fmla="*/ 2406468 w 5084886"/>
                <a:gd name="connsiteY10" fmla="*/ 1807294 h 5091563"/>
                <a:gd name="connsiteX11" fmla="*/ 2252081 w 5084886"/>
                <a:gd name="connsiteY11" fmla="*/ 1806964 h 5091563"/>
                <a:gd name="connsiteX12" fmla="*/ 1800395 w 5084886"/>
                <a:gd name="connsiteY12" fmla="*/ 1406914 h 5091563"/>
                <a:gd name="connsiteX13" fmla="*/ 2154464 w 5084886"/>
                <a:gd name="connsiteY13" fmla="*/ 886574 h 5091563"/>
                <a:gd name="connsiteX14" fmla="*/ 2405974 w 5084886"/>
                <a:gd name="connsiteY14" fmla="*/ 863879 h 5091563"/>
                <a:gd name="connsiteX15" fmla="*/ 2405974 w 5084886"/>
                <a:gd name="connsiteY15" fmla="*/ 270728 h 5091563"/>
                <a:gd name="connsiteX16" fmla="*/ 2331855 w 5084886"/>
                <a:gd name="connsiteY16" fmla="*/ 266991 h 5091563"/>
                <a:gd name="connsiteX17" fmla="*/ 1539607 w 5084886"/>
                <a:gd name="connsiteY17" fmla="*/ 266662 h 5091563"/>
                <a:gd name="connsiteX18" fmla="*/ 1454232 w 5084886"/>
                <a:gd name="connsiteY18" fmla="*/ 262265 h 5091563"/>
                <a:gd name="connsiteX19" fmla="*/ 1347227 w 5084886"/>
                <a:gd name="connsiteY19" fmla="*/ 136590 h 5091563"/>
                <a:gd name="connsiteX20" fmla="*/ 1456154 w 5084886"/>
                <a:gd name="connsiteY20" fmla="*/ 5805 h 5091563"/>
                <a:gd name="connsiteX21" fmla="*/ 1527198 w 5084886"/>
                <a:gd name="connsiteY21" fmla="*/ 969 h 5091563"/>
                <a:gd name="connsiteX22" fmla="*/ 2497882 w 5084886"/>
                <a:gd name="connsiteY22" fmla="*/ 969 h 5091563"/>
                <a:gd name="connsiteX23" fmla="*/ 2676316 w 5084886"/>
                <a:gd name="connsiteY23" fmla="*/ 181101 h 5091563"/>
                <a:gd name="connsiteX24" fmla="*/ 2676316 w 5084886"/>
                <a:gd name="connsiteY24" fmla="*/ 959770 h 5091563"/>
                <a:gd name="connsiteX25" fmla="*/ 2495905 w 5084886"/>
                <a:gd name="connsiteY25" fmla="*/ 1137650 h 5091563"/>
                <a:gd name="connsiteX26" fmla="*/ 2281784 w 5084886"/>
                <a:gd name="connsiteY26" fmla="*/ 1137979 h 5091563"/>
                <a:gd name="connsiteX27" fmla="*/ 2061349 w 5084886"/>
                <a:gd name="connsiteY27" fmla="*/ 1341301 h 5091563"/>
                <a:gd name="connsiteX28" fmla="*/ 2278600 w 5084886"/>
                <a:gd name="connsiteY28" fmla="*/ 1539128 h 5091563"/>
                <a:gd name="connsiteX29" fmla="*/ 2506996 w 5084886"/>
                <a:gd name="connsiteY29" fmla="*/ 1539788 h 5091563"/>
                <a:gd name="connsiteX30" fmla="*/ 2676206 w 5084886"/>
                <a:gd name="connsiteY30" fmla="*/ 1709150 h 5091563"/>
                <a:gd name="connsiteX31" fmla="*/ 2676536 w 5084886"/>
                <a:gd name="connsiteY31" fmla="*/ 2323512 h 5091563"/>
                <a:gd name="connsiteX32" fmla="*/ 2676536 w 5084886"/>
                <a:gd name="connsiteY32" fmla="*/ 2405171 h 5091563"/>
                <a:gd name="connsiteX33" fmla="*/ 3282993 w 5084886"/>
                <a:gd name="connsiteY33" fmla="*/ 2405171 h 5091563"/>
                <a:gd name="connsiteX34" fmla="*/ 3283432 w 5084886"/>
                <a:gd name="connsiteY34" fmla="*/ 2240315 h 5091563"/>
                <a:gd name="connsiteX35" fmla="*/ 3751205 w 5084886"/>
                <a:gd name="connsiteY35" fmla="*/ 1794820 h 5091563"/>
                <a:gd name="connsiteX36" fmla="*/ 4213707 w 5084886"/>
                <a:gd name="connsiteY36" fmla="*/ 2246634 h 5091563"/>
                <a:gd name="connsiteX37" fmla="*/ 4214037 w 5084886"/>
                <a:gd name="connsiteY37" fmla="*/ 2410006 h 5091563"/>
                <a:gd name="connsiteX38" fmla="*/ 4299466 w 5084886"/>
                <a:gd name="connsiteY38" fmla="*/ 2410006 h 5091563"/>
                <a:gd name="connsiteX39" fmla="*/ 4913225 w 5084886"/>
                <a:gd name="connsiteY39" fmla="*/ 2410336 h 5091563"/>
                <a:gd name="connsiteX40" fmla="*/ 5085236 w 5084886"/>
                <a:gd name="connsiteY40" fmla="*/ 2584204 h 5091563"/>
                <a:gd name="connsiteX41" fmla="*/ 5085236 w 5084886"/>
                <a:gd name="connsiteY41" fmla="*/ 4648748 h 5091563"/>
                <a:gd name="connsiteX42" fmla="*/ 4644530 w 5084886"/>
                <a:gd name="connsiteY42" fmla="*/ 5091551 h 5091563"/>
                <a:gd name="connsiteX43" fmla="*/ 440615 w 5084886"/>
                <a:gd name="connsiteY43" fmla="*/ 5091551 h 5091563"/>
                <a:gd name="connsiteX44" fmla="*/ 843 w 5084886"/>
                <a:gd name="connsiteY44" fmla="*/ 4647155 h 5091563"/>
                <a:gd name="connsiteX45" fmla="*/ 843 w 5084886"/>
                <a:gd name="connsiteY45" fmla="*/ 446629 h 5091563"/>
                <a:gd name="connsiteX46" fmla="*/ 445062 w 5084886"/>
                <a:gd name="connsiteY46" fmla="*/ 1079 h 5091563"/>
                <a:gd name="connsiteX47" fmla="*/ 573261 w 5084886"/>
                <a:gd name="connsiteY47" fmla="*/ 5200 h 5091563"/>
                <a:gd name="connsiteX48" fmla="*/ 687843 w 5084886"/>
                <a:gd name="connsiteY48" fmla="*/ 136151 h 5091563"/>
                <a:gd name="connsiteX49" fmla="*/ 569143 w 5084886"/>
                <a:gd name="connsiteY49" fmla="*/ 263969 h 5091563"/>
                <a:gd name="connsiteX50" fmla="*/ 419423 w 5084886"/>
                <a:gd name="connsiteY50" fmla="*/ 267925 h 5091563"/>
                <a:gd name="connsiteX51" fmla="*/ 270196 w 5084886"/>
                <a:gd name="connsiteY51" fmla="*/ 423220 h 5091563"/>
                <a:gd name="connsiteX52" fmla="*/ 269867 w 5084886"/>
                <a:gd name="connsiteY52" fmla="*/ 2373463 h 5091563"/>
                <a:gd name="connsiteX53" fmla="*/ 274589 w 5084886"/>
                <a:gd name="connsiteY53" fmla="*/ 2409952 h 5091563"/>
                <a:gd name="connsiteX54" fmla="*/ 269538 w 5084886"/>
                <a:gd name="connsiteY54" fmla="*/ 2682238 h 5091563"/>
                <a:gd name="connsiteX55" fmla="*/ 269538 w 5084886"/>
                <a:gd name="connsiteY55" fmla="*/ 2750763 h 5091563"/>
                <a:gd name="connsiteX56" fmla="*/ 269538 w 5084886"/>
                <a:gd name="connsiteY56" fmla="*/ 4636439 h 5091563"/>
                <a:gd name="connsiteX57" fmla="*/ 459721 w 5084886"/>
                <a:gd name="connsiteY57" fmla="*/ 4822451 h 5091563"/>
                <a:gd name="connsiteX58" fmla="*/ 2329440 w 5084886"/>
                <a:gd name="connsiteY58" fmla="*/ 4822451 h 5091563"/>
                <a:gd name="connsiteX59" fmla="*/ 2410806 w 5084886"/>
                <a:gd name="connsiteY59" fmla="*/ 4822451 h 5091563"/>
                <a:gd name="connsiteX60" fmla="*/ 2410806 w 5084886"/>
                <a:gd name="connsiteY60" fmla="*/ 4735242 h 5091563"/>
                <a:gd name="connsiteX61" fmla="*/ 2411190 w 5084886"/>
                <a:gd name="connsiteY61" fmla="*/ 4113846 h 5091563"/>
                <a:gd name="connsiteX62" fmla="*/ 2572495 w 5084886"/>
                <a:gd name="connsiteY62" fmla="*/ 3951518 h 5091563"/>
                <a:gd name="connsiteX63" fmla="*/ 2822303 w 5084886"/>
                <a:gd name="connsiteY63" fmla="*/ 3950639 h 5091563"/>
                <a:gd name="connsiteX64" fmla="*/ 3025444 w 5084886"/>
                <a:gd name="connsiteY64" fmla="*/ 3753746 h 5091563"/>
                <a:gd name="connsiteX65" fmla="*/ 2820656 w 5084886"/>
                <a:gd name="connsiteY65" fmla="*/ 3550754 h 5091563"/>
                <a:gd name="connsiteX66" fmla="*/ 2599452 w 5084886"/>
                <a:gd name="connsiteY66" fmla="*/ 3550204 h 5091563"/>
                <a:gd name="connsiteX67" fmla="*/ 2410806 w 5084886"/>
                <a:gd name="connsiteY67" fmla="*/ 3365071 h 5091563"/>
                <a:gd name="connsiteX68" fmla="*/ 2410806 w 5084886"/>
                <a:gd name="connsiteY68" fmla="*/ 2757907 h 5091563"/>
                <a:gd name="connsiteX69" fmla="*/ 2410806 w 5084886"/>
                <a:gd name="connsiteY69" fmla="*/ 2684766 h 5091563"/>
                <a:gd name="connsiteX70" fmla="*/ 1814395 w 5084886"/>
                <a:gd name="connsiteY70" fmla="*/ 2684766 h 5091563"/>
                <a:gd name="connsiteX71" fmla="*/ 1790128 w 5084886"/>
                <a:gd name="connsiteY71" fmla="*/ 2938369 h 5091563"/>
                <a:gd name="connsiteX72" fmla="*/ 1282002 w 5084886"/>
                <a:gd name="connsiteY72" fmla="*/ 3292095 h 5091563"/>
                <a:gd name="connsiteX73" fmla="*/ 871932 w 5084886"/>
                <a:gd name="connsiteY73" fmla="*/ 2833081 h 5091563"/>
                <a:gd name="connsiteX74" fmla="*/ 871932 w 5084886"/>
                <a:gd name="connsiteY74" fmla="*/ 2682238 h 5091563"/>
                <a:gd name="connsiteX75" fmla="*/ 2680434 w 5084886"/>
                <a:gd name="connsiteY75" fmla="*/ 4822506 h 5091563"/>
                <a:gd name="connsiteX76" fmla="*/ 2757298 w 5084886"/>
                <a:gd name="connsiteY76" fmla="*/ 4822506 h 5091563"/>
                <a:gd name="connsiteX77" fmla="*/ 4627291 w 5084886"/>
                <a:gd name="connsiteY77" fmla="*/ 4822506 h 5091563"/>
                <a:gd name="connsiteX78" fmla="*/ 4818298 w 5084886"/>
                <a:gd name="connsiteY78" fmla="*/ 4629405 h 5091563"/>
                <a:gd name="connsiteX79" fmla="*/ 4818298 w 5084886"/>
                <a:gd name="connsiteY79" fmla="*/ 2757742 h 5091563"/>
                <a:gd name="connsiteX80" fmla="*/ 4814345 w 5084886"/>
                <a:gd name="connsiteY80" fmla="*/ 2678996 h 5091563"/>
                <a:gd name="connsiteX81" fmla="*/ 4122129 w 5084886"/>
                <a:gd name="connsiteY81" fmla="*/ 2678996 h 5091563"/>
                <a:gd name="connsiteX82" fmla="*/ 3949240 w 5084886"/>
                <a:gd name="connsiteY82" fmla="*/ 2506392 h 5091563"/>
                <a:gd name="connsiteX83" fmla="*/ 3948636 w 5084886"/>
                <a:gd name="connsiteY83" fmla="*/ 2284936 h 5091563"/>
                <a:gd name="connsiteX84" fmla="*/ 3747636 w 5084886"/>
                <a:gd name="connsiteY84" fmla="*/ 2064194 h 5091563"/>
                <a:gd name="connsiteX85" fmla="*/ 3546911 w 5084886"/>
                <a:gd name="connsiteY85" fmla="*/ 2286035 h 5091563"/>
                <a:gd name="connsiteX86" fmla="*/ 3546088 w 5084886"/>
                <a:gd name="connsiteY86" fmla="*/ 2521779 h 5091563"/>
                <a:gd name="connsiteX87" fmla="*/ 3387473 w 5084886"/>
                <a:gd name="connsiteY87" fmla="*/ 2678831 h 5091563"/>
                <a:gd name="connsiteX88" fmla="*/ 2923544 w 5084886"/>
                <a:gd name="connsiteY88" fmla="*/ 2679161 h 5091563"/>
                <a:gd name="connsiteX89" fmla="*/ 2676536 w 5084886"/>
                <a:gd name="connsiteY89" fmla="*/ 2679161 h 5091563"/>
                <a:gd name="connsiteX90" fmla="*/ 2676536 w 5084886"/>
                <a:gd name="connsiteY90" fmla="*/ 3280775 h 5091563"/>
                <a:gd name="connsiteX91" fmla="*/ 2808303 w 5084886"/>
                <a:gd name="connsiteY91" fmla="*/ 3280775 h 5091563"/>
                <a:gd name="connsiteX92" fmla="*/ 3291448 w 5084886"/>
                <a:gd name="connsiteY92" fmla="*/ 3749570 h 5091563"/>
                <a:gd name="connsiteX93" fmla="*/ 2802812 w 5084886"/>
                <a:gd name="connsiteY93" fmla="*/ 4220343 h 5091563"/>
                <a:gd name="connsiteX94" fmla="*/ 2679885 w 5084886"/>
                <a:gd name="connsiteY94" fmla="*/ 4220343 h 509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84886" h="5091563">
                  <a:moveTo>
                    <a:pt x="274589" y="2409952"/>
                  </a:moveTo>
                  <a:cubicBezTo>
                    <a:pt x="501667" y="2409952"/>
                    <a:pt x="722651" y="2409952"/>
                    <a:pt x="943635" y="2409952"/>
                  </a:cubicBezTo>
                  <a:cubicBezTo>
                    <a:pt x="1095277" y="2409952"/>
                    <a:pt x="1138541" y="2453583"/>
                    <a:pt x="1138980" y="2605580"/>
                  </a:cubicBezTo>
                  <a:cubicBezTo>
                    <a:pt x="1138980" y="2679381"/>
                    <a:pt x="1137168" y="2753291"/>
                    <a:pt x="1140188" y="2827037"/>
                  </a:cubicBezTo>
                  <a:cubicBezTo>
                    <a:pt x="1144910" y="2943260"/>
                    <a:pt x="1223311" y="3022336"/>
                    <a:pt x="1332348" y="3025193"/>
                  </a:cubicBezTo>
                  <a:cubicBezTo>
                    <a:pt x="1444185" y="3028106"/>
                    <a:pt x="1531591" y="2949964"/>
                    <a:pt x="1538673" y="2832862"/>
                  </a:cubicBezTo>
                  <a:cubicBezTo>
                    <a:pt x="1544163" y="2744939"/>
                    <a:pt x="1539771" y="2656741"/>
                    <a:pt x="1540759" y="2568653"/>
                  </a:cubicBezTo>
                  <a:cubicBezTo>
                    <a:pt x="1541912" y="2460013"/>
                    <a:pt x="1589184" y="2411051"/>
                    <a:pt x="1697672" y="2410446"/>
                  </a:cubicBezTo>
                  <a:cubicBezTo>
                    <a:pt x="1907017" y="2409182"/>
                    <a:pt x="2116416" y="2410061"/>
                    <a:pt x="2325761" y="2410061"/>
                  </a:cubicBezTo>
                  <a:lnTo>
                    <a:pt x="2406468" y="2410061"/>
                  </a:lnTo>
                  <a:lnTo>
                    <a:pt x="2406468" y="1807294"/>
                  </a:lnTo>
                  <a:cubicBezTo>
                    <a:pt x="2354475" y="1807294"/>
                    <a:pt x="2303196" y="1809052"/>
                    <a:pt x="2252081" y="1806964"/>
                  </a:cubicBezTo>
                  <a:cubicBezTo>
                    <a:pt x="2019019" y="1797457"/>
                    <a:pt x="1824223" y="1624359"/>
                    <a:pt x="1800395" y="1406914"/>
                  </a:cubicBezTo>
                  <a:cubicBezTo>
                    <a:pt x="1772944" y="1156278"/>
                    <a:pt x="1914264" y="943175"/>
                    <a:pt x="2154464" y="886574"/>
                  </a:cubicBezTo>
                  <a:cubicBezTo>
                    <a:pt x="2234073" y="867836"/>
                    <a:pt x="2319173" y="871078"/>
                    <a:pt x="2405974" y="863879"/>
                  </a:cubicBezTo>
                  <a:lnTo>
                    <a:pt x="2405974" y="270728"/>
                  </a:lnTo>
                  <a:cubicBezTo>
                    <a:pt x="2381817" y="269464"/>
                    <a:pt x="2356836" y="267046"/>
                    <a:pt x="2331855" y="266991"/>
                  </a:cubicBezTo>
                  <a:cubicBezTo>
                    <a:pt x="2067772" y="266698"/>
                    <a:pt x="1803689" y="266588"/>
                    <a:pt x="1539607" y="266662"/>
                  </a:cubicBezTo>
                  <a:cubicBezTo>
                    <a:pt x="1511112" y="266662"/>
                    <a:pt x="1482123" y="267101"/>
                    <a:pt x="1454232" y="262265"/>
                  </a:cubicBezTo>
                  <a:cubicBezTo>
                    <a:pt x="1393446" y="250822"/>
                    <a:pt x="1348876" y="198476"/>
                    <a:pt x="1347227" y="136590"/>
                  </a:cubicBezTo>
                  <a:cubicBezTo>
                    <a:pt x="1345689" y="74275"/>
                    <a:pt x="1392631" y="16795"/>
                    <a:pt x="1456154" y="5805"/>
                  </a:cubicBezTo>
                  <a:cubicBezTo>
                    <a:pt x="1479656" y="2184"/>
                    <a:pt x="1503423" y="567"/>
                    <a:pt x="1527198" y="969"/>
                  </a:cubicBezTo>
                  <a:cubicBezTo>
                    <a:pt x="1850760" y="639"/>
                    <a:pt x="2174321" y="639"/>
                    <a:pt x="2497882" y="969"/>
                  </a:cubicBezTo>
                  <a:cubicBezTo>
                    <a:pt x="2633382" y="1244"/>
                    <a:pt x="2676042" y="44436"/>
                    <a:pt x="2676316" y="181101"/>
                  </a:cubicBezTo>
                  <a:cubicBezTo>
                    <a:pt x="2676865" y="440658"/>
                    <a:pt x="2676865" y="700214"/>
                    <a:pt x="2676316" y="959770"/>
                  </a:cubicBezTo>
                  <a:cubicBezTo>
                    <a:pt x="2676042" y="1095172"/>
                    <a:pt x="2632778" y="1137155"/>
                    <a:pt x="2495905" y="1137650"/>
                  </a:cubicBezTo>
                  <a:cubicBezTo>
                    <a:pt x="2424531" y="1137650"/>
                    <a:pt x="2353158" y="1136551"/>
                    <a:pt x="2281784" y="1137979"/>
                  </a:cubicBezTo>
                  <a:cubicBezTo>
                    <a:pt x="2151335" y="1140672"/>
                    <a:pt x="2059976" y="1225902"/>
                    <a:pt x="2061349" y="1341301"/>
                  </a:cubicBezTo>
                  <a:cubicBezTo>
                    <a:pt x="2062666" y="1455052"/>
                    <a:pt x="2151060" y="1536436"/>
                    <a:pt x="2278600" y="1539128"/>
                  </a:cubicBezTo>
                  <a:cubicBezTo>
                    <a:pt x="2354695" y="1540722"/>
                    <a:pt x="2430845" y="1538579"/>
                    <a:pt x="2506996" y="1539788"/>
                  </a:cubicBezTo>
                  <a:cubicBezTo>
                    <a:pt x="2627782" y="1541766"/>
                    <a:pt x="2675493" y="1588585"/>
                    <a:pt x="2676206" y="1709150"/>
                  </a:cubicBezTo>
                  <a:cubicBezTo>
                    <a:pt x="2677359" y="1913955"/>
                    <a:pt x="2676536" y="2118706"/>
                    <a:pt x="2676536" y="2323512"/>
                  </a:cubicBezTo>
                  <a:lnTo>
                    <a:pt x="2676536" y="2405171"/>
                  </a:lnTo>
                  <a:lnTo>
                    <a:pt x="3282993" y="2405171"/>
                  </a:lnTo>
                  <a:cubicBezTo>
                    <a:pt x="3282993" y="2348350"/>
                    <a:pt x="3280193" y="2294058"/>
                    <a:pt x="3283432" y="2240315"/>
                  </a:cubicBezTo>
                  <a:cubicBezTo>
                    <a:pt x="3298641" y="1987536"/>
                    <a:pt x="3505295" y="1791468"/>
                    <a:pt x="3751205" y="1794820"/>
                  </a:cubicBezTo>
                  <a:cubicBezTo>
                    <a:pt x="4000684" y="1798172"/>
                    <a:pt x="4201958" y="1994240"/>
                    <a:pt x="4213707" y="2246634"/>
                  </a:cubicBezTo>
                  <a:cubicBezTo>
                    <a:pt x="4216123" y="2298289"/>
                    <a:pt x="4214037" y="2350164"/>
                    <a:pt x="4214037" y="2410006"/>
                  </a:cubicBezTo>
                  <a:lnTo>
                    <a:pt x="4299466" y="2410006"/>
                  </a:lnTo>
                  <a:cubicBezTo>
                    <a:pt x="4504034" y="2410006"/>
                    <a:pt x="4708602" y="2409347"/>
                    <a:pt x="4913225" y="2410336"/>
                  </a:cubicBezTo>
                  <a:cubicBezTo>
                    <a:pt x="5037196" y="2410886"/>
                    <a:pt x="5085181" y="2459793"/>
                    <a:pt x="5085236" y="2584204"/>
                  </a:cubicBezTo>
                  <a:cubicBezTo>
                    <a:pt x="5085492" y="3272349"/>
                    <a:pt x="5085492" y="3960530"/>
                    <a:pt x="5085236" y="4648748"/>
                  </a:cubicBezTo>
                  <a:cubicBezTo>
                    <a:pt x="5084961" y="4919881"/>
                    <a:pt x="4915037" y="5091441"/>
                    <a:pt x="4644530" y="5091551"/>
                  </a:cubicBezTo>
                  <a:cubicBezTo>
                    <a:pt x="3243262" y="5092357"/>
                    <a:pt x="1841957" y="5092357"/>
                    <a:pt x="440615" y="5091551"/>
                  </a:cubicBezTo>
                  <a:cubicBezTo>
                    <a:pt x="170438" y="5091551"/>
                    <a:pt x="898" y="4918397"/>
                    <a:pt x="843" y="4647155"/>
                  </a:cubicBezTo>
                  <a:cubicBezTo>
                    <a:pt x="440" y="3246979"/>
                    <a:pt x="440" y="1846804"/>
                    <a:pt x="843" y="446629"/>
                  </a:cubicBezTo>
                  <a:cubicBezTo>
                    <a:pt x="843" y="169781"/>
                    <a:pt x="167144" y="3662"/>
                    <a:pt x="445062" y="1079"/>
                  </a:cubicBezTo>
                  <a:cubicBezTo>
                    <a:pt x="487839" y="-245"/>
                    <a:pt x="530657" y="1131"/>
                    <a:pt x="573261" y="5200"/>
                  </a:cubicBezTo>
                  <a:cubicBezTo>
                    <a:pt x="643975" y="13498"/>
                    <a:pt x="688557" y="67076"/>
                    <a:pt x="687843" y="136151"/>
                  </a:cubicBezTo>
                  <a:cubicBezTo>
                    <a:pt x="687129" y="205225"/>
                    <a:pt x="640352" y="257375"/>
                    <a:pt x="569143" y="263969"/>
                  </a:cubicBezTo>
                  <a:cubicBezTo>
                    <a:pt x="519730" y="268530"/>
                    <a:pt x="469165" y="263969"/>
                    <a:pt x="419423" y="267925"/>
                  </a:cubicBezTo>
                  <a:cubicBezTo>
                    <a:pt x="321695" y="275179"/>
                    <a:pt x="270361" y="326229"/>
                    <a:pt x="270196" y="423220"/>
                  </a:cubicBezTo>
                  <a:cubicBezTo>
                    <a:pt x="269172" y="1073301"/>
                    <a:pt x="269062" y="1723382"/>
                    <a:pt x="269867" y="2373463"/>
                  </a:cubicBezTo>
                  <a:cubicBezTo>
                    <a:pt x="270811" y="2385700"/>
                    <a:pt x="272387" y="2397879"/>
                    <a:pt x="274589" y="2409952"/>
                  </a:cubicBezTo>
                  <a:close/>
                  <a:moveTo>
                    <a:pt x="269538" y="2682238"/>
                  </a:moveTo>
                  <a:lnTo>
                    <a:pt x="269538" y="2750763"/>
                  </a:lnTo>
                  <a:cubicBezTo>
                    <a:pt x="269538" y="3379303"/>
                    <a:pt x="269538" y="4007862"/>
                    <a:pt x="269538" y="4636439"/>
                  </a:cubicBezTo>
                  <a:cubicBezTo>
                    <a:pt x="269538" y="4776731"/>
                    <a:pt x="316754" y="4822396"/>
                    <a:pt x="459721" y="4822451"/>
                  </a:cubicBezTo>
                  <a:cubicBezTo>
                    <a:pt x="1082979" y="4822451"/>
                    <a:pt x="1706219" y="4822451"/>
                    <a:pt x="2329440" y="4822451"/>
                  </a:cubicBezTo>
                  <a:lnTo>
                    <a:pt x="2410806" y="4822451"/>
                  </a:lnTo>
                  <a:lnTo>
                    <a:pt x="2410806" y="4735242"/>
                  </a:lnTo>
                  <a:cubicBezTo>
                    <a:pt x="2410806" y="4528128"/>
                    <a:pt x="2410037" y="4320960"/>
                    <a:pt x="2411190" y="4113846"/>
                  </a:cubicBezTo>
                  <a:cubicBezTo>
                    <a:pt x="2411849" y="4001689"/>
                    <a:pt x="2460603" y="3953221"/>
                    <a:pt x="2572495" y="3951518"/>
                  </a:cubicBezTo>
                  <a:cubicBezTo>
                    <a:pt x="2655783" y="3950254"/>
                    <a:pt x="2739070" y="3952672"/>
                    <a:pt x="2822303" y="3950639"/>
                  </a:cubicBezTo>
                  <a:cubicBezTo>
                    <a:pt x="2936995" y="3947836"/>
                    <a:pt x="3023687" y="3862716"/>
                    <a:pt x="3025444" y="3753746"/>
                  </a:cubicBezTo>
                  <a:cubicBezTo>
                    <a:pt x="3027365" y="3642853"/>
                    <a:pt x="2938697" y="3553831"/>
                    <a:pt x="2820656" y="3550754"/>
                  </a:cubicBezTo>
                  <a:cubicBezTo>
                    <a:pt x="2746976" y="3548830"/>
                    <a:pt x="2673187" y="3550314"/>
                    <a:pt x="2599452" y="3550204"/>
                  </a:cubicBezTo>
                  <a:cubicBezTo>
                    <a:pt x="2453356" y="3550204"/>
                    <a:pt x="2411025" y="3508770"/>
                    <a:pt x="2410806" y="3365071"/>
                  </a:cubicBezTo>
                  <a:cubicBezTo>
                    <a:pt x="2410476" y="3162701"/>
                    <a:pt x="2410476" y="2960313"/>
                    <a:pt x="2410806" y="2757907"/>
                  </a:cubicBezTo>
                  <a:lnTo>
                    <a:pt x="2410806" y="2684766"/>
                  </a:lnTo>
                  <a:lnTo>
                    <a:pt x="1814395" y="2684766"/>
                  </a:lnTo>
                  <a:cubicBezTo>
                    <a:pt x="1806599" y="2773514"/>
                    <a:pt x="1809564" y="2858689"/>
                    <a:pt x="1790128" y="2938369"/>
                  </a:cubicBezTo>
                  <a:cubicBezTo>
                    <a:pt x="1733084" y="3172519"/>
                    <a:pt x="1517865" y="3318307"/>
                    <a:pt x="1282002" y="3292095"/>
                  </a:cubicBezTo>
                  <a:cubicBezTo>
                    <a:pt x="1057614" y="3267202"/>
                    <a:pt x="880168" y="3069045"/>
                    <a:pt x="871932" y="2833081"/>
                  </a:cubicBezTo>
                  <a:cubicBezTo>
                    <a:pt x="870230" y="2783625"/>
                    <a:pt x="871932" y="2734498"/>
                    <a:pt x="871932" y="2682238"/>
                  </a:cubicBezTo>
                  <a:close/>
                  <a:moveTo>
                    <a:pt x="2680434" y="4822506"/>
                  </a:moveTo>
                  <a:lnTo>
                    <a:pt x="2757298" y="4822506"/>
                  </a:lnTo>
                  <a:cubicBezTo>
                    <a:pt x="3380629" y="4822506"/>
                    <a:pt x="4003960" y="4822506"/>
                    <a:pt x="4627291" y="4822506"/>
                  </a:cubicBezTo>
                  <a:cubicBezTo>
                    <a:pt x="4772234" y="4822506"/>
                    <a:pt x="4818243" y="4776292"/>
                    <a:pt x="4818298" y="4629405"/>
                  </a:cubicBezTo>
                  <a:cubicBezTo>
                    <a:pt x="4818554" y="4005481"/>
                    <a:pt x="4818554" y="3381593"/>
                    <a:pt x="4818298" y="2757742"/>
                  </a:cubicBezTo>
                  <a:cubicBezTo>
                    <a:pt x="4818298" y="2732794"/>
                    <a:pt x="4815827" y="2707846"/>
                    <a:pt x="4814345" y="2678996"/>
                  </a:cubicBezTo>
                  <a:cubicBezTo>
                    <a:pt x="4578263" y="2678996"/>
                    <a:pt x="4350196" y="2679271"/>
                    <a:pt x="4122129" y="2678996"/>
                  </a:cubicBezTo>
                  <a:cubicBezTo>
                    <a:pt x="3996456" y="2678996"/>
                    <a:pt x="3950942" y="2633166"/>
                    <a:pt x="3949240" y="2506392"/>
                  </a:cubicBezTo>
                  <a:cubicBezTo>
                    <a:pt x="3948252" y="2432592"/>
                    <a:pt x="3950393" y="2358736"/>
                    <a:pt x="3948636" y="2284936"/>
                  </a:cubicBezTo>
                  <a:cubicBezTo>
                    <a:pt x="3945397" y="2150304"/>
                    <a:pt x="3865787" y="2063864"/>
                    <a:pt x="3747636" y="2064194"/>
                  </a:cubicBezTo>
                  <a:cubicBezTo>
                    <a:pt x="3629485" y="2064524"/>
                    <a:pt x="3549986" y="2152117"/>
                    <a:pt x="3546911" y="2286035"/>
                  </a:cubicBezTo>
                  <a:cubicBezTo>
                    <a:pt x="3545155" y="2364616"/>
                    <a:pt x="3547735" y="2443252"/>
                    <a:pt x="3546088" y="2521779"/>
                  </a:cubicBezTo>
                  <a:cubicBezTo>
                    <a:pt x="3543782" y="2630364"/>
                    <a:pt x="3495852" y="2678062"/>
                    <a:pt x="3387473" y="2678831"/>
                  </a:cubicBezTo>
                  <a:cubicBezTo>
                    <a:pt x="3232812" y="2679930"/>
                    <a:pt x="3078205" y="2679161"/>
                    <a:pt x="2923544" y="2679161"/>
                  </a:cubicBezTo>
                  <a:lnTo>
                    <a:pt x="2676536" y="2679161"/>
                  </a:lnTo>
                  <a:lnTo>
                    <a:pt x="2676536" y="3280775"/>
                  </a:lnTo>
                  <a:cubicBezTo>
                    <a:pt x="2727925" y="3280775"/>
                    <a:pt x="2768224" y="3279840"/>
                    <a:pt x="2808303" y="3280775"/>
                  </a:cubicBezTo>
                  <a:cubicBezTo>
                    <a:pt x="3085892" y="3288633"/>
                    <a:pt x="3290625" y="3487339"/>
                    <a:pt x="3291448" y="3749570"/>
                  </a:cubicBezTo>
                  <a:cubicBezTo>
                    <a:pt x="3292546" y="4013778"/>
                    <a:pt x="3083586" y="4215342"/>
                    <a:pt x="2802812" y="4220343"/>
                  </a:cubicBezTo>
                  <a:cubicBezTo>
                    <a:pt x="2763063" y="4221057"/>
                    <a:pt x="2723313" y="4220343"/>
                    <a:pt x="2679885" y="4220343"/>
                  </a:cubicBezTo>
                  <a:close/>
                </a:path>
              </a:pathLst>
            </a:custGeom>
            <a:grpFill/>
            <a:ln w="5489"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F252C10A-23D4-3E42-89AD-F948C125C659}"/>
                </a:ext>
              </a:extLst>
            </p:cNvPr>
            <p:cNvSpPr/>
            <p:nvPr/>
          </p:nvSpPr>
          <p:spPr>
            <a:xfrm>
              <a:off x="4361116" y="192"/>
              <a:ext cx="3289939" cy="2676900"/>
            </a:xfrm>
            <a:custGeom>
              <a:avLst/>
              <a:gdLst>
                <a:gd name="connsiteX0" fmla="*/ 615455 w 3289939"/>
                <a:gd name="connsiteY0" fmla="*/ 1805021 h 2676900"/>
                <a:gd name="connsiteX1" fmla="*/ 445585 w 3289939"/>
                <a:gd name="connsiteY1" fmla="*/ 1804581 h 2676900"/>
                <a:gd name="connsiteX2" fmla="*/ 542 w 3289939"/>
                <a:gd name="connsiteY2" fmla="*/ 1338259 h 2676900"/>
                <a:gd name="connsiteX3" fmla="*/ 454425 w 3289939"/>
                <a:gd name="connsiteY3" fmla="*/ 873091 h 2676900"/>
                <a:gd name="connsiteX4" fmla="*/ 611502 w 3289939"/>
                <a:gd name="connsiteY4" fmla="*/ 872761 h 2676900"/>
                <a:gd name="connsiteX5" fmla="*/ 615290 w 3289939"/>
                <a:gd name="connsiteY5" fmla="*/ 791817 h 2676900"/>
                <a:gd name="connsiteX6" fmla="*/ 615675 w 3289939"/>
                <a:gd name="connsiteY6" fmla="*/ 170366 h 2676900"/>
                <a:gd name="connsiteX7" fmla="*/ 782579 w 3289939"/>
                <a:gd name="connsiteY7" fmla="*/ 894 h 2676900"/>
                <a:gd name="connsiteX8" fmla="*/ 2859446 w 3289939"/>
                <a:gd name="connsiteY8" fmla="*/ 894 h 2676900"/>
                <a:gd name="connsiteX9" fmla="*/ 3289446 w 3289939"/>
                <a:gd name="connsiteY9" fmla="*/ 430069 h 2676900"/>
                <a:gd name="connsiteX10" fmla="*/ 3289720 w 3289939"/>
                <a:gd name="connsiteY10" fmla="*/ 2508790 h 2676900"/>
                <a:gd name="connsiteX11" fmla="*/ 3121717 w 3289939"/>
                <a:gd name="connsiteY11" fmla="*/ 2676998 h 2676900"/>
                <a:gd name="connsiteX12" fmla="*/ 2322331 w 3289939"/>
                <a:gd name="connsiteY12" fmla="*/ 2676998 h 2676900"/>
                <a:gd name="connsiteX13" fmla="*/ 2154219 w 3289939"/>
                <a:gd name="connsiteY13" fmla="*/ 2508350 h 2676900"/>
                <a:gd name="connsiteX14" fmla="*/ 2153395 w 3289939"/>
                <a:gd name="connsiteY14" fmla="*/ 2279805 h 2676900"/>
                <a:gd name="connsiteX15" fmla="*/ 1955250 w 3289939"/>
                <a:gd name="connsiteY15" fmla="*/ 2061976 h 2676900"/>
                <a:gd name="connsiteX16" fmla="*/ 1751670 w 3289939"/>
                <a:gd name="connsiteY16" fmla="*/ 2281784 h 2676900"/>
                <a:gd name="connsiteX17" fmla="*/ 1750518 w 3289939"/>
                <a:gd name="connsiteY17" fmla="*/ 2524616 h 2676900"/>
                <a:gd name="connsiteX18" fmla="*/ 1595252 w 3289939"/>
                <a:gd name="connsiteY18" fmla="*/ 2676668 h 2676900"/>
                <a:gd name="connsiteX19" fmla="*/ 774509 w 3289939"/>
                <a:gd name="connsiteY19" fmla="*/ 2676668 h 2676900"/>
                <a:gd name="connsiteX20" fmla="*/ 615784 w 3289939"/>
                <a:gd name="connsiteY20" fmla="*/ 2513681 h 2676900"/>
                <a:gd name="connsiteX21" fmla="*/ 615455 w 3289939"/>
                <a:gd name="connsiteY21" fmla="*/ 1892229 h 2676900"/>
                <a:gd name="connsiteX22" fmla="*/ 3023167 w 3289939"/>
                <a:gd name="connsiteY22" fmla="*/ 2410206 h 2676900"/>
                <a:gd name="connsiteX23" fmla="*/ 3023167 w 3289939"/>
                <a:gd name="connsiteY23" fmla="*/ 2333274 h 2676900"/>
                <a:gd name="connsiteX24" fmla="*/ 3023167 w 3289939"/>
                <a:gd name="connsiteY24" fmla="*/ 462051 h 2676900"/>
                <a:gd name="connsiteX25" fmla="*/ 2825846 w 3289939"/>
                <a:gd name="connsiteY25" fmla="*/ 268345 h 2676900"/>
                <a:gd name="connsiteX26" fmla="*/ 963430 w 3289939"/>
                <a:gd name="connsiteY26" fmla="*/ 268345 h 2676900"/>
                <a:gd name="connsiteX27" fmla="*/ 881679 w 3289939"/>
                <a:gd name="connsiteY27" fmla="*/ 272411 h 2676900"/>
                <a:gd name="connsiteX28" fmla="*/ 881679 w 3289939"/>
                <a:gd name="connsiteY28" fmla="*/ 357093 h 2676900"/>
                <a:gd name="connsiteX29" fmla="*/ 881240 w 3289939"/>
                <a:gd name="connsiteY29" fmla="*/ 971290 h 2676900"/>
                <a:gd name="connsiteX30" fmla="*/ 717355 w 3289939"/>
                <a:gd name="connsiteY30" fmla="*/ 1137849 h 2676900"/>
                <a:gd name="connsiteX31" fmla="*/ 496151 w 3289939"/>
                <a:gd name="connsiteY31" fmla="*/ 1139003 h 2676900"/>
                <a:gd name="connsiteX32" fmla="*/ 391451 w 3289939"/>
                <a:gd name="connsiteY32" fmla="*/ 1155489 h 2676900"/>
                <a:gd name="connsiteX33" fmla="*/ 267480 w 3289939"/>
                <a:gd name="connsiteY33" fmla="*/ 1353316 h 2676900"/>
                <a:gd name="connsiteX34" fmla="*/ 431640 w 3289939"/>
                <a:gd name="connsiteY34" fmla="*/ 1533393 h 2676900"/>
                <a:gd name="connsiteX35" fmla="*/ 702202 w 3289939"/>
                <a:gd name="connsiteY35" fmla="*/ 1541252 h 2676900"/>
                <a:gd name="connsiteX36" fmla="*/ 881514 w 3289939"/>
                <a:gd name="connsiteY36" fmla="*/ 1720834 h 2676900"/>
                <a:gd name="connsiteX37" fmla="*/ 881844 w 3289939"/>
                <a:gd name="connsiteY37" fmla="*/ 2327888 h 2676900"/>
                <a:gd name="connsiteX38" fmla="*/ 885358 w 3289939"/>
                <a:gd name="connsiteY38" fmla="*/ 2404271 h 2676900"/>
                <a:gd name="connsiteX39" fmla="*/ 1487478 w 3289939"/>
                <a:gd name="connsiteY39" fmla="*/ 2404271 h 2676900"/>
                <a:gd name="connsiteX40" fmla="*/ 1487917 w 3289939"/>
                <a:gd name="connsiteY40" fmla="*/ 2241998 h 2676900"/>
                <a:gd name="connsiteX41" fmla="*/ 1854394 w 3289939"/>
                <a:gd name="connsiteY41" fmla="*/ 1805790 h 2676900"/>
                <a:gd name="connsiteX42" fmla="*/ 2368834 w 3289939"/>
                <a:gd name="connsiteY42" fmla="*/ 2052249 h 2676900"/>
                <a:gd name="connsiteX43" fmla="*/ 2421925 w 3289939"/>
                <a:gd name="connsiteY43" fmla="*/ 2350858 h 2676900"/>
                <a:gd name="connsiteX44" fmla="*/ 2459479 w 3289939"/>
                <a:gd name="connsiteY44" fmla="*/ 2407843 h 2676900"/>
                <a:gd name="connsiteX45" fmla="*/ 3023167 w 3289939"/>
                <a:gd name="connsiteY45" fmla="*/ 2410206 h 267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9939" h="2676900">
                  <a:moveTo>
                    <a:pt x="615455" y="1805021"/>
                  </a:moveTo>
                  <a:cubicBezTo>
                    <a:pt x="553579" y="1805021"/>
                    <a:pt x="499390" y="1807713"/>
                    <a:pt x="445585" y="1804581"/>
                  </a:cubicBezTo>
                  <a:cubicBezTo>
                    <a:pt x="190671" y="1789689"/>
                    <a:pt x="-62" y="1588950"/>
                    <a:pt x="542" y="1338259"/>
                  </a:cubicBezTo>
                  <a:cubicBezTo>
                    <a:pt x="1201" y="1084271"/>
                    <a:pt x="195283" y="884851"/>
                    <a:pt x="454425" y="873091"/>
                  </a:cubicBezTo>
                  <a:cubicBezTo>
                    <a:pt x="503837" y="870838"/>
                    <a:pt x="553854" y="872761"/>
                    <a:pt x="611502" y="872761"/>
                  </a:cubicBezTo>
                  <a:cubicBezTo>
                    <a:pt x="613039" y="842043"/>
                    <a:pt x="615235" y="816930"/>
                    <a:pt x="615290" y="791817"/>
                  </a:cubicBezTo>
                  <a:cubicBezTo>
                    <a:pt x="615290" y="584703"/>
                    <a:pt x="614961" y="377535"/>
                    <a:pt x="615675" y="170366"/>
                  </a:cubicBezTo>
                  <a:cubicBezTo>
                    <a:pt x="616059" y="46944"/>
                    <a:pt x="661079" y="1004"/>
                    <a:pt x="782579" y="894"/>
                  </a:cubicBezTo>
                  <a:cubicBezTo>
                    <a:pt x="1474868" y="491"/>
                    <a:pt x="2167157" y="491"/>
                    <a:pt x="2859446" y="894"/>
                  </a:cubicBezTo>
                  <a:cubicBezTo>
                    <a:pt x="3119192" y="1389"/>
                    <a:pt x="3288952" y="170805"/>
                    <a:pt x="3289446" y="430069"/>
                  </a:cubicBezTo>
                  <a:cubicBezTo>
                    <a:pt x="3290727" y="1122976"/>
                    <a:pt x="3290819" y="1815883"/>
                    <a:pt x="3289720" y="2508790"/>
                  </a:cubicBezTo>
                  <a:cubicBezTo>
                    <a:pt x="3289720" y="2631278"/>
                    <a:pt x="3244206" y="2676723"/>
                    <a:pt x="3121717" y="2676998"/>
                  </a:cubicBezTo>
                  <a:cubicBezTo>
                    <a:pt x="2855255" y="2677621"/>
                    <a:pt x="2588793" y="2677621"/>
                    <a:pt x="2322331" y="2676998"/>
                  </a:cubicBezTo>
                  <a:cubicBezTo>
                    <a:pt x="2200666" y="2676668"/>
                    <a:pt x="2155976" y="2631443"/>
                    <a:pt x="2154219" y="2508350"/>
                  </a:cubicBezTo>
                  <a:cubicBezTo>
                    <a:pt x="2153066" y="2432187"/>
                    <a:pt x="2155701" y="2355914"/>
                    <a:pt x="2153395" y="2279805"/>
                  </a:cubicBezTo>
                  <a:cubicBezTo>
                    <a:pt x="2149442" y="2151108"/>
                    <a:pt x="2068680" y="2063679"/>
                    <a:pt x="1955250" y="2061976"/>
                  </a:cubicBezTo>
                  <a:cubicBezTo>
                    <a:pt x="1839954" y="2060218"/>
                    <a:pt x="1755239" y="2150339"/>
                    <a:pt x="1751670" y="2281784"/>
                  </a:cubicBezTo>
                  <a:cubicBezTo>
                    <a:pt x="1749419" y="2362673"/>
                    <a:pt x="1752714" y="2443727"/>
                    <a:pt x="1750518" y="2524616"/>
                  </a:cubicBezTo>
                  <a:cubicBezTo>
                    <a:pt x="1747717" y="2629025"/>
                    <a:pt x="1700171" y="2676229"/>
                    <a:pt x="1595252" y="2676668"/>
                  </a:cubicBezTo>
                  <a:cubicBezTo>
                    <a:pt x="1321689" y="2677767"/>
                    <a:pt x="1048108" y="2677767"/>
                    <a:pt x="774509" y="2676668"/>
                  </a:cubicBezTo>
                  <a:cubicBezTo>
                    <a:pt x="662452" y="2676284"/>
                    <a:pt x="616278" y="2628475"/>
                    <a:pt x="615784" y="2513681"/>
                  </a:cubicBezTo>
                  <a:cubicBezTo>
                    <a:pt x="614796" y="2306512"/>
                    <a:pt x="615455" y="2099343"/>
                    <a:pt x="615455" y="1892229"/>
                  </a:cubicBezTo>
                  <a:close/>
                  <a:moveTo>
                    <a:pt x="3023167" y="2410206"/>
                  </a:moveTo>
                  <a:lnTo>
                    <a:pt x="3023167" y="2333274"/>
                  </a:lnTo>
                  <a:cubicBezTo>
                    <a:pt x="3023167" y="1709569"/>
                    <a:pt x="3023167" y="1085828"/>
                    <a:pt x="3023167" y="462051"/>
                  </a:cubicBezTo>
                  <a:cubicBezTo>
                    <a:pt x="3023167" y="312417"/>
                    <a:pt x="2978091" y="268345"/>
                    <a:pt x="2825846" y="268345"/>
                  </a:cubicBezTo>
                  <a:cubicBezTo>
                    <a:pt x="2205077" y="268125"/>
                    <a:pt x="1584272" y="268125"/>
                    <a:pt x="963430" y="268345"/>
                  </a:cubicBezTo>
                  <a:cubicBezTo>
                    <a:pt x="938339" y="268345"/>
                    <a:pt x="913193" y="270763"/>
                    <a:pt x="881679" y="272411"/>
                  </a:cubicBezTo>
                  <a:lnTo>
                    <a:pt x="881679" y="357093"/>
                  </a:lnTo>
                  <a:cubicBezTo>
                    <a:pt x="881679" y="561843"/>
                    <a:pt x="882667" y="766594"/>
                    <a:pt x="881240" y="971290"/>
                  </a:cubicBezTo>
                  <a:cubicBezTo>
                    <a:pt x="880416" y="1089382"/>
                    <a:pt x="834023" y="1135487"/>
                    <a:pt x="717355" y="1137849"/>
                  </a:cubicBezTo>
                  <a:cubicBezTo>
                    <a:pt x="643620" y="1139333"/>
                    <a:pt x="569831" y="1136531"/>
                    <a:pt x="496151" y="1139003"/>
                  </a:cubicBezTo>
                  <a:cubicBezTo>
                    <a:pt x="461013" y="1140158"/>
                    <a:pt x="424118" y="1143674"/>
                    <a:pt x="391451" y="1155489"/>
                  </a:cubicBezTo>
                  <a:cubicBezTo>
                    <a:pt x="311238" y="1184833"/>
                    <a:pt x="260508" y="1269954"/>
                    <a:pt x="267480" y="1353316"/>
                  </a:cubicBezTo>
                  <a:cubicBezTo>
                    <a:pt x="275277" y="1446130"/>
                    <a:pt x="338854" y="1523172"/>
                    <a:pt x="431640" y="1533393"/>
                  </a:cubicBezTo>
                  <a:cubicBezTo>
                    <a:pt x="521077" y="1543175"/>
                    <a:pt x="611941" y="1540043"/>
                    <a:pt x="702202" y="1541252"/>
                  </a:cubicBezTo>
                  <a:cubicBezTo>
                    <a:pt x="838361" y="1543065"/>
                    <a:pt x="881075" y="1584499"/>
                    <a:pt x="881514" y="1720834"/>
                  </a:cubicBezTo>
                  <a:cubicBezTo>
                    <a:pt x="882173" y="1923167"/>
                    <a:pt x="881514" y="2125555"/>
                    <a:pt x="881844" y="2327888"/>
                  </a:cubicBezTo>
                  <a:cubicBezTo>
                    <a:pt x="881844" y="2353221"/>
                    <a:pt x="884095" y="2378499"/>
                    <a:pt x="885358" y="2404271"/>
                  </a:cubicBezTo>
                  <a:lnTo>
                    <a:pt x="1487478" y="2404271"/>
                  </a:lnTo>
                  <a:cubicBezTo>
                    <a:pt x="1487478" y="2345913"/>
                    <a:pt x="1485062" y="2293818"/>
                    <a:pt x="1487917" y="2241998"/>
                  </a:cubicBezTo>
                  <a:cubicBezTo>
                    <a:pt x="1499721" y="2026312"/>
                    <a:pt x="1649332" y="1849147"/>
                    <a:pt x="1854394" y="1805790"/>
                  </a:cubicBezTo>
                  <a:cubicBezTo>
                    <a:pt x="2062037" y="1761828"/>
                    <a:pt x="2266770" y="1860742"/>
                    <a:pt x="2368834" y="2052249"/>
                  </a:cubicBezTo>
                  <a:cubicBezTo>
                    <a:pt x="2419235" y="2146657"/>
                    <a:pt x="2419784" y="2248153"/>
                    <a:pt x="2421925" y="2350858"/>
                  </a:cubicBezTo>
                  <a:cubicBezTo>
                    <a:pt x="2422364" y="2370971"/>
                    <a:pt x="2445973" y="2407569"/>
                    <a:pt x="2459479" y="2407843"/>
                  </a:cubicBezTo>
                  <a:cubicBezTo>
                    <a:pt x="2644227" y="2411525"/>
                    <a:pt x="2829085" y="2410206"/>
                    <a:pt x="3023167" y="2410206"/>
                  </a:cubicBezTo>
                  <a:close/>
                </a:path>
              </a:pathLst>
            </a:custGeom>
            <a:grpFill/>
            <a:ln w="5489"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5EE1F963-2645-5440-A90E-650402209417}"/>
                </a:ext>
              </a:extLst>
            </p:cNvPr>
            <p:cNvSpPr/>
            <p:nvPr/>
          </p:nvSpPr>
          <p:spPr>
            <a:xfrm>
              <a:off x="2304796" y="1770925"/>
              <a:ext cx="265114" cy="262470"/>
            </a:xfrm>
            <a:custGeom>
              <a:avLst/>
              <a:gdLst>
                <a:gd name="connsiteX0" fmla="*/ 265655 w 265114"/>
                <a:gd name="connsiteY0" fmla="*/ 131717 h 262470"/>
                <a:gd name="connsiteX1" fmla="*/ 134931 w 265114"/>
                <a:gd name="connsiteY1" fmla="*/ 263053 h 262470"/>
                <a:gd name="connsiteX2" fmla="*/ 584 w 265114"/>
                <a:gd name="connsiteY2" fmla="*/ 128091 h 262470"/>
                <a:gd name="connsiteX3" fmla="*/ 134986 w 265114"/>
                <a:gd name="connsiteY3" fmla="*/ 602 h 262470"/>
                <a:gd name="connsiteX4" fmla="*/ 265655 w 265114"/>
                <a:gd name="connsiteY4" fmla="*/ 131717 h 26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14" h="262470">
                  <a:moveTo>
                    <a:pt x="265655" y="131717"/>
                  </a:moveTo>
                  <a:cubicBezTo>
                    <a:pt x="265655" y="205408"/>
                    <a:pt x="209160" y="262173"/>
                    <a:pt x="134931" y="263053"/>
                  </a:cubicBezTo>
                  <a:cubicBezTo>
                    <a:pt x="58067" y="263932"/>
                    <a:pt x="-1283" y="204474"/>
                    <a:pt x="584" y="128091"/>
                  </a:cubicBezTo>
                  <a:cubicBezTo>
                    <a:pt x="2341" y="54565"/>
                    <a:pt x="60208" y="-277"/>
                    <a:pt x="134986" y="602"/>
                  </a:cubicBezTo>
                  <a:cubicBezTo>
                    <a:pt x="209764" y="1481"/>
                    <a:pt x="265710" y="57862"/>
                    <a:pt x="265655" y="131717"/>
                  </a:cubicBezTo>
                  <a:close/>
                </a:path>
              </a:pathLst>
            </a:custGeom>
            <a:grpFill/>
            <a:ln w="5489" cap="flat">
              <a:noFill/>
              <a:prstDash val="solid"/>
              <a:miter/>
            </a:ln>
          </p:spPr>
          <p:txBody>
            <a:bodyPr rtlCol="0" anchor="ctr"/>
            <a:lstStyle/>
            <a:p>
              <a:endParaRPr lang="en-RO"/>
            </a:p>
          </p:txBody>
        </p:sp>
      </p:grpSp>
      <p:grpSp>
        <p:nvGrpSpPr>
          <p:cNvPr id="56" name="Graphic 54">
            <a:extLst>
              <a:ext uri="{FF2B5EF4-FFF2-40B4-BE49-F238E27FC236}">
                <a16:creationId xmlns:a16="http://schemas.microsoft.com/office/drawing/2014/main" id="{C3B1A517-C081-1B41-AE21-381DBAF34C7A}"/>
              </a:ext>
            </a:extLst>
          </p:cNvPr>
          <p:cNvGrpSpPr>
            <a:grpSpLocks noChangeAspect="1"/>
          </p:cNvGrpSpPr>
          <p:nvPr/>
        </p:nvGrpSpPr>
        <p:grpSpPr>
          <a:xfrm>
            <a:off x="5665479" y="3005080"/>
            <a:ext cx="432000" cy="342000"/>
            <a:chOff x="2743200" y="1981200"/>
            <a:chExt cx="3657600" cy="2895600"/>
          </a:xfrm>
          <a:solidFill>
            <a:schemeClr val="bg1"/>
          </a:solidFill>
        </p:grpSpPr>
        <p:sp>
          <p:nvSpPr>
            <p:cNvPr id="57" name="Freeform 56">
              <a:extLst>
                <a:ext uri="{FF2B5EF4-FFF2-40B4-BE49-F238E27FC236}">
                  <a16:creationId xmlns:a16="http://schemas.microsoft.com/office/drawing/2014/main" id="{63A769D8-E4A2-9140-8697-CE3535F4F8EB}"/>
                </a:ext>
              </a:extLst>
            </p:cNvPr>
            <p:cNvSpPr/>
            <p:nvPr/>
          </p:nvSpPr>
          <p:spPr>
            <a:xfrm>
              <a:off x="2743104" y="1981200"/>
              <a:ext cx="3657695" cy="2894584"/>
            </a:xfrm>
            <a:custGeom>
              <a:avLst/>
              <a:gdLst>
                <a:gd name="connsiteX0" fmla="*/ 3657863 w 3657695"/>
                <a:gd name="connsiteY0" fmla="*/ 1616474 h 2894584"/>
                <a:gd name="connsiteX1" fmla="*/ 3652148 w 3657695"/>
                <a:gd name="connsiteY1" fmla="*/ 1629006 h 2894584"/>
                <a:gd name="connsiteX2" fmla="*/ 3326012 w 3657695"/>
                <a:gd name="connsiteY2" fmla="*/ 1899293 h 2894584"/>
                <a:gd name="connsiteX3" fmla="*/ 2593920 w 3657695"/>
                <a:gd name="connsiteY3" fmla="*/ 1899293 h 2894584"/>
                <a:gd name="connsiteX4" fmla="*/ 2546295 w 3657695"/>
                <a:gd name="connsiteY4" fmla="*/ 1899293 h 2894584"/>
                <a:gd name="connsiteX5" fmla="*/ 2560106 w 3657695"/>
                <a:gd name="connsiteY5" fmla="*/ 1966889 h 2894584"/>
                <a:gd name="connsiteX6" fmla="*/ 2636306 w 3657695"/>
                <a:gd name="connsiteY6" fmla="*/ 2335342 h 2894584"/>
                <a:gd name="connsiteX7" fmla="*/ 2224064 w 3657695"/>
                <a:gd name="connsiteY7" fmla="*/ 2890918 h 2894584"/>
                <a:gd name="connsiteX8" fmla="*/ 2090714 w 3657695"/>
                <a:gd name="connsiteY8" fmla="*/ 2825221 h 2894584"/>
                <a:gd name="connsiteX9" fmla="*/ 1852589 w 3657695"/>
                <a:gd name="connsiteY9" fmla="*/ 2324235 h 2894584"/>
                <a:gd name="connsiteX10" fmla="*/ 1524358 w 3657695"/>
                <a:gd name="connsiteY10" fmla="*/ 1938788 h 2894584"/>
                <a:gd name="connsiteX11" fmla="*/ 1215557 w 3657695"/>
                <a:gd name="connsiteY11" fmla="*/ 1729640 h 2894584"/>
                <a:gd name="connsiteX12" fmla="*/ 1207842 w 3657695"/>
                <a:gd name="connsiteY12" fmla="*/ 1734387 h 2894584"/>
                <a:gd name="connsiteX13" fmla="*/ 893517 w 3657695"/>
                <a:gd name="connsiteY13" fmla="*/ 1914768 h 2894584"/>
                <a:gd name="connsiteX14" fmla="*/ 147138 w 3657695"/>
                <a:gd name="connsiteY14" fmla="*/ 1914768 h 2894584"/>
                <a:gd name="connsiteX15" fmla="*/ 167 w 3657695"/>
                <a:gd name="connsiteY15" fmla="*/ 1829324 h 2894584"/>
                <a:gd name="connsiteX16" fmla="*/ 167 w 3657695"/>
                <a:gd name="connsiteY16" fmla="*/ 85603 h 2894584"/>
                <a:gd name="connsiteX17" fmla="*/ 85892 w 3657695"/>
                <a:gd name="connsiteY17" fmla="*/ 160 h 2894584"/>
                <a:gd name="connsiteX18" fmla="*/ 964669 w 3657695"/>
                <a:gd name="connsiteY18" fmla="*/ 160 h 2894584"/>
                <a:gd name="connsiteX19" fmla="*/ 980956 w 3657695"/>
                <a:gd name="connsiteY19" fmla="*/ 6330 h 2894584"/>
                <a:gd name="connsiteX20" fmla="*/ 1230893 w 3657695"/>
                <a:gd name="connsiteY20" fmla="*/ 264086 h 2894584"/>
                <a:gd name="connsiteX21" fmla="*/ 1238036 w 3657695"/>
                <a:gd name="connsiteY21" fmla="*/ 336809 h 2894584"/>
                <a:gd name="connsiteX22" fmla="*/ 1246418 w 3657695"/>
                <a:gd name="connsiteY22" fmla="*/ 335479 h 2894584"/>
                <a:gd name="connsiteX23" fmla="*/ 1344431 w 3657695"/>
                <a:gd name="connsiteY23" fmla="*/ 270637 h 2894584"/>
                <a:gd name="connsiteX24" fmla="*/ 1907644 w 3657695"/>
                <a:gd name="connsiteY24" fmla="*/ 32438 h 2894584"/>
                <a:gd name="connsiteX25" fmla="*/ 2114622 w 3657695"/>
                <a:gd name="connsiteY25" fmla="*/ 160 h 2894584"/>
                <a:gd name="connsiteX26" fmla="*/ 3122081 w 3657695"/>
                <a:gd name="connsiteY26" fmla="*/ 160 h 2894584"/>
                <a:gd name="connsiteX27" fmla="*/ 3137798 w 3657695"/>
                <a:gd name="connsiteY27" fmla="*/ 6805 h 2894584"/>
                <a:gd name="connsiteX28" fmla="*/ 3388972 w 3657695"/>
                <a:gd name="connsiteY28" fmla="*/ 278517 h 2894584"/>
                <a:gd name="connsiteX29" fmla="*/ 3356682 w 3657695"/>
                <a:gd name="connsiteY29" fmla="*/ 466873 h 2894584"/>
                <a:gd name="connsiteX30" fmla="*/ 3460505 w 3657695"/>
                <a:gd name="connsiteY30" fmla="*/ 908903 h 2894584"/>
                <a:gd name="connsiteX31" fmla="*/ 3579662 w 3657695"/>
                <a:gd name="connsiteY31" fmla="*/ 1104475 h 2894584"/>
                <a:gd name="connsiteX32" fmla="*/ 3534895 w 3657695"/>
                <a:gd name="connsiteY32" fmla="*/ 1333465 h 2894584"/>
                <a:gd name="connsiteX33" fmla="*/ 3657863 w 3657695"/>
                <a:gd name="connsiteY33" fmla="*/ 1545271 h 2894584"/>
                <a:gd name="connsiteX34" fmla="*/ 2246829 w 3657695"/>
                <a:gd name="connsiteY34" fmla="*/ 2655662 h 2894584"/>
                <a:gd name="connsiteX35" fmla="*/ 2418279 w 3657695"/>
                <a:gd name="connsiteY35" fmla="*/ 2303253 h 2894584"/>
                <a:gd name="connsiteX36" fmla="*/ 2335126 w 3657695"/>
                <a:gd name="connsiteY36" fmla="*/ 1939452 h 2894584"/>
                <a:gd name="connsiteX37" fmla="*/ 2283881 w 3657695"/>
                <a:gd name="connsiteY37" fmla="*/ 1898629 h 2894584"/>
                <a:gd name="connsiteX38" fmla="*/ 2137577 w 3657695"/>
                <a:gd name="connsiteY38" fmla="*/ 1898629 h 2894584"/>
                <a:gd name="connsiteX39" fmla="*/ 2030326 w 3657695"/>
                <a:gd name="connsiteY39" fmla="*/ 1792299 h 2894584"/>
                <a:gd name="connsiteX40" fmla="*/ 2137768 w 3657695"/>
                <a:gd name="connsiteY40" fmla="*/ 1686253 h 2894584"/>
                <a:gd name="connsiteX41" fmla="*/ 2177011 w 3657695"/>
                <a:gd name="connsiteY41" fmla="*/ 1686253 h 2894584"/>
                <a:gd name="connsiteX42" fmla="*/ 3323249 w 3657695"/>
                <a:gd name="connsiteY42" fmla="*/ 1686253 h 2894584"/>
                <a:gd name="connsiteX43" fmla="*/ 3442312 w 3657695"/>
                <a:gd name="connsiteY43" fmla="*/ 1581252 h 2894584"/>
                <a:gd name="connsiteX44" fmla="*/ 3324964 w 3657695"/>
                <a:gd name="connsiteY44" fmla="*/ 1478530 h 2894584"/>
                <a:gd name="connsiteX45" fmla="*/ 3246668 w 3657695"/>
                <a:gd name="connsiteY45" fmla="*/ 1475207 h 2894584"/>
                <a:gd name="connsiteX46" fmla="*/ 3159038 w 3657695"/>
                <a:gd name="connsiteY46" fmla="*/ 1369351 h 2894584"/>
                <a:gd name="connsiteX47" fmla="*/ 3247335 w 3657695"/>
                <a:gd name="connsiteY47" fmla="*/ 1267293 h 2894584"/>
                <a:gd name="connsiteX48" fmla="*/ 3286292 w 3657695"/>
                <a:gd name="connsiteY48" fmla="*/ 1261977 h 2894584"/>
                <a:gd name="connsiteX49" fmla="*/ 3370874 w 3657695"/>
                <a:gd name="connsiteY49" fmla="*/ 1161153 h 2894584"/>
                <a:gd name="connsiteX50" fmla="*/ 3282863 w 3657695"/>
                <a:gd name="connsiteY50" fmla="*/ 1060044 h 2894584"/>
                <a:gd name="connsiteX51" fmla="*/ 3201044 w 3657695"/>
                <a:gd name="connsiteY51" fmla="*/ 1056911 h 2894584"/>
                <a:gd name="connsiteX52" fmla="*/ 3080552 w 3657695"/>
                <a:gd name="connsiteY52" fmla="*/ 956372 h 2894584"/>
                <a:gd name="connsiteX53" fmla="*/ 3189042 w 3657695"/>
                <a:gd name="connsiteY53" fmla="*/ 843111 h 2894584"/>
                <a:gd name="connsiteX54" fmla="*/ 3292293 w 3657695"/>
                <a:gd name="connsiteY54" fmla="*/ 737446 h 2894584"/>
                <a:gd name="connsiteX55" fmla="*/ 3180660 w 3657695"/>
                <a:gd name="connsiteY55" fmla="*/ 635862 h 2894584"/>
                <a:gd name="connsiteX56" fmla="*/ 3080648 w 3657695"/>
                <a:gd name="connsiteY56" fmla="*/ 635862 h 2894584"/>
                <a:gd name="connsiteX57" fmla="*/ 2966348 w 3657695"/>
                <a:gd name="connsiteY57" fmla="*/ 533140 h 2894584"/>
                <a:gd name="connsiteX58" fmla="*/ 3066974 w 3657695"/>
                <a:gd name="connsiteY58" fmla="*/ 422728 h 2894584"/>
                <a:gd name="connsiteX59" fmla="*/ 3069694 w 3657695"/>
                <a:gd name="connsiteY59" fmla="*/ 422632 h 2894584"/>
                <a:gd name="connsiteX60" fmla="*/ 3177326 w 3657695"/>
                <a:gd name="connsiteY60" fmla="*/ 313359 h 2894584"/>
                <a:gd name="connsiteX61" fmla="*/ 3060074 w 3657695"/>
                <a:gd name="connsiteY61" fmla="*/ 214244 h 2894584"/>
                <a:gd name="connsiteX62" fmla="*/ 2202824 w 3657695"/>
                <a:gd name="connsiteY62" fmla="*/ 214244 h 2894584"/>
                <a:gd name="connsiteX63" fmla="*/ 1674281 w 3657695"/>
                <a:gd name="connsiteY63" fmla="*/ 330163 h 2894584"/>
                <a:gd name="connsiteX64" fmla="*/ 1250514 w 3657695"/>
                <a:gd name="connsiteY64" fmla="*/ 592191 h 2894584"/>
                <a:gd name="connsiteX65" fmla="*/ 1236131 w 3657695"/>
                <a:gd name="connsiteY65" fmla="*/ 631400 h 2894584"/>
                <a:gd name="connsiteX66" fmla="*/ 1234988 w 3657695"/>
                <a:gd name="connsiteY66" fmla="*/ 1453561 h 2894584"/>
                <a:gd name="connsiteX67" fmla="*/ 1260801 w 3657695"/>
                <a:gd name="connsiteY67" fmla="*/ 1502454 h 2894584"/>
                <a:gd name="connsiteX68" fmla="*/ 1630085 w 3657695"/>
                <a:gd name="connsiteY68" fmla="*/ 1751760 h 2894584"/>
                <a:gd name="connsiteX69" fmla="*/ 2050995 w 3657695"/>
                <a:gd name="connsiteY69" fmla="*/ 2242588 h 2894584"/>
                <a:gd name="connsiteX70" fmla="*/ 2246829 w 3657695"/>
                <a:gd name="connsiteY70" fmla="*/ 2655662 h 2894584"/>
                <a:gd name="connsiteX71" fmla="*/ 218004 w 3657695"/>
                <a:gd name="connsiteY71" fmla="*/ 214339 h 2894584"/>
                <a:gd name="connsiteX72" fmla="*/ 218004 w 3657695"/>
                <a:gd name="connsiteY72" fmla="*/ 1698120 h 2894584"/>
                <a:gd name="connsiteX73" fmla="*/ 233339 w 3657695"/>
                <a:gd name="connsiteY73" fmla="*/ 1700779 h 2894584"/>
                <a:gd name="connsiteX74" fmla="*/ 922473 w 3657695"/>
                <a:gd name="connsiteY74" fmla="*/ 1700779 h 2894584"/>
                <a:gd name="connsiteX75" fmla="*/ 1021438 w 3657695"/>
                <a:gd name="connsiteY75" fmla="*/ 1594543 h 2894584"/>
                <a:gd name="connsiteX76" fmla="*/ 1021438 w 3657695"/>
                <a:gd name="connsiteY76" fmla="*/ 320384 h 2894584"/>
                <a:gd name="connsiteX77" fmla="*/ 914758 w 3657695"/>
                <a:gd name="connsiteY77" fmla="*/ 214719 h 2894584"/>
                <a:gd name="connsiteX78" fmla="*/ 671965 w 3657695"/>
                <a:gd name="connsiteY78" fmla="*/ 214719 h 289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657695" h="2894584">
                  <a:moveTo>
                    <a:pt x="3657863" y="1616474"/>
                  </a:moveTo>
                  <a:cubicBezTo>
                    <a:pt x="3655456" y="1620406"/>
                    <a:pt x="3653537" y="1624614"/>
                    <a:pt x="3652148" y="1629006"/>
                  </a:cubicBezTo>
                  <a:cubicBezTo>
                    <a:pt x="3620144" y="1795432"/>
                    <a:pt x="3496509" y="1898819"/>
                    <a:pt x="3326012" y="1899293"/>
                  </a:cubicBezTo>
                  <a:cubicBezTo>
                    <a:pt x="3081981" y="1900053"/>
                    <a:pt x="2837951" y="1899293"/>
                    <a:pt x="2593920" y="1899293"/>
                  </a:cubicBezTo>
                  <a:lnTo>
                    <a:pt x="2546295" y="1899293"/>
                  </a:lnTo>
                  <a:cubicBezTo>
                    <a:pt x="2551343" y="1924072"/>
                    <a:pt x="2555820" y="1945528"/>
                    <a:pt x="2560106" y="1966889"/>
                  </a:cubicBezTo>
                  <a:cubicBezTo>
                    <a:pt x="2586110" y="2089644"/>
                    <a:pt x="2621924" y="2211259"/>
                    <a:pt x="2636306" y="2335342"/>
                  </a:cubicBezTo>
                  <a:cubicBezTo>
                    <a:pt x="2665548" y="2589206"/>
                    <a:pt x="2474953" y="2839177"/>
                    <a:pt x="2224064" y="2890918"/>
                  </a:cubicBezTo>
                  <a:cubicBezTo>
                    <a:pt x="2160914" y="2904019"/>
                    <a:pt x="2118337" y="2883798"/>
                    <a:pt x="2090714" y="2825221"/>
                  </a:cubicBezTo>
                  <a:cubicBezTo>
                    <a:pt x="2010895" y="2658415"/>
                    <a:pt x="1930504" y="2491895"/>
                    <a:pt x="1852589" y="2324235"/>
                  </a:cubicBezTo>
                  <a:cubicBezTo>
                    <a:pt x="1781334" y="2167788"/>
                    <a:pt x="1667652" y="2034290"/>
                    <a:pt x="1524358" y="1938788"/>
                  </a:cubicBezTo>
                  <a:cubicBezTo>
                    <a:pt x="1420916" y="1869388"/>
                    <a:pt x="1317951" y="1799229"/>
                    <a:pt x="1215557" y="1729640"/>
                  </a:cubicBezTo>
                  <a:cubicBezTo>
                    <a:pt x="1211557" y="1732013"/>
                    <a:pt x="1208699" y="1732678"/>
                    <a:pt x="1207842" y="1734387"/>
                  </a:cubicBezTo>
                  <a:cubicBezTo>
                    <a:pt x="1142024" y="1861888"/>
                    <a:pt x="1035439" y="1916287"/>
                    <a:pt x="893517" y="1914768"/>
                  </a:cubicBezTo>
                  <a:cubicBezTo>
                    <a:pt x="644724" y="1912870"/>
                    <a:pt x="395931" y="1912870"/>
                    <a:pt x="147138" y="1914768"/>
                  </a:cubicBezTo>
                  <a:cubicBezTo>
                    <a:pt x="77701" y="1915433"/>
                    <a:pt x="27218" y="1895781"/>
                    <a:pt x="167" y="1829324"/>
                  </a:cubicBezTo>
                  <a:lnTo>
                    <a:pt x="167" y="85603"/>
                  </a:lnTo>
                  <a:cubicBezTo>
                    <a:pt x="14601" y="45851"/>
                    <a:pt x="46010" y="14546"/>
                    <a:pt x="85892" y="160"/>
                  </a:cubicBezTo>
                  <a:lnTo>
                    <a:pt x="964669" y="160"/>
                  </a:lnTo>
                  <a:cubicBezTo>
                    <a:pt x="969919" y="2659"/>
                    <a:pt x="975366" y="4723"/>
                    <a:pt x="980956" y="6330"/>
                  </a:cubicBezTo>
                  <a:cubicBezTo>
                    <a:pt x="1115831" y="33198"/>
                    <a:pt x="1209557" y="129749"/>
                    <a:pt x="1230893" y="264086"/>
                  </a:cubicBezTo>
                  <a:cubicBezTo>
                    <a:pt x="1234702" y="288106"/>
                    <a:pt x="1235750" y="312505"/>
                    <a:pt x="1238036" y="336809"/>
                  </a:cubicBezTo>
                  <a:cubicBezTo>
                    <a:pt x="1242132" y="336239"/>
                    <a:pt x="1244799" y="336809"/>
                    <a:pt x="1246418" y="335479"/>
                  </a:cubicBezTo>
                  <a:cubicBezTo>
                    <a:pt x="1279184" y="314024"/>
                    <a:pt x="1312046" y="292663"/>
                    <a:pt x="1344431" y="270637"/>
                  </a:cubicBezTo>
                  <a:cubicBezTo>
                    <a:pt x="1514132" y="154195"/>
                    <a:pt x="1705711" y="73171"/>
                    <a:pt x="1907644" y="32438"/>
                  </a:cubicBezTo>
                  <a:cubicBezTo>
                    <a:pt x="1976033" y="18767"/>
                    <a:pt x="2045566" y="10792"/>
                    <a:pt x="2114622" y="160"/>
                  </a:cubicBezTo>
                  <a:lnTo>
                    <a:pt x="3122081" y="160"/>
                  </a:lnTo>
                  <a:cubicBezTo>
                    <a:pt x="3127106" y="2847"/>
                    <a:pt x="3132367" y="5071"/>
                    <a:pt x="3137798" y="6805"/>
                  </a:cubicBezTo>
                  <a:cubicBezTo>
                    <a:pt x="3274862" y="38229"/>
                    <a:pt x="3367922" y="139718"/>
                    <a:pt x="3388972" y="278517"/>
                  </a:cubicBezTo>
                  <a:cubicBezTo>
                    <a:pt x="3399164" y="344973"/>
                    <a:pt x="3382400" y="407157"/>
                    <a:pt x="3356682" y="466873"/>
                  </a:cubicBezTo>
                  <a:cubicBezTo>
                    <a:pt x="3499557" y="566843"/>
                    <a:pt x="3552135" y="737825"/>
                    <a:pt x="3460505" y="908903"/>
                  </a:cubicBezTo>
                  <a:cubicBezTo>
                    <a:pt x="3522777" y="957470"/>
                    <a:pt x="3565143" y="1027004"/>
                    <a:pt x="3579662" y="1104475"/>
                  </a:cubicBezTo>
                  <a:cubicBezTo>
                    <a:pt x="3595379" y="1186311"/>
                    <a:pt x="3575471" y="1261407"/>
                    <a:pt x="3534895" y="1333465"/>
                  </a:cubicBezTo>
                  <a:cubicBezTo>
                    <a:pt x="3606047" y="1388244"/>
                    <a:pt x="3639098" y="1462770"/>
                    <a:pt x="3657863" y="1545271"/>
                  </a:cubicBezTo>
                  <a:close/>
                  <a:moveTo>
                    <a:pt x="2246829" y="2655662"/>
                  </a:moveTo>
                  <a:cubicBezTo>
                    <a:pt x="2376560" y="2597181"/>
                    <a:pt x="2449807" y="2446799"/>
                    <a:pt x="2418279" y="2303253"/>
                  </a:cubicBezTo>
                  <a:cubicBezTo>
                    <a:pt x="2391800" y="2181733"/>
                    <a:pt x="2361701" y="2060972"/>
                    <a:pt x="2335126" y="1939452"/>
                  </a:cubicBezTo>
                  <a:cubicBezTo>
                    <a:pt x="2328554" y="1909072"/>
                    <a:pt x="2317409" y="1896160"/>
                    <a:pt x="2283881" y="1898629"/>
                  </a:cubicBezTo>
                  <a:cubicBezTo>
                    <a:pt x="2235151" y="1901335"/>
                    <a:pt x="2186308" y="1901335"/>
                    <a:pt x="2137577" y="1898629"/>
                  </a:cubicBezTo>
                  <a:cubicBezTo>
                    <a:pt x="2078842" y="1897969"/>
                    <a:pt x="2031302" y="1850837"/>
                    <a:pt x="2030326" y="1792299"/>
                  </a:cubicBezTo>
                  <a:cubicBezTo>
                    <a:pt x="2030326" y="1734197"/>
                    <a:pt x="2076046" y="1688911"/>
                    <a:pt x="2137768" y="1686253"/>
                  </a:cubicBezTo>
                  <a:cubicBezTo>
                    <a:pt x="2150817" y="1685684"/>
                    <a:pt x="2163962" y="1686253"/>
                    <a:pt x="2177011" y="1686253"/>
                  </a:cubicBezTo>
                  <a:cubicBezTo>
                    <a:pt x="2559154" y="1686253"/>
                    <a:pt x="2941233" y="1686253"/>
                    <a:pt x="3323249" y="1686253"/>
                  </a:cubicBezTo>
                  <a:cubicBezTo>
                    <a:pt x="3393734" y="1686253"/>
                    <a:pt x="3442883" y="1642202"/>
                    <a:pt x="3442312" y="1581252"/>
                  </a:cubicBezTo>
                  <a:cubicBezTo>
                    <a:pt x="3441740" y="1520302"/>
                    <a:pt x="3394687" y="1480238"/>
                    <a:pt x="3324964" y="1478530"/>
                  </a:cubicBezTo>
                  <a:cubicBezTo>
                    <a:pt x="3298821" y="1479089"/>
                    <a:pt x="3272669" y="1477980"/>
                    <a:pt x="3246668" y="1475207"/>
                  </a:cubicBezTo>
                  <a:cubicBezTo>
                    <a:pt x="3195294" y="1466239"/>
                    <a:pt x="3158116" y="1421328"/>
                    <a:pt x="3159038" y="1369351"/>
                  </a:cubicBezTo>
                  <a:cubicBezTo>
                    <a:pt x="3160757" y="1318880"/>
                    <a:pt x="3197501" y="1276409"/>
                    <a:pt x="3247335" y="1267293"/>
                  </a:cubicBezTo>
                  <a:cubicBezTo>
                    <a:pt x="3260289" y="1265015"/>
                    <a:pt x="3273434" y="1264540"/>
                    <a:pt x="3286292" y="1261977"/>
                  </a:cubicBezTo>
                  <a:cubicBezTo>
                    <a:pt x="3334829" y="1252481"/>
                    <a:pt x="3370092" y="1210447"/>
                    <a:pt x="3370874" y="1161153"/>
                  </a:cubicBezTo>
                  <a:cubicBezTo>
                    <a:pt x="3370783" y="1110348"/>
                    <a:pt x="3333312" y="1067302"/>
                    <a:pt x="3282863" y="1060044"/>
                  </a:cubicBezTo>
                  <a:cubicBezTo>
                    <a:pt x="3255683" y="1057287"/>
                    <a:pt x="3228356" y="1056241"/>
                    <a:pt x="3201044" y="1056911"/>
                  </a:cubicBezTo>
                  <a:cubicBezTo>
                    <a:pt x="3131225" y="1055772"/>
                    <a:pt x="3084934" y="1017322"/>
                    <a:pt x="3080552" y="956372"/>
                  </a:cubicBezTo>
                  <a:cubicBezTo>
                    <a:pt x="3076361" y="897606"/>
                    <a:pt x="3120748" y="851181"/>
                    <a:pt x="3189042" y="843111"/>
                  </a:cubicBezTo>
                  <a:cubicBezTo>
                    <a:pt x="3252479" y="835706"/>
                    <a:pt x="3293817" y="793174"/>
                    <a:pt x="3292293" y="737446"/>
                  </a:cubicBezTo>
                  <a:cubicBezTo>
                    <a:pt x="3290483" y="679819"/>
                    <a:pt x="3244668" y="637571"/>
                    <a:pt x="3180660" y="635862"/>
                  </a:cubicBezTo>
                  <a:cubicBezTo>
                    <a:pt x="3147323" y="634913"/>
                    <a:pt x="3113985" y="635862"/>
                    <a:pt x="3080648" y="635862"/>
                  </a:cubicBezTo>
                  <a:cubicBezTo>
                    <a:pt x="3015211" y="634818"/>
                    <a:pt x="2968729" y="592951"/>
                    <a:pt x="2966348" y="533140"/>
                  </a:cubicBezTo>
                  <a:cubicBezTo>
                    <a:pt x="2963545" y="474954"/>
                    <a:pt x="3008597" y="425521"/>
                    <a:pt x="3066974" y="422728"/>
                  </a:cubicBezTo>
                  <a:cubicBezTo>
                    <a:pt x="3067880" y="422684"/>
                    <a:pt x="3068787" y="422652"/>
                    <a:pt x="3069694" y="422632"/>
                  </a:cubicBezTo>
                  <a:cubicBezTo>
                    <a:pt x="3133988" y="420354"/>
                    <a:pt x="3179803" y="368992"/>
                    <a:pt x="3177326" y="313359"/>
                  </a:cubicBezTo>
                  <a:cubicBezTo>
                    <a:pt x="3174659" y="254023"/>
                    <a:pt x="3127511" y="214339"/>
                    <a:pt x="3060074" y="214244"/>
                  </a:cubicBezTo>
                  <a:cubicBezTo>
                    <a:pt x="2774324" y="214244"/>
                    <a:pt x="2488574" y="213010"/>
                    <a:pt x="2202824" y="214244"/>
                  </a:cubicBezTo>
                  <a:cubicBezTo>
                    <a:pt x="2020464" y="215760"/>
                    <a:pt x="1840436" y="255244"/>
                    <a:pt x="1674281" y="330163"/>
                  </a:cubicBezTo>
                  <a:cubicBezTo>
                    <a:pt x="1520834" y="397949"/>
                    <a:pt x="1389293" y="501051"/>
                    <a:pt x="1250514" y="592191"/>
                  </a:cubicBezTo>
                  <a:cubicBezTo>
                    <a:pt x="1240989" y="598457"/>
                    <a:pt x="1236226" y="618014"/>
                    <a:pt x="1236131" y="631400"/>
                  </a:cubicBezTo>
                  <a:cubicBezTo>
                    <a:pt x="1235369" y="905485"/>
                    <a:pt x="1236131" y="1179476"/>
                    <a:pt x="1234988" y="1453561"/>
                  </a:cubicBezTo>
                  <a:cubicBezTo>
                    <a:pt x="1233268" y="1473486"/>
                    <a:pt x="1243351" y="1492584"/>
                    <a:pt x="1260801" y="1502454"/>
                  </a:cubicBezTo>
                  <a:cubicBezTo>
                    <a:pt x="1384340" y="1585050"/>
                    <a:pt x="1506070" y="1670209"/>
                    <a:pt x="1630085" y="1751760"/>
                  </a:cubicBezTo>
                  <a:cubicBezTo>
                    <a:pt x="1814670" y="1871798"/>
                    <a:pt x="1960768" y="2042165"/>
                    <a:pt x="2050995" y="2242588"/>
                  </a:cubicBezTo>
                  <a:cubicBezTo>
                    <a:pt x="2114146" y="2380438"/>
                    <a:pt x="2180821" y="2516673"/>
                    <a:pt x="2246829" y="2655662"/>
                  </a:cubicBezTo>
                  <a:close/>
                  <a:moveTo>
                    <a:pt x="218004" y="214339"/>
                  </a:moveTo>
                  <a:lnTo>
                    <a:pt x="218004" y="1698120"/>
                  </a:lnTo>
                  <a:cubicBezTo>
                    <a:pt x="223037" y="1699410"/>
                    <a:pt x="228165" y="1700298"/>
                    <a:pt x="233339" y="1700779"/>
                  </a:cubicBezTo>
                  <a:cubicBezTo>
                    <a:pt x="463082" y="1700779"/>
                    <a:pt x="692730" y="1701633"/>
                    <a:pt x="922473" y="1700779"/>
                  </a:cubicBezTo>
                  <a:cubicBezTo>
                    <a:pt x="985052" y="1700779"/>
                    <a:pt x="1021438" y="1659766"/>
                    <a:pt x="1021438" y="1594543"/>
                  </a:cubicBezTo>
                  <a:cubicBezTo>
                    <a:pt x="1021438" y="1169792"/>
                    <a:pt x="1021438" y="745072"/>
                    <a:pt x="1021438" y="320384"/>
                  </a:cubicBezTo>
                  <a:cubicBezTo>
                    <a:pt x="1021438" y="252314"/>
                    <a:pt x="983338" y="215098"/>
                    <a:pt x="914758" y="214719"/>
                  </a:cubicBezTo>
                  <a:cubicBezTo>
                    <a:pt x="833890" y="214719"/>
                    <a:pt x="752833" y="214719"/>
                    <a:pt x="671965" y="214719"/>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838CA98C-AF10-A24B-91B7-12805F304EE4}"/>
                </a:ext>
              </a:extLst>
            </p:cNvPr>
            <p:cNvSpPr/>
            <p:nvPr/>
          </p:nvSpPr>
          <p:spPr>
            <a:xfrm>
              <a:off x="3326605" y="3251276"/>
              <a:ext cx="212436" cy="212673"/>
            </a:xfrm>
            <a:custGeom>
              <a:avLst/>
              <a:gdLst>
                <a:gd name="connsiteX0" fmla="*/ 106753 w 212436"/>
                <a:gd name="connsiteY0" fmla="*/ 212820 h 212673"/>
                <a:gd name="connsiteX1" fmla="*/ 172 w 212436"/>
                <a:gd name="connsiteY1" fmla="*/ 108680 h 212673"/>
                <a:gd name="connsiteX2" fmla="*/ 168 w 212436"/>
                <a:gd name="connsiteY2" fmla="*/ 107154 h 212673"/>
                <a:gd name="connsiteX3" fmla="*/ 106182 w 212436"/>
                <a:gd name="connsiteY3" fmla="*/ 160 h 212673"/>
                <a:gd name="connsiteX4" fmla="*/ 212577 w 212436"/>
                <a:gd name="connsiteY4" fmla="*/ 105824 h 212673"/>
                <a:gd name="connsiteX5" fmla="*/ 212576 w 212436"/>
                <a:gd name="connsiteY5" fmla="*/ 106585 h 212673"/>
                <a:gd name="connsiteX6" fmla="*/ 110794 w 212436"/>
                <a:gd name="connsiteY6" fmla="*/ 212806 h 212673"/>
                <a:gd name="connsiteX7" fmla="*/ 106753 w 212436"/>
                <a:gd name="connsiteY7" fmla="*/ 212820 h 21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36" h="212673">
                  <a:moveTo>
                    <a:pt x="106753" y="212820"/>
                  </a:moveTo>
                  <a:cubicBezTo>
                    <a:pt x="48470" y="213398"/>
                    <a:pt x="752" y="166772"/>
                    <a:pt x="172" y="108680"/>
                  </a:cubicBezTo>
                  <a:cubicBezTo>
                    <a:pt x="167" y="108171"/>
                    <a:pt x="166" y="107663"/>
                    <a:pt x="168" y="107154"/>
                  </a:cubicBezTo>
                  <a:cubicBezTo>
                    <a:pt x="-96" y="48472"/>
                    <a:pt x="47308" y="630"/>
                    <a:pt x="106182" y="160"/>
                  </a:cubicBezTo>
                  <a:cubicBezTo>
                    <a:pt x="164836" y="54"/>
                    <a:pt x="212471" y="47361"/>
                    <a:pt x="212577" y="105824"/>
                  </a:cubicBezTo>
                  <a:cubicBezTo>
                    <a:pt x="212578" y="106077"/>
                    <a:pt x="212577" y="106331"/>
                    <a:pt x="212576" y="106585"/>
                  </a:cubicBezTo>
                  <a:cubicBezTo>
                    <a:pt x="213898" y="163931"/>
                    <a:pt x="168329" y="211488"/>
                    <a:pt x="110794" y="212806"/>
                  </a:cubicBezTo>
                  <a:cubicBezTo>
                    <a:pt x="109447" y="212837"/>
                    <a:pt x="108100" y="212841"/>
                    <a:pt x="106753" y="212820"/>
                  </a:cubicBezTo>
                  <a:close/>
                </a:path>
              </a:pathLst>
            </a:custGeom>
            <a:grpFill/>
            <a:ln w="9525" cap="flat">
              <a:noFill/>
              <a:prstDash val="solid"/>
              <a:miter/>
            </a:ln>
          </p:spPr>
          <p:txBody>
            <a:bodyPr rtlCol="0" anchor="ctr"/>
            <a:lstStyle/>
            <a:p>
              <a:endParaRPr lang="en-RO"/>
            </a:p>
          </p:txBody>
        </p:sp>
      </p:grpSp>
      <p:grpSp>
        <p:nvGrpSpPr>
          <p:cNvPr id="62" name="Graphic 60">
            <a:extLst>
              <a:ext uri="{FF2B5EF4-FFF2-40B4-BE49-F238E27FC236}">
                <a16:creationId xmlns:a16="http://schemas.microsoft.com/office/drawing/2014/main" id="{1B4B0E54-B297-5244-80AD-B56FB7D8829B}"/>
              </a:ext>
            </a:extLst>
          </p:cNvPr>
          <p:cNvGrpSpPr>
            <a:grpSpLocks noChangeAspect="1"/>
          </p:cNvGrpSpPr>
          <p:nvPr/>
        </p:nvGrpSpPr>
        <p:grpSpPr>
          <a:xfrm>
            <a:off x="7605252" y="2893084"/>
            <a:ext cx="420000" cy="504000"/>
            <a:chOff x="3143250" y="1714500"/>
            <a:chExt cx="2857500" cy="3429000"/>
          </a:xfrm>
          <a:solidFill>
            <a:schemeClr val="bg1"/>
          </a:solidFill>
        </p:grpSpPr>
        <p:sp>
          <p:nvSpPr>
            <p:cNvPr id="64" name="Freeform 63">
              <a:extLst>
                <a:ext uri="{FF2B5EF4-FFF2-40B4-BE49-F238E27FC236}">
                  <a16:creationId xmlns:a16="http://schemas.microsoft.com/office/drawing/2014/main" id="{E590B062-8700-B740-9778-431CF80EFEE1}"/>
                </a:ext>
              </a:extLst>
            </p:cNvPr>
            <p:cNvSpPr/>
            <p:nvPr/>
          </p:nvSpPr>
          <p:spPr>
            <a:xfrm>
              <a:off x="3143344" y="1714881"/>
              <a:ext cx="2855812" cy="3429666"/>
            </a:xfrm>
            <a:custGeom>
              <a:avLst/>
              <a:gdLst>
                <a:gd name="connsiteX0" fmla="*/ 1201320 w 2855812"/>
                <a:gd name="connsiteY0" fmla="*/ 754242 h 3429666"/>
                <a:gd name="connsiteX1" fmla="*/ 1227427 w 2855812"/>
                <a:gd name="connsiteY1" fmla="*/ 586602 h 3429666"/>
                <a:gd name="connsiteX2" fmla="*/ 1268723 w 2855812"/>
                <a:gd name="connsiteY2" fmla="*/ 482398 h 3429666"/>
                <a:gd name="connsiteX3" fmla="*/ 1388814 w 2855812"/>
                <a:gd name="connsiteY3" fmla="*/ 314187 h 3429666"/>
                <a:gd name="connsiteX4" fmla="*/ 1392136 w 2855812"/>
                <a:gd name="connsiteY4" fmla="*/ 262466 h 3429666"/>
                <a:gd name="connsiteX5" fmla="*/ 1301665 w 2855812"/>
                <a:gd name="connsiteY5" fmla="*/ 76633 h 3429666"/>
                <a:gd name="connsiteX6" fmla="*/ 1347992 w 2855812"/>
                <a:gd name="connsiteY6" fmla="*/ 433 h 3429666"/>
                <a:gd name="connsiteX7" fmla="*/ 2170592 w 2855812"/>
                <a:gd name="connsiteY7" fmla="*/ 433 h 3429666"/>
                <a:gd name="connsiteX8" fmla="*/ 2230210 w 2855812"/>
                <a:gd name="connsiteY8" fmla="*/ 62250 h 3429666"/>
                <a:gd name="connsiteX9" fmla="*/ 2229735 w 2855812"/>
                <a:gd name="connsiteY9" fmla="*/ 1308597 h 3429666"/>
                <a:gd name="connsiteX10" fmla="*/ 2258215 w 2855812"/>
                <a:gd name="connsiteY10" fmla="*/ 1384797 h 3429666"/>
                <a:gd name="connsiteX11" fmla="*/ 2692062 w 2855812"/>
                <a:gd name="connsiteY11" fmla="*/ 1891241 h 3429666"/>
                <a:gd name="connsiteX12" fmla="*/ 2824019 w 2855812"/>
                <a:gd name="connsiteY12" fmla="*/ 2200327 h 3429666"/>
                <a:gd name="connsiteX13" fmla="*/ 2771236 w 2855812"/>
                <a:gd name="connsiteY13" fmla="*/ 2646478 h 3429666"/>
                <a:gd name="connsiteX14" fmla="*/ 2726618 w 2855812"/>
                <a:gd name="connsiteY14" fmla="*/ 2826215 h 3429666"/>
                <a:gd name="connsiteX15" fmla="*/ 2720067 w 2855812"/>
                <a:gd name="connsiteY15" fmla="*/ 2964709 h 3429666"/>
                <a:gd name="connsiteX16" fmla="*/ 2741807 w 2855812"/>
                <a:gd name="connsiteY16" fmla="*/ 2983759 h 3429666"/>
                <a:gd name="connsiteX17" fmla="*/ 2855727 w 2855812"/>
                <a:gd name="connsiteY17" fmla="*/ 3109298 h 3429666"/>
                <a:gd name="connsiteX18" fmla="*/ 2855727 w 2855812"/>
                <a:gd name="connsiteY18" fmla="*/ 3341422 h 3429666"/>
                <a:gd name="connsiteX19" fmla="*/ 2766395 w 2855812"/>
                <a:gd name="connsiteY19" fmla="*/ 3429814 h 3429666"/>
                <a:gd name="connsiteX20" fmla="*/ 2004648 w 2855812"/>
                <a:gd name="connsiteY20" fmla="*/ 3429814 h 3429666"/>
                <a:gd name="connsiteX21" fmla="*/ 1914081 w 2855812"/>
                <a:gd name="connsiteY21" fmla="*/ 3338470 h 3429666"/>
                <a:gd name="connsiteX22" fmla="*/ 1914081 w 2855812"/>
                <a:gd name="connsiteY22" fmla="*/ 3084914 h 3429666"/>
                <a:gd name="connsiteX23" fmla="*/ 2013192 w 2855812"/>
                <a:gd name="connsiteY23" fmla="*/ 2984616 h 3429666"/>
                <a:gd name="connsiteX24" fmla="*/ 2041672 w 2855812"/>
                <a:gd name="connsiteY24" fmla="*/ 2983187 h 3429666"/>
                <a:gd name="connsiteX25" fmla="*/ 2031324 w 2855812"/>
                <a:gd name="connsiteY25" fmla="*/ 2828977 h 3429666"/>
                <a:gd name="connsiteX26" fmla="*/ 2002844 w 2855812"/>
                <a:gd name="connsiteY26" fmla="*/ 2809927 h 3429666"/>
                <a:gd name="connsiteX27" fmla="*/ 1974364 w 2855812"/>
                <a:gd name="connsiteY27" fmla="*/ 2809261 h 3429666"/>
                <a:gd name="connsiteX28" fmla="*/ 69522 w 2855812"/>
                <a:gd name="connsiteY28" fmla="*/ 2809261 h 3429666"/>
                <a:gd name="connsiteX29" fmla="*/ 126 w 2855812"/>
                <a:gd name="connsiteY29" fmla="*/ 2740204 h 3429666"/>
                <a:gd name="connsiteX30" fmla="*/ 126 w 2855812"/>
                <a:gd name="connsiteY30" fmla="*/ 69013 h 3429666"/>
                <a:gd name="connsiteX31" fmla="*/ 67244 w 2855812"/>
                <a:gd name="connsiteY31" fmla="*/ 909 h 3429666"/>
                <a:gd name="connsiteX32" fmla="*/ 1042496 w 2855812"/>
                <a:gd name="connsiteY32" fmla="*/ 148 h 3429666"/>
                <a:gd name="connsiteX33" fmla="*/ 1116070 w 2855812"/>
                <a:gd name="connsiteY33" fmla="*/ 50630 h 3429666"/>
                <a:gd name="connsiteX34" fmla="*/ 1184802 w 2855812"/>
                <a:gd name="connsiteY34" fmla="*/ 226176 h 3429666"/>
                <a:gd name="connsiteX35" fmla="*/ 1189074 w 2855812"/>
                <a:gd name="connsiteY35" fmla="*/ 297804 h 3429666"/>
                <a:gd name="connsiteX36" fmla="*/ 1127557 w 2855812"/>
                <a:gd name="connsiteY36" fmla="*/ 535929 h 3429666"/>
                <a:gd name="connsiteX37" fmla="*/ 1123759 w 2855812"/>
                <a:gd name="connsiteY37" fmla="*/ 566980 h 3429666"/>
                <a:gd name="connsiteX38" fmla="*/ 1190213 w 2855812"/>
                <a:gd name="connsiteY38" fmla="*/ 753956 h 3429666"/>
                <a:gd name="connsiteX39" fmla="*/ 1279355 w 2855812"/>
                <a:gd name="connsiteY39" fmla="*/ 755956 h 3429666"/>
                <a:gd name="connsiteX40" fmla="*/ 1326822 w 2855812"/>
                <a:gd name="connsiteY40" fmla="*/ 755956 h 3429666"/>
                <a:gd name="connsiteX41" fmla="*/ 1839463 w 2855812"/>
                <a:gd name="connsiteY41" fmla="*/ 755956 h 3429666"/>
                <a:gd name="connsiteX42" fmla="*/ 1907910 w 2855812"/>
                <a:gd name="connsiteY42" fmla="*/ 792723 h 3429666"/>
                <a:gd name="connsiteX43" fmla="*/ 1839463 w 2855812"/>
                <a:gd name="connsiteY43" fmla="*/ 834442 h 3429666"/>
                <a:gd name="connsiteX44" fmla="*/ 1309070 w 2855812"/>
                <a:gd name="connsiteY44" fmla="*/ 833871 h 3429666"/>
                <a:gd name="connsiteX45" fmla="*/ 1262552 w 2855812"/>
                <a:gd name="connsiteY45" fmla="*/ 873209 h 3429666"/>
                <a:gd name="connsiteX46" fmla="*/ 1254483 w 2855812"/>
                <a:gd name="connsiteY46" fmla="*/ 929597 h 3429666"/>
                <a:gd name="connsiteX47" fmla="*/ 1215275 w 2855812"/>
                <a:gd name="connsiteY47" fmla="*/ 977222 h 3429666"/>
                <a:gd name="connsiteX48" fmla="*/ 1171226 w 2855812"/>
                <a:gd name="connsiteY48" fmla="*/ 938170 h 3429666"/>
                <a:gd name="connsiteX49" fmla="*/ 1145594 w 2855812"/>
                <a:gd name="connsiteY49" fmla="*/ 864160 h 3429666"/>
                <a:gd name="connsiteX50" fmla="*/ 1102874 w 2855812"/>
                <a:gd name="connsiteY50" fmla="*/ 833966 h 3429666"/>
                <a:gd name="connsiteX51" fmla="*/ 843041 w 2855812"/>
                <a:gd name="connsiteY51" fmla="*/ 833966 h 3429666"/>
                <a:gd name="connsiteX52" fmla="*/ 798137 w 2855812"/>
                <a:gd name="connsiteY52" fmla="*/ 794152 h 3429666"/>
                <a:gd name="connsiteX53" fmla="*/ 843325 w 2855812"/>
                <a:gd name="connsiteY53" fmla="*/ 756052 h 3429666"/>
                <a:gd name="connsiteX54" fmla="*/ 1067653 w 2855812"/>
                <a:gd name="connsiteY54" fmla="*/ 756052 h 3429666"/>
                <a:gd name="connsiteX55" fmla="*/ 1102209 w 2855812"/>
                <a:gd name="connsiteY55" fmla="*/ 754432 h 3429666"/>
                <a:gd name="connsiteX56" fmla="*/ 1060818 w 2855812"/>
                <a:gd name="connsiteY56" fmla="*/ 486304 h 3429666"/>
                <a:gd name="connsiteX57" fmla="*/ 973669 w 2855812"/>
                <a:gd name="connsiteY57" fmla="*/ 486304 h 3429666"/>
                <a:gd name="connsiteX58" fmla="*/ 927247 w 2855812"/>
                <a:gd name="connsiteY58" fmla="*/ 444965 h 3429666"/>
                <a:gd name="connsiteX59" fmla="*/ 973764 w 2855812"/>
                <a:gd name="connsiteY59" fmla="*/ 407627 h 3429666"/>
                <a:gd name="connsiteX60" fmla="*/ 1079805 w 2855812"/>
                <a:gd name="connsiteY60" fmla="*/ 407627 h 3429666"/>
                <a:gd name="connsiteX61" fmla="*/ 1113506 w 2855812"/>
                <a:gd name="connsiteY61" fmla="*/ 279802 h 3429666"/>
                <a:gd name="connsiteX62" fmla="*/ 1110374 w 2855812"/>
                <a:gd name="connsiteY62" fmla="*/ 248845 h 3429666"/>
                <a:gd name="connsiteX63" fmla="*/ 1050186 w 2855812"/>
                <a:gd name="connsiteY63" fmla="*/ 100255 h 3429666"/>
                <a:gd name="connsiteX64" fmla="*/ 1020092 w 2855812"/>
                <a:gd name="connsiteY64" fmla="*/ 79967 h 3429666"/>
                <a:gd name="connsiteX65" fmla="*/ 859844 w 2855812"/>
                <a:gd name="connsiteY65" fmla="*/ 79015 h 3429666"/>
                <a:gd name="connsiteX66" fmla="*/ 682983 w 2855812"/>
                <a:gd name="connsiteY66" fmla="*/ 79015 h 3429666"/>
                <a:gd name="connsiteX67" fmla="*/ 682983 w 2855812"/>
                <a:gd name="connsiteY67" fmla="*/ 418009 h 3429666"/>
                <a:gd name="connsiteX68" fmla="*/ 656022 w 2855812"/>
                <a:gd name="connsiteY68" fmla="*/ 477541 h 3429666"/>
                <a:gd name="connsiteX69" fmla="*/ 597922 w 2855812"/>
                <a:gd name="connsiteY69" fmla="*/ 446775 h 3429666"/>
                <a:gd name="connsiteX70" fmla="*/ 497862 w 2855812"/>
                <a:gd name="connsiteY70" fmla="*/ 325522 h 3429666"/>
                <a:gd name="connsiteX71" fmla="*/ 389258 w 2855812"/>
                <a:gd name="connsiteY71" fmla="*/ 454871 h 3429666"/>
                <a:gd name="connsiteX72" fmla="*/ 339323 w 2855812"/>
                <a:gd name="connsiteY72" fmla="*/ 474969 h 3429666"/>
                <a:gd name="connsiteX73" fmla="*/ 312837 w 2855812"/>
                <a:gd name="connsiteY73" fmla="*/ 427344 h 3429666"/>
                <a:gd name="connsiteX74" fmla="*/ 311603 w 2855812"/>
                <a:gd name="connsiteY74" fmla="*/ 216651 h 3429666"/>
                <a:gd name="connsiteX75" fmla="*/ 311603 w 2855812"/>
                <a:gd name="connsiteY75" fmla="*/ 81491 h 3429666"/>
                <a:gd name="connsiteX76" fmla="*/ 80819 w 2855812"/>
                <a:gd name="connsiteY76" fmla="*/ 81491 h 3429666"/>
                <a:gd name="connsiteX77" fmla="*/ 80819 w 2855812"/>
                <a:gd name="connsiteY77" fmla="*/ 2729441 h 3429666"/>
                <a:gd name="connsiteX78" fmla="*/ 1992306 w 2855812"/>
                <a:gd name="connsiteY78" fmla="*/ 2729441 h 3429666"/>
                <a:gd name="connsiteX79" fmla="*/ 1988984 w 2855812"/>
                <a:gd name="connsiteY79" fmla="*/ 2703914 h 3429666"/>
                <a:gd name="connsiteX80" fmla="*/ 1964681 w 2855812"/>
                <a:gd name="connsiteY80" fmla="*/ 2449216 h 3429666"/>
                <a:gd name="connsiteX81" fmla="*/ 2012147 w 2855812"/>
                <a:gd name="connsiteY81" fmla="*/ 1941247 h 3429666"/>
                <a:gd name="connsiteX82" fmla="*/ 2116574 w 2855812"/>
                <a:gd name="connsiteY82" fmla="*/ 1822375 h 3429666"/>
                <a:gd name="connsiteX83" fmla="*/ 2149232 w 2855812"/>
                <a:gd name="connsiteY83" fmla="*/ 1812850 h 3429666"/>
                <a:gd name="connsiteX84" fmla="*/ 2149232 w 2855812"/>
                <a:gd name="connsiteY84" fmla="*/ 80253 h 3429666"/>
                <a:gd name="connsiteX85" fmla="*/ 1390712 w 2855812"/>
                <a:gd name="connsiteY85" fmla="*/ 80253 h 3429666"/>
                <a:gd name="connsiteX86" fmla="*/ 1475488 w 2855812"/>
                <a:gd name="connsiteY86" fmla="*/ 255132 h 3429666"/>
                <a:gd name="connsiteX87" fmla="*/ 1468083 w 2855812"/>
                <a:gd name="connsiteY87" fmla="*/ 336761 h 3429666"/>
                <a:gd name="connsiteX88" fmla="*/ 1418433 w 2855812"/>
                <a:gd name="connsiteY88" fmla="*/ 407722 h 3429666"/>
                <a:gd name="connsiteX89" fmla="*/ 1843640 w 2855812"/>
                <a:gd name="connsiteY89" fmla="*/ 407722 h 3429666"/>
                <a:gd name="connsiteX90" fmla="*/ 1871551 w 2855812"/>
                <a:gd name="connsiteY90" fmla="*/ 408770 h 3429666"/>
                <a:gd name="connsiteX91" fmla="*/ 1906961 w 2855812"/>
                <a:gd name="connsiteY91" fmla="*/ 445537 h 3429666"/>
                <a:gd name="connsiteX92" fmla="*/ 1871931 w 2855812"/>
                <a:gd name="connsiteY92" fmla="*/ 485732 h 3429666"/>
                <a:gd name="connsiteX93" fmla="*/ 1843451 w 2855812"/>
                <a:gd name="connsiteY93" fmla="*/ 486304 h 3429666"/>
                <a:gd name="connsiteX94" fmla="*/ 1391377 w 2855812"/>
                <a:gd name="connsiteY94" fmla="*/ 486304 h 3429666"/>
                <a:gd name="connsiteX95" fmla="*/ 1344670 w 2855812"/>
                <a:gd name="connsiteY95" fmla="*/ 510116 h 3429666"/>
                <a:gd name="connsiteX96" fmla="*/ 1279355 w 2855812"/>
                <a:gd name="connsiteY96" fmla="*/ 755956 h 3429666"/>
                <a:gd name="connsiteX97" fmla="*/ 2636905 w 2855812"/>
                <a:gd name="connsiteY97" fmla="*/ 2981663 h 3429666"/>
                <a:gd name="connsiteX98" fmla="*/ 2649341 w 2855812"/>
                <a:gd name="connsiteY98" fmla="*/ 2814309 h 3429666"/>
                <a:gd name="connsiteX99" fmla="*/ 2700796 w 2855812"/>
                <a:gd name="connsiteY99" fmla="*/ 2606950 h 3429666"/>
                <a:gd name="connsiteX100" fmla="*/ 2745414 w 2855812"/>
                <a:gd name="connsiteY100" fmla="*/ 2203090 h 3429666"/>
                <a:gd name="connsiteX101" fmla="*/ 2667284 w 2855812"/>
                <a:gd name="connsiteY101" fmla="*/ 1984015 h 3429666"/>
                <a:gd name="connsiteX102" fmla="*/ 2375838 w 2855812"/>
                <a:gd name="connsiteY102" fmla="*/ 1642258 h 3429666"/>
                <a:gd name="connsiteX103" fmla="*/ 2235716 w 2855812"/>
                <a:gd name="connsiteY103" fmla="*/ 1479190 h 3429666"/>
                <a:gd name="connsiteX104" fmla="*/ 2230590 w 2855812"/>
                <a:gd name="connsiteY104" fmla="*/ 1492429 h 3429666"/>
                <a:gd name="connsiteX105" fmla="*/ 2230590 w 2855812"/>
                <a:gd name="connsiteY105" fmla="*/ 1810088 h 3429666"/>
                <a:gd name="connsiteX106" fmla="*/ 2249576 w 2855812"/>
                <a:gd name="connsiteY106" fmla="*/ 1839711 h 3429666"/>
                <a:gd name="connsiteX107" fmla="*/ 2309384 w 2855812"/>
                <a:gd name="connsiteY107" fmla="*/ 1936580 h 3429666"/>
                <a:gd name="connsiteX108" fmla="*/ 2312327 w 2855812"/>
                <a:gd name="connsiteY108" fmla="*/ 2308055 h 3429666"/>
                <a:gd name="connsiteX109" fmla="*/ 2280720 w 2855812"/>
                <a:gd name="connsiteY109" fmla="*/ 2346155 h 3429666"/>
                <a:gd name="connsiteX110" fmla="*/ 2274354 w 2855812"/>
                <a:gd name="connsiteY110" fmla="*/ 2346155 h 3429666"/>
                <a:gd name="connsiteX111" fmla="*/ 2236381 w 2855812"/>
                <a:gd name="connsiteY111" fmla="*/ 2308055 h 3429666"/>
                <a:gd name="connsiteX112" fmla="*/ 2235621 w 2855812"/>
                <a:gd name="connsiteY112" fmla="*/ 2250905 h 3429666"/>
                <a:gd name="connsiteX113" fmla="*/ 2234387 w 2855812"/>
                <a:gd name="connsiteY113" fmla="*/ 1965155 h 3429666"/>
                <a:gd name="connsiteX114" fmla="*/ 2155972 w 2855812"/>
                <a:gd name="connsiteY114" fmla="*/ 1893622 h 3429666"/>
                <a:gd name="connsiteX115" fmla="*/ 2084487 w 2855812"/>
                <a:gd name="connsiteY115" fmla="*/ 1977061 h 3429666"/>
                <a:gd name="connsiteX116" fmla="*/ 2043476 w 2855812"/>
                <a:gd name="connsiteY116" fmla="*/ 2406734 h 3429666"/>
                <a:gd name="connsiteX117" fmla="*/ 2104993 w 2855812"/>
                <a:gd name="connsiteY117" fmla="*/ 2804498 h 3429666"/>
                <a:gd name="connsiteX118" fmla="*/ 2120657 w 2855812"/>
                <a:gd name="connsiteY118" fmla="*/ 2876221 h 3429666"/>
                <a:gd name="connsiteX119" fmla="*/ 2121321 w 2855812"/>
                <a:gd name="connsiteY119" fmla="*/ 2981854 h 3429666"/>
                <a:gd name="connsiteX120" fmla="*/ 2774844 w 2855812"/>
                <a:gd name="connsiteY120" fmla="*/ 3064531 h 3429666"/>
                <a:gd name="connsiteX121" fmla="*/ 1994775 w 2855812"/>
                <a:gd name="connsiteY121" fmla="*/ 3064531 h 3429666"/>
                <a:gd name="connsiteX122" fmla="*/ 1994775 w 2855812"/>
                <a:gd name="connsiteY122" fmla="*/ 3348566 h 3429666"/>
                <a:gd name="connsiteX123" fmla="*/ 2774654 w 2855812"/>
                <a:gd name="connsiteY123" fmla="*/ 3348566 h 3429666"/>
                <a:gd name="connsiteX124" fmla="*/ 602384 w 2855812"/>
                <a:gd name="connsiteY124" fmla="*/ 329141 h 3429666"/>
                <a:gd name="connsiteX125" fmla="*/ 602384 w 2855812"/>
                <a:gd name="connsiteY125" fmla="*/ 81491 h 3429666"/>
                <a:gd name="connsiteX126" fmla="*/ 392771 w 2855812"/>
                <a:gd name="connsiteY126" fmla="*/ 81491 h 3429666"/>
                <a:gd name="connsiteX127" fmla="*/ 392771 w 2855812"/>
                <a:gd name="connsiteY127" fmla="*/ 329141 h 3429666"/>
                <a:gd name="connsiteX128" fmla="*/ 463591 w 2855812"/>
                <a:gd name="connsiteY128" fmla="*/ 244464 h 3429666"/>
                <a:gd name="connsiteX129" fmla="*/ 531943 w 2855812"/>
                <a:gd name="connsiteY129" fmla="*/ 243702 h 3429666"/>
                <a:gd name="connsiteX130" fmla="*/ 602384 w 2855812"/>
                <a:gd name="connsiteY130" fmla="*/ 329141 h 342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855812" h="3429666">
                  <a:moveTo>
                    <a:pt x="1201320" y="754242"/>
                  </a:moveTo>
                  <a:cubicBezTo>
                    <a:pt x="1210244" y="698330"/>
                    <a:pt x="1220307" y="642704"/>
                    <a:pt x="1227427" y="586602"/>
                  </a:cubicBezTo>
                  <a:cubicBezTo>
                    <a:pt x="1231397" y="548722"/>
                    <a:pt x="1245684" y="512671"/>
                    <a:pt x="1268723" y="482398"/>
                  </a:cubicBezTo>
                  <a:cubicBezTo>
                    <a:pt x="1310304" y="427534"/>
                    <a:pt x="1347897" y="369622"/>
                    <a:pt x="1388814" y="314187"/>
                  </a:cubicBezTo>
                  <a:cubicBezTo>
                    <a:pt x="1401457" y="299686"/>
                    <a:pt x="1402819" y="278475"/>
                    <a:pt x="1392136" y="262466"/>
                  </a:cubicBezTo>
                  <a:cubicBezTo>
                    <a:pt x="1360808" y="201125"/>
                    <a:pt x="1331474" y="138641"/>
                    <a:pt x="1301665" y="76633"/>
                  </a:cubicBezTo>
                  <a:cubicBezTo>
                    <a:pt x="1276128" y="23388"/>
                    <a:pt x="1290178" y="433"/>
                    <a:pt x="1347992" y="433"/>
                  </a:cubicBezTo>
                  <a:lnTo>
                    <a:pt x="2170592" y="433"/>
                  </a:lnTo>
                  <a:cubicBezTo>
                    <a:pt x="2219387" y="433"/>
                    <a:pt x="2230210" y="11578"/>
                    <a:pt x="2230210" y="62250"/>
                  </a:cubicBezTo>
                  <a:cubicBezTo>
                    <a:pt x="2230210" y="477731"/>
                    <a:pt x="2230052" y="893180"/>
                    <a:pt x="2229735" y="1308597"/>
                  </a:cubicBezTo>
                  <a:cubicBezTo>
                    <a:pt x="2228954" y="1336753"/>
                    <a:pt x="2239175" y="1364099"/>
                    <a:pt x="2258215" y="1384797"/>
                  </a:cubicBezTo>
                  <a:cubicBezTo>
                    <a:pt x="2402894" y="1553675"/>
                    <a:pt x="2543965" y="1725601"/>
                    <a:pt x="2692062" y="1891241"/>
                  </a:cubicBezTo>
                  <a:cubicBezTo>
                    <a:pt x="2772470" y="1981157"/>
                    <a:pt x="2804843" y="2085932"/>
                    <a:pt x="2824019" y="2200327"/>
                  </a:cubicBezTo>
                  <a:cubicBezTo>
                    <a:pt x="2849841" y="2354918"/>
                    <a:pt x="2809115" y="2500174"/>
                    <a:pt x="2771236" y="2646478"/>
                  </a:cubicBezTo>
                  <a:cubicBezTo>
                    <a:pt x="2755762" y="2706295"/>
                    <a:pt x="2737250" y="2765541"/>
                    <a:pt x="2726618" y="2826215"/>
                  </a:cubicBezTo>
                  <a:cubicBezTo>
                    <a:pt x="2718738" y="2871459"/>
                    <a:pt x="2720257" y="2918512"/>
                    <a:pt x="2720067" y="2964709"/>
                  </a:cubicBezTo>
                  <a:cubicBezTo>
                    <a:pt x="2720067" y="2971186"/>
                    <a:pt x="2733738" y="2982616"/>
                    <a:pt x="2741807" y="2983759"/>
                  </a:cubicBezTo>
                  <a:cubicBezTo>
                    <a:pt x="2850885" y="2994808"/>
                    <a:pt x="2855727" y="2999284"/>
                    <a:pt x="2855727" y="3109298"/>
                  </a:cubicBezTo>
                  <a:cubicBezTo>
                    <a:pt x="2855727" y="3186641"/>
                    <a:pt x="2856202" y="3263984"/>
                    <a:pt x="2855727" y="3341422"/>
                  </a:cubicBezTo>
                  <a:cubicBezTo>
                    <a:pt x="2855157" y="3404383"/>
                    <a:pt x="2829146" y="3429814"/>
                    <a:pt x="2766395" y="3429814"/>
                  </a:cubicBezTo>
                  <a:cubicBezTo>
                    <a:pt x="2512479" y="3429814"/>
                    <a:pt x="2258563" y="3429814"/>
                    <a:pt x="2004648" y="3429814"/>
                  </a:cubicBezTo>
                  <a:cubicBezTo>
                    <a:pt x="1940568" y="3429814"/>
                    <a:pt x="1914366" y="3403430"/>
                    <a:pt x="1914081" y="3338470"/>
                  </a:cubicBezTo>
                  <a:cubicBezTo>
                    <a:pt x="1914081" y="3253888"/>
                    <a:pt x="1914081" y="3169401"/>
                    <a:pt x="1914081" y="3084914"/>
                  </a:cubicBezTo>
                  <a:cubicBezTo>
                    <a:pt x="1914081" y="3006809"/>
                    <a:pt x="1934872" y="2985949"/>
                    <a:pt x="2013192" y="2984616"/>
                  </a:cubicBezTo>
                  <a:cubicBezTo>
                    <a:pt x="2021356" y="2984616"/>
                    <a:pt x="2029520" y="2983759"/>
                    <a:pt x="2041672" y="2983187"/>
                  </a:cubicBezTo>
                  <a:cubicBezTo>
                    <a:pt x="2041672" y="2930323"/>
                    <a:pt x="2054298" y="2878412"/>
                    <a:pt x="2031324" y="2828977"/>
                  </a:cubicBezTo>
                  <a:cubicBezTo>
                    <a:pt x="2027147" y="2819929"/>
                    <a:pt x="2013287" y="2813833"/>
                    <a:pt x="2002844" y="2809927"/>
                  </a:cubicBezTo>
                  <a:cubicBezTo>
                    <a:pt x="1993450" y="2808148"/>
                    <a:pt x="1983830" y="2807923"/>
                    <a:pt x="1974364" y="2809261"/>
                  </a:cubicBezTo>
                  <a:lnTo>
                    <a:pt x="69522" y="2809261"/>
                  </a:lnTo>
                  <a:cubicBezTo>
                    <a:pt x="6106" y="2809261"/>
                    <a:pt x="126" y="2803450"/>
                    <a:pt x="126" y="2740204"/>
                  </a:cubicBezTo>
                  <a:cubicBezTo>
                    <a:pt x="126" y="1849807"/>
                    <a:pt x="126" y="959410"/>
                    <a:pt x="126" y="69013"/>
                  </a:cubicBezTo>
                  <a:cubicBezTo>
                    <a:pt x="126" y="8434"/>
                    <a:pt x="7625" y="909"/>
                    <a:pt x="67244" y="909"/>
                  </a:cubicBezTo>
                  <a:cubicBezTo>
                    <a:pt x="392391" y="909"/>
                    <a:pt x="717444" y="1481"/>
                    <a:pt x="1042496" y="148"/>
                  </a:cubicBezTo>
                  <a:cubicBezTo>
                    <a:pt x="1082273" y="148"/>
                    <a:pt x="1102969" y="13387"/>
                    <a:pt x="1116070" y="50630"/>
                  </a:cubicBezTo>
                  <a:cubicBezTo>
                    <a:pt x="1136955" y="110066"/>
                    <a:pt x="1164296" y="167216"/>
                    <a:pt x="1184802" y="226176"/>
                  </a:cubicBezTo>
                  <a:cubicBezTo>
                    <a:pt x="1192513" y="249253"/>
                    <a:pt x="1193987" y="273969"/>
                    <a:pt x="1189074" y="297804"/>
                  </a:cubicBezTo>
                  <a:cubicBezTo>
                    <a:pt x="1170751" y="377623"/>
                    <a:pt x="1148157" y="456490"/>
                    <a:pt x="1127557" y="535929"/>
                  </a:cubicBezTo>
                  <a:cubicBezTo>
                    <a:pt x="1124898" y="546025"/>
                    <a:pt x="1120721" y="558027"/>
                    <a:pt x="1123759" y="566980"/>
                  </a:cubicBezTo>
                  <a:cubicBezTo>
                    <a:pt x="1144834" y="629560"/>
                    <a:pt x="1167524" y="691663"/>
                    <a:pt x="1190213" y="753956"/>
                  </a:cubicBezTo>
                  <a:close/>
                  <a:moveTo>
                    <a:pt x="1279355" y="755956"/>
                  </a:moveTo>
                  <a:lnTo>
                    <a:pt x="1326822" y="755956"/>
                  </a:lnTo>
                  <a:cubicBezTo>
                    <a:pt x="1497702" y="755956"/>
                    <a:pt x="1668583" y="755956"/>
                    <a:pt x="1839463" y="755956"/>
                  </a:cubicBezTo>
                  <a:cubicBezTo>
                    <a:pt x="1868608" y="755956"/>
                    <a:pt x="1902879" y="749479"/>
                    <a:pt x="1907910" y="792723"/>
                  </a:cubicBezTo>
                  <a:cubicBezTo>
                    <a:pt x="1911233" y="821298"/>
                    <a:pt x="1888924" y="834442"/>
                    <a:pt x="1839463" y="834442"/>
                  </a:cubicBezTo>
                  <a:cubicBezTo>
                    <a:pt x="1662697" y="834442"/>
                    <a:pt x="1485836" y="835109"/>
                    <a:pt x="1309070" y="833871"/>
                  </a:cubicBezTo>
                  <a:cubicBezTo>
                    <a:pt x="1279071" y="833871"/>
                    <a:pt x="1261603" y="838824"/>
                    <a:pt x="1262552" y="873209"/>
                  </a:cubicBezTo>
                  <a:cubicBezTo>
                    <a:pt x="1261395" y="892194"/>
                    <a:pt x="1258696" y="911052"/>
                    <a:pt x="1254483" y="929597"/>
                  </a:cubicBezTo>
                  <a:cubicBezTo>
                    <a:pt x="1250875" y="953410"/>
                    <a:pt x="1242996" y="975508"/>
                    <a:pt x="1215275" y="977222"/>
                  </a:cubicBezTo>
                  <a:cubicBezTo>
                    <a:pt x="1189833" y="978841"/>
                    <a:pt x="1178441" y="960172"/>
                    <a:pt x="1171226" y="938170"/>
                  </a:cubicBezTo>
                  <a:cubicBezTo>
                    <a:pt x="1163062" y="913309"/>
                    <a:pt x="1152239" y="889402"/>
                    <a:pt x="1145594" y="864160"/>
                  </a:cubicBezTo>
                  <a:cubicBezTo>
                    <a:pt x="1138949" y="838919"/>
                    <a:pt x="1126892" y="833966"/>
                    <a:pt x="1102874" y="833966"/>
                  </a:cubicBezTo>
                  <a:cubicBezTo>
                    <a:pt x="1016294" y="835395"/>
                    <a:pt x="929620" y="834823"/>
                    <a:pt x="843041" y="833966"/>
                  </a:cubicBezTo>
                  <a:cubicBezTo>
                    <a:pt x="817409" y="833966"/>
                    <a:pt x="797947" y="822060"/>
                    <a:pt x="798137" y="794152"/>
                  </a:cubicBezTo>
                  <a:cubicBezTo>
                    <a:pt x="798327" y="766243"/>
                    <a:pt x="817124" y="756052"/>
                    <a:pt x="843325" y="756052"/>
                  </a:cubicBezTo>
                  <a:cubicBezTo>
                    <a:pt x="918133" y="756052"/>
                    <a:pt x="992846" y="756052"/>
                    <a:pt x="1067653" y="756052"/>
                  </a:cubicBezTo>
                  <a:cubicBezTo>
                    <a:pt x="1078951" y="756052"/>
                    <a:pt x="1090248" y="755004"/>
                    <a:pt x="1102209" y="754432"/>
                  </a:cubicBezTo>
                  <a:cubicBezTo>
                    <a:pt x="1089963" y="662516"/>
                    <a:pt x="1012402" y="586316"/>
                    <a:pt x="1060818" y="486304"/>
                  </a:cubicBezTo>
                  <a:lnTo>
                    <a:pt x="973669" y="486304"/>
                  </a:lnTo>
                  <a:cubicBezTo>
                    <a:pt x="945949" y="486304"/>
                    <a:pt x="926202" y="475159"/>
                    <a:pt x="927247" y="444965"/>
                  </a:cubicBezTo>
                  <a:cubicBezTo>
                    <a:pt x="928196" y="416390"/>
                    <a:pt x="947657" y="406865"/>
                    <a:pt x="973764" y="407627"/>
                  </a:cubicBezTo>
                  <a:cubicBezTo>
                    <a:pt x="1008890" y="407627"/>
                    <a:pt x="1044015" y="407627"/>
                    <a:pt x="1079805" y="407627"/>
                  </a:cubicBezTo>
                  <a:cubicBezTo>
                    <a:pt x="1091862" y="362383"/>
                    <a:pt x="1103633" y="321331"/>
                    <a:pt x="1113506" y="279802"/>
                  </a:cubicBezTo>
                  <a:cubicBezTo>
                    <a:pt x="1115456" y="269395"/>
                    <a:pt x="1114368" y="258646"/>
                    <a:pt x="1110374" y="248845"/>
                  </a:cubicBezTo>
                  <a:cubicBezTo>
                    <a:pt x="1091387" y="198934"/>
                    <a:pt x="1072400" y="149023"/>
                    <a:pt x="1050186" y="100255"/>
                  </a:cubicBezTo>
                  <a:cubicBezTo>
                    <a:pt x="1043819" y="89190"/>
                    <a:pt x="1032709" y="81700"/>
                    <a:pt x="1020092" y="79967"/>
                  </a:cubicBezTo>
                  <a:cubicBezTo>
                    <a:pt x="966739" y="77871"/>
                    <a:pt x="913292" y="79015"/>
                    <a:pt x="859844" y="79015"/>
                  </a:cubicBezTo>
                  <a:lnTo>
                    <a:pt x="682983" y="79015"/>
                  </a:lnTo>
                  <a:lnTo>
                    <a:pt x="682983" y="418009"/>
                  </a:lnTo>
                  <a:cubicBezTo>
                    <a:pt x="682983" y="441917"/>
                    <a:pt x="685356" y="467920"/>
                    <a:pt x="656022" y="477541"/>
                  </a:cubicBezTo>
                  <a:cubicBezTo>
                    <a:pt x="626687" y="487161"/>
                    <a:pt x="613112" y="465349"/>
                    <a:pt x="597922" y="446775"/>
                  </a:cubicBezTo>
                  <a:cubicBezTo>
                    <a:pt x="565170" y="406960"/>
                    <a:pt x="532323" y="367241"/>
                    <a:pt x="497862" y="325522"/>
                  </a:cubicBezTo>
                  <a:cubicBezTo>
                    <a:pt x="459889" y="371623"/>
                    <a:pt x="426377" y="415056"/>
                    <a:pt x="389258" y="454871"/>
                  </a:cubicBezTo>
                  <a:cubicBezTo>
                    <a:pt x="377581" y="467444"/>
                    <a:pt x="352234" y="479731"/>
                    <a:pt x="339323" y="474969"/>
                  </a:cubicBezTo>
                  <a:cubicBezTo>
                    <a:pt x="326412" y="470206"/>
                    <a:pt x="313596" y="444679"/>
                    <a:pt x="312837" y="427344"/>
                  </a:cubicBezTo>
                  <a:cubicBezTo>
                    <a:pt x="309989" y="357240"/>
                    <a:pt x="311603" y="286850"/>
                    <a:pt x="311603" y="216651"/>
                  </a:cubicBezTo>
                  <a:lnTo>
                    <a:pt x="311603" y="81491"/>
                  </a:lnTo>
                  <a:lnTo>
                    <a:pt x="80819" y="81491"/>
                  </a:lnTo>
                  <a:lnTo>
                    <a:pt x="80819" y="2729441"/>
                  </a:lnTo>
                  <a:lnTo>
                    <a:pt x="1992306" y="2729441"/>
                  </a:lnTo>
                  <a:cubicBezTo>
                    <a:pt x="1991072" y="2719916"/>
                    <a:pt x="1989838" y="2711820"/>
                    <a:pt x="1988984" y="2703914"/>
                  </a:cubicBezTo>
                  <a:cubicBezTo>
                    <a:pt x="1980155" y="2618951"/>
                    <a:pt x="1960504" y="2533512"/>
                    <a:pt x="1964681" y="2449216"/>
                  </a:cubicBezTo>
                  <a:cubicBezTo>
                    <a:pt x="1973225" y="2279480"/>
                    <a:pt x="1993161" y="2110316"/>
                    <a:pt x="2012147" y="1941247"/>
                  </a:cubicBezTo>
                  <a:cubicBezTo>
                    <a:pt x="2018888" y="1880383"/>
                    <a:pt x="2058380" y="1841330"/>
                    <a:pt x="2116574" y="1822375"/>
                  </a:cubicBezTo>
                  <a:cubicBezTo>
                    <a:pt x="2127587" y="1818756"/>
                    <a:pt x="2138979" y="1815994"/>
                    <a:pt x="2149232" y="1812850"/>
                  </a:cubicBezTo>
                  <a:lnTo>
                    <a:pt x="2149232" y="80253"/>
                  </a:lnTo>
                  <a:lnTo>
                    <a:pt x="1390712" y="80253"/>
                  </a:lnTo>
                  <a:cubicBezTo>
                    <a:pt x="1419192" y="140451"/>
                    <a:pt x="1446059" y="198553"/>
                    <a:pt x="1475488" y="255132"/>
                  </a:cubicBezTo>
                  <a:cubicBezTo>
                    <a:pt x="1491342" y="285517"/>
                    <a:pt x="1489918" y="310377"/>
                    <a:pt x="1468083" y="336761"/>
                  </a:cubicBezTo>
                  <a:cubicBezTo>
                    <a:pt x="1450995" y="357335"/>
                    <a:pt x="1437230" y="380576"/>
                    <a:pt x="1418433" y="407722"/>
                  </a:cubicBezTo>
                  <a:lnTo>
                    <a:pt x="1843640" y="407722"/>
                  </a:lnTo>
                  <a:cubicBezTo>
                    <a:pt x="1853134" y="407722"/>
                    <a:pt x="1865190" y="404198"/>
                    <a:pt x="1871551" y="408770"/>
                  </a:cubicBezTo>
                  <a:cubicBezTo>
                    <a:pt x="1885411" y="418295"/>
                    <a:pt x="1903543" y="431059"/>
                    <a:pt x="1906961" y="445537"/>
                  </a:cubicBezTo>
                  <a:cubicBezTo>
                    <a:pt x="1912087" y="467635"/>
                    <a:pt x="1895284" y="482779"/>
                    <a:pt x="1871931" y="485732"/>
                  </a:cubicBezTo>
                  <a:cubicBezTo>
                    <a:pt x="1862457" y="486495"/>
                    <a:pt x="1852947" y="486685"/>
                    <a:pt x="1843451" y="486304"/>
                  </a:cubicBezTo>
                  <a:cubicBezTo>
                    <a:pt x="1692791" y="486304"/>
                    <a:pt x="1542036" y="486304"/>
                    <a:pt x="1391377" y="486304"/>
                  </a:cubicBezTo>
                  <a:cubicBezTo>
                    <a:pt x="1372736" y="485534"/>
                    <a:pt x="1355041" y="494556"/>
                    <a:pt x="1344670" y="510116"/>
                  </a:cubicBezTo>
                  <a:cubicBezTo>
                    <a:pt x="1285716" y="580792"/>
                    <a:pt x="1303658" y="669850"/>
                    <a:pt x="1279355" y="755956"/>
                  </a:cubicBezTo>
                  <a:close/>
                  <a:moveTo>
                    <a:pt x="2636905" y="2981663"/>
                  </a:moveTo>
                  <a:cubicBezTo>
                    <a:pt x="2640892" y="2922799"/>
                    <a:pt x="2639658" y="2867363"/>
                    <a:pt x="2649341" y="2814309"/>
                  </a:cubicBezTo>
                  <a:cubicBezTo>
                    <a:pt x="2661968" y="2744395"/>
                    <a:pt x="2682568" y="2675815"/>
                    <a:pt x="2700796" y="2606950"/>
                  </a:cubicBezTo>
                  <a:cubicBezTo>
                    <a:pt x="2736016" y="2474552"/>
                    <a:pt x="2771426" y="2342440"/>
                    <a:pt x="2745414" y="2203090"/>
                  </a:cubicBezTo>
                  <a:cubicBezTo>
                    <a:pt x="2730984" y="2125842"/>
                    <a:pt x="2719972" y="2047070"/>
                    <a:pt x="2667284" y="1984015"/>
                  </a:cubicBezTo>
                  <a:cubicBezTo>
                    <a:pt x="2570926" y="1869715"/>
                    <a:pt x="2473050" y="1756081"/>
                    <a:pt x="2375838" y="1642258"/>
                  </a:cubicBezTo>
                  <a:lnTo>
                    <a:pt x="2235716" y="1479190"/>
                  </a:lnTo>
                  <a:cubicBezTo>
                    <a:pt x="2233415" y="1483348"/>
                    <a:pt x="2231690" y="1487803"/>
                    <a:pt x="2230590" y="1492429"/>
                  </a:cubicBezTo>
                  <a:cubicBezTo>
                    <a:pt x="2230590" y="1598347"/>
                    <a:pt x="2229735" y="1704265"/>
                    <a:pt x="2230590" y="1810088"/>
                  </a:cubicBezTo>
                  <a:cubicBezTo>
                    <a:pt x="2232810" y="1822075"/>
                    <a:pt x="2239627" y="1832710"/>
                    <a:pt x="2249576" y="1839711"/>
                  </a:cubicBezTo>
                  <a:cubicBezTo>
                    <a:pt x="2282993" y="1864190"/>
                    <a:pt x="2308245" y="1895623"/>
                    <a:pt x="2309384" y="1936580"/>
                  </a:cubicBezTo>
                  <a:cubicBezTo>
                    <a:pt x="2312612" y="2060405"/>
                    <a:pt x="2312232" y="2184230"/>
                    <a:pt x="2312327" y="2308055"/>
                  </a:cubicBezTo>
                  <a:cubicBezTo>
                    <a:pt x="2314085" y="2327333"/>
                    <a:pt x="2299935" y="2344391"/>
                    <a:pt x="2280720" y="2346155"/>
                  </a:cubicBezTo>
                  <a:cubicBezTo>
                    <a:pt x="2278603" y="2346350"/>
                    <a:pt x="2276472" y="2346350"/>
                    <a:pt x="2274354" y="2346155"/>
                  </a:cubicBezTo>
                  <a:cubicBezTo>
                    <a:pt x="2250051" y="2346155"/>
                    <a:pt x="2237520" y="2331391"/>
                    <a:pt x="2236381" y="2308055"/>
                  </a:cubicBezTo>
                  <a:cubicBezTo>
                    <a:pt x="2235051" y="2289005"/>
                    <a:pt x="2235621" y="2269955"/>
                    <a:pt x="2235621" y="2250905"/>
                  </a:cubicBezTo>
                  <a:cubicBezTo>
                    <a:pt x="2235621" y="2155655"/>
                    <a:pt x="2236381" y="2060405"/>
                    <a:pt x="2234387" y="1965155"/>
                  </a:cubicBezTo>
                  <a:cubicBezTo>
                    <a:pt x="2233343" y="1916578"/>
                    <a:pt x="2201445" y="1889908"/>
                    <a:pt x="2155972" y="1893622"/>
                  </a:cubicBezTo>
                  <a:cubicBezTo>
                    <a:pt x="2114296" y="1897051"/>
                    <a:pt x="2089518" y="1925531"/>
                    <a:pt x="2084487" y="1977061"/>
                  </a:cubicBezTo>
                  <a:cubicBezTo>
                    <a:pt x="2070532" y="2119936"/>
                    <a:pt x="2056007" y="2263383"/>
                    <a:pt x="2043476" y="2406734"/>
                  </a:cubicBezTo>
                  <a:cubicBezTo>
                    <a:pt x="2030628" y="2542394"/>
                    <a:pt x="2051774" y="2679124"/>
                    <a:pt x="2104993" y="2804498"/>
                  </a:cubicBezTo>
                  <a:cubicBezTo>
                    <a:pt x="2114077" y="2827389"/>
                    <a:pt x="2119368" y="2851617"/>
                    <a:pt x="2120657" y="2876221"/>
                  </a:cubicBezTo>
                  <a:cubicBezTo>
                    <a:pt x="2123220" y="2911178"/>
                    <a:pt x="2121321" y="2946421"/>
                    <a:pt x="2121321" y="2981854"/>
                  </a:cubicBezTo>
                  <a:close/>
                  <a:moveTo>
                    <a:pt x="2774844" y="3064531"/>
                  </a:moveTo>
                  <a:lnTo>
                    <a:pt x="1994775" y="3064531"/>
                  </a:lnTo>
                  <a:lnTo>
                    <a:pt x="1994775" y="3348566"/>
                  </a:lnTo>
                  <a:lnTo>
                    <a:pt x="2774654" y="3348566"/>
                  </a:lnTo>
                  <a:close/>
                  <a:moveTo>
                    <a:pt x="602384" y="329141"/>
                  </a:moveTo>
                  <a:lnTo>
                    <a:pt x="602384" y="81491"/>
                  </a:lnTo>
                  <a:lnTo>
                    <a:pt x="392771" y="81491"/>
                  </a:lnTo>
                  <a:lnTo>
                    <a:pt x="392771" y="329141"/>
                  </a:lnTo>
                  <a:cubicBezTo>
                    <a:pt x="419637" y="296851"/>
                    <a:pt x="441187" y="270372"/>
                    <a:pt x="463591" y="244464"/>
                  </a:cubicBezTo>
                  <a:cubicBezTo>
                    <a:pt x="485996" y="218556"/>
                    <a:pt x="508969" y="217508"/>
                    <a:pt x="531943" y="243702"/>
                  </a:cubicBezTo>
                  <a:cubicBezTo>
                    <a:pt x="554917" y="269896"/>
                    <a:pt x="574379" y="295042"/>
                    <a:pt x="602384" y="329141"/>
                  </a:cubicBezTo>
                  <a:close/>
                </a:path>
              </a:pathLst>
            </a:custGeom>
            <a:grpFill/>
            <a:ln w="6350" cap="flat">
              <a:solidFill>
                <a:schemeClr val="bg1"/>
              </a:solid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6CB14C29-3821-384A-BCA2-FFFC8FA9131F}"/>
                </a:ext>
              </a:extLst>
            </p:cNvPr>
            <p:cNvSpPr/>
            <p:nvPr/>
          </p:nvSpPr>
          <p:spPr>
            <a:xfrm>
              <a:off x="3465359" y="3993355"/>
              <a:ext cx="1587191" cy="78969"/>
            </a:xfrm>
            <a:custGeom>
              <a:avLst/>
              <a:gdLst>
                <a:gd name="connsiteX0" fmla="*/ 792156 w 1587191"/>
                <a:gd name="connsiteY0" fmla="*/ 339 h 78969"/>
                <a:gd name="connsiteX1" fmla="*/ 1528746 w 1587191"/>
                <a:gd name="connsiteY1" fmla="*/ 1006 h 78969"/>
                <a:gd name="connsiteX2" fmla="*/ 1576877 w 1587191"/>
                <a:gd name="connsiteY2" fmla="*/ 15484 h 78969"/>
                <a:gd name="connsiteX3" fmla="*/ 1556656 w 1587191"/>
                <a:gd name="connsiteY3" fmla="*/ 76634 h 78969"/>
                <a:gd name="connsiteX4" fmla="*/ 1521341 w 1587191"/>
                <a:gd name="connsiteY4" fmla="*/ 78825 h 78969"/>
                <a:gd name="connsiteX5" fmla="*/ 48257 w 1587191"/>
                <a:gd name="connsiteY5" fmla="*/ 78825 h 78969"/>
                <a:gd name="connsiteX6" fmla="*/ 126 w 1587191"/>
                <a:gd name="connsiteY6" fmla="*/ 38820 h 78969"/>
                <a:gd name="connsiteX7" fmla="*/ 48542 w 1587191"/>
                <a:gd name="connsiteY7" fmla="*/ 148 h 78969"/>
                <a:gd name="connsiteX8" fmla="*/ 561183 w 1587191"/>
                <a:gd name="connsiteY8" fmla="*/ 148 h 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191" h="78969">
                  <a:moveTo>
                    <a:pt x="792156" y="339"/>
                  </a:moveTo>
                  <a:cubicBezTo>
                    <a:pt x="1037749" y="339"/>
                    <a:pt x="1283248" y="339"/>
                    <a:pt x="1528746" y="1006"/>
                  </a:cubicBezTo>
                  <a:cubicBezTo>
                    <a:pt x="1545944" y="354"/>
                    <a:pt x="1562873" y="5446"/>
                    <a:pt x="1576877" y="15484"/>
                  </a:cubicBezTo>
                  <a:cubicBezTo>
                    <a:pt x="1597857" y="34534"/>
                    <a:pt x="1585231" y="69109"/>
                    <a:pt x="1556656" y="76634"/>
                  </a:cubicBezTo>
                  <a:cubicBezTo>
                    <a:pt x="1545023" y="78853"/>
                    <a:pt x="1533158" y="79589"/>
                    <a:pt x="1521341" y="78825"/>
                  </a:cubicBezTo>
                  <a:lnTo>
                    <a:pt x="48257" y="78825"/>
                  </a:lnTo>
                  <a:cubicBezTo>
                    <a:pt x="21296" y="78825"/>
                    <a:pt x="126" y="69300"/>
                    <a:pt x="126" y="38820"/>
                  </a:cubicBezTo>
                  <a:cubicBezTo>
                    <a:pt x="126" y="8340"/>
                    <a:pt x="21201" y="53"/>
                    <a:pt x="48542" y="148"/>
                  </a:cubicBezTo>
                  <a:cubicBezTo>
                    <a:pt x="219422" y="148"/>
                    <a:pt x="390303" y="148"/>
                    <a:pt x="561183" y="148"/>
                  </a:cubicBezTo>
                  <a:close/>
                </a:path>
              </a:pathLst>
            </a:custGeom>
            <a:grpFill/>
            <a:ln w="6350" cap="flat">
              <a:solidFill>
                <a:schemeClr val="bg1"/>
              </a:solid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17C00CF7-D460-A64F-B4F7-B372B1BEA17B}"/>
                </a:ext>
              </a:extLst>
            </p:cNvPr>
            <p:cNvSpPr/>
            <p:nvPr/>
          </p:nvSpPr>
          <p:spPr>
            <a:xfrm>
              <a:off x="3466876" y="2773929"/>
              <a:ext cx="1584592" cy="79681"/>
            </a:xfrm>
            <a:custGeom>
              <a:avLst/>
              <a:gdLst>
                <a:gd name="connsiteX0" fmla="*/ 787317 w 1584592"/>
                <a:gd name="connsiteY0" fmla="*/ 78670 h 79681"/>
                <a:gd name="connsiteX1" fmla="*/ 64968 w 1584592"/>
                <a:gd name="connsiteY1" fmla="*/ 78670 h 79681"/>
                <a:gd name="connsiteX2" fmla="*/ 30032 w 1584592"/>
                <a:gd name="connsiteY2" fmla="*/ 76955 h 79681"/>
                <a:gd name="connsiteX3" fmla="*/ 223 w 1584592"/>
                <a:gd name="connsiteY3" fmla="*/ 43808 h 79681"/>
                <a:gd name="connsiteX4" fmla="*/ 23007 w 1584592"/>
                <a:gd name="connsiteY4" fmla="*/ 5708 h 79681"/>
                <a:gd name="connsiteX5" fmla="*/ 64303 w 1584592"/>
                <a:gd name="connsiteY5" fmla="*/ 469 h 79681"/>
                <a:gd name="connsiteX6" fmla="*/ 1519635 w 1584592"/>
                <a:gd name="connsiteY6" fmla="*/ 469 h 79681"/>
                <a:gd name="connsiteX7" fmla="*/ 1544602 w 1584592"/>
                <a:gd name="connsiteY7" fmla="*/ 469 h 79681"/>
                <a:gd name="connsiteX8" fmla="*/ 1584664 w 1584592"/>
                <a:gd name="connsiteY8" fmla="*/ 41332 h 79681"/>
                <a:gd name="connsiteX9" fmla="*/ 1541659 w 1584592"/>
                <a:gd name="connsiteY9" fmla="*/ 78574 h 79681"/>
                <a:gd name="connsiteX10" fmla="*/ 1363754 w 1584592"/>
                <a:gd name="connsiteY10" fmla="*/ 78574 h 7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592" h="79681">
                  <a:moveTo>
                    <a:pt x="787317" y="78670"/>
                  </a:moveTo>
                  <a:lnTo>
                    <a:pt x="64968" y="78670"/>
                  </a:lnTo>
                  <a:cubicBezTo>
                    <a:pt x="53101" y="78670"/>
                    <a:pt x="38956" y="82194"/>
                    <a:pt x="30032" y="76955"/>
                  </a:cubicBezTo>
                  <a:cubicBezTo>
                    <a:pt x="17406" y="69431"/>
                    <a:pt x="1552" y="56000"/>
                    <a:pt x="223" y="43808"/>
                  </a:cubicBezTo>
                  <a:cubicBezTo>
                    <a:pt x="-1106" y="31616"/>
                    <a:pt x="11425" y="13614"/>
                    <a:pt x="23007" y="5708"/>
                  </a:cubicBezTo>
                  <a:cubicBezTo>
                    <a:pt x="33070" y="-1340"/>
                    <a:pt x="50253" y="565"/>
                    <a:pt x="64303" y="469"/>
                  </a:cubicBezTo>
                  <a:cubicBezTo>
                    <a:pt x="549414" y="469"/>
                    <a:pt x="1034524" y="469"/>
                    <a:pt x="1519635" y="469"/>
                  </a:cubicBezTo>
                  <a:cubicBezTo>
                    <a:pt x="1527952" y="40"/>
                    <a:pt x="1536285" y="40"/>
                    <a:pt x="1544602" y="469"/>
                  </a:cubicBezTo>
                  <a:cubicBezTo>
                    <a:pt x="1568905" y="3041"/>
                    <a:pt x="1585803" y="15709"/>
                    <a:pt x="1584664" y="41332"/>
                  </a:cubicBezTo>
                  <a:cubicBezTo>
                    <a:pt x="1583525" y="66954"/>
                    <a:pt x="1567101" y="78670"/>
                    <a:pt x="1541659" y="78574"/>
                  </a:cubicBezTo>
                  <a:cubicBezTo>
                    <a:pt x="1482421" y="78574"/>
                    <a:pt x="1423087" y="78574"/>
                    <a:pt x="1363754" y="78574"/>
                  </a:cubicBezTo>
                  <a:close/>
                </a:path>
              </a:pathLst>
            </a:custGeom>
            <a:grpFill/>
            <a:ln w="6350" cap="flat">
              <a:solidFill>
                <a:schemeClr val="bg1"/>
              </a:solid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BE1B87B4-DAAE-BF42-A6C2-8DEA6425A092}"/>
                </a:ext>
              </a:extLst>
            </p:cNvPr>
            <p:cNvSpPr/>
            <p:nvPr/>
          </p:nvSpPr>
          <p:spPr>
            <a:xfrm>
              <a:off x="3466783" y="3382751"/>
              <a:ext cx="1582197" cy="80341"/>
            </a:xfrm>
            <a:custGeom>
              <a:avLst/>
              <a:gdLst>
                <a:gd name="connsiteX0" fmla="*/ 790638 w 1582197"/>
                <a:gd name="connsiteY0" fmla="*/ 1152 h 80341"/>
                <a:gd name="connsiteX1" fmla="*/ 1512702 w 1582197"/>
                <a:gd name="connsiteY1" fmla="*/ 1152 h 80341"/>
                <a:gd name="connsiteX2" fmla="*/ 1550676 w 1582197"/>
                <a:gd name="connsiteY2" fmla="*/ 3534 h 80341"/>
                <a:gd name="connsiteX3" fmla="*/ 1582289 w 1582197"/>
                <a:gd name="connsiteY3" fmla="*/ 38300 h 80341"/>
                <a:gd name="connsiteX4" fmla="*/ 1550676 w 1582197"/>
                <a:gd name="connsiteY4" fmla="*/ 77733 h 80341"/>
                <a:gd name="connsiteX5" fmla="*/ 1522955 w 1582197"/>
                <a:gd name="connsiteY5" fmla="*/ 79638 h 80341"/>
                <a:gd name="connsiteX6" fmla="*/ 60978 w 1582197"/>
                <a:gd name="connsiteY6" fmla="*/ 79638 h 80341"/>
                <a:gd name="connsiteX7" fmla="*/ 29745 w 1582197"/>
                <a:gd name="connsiteY7" fmla="*/ 77162 h 80341"/>
                <a:gd name="connsiteX8" fmla="*/ 126 w 1582197"/>
                <a:gd name="connsiteY8" fmla="*/ 40300 h 80341"/>
                <a:gd name="connsiteX9" fmla="*/ 29745 w 1582197"/>
                <a:gd name="connsiteY9" fmla="*/ 3820 h 80341"/>
                <a:gd name="connsiteX10" fmla="*/ 67719 w 1582197"/>
                <a:gd name="connsiteY10" fmla="*/ 1152 h 8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197" h="80341">
                  <a:moveTo>
                    <a:pt x="790638" y="1152"/>
                  </a:moveTo>
                  <a:lnTo>
                    <a:pt x="1512702" y="1152"/>
                  </a:lnTo>
                  <a:cubicBezTo>
                    <a:pt x="1525708" y="1152"/>
                    <a:pt x="1541182" y="-2277"/>
                    <a:pt x="1550676" y="3534"/>
                  </a:cubicBezTo>
                  <a:cubicBezTo>
                    <a:pt x="1564251" y="11344"/>
                    <a:pt x="1583238" y="27346"/>
                    <a:pt x="1582289" y="38300"/>
                  </a:cubicBezTo>
                  <a:cubicBezTo>
                    <a:pt x="1581055" y="52492"/>
                    <a:pt x="1563302" y="66875"/>
                    <a:pt x="1550676" y="77733"/>
                  </a:cubicBezTo>
                  <a:cubicBezTo>
                    <a:pt x="1544885" y="82496"/>
                    <a:pt x="1532354" y="79638"/>
                    <a:pt x="1522955" y="79638"/>
                  </a:cubicBezTo>
                  <a:lnTo>
                    <a:pt x="60978" y="79638"/>
                  </a:lnTo>
                  <a:cubicBezTo>
                    <a:pt x="50346" y="79638"/>
                    <a:pt x="36770" y="82496"/>
                    <a:pt x="29745" y="77162"/>
                  </a:cubicBezTo>
                  <a:cubicBezTo>
                    <a:pt x="17024" y="67637"/>
                    <a:pt x="221" y="52873"/>
                    <a:pt x="126" y="40300"/>
                  </a:cubicBezTo>
                  <a:cubicBezTo>
                    <a:pt x="31" y="27727"/>
                    <a:pt x="16644" y="11725"/>
                    <a:pt x="29745" y="3820"/>
                  </a:cubicBezTo>
                  <a:cubicBezTo>
                    <a:pt x="39239" y="-2181"/>
                    <a:pt x="55093" y="1152"/>
                    <a:pt x="67719" y="1152"/>
                  </a:cubicBezTo>
                  <a:close/>
                </a:path>
              </a:pathLst>
            </a:custGeom>
            <a:grpFill/>
            <a:ln w="6350" cap="flat">
              <a:solidFill>
                <a:schemeClr val="bg1"/>
              </a:solid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56A55AD0-093D-5646-A9BE-32B4EF7B9A3F}"/>
                </a:ext>
              </a:extLst>
            </p:cNvPr>
            <p:cNvSpPr/>
            <p:nvPr/>
          </p:nvSpPr>
          <p:spPr>
            <a:xfrm>
              <a:off x="3940517" y="3686922"/>
              <a:ext cx="1110990" cy="80831"/>
            </a:xfrm>
            <a:custGeom>
              <a:avLst/>
              <a:gdLst>
                <a:gd name="connsiteX0" fmla="*/ 556041 w 1110990"/>
                <a:gd name="connsiteY0" fmla="*/ 79600 h 80831"/>
                <a:gd name="connsiteX1" fmla="*/ 65235 w 1110990"/>
                <a:gd name="connsiteY1" fmla="*/ 79600 h 80831"/>
                <a:gd name="connsiteX2" fmla="*/ 33907 w 1110990"/>
                <a:gd name="connsiteY2" fmla="*/ 78362 h 80831"/>
                <a:gd name="connsiteX3" fmla="*/ 205 w 1110990"/>
                <a:gd name="connsiteY3" fmla="*/ 40833 h 80831"/>
                <a:gd name="connsiteX4" fmla="*/ 29730 w 1110990"/>
                <a:gd name="connsiteY4" fmla="*/ 3495 h 80831"/>
                <a:gd name="connsiteX5" fmla="*/ 64475 w 1110990"/>
                <a:gd name="connsiteY5" fmla="*/ 1114 h 80831"/>
                <a:gd name="connsiteX6" fmla="*/ 1045994 w 1110990"/>
                <a:gd name="connsiteY6" fmla="*/ 1114 h 80831"/>
                <a:gd name="connsiteX7" fmla="*/ 1074474 w 1110990"/>
                <a:gd name="connsiteY7" fmla="*/ 1781 h 80831"/>
                <a:gd name="connsiteX8" fmla="*/ 1111023 w 1110990"/>
                <a:gd name="connsiteY8" fmla="*/ 42167 h 80831"/>
                <a:gd name="connsiteX9" fmla="*/ 1071721 w 1110990"/>
                <a:gd name="connsiteY9" fmla="*/ 79410 h 80831"/>
                <a:gd name="connsiteX10" fmla="*/ 1007735 w 1110990"/>
                <a:gd name="connsiteY10" fmla="*/ 79410 h 8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0990" h="80831">
                  <a:moveTo>
                    <a:pt x="556041" y="79600"/>
                  </a:moveTo>
                  <a:lnTo>
                    <a:pt x="65235" y="79600"/>
                  </a:lnTo>
                  <a:cubicBezTo>
                    <a:pt x="54602" y="79600"/>
                    <a:pt x="41122" y="83410"/>
                    <a:pt x="33907" y="78362"/>
                  </a:cubicBezTo>
                  <a:cubicBezTo>
                    <a:pt x="19952" y="68837"/>
                    <a:pt x="1914" y="54835"/>
                    <a:pt x="205" y="40833"/>
                  </a:cubicBezTo>
                  <a:cubicBezTo>
                    <a:pt x="-1219" y="29499"/>
                    <a:pt x="16724" y="12258"/>
                    <a:pt x="29730" y="3495"/>
                  </a:cubicBezTo>
                  <a:cubicBezTo>
                    <a:pt x="37799" y="-2220"/>
                    <a:pt x="52609" y="1114"/>
                    <a:pt x="64475" y="1114"/>
                  </a:cubicBezTo>
                  <a:lnTo>
                    <a:pt x="1045994" y="1114"/>
                  </a:lnTo>
                  <a:cubicBezTo>
                    <a:pt x="1055490" y="621"/>
                    <a:pt x="1065010" y="843"/>
                    <a:pt x="1074474" y="1781"/>
                  </a:cubicBezTo>
                  <a:cubicBezTo>
                    <a:pt x="1097353" y="5019"/>
                    <a:pt x="1112447" y="18545"/>
                    <a:pt x="1111023" y="42167"/>
                  </a:cubicBezTo>
                  <a:cubicBezTo>
                    <a:pt x="1109599" y="65789"/>
                    <a:pt x="1095834" y="78933"/>
                    <a:pt x="1071721" y="79410"/>
                  </a:cubicBezTo>
                  <a:cubicBezTo>
                    <a:pt x="1050455" y="79410"/>
                    <a:pt x="1029095" y="79410"/>
                    <a:pt x="1007735" y="79410"/>
                  </a:cubicBezTo>
                  <a:close/>
                </a:path>
              </a:pathLst>
            </a:custGeom>
            <a:grpFill/>
            <a:ln w="6350" cap="flat">
              <a:solidFill>
                <a:schemeClr val="bg1"/>
              </a:solid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4221B57B-017E-5546-8922-30B2E5D44B07}"/>
                </a:ext>
              </a:extLst>
            </p:cNvPr>
            <p:cNvSpPr/>
            <p:nvPr/>
          </p:nvSpPr>
          <p:spPr>
            <a:xfrm>
              <a:off x="3467446" y="3078198"/>
              <a:ext cx="1056434" cy="80862"/>
            </a:xfrm>
            <a:custGeom>
              <a:avLst/>
              <a:gdLst>
                <a:gd name="connsiteX0" fmla="*/ 530616 w 1056434"/>
                <a:gd name="connsiteY0" fmla="*/ 1382 h 80862"/>
                <a:gd name="connsiteX1" fmla="*/ 996265 w 1056434"/>
                <a:gd name="connsiteY1" fmla="*/ 1382 h 80862"/>
                <a:gd name="connsiteX2" fmla="*/ 1027593 w 1056434"/>
                <a:gd name="connsiteY2" fmla="*/ 3192 h 80862"/>
                <a:gd name="connsiteX3" fmla="*/ 1056548 w 1056434"/>
                <a:gd name="connsiteY3" fmla="*/ 37958 h 80862"/>
                <a:gd name="connsiteX4" fmla="*/ 1032150 w 1056434"/>
                <a:gd name="connsiteY4" fmla="*/ 76058 h 80862"/>
                <a:gd name="connsiteX5" fmla="*/ 1001296 w 1056434"/>
                <a:gd name="connsiteY5" fmla="*/ 80059 h 80862"/>
                <a:gd name="connsiteX6" fmla="*/ 55853 w 1056434"/>
                <a:gd name="connsiteY6" fmla="*/ 80059 h 80862"/>
                <a:gd name="connsiteX7" fmla="*/ 31550 w 1056434"/>
                <a:gd name="connsiteY7" fmla="*/ 78725 h 80862"/>
                <a:gd name="connsiteX8" fmla="*/ 127 w 1056434"/>
                <a:gd name="connsiteY8" fmla="*/ 39482 h 80862"/>
                <a:gd name="connsiteX9" fmla="*/ 33259 w 1056434"/>
                <a:gd name="connsiteY9" fmla="*/ 2525 h 80862"/>
                <a:gd name="connsiteX10" fmla="*/ 61169 w 1056434"/>
                <a:gd name="connsiteY10" fmla="*/ 1382 h 8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434" h="80862">
                  <a:moveTo>
                    <a:pt x="530616" y="1382"/>
                  </a:moveTo>
                  <a:lnTo>
                    <a:pt x="996265" y="1382"/>
                  </a:lnTo>
                  <a:cubicBezTo>
                    <a:pt x="1006897" y="1382"/>
                    <a:pt x="1020188" y="-1856"/>
                    <a:pt x="1027593" y="3192"/>
                  </a:cubicBezTo>
                  <a:cubicBezTo>
                    <a:pt x="1039934" y="11860"/>
                    <a:pt x="1056073" y="25480"/>
                    <a:pt x="1056548" y="37958"/>
                  </a:cubicBezTo>
                  <a:cubicBezTo>
                    <a:pt x="1057022" y="50436"/>
                    <a:pt x="1043352" y="65866"/>
                    <a:pt x="1032150" y="76058"/>
                  </a:cubicBezTo>
                  <a:cubicBezTo>
                    <a:pt x="1025694" y="81773"/>
                    <a:pt x="1011834" y="80059"/>
                    <a:pt x="1001296" y="80059"/>
                  </a:cubicBezTo>
                  <a:cubicBezTo>
                    <a:pt x="686117" y="80059"/>
                    <a:pt x="370969" y="80059"/>
                    <a:pt x="55853" y="80059"/>
                  </a:cubicBezTo>
                  <a:cubicBezTo>
                    <a:pt x="47594" y="80059"/>
                    <a:pt x="36297" y="82916"/>
                    <a:pt x="31550" y="78725"/>
                  </a:cubicBezTo>
                  <a:cubicBezTo>
                    <a:pt x="18734" y="67295"/>
                    <a:pt x="-63" y="52627"/>
                    <a:pt x="127" y="39482"/>
                  </a:cubicBezTo>
                  <a:cubicBezTo>
                    <a:pt x="317" y="26338"/>
                    <a:pt x="19968" y="12622"/>
                    <a:pt x="33259" y="2525"/>
                  </a:cubicBezTo>
                  <a:cubicBezTo>
                    <a:pt x="39430" y="-2047"/>
                    <a:pt x="51676" y="1382"/>
                    <a:pt x="61169" y="1382"/>
                  </a:cubicBezTo>
                  <a:close/>
                </a:path>
              </a:pathLst>
            </a:custGeom>
            <a:grpFill/>
            <a:ln w="6350" cap="flat">
              <a:solidFill>
                <a:schemeClr val="bg1"/>
              </a:solid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6DAAA3CE-579C-8344-9A3F-09FC8ECF774E}"/>
                </a:ext>
              </a:extLst>
            </p:cNvPr>
            <p:cNvSpPr/>
            <p:nvPr/>
          </p:nvSpPr>
          <p:spPr>
            <a:xfrm>
              <a:off x="4616131" y="3079527"/>
              <a:ext cx="434998" cy="78771"/>
            </a:xfrm>
            <a:custGeom>
              <a:avLst/>
              <a:gdLst>
                <a:gd name="connsiteX0" fmla="*/ 220384 w 434998"/>
                <a:gd name="connsiteY0" fmla="*/ 148 h 78771"/>
                <a:gd name="connsiteX1" fmla="*/ 387657 w 434998"/>
                <a:gd name="connsiteY1" fmla="*/ 148 h 78771"/>
                <a:gd name="connsiteX2" fmla="*/ 435124 w 434998"/>
                <a:gd name="connsiteY2" fmla="*/ 40057 h 78771"/>
                <a:gd name="connsiteX3" fmla="*/ 389461 w 434998"/>
                <a:gd name="connsiteY3" fmla="*/ 78824 h 78771"/>
                <a:gd name="connsiteX4" fmla="*/ 44378 w 434998"/>
                <a:gd name="connsiteY4" fmla="*/ 78919 h 78771"/>
                <a:gd name="connsiteX5" fmla="*/ 139 w 434998"/>
                <a:gd name="connsiteY5" fmla="*/ 38629 h 78771"/>
                <a:gd name="connsiteX6" fmla="*/ 45991 w 434998"/>
                <a:gd name="connsiteY6" fmla="*/ 529 h 78771"/>
                <a:gd name="connsiteX7" fmla="*/ 220384 w 434998"/>
                <a:gd name="connsiteY7" fmla="*/ 148 h 7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998" h="78771">
                  <a:moveTo>
                    <a:pt x="220384" y="148"/>
                  </a:moveTo>
                  <a:cubicBezTo>
                    <a:pt x="276110" y="148"/>
                    <a:pt x="331836" y="148"/>
                    <a:pt x="387657" y="148"/>
                  </a:cubicBezTo>
                  <a:cubicBezTo>
                    <a:pt x="416137" y="148"/>
                    <a:pt x="435124" y="10530"/>
                    <a:pt x="435124" y="40057"/>
                  </a:cubicBezTo>
                  <a:cubicBezTo>
                    <a:pt x="435124" y="67394"/>
                    <a:pt x="416137" y="78824"/>
                    <a:pt x="389461" y="78824"/>
                  </a:cubicBezTo>
                  <a:cubicBezTo>
                    <a:pt x="274465" y="78888"/>
                    <a:pt x="159437" y="78919"/>
                    <a:pt x="44378" y="78919"/>
                  </a:cubicBezTo>
                  <a:cubicBezTo>
                    <a:pt x="17891" y="78919"/>
                    <a:pt x="-431" y="65680"/>
                    <a:pt x="139" y="38629"/>
                  </a:cubicBezTo>
                  <a:cubicBezTo>
                    <a:pt x="708" y="11578"/>
                    <a:pt x="19125" y="529"/>
                    <a:pt x="45991" y="529"/>
                  </a:cubicBezTo>
                  <a:cubicBezTo>
                    <a:pt x="104091" y="433"/>
                    <a:pt x="162285" y="148"/>
                    <a:pt x="220384" y="148"/>
                  </a:cubicBezTo>
                  <a:close/>
                </a:path>
              </a:pathLst>
            </a:custGeom>
            <a:grpFill/>
            <a:ln w="6350" cap="flat">
              <a:solidFill>
                <a:schemeClr val="bg1"/>
              </a:solid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B05627D2-21C2-7940-BACC-81722AB75FAC}"/>
                </a:ext>
              </a:extLst>
            </p:cNvPr>
            <p:cNvSpPr/>
            <p:nvPr/>
          </p:nvSpPr>
          <p:spPr>
            <a:xfrm>
              <a:off x="3461657" y="2470683"/>
              <a:ext cx="388484" cy="78872"/>
            </a:xfrm>
            <a:custGeom>
              <a:avLst/>
              <a:gdLst>
                <a:gd name="connsiteX0" fmla="*/ 197113 w 388484"/>
                <a:gd name="connsiteY0" fmla="*/ 249 h 78872"/>
                <a:gd name="connsiteX1" fmla="*/ 342741 w 388484"/>
                <a:gd name="connsiteY1" fmla="*/ 249 h 78872"/>
                <a:gd name="connsiteX2" fmla="*/ 388594 w 388484"/>
                <a:gd name="connsiteY2" fmla="*/ 38349 h 78872"/>
                <a:gd name="connsiteX3" fmla="*/ 344260 w 388484"/>
                <a:gd name="connsiteY3" fmla="*/ 78544 h 78872"/>
                <a:gd name="connsiteX4" fmla="*/ 46073 w 388484"/>
                <a:gd name="connsiteY4" fmla="*/ 78544 h 78872"/>
                <a:gd name="connsiteX5" fmla="*/ 126 w 388484"/>
                <a:gd name="connsiteY5" fmla="*/ 39682 h 78872"/>
                <a:gd name="connsiteX6" fmla="*/ 47592 w 388484"/>
                <a:gd name="connsiteY6" fmla="*/ 153 h 78872"/>
                <a:gd name="connsiteX7" fmla="*/ 197113 w 388484"/>
                <a:gd name="connsiteY7" fmla="*/ 249 h 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484" h="78872">
                  <a:moveTo>
                    <a:pt x="197113" y="249"/>
                  </a:moveTo>
                  <a:cubicBezTo>
                    <a:pt x="245624" y="249"/>
                    <a:pt x="294230" y="249"/>
                    <a:pt x="342741" y="249"/>
                  </a:cubicBezTo>
                  <a:cubicBezTo>
                    <a:pt x="369037" y="249"/>
                    <a:pt x="387929" y="10726"/>
                    <a:pt x="388594" y="38349"/>
                  </a:cubicBezTo>
                  <a:cubicBezTo>
                    <a:pt x="389258" y="65971"/>
                    <a:pt x="369607" y="78449"/>
                    <a:pt x="344260" y="78544"/>
                  </a:cubicBezTo>
                  <a:cubicBezTo>
                    <a:pt x="244896" y="79179"/>
                    <a:pt x="145501" y="79179"/>
                    <a:pt x="46073" y="78544"/>
                  </a:cubicBezTo>
                  <a:cubicBezTo>
                    <a:pt x="20726" y="78544"/>
                    <a:pt x="315" y="67400"/>
                    <a:pt x="126" y="39682"/>
                  </a:cubicBezTo>
                  <a:cubicBezTo>
                    <a:pt x="126" y="9964"/>
                    <a:pt x="20441" y="-132"/>
                    <a:pt x="47592" y="153"/>
                  </a:cubicBezTo>
                  <a:cubicBezTo>
                    <a:pt x="97717" y="534"/>
                    <a:pt x="147462" y="249"/>
                    <a:pt x="197113" y="249"/>
                  </a:cubicBezTo>
                  <a:close/>
                </a:path>
              </a:pathLst>
            </a:custGeom>
            <a:grpFill/>
            <a:ln w="6350" cap="flat">
              <a:solidFill>
                <a:schemeClr val="bg1"/>
              </a:solid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BD8D6F07-7F3E-3A42-9039-8559F024B601}"/>
                </a:ext>
              </a:extLst>
            </p:cNvPr>
            <p:cNvSpPr/>
            <p:nvPr/>
          </p:nvSpPr>
          <p:spPr>
            <a:xfrm>
              <a:off x="3465225" y="3687889"/>
              <a:ext cx="379393" cy="78485"/>
            </a:xfrm>
            <a:custGeom>
              <a:avLst/>
              <a:gdLst>
                <a:gd name="connsiteX0" fmla="*/ 189272 w 379393"/>
                <a:gd name="connsiteY0" fmla="*/ 78634 h 78485"/>
                <a:gd name="connsiteX1" fmla="*/ 46872 w 379393"/>
                <a:gd name="connsiteY1" fmla="*/ 78634 h 78485"/>
                <a:gd name="connsiteX2" fmla="*/ 165 w 379393"/>
                <a:gd name="connsiteY2" fmla="*/ 41772 h 78485"/>
                <a:gd name="connsiteX3" fmla="*/ 46302 w 379393"/>
                <a:gd name="connsiteY3" fmla="*/ 148 h 78485"/>
                <a:gd name="connsiteX4" fmla="*/ 334521 w 379393"/>
                <a:gd name="connsiteY4" fmla="*/ 148 h 78485"/>
                <a:gd name="connsiteX5" fmla="*/ 379519 w 379393"/>
                <a:gd name="connsiteY5" fmla="*/ 39486 h 78485"/>
                <a:gd name="connsiteX6" fmla="*/ 334995 w 379393"/>
                <a:gd name="connsiteY6" fmla="*/ 78538 h 78485"/>
                <a:gd name="connsiteX7" fmla="*/ 189272 w 379393"/>
                <a:gd name="connsiteY7" fmla="*/ 78634 h 7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93" h="78485">
                  <a:moveTo>
                    <a:pt x="189272" y="78634"/>
                  </a:moveTo>
                  <a:cubicBezTo>
                    <a:pt x="141806" y="78634"/>
                    <a:pt x="94339" y="78634"/>
                    <a:pt x="46872" y="78634"/>
                  </a:cubicBezTo>
                  <a:cubicBezTo>
                    <a:pt x="20955" y="78634"/>
                    <a:pt x="1114" y="70347"/>
                    <a:pt x="165" y="41772"/>
                  </a:cubicBezTo>
                  <a:cubicBezTo>
                    <a:pt x="-880" y="11482"/>
                    <a:pt x="19151" y="148"/>
                    <a:pt x="46302" y="148"/>
                  </a:cubicBezTo>
                  <a:cubicBezTo>
                    <a:pt x="142375" y="148"/>
                    <a:pt x="238448" y="148"/>
                    <a:pt x="334521" y="148"/>
                  </a:cubicBezTo>
                  <a:cubicBezTo>
                    <a:pt x="360153" y="148"/>
                    <a:pt x="379424" y="11101"/>
                    <a:pt x="379519" y="39486"/>
                  </a:cubicBezTo>
                  <a:cubicBezTo>
                    <a:pt x="379614" y="67870"/>
                    <a:pt x="361387" y="78538"/>
                    <a:pt x="334995" y="78538"/>
                  </a:cubicBezTo>
                  <a:cubicBezTo>
                    <a:pt x="286484" y="78538"/>
                    <a:pt x="237878" y="78634"/>
                    <a:pt x="189272" y="78634"/>
                  </a:cubicBezTo>
                  <a:close/>
                </a:path>
              </a:pathLst>
            </a:custGeom>
            <a:grpFill/>
            <a:ln w="6350" cap="flat">
              <a:solidFill>
                <a:schemeClr val="bg1"/>
              </a:solidFill>
              <a:prstDash val="solid"/>
              <a:miter/>
            </a:ln>
          </p:spPr>
          <p:txBody>
            <a:bodyPr rtlCol="0" anchor="ctr"/>
            <a:lstStyle/>
            <a:p>
              <a:endParaRPr lang="en-RO"/>
            </a:p>
          </p:txBody>
        </p:sp>
      </p:grpSp>
    </p:spTree>
    <p:extLst>
      <p:ext uri="{BB962C8B-B14F-4D97-AF65-F5344CB8AC3E}">
        <p14:creationId xmlns:p14="http://schemas.microsoft.com/office/powerpoint/2010/main" val="14092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204D1691-FA88-004B-8B45-D9D6893B05AE}"/>
              </a:ext>
            </a:extLst>
          </p:cNvPr>
          <p:cNvSpPr/>
          <p:nvPr/>
        </p:nvSpPr>
        <p:spPr>
          <a:xfrm>
            <a:off x="860417" y="2582030"/>
            <a:ext cx="3579303" cy="3043517"/>
          </a:xfrm>
          <a:prstGeom prst="roundRect">
            <a:avLst>
              <a:gd name="adj" fmla="val 544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3" name="TextBox 42">
            <a:extLst>
              <a:ext uri="{FF2B5EF4-FFF2-40B4-BE49-F238E27FC236}">
                <a16:creationId xmlns:a16="http://schemas.microsoft.com/office/drawing/2014/main" id="{EC77CFD9-EA6F-254B-AADA-9321DE6BD9B0}"/>
              </a:ext>
            </a:extLst>
          </p:cNvPr>
          <p:cNvSpPr txBox="1"/>
          <p:nvPr/>
        </p:nvSpPr>
        <p:spPr>
          <a:xfrm>
            <a:off x="1519651" y="2839610"/>
            <a:ext cx="2608940" cy="2462213"/>
          </a:xfrm>
          <a:prstGeom prst="rect">
            <a:avLst/>
          </a:prstGeom>
          <a:noFill/>
        </p:spPr>
        <p:txBody>
          <a:bodyPr wrap="square" lIns="0" tIns="0" rIns="0" bIns="0" rtlCol="0">
            <a:spAutoFit/>
          </a:bodyPr>
          <a:lstStyle/>
          <a:p>
            <a:r>
              <a:rPr lang="en-GB" sz="1600" dirty="0" err="1">
                <a:solidFill>
                  <a:schemeClr val="tx1"/>
                </a:solidFill>
              </a:rPr>
              <a:t>It is impossible to design successful messages that bridge the gap between experts and the public without knowing what people are thinking and feeling, what concerns different groups of people have, even when their concerns are unscientific or unfounded.</a:t>
            </a:r>
          </a:p>
        </p:txBody>
      </p:sp>
      <p:sp>
        <p:nvSpPr>
          <p:cNvPr id="44" name="Google Shape;140;p4">
            <a:extLst>
              <a:ext uri="{FF2B5EF4-FFF2-40B4-BE49-F238E27FC236}">
                <a16:creationId xmlns:a16="http://schemas.microsoft.com/office/drawing/2014/main" id="{0C6E7FCA-22F8-BA4C-A113-99EC00A81C88}"/>
              </a:ext>
            </a:extLst>
          </p:cNvPr>
          <p:cNvSpPr>
            <a:spLocks noChangeAspect="1"/>
          </p:cNvSpPr>
          <p:nvPr/>
        </p:nvSpPr>
        <p:spPr>
          <a:xfrm>
            <a:off x="429701"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ounded Rectangle 44">
            <a:extLst>
              <a:ext uri="{FF2B5EF4-FFF2-40B4-BE49-F238E27FC236}">
                <a16:creationId xmlns:a16="http://schemas.microsoft.com/office/drawing/2014/main" id="{45B37E64-8402-1D4E-B961-1D51FEB902E1}"/>
              </a:ext>
            </a:extLst>
          </p:cNvPr>
          <p:cNvSpPr/>
          <p:nvPr/>
        </p:nvSpPr>
        <p:spPr>
          <a:xfrm>
            <a:off x="5096385" y="2582031"/>
            <a:ext cx="3579303" cy="3043516"/>
          </a:xfrm>
          <a:prstGeom prst="roundRect">
            <a:avLst>
              <a:gd name="adj" fmla="val 503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6" name="TextBox 45">
            <a:extLst>
              <a:ext uri="{FF2B5EF4-FFF2-40B4-BE49-F238E27FC236}">
                <a16:creationId xmlns:a16="http://schemas.microsoft.com/office/drawing/2014/main" id="{7F0A6D7C-A8A6-2843-BCAA-7489972A3CB8}"/>
              </a:ext>
            </a:extLst>
          </p:cNvPr>
          <p:cNvSpPr txBox="1"/>
          <p:nvPr/>
        </p:nvSpPr>
        <p:spPr>
          <a:xfrm>
            <a:off x="5755618" y="2839610"/>
            <a:ext cx="2511320" cy="984885"/>
          </a:xfrm>
          <a:prstGeom prst="rect">
            <a:avLst/>
          </a:prstGeom>
          <a:noFill/>
        </p:spPr>
        <p:txBody>
          <a:bodyPr wrap="square" lIns="0" tIns="0" rIns="0" bIns="0" rtlCol="0">
            <a:spAutoFit/>
          </a:bodyPr>
          <a:lstStyle/>
          <a:p>
            <a:r>
              <a:rPr lang="en-GB" sz="1600" dirty="0" err="1">
                <a:solidFill>
                  <a:schemeClr val="tx1"/>
                </a:solidFill>
              </a:rPr>
              <a:t>Risk communication is a dialogue that seeks to understand and respond to the public’s concerns.</a:t>
            </a:r>
          </a:p>
        </p:txBody>
      </p:sp>
      <p:sp>
        <p:nvSpPr>
          <p:cNvPr id="47" name="Google Shape;140;p4">
            <a:extLst>
              <a:ext uri="{FF2B5EF4-FFF2-40B4-BE49-F238E27FC236}">
                <a16:creationId xmlns:a16="http://schemas.microsoft.com/office/drawing/2014/main" id="{D6CFCEB2-E859-A74A-B783-07DC7282A555}"/>
              </a:ext>
            </a:extLst>
          </p:cNvPr>
          <p:cNvSpPr>
            <a:spLocks noChangeAspect="1"/>
          </p:cNvSpPr>
          <p:nvPr/>
        </p:nvSpPr>
        <p:spPr>
          <a:xfrm>
            <a:off x="4665669"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p4">
            <a:extLst>
              <a:ext uri="{FF2B5EF4-FFF2-40B4-BE49-F238E27FC236}">
                <a16:creationId xmlns:a16="http://schemas.microsoft.com/office/drawing/2014/main" id="{3D367829-528B-674B-840D-F2B2FBA5DEE1}"/>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
        <p:nvSpPr>
          <p:cNvPr id="12" name="TextBox 11">
            <a:extLst>
              <a:ext uri="{FF2B5EF4-FFF2-40B4-BE49-F238E27FC236}">
                <a16:creationId xmlns:a16="http://schemas.microsoft.com/office/drawing/2014/main" id="{6E463DF3-9EDB-7F4E-8FC0-DDD426ACD43C}"/>
              </a:ext>
            </a:extLst>
          </p:cNvPr>
          <p:cNvSpPr txBox="1"/>
          <p:nvPr/>
        </p:nvSpPr>
        <p:spPr>
          <a:xfrm>
            <a:off x="1193180" y="379681"/>
            <a:ext cx="666463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Listen to the public’s needs and concerns</a:t>
            </a:r>
          </a:p>
        </p:txBody>
      </p:sp>
      <p:grpSp>
        <p:nvGrpSpPr>
          <p:cNvPr id="4" name="Graphic 2">
            <a:extLst>
              <a:ext uri="{FF2B5EF4-FFF2-40B4-BE49-F238E27FC236}">
                <a16:creationId xmlns:a16="http://schemas.microsoft.com/office/drawing/2014/main" id="{8F3F1120-1232-4E4F-BE8A-505890208D81}"/>
              </a:ext>
            </a:extLst>
          </p:cNvPr>
          <p:cNvGrpSpPr>
            <a:grpSpLocks noChangeAspect="1"/>
          </p:cNvGrpSpPr>
          <p:nvPr/>
        </p:nvGrpSpPr>
        <p:grpSpPr>
          <a:xfrm>
            <a:off x="609701" y="2643398"/>
            <a:ext cx="504000" cy="504000"/>
            <a:chOff x="2743200" y="1600200"/>
            <a:chExt cx="3657600" cy="3657600"/>
          </a:xfrm>
          <a:solidFill>
            <a:schemeClr val="bg1"/>
          </a:solidFill>
        </p:grpSpPr>
        <p:sp>
          <p:nvSpPr>
            <p:cNvPr id="5" name="Freeform 4">
              <a:extLst>
                <a:ext uri="{FF2B5EF4-FFF2-40B4-BE49-F238E27FC236}">
                  <a16:creationId xmlns:a16="http://schemas.microsoft.com/office/drawing/2014/main" id="{2D406F87-F839-574F-832B-7C4BAA4E2434}"/>
                </a:ext>
              </a:extLst>
            </p:cNvPr>
            <p:cNvSpPr/>
            <p:nvPr/>
          </p:nvSpPr>
          <p:spPr>
            <a:xfrm>
              <a:off x="2743200" y="3518698"/>
              <a:ext cx="3657504" cy="1739881"/>
            </a:xfrm>
            <a:custGeom>
              <a:avLst/>
              <a:gdLst>
                <a:gd name="connsiteX0" fmla="*/ 167 w 3657504"/>
                <a:gd name="connsiteY0" fmla="*/ 767712 h 1739881"/>
                <a:gd name="connsiteX1" fmla="*/ 158378 w 3657504"/>
                <a:gd name="connsiteY1" fmla="*/ 610073 h 1739881"/>
                <a:gd name="connsiteX2" fmla="*/ 193049 w 3657504"/>
                <a:gd name="connsiteY2" fmla="*/ 77911 h 1739881"/>
                <a:gd name="connsiteX3" fmla="*/ 670251 w 3657504"/>
                <a:gd name="connsiteY3" fmla="*/ 108201 h 1739881"/>
                <a:gd name="connsiteX4" fmla="*/ 651201 w 3657504"/>
                <a:gd name="connsiteY4" fmla="*/ 625599 h 1739881"/>
                <a:gd name="connsiteX5" fmla="*/ 678252 w 3657504"/>
                <a:gd name="connsiteY5" fmla="*/ 640076 h 1739881"/>
                <a:gd name="connsiteX6" fmla="*/ 871610 w 3657504"/>
                <a:gd name="connsiteY6" fmla="*/ 946115 h 1739881"/>
                <a:gd name="connsiteX7" fmla="*/ 871610 w 3657504"/>
                <a:gd name="connsiteY7" fmla="*/ 1182144 h 1739881"/>
                <a:gd name="connsiteX8" fmla="*/ 1270707 w 3657504"/>
                <a:gd name="connsiteY8" fmla="*/ 1182144 h 1739881"/>
                <a:gd name="connsiteX9" fmla="*/ 1270707 w 3657504"/>
                <a:gd name="connsiteY9" fmla="*/ 941543 h 1739881"/>
                <a:gd name="connsiteX10" fmla="*/ 1511975 w 3657504"/>
                <a:gd name="connsiteY10" fmla="*/ 621693 h 1739881"/>
                <a:gd name="connsiteX11" fmla="*/ 1572173 w 3657504"/>
                <a:gd name="connsiteY11" fmla="*/ 606644 h 1739881"/>
                <a:gd name="connsiteX12" fmla="*/ 1474447 w 3657504"/>
                <a:gd name="connsiteY12" fmla="*/ 319655 h 1739881"/>
                <a:gd name="connsiteX13" fmla="*/ 1629133 w 3657504"/>
                <a:gd name="connsiteY13" fmla="*/ 61909 h 1739881"/>
                <a:gd name="connsiteX14" fmla="*/ 2075951 w 3657504"/>
                <a:gd name="connsiteY14" fmla="*/ 100009 h 1739881"/>
                <a:gd name="connsiteX15" fmla="*/ 2185298 w 3657504"/>
                <a:gd name="connsiteY15" fmla="*/ 351850 h 1739881"/>
                <a:gd name="connsiteX16" fmla="*/ 2090048 w 3657504"/>
                <a:gd name="connsiteY16" fmla="*/ 599500 h 1739881"/>
                <a:gd name="connsiteX17" fmla="*/ 2235209 w 3657504"/>
                <a:gd name="connsiteY17" fmla="*/ 665222 h 1739881"/>
                <a:gd name="connsiteX18" fmla="*/ 2386561 w 3657504"/>
                <a:gd name="connsiteY18" fmla="*/ 937637 h 1739881"/>
                <a:gd name="connsiteX19" fmla="*/ 2386561 w 3657504"/>
                <a:gd name="connsiteY19" fmla="*/ 1181763 h 1739881"/>
                <a:gd name="connsiteX20" fmla="*/ 2785849 w 3657504"/>
                <a:gd name="connsiteY20" fmla="*/ 1181763 h 1739881"/>
                <a:gd name="connsiteX21" fmla="*/ 2785849 w 3657504"/>
                <a:gd name="connsiteY21" fmla="*/ 942114 h 1739881"/>
                <a:gd name="connsiteX22" fmla="*/ 2963395 w 3657504"/>
                <a:gd name="connsiteY22" fmla="*/ 647792 h 1739881"/>
                <a:gd name="connsiteX23" fmla="*/ 3007781 w 3657504"/>
                <a:gd name="connsiteY23" fmla="*/ 625884 h 1739881"/>
                <a:gd name="connsiteX24" fmla="*/ 2888624 w 3657504"/>
                <a:gd name="connsiteY24" fmla="*/ 320989 h 1739881"/>
                <a:gd name="connsiteX25" fmla="*/ 3005972 w 3657504"/>
                <a:gd name="connsiteY25" fmla="*/ 91341 h 1739881"/>
                <a:gd name="connsiteX26" fmla="*/ 3476126 w 3657504"/>
                <a:gd name="connsiteY26" fmla="*/ 87150 h 1739881"/>
                <a:gd name="connsiteX27" fmla="*/ 3499843 w 3657504"/>
                <a:gd name="connsiteY27" fmla="*/ 609406 h 1739881"/>
                <a:gd name="connsiteX28" fmla="*/ 3657672 w 3657504"/>
                <a:gd name="connsiteY28" fmla="*/ 767712 h 1739881"/>
                <a:gd name="connsiteX29" fmla="*/ 3657672 w 3657504"/>
                <a:gd name="connsiteY29" fmla="*/ 1703543 h 1739881"/>
                <a:gd name="connsiteX30" fmla="*/ 3569280 w 3657504"/>
                <a:gd name="connsiteY30" fmla="*/ 1723926 h 1739881"/>
                <a:gd name="connsiteX31" fmla="*/ 3551278 w 3657504"/>
                <a:gd name="connsiteY31" fmla="*/ 1665538 h 1739881"/>
                <a:gd name="connsiteX32" fmla="*/ 3550421 w 3657504"/>
                <a:gd name="connsiteY32" fmla="*/ 819051 h 1739881"/>
                <a:gd name="connsiteX33" fmla="*/ 3455837 w 3657504"/>
                <a:gd name="connsiteY33" fmla="*/ 713705 h 1739881"/>
                <a:gd name="connsiteX34" fmla="*/ 3120176 w 3657504"/>
                <a:gd name="connsiteY34" fmla="*/ 714467 h 1739881"/>
                <a:gd name="connsiteX35" fmla="*/ 2895196 w 3657504"/>
                <a:gd name="connsiteY35" fmla="*/ 922778 h 1739881"/>
                <a:gd name="connsiteX36" fmla="*/ 2894053 w 3657504"/>
                <a:gd name="connsiteY36" fmla="*/ 1201575 h 1739881"/>
                <a:gd name="connsiteX37" fmla="*/ 2930819 w 3657504"/>
                <a:gd name="connsiteY37" fmla="*/ 1217196 h 1739881"/>
                <a:gd name="connsiteX38" fmla="*/ 3381066 w 3657504"/>
                <a:gd name="connsiteY38" fmla="*/ 1397028 h 1739881"/>
                <a:gd name="connsiteX39" fmla="*/ 3470601 w 3657504"/>
                <a:gd name="connsiteY39" fmla="*/ 1529140 h 1739881"/>
                <a:gd name="connsiteX40" fmla="*/ 3470601 w 3657504"/>
                <a:gd name="connsiteY40" fmla="*/ 1672015 h 1739881"/>
                <a:gd name="connsiteX41" fmla="*/ 3417356 w 3657504"/>
                <a:gd name="connsiteY41" fmla="*/ 1738690 h 1739881"/>
                <a:gd name="connsiteX42" fmla="*/ 3363635 w 3657504"/>
                <a:gd name="connsiteY42" fmla="*/ 1673158 h 1739881"/>
                <a:gd name="connsiteX43" fmla="*/ 3363635 w 3657504"/>
                <a:gd name="connsiteY43" fmla="*/ 1551714 h 1739881"/>
                <a:gd name="connsiteX44" fmla="*/ 3360683 w 3657504"/>
                <a:gd name="connsiteY44" fmla="*/ 1525235 h 1739881"/>
                <a:gd name="connsiteX45" fmla="*/ 294395 w 3657504"/>
                <a:gd name="connsiteY45" fmla="*/ 1525235 h 1739881"/>
                <a:gd name="connsiteX46" fmla="*/ 294395 w 3657504"/>
                <a:gd name="connsiteY46" fmla="*/ 1673158 h 1739881"/>
                <a:gd name="connsiteX47" fmla="*/ 240674 w 3657504"/>
                <a:gd name="connsiteY47" fmla="*/ 1738690 h 1739881"/>
                <a:gd name="connsiteX48" fmla="*/ 187429 w 3657504"/>
                <a:gd name="connsiteY48" fmla="*/ 1672015 h 1739881"/>
                <a:gd name="connsiteX49" fmla="*/ 187429 w 3657504"/>
                <a:gd name="connsiteY49" fmla="*/ 1536284 h 1739881"/>
                <a:gd name="connsiteX50" fmla="*/ 283631 w 3657504"/>
                <a:gd name="connsiteY50" fmla="*/ 1394838 h 1739881"/>
                <a:gd name="connsiteX51" fmla="*/ 765025 w 3657504"/>
                <a:gd name="connsiteY51" fmla="*/ 1201861 h 1739881"/>
                <a:gd name="connsiteX52" fmla="*/ 765025 w 3657504"/>
                <a:gd name="connsiteY52" fmla="*/ 961926 h 1739881"/>
                <a:gd name="connsiteX53" fmla="*/ 516518 w 3657504"/>
                <a:gd name="connsiteY53" fmla="*/ 713038 h 1739881"/>
                <a:gd name="connsiteX54" fmla="*/ 220099 w 3657504"/>
                <a:gd name="connsiteY54" fmla="*/ 713038 h 1739881"/>
                <a:gd name="connsiteX55" fmla="*/ 107609 w 3657504"/>
                <a:gd name="connsiteY55" fmla="*/ 826195 h 1739881"/>
                <a:gd name="connsiteX56" fmla="*/ 107609 w 3657504"/>
                <a:gd name="connsiteY56" fmla="*/ 1665538 h 1739881"/>
                <a:gd name="connsiteX57" fmla="*/ 71319 w 3657504"/>
                <a:gd name="connsiteY57" fmla="*/ 1735642 h 1739881"/>
                <a:gd name="connsiteX58" fmla="*/ 167 w 3657504"/>
                <a:gd name="connsiteY58" fmla="*/ 1703543 h 1739881"/>
                <a:gd name="connsiteX59" fmla="*/ 2279976 w 3657504"/>
                <a:gd name="connsiteY59" fmla="*/ 1184430 h 1739881"/>
                <a:gd name="connsiteX60" fmla="*/ 2279976 w 3657504"/>
                <a:gd name="connsiteY60" fmla="*/ 960021 h 1739881"/>
                <a:gd name="connsiteX61" fmla="*/ 2033279 w 3657504"/>
                <a:gd name="connsiteY61" fmla="*/ 713133 h 1739881"/>
                <a:gd name="connsiteX62" fmla="*/ 1718954 w 3657504"/>
                <a:gd name="connsiteY62" fmla="*/ 713133 h 1739881"/>
                <a:gd name="connsiteX63" fmla="*/ 1583699 w 3657504"/>
                <a:gd name="connsiteY63" fmla="*/ 716658 h 1739881"/>
                <a:gd name="connsiteX64" fmla="*/ 1378816 w 3657504"/>
                <a:gd name="connsiteY64" fmla="*/ 940781 h 1739881"/>
                <a:gd name="connsiteX65" fmla="*/ 1378816 w 3657504"/>
                <a:gd name="connsiteY65" fmla="*/ 1162237 h 1739881"/>
                <a:gd name="connsiteX66" fmla="*/ 1382531 w 3657504"/>
                <a:gd name="connsiteY66" fmla="*/ 1184430 h 1739881"/>
                <a:gd name="connsiteX67" fmla="*/ 1455016 w 3657504"/>
                <a:gd name="connsiteY67" fmla="*/ 1184430 h 1739881"/>
                <a:gd name="connsiteX68" fmla="*/ 1583603 w 3657504"/>
                <a:gd name="connsiteY68" fmla="*/ 1185383 h 1739881"/>
                <a:gd name="connsiteX69" fmla="*/ 1633640 w 3657504"/>
                <a:gd name="connsiteY69" fmla="*/ 1238364 h 1739881"/>
                <a:gd name="connsiteX70" fmla="*/ 1633610 w 3657504"/>
                <a:gd name="connsiteY70" fmla="*/ 1239199 h 1739881"/>
                <a:gd name="connsiteX71" fmla="*/ 1583699 w 3657504"/>
                <a:gd name="connsiteY71" fmla="*/ 1290634 h 1739881"/>
                <a:gd name="connsiteX72" fmla="*/ 1548075 w 3657504"/>
                <a:gd name="connsiteY72" fmla="*/ 1291587 h 1739881"/>
                <a:gd name="connsiteX73" fmla="*/ 1087351 w 3657504"/>
                <a:gd name="connsiteY73" fmla="*/ 1289777 h 1739881"/>
                <a:gd name="connsiteX74" fmla="*/ 591384 w 3657504"/>
                <a:gd name="connsiteY74" fmla="*/ 1386837 h 1739881"/>
                <a:gd name="connsiteX75" fmla="*/ 537854 w 3657504"/>
                <a:gd name="connsiteY75" fmla="*/ 1408458 h 1739881"/>
                <a:gd name="connsiteX76" fmla="*/ 540140 w 3657504"/>
                <a:gd name="connsiteY76" fmla="*/ 1413316 h 1739881"/>
                <a:gd name="connsiteX77" fmla="*/ 3117890 w 3657504"/>
                <a:gd name="connsiteY77" fmla="*/ 1413316 h 1739881"/>
                <a:gd name="connsiteX78" fmla="*/ 2861477 w 3657504"/>
                <a:gd name="connsiteY78" fmla="*/ 1305112 h 1739881"/>
                <a:gd name="connsiteX79" fmla="*/ 2792421 w 3657504"/>
                <a:gd name="connsiteY79" fmla="*/ 1292158 h 1739881"/>
                <a:gd name="connsiteX80" fmla="*/ 1863734 w 3657504"/>
                <a:gd name="connsiteY80" fmla="*/ 1291491 h 1739881"/>
                <a:gd name="connsiteX81" fmla="*/ 1821062 w 3657504"/>
                <a:gd name="connsiteY81" fmla="*/ 1289682 h 1739881"/>
                <a:gd name="connsiteX82" fmla="*/ 1779001 w 3657504"/>
                <a:gd name="connsiteY82" fmla="*/ 1228855 h 1739881"/>
                <a:gd name="connsiteX83" fmla="*/ 1816775 w 3657504"/>
                <a:gd name="connsiteY83" fmla="*/ 1187764 h 1739881"/>
                <a:gd name="connsiteX84" fmla="*/ 1855733 w 3657504"/>
                <a:gd name="connsiteY84" fmla="*/ 1184525 h 1739881"/>
                <a:gd name="connsiteX85" fmla="*/ 2237876 w 3657504"/>
                <a:gd name="connsiteY85" fmla="*/ 1184525 h 1739881"/>
                <a:gd name="connsiteX86" fmla="*/ 1829634 w 3657504"/>
                <a:gd name="connsiteY86" fmla="*/ 108105 h 1739881"/>
                <a:gd name="connsiteX87" fmla="*/ 1581608 w 3657504"/>
                <a:gd name="connsiteY87" fmla="*/ 357473 h 1739881"/>
                <a:gd name="connsiteX88" fmla="*/ 1830976 w 3657504"/>
                <a:gd name="connsiteY88" fmla="*/ 605499 h 1739881"/>
                <a:gd name="connsiteX89" fmla="*/ 2078999 w 3657504"/>
                <a:gd name="connsiteY89" fmla="*/ 358232 h 1739881"/>
                <a:gd name="connsiteX90" fmla="*/ 1830207 w 3657504"/>
                <a:gd name="connsiteY90" fmla="*/ 107916 h 1739881"/>
                <a:gd name="connsiteX91" fmla="*/ 1829634 w 3657504"/>
                <a:gd name="connsiteY91" fmla="*/ 107915 h 1739881"/>
                <a:gd name="connsiteX92" fmla="*/ 416124 w 3657504"/>
                <a:gd name="connsiteY92" fmla="*/ 605501 h 1739881"/>
                <a:gd name="connsiteX93" fmla="*/ 663775 w 3657504"/>
                <a:gd name="connsiteY93" fmla="*/ 354624 h 1739881"/>
                <a:gd name="connsiteX94" fmla="*/ 663774 w 3657504"/>
                <a:gd name="connsiteY94" fmla="*/ 354422 h 1739881"/>
                <a:gd name="connsiteX95" fmla="*/ 414409 w 3657504"/>
                <a:gd name="connsiteY95" fmla="*/ 108105 h 1739881"/>
                <a:gd name="connsiteX96" fmla="*/ 164569 w 3657504"/>
                <a:gd name="connsiteY96" fmla="*/ 357374 h 1739881"/>
                <a:gd name="connsiteX97" fmla="*/ 164569 w 3657504"/>
                <a:gd name="connsiteY97" fmla="*/ 357565 h 1739881"/>
                <a:gd name="connsiteX98" fmla="*/ 415538 w 3657504"/>
                <a:gd name="connsiteY98" fmla="*/ 605315 h 1739881"/>
                <a:gd name="connsiteX99" fmla="*/ 416124 w 3657504"/>
                <a:gd name="connsiteY99" fmla="*/ 605310 h 1739881"/>
                <a:gd name="connsiteX100" fmla="*/ 3239715 w 3657504"/>
                <a:gd name="connsiteY100" fmla="*/ 605501 h 1739881"/>
                <a:gd name="connsiteX101" fmla="*/ 3491214 w 3657504"/>
                <a:gd name="connsiteY101" fmla="*/ 359636 h 1739881"/>
                <a:gd name="connsiteX102" fmla="*/ 3245349 w 3657504"/>
                <a:gd name="connsiteY102" fmla="*/ 108137 h 1739881"/>
                <a:gd name="connsiteX103" fmla="*/ 2993875 w 3657504"/>
                <a:gd name="connsiteY103" fmla="*/ 352326 h 1739881"/>
                <a:gd name="connsiteX104" fmla="*/ 3239569 w 3657504"/>
                <a:gd name="connsiteY104" fmla="*/ 605308 h 1739881"/>
                <a:gd name="connsiteX105" fmla="*/ 3239715 w 3657504"/>
                <a:gd name="connsiteY105" fmla="*/ 605310 h 173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657504" h="1739881">
                  <a:moveTo>
                    <a:pt x="167" y="767712"/>
                  </a:moveTo>
                  <a:cubicBezTo>
                    <a:pt x="25218" y="687797"/>
                    <a:pt x="72462" y="629599"/>
                    <a:pt x="158378" y="610073"/>
                  </a:cubicBezTo>
                  <a:cubicBezTo>
                    <a:pt x="18074" y="397856"/>
                    <a:pt x="31124" y="207641"/>
                    <a:pt x="193049" y="77911"/>
                  </a:cubicBezTo>
                  <a:cubicBezTo>
                    <a:pt x="336607" y="-35029"/>
                    <a:pt x="542125" y="-21985"/>
                    <a:pt x="670251" y="108201"/>
                  </a:cubicBezTo>
                  <a:cubicBezTo>
                    <a:pt x="790933" y="233359"/>
                    <a:pt x="823889" y="455958"/>
                    <a:pt x="651201" y="625599"/>
                  </a:cubicBezTo>
                  <a:lnTo>
                    <a:pt x="678252" y="640076"/>
                  </a:lnTo>
                  <a:cubicBezTo>
                    <a:pt x="801506" y="704942"/>
                    <a:pt x="867895" y="806383"/>
                    <a:pt x="871610" y="946115"/>
                  </a:cubicBezTo>
                  <a:cubicBezTo>
                    <a:pt x="873705" y="1024315"/>
                    <a:pt x="871610" y="1102611"/>
                    <a:pt x="871610" y="1182144"/>
                  </a:cubicBezTo>
                  <a:lnTo>
                    <a:pt x="1270707" y="1182144"/>
                  </a:lnTo>
                  <a:cubicBezTo>
                    <a:pt x="1270707" y="1100420"/>
                    <a:pt x="1269564" y="1020981"/>
                    <a:pt x="1270707" y="941543"/>
                  </a:cubicBezTo>
                  <a:cubicBezTo>
                    <a:pt x="1272845" y="793745"/>
                    <a:pt x="1370450" y="664349"/>
                    <a:pt x="1511975" y="621693"/>
                  </a:cubicBezTo>
                  <a:cubicBezTo>
                    <a:pt x="1530073" y="616074"/>
                    <a:pt x="1548742" y="612168"/>
                    <a:pt x="1572173" y="606644"/>
                  </a:cubicBezTo>
                  <a:cubicBezTo>
                    <a:pt x="1500355" y="523776"/>
                    <a:pt x="1462160" y="429574"/>
                    <a:pt x="1474447" y="319655"/>
                  </a:cubicBezTo>
                  <a:cubicBezTo>
                    <a:pt x="1484282" y="214737"/>
                    <a:pt x="1541173" y="119941"/>
                    <a:pt x="1629133" y="61909"/>
                  </a:cubicBezTo>
                  <a:cubicBezTo>
                    <a:pt x="1768246" y="-33015"/>
                    <a:pt x="1954917" y="-17098"/>
                    <a:pt x="2075951" y="100009"/>
                  </a:cubicBezTo>
                  <a:cubicBezTo>
                    <a:pt x="2145463" y="165359"/>
                    <a:pt x="2185011" y="256442"/>
                    <a:pt x="2185298" y="351850"/>
                  </a:cubicBezTo>
                  <a:cubicBezTo>
                    <a:pt x="2187267" y="443699"/>
                    <a:pt x="2153058" y="532643"/>
                    <a:pt x="2090048" y="599500"/>
                  </a:cubicBezTo>
                  <a:cubicBezTo>
                    <a:pt x="2139768" y="621503"/>
                    <a:pt x="2191679" y="636933"/>
                    <a:pt x="2235209" y="665222"/>
                  </a:cubicBezTo>
                  <a:cubicBezTo>
                    <a:pt x="2332078" y="728278"/>
                    <a:pt x="2383418" y="821242"/>
                    <a:pt x="2386561" y="937637"/>
                  </a:cubicBezTo>
                  <a:cubicBezTo>
                    <a:pt x="2388752" y="1018219"/>
                    <a:pt x="2386561" y="1098896"/>
                    <a:pt x="2386561" y="1181763"/>
                  </a:cubicBezTo>
                  <a:lnTo>
                    <a:pt x="2785849" y="1181763"/>
                  </a:lnTo>
                  <a:cubicBezTo>
                    <a:pt x="2785849" y="1100991"/>
                    <a:pt x="2784039" y="1021458"/>
                    <a:pt x="2785849" y="942114"/>
                  </a:cubicBezTo>
                  <a:cubicBezTo>
                    <a:pt x="2789468" y="811241"/>
                    <a:pt x="2851286" y="713514"/>
                    <a:pt x="2963395" y="647792"/>
                  </a:cubicBezTo>
                  <a:cubicBezTo>
                    <a:pt x="2976444" y="640172"/>
                    <a:pt x="2990636" y="634266"/>
                    <a:pt x="3007781" y="625884"/>
                  </a:cubicBezTo>
                  <a:cubicBezTo>
                    <a:pt x="2920913" y="541778"/>
                    <a:pt x="2876717" y="441290"/>
                    <a:pt x="2888624" y="320989"/>
                  </a:cubicBezTo>
                  <a:cubicBezTo>
                    <a:pt x="2896592" y="232151"/>
                    <a:pt x="2938647" y="149849"/>
                    <a:pt x="3005972" y="91341"/>
                  </a:cubicBezTo>
                  <a:cubicBezTo>
                    <a:pt x="3139255" y="-28299"/>
                    <a:pt x="3340731" y="-30095"/>
                    <a:pt x="3476126" y="87150"/>
                  </a:cubicBezTo>
                  <a:cubicBezTo>
                    <a:pt x="3627668" y="218024"/>
                    <a:pt x="3636431" y="401475"/>
                    <a:pt x="3499843" y="609406"/>
                  </a:cubicBezTo>
                  <a:cubicBezTo>
                    <a:pt x="3584615" y="630266"/>
                    <a:pt x="3632717" y="687701"/>
                    <a:pt x="3657672" y="767712"/>
                  </a:cubicBezTo>
                  <a:lnTo>
                    <a:pt x="3657672" y="1703543"/>
                  </a:lnTo>
                  <a:cubicBezTo>
                    <a:pt x="3627097" y="1742214"/>
                    <a:pt x="3592712" y="1752025"/>
                    <a:pt x="3569280" y="1723926"/>
                  </a:cubicBezTo>
                  <a:cubicBezTo>
                    <a:pt x="3557175" y="1706897"/>
                    <a:pt x="3550864" y="1686428"/>
                    <a:pt x="3551278" y="1665538"/>
                  </a:cubicBezTo>
                  <a:cubicBezTo>
                    <a:pt x="3550135" y="1383408"/>
                    <a:pt x="3550611" y="1101277"/>
                    <a:pt x="3550421" y="819051"/>
                  </a:cubicBezTo>
                  <a:cubicBezTo>
                    <a:pt x="3550421" y="752376"/>
                    <a:pt x="3518036" y="714276"/>
                    <a:pt x="3455837" y="713705"/>
                  </a:cubicBezTo>
                  <a:cubicBezTo>
                    <a:pt x="3344014" y="711895"/>
                    <a:pt x="3231905" y="710181"/>
                    <a:pt x="3120176" y="714467"/>
                  </a:cubicBezTo>
                  <a:cubicBezTo>
                    <a:pt x="2998637" y="719134"/>
                    <a:pt x="2902435" y="807526"/>
                    <a:pt x="2895196" y="922778"/>
                  </a:cubicBezTo>
                  <a:cubicBezTo>
                    <a:pt x="2889386" y="1015171"/>
                    <a:pt x="2894053" y="1108230"/>
                    <a:pt x="2894053" y="1201575"/>
                  </a:cubicBezTo>
                  <a:cubicBezTo>
                    <a:pt x="2906816" y="1207004"/>
                    <a:pt x="2918723" y="1212338"/>
                    <a:pt x="2930819" y="1217196"/>
                  </a:cubicBezTo>
                  <a:cubicBezTo>
                    <a:pt x="3080933" y="1277204"/>
                    <a:pt x="3231016" y="1337148"/>
                    <a:pt x="3381066" y="1397028"/>
                  </a:cubicBezTo>
                  <a:cubicBezTo>
                    <a:pt x="3440978" y="1420841"/>
                    <a:pt x="3470792" y="1464751"/>
                    <a:pt x="3470601" y="1529140"/>
                  </a:cubicBezTo>
                  <a:cubicBezTo>
                    <a:pt x="3470601" y="1576765"/>
                    <a:pt x="3470601" y="1624390"/>
                    <a:pt x="3470601" y="1672015"/>
                  </a:cubicBezTo>
                  <a:cubicBezTo>
                    <a:pt x="3470601" y="1713925"/>
                    <a:pt x="3450122" y="1738690"/>
                    <a:pt x="3417356" y="1738690"/>
                  </a:cubicBezTo>
                  <a:cubicBezTo>
                    <a:pt x="3384590" y="1738690"/>
                    <a:pt x="3364016" y="1714687"/>
                    <a:pt x="3363635" y="1673158"/>
                  </a:cubicBezTo>
                  <a:cubicBezTo>
                    <a:pt x="3363254" y="1631629"/>
                    <a:pt x="3363635" y="1592196"/>
                    <a:pt x="3363635" y="1551714"/>
                  </a:cubicBezTo>
                  <a:cubicBezTo>
                    <a:pt x="3363185" y="1542836"/>
                    <a:pt x="3362199" y="1533994"/>
                    <a:pt x="3360683" y="1525235"/>
                  </a:cubicBezTo>
                  <a:lnTo>
                    <a:pt x="294395" y="1525235"/>
                  </a:lnTo>
                  <a:cubicBezTo>
                    <a:pt x="294395" y="1576098"/>
                    <a:pt x="294395" y="1624581"/>
                    <a:pt x="294395" y="1673158"/>
                  </a:cubicBezTo>
                  <a:cubicBezTo>
                    <a:pt x="294395" y="1714687"/>
                    <a:pt x="273535" y="1739262"/>
                    <a:pt x="240674" y="1738690"/>
                  </a:cubicBezTo>
                  <a:cubicBezTo>
                    <a:pt x="207812" y="1738119"/>
                    <a:pt x="187905" y="1713639"/>
                    <a:pt x="187429" y="1672015"/>
                  </a:cubicBezTo>
                  <a:cubicBezTo>
                    <a:pt x="186953" y="1626771"/>
                    <a:pt x="187429" y="1581528"/>
                    <a:pt x="187429" y="1536284"/>
                  </a:cubicBezTo>
                  <a:cubicBezTo>
                    <a:pt x="187429" y="1460560"/>
                    <a:pt x="213718" y="1422841"/>
                    <a:pt x="283631" y="1394838"/>
                  </a:cubicBezTo>
                  <a:cubicBezTo>
                    <a:pt x="443651" y="1330925"/>
                    <a:pt x="603481" y="1266631"/>
                    <a:pt x="765025" y="1201861"/>
                  </a:cubicBezTo>
                  <a:cubicBezTo>
                    <a:pt x="765025" y="1121279"/>
                    <a:pt x="765025" y="1041555"/>
                    <a:pt x="765025" y="961926"/>
                  </a:cubicBezTo>
                  <a:cubicBezTo>
                    <a:pt x="765025" y="812765"/>
                    <a:pt x="666346" y="714276"/>
                    <a:pt x="516518" y="713038"/>
                  </a:cubicBezTo>
                  <a:cubicBezTo>
                    <a:pt x="417743" y="712276"/>
                    <a:pt x="318874" y="713038"/>
                    <a:pt x="220099" y="713038"/>
                  </a:cubicBezTo>
                  <a:cubicBezTo>
                    <a:pt x="140280" y="713038"/>
                    <a:pt x="107704" y="746185"/>
                    <a:pt x="107609" y="826195"/>
                  </a:cubicBezTo>
                  <a:cubicBezTo>
                    <a:pt x="107609" y="1105976"/>
                    <a:pt x="107609" y="1385757"/>
                    <a:pt x="107609" y="1665538"/>
                  </a:cubicBezTo>
                  <a:cubicBezTo>
                    <a:pt x="107609" y="1696018"/>
                    <a:pt x="104085" y="1723641"/>
                    <a:pt x="71319" y="1735642"/>
                  </a:cubicBezTo>
                  <a:cubicBezTo>
                    <a:pt x="38553" y="1747644"/>
                    <a:pt x="17789" y="1727736"/>
                    <a:pt x="167" y="1703543"/>
                  </a:cubicBezTo>
                  <a:close/>
                  <a:moveTo>
                    <a:pt x="2279976" y="1184430"/>
                  </a:moveTo>
                  <a:cubicBezTo>
                    <a:pt x="2279976" y="1106992"/>
                    <a:pt x="2279976" y="1033459"/>
                    <a:pt x="2279976" y="960021"/>
                  </a:cubicBezTo>
                  <a:cubicBezTo>
                    <a:pt x="2279119" y="812670"/>
                    <a:pt x="2181392" y="714467"/>
                    <a:pt x="2033279" y="713133"/>
                  </a:cubicBezTo>
                  <a:cubicBezTo>
                    <a:pt x="1928504" y="712181"/>
                    <a:pt x="1823729" y="713133"/>
                    <a:pt x="1718954" y="713133"/>
                  </a:cubicBezTo>
                  <a:cubicBezTo>
                    <a:pt x="1673838" y="711929"/>
                    <a:pt x="1628690" y="713106"/>
                    <a:pt x="1583699" y="716658"/>
                  </a:cubicBezTo>
                  <a:cubicBezTo>
                    <a:pt x="1468627" y="728949"/>
                    <a:pt x="1380757" y="825071"/>
                    <a:pt x="1378816" y="940781"/>
                  </a:cubicBezTo>
                  <a:cubicBezTo>
                    <a:pt x="1377292" y="1014599"/>
                    <a:pt x="1378340" y="1088418"/>
                    <a:pt x="1378816" y="1162237"/>
                  </a:cubicBezTo>
                  <a:cubicBezTo>
                    <a:pt x="1379478" y="1169720"/>
                    <a:pt x="1380720" y="1177140"/>
                    <a:pt x="1382531" y="1184430"/>
                  </a:cubicBezTo>
                  <a:lnTo>
                    <a:pt x="1455016" y="1184430"/>
                  </a:lnTo>
                  <a:cubicBezTo>
                    <a:pt x="1497878" y="1184430"/>
                    <a:pt x="1540741" y="1183287"/>
                    <a:pt x="1583603" y="1185383"/>
                  </a:cubicBezTo>
                  <a:cubicBezTo>
                    <a:pt x="1612051" y="1186196"/>
                    <a:pt x="1634453" y="1209917"/>
                    <a:pt x="1633640" y="1238364"/>
                  </a:cubicBezTo>
                  <a:cubicBezTo>
                    <a:pt x="1633632" y="1238643"/>
                    <a:pt x="1633622" y="1238921"/>
                    <a:pt x="1633610" y="1239199"/>
                  </a:cubicBezTo>
                  <a:cubicBezTo>
                    <a:pt x="1631324" y="1268917"/>
                    <a:pt x="1615131" y="1287777"/>
                    <a:pt x="1583699" y="1290634"/>
                  </a:cubicBezTo>
                  <a:cubicBezTo>
                    <a:pt x="1571888" y="1291682"/>
                    <a:pt x="1559886" y="1291587"/>
                    <a:pt x="1548075" y="1291587"/>
                  </a:cubicBezTo>
                  <a:cubicBezTo>
                    <a:pt x="1394437" y="1291587"/>
                    <a:pt x="1240513" y="1298349"/>
                    <a:pt x="1087351" y="1289777"/>
                  </a:cubicBezTo>
                  <a:cubicBezTo>
                    <a:pt x="912186" y="1280252"/>
                    <a:pt x="747213" y="1305112"/>
                    <a:pt x="591384" y="1386837"/>
                  </a:cubicBezTo>
                  <a:cubicBezTo>
                    <a:pt x="573916" y="1394941"/>
                    <a:pt x="556050" y="1402158"/>
                    <a:pt x="537854" y="1408458"/>
                  </a:cubicBezTo>
                  <a:lnTo>
                    <a:pt x="540140" y="1413316"/>
                  </a:lnTo>
                  <a:lnTo>
                    <a:pt x="3117890" y="1413316"/>
                  </a:lnTo>
                  <a:cubicBezTo>
                    <a:pt x="3033213" y="1373406"/>
                    <a:pt x="2947774" y="1338164"/>
                    <a:pt x="2861477" y="1305112"/>
                  </a:cubicBezTo>
                  <a:cubicBezTo>
                    <a:pt x="2839419" y="1296696"/>
                    <a:pt x="2816030" y="1292309"/>
                    <a:pt x="2792421" y="1292158"/>
                  </a:cubicBezTo>
                  <a:cubicBezTo>
                    <a:pt x="2482859" y="1291332"/>
                    <a:pt x="2173296" y="1291110"/>
                    <a:pt x="1863734" y="1291491"/>
                  </a:cubicBezTo>
                  <a:cubicBezTo>
                    <a:pt x="1849484" y="1292086"/>
                    <a:pt x="1835210" y="1291480"/>
                    <a:pt x="1821062" y="1289682"/>
                  </a:cubicBezTo>
                  <a:cubicBezTo>
                    <a:pt x="1792650" y="1284499"/>
                    <a:pt x="1773819" y="1257266"/>
                    <a:pt x="1779001" y="1228855"/>
                  </a:cubicBezTo>
                  <a:cubicBezTo>
                    <a:pt x="1782619" y="1209021"/>
                    <a:pt x="1797316" y="1193034"/>
                    <a:pt x="1816775" y="1187764"/>
                  </a:cubicBezTo>
                  <a:cubicBezTo>
                    <a:pt x="1829581" y="1185104"/>
                    <a:pt x="1842663" y="1184016"/>
                    <a:pt x="1855733" y="1184525"/>
                  </a:cubicBezTo>
                  <a:cubicBezTo>
                    <a:pt x="1983050" y="1184525"/>
                    <a:pt x="2110431" y="1184525"/>
                    <a:pt x="2237876" y="1184525"/>
                  </a:cubicBezTo>
                  <a:close/>
                  <a:moveTo>
                    <a:pt x="1829634" y="108105"/>
                  </a:moveTo>
                  <a:cubicBezTo>
                    <a:pt x="1692283" y="108476"/>
                    <a:pt x="1581238" y="220121"/>
                    <a:pt x="1581608" y="357473"/>
                  </a:cubicBezTo>
                  <a:cubicBezTo>
                    <a:pt x="1581979" y="494824"/>
                    <a:pt x="1693624" y="605869"/>
                    <a:pt x="1830976" y="605499"/>
                  </a:cubicBezTo>
                  <a:cubicBezTo>
                    <a:pt x="1967508" y="605131"/>
                    <a:pt x="2078214" y="494762"/>
                    <a:pt x="2078999" y="358232"/>
                  </a:cubicBezTo>
                  <a:cubicBezTo>
                    <a:pt x="2079419" y="220407"/>
                    <a:pt x="1968032" y="108337"/>
                    <a:pt x="1830207" y="107916"/>
                  </a:cubicBezTo>
                  <a:cubicBezTo>
                    <a:pt x="1830016" y="107915"/>
                    <a:pt x="1829825" y="107915"/>
                    <a:pt x="1829634" y="107915"/>
                  </a:cubicBezTo>
                  <a:close/>
                  <a:moveTo>
                    <a:pt x="416124" y="605501"/>
                  </a:moveTo>
                  <a:cubicBezTo>
                    <a:pt x="553789" y="604610"/>
                    <a:pt x="664666" y="492289"/>
                    <a:pt x="663775" y="354624"/>
                  </a:cubicBezTo>
                  <a:cubicBezTo>
                    <a:pt x="663775" y="354557"/>
                    <a:pt x="663775" y="354489"/>
                    <a:pt x="663774" y="354422"/>
                  </a:cubicBezTo>
                  <a:cubicBezTo>
                    <a:pt x="662003" y="217937"/>
                    <a:pt x="550906" y="108198"/>
                    <a:pt x="414409" y="108105"/>
                  </a:cubicBezTo>
                  <a:cubicBezTo>
                    <a:pt x="276584" y="107947"/>
                    <a:pt x="164727" y="219549"/>
                    <a:pt x="164569" y="357374"/>
                  </a:cubicBezTo>
                  <a:cubicBezTo>
                    <a:pt x="164569" y="357438"/>
                    <a:pt x="164569" y="357501"/>
                    <a:pt x="164569" y="357565"/>
                  </a:cubicBezTo>
                  <a:cubicBezTo>
                    <a:pt x="165458" y="495282"/>
                    <a:pt x="277820" y="606204"/>
                    <a:pt x="415538" y="605315"/>
                  </a:cubicBezTo>
                  <a:cubicBezTo>
                    <a:pt x="415733" y="605314"/>
                    <a:pt x="415929" y="605312"/>
                    <a:pt x="416124" y="605310"/>
                  </a:cubicBezTo>
                  <a:close/>
                  <a:moveTo>
                    <a:pt x="3239715" y="605501"/>
                  </a:moveTo>
                  <a:cubicBezTo>
                    <a:pt x="3377058" y="607056"/>
                    <a:pt x="3489658" y="496979"/>
                    <a:pt x="3491214" y="359636"/>
                  </a:cubicBezTo>
                  <a:cubicBezTo>
                    <a:pt x="3492770" y="222293"/>
                    <a:pt x="3382692" y="109693"/>
                    <a:pt x="3245349" y="108137"/>
                  </a:cubicBezTo>
                  <a:cubicBezTo>
                    <a:pt x="3108660" y="106589"/>
                    <a:pt x="2996344" y="215651"/>
                    <a:pt x="2993875" y="352326"/>
                  </a:cubicBezTo>
                  <a:cubicBezTo>
                    <a:pt x="2991862" y="490032"/>
                    <a:pt x="3101863" y="603296"/>
                    <a:pt x="3239569" y="605308"/>
                  </a:cubicBezTo>
                  <a:cubicBezTo>
                    <a:pt x="3239618" y="605309"/>
                    <a:pt x="3239666" y="605310"/>
                    <a:pt x="3239715" y="605310"/>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DCE9579E-A9BB-8742-AFBB-CB55B10F6F3A}"/>
                </a:ext>
              </a:extLst>
            </p:cNvPr>
            <p:cNvSpPr/>
            <p:nvPr/>
          </p:nvSpPr>
          <p:spPr>
            <a:xfrm>
              <a:off x="3153024" y="1600200"/>
              <a:ext cx="1697341" cy="901115"/>
            </a:xfrm>
            <a:custGeom>
              <a:avLst/>
              <a:gdLst>
                <a:gd name="connsiteX0" fmla="*/ 1562018 w 1697341"/>
                <a:gd name="connsiteY0" fmla="*/ 160 h 901115"/>
                <a:gd name="connsiteX1" fmla="*/ 1697178 w 1697341"/>
                <a:gd name="connsiteY1" fmla="*/ 215901 h 901115"/>
                <a:gd name="connsiteX2" fmla="*/ 1696225 w 1697341"/>
                <a:gd name="connsiteY2" fmla="*/ 540799 h 901115"/>
                <a:gd name="connsiteX3" fmla="*/ 1509154 w 1697341"/>
                <a:gd name="connsiteY3" fmla="*/ 760921 h 901115"/>
                <a:gd name="connsiteX4" fmla="*/ 1507630 w 1697341"/>
                <a:gd name="connsiteY4" fmla="*/ 795497 h 901115"/>
                <a:gd name="connsiteX5" fmla="*/ 1441908 w 1697341"/>
                <a:gd name="connsiteY5" fmla="*/ 892938 h 901115"/>
                <a:gd name="connsiteX6" fmla="*/ 1327608 w 1697341"/>
                <a:gd name="connsiteY6" fmla="*/ 867982 h 901115"/>
                <a:gd name="connsiteX7" fmla="*/ 1235977 w 1697341"/>
                <a:gd name="connsiteY7" fmla="*/ 777971 h 901115"/>
                <a:gd name="connsiteX8" fmla="*/ 1186447 w 1697341"/>
                <a:gd name="connsiteY8" fmla="*/ 758064 h 901115"/>
                <a:gd name="connsiteX9" fmla="*/ 786397 w 1697341"/>
                <a:gd name="connsiteY9" fmla="*/ 757397 h 901115"/>
                <a:gd name="connsiteX10" fmla="*/ 721913 w 1697341"/>
                <a:gd name="connsiteY10" fmla="*/ 723012 h 901115"/>
                <a:gd name="connsiteX11" fmla="*/ 748871 w 1697341"/>
                <a:gd name="connsiteY11" fmla="*/ 654872 h 901115"/>
                <a:gd name="connsiteX12" fmla="*/ 770776 w 1697341"/>
                <a:gd name="connsiteY12" fmla="*/ 650622 h 901115"/>
                <a:gd name="connsiteX13" fmla="*/ 1238549 w 1697341"/>
                <a:gd name="connsiteY13" fmla="*/ 651193 h 901115"/>
                <a:gd name="connsiteX14" fmla="*/ 1283888 w 1697341"/>
                <a:gd name="connsiteY14" fmla="*/ 674815 h 901115"/>
                <a:gd name="connsiteX15" fmla="*/ 1389615 w 1697341"/>
                <a:gd name="connsiteY15" fmla="*/ 784639 h 901115"/>
                <a:gd name="connsiteX16" fmla="*/ 1400569 w 1697341"/>
                <a:gd name="connsiteY16" fmla="*/ 779685 h 901115"/>
                <a:gd name="connsiteX17" fmla="*/ 1400569 w 1697341"/>
                <a:gd name="connsiteY17" fmla="*/ 710534 h 901115"/>
                <a:gd name="connsiteX18" fmla="*/ 1463339 w 1697341"/>
                <a:gd name="connsiteY18" fmla="*/ 650050 h 901115"/>
                <a:gd name="connsiteX19" fmla="*/ 1516965 w 1697341"/>
                <a:gd name="connsiteY19" fmla="*/ 650050 h 901115"/>
                <a:gd name="connsiteX20" fmla="*/ 1588497 w 1697341"/>
                <a:gd name="connsiteY20" fmla="*/ 579756 h 901115"/>
                <a:gd name="connsiteX21" fmla="*/ 1588497 w 1697341"/>
                <a:gd name="connsiteY21" fmla="*/ 179706 h 901115"/>
                <a:gd name="connsiteX22" fmla="*/ 1508392 w 1697341"/>
                <a:gd name="connsiteY22" fmla="*/ 107506 h 901115"/>
                <a:gd name="connsiteX23" fmla="*/ 233947 w 1697341"/>
                <a:gd name="connsiteY23" fmla="*/ 107506 h 901115"/>
                <a:gd name="connsiteX24" fmla="*/ 183941 w 1697341"/>
                <a:gd name="connsiteY24" fmla="*/ 107506 h 901115"/>
                <a:gd name="connsiteX25" fmla="*/ 108217 w 1697341"/>
                <a:gd name="connsiteY25" fmla="*/ 183706 h 901115"/>
                <a:gd name="connsiteX26" fmla="*/ 108217 w 1697341"/>
                <a:gd name="connsiteY26" fmla="*/ 472981 h 901115"/>
                <a:gd name="connsiteX27" fmla="*/ 108217 w 1697341"/>
                <a:gd name="connsiteY27" fmla="*/ 580042 h 901115"/>
                <a:gd name="connsiteX28" fmla="*/ 179845 w 1697341"/>
                <a:gd name="connsiteY28" fmla="*/ 649860 h 901115"/>
                <a:gd name="connsiteX29" fmla="*/ 504743 w 1697341"/>
                <a:gd name="connsiteY29" fmla="*/ 649860 h 901115"/>
                <a:gd name="connsiteX30" fmla="*/ 574752 w 1697341"/>
                <a:gd name="connsiteY30" fmla="*/ 703009 h 901115"/>
                <a:gd name="connsiteX31" fmla="*/ 504838 w 1697341"/>
                <a:gd name="connsiteY31" fmla="*/ 757397 h 901115"/>
                <a:gd name="connsiteX32" fmla="*/ 176416 w 1697341"/>
                <a:gd name="connsiteY32" fmla="*/ 757397 h 901115"/>
                <a:gd name="connsiteX33" fmla="*/ 1728 w 1697341"/>
                <a:gd name="connsiteY33" fmla="*/ 588709 h 901115"/>
                <a:gd name="connsiteX34" fmla="*/ 1728 w 1697341"/>
                <a:gd name="connsiteY34" fmla="*/ 170943 h 901115"/>
                <a:gd name="connsiteX35" fmla="*/ 133744 w 1697341"/>
                <a:gd name="connsiteY35" fmla="*/ 636 h 90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97341" h="901115">
                  <a:moveTo>
                    <a:pt x="1562018" y="160"/>
                  </a:moveTo>
                  <a:cubicBezTo>
                    <a:pt x="1664602" y="36069"/>
                    <a:pt x="1701464" y="110554"/>
                    <a:pt x="1697178" y="215901"/>
                  </a:cubicBezTo>
                  <a:cubicBezTo>
                    <a:pt x="1692891" y="324010"/>
                    <a:pt x="1696225" y="432404"/>
                    <a:pt x="1696225" y="540799"/>
                  </a:cubicBezTo>
                  <a:cubicBezTo>
                    <a:pt x="1696225" y="687007"/>
                    <a:pt x="1654410" y="736823"/>
                    <a:pt x="1509154" y="760921"/>
                  </a:cubicBezTo>
                  <a:cubicBezTo>
                    <a:pt x="1508583" y="772161"/>
                    <a:pt x="1508106" y="783781"/>
                    <a:pt x="1507630" y="795497"/>
                  </a:cubicBezTo>
                  <a:cubicBezTo>
                    <a:pt x="1505820" y="841503"/>
                    <a:pt x="1484770" y="875317"/>
                    <a:pt x="1441908" y="892938"/>
                  </a:cubicBezTo>
                  <a:cubicBezTo>
                    <a:pt x="1399045" y="910559"/>
                    <a:pt x="1359993" y="899320"/>
                    <a:pt x="1327608" y="867982"/>
                  </a:cubicBezTo>
                  <a:cubicBezTo>
                    <a:pt x="1296651" y="838360"/>
                    <a:pt x="1268172" y="806070"/>
                    <a:pt x="1235977" y="777971"/>
                  </a:cubicBezTo>
                  <a:cubicBezTo>
                    <a:pt x="1222104" y="766072"/>
                    <a:pt x="1204696" y="759076"/>
                    <a:pt x="1186447" y="758064"/>
                  </a:cubicBezTo>
                  <a:cubicBezTo>
                    <a:pt x="1053097" y="756445"/>
                    <a:pt x="919747" y="756826"/>
                    <a:pt x="786397" y="757397"/>
                  </a:cubicBezTo>
                  <a:cubicBezTo>
                    <a:pt x="757822" y="757397"/>
                    <a:pt x="733914" y="751301"/>
                    <a:pt x="721913" y="723012"/>
                  </a:cubicBezTo>
                  <a:cubicBezTo>
                    <a:pt x="710541" y="696751"/>
                    <a:pt x="722611" y="666244"/>
                    <a:pt x="748871" y="654872"/>
                  </a:cubicBezTo>
                  <a:cubicBezTo>
                    <a:pt x="755778" y="651881"/>
                    <a:pt x="763252" y="650431"/>
                    <a:pt x="770776" y="650622"/>
                  </a:cubicBezTo>
                  <a:cubicBezTo>
                    <a:pt x="926669" y="649479"/>
                    <a:pt x="1082593" y="649669"/>
                    <a:pt x="1238549" y="651193"/>
                  </a:cubicBezTo>
                  <a:cubicBezTo>
                    <a:pt x="1253979" y="651193"/>
                    <a:pt x="1271982" y="663290"/>
                    <a:pt x="1283888" y="674815"/>
                  </a:cubicBezTo>
                  <a:cubicBezTo>
                    <a:pt x="1320559" y="709772"/>
                    <a:pt x="1354849" y="747872"/>
                    <a:pt x="1389615" y="784639"/>
                  </a:cubicBezTo>
                  <a:lnTo>
                    <a:pt x="1400569" y="779685"/>
                  </a:lnTo>
                  <a:cubicBezTo>
                    <a:pt x="1400569" y="756635"/>
                    <a:pt x="1399807" y="733585"/>
                    <a:pt x="1400569" y="710534"/>
                  </a:cubicBezTo>
                  <a:cubicBezTo>
                    <a:pt x="1402379" y="668624"/>
                    <a:pt x="1421238" y="650908"/>
                    <a:pt x="1463339" y="650050"/>
                  </a:cubicBezTo>
                  <a:cubicBezTo>
                    <a:pt x="1481246" y="650050"/>
                    <a:pt x="1499058" y="650050"/>
                    <a:pt x="1516965" y="650050"/>
                  </a:cubicBezTo>
                  <a:cubicBezTo>
                    <a:pt x="1563828" y="648907"/>
                    <a:pt x="1588212" y="626524"/>
                    <a:pt x="1588497" y="579756"/>
                  </a:cubicBezTo>
                  <a:cubicBezTo>
                    <a:pt x="1589386" y="446406"/>
                    <a:pt x="1589386" y="313056"/>
                    <a:pt x="1588497" y="179706"/>
                  </a:cubicBezTo>
                  <a:cubicBezTo>
                    <a:pt x="1588497" y="128366"/>
                    <a:pt x="1563923" y="107506"/>
                    <a:pt x="1508392" y="107506"/>
                  </a:cubicBezTo>
                  <a:lnTo>
                    <a:pt x="233947" y="107506"/>
                  </a:lnTo>
                  <a:cubicBezTo>
                    <a:pt x="217278" y="107506"/>
                    <a:pt x="200610" y="107506"/>
                    <a:pt x="183941" y="107506"/>
                  </a:cubicBezTo>
                  <a:cubicBezTo>
                    <a:pt x="130315" y="108078"/>
                    <a:pt x="108503" y="129318"/>
                    <a:pt x="108217" y="183706"/>
                  </a:cubicBezTo>
                  <a:cubicBezTo>
                    <a:pt x="107646" y="280099"/>
                    <a:pt x="108217" y="376587"/>
                    <a:pt x="108217" y="472981"/>
                  </a:cubicBezTo>
                  <a:cubicBezTo>
                    <a:pt x="108217" y="508699"/>
                    <a:pt x="107455" y="544418"/>
                    <a:pt x="108217" y="580042"/>
                  </a:cubicBezTo>
                  <a:cubicBezTo>
                    <a:pt x="109741" y="627095"/>
                    <a:pt x="132601" y="649669"/>
                    <a:pt x="179845" y="649860"/>
                  </a:cubicBezTo>
                  <a:cubicBezTo>
                    <a:pt x="288144" y="650431"/>
                    <a:pt x="396444" y="649860"/>
                    <a:pt x="504743" y="649860"/>
                  </a:cubicBezTo>
                  <a:cubicBezTo>
                    <a:pt x="549415" y="649860"/>
                    <a:pt x="574752" y="668910"/>
                    <a:pt x="574752" y="703009"/>
                  </a:cubicBezTo>
                  <a:cubicBezTo>
                    <a:pt x="574752" y="737109"/>
                    <a:pt x="549129" y="757397"/>
                    <a:pt x="504838" y="757397"/>
                  </a:cubicBezTo>
                  <a:cubicBezTo>
                    <a:pt x="395396" y="757397"/>
                    <a:pt x="285763" y="757969"/>
                    <a:pt x="176416" y="757397"/>
                  </a:cubicBezTo>
                  <a:cubicBezTo>
                    <a:pt x="75737" y="756730"/>
                    <a:pt x="3537" y="689008"/>
                    <a:pt x="1728" y="588709"/>
                  </a:cubicBezTo>
                  <a:cubicBezTo>
                    <a:pt x="-844" y="449454"/>
                    <a:pt x="204" y="310198"/>
                    <a:pt x="1728" y="170943"/>
                  </a:cubicBezTo>
                  <a:cubicBezTo>
                    <a:pt x="2394" y="81598"/>
                    <a:pt x="55639" y="31021"/>
                    <a:pt x="133744" y="636"/>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5FBCEC99-29AC-2645-85A3-02E3158BB343}"/>
                </a:ext>
              </a:extLst>
            </p:cNvPr>
            <p:cNvSpPr/>
            <p:nvPr/>
          </p:nvSpPr>
          <p:spPr>
            <a:xfrm>
              <a:off x="2864929" y="2504074"/>
              <a:ext cx="1406556" cy="901581"/>
            </a:xfrm>
            <a:custGeom>
              <a:avLst/>
              <a:gdLst>
                <a:gd name="connsiteX0" fmla="*/ 185619 w 1406556"/>
                <a:gd name="connsiteY0" fmla="*/ 760588 h 901581"/>
                <a:gd name="connsiteX1" fmla="*/ 170951 w 1406556"/>
                <a:gd name="connsiteY1" fmla="*/ 756968 h 901581"/>
                <a:gd name="connsiteX2" fmla="*/ 167 w 1406556"/>
                <a:gd name="connsiteY2" fmla="*/ 565706 h 901581"/>
                <a:gd name="connsiteX3" fmla="*/ 167 w 1406556"/>
                <a:gd name="connsiteY3" fmla="*/ 183659 h 901581"/>
                <a:gd name="connsiteX4" fmla="*/ 182476 w 1406556"/>
                <a:gd name="connsiteY4" fmla="*/ 683 h 901581"/>
                <a:gd name="connsiteX5" fmla="*/ 1224987 w 1406556"/>
                <a:gd name="connsiteY5" fmla="*/ 683 h 901581"/>
                <a:gd name="connsiteX6" fmla="*/ 1406724 w 1406556"/>
                <a:gd name="connsiteY6" fmla="*/ 184325 h 901581"/>
                <a:gd name="connsiteX7" fmla="*/ 1406724 w 1406556"/>
                <a:gd name="connsiteY7" fmla="*/ 573517 h 901581"/>
                <a:gd name="connsiteX8" fmla="*/ 1224320 w 1406556"/>
                <a:gd name="connsiteY8" fmla="*/ 756587 h 901581"/>
                <a:gd name="connsiteX9" fmla="*/ 520994 w 1406556"/>
                <a:gd name="connsiteY9" fmla="*/ 756587 h 901581"/>
                <a:gd name="connsiteX10" fmla="*/ 452224 w 1406556"/>
                <a:gd name="connsiteY10" fmla="*/ 784400 h 901581"/>
                <a:gd name="connsiteX11" fmla="*/ 374405 w 1406556"/>
                <a:gd name="connsiteY11" fmla="*/ 863077 h 901581"/>
                <a:gd name="connsiteX12" fmla="*/ 254675 w 1406556"/>
                <a:gd name="connsiteY12" fmla="*/ 893747 h 901581"/>
                <a:gd name="connsiteX13" fmla="*/ 187429 w 1406556"/>
                <a:gd name="connsiteY13" fmla="*/ 789639 h 901581"/>
                <a:gd name="connsiteX14" fmla="*/ 185619 w 1406556"/>
                <a:gd name="connsiteY14" fmla="*/ 760588 h 901581"/>
                <a:gd name="connsiteX15" fmla="*/ 294585 w 1406556"/>
                <a:gd name="connsiteY15" fmla="*/ 780114 h 901581"/>
                <a:gd name="connsiteX16" fmla="*/ 303443 w 1406556"/>
                <a:gd name="connsiteY16" fmla="*/ 784305 h 901581"/>
                <a:gd name="connsiteX17" fmla="*/ 389835 w 1406556"/>
                <a:gd name="connsiteY17" fmla="*/ 694961 h 901581"/>
                <a:gd name="connsiteX18" fmla="*/ 498992 w 1406556"/>
                <a:gd name="connsiteY18" fmla="*/ 648669 h 901581"/>
                <a:gd name="connsiteX19" fmla="*/ 1220034 w 1406556"/>
                <a:gd name="connsiteY19" fmla="*/ 649431 h 901581"/>
                <a:gd name="connsiteX20" fmla="*/ 1299568 w 1406556"/>
                <a:gd name="connsiteY20" fmla="*/ 569612 h 901581"/>
                <a:gd name="connsiteX21" fmla="*/ 1299568 w 1406556"/>
                <a:gd name="connsiteY21" fmla="*/ 201947 h 901581"/>
                <a:gd name="connsiteX22" fmla="*/ 1205842 w 1406556"/>
                <a:gd name="connsiteY22" fmla="*/ 107554 h 901581"/>
                <a:gd name="connsiteX23" fmla="*/ 199145 w 1406556"/>
                <a:gd name="connsiteY23" fmla="*/ 107554 h 901581"/>
                <a:gd name="connsiteX24" fmla="*/ 170570 w 1406556"/>
                <a:gd name="connsiteY24" fmla="*/ 108125 h 901581"/>
                <a:gd name="connsiteX25" fmla="*/ 107705 w 1406556"/>
                <a:gd name="connsiteY25" fmla="*/ 171562 h 901581"/>
                <a:gd name="connsiteX26" fmla="*/ 107705 w 1406556"/>
                <a:gd name="connsiteY26" fmla="*/ 585614 h 901581"/>
                <a:gd name="connsiteX27" fmla="*/ 170474 w 1406556"/>
                <a:gd name="connsiteY27" fmla="*/ 649050 h 901581"/>
                <a:gd name="connsiteX28" fmla="*/ 231149 w 1406556"/>
                <a:gd name="connsiteY28" fmla="*/ 649717 h 901581"/>
                <a:gd name="connsiteX29" fmla="*/ 294395 w 1406556"/>
                <a:gd name="connsiteY29" fmla="*/ 713249 h 901581"/>
                <a:gd name="connsiteX30" fmla="*/ 294585 w 1406556"/>
                <a:gd name="connsiteY30" fmla="*/ 780114 h 90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6556" h="901581">
                  <a:moveTo>
                    <a:pt x="185619" y="760588"/>
                  </a:moveTo>
                  <a:cubicBezTo>
                    <a:pt x="180826" y="759021"/>
                    <a:pt x="175923" y="757811"/>
                    <a:pt x="170951" y="756968"/>
                  </a:cubicBezTo>
                  <a:cubicBezTo>
                    <a:pt x="54079" y="742776"/>
                    <a:pt x="167" y="682197"/>
                    <a:pt x="167" y="565706"/>
                  </a:cubicBezTo>
                  <a:cubicBezTo>
                    <a:pt x="167" y="438389"/>
                    <a:pt x="167" y="311040"/>
                    <a:pt x="167" y="183659"/>
                  </a:cubicBezTo>
                  <a:cubicBezTo>
                    <a:pt x="167" y="70502"/>
                    <a:pt x="68652" y="874"/>
                    <a:pt x="182476" y="683"/>
                  </a:cubicBezTo>
                  <a:cubicBezTo>
                    <a:pt x="529948" y="-15"/>
                    <a:pt x="877452" y="-15"/>
                    <a:pt x="1224987" y="683"/>
                  </a:cubicBezTo>
                  <a:cubicBezTo>
                    <a:pt x="1338335" y="683"/>
                    <a:pt x="1406534" y="70978"/>
                    <a:pt x="1406724" y="184325"/>
                  </a:cubicBezTo>
                  <a:cubicBezTo>
                    <a:pt x="1406724" y="314056"/>
                    <a:pt x="1406724" y="443786"/>
                    <a:pt x="1406724" y="573517"/>
                  </a:cubicBezTo>
                  <a:cubicBezTo>
                    <a:pt x="1406724" y="686483"/>
                    <a:pt x="1337573" y="756302"/>
                    <a:pt x="1224320" y="756587"/>
                  </a:cubicBezTo>
                  <a:cubicBezTo>
                    <a:pt x="989878" y="757159"/>
                    <a:pt x="755436" y="757159"/>
                    <a:pt x="520994" y="756587"/>
                  </a:cubicBezTo>
                  <a:cubicBezTo>
                    <a:pt x="492419" y="756587"/>
                    <a:pt x="471274" y="762683"/>
                    <a:pt x="452224" y="784400"/>
                  </a:cubicBezTo>
                  <a:cubicBezTo>
                    <a:pt x="427935" y="812118"/>
                    <a:pt x="400217" y="836693"/>
                    <a:pt x="374405" y="863077"/>
                  </a:cubicBezTo>
                  <a:cubicBezTo>
                    <a:pt x="340591" y="897748"/>
                    <a:pt x="300967" y="912035"/>
                    <a:pt x="254675" y="893747"/>
                  </a:cubicBezTo>
                  <a:cubicBezTo>
                    <a:pt x="208384" y="875459"/>
                    <a:pt x="188857" y="838026"/>
                    <a:pt x="187429" y="789639"/>
                  </a:cubicBezTo>
                  <a:cubicBezTo>
                    <a:pt x="187143" y="779924"/>
                    <a:pt x="186190" y="770589"/>
                    <a:pt x="185619" y="760588"/>
                  </a:cubicBezTo>
                  <a:close/>
                  <a:moveTo>
                    <a:pt x="294585" y="780114"/>
                  </a:moveTo>
                  <a:lnTo>
                    <a:pt x="303443" y="784305"/>
                  </a:lnTo>
                  <a:cubicBezTo>
                    <a:pt x="332018" y="754682"/>
                    <a:pt x="363165" y="726584"/>
                    <a:pt x="389835" y="694961"/>
                  </a:cubicBezTo>
                  <a:cubicBezTo>
                    <a:pt x="419172" y="660194"/>
                    <a:pt x="453462" y="648288"/>
                    <a:pt x="498992" y="648669"/>
                  </a:cubicBezTo>
                  <a:cubicBezTo>
                    <a:pt x="739307" y="650574"/>
                    <a:pt x="979718" y="649717"/>
                    <a:pt x="1220034" y="649431"/>
                  </a:cubicBezTo>
                  <a:cubicBezTo>
                    <a:pt x="1278613" y="649431"/>
                    <a:pt x="1299473" y="628000"/>
                    <a:pt x="1299568" y="569612"/>
                  </a:cubicBezTo>
                  <a:cubicBezTo>
                    <a:pt x="1299568" y="447057"/>
                    <a:pt x="1299568" y="324502"/>
                    <a:pt x="1299568" y="201947"/>
                  </a:cubicBezTo>
                  <a:cubicBezTo>
                    <a:pt x="1299568" y="123937"/>
                    <a:pt x="1283471" y="107649"/>
                    <a:pt x="1205842" y="107554"/>
                  </a:cubicBezTo>
                  <a:lnTo>
                    <a:pt x="199145" y="107554"/>
                  </a:lnTo>
                  <a:cubicBezTo>
                    <a:pt x="189620" y="107554"/>
                    <a:pt x="180095" y="107554"/>
                    <a:pt x="170570" y="108125"/>
                  </a:cubicBezTo>
                  <a:cubicBezTo>
                    <a:pt x="131231" y="111269"/>
                    <a:pt x="107990" y="132700"/>
                    <a:pt x="107705" y="171562"/>
                  </a:cubicBezTo>
                  <a:cubicBezTo>
                    <a:pt x="106752" y="309611"/>
                    <a:pt x="106752" y="447628"/>
                    <a:pt x="107705" y="585614"/>
                  </a:cubicBezTo>
                  <a:cubicBezTo>
                    <a:pt x="107705" y="624476"/>
                    <a:pt x="131231" y="646478"/>
                    <a:pt x="170474" y="649050"/>
                  </a:cubicBezTo>
                  <a:cubicBezTo>
                    <a:pt x="190572" y="650384"/>
                    <a:pt x="210956" y="649050"/>
                    <a:pt x="231149" y="649717"/>
                  </a:cubicBezTo>
                  <a:cubicBezTo>
                    <a:pt x="276011" y="651336"/>
                    <a:pt x="293347" y="668767"/>
                    <a:pt x="294395" y="713249"/>
                  </a:cubicBezTo>
                  <a:cubicBezTo>
                    <a:pt x="294966" y="735442"/>
                    <a:pt x="294585" y="757826"/>
                    <a:pt x="294585" y="780114"/>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E20F08F7-AA41-E147-9D51-1EC36C4192BD}"/>
                </a:ext>
              </a:extLst>
            </p:cNvPr>
            <p:cNvSpPr/>
            <p:nvPr/>
          </p:nvSpPr>
          <p:spPr>
            <a:xfrm>
              <a:off x="4872228" y="2504509"/>
              <a:ext cx="1407509" cy="901545"/>
            </a:xfrm>
            <a:custGeom>
              <a:avLst/>
              <a:gdLst>
                <a:gd name="connsiteX0" fmla="*/ 1112783 w 1407509"/>
                <a:gd name="connsiteY0" fmla="*/ 779965 h 901545"/>
                <a:gd name="connsiteX1" fmla="*/ 1112783 w 1407509"/>
                <a:gd name="connsiteY1" fmla="*/ 706337 h 901545"/>
                <a:gd name="connsiteX2" fmla="*/ 1167932 w 1407509"/>
                <a:gd name="connsiteY2" fmla="*/ 649663 h 901545"/>
                <a:gd name="connsiteX3" fmla="*/ 1235750 w 1407509"/>
                <a:gd name="connsiteY3" fmla="*/ 648615 h 901545"/>
                <a:gd name="connsiteX4" fmla="*/ 1299092 w 1407509"/>
                <a:gd name="connsiteY4" fmla="*/ 585750 h 901545"/>
                <a:gd name="connsiteX5" fmla="*/ 1299092 w 1407509"/>
                <a:gd name="connsiteY5" fmla="*/ 171603 h 901545"/>
                <a:gd name="connsiteX6" fmla="*/ 1229464 w 1407509"/>
                <a:gd name="connsiteY6" fmla="*/ 107500 h 901545"/>
                <a:gd name="connsiteX7" fmla="*/ 1022390 w 1407509"/>
                <a:gd name="connsiteY7" fmla="*/ 107500 h 901545"/>
                <a:gd name="connsiteX8" fmla="*/ 963335 w 1407509"/>
                <a:gd name="connsiteY8" fmla="*/ 75972 h 901545"/>
                <a:gd name="connsiteX9" fmla="*/ 984726 w 1407509"/>
                <a:gd name="connsiteY9" fmla="*/ 7718 h 901545"/>
                <a:gd name="connsiteX10" fmla="*/ 1008388 w 1407509"/>
                <a:gd name="connsiteY10" fmla="*/ 1963 h 901545"/>
                <a:gd name="connsiteX11" fmla="*/ 1265564 w 1407509"/>
                <a:gd name="connsiteY11" fmla="*/ 4344 h 901545"/>
                <a:gd name="connsiteX12" fmla="*/ 1406343 w 1407509"/>
                <a:gd name="connsiteY12" fmla="*/ 163983 h 901545"/>
                <a:gd name="connsiteX13" fmla="*/ 1406343 w 1407509"/>
                <a:gd name="connsiteY13" fmla="*/ 592608 h 901545"/>
                <a:gd name="connsiteX14" fmla="*/ 1252038 w 1407509"/>
                <a:gd name="connsiteY14" fmla="*/ 755676 h 901545"/>
                <a:gd name="connsiteX15" fmla="*/ 1219463 w 1407509"/>
                <a:gd name="connsiteY15" fmla="*/ 759581 h 901545"/>
                <a:gd name="connsiteX16" fmla="*/ 1219463 w 1407509"/>
                <a:gd name="connsiteY16" fmla="*/ 798348 h 901545"/>
                <a:gd name="connsiteX17" fmla="*/ 1150883 w 1407509"/>
                <a:gd name="connsiteY17" fmla="*/ 894170 h 901545"/>
                <a:gd name="connsiteX18" fmla="*/ 1039250 w 1407509"/>
                <a:gd name="connsiteY18" fmla="*/ 868643 h 901545"/>
                <a:gd name="connsiteX19" fmla="*/ 953525 w 1407509"/>
                <a:gd name="connsiteY19" fmla="*/ 782918 h 901545"/>
                <a:gd name="connsiteX20" fmla="*/ 887707 w 1407509"/>
                <a:gd name="connsiteY20" fmla="*/ 756724 h 901545"/>
                <a:gd name="connsiteX21" fmla="*/ 194954 w 1407509"/>
                <a:gd name="connsiteY21" fmla="*/ 756724 h 901545"/>
                <a:gd name="connsiteX22" fmla="*/ 167 w 1407509"/>
                <a:gd name="connsiteY22" fmla="*/ 560985 h 901545"/>
                <a:gd name="connsiteX23" fmla="*/ 167 w 1407509"/>
                <a:gd name="connsiteY23" fmla="*/ 182557 h 901545"/>
                <a:gd name="connsiteX24" fmla="*/ 176570 w 1407509"/>
                <a:gd name="connsiteY24" fmla="*/ 1010 h 901545"/>
                <a:gd name="connsiteX25" fmla="*/ 748070 w 1407509"/>
                <a:gd name="connsiteY25" fmla="*/ 1010 h 901545"/>
                <a:gd name="connsiteX26" fmla="*/ 814745 w 1407509"/>
                <a:gd name="connsiteY26" fmla="*/ 53874 h 901545"/>
                <a:gd name="connsiteX27" fmla="*/ 756357 w 1407509"/>
                <a:gd name="connsiteY27" fmla="*/ 107500 h 901545"/>
                <a:gd name="connsiteX28" fmla="*/ 627770 w 1407509"/>
                <a:gd name="connsiteY28" fmla="*/ 107500 h 901545"/>
                <a:gd name="connsiteX29" fmla="*/ 192191 w 1407509"/>
                <a:gd name="connsiteY29" fmla="*/ 107500 h 901545"/>
                <a:gd name="connsiteX30" fmla="*/ 107895 w 1407509"/>
                <a:gd name="connsiteY30" fmla="*/ 193225 h 901545"/>
                <a:gd name="connsiteX31" fmla="*/ 107895 w 1407509"/>
                <a:gd name="connsiteY31" fmla="*/ 568129 h 901545"/>
                <a:gd name="connsiteX32" fmla="*/ 189715 w 1407509"/>
                <a:gd name="connsiteY32" fmla="*/ 649282 h 901545"/>
                <a:gd name="connsiteX33" fmla="*/ 921711 w 1407509"/>
                <a:gd name="connsiteY33" fmla="*/ 649282 h 901545"/>
                <a:gd name="connsiteX34" fmla="*/ 1006769 w 1407509"/>
                <a:gd name="connsiteY34" fmla="*/ 684429 h 901545"/>
                <a:gd name="connsiteX35" fmla="*/ 1103924 w 1407509"/>
                <a:gd name="connsiteY35" fmla="*/ 783394 h 90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7509" h="901545">
                  <a:moveTo>
                    <a:pt x="1112783" y="779965"/>
                  </a:moveTo>
                  <a:cubicBezTo>
                    <a:pt x="1112783" y="755390"/>
                    <a:pt x="1111925" y="730816"/>
                    <a:pt x="1112783" y="706337"/>
                  </a:cubicBezTo>
                  <a:cubicBezTo>
                    <a:pt x="1114211" y="669856"/>
                    <a:pt x="1131833" y="652139"/>
                    <a:pt x="1167932" y="649663"/>
                  </a:cubicBezTo>
                  <a:cubicBezTo>
                    <a:pt x="1190411" y="648234"/>
                    <a:pt x="1213176" y="649663"/>
                    <a:pt x="1235750" y="648615"/>
                  </a:cubicBezTo>
                  <a:cubicBezTo>
                    <a:pt x="1275184" y="646234"/>
                    <a:pt x="1298806" y="624422"/>
                    <a:pt x="1299092" y="585750"/>
                  </a:cubicBezTo>
                  <a:cubicBezTo>
                    <a:pt x="1300171" y="447765"/>
                    <a:pt x="1300171" y="309716"/>
                    <a:pt x="1299092" y="171603"/>
                  </a:cubicBezTo>
                  <a:cubicBezTo>
                    <a:pt x="1299092" y="130169"/>
                    <a:pt x="1274136" y="108262"/>
                    <a:pt x="1229464" y="107500"/>
                  </a:cubicBezTo>
                  <a:cubicBezTo>
                    <a:pt x="1160408" y="106452"/>
                    <a:pt x="1091447" y="107500"/>
                    <a:pt x="1022390" y="107500"/>
                  </a:cubicBezTo>
                  <a:cubicBezTo>
                    <a:pt x="996959" y="107500"/>
                    <a:pt x="974765" y="101118"/>
                    <a:pt x="963335" y="75972"/>
                  </a:cubicBezTo>
                  <a:cubicBezTo>
                    <a:pt x="950394" y="51217"/>
                    <a:pt x="959971" y="20659"/>
                    <a:pt x="984726" y="7718"/>
                  </a:cubicBezTo>
                  <a:cubicBezTo>
                    <a:pt x="992027" y="3901"/>
                    <a:pt x="1000150" y="1925"/>
                    <a:pt x="1008388" y="1963"/>
                  </a:cubicBezTo>
                  <a:cubicBezTo>
                    <a:pt x="1094114" y="153"/>
                    <a:pt x="1179839" y="-1561"/>
                    <a:pt x="1265564" y="4344"/>
                  </a:cubicBezTo>
                  <a:cubicBezTo>
                    <a:pt x="1343288" y="9678"/>
                    <a:pt x="1405295" y="82640"/>
                    <a:pt x="1406343" y="163983"/>
                  </a:cubicBezTo>
                  <a:cubicBezTo>
                    <a:pt x="1408121" y="306858"/>
                    <a:pt x="1408121" y="449733"/>
                    <a:pt x="1406343" y="592608"/>
                  </a:cubicBezTo>
                  <a:cubicBezTo>
                    <a:pt x="1405200" y="679857"/>
                    <a:pt x="1339668" y="746437"/>
                    <a:pt x="1252038" y="755676"/>
                  </a:cubicBezTo>
                  <a:cubicBezTo>
                    <a:pt x="1242513" y="756629"/>
                    <a:pt x="1232988" y="757867"/>
                    <a:pt x="1219463" y="759581"/>
                  </a:cubicBezTo>
                  <a:cubicBezTo>
                    <a:pt x="1219463" y="773012"/>
                    <a:pt x="1220415" y="785775"/>
                    <a:pt x="1219463" y="798348"/>
                  </a:cubicBezTo>
                  <a:cubicBezTo>
                    <a:pt x="1215748" y="843878"/>
                    <a:pt x="1194126" y="877787"/>
                    <a:pt x="1150883" y="894170"/>
                  </a:cubicBezTo>
                  <a:cubicBezTo>
                    <a:pt x="1107639" y="910553"/>
                    <a:pt x="1071158" y="899408"/>
                    <a:pt x="1039250" y="868643"/>
                  </a:cubicBezTo>
                  <a:cubicBezTo>
                    <a:pt x="1010675" y="840544"/>
                    <a:pt x="980480" y="812826"/>
                    <a:pt x="953525" y="782918"/>
                  </a:cubicBezTo>
                  <a:cubicBezTo>
                    <a:pt x="934951" y="761963"/>
                    <a:pt x="914377" y="756629"/>
                    <a:pt x="887707" y="756724"/>
                  </a:cubicBezTo>
                  <a:cubicBezTo>
                    <a:pt x="656757" y="757486"/>
                    <a:pt x="425840" y="757486"/>
                    <a:pt x="194954" y="756724"/>
                  </a:cubicBezTo>
                  <a:cubicBezTo>
                    <a:pt x="65318" y="756724"/>
                    <a:pt x="167" y="691097"/>
                    <a:pt x="167" y="560985"/>
                  </a:cubicBezTo>
                  <a:cubicBezTo>
                    <a:pt x="167" y="434874"/>
                    <a:pt x="167" y="308668"/>
                    <a:pt x="167" y="182557"/>
                  </a:cubicBezTo>
                  <a:cubicBezTo>
                    <a:pt x="167" y="72924"/>
                    <a:pt x="67795" y="1582"/>
                    <a:pt x="176570" y="1010"/>
                  </a:cubicBezTo>
                  <a:cubicBezTo>
                    <a:pt x="367070" y="-514"/>
                    <a:pt x="557570" y="344"/>
                    <a:pt x="748070" y="1010"/>
                  </a:cubicBezTo>
                  <a:cubicBezTo>
                    <a:pt x="791504" y="1010"/>
                    <a:pt x="814745" y="20060"/>
                    <a:pt x="814745" y="53874"/>
                  </a:cubicBezTo>
                  <a:cubicBezTo>
                    <a:pt x="814745" y="85497"/>
                    <a:pt x="793409" y="106452"/>
                    <a:pt x="756357" y="107500"/>
                  </a:cubicBezTo>
                  <a:cubicBezTo>
                    <a:pt x="713495" y="108738"/>
                    <a:pt x="670632" y="107500"/>
                    <a:pt x="627770" y="107500"/>
                  </a:cubicBezTo>
                  <a:cubicBezTo>
                    <a:pt x="482608" y="107500"/>
                    <a:pt x="337416" y="107500"/>
                    <a:pt x="192191" y="107500"/>
                  </a:cubicBezTo>
                  <a:cubicBezTo>
                    <a:pt x="127040" y="107500"/>
                    <a:pt x="107895" y="127407"/>
                    <a:pt x="107895" y="193225"/>
                  </a:cubicBezTo>
                  <a:cubicBezTo>
                    <a:pt x="107895" y="318193"/>
                    <a:pt x="107895" y="443161"/>
                    <a:pt x="107895" y="568129"/>
                  </a:cubicBezTo>
                  <a:cubicBezTo>
                    <a:pt x="107895" y="628613"/>
                    <a:pt x="128374" y="649187"/>
                    <a:pt x="189715" y="649282"/>
                  </a:cubicBezTo>
                  <a:cubicBezTo>
                    <a:pt x="433745" y="649282"/>
                    <a:pt x="677681" y="649853"/>
                    <a:pt x="921711" y="649282"/>
                  </a:cubicBezTo>
                  <a:cubicBezTo>
                    <a:pt x="956382" y="649282"/>
                    <a:pt x="983242" y="658235"/>
                    <a:pt x="1006769" y="684429"/>
                  </a:cubicBezTo>
                  <a:cubicBezTo>
                    <a:pt x="1037630" y="718719"/>
                    <a:pt x="1071444" y="750533"/>
                    <a:pt x="1103924" y="783394"/>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4EEF8D7E-6112-544C-84B7-5320409609E2}"/>
                </a:ext>
              </a:extLst>
            </p:cNvPr>
            <p:cNvSpPr/>
            <p:nvPr/>
          </p:nvSpPr>
          <p:spPr>
            <a:xfrm>
              <a:off x="3745609" y="1815943"/>
              <a:ext cx="885100" cy="107607"/>
            </a:xfrm>
            <a:custGeom>
              <a:avLst/>
              <a:gdLst>
                <a:gd name="connsiteX0" fmla="*/ 442128 w 885100"/>
                <a:gd name="connsiteY0" fmla="*/ 107695 h 107607"/>
                <a:gd name="connsiteX1" fmla="*/ 85036 w 885100"/>
                <a:gd name="connsiteY1" fmla="*/ 107695 h 107607"/>
                <a:gd name="connsiteX2" fmla="*/ 52937 w 885100"/>
                <a:gd name="connsiteY2" fmla="*/ 107123 h 107607"/>
                <a:gd name="connsiteX3" fmla="*/ 168 w 885100"/>
                <a:gd name="connsiteY3" fmla="*/ 55117 h 107607"/>
                <a:gd name="connsiteX4" fmla="*/ 51603 w 885100"/>
                <a:gd name="connsiteY4" fmla="*/ 1300 h 107607"/>
                <a:gd name="connsiteX5" fmla="*/ 130184 w 885100"/>
                <a:gd name="connsiteY5" fmla="*/ 538 h 107607"/>
                <a:gd name="connsiteX6" fmla="*/ 805031 w 885100"/>
                <a:gd name="connsiteY6" fmla="*/ 538 h 107607"/>
                <a:gd name="connsiteX7" fmla="*/ 843988 w 885100"/>
                <a:gd name="connsiteY7" fmla="*/ 2920 h 107607"/>
                <a:gd name="connsiteX8" fmla="*/ 885136 w 885100"/>
                <a:gd name="connsiteY8" fmla="*/ 57212 h 107607"/>
                <a:gd name="connsiteX9" fmla="*/ 838464 w 885100"/>
                <a:gd name="connsiteY9" fmla="*/ 106647 h 107607"/>
                <a:gd name="connsiteX10" fmla="*/ 802840 w 885100"/>
                <a:gd name="connsiteY10" fmla="*/ 107599 h 10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100" h="107607">
                  <a:moveTo>
                    <a:pt x="442128" y="107695"/>
                  </a:moveTo>
                  <a:lnTo>
                    <a:pt x="85036" y="107695"/>
                  </a:lnTo>
                  <a:cubicBezTo>
                    <a:pt x="74368" y="107695"/>
                    <a:pt x="63605" y="107695"/>
                    <a:pt x="52937" y="107123"/>
                  </a:cubicBezTo>
                  <a:cubicBezTo>
                    <a:pt x="21695" y="104551"/>
                    <a:pt x="549" y="83406"/>
                    <a:pt x="168" y="55117"/>
                  </a:cubicBezTo>
                  <a:cubicBezTo>
                    <a:pt x="-8" y="26241"/>
                    <a:pt x="22750" y="2430"/>
                    <a:pt x="51603" y="1300"/>
                  </a:cubicBezTo>
                  <a:cubicBezTo>
                    <a:pt x="77702" y="-700"/>
                    <a:pt x="103991" y="538"/>
                    <a:pt x="130184" y="538"/>
                  </a:cubicBezTo>
                  <a:cubicBezTo>
                    <a:pt x="355102" y="538"/>
                    <a:pt x="580050" y="538"/>
                    <a:pt x="805031" y="538"/>
                  </a:cubicBezTo>
                  <a:cubicBezTo>
                    <a:pt x="818065" y="-203"/>
                    <a:pt x="831141" y="596"/>
                    <a:pt x="843988" y="2920"/>
                  </a:cubicBezTo>
                  <a:cubicBezTo>
                    <a:pt x="871801" y="9587"/>
                    <a:pt x="886851" y="28161"/>
                    <a:pt x="885136" y="57212"/>
                  </a:cubicBezTo>
                  <a:cubicBezTo>
                    <a:pt x="885726" y="83685"/>
                    <a:pt x="864927" y="105715"/>
                    <a:pt x="838464" y="106647"/>
                  </a:cubicBezTo>
                  <a:cubicBezTo>
                    <a:pt x="826619" y="107681"/>
                    <a:pt x="814723" y="107999"/>
                    <a:pt x="802840" y="107599"/>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3193C7CC-0DAC-E842-BE5A-EC08160C69FD}"/>
                </a:ext>
              </a:extLst>
            </p:cNvPr>
            <p:cNvSpPr/>
            <p:nvPr/>
          </p:nvSpPr>
          <p:spPr>
            <a:xfrm>
              <a:off x="3371288" y="2033341"/>
              <a:ext cx="870811" cy="107231"/>
            </a:xfrm>
            <a:custGeom>
              <a:avLst/>
              <a:gdLst>
                <a:gd name="connsiteX0" fmla="*/ 437640 w 870811"/>
                <a:gd name="connsiteY0" fmla="*/ 405 h 107231"/>
                <a:gd name="connsiteX1" fmla="*/ 791113 w 870811"/>
                <a:gd name="connsiteY1" fmla="*/ 405 h 107231"/>
                <a:gd name="connsiteX2" fmla="*/ 826736 w 870811"/>
                <a:gd name="connsiteY2" fmla="*/ 1929 h 107231"/>
                <a:gd name="connsiteX3" fmla="*/ 870647 w 870811"/>
                <a:gd name="connsiteY3" fmla="*/ 50602 h 107231"/>
                <a:gd name="connsiteX4" fmla="*/ 832547 w 870811"/>
                <a:gd name="connsiteY4" fmla="*/ 103752 h 107231"/>
                <a:gd name="connsiteX5" fmla="*/ 793685 w 870811"/>
                <a:gd name="connsiteY5" fmla="*/ 107276 h 107231"/>
                <a:gd name="connsiteX6" fmla="*/ 76071 w 870811"/>
                <a:gd name="connsiteY6" fmla="*/ 107276 h 107231"/>
                <a:gd name="connsiteX7" fmla="*/ 40733 w 870811"/>
                <a:gd name="connsiteY7" fmla="*/ 104323 h 107231"/>
                <a:gd name="connsiteX8" fmla="*/ 728 w 870811"/>
                <a:gd name="connsiteY8" fmla="*/ 49269 h 107231"/>
                <a:gd name="connsiteX9" fmla="*/ 45305 w 870811"/>
                <a:gd name="connsiteY9" fmla="*/ 1644 h 107231"/>
                <a:gd name="connsiteX10" fmla="*/ 80929 w 870811"/>
                <a:gd name="connsiteY10" fmla="*/ 310 h 10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811" h="107231">
                  <a:moveTo>
                    <a:pt x="437640" y="405"/>
                  </a:moveTo>
                  <a:lnTo>
                    <a:pt x="791113" y="405"/>
                  </a:lnTo>
                  <a:cubicBezTo>
                    <a:pt x="803009" y="5"/>
                    <a:pt x="814918" y="515"/>
                    <a:pt x="826736" y="1929"/>
                  </a:cubicBezTo>
                  <a:cubicBezTo>
                    <a:pt x="851721" y="4430"/>
                    <a:pt x="870722" y="25493"/>
                    <a:pt x="870647" y="50602"/>
                  </a:cubicBezTo>
                  <a:cubicBezTo>
                    <a:pt x="873558" y="75494"/>
                    <a:pt x="857055" y="98516"/>
                    <a:pt x="832547" y="103752"/>
                  </a:cubicBezTo>
                  <a:cubicBezTo>
                    <a:pt x="819799" y="106600"/>
                    <a:pt x="806736" y="107785"/>
                    <a:pt x="793685" y="107276"/>
                  </a:cubicBezTo>
                  <a:cubicBezTo>
                    <a:pt x="554544" y="107276"/>
                    <a:pt x="315339" y="107276"/>
                    <a:pt x="76071" y="107276"/>
                  </a:cubicBezTo>
                  <a:cubicBezTo>
                    <a:pt x="64216" y="107734"/>
                    <a:pt x="52348" y="106742"/>
                    <a:pt x="40733" y="104323"/>
                  </a:cubicBezTo>
                  <a:cubicBezTo>
                    <a:pt x="14566" y="100033"/>
                    <a:pt x="-3275" y="75482"/>
                    <a:pt x="728" y="49269"/>
                  </a:cubicBezTo>
                  <a:cubicBezTo>
                    <a:pt x="677" y="24112"/>
                    <a:pt x="20200" y="3254"/>
                    <a:pt x="45305" y="1644"/>
                  </a:cubicBezTo>
                  <a:cubicBezTo>
                    <a:pt x="57132" y="340"/>
                    <a:pt x="69038" y="-106"/>
                    <a:pt x="80929" y="310"/>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82C45659-4342-4545-B3A4-BF8CF96BE4B3}"/>
                </a:ext>
              </a:extLst>
            </p:cNvPr>
            <p:cNvSpPr/>
            <p:nvPr/>
          </p:nvSpPr>
          <p:spPr>
            <a:xfrm>
              <a:off x="5335522" y="2936843"/>
              <a:ext cx="726695" cy="107061"/>
            </a:xfrm>
            <a:custGeom>
              <a:avLst/>
              <a:gdLst>
                <a:gd name="connsiteX0" fmla="*/ 361928 w 726695"/>
                <a:gd name="connsiteY0" fmla="*/ 107125 h 107061"/>
                <a:gd name="connsiteX1" fmla="*/ 65510 w 726695"/>
                <a:gd name="connsiteY1" fmla="*/ 107125 h 107061"/>
                <a:gd name="connsiteX2" fmla="*/ 168 w 726695"/>
                <a:gd name="connsiteY2" fmla="*/ 53881 h 107061"/>
                <a:gd name="connsiteX3" fmla="*/ 66081 w 726695"/>
                <a:gd name="connsiteY3" fmla="*/ 160 h 107061"/>
                <a:gd name="connsiteX4" fmla="*/ 659013 w 726695"/>
                <a:gd name="connsiteY4" fmla="*/ 160 h 107061"/>
                <a:gd name="connsiteX5" fmla="*/ 726831 w 726695"/>
                <a:gd name="connsiteY5" fmla="*/ 52738 h 107061"/>
                <a:gd name="connsiteX6" fmla="*/ 658441 w 726695"/>
                <a:gd name="connsiteY6" fmla="*/ 107125 h 107061"/>
                <a:gd name="connsiteX7" fmla="*/ 361928 w 726695"/>
                <a:gd name="connsiteY7" fmla="*/ 107125 h 10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695" h="107061">
                  <a:moveTo>
                    <a:pt x="361928" y="107125"/>
                  </a:moveTo>
                  <a:cubicBezTo>
                    <a:pt x="263185" y="107125"/>
                    <a:pt x="164379" y="107125"/>
                    <a:pt x="65510" y="107125"/>
                  </a:cubicBezTo>
                  <a:cubicBezTo>
                    <a:pt x="22838" y="107125"/>
                    <a:pt x="-22" y="88075"/>
                    <a:pt x="168" y="53881"/>
                  </a:cubicBezTo>
                  <a:cubicBezTo>
                    <a:pt x="359" y="19686"/>
                    <a:pt x="23886" y="255"/>
                    <a:pt x="66081" y="160"/>
                  </a:cubicBezTo>
                  <a:cubicBezTo>
                    <a:pt x="263757" y="160"/>
                    <a:pt x="461401" y="160"/>
                    <a:pt x="659013" y="160"/>
                  </a:cubicBezTo>
                  <a:cubicBezTo>
                    <a:pt x="700827" y="160"/>
                    <a:pt x="725688" y="20257"/>
                    <a:pt x="726831" y="52738"/>
                  </a:cubicBezTo>
                  <a:cubicBezTo>
                    <a:pt x="727878" y="87028"/>
                    <a:pt x="702923" y="107030"/>
                    <a:pt x="658441" y="107125"/>
                  </a:cubicBezTo>
                  <a:cubicBezTo>
                    <a:pt x="559572" y="107252"/>
                    <a:pt x="460734" y="107252"/>
                    <a:pt x="361928" y="107125"/>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3ECE42C0-4B35-144B-B530-81CE7079F944}"/>
                </a:ext>
              </a:extLst>
            </p:cNvPr>
            <p:cNvSpPr/>
            <p:nvPr/>
          </p:nvSpPr>
          <p:spPr>
            <a:xfrm>
              <a:off x="5089578" y="2721112"/>
              <a:ext cx="596959" cy="107288"/>
            </a:xfrm>
            <a:custGeom>
              <a:avLst/>
              <a:gdLst>
                <a:gd name="connsiteX0" fmla="*/ 300786 w 596959"/>
                <a:gd name="connsiteY0" fmla="*/ 244 h 107288"/>
                <a:gd name="connsiteX1" fmla="*/ 532529 w 596959"/>
                <a:gd name="connsiteY1" fmla="*/ 244 h 107288"/>
                <a:gd name="connsiteX2" fmla="*/ 597109 w 596959"/>
                <a:gd name="connsiteY2" fmla="*/ 54441 h 107288"/>
                <a:gd name="connsiteX3" fmla="*/ 533958 w 596959"/>
                <a:gd name="connsiteY3" fmla="*/ 107115 h 107288"/>
                <a:gd name="connsiteX4" fmla="*/ 63328 w 596959"/>
                <a:gd name="connsiteY4" fmla="*/ 107115 h 107288"/>
                <a:gd name="connsiteX5" fmla="*/ 177 w 596959"/>
                <a:gd name="connsiteY5" fmla="*/ 53965 h 107288"/>
                <a:gd name="connsiteX6" fmla="*/ 65423 w 596959"/>
                <a:gd name="connsiteY6" fmla="*/ 244 h 107288"/>
                <a:gd name="connsiteX7" fmla="*/ 300786 w 596959"/>
                <a:gd name="connsiteY7" fmla="*/ 244 h 1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959" h="107288">
                  <a:moveTo>
                    <a:pt x="300786" y="244"/>
                  </a:moveTo>
                  <a:cubicBezTo>
                    <a:pt x="378034" y="244"/>
                    <a:pt x="455282" y="244"/>
                    <a:pt x="532529" y="244"/>
                  </a:cubicBezTo>
                  <a:cubicBezTo>
                    <a:pt x="574154" y="244"/>
                    <a:pt x="597871" y="20723"/>
                    <a:pt x="597109" y="54441"/>
                  </a:cubicBezTo>
                  <a:cubicBezTo>
                    <a:pt x="596442" y="86541"/>
                    <a:pt x="573106" y="107019"/>
                    <a:pt x="533958" y="107115"/>
                  </a:cubicBezTo>
                  <a:cubicBezTo>
                    <a:pt x="377113" y="107559"/>
                    <a:pt x="220236" y="107559"/>
                    <a:pt x="63328" y="107115"/>
                  </a:cubicBezTo>
                  <a:cubicBezTo>
                    <a:pt x="25228" y="107115"/>
                    <a:pt x="653" y="85588"/>
                    <a:pt x="177" y="53965"/>
                  </a:cubicBezTo>
                  <a:cubicBezTo>
                    <a:pt x="-394" y="20723"/>
                    <a:pt x="23799" y="435"/>
                    <a:pt x="65423" y="244"/>
                  </a:cubicBezTo>
                  <a:cubicBezTo>
                    <a:pt x="143909" y="54"/>
                    <a:pt x="222300" y="244"/>
                    <a:pt x="300786" y="244"/>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16AF3C4A-928E-0846-9365-9C9C55906964}"/>
                </a:ext>
              </a:extLst>
            </p:cNvPr>
            <p:cNvSpPr/>
            <p:nvPr/>
          </p:nvSpPr>
          <p:spPr>
            <a:xfrm>
              <a:off x="3371046" y="1816214"/>
              <a:ext cx="250564" cy="107358"/>
            </a:xfrm>
            <a:custGeom>
              <a:avLst/>
              <a:gdLst>
                <a:gd name="connsiteX0" fmla="*/ 125748 w 250564"/>
                <a:gd name="connsiteY0" fmla="*/ 106947 h 107358"/>
                <a:gd name="connsiteX1" fmla="*/ 51073 w 250564"/>
                <a:gd name="connsiteY1" fmla="*/ 106947 h 107358"/>
                <a:gd name="connsiteX2" fmla="*/ 610 w 250564"/>
                <a:gd name="connsiteY2" fmla="*/ 59344 h 107358"/>
                <a:gd name="connsiteX3" fmla="*/ 590 w 250564"/>
                <a:gd name="connsiteY3" fmla="*/ 57607 h 107358"/>
                <a:gd name="connsiteX4" fmla="*/ 43021 w 250564"/>
                <a:gd name="connsiteY4" fmla="*/ 2384 h 107358"/>
                <a:gd name="connsiteX5" fmla="*/ 48215 w 250564"/>
                <a:gd name="connsiteY5" fmla="*/ 1981 h 107358"/>
                <a:gd name="connsiteX6" fmla="*/ 201091 w 250564"/>
                <a:gd name="connsiteY6" fmla="*/ 1981 h 107358"/>
                <a:gd name="connsiteX7" fmla="*/ 250700 w 250564"/>
                <a:gd name="connsiteY7" fmla="*/ 55180 h 107358"/>
                <a:gd name="connsiteX8" fmla="*/ 250621 w 250564"/>
                <a:gd name="connsiteY8" fmla="*/ 56750 h 107358"/>
                <a:gd name="connsiteX9" fmla="*/ 196900 w 250564"/>
                <a:gd name="connsiteY9" fmla="*/ 107518 h 107358"/>
                <a:gd name="connsiteX10" fmla="*/ 189757 w 250564"/>
                <a:gd name="connsiteY10" fmla="*/ 107518 h 107358"/>
                <a:gd name="connsiteX11" fmla="*/ 125748 w 250564"/>
                <a:gd name="connsiteY11" fmla="*/ 107518 h 10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564" h="107358">
                  <a:moveTo>
                    <a:pt x="125748" y="106947"/>
                  </a:moveTo>
                  <a:cubicBezTo>
                    <a:pt x="100793" y="106947"/>
                    <a:pt x="75838" y="107995"/>
                    <a:pt x="51073" y="106947"/>
                  </a:cubicBezTo>
                  <a:cubicBezTo>
                    <a:pt x="23992" y="107736"/>
                    <a:pt x="1400" y="86424"/>
                    <a:pt x="610" y="59344"/>
                  </a:cubicBezTo>
                  <a:cubicBezTo>
                    <a:pt x="593" y="58765"/>
                    <a:pt x="586" y="58186"/>
                    <a:pt x="590" y="57607"/>
                  </a:cubicBezTo>
                  <a:cubicBezTo>
                    <a:pt x="-2943" y="30641"/>
                    <a:pt x="16054" y="5917"/>
                    <a:pt x="43021" y="2384"/>
                  </a:cubicBezTo>
                  <a:cubicBezTo>
                    <a:pt x="44744" y="2158"/>
                    <a:pt x="46478" y="2024"/>
                    <a:pt x="48215" y="1981"/>
                  </a:cubicBezTo>
                  <a:cubicBezTo>
                    <a:pt x="99079" y="-495"/>
                    <a:pt x="150133" y="-400"/>
                    <a:pt x="201091" y="1981"/>
                  </a:cubicBezTo>
                  <a:cubicBezTo>
                    <a:pt x="229481" y="2973"/>
                    <a:pt x="251691" y="26790"/>
                    <a:pt x="250700" y="55180"/>
                  </a:cubicBezTo>
                  <a:cubicBezTo>
                    <a:pt x="250682" y="55704"/>
                    <a:pt x="250656" y="56227"/>
                    <a:pt x="250621" y="56750"/>
                  </a:cubicBezTo>
                  <a:cubicBezTo>
                    <a:pt x="249478" y="85325"/>
                    <a:pt x="228238" y="104851"/>
                    <a:pt x="196900" y="107518"/>
                  </a:cubicBezTo>
                  <a:cubicBezTo>
                    <a:pt x="194551" y="107518"/>
                    <a:pt x="192170" y="107518"/>
                    <a:pt x="189757" y="107518"/>
                  </a:cubicBezTo>
                  <a:lnTo>
                    <a:pt x="125748" y="107518"/>
                  </a:ln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41249F2A-4FEC-FF4C-BA30-922B25EB9AE7}"/>
                </a:ext>
              </a:extLst>
            </p:cNvPr>
            <p:cNvSpPr/>
            <p:nvPr/>
          </p:nvSpPr>
          <p:spPr>
            <a:xfrm>
              <a:off x="5811286" y="2720932"/>
              <a:ext cx="250857" cy="107719"/>
            </a:xfrm>
            <a:custGeom>
              <a:avLst/>
              <a:gdLst>
                <a:gd name="connsiteX0" fmla="*/ 126670 w 250857"/>
                <a:gd name="connsiteY0" fmla="*/ 615 h 107719"/>
                <a:gd name="connsiteX1" fmla="*/ 197822 w 250857"/>
                <a:gd name="connsiteY1" fmla="*/ 615 h 107719"/>
                <a:gd name="connsiteX2" fmla="*/ 250971 w 250857"/>
                <a:gd name="connsiteY2" fmla="*/ 51764 h 107719"/>
                <a:gd name="connsiteX3" fmla="*/ 201061 w 250857"/>
                <a:gd name="connsiteY3" fmla="*/ 106334 h 107719"/>
                <a:gd name="connsiteX4" fmla="*/ 200870 w 250857"/>
                <a:gd name="connsiteY4" fmla="*/ 106343 h 107719"/>
                <a:gd name="connsiteX5" fmla="*/ 51518 w 250857"/>
                <a:gd name="connsiteY5" fmla="*/ 106343 h 107719"/>
                <a:gd name="connsiteX6" fmla="*/ 178 w 250857"/>
                <a:gd name="connsiteY6" fmla="*/ 52928 h 107719"/>
                <a:gd name="connsiteX7" fmla="*/ 178 w 250857"/>
                <a:gd name="connsiteY7" fmla="*/ 52907 h 107719"/>
                <a:gd name="connsiteX8" fmla="*/ 55518 w 250857"/>
                <a:gd name="connsiteY8" fmla="*/ 329 h 107719"/>
                <a:gd name="connsiteX9" fmla="*/ 126670 w 250857"/>
                <a:gd name="connsiteY9" fmla="*/ 615 h 1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857" h="107719">
                  <a:moveTo>
                    <a:pt x="126670" y="615"/>
                  </a:moveTo>
                  <a:cubicBezTo>
                    <a:pt x="150387" y="615"/>
                    <a:pt x="174295" y="-337"/>
                    <a:pt x="197822" y="615"/>
                  </a:cubicBezTo>
                  <a:cubicBezTo>
                    <a:pt x="226574" y="189"/>
                    <a:pt x="250295" y="23017"/>
                    <a:pt x="250971" y="51764"/>
                  </a:cubicBezTo>
                  <a:cubicBezTo>
                    <a:pt x="252258" y="80616"/>
                    <a:pt x="229912" y="105048"/>
                    <a:pt x="201061" y="106334"/>
                  </a:cubicBezTo>
                  <a:cubicBezTo>
                    <a:pt x="200997" y="106337"/>
                    <a:pt x="200934" y="106340"/>
                    <a:pt x="200870" y="106343"/>
                  </a:cubicBezTo>
                  <a:cubicBezTo>
                    <a:pt x="151149" y="108438"/>
                    <a:pt x="101238" y="108343"/>
                    <a:pt x="51518" y="106343"/>
                  </a:cubicBezTo>
                  <a:cubicBezTo>
                    <a:pt x="22591" y="105770"/>
                    <a:pt x="-395" y="81855"/>
                    <a:pt x="178" y="52928"/>
                  </a:cubicBezTo>
                  <a:cubicBezTo>
                    <a:pt x="178" y="52921"/>
                    <a:pt x="178" y="52914"/>
                    <a:pt x="178" y="52907"/>
                  </a:cubicBezTo>
                  <a:cubicBezTo>
                    <a:pt x="178" y="22999"/>
                    <a:pt x="22086" y="1663"/>
                    <a:pt x="55518" y="329"/>
                  </a:cubicBezTo>
                  <a:cubicBezTo>
                    <a:pt x="79140" y="-147"/>
                    <a:pt x="102953" y="520"/>
                    <a:pt x="126670" y="615"/>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1D06AB86-D4E7-6D4D-8985-B796296A4EA3}"/>
                </a:ext>
              </a:extLst>
            </p:cNvPr>
            <p:cNvSpPr/>
            <p:nvPr/>
          </p:nvSpPr>
          <p:spPr>
            <a:xfrm>
              <a:off x="3081892" y="2936843"/>
              <a:ext cx="727544" cy="107053"/>
            </a:xfrm>
            <a:custGeom>
              <a:avLst/>
              <a:gdLst>
                <a:gd name="connsiteX0" fmla="*/ 364134 w 727544"/>
                <a:gd name="connsiteY0" fmla="*/ 107125 h 107053"/>
                <a:gd name="connsiteX1" fmla="*/ 67621 w 727544"/>
                <a:gd name="connsiteY1" fmla="*/ 107125 h 107053"/>
                <a:gd name="connsiteX2" fmla="*/ 184 w 727544"/>
                <a:gd name="connsiteY2" fmla="*/ 55405 h 107053"/>
                <a:gd name="connsiteX3" fmla="*/ 68669 w 727544"/>
                <a:gd name="connsiteY3" fmla="*/ 160 h 107053"/>
                <a:gd name="connsiteX4" fmla="*/ 661600 w 727544"/>
                <a:gd name="connsiteY4" fmla="*/ 160 h 107053"/>
                <a:gd name="connsiteX5" fmla="*/ 724941 w 727544"/>
                <a:gd name="connsiteY5" fmla="*/ 40736 h 107053"/>
                <a:gd name="connsiteX6" fmla="*/ 698462 w 727544"/>
                <a:gd name="connsiteY6" fmla="*/ 100648 h 107053"/>
                <a:gd name="connsiteX7" fmla="*/ 660362 w 727544"/>
                <a:gd name="connsiteY7" fmla="*/ 107125 h 107053"/>
                <a:gd name="connsiteX8" fmla="*/ 364134 w 727544"/>
                <a:gd name="connsiteY8" fmla="*/ 107125 h 10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544" h="107053">
                  <a:moveTo>
                    <a:pt x="364134" y="107125"/>
                  </a:moveTo>
                  <a:cubicBezTo>
                    <a:pt x="265265" y="107125"/>
                    <a:pt x="166427" y="107125"/>
                    <a:pt x="67621" y="107125"/>
                  </a:cubicBezTo>
                  <a:cubicBezTo>
                    <a:pt x="24853" y="107125"/>
                    <a:pt x="946" y="88075"/>
                    <a:pt x="184" y="55405"/>
                  </a:cubicBezTo>
                  <a:cubicBezTo>
                    <a:pt x="-578" y="22734"/>
                    <a:pt x="25044" y="160"/>
                    <a:pt x="68669" y="160"/>
                  </a:cubicBezTo>
                  <a:cubicBezTo>
                    <a:pt x="266344" y="160"/>
                    <a:pt x="463988" y="160"/>
                    <a:pt x="661600" y="160"/>
                  </a:cubicBezTo>
                  <a:cubicBezTo>
                    <a:pt x="691794" y="160"/>
                    <a:pt x="716559" y="9685"/>
                    <a:pt x="724941" y="40736"/>
                  </a:cubicBezTo>
                  <a:cubicBezTo>
                    <a:pt x="733430" y="64570"/>
                    <a:pt x="721801" y="90881"/>
                    <a:pt x="698462" y="100648"/>
                  </a:cubicBezTo>
                  <a:cubicBezTo>
                    <a:pt x="686366" y="105489"/>
                    <a:pt x="673377" y="107697"/>
                    <a:pt x="660362" y="107125"/>
                  </a:cubicBezTo>
                  <a:cubicBezTo>
                    <a:pt x="561778" y="107316"/>
                    <a:pt x="462908" y="107125"/>
                    <a:pt x="364134" y="107125"/>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397EE10A-900D-F443-B5B0-74A101D077E3}"/>
                </a:ext>
              </a:extLst>
            </p:cNvPr>
            <p:cNvSpPr/>
            <p:nvPr/>
          </p:nvSpPr>
          <p:spPr>
            <a:xfrm>
              <a:off x="3457383" y="2721094"/>
              <a:ext cx="596882" cy="107306"/>
            </a:xfrm>
            <a:custGeom>
              <a:avLst/>
              <a:gdLst>
                <a:gd name="connsiteX0" fmla="*/ 300968 w 596882"/>
                <a:gd name="connsiteY0" fmla="*/ 262 h 107306"/>
                <a:gd name="connsiteX1" fmla="*/ 532711 w 596882"/>
                <a:gd name="connsiteY1" fmla="*/ 262 h 107306"/>
                <a:gd name="connsiteX2" fmla="*/ 597005 w 596882"/>
                <a:gd name="connsiteY2" fmla="*/ 51316 h 107306"/>
                <a:gd name="connsiteX3" fmla="*/ 533187 w 596882"/>
                <a:gd name="connsiteY3" fmla="*/ 107133 h 107306"/>
                <a:gd name="connsiteX4" fmla="*/ 62557 w 596882"/>
                <a:gd name="connsiteY4" fmla="*/ 107133 h 107306"/>
                <a:gd name="connsiteX5" fmla="*/ 168 w 596882"/>
                <a:gd name="connsiteY5" fmla="*/ 53602 h 107306"/>
                <a:gd name="connsiteX6" fmla="*/ 62081 w 596882"/>
                <a:gd name="connsiteY6" fmla="*/ 358 h 107306"/>
                <a:gd name="connsiteX7" fmla="*/ 300968 w 596882"/>
                <a:gd name="connsiteY7" fmla="*/ 262 h 1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82" h="107306">
                  <a:moveTo>
                    <a:pt x="300968" y="262"/>
                  </a:moveTo>
                  <a:cubicBezTo>
                    <a:pt x="378216" y="262"/>
                    <a:pt x="455463" y="262"/>
                    <a:pt x="532711" y="262"/>
                  </a:cubicBezTo>
                  <a:cubicBezTo>
                    <a:pt x="572716" y="262"/>
                    <a:pt x="595767" y="19312"/>
                    <a:pt x="597005" y="51316"/>
                  </a:cubicBezTo>
                  <a:cubicBezTo>
                    <a:pt x="598243" y="83320"/>
                    <a:pt x="573478" y="107038"/>
                    <a:pt x="533187" y="107133"/>
                  </a:cubicBezTo>
                  <a:cubicBezTo>
                    <a:pt x="376342" y="107577"/>
                    <a:pt x="219466" y="107577"/>
                    <a:pt x="62557" y="107133"/>
                  </a:cubicBezTo>
                  <a:cubicBezTo>
                    <a:pt x="23600" y="107133"/>
                    <a:pt x="359" y="85892"/>
                    <a:pt x="168" y="53602"/>
                  </a:cubicBezTo>
                  <a:cubicBezTo>
                    <a:pt x="-22" y="21313"/>
                    <a:pt x="23028" y="548"/>
                    <a:pt x="62081" y="358"/>
                  </a:cubicBezTo>
                  <a:cubicBezTo>
                    <a:pt x="141710" y="-23"/>
                    <a:pt x="221815" y="262"/>
                    <a:pt x="300968" y="262"/>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D2F3D75D-34C3-834F-BAFF-6680D4AF3B79}"/>
                </a:ext>
              </a:extLst>
            </p:cNvPr>
            <p:cNvSpPr/>
            <p:nvPr/>
          </p:nvSpPr>
          <p:spPr>
            <a:xfrm>
              <a:off x="3082084" y="2720964"/>
              <a:ext cx="250251" cy="107734"/>
            </a:xfrm>
            <a:custGeom>
              <a:avLst/>
              <a:gdLst>
                <a:gd name="connsiteX0" fmla="*/ 127341 w 250251"/>
                <a:gd name="connsiteY0" fmla="*/ 583 h 107734"/>
                <a:gd name="connsiteX1" fmla="*/ 198493 w 250251"/>
                <a:gd name="connsiteY1" fmla="*/ 583 h 107734"/>
                <a:gd name="connsiteX2" fmla="*/ 250404 w 250251"/>
                <a:gd name="connsiteY2" fmla="*/ 52494 h 107734"/>
                <a:gd name="connsiteX3" fmla="*/ 203445 w 250251"/>
                <a:gd name="connsiteY3" fmla="*/ 105644 h 107734"/>
                <a:gd name="connsiteX4" fmla="*/ 47045 w 250251"/>
                <a:gd name="connsiteY4" fmla="*/ 105644 h 107734"/>
                <a:gd name="connsiteX5" fmla="*/ 182 w 250251"/>
                <a:gd name="connsiteY5" fmla="*/ 52304 h 107734"/>
                <a:gd name="connsiteX6" fmla="*/ 52570 w 250251"/>
                <a:gd name="connsiteY6" fmla="*/ 678 h 107734"/>
                <a:gd name="connsiteX7" fmla="*/ 127341 w 250251"/>
                <a:gd name="connsiteY7" fmla="*/ 583 h 10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51" h="107734">
                  <a:moveTo>
                    <a:pt x="127341" y="583"/>
                  </a:moveTo>
                  <a:cubicBezTo>
                    <a:pt x="151058" y="583"/>
                    <a:pt x="174966" y="-370"/>
                    <a:pt x="198493" y="583"/>
                  </a:cubicBezTo>
                  <a:cubicBezTo>
                    <a:pt x="229544" y="2202"/>
                    <a:pt x="251070" y="23729"/>
                    <a:pt x="250404" y="52494"/>
                  </a:cubicBezTo>
                  <a:cubicBezTo>
                    <a:pt x="249737" y="82784"/>
                    <a:pt x="232782" y="103929"/>
                    <a:pt x="203445" y="105644"/>
                  </a:cubicBezTo>
                  <a:cubicBezTo>
                    <a:pt x="151355" y="108644"/>
                    <a:pt x="99135" y="108644"/>
                    <a:pt x="47045" y="105644"/>
                  </a:cubicBezTo>
                  <a:cubicBezTo>
                    <a:pt x="17613" y="103929"/>
                    <a:pt x="849" y="82403"/>
                    <a:pt x="182" y="52304"/>
                  </a:cubicBezTo>
                  <a:cubicBezTo>
                    <a:pt x="-485" y="23729"/>
                    <a:pt x="21518" y="2202"/>
                    <a:pt x="52570" y="678"/>
                  </a:cubicBezTo>
                  <a:cubicBezTo>
                    <a:pt x="77430" y="-370"/>
                    <a:pt x="102385" y="583"/>
                    <a:pt x="127341" y="583"/>
                  </a:cubicBezTo>
                  <a:close/>
                </a:path>
              </a:pathLst>
            </a:custGeom>
            <a:grpFill/>
            <a:ln w="9525" cap="flat">
              <a:noFill/>
              <a:prstDash val="solid"/>
              <a:miter/>
            </a:ln>
          </p:spPr>
          <p:txBody>
            <a:bodyPr rtlCol="0" anchor="ctr"/>
            <a:lstStyle/>
            <a:p>
              <a:endParaRPr lang="en-RO"/>
            </a:p>
          </p:txBody>
        </p:sp>
      </p:grpSp>
      <p:grpSp>
        <p:nvGrpSpPr>
          <p:cNvPr id="22" name="Graphic 20">
            <a:extLst>
              <a:ext uri="{FF2B5EF4-FFF2-40B4-BE49-F238E27FC236}">
                <a16:creationId xmlns:a16="http://schemas.microsoft.com/office/drawing/2014/main" id="{7663C873-90BF-4F48-B8F6-DFA9B178967C}"/>
              </a:ext>
            </a:extLst>
          </p:cNvPr>
          <p:cNvGrpSpPr>
            <a:grpSpLocks noChangeAspect="1"/>
          </p:cNvGrpSpPr>
          <p:nvPr/>
        </p:nvGrpSpPr>
        <p:grpSpPr>
          <a:xfrm>
            <a:off x="4845669" y="2664664"/>
            <a:ext cx="504000" cy="504000"/>
            <a:chOff x="2743200" y="1600200"/>
            <a:chExt cx="3657600" cy="3657600"/>
          </a:xfrm>
          <a:solidFill>
            <a:schemeClr val="bg1"/>
          </a:solidFill>
        </p:grpSpPr>
        <p:sp>
          <p:nvSpPr>
            <p:cNvPr id="23" name="Freeform 22">
              <a:extLst>
                <a:ext uri="{FF2B5EF4-FFF2-40B4-BE49-F238E27FC236}">
                  <a16:creationId xmlns:a16="http://schemas.microsoft.com/office/drawing/2014/main" id="{6FE3CB40-D943-184E-87DD-A875EFD7CA35}"/>
                </a:ext>
              </a:extLst>
            </p:cNvPr>
            <p:cNvSpPr/>
            <p:nvPr/>
          </p:nvSpPr>
          <p:spPr>
            <a:xfrm>
              <a:off x="2743009" y="1600200"/>
              <a:ext cx="3658552" cy="3657579"/>
            </a:xfrm>
            <a:custGeom>
              <a:avLst/>
              <a:gdLst>
                <a:gd name="connsiteX0" fmla="*/ 358 w 3658552"/>
                <a:gd name="connsiteY0" fmla="*/ 650241 h 3657579"/>
                <a:gd name="connsiteX1" fmla="*/ 70748 w 3658552"/>
                <a:gd name="connsiteY1" fmla="*/ 616237 h 3657579"/>
                <a:gd name="connsiteX2" fmla="*/ 107800 w 3658552"/>
                <a:gd name="connsiteY2" fmla="*/ 685674 h 3657579"/>
                <a:gd name="connsiteX3" fmla="*/ 107800 w 3658552"/>
                <a:gd name="connsiteY3" fmla="*/ 1689228 h 3657579"/>
                <a:gd name="connsiteX4" fmla="*/ 310492 w 3658552"/>
                <a:gd name="connsiteY4" fmla="*/ 1893539 h 3657579"/>
                <a:gd name="connsiteX5" fmla="*/ 485466 w 3658552"/>
                <a:gd name="connsiteY5" fmla="*/ 1893539 h 3657579"/>
                <a:gd name="connsiteX6" fmla="*/ 580716 w 3658552"/>
                <a:gd name="connsiteY6" fmla="*/ 1987456 h 3657579"/>
                <a:gd name="connsiteX7" fmla="*/ 580716 w 3658552"/>
                <a:gd name="connsiteY7" fmla="*/ 2244631 h 3657579"/>
                <a:gd name="connsiteX8" fmla="*/ 583002 w 3658552"/>
                <a:gd name="connsiteY8" fmla="*/ 2287207 h 3657579"/>
                <a:gd name="connsiteX9" fmla="*/ 616435 w 3658552"/>
                <a:gd name="connsiteY9" fmla="*/ 2256251 h 3657579"/>
                <a:gd name="connsiteX10" fmla="*/ 911519 w 3658552"/>
                <a:gd name="connsiteY10" fmla="*/ 1960405 h 3657579"/>
                <a:gd name="connsiteX11" fmla="*/ 1073444 w 3658552"/>
                <a:gd name="connsiteY11" fmla="*/ 1892872 h 3657579"/>
                <a:gd name="connsiteX12" fmla="*/ 2280548 w 3658552"/>
                <a:gd name="connsiteY12" fmla="*/ 1893539 h 3657579"/>
                <a:gd name="connsiteX13" fmla="*/ 2485907 w 3658552"/>
                <a:gd name="connsiteY13" fmla="*/ 1687894 h 3657579"/>
                <a:gd name="connsiteX14" fmla="*/ 2485907 w 3658552"/>
                <a:gd name="connsiteY14" fmla="*/ 312960 h 3657579"/>
                <a:gd name="connsiteX15" fmla="*/ 2280548 w 3658552"/>
                <a:gd name="connsiteY15" fmla="*/ 107316 h 3657579"/>
                <a:gd name="connsiteX16" fmla="*/ 312778 w 3658552"/>
                <a:gd name="connsiteY16" fmla="*/ 107316 h 3657579"/>
                <a:gd name="connsiteX17" fmla="*/ 107514 w 3658552"/>
                <a:gd name="connsiteY17" fmla="*/ 312770 h 3657579"/>
                <a:gd name="connsiteX18" fmla="*/ 107514 w 3658552"/>
                <a:gd name="connsiteY18" fmla="*/ 394971 h 3657579"/>
                <a:gd name="connsiteX19" fmla="*/ 72367 w 3658552"/>
                <a:gd name="connsiteY19" fmla="*/ 465646 h 3657579"/>
                <a:gd name="connsiteX20" fmla="*/ 167 w 3658552"/>
                <a:gd name="connsiteY20" fmla="*/ 435928 h 3657579"/>
                <a:gd name="connsiteX21" fmla="*/ 167 w 3658552"/>
                <a:gd name="connsiteY21" fmla="*/ 250191 h 3657579"/>
                <a:gd name="connsiteX22" fmla="*/ 98084 w 3658552"/>
                <a:gd name="connsiteY22" fmla="*/ 73216 h 3657579"/>
                <a:gd name="connsiteX23" fmla="*/ 250484 w 3658552"/>
                <a:gd name="connsiteY23" fmla="*/ 160 h 3657579"/>
                <a:gd name="connsiteX24" fmla="*/ 2343508 w 3658552"/>
                <a:gd name="connsiteY24" fmla="*/ 160 h 3657579"/>
                <a:gd name="connsiteX25" fmla="*/ 2349604 w 3658552"/>
                <a:gd name="connsiteY25" fmla="*/ 3779 h 3657579"/>
                <a:gd name="connsiteX26" fmla="*/ 2593539 w 3658552"/>
                <a:gd name="connsiteY26" fmla="*/ 320485 h 3657579"/>
                <a:gd name="connsiteX27" fmla="*/ 2593539 w 3658552"/>
                <a:gd name="connsiteY27" fmla="*/ 1266985 h 3657579"/>
                <a:gd name="connsiteX28" fmla="*/ 2641164 w 3658552"/>
                <a:gd name="connsiteY28" fmla="*/ 1266985 h 3657579"/>
                <a:gd name="connsiteX29" fmla="*/ 3358301 w 3658552"/>
                <a:gd name="connsiteY29" fmla="*/ 1266985 h 3657579"/>
                <a:gd name="connsiteX30" fmla="*/ 3652910 w 3658552"/>
                <a:gd name="connsiteY30" fmla="*/ 1501871 h 3657579"/>
                <a:gd name="connsiteX31" fmla="*/ 3658720 w 3658552"/>
                <a:gd name="connsiteY31" fmla="*/ 1514444 h 3657579"/>
                <a:gd name="connsiteX32" fmla="*/ 3658720 w 3658552"/>
                <a:gd name="connsiteY32" fmla="*/ 3021966 h 3657579"/>
                <a:gd name="connsiteX33" fmla="*/ 3641194 w 3658552"/>
                <a:gd name="connsiteY33" fmla="*/ 3075496 h 3657579"/>
                <a:gd name="connsiteX34" fmla="*/ 3388496 w 3658552"/>
                <a:gd name="connsiteY34" fmla="*/ 3265425 h 3657579"/>
                <a:gd name="connsiteX35" fmla="*/ 3185613 w 3658552"/>
                <a:gd name="connsiteY35" fmla="*/ 3266282 h 3657579"/>
                <a:gd name="connsiteX36" fmla="*/ 3185613 w 3658552"/>
                <a:gd name="connsiteY36" fmla="*/ 3310097 h 3657579"/>
                <a:gd name="connsiteX37" fmla="*/ 3185613 w 3658552"/>
                <a:gd name="connsiteY37" fmla="*/ 3538697 h 3657579"/>
                <a:gd name="connsiteX38" fmla="*/ 3114747 w 3658552"/>
                <a:gd name="connsiteY38" fmla="*/ 3648520 h 3657579"/>
                <a:gd name="connsiteX39" fmla="*/ 2987779 w 3658552"/>
                <a:gd name="connsiteY39" fmla="*/ 3618993 h 3657579"/>
                <a:gd name="connsiteX40" fmla="*/ 2722508 w 3658552"/>
                <a:gd name="connsiteY40" fmla="*/ 3354007 h 3657579"/>
                <a:gd name="connsiteX41" fmla="*/ 2515910 w 3658552"/>
                <a:gd name="connsiteY41" fmla="*/ 3267806 h 3657579"/>
                <a:gd name="connsiteX42" fmla="*/ 1819538 w 3658552"/>
                <a:gd name="connsiteY42" fmla="*/ 3267806 h 3657579"/>
                <a:gd name="connsiteX43" fmla="*/ 1776866 w 3658552"/>
                <a:gd name="connsiteY43" fmla="*/ 3265330 h 3657579"/>
                <a:gd name="connsiteX44" fmla="*/ 1736050 w 3658552"/>
                <a:gd name="connsiteY44" fmla="*/ 3203661 h 3657579"/>
                <a:gd name="connsiteX45" fmla="*/ 1774389 w 3658552"/>
                <a:gd name="connsiteY45" fmla="*/ 3163412 h 3657579"/>
                <a:gd name="connsiteX46" fmla="*/ 1813442 w 3658552"/>
                <a:gd name="connsiteY46" fmla="*/ 3160936 h 3657579"/>
                <a:gd name="connsiteX47" fmla="*/ 2588396 w 3658552"/>
                <a:gd name="connsiteY47" fmla="*/ 3160364 h 3657579"/>
                <a:gd name="connsiteX48" fmla="*/ 2744320 w 3658552"/>
                <a:gd name="connsiteY48" fmla="*/ 3225325 h 3657579"/>
                <a:gd name="connsiteX49" fmla="*/ 3041595 w 3658552"/>
                <a:gd name="connsiteY49" fmla="*/ 3524029 h 3657579"/>
                <a:gd name="connsiteX50" fmla="*/ 3059597 w 3658552"/>
                <a:gd name="connsiteY50" fmla="*/ 3559081 h 3657579"/>
                <a:gd name="connsiteX51" fmla="*/ 3077409 w 3658552"/>
                <a:gd name="connsiteY51" fmla="*/ 3546793 h 3657579"/>
                <a:gd name="connsiteX52" fmla="*/ 3077409 w 3658552"/>
                <a:gd name="connsiteY52" fmla="*/ 3509360 h 3657579"/>
                <a:gd name="connsiteX53" fmla="*/ 3077409 w 3658552"/>
                <a:gd name="connsiteY53" fmla="*/ 3255805 h 3657579"/>
                <a:gd name="connsiteX54" fmla="*/ 3171707 w 3658552"/>
                <a:gd name="connsiteY54" fmla="*/ 3160555 h 3657579"/>
                <a:gd name="connsiteX55" fmla="*/ 3353825 w 3658552"/>
                <a:gd name="connsiteY55" fmla="*/ 3160555 h 3657579"/>
                <a:gd name="connsiteX56" fmla="*/ 3550421 w 3658552"/>
                <a:gd name="connsiteY56" fmla="*/ 2960530 h 3657579"/>
                <a:gd name="connsiteX57" fmla="*/ 3550421 w 3658552"/>
                <a:gd name="connsiteY57" fmla="*/ 1574833 h 3657579"/>
                <a:gd name="connsiteX58" fmla="*/ 3350967 w 3658552"/>
                <a:gd name="connsiteY58" fmla="*/ 1374046 h 3657579"/>
                <a:gd name="connsiteX59" fmla="*/ 2633163 w 3658552"/>
                <a:gd name="connsiteY59" fmla="*/ 1374046 h 3657579"/>
                <a:gd name="connsiteX60" fmla="*/ 2595063 w 3658552"/>
                <a:gd name="connsiteY60" fmla="*/ 1374046 h 3657579"/>
                <a:gd name="connsiteX61" fmla="*/ 2595063 w 3658552"/>
                <a:gd name="connsiteY61" fmla="*/ 1621696 h 3657579"/>
                <a:gd name="connsiteX62" fmla="*/ 2633163 w 3658552"/>
                <a:gd name="connsiteY62" fmla="*/ 1621696 h 3657579"/>
                <a:gd name="connsiteX63" fmla="*/ 3243811 w 3658552"/>
                <a:gd name="connsiteY63" fmla="*/ 1621696 h 3657579"/>
                <a:gd name="connsiteX64" fmla="*/ 3414308 w 3658552"/>
                <a:gd name="connsiteY64" fmla="*/ 1839342 h 3657579"/>
                <a:gd name="connsiteX65" fmla="*/ 3243811 w 3658552"/>
                <a:gd name="connsiteY65" fmla="*/ 1964786 h 3657579"/>
                <a:gd name="connsiteX66" fmla="*/ 2479525 w 3658552"/>
                <a:gd name="connsiteY66" fmla="*/ 1965643 h 3657579"/>
                <a:gd name="connsiteX67" fmla="*/ 2410850 w 3658552"/>
                <a:gd name="connsiteY67" fmla="*/ 1978693 h 3657579"/>
                <a:gd name="connsiteX68" fmla="*/ 2288739 w 3658552"/>
                <a:gd name="connsiteY68" fmla="*/ 1999171 h 3657579"/>
                <a:gd name="connsiteX69" fmla="*/ 1217367 w 3658552"/>
                <a:gd name="connsiteY69" fmla="*/ 2000124 h 3657579"/>
                <a:gd name="connsiteX70" fmla="*/ 1171838 w 3658552"/>
                <a:gd name="connsiteY70" fmla="*/ 2000124 h 3657579"/>
                <a:gd name="connsiteX71" fmla="*/ 1171838 w 3658552"/>
                <a:gd name="connsiteY71" fmla="*/ 2042034 h 3657579"/>
                <a:gd name="connsiteX72" fmla="*/ 1171838 w 3658552"/>
                <a:gd name="connsiteY72" fmla="*/ 2956434 h 3657579"/>
                <a:gd name="connsiteX73" fmla="*/ 1375482 w 3658552"/>
                <a:gd name="connsiteY73" fmla="*/ 3160269 h 3657579"/>
                <a:gd name="connsiteX74" fmla="*/ 1525501 w 3658552"/>
                <a:gd name="connsiteY74" fmla="*/ 3160269 h 3657579"/>
                <a:gd name="connsiteX75" fmla="*/ 1589223 w 3658552"/>
                <a:gd name="connsiteY75" fmla="*/ 3212466 h 3657579"/>
                <a:gd name="connsiteX76" fmla="*/ 1527787 w 3658552"/>
                <a:gd name="connsiteY76" fmla="*/ 3266854 h 3657579"/>
                <a:gd name="connsiteX77" fmla="*/ 1352813 w 3658552"/>
                <a:gd name="connsiteY77" fmla="*/ 3266282 h 3657579"/>
                <a:gd name="connsiteX78" fmla="*/ 1064872 w 3658552"/>
                <a:gd name="connsiteY78" fmla="*/ 2966149 h 3657579"/>
                <a:gd name="connsiteX79" fmla="*/ 1064872 w 3658552"/>
                <a:gd name="connsiteY79" fmla="*/ 2044701 h 3657579"/>
                <a:gd name="connsiteX80" fmla="*/ 1064872 w 3658552"/>
                <a:gd name="connsiteY80" fmla="*/ 1989456 h 3657579"/>
                <a:gd name="connsiteX81" fmla="*/ 993815 w 3658552"/>
                <a:gd name="connsiteY81" fmla="*/ 2031461 h 3657579"/>
                <a:gd name="connsiteX82" fmla="*/ 672728 w 3658552"/>
                <a:gd name="connsiteY82" fmla="*/ 2351406 h 3657579"/>
                <a:gd name="connsiteX83" fmla="*/ 520899 w 3658552"/>
                <a:gd name="connsiteY83" fmla="*/ 2368741 h 3657579"/>
                <a:gd name="connsiteX84" fmla="*/ 473274 w 3658552"/>
                <a:gd name="connsiteY84" fmla="*/ 2266157 h 3657579"/>
                <a:gd name="connsiteX85" fmla="*/ 473274 w 3658552"/>
                <a:gd name="connsiteY85" fmla="*/ 2000505 h 3657579"/>
                <a:gd name="connsiteX86" fmla="*/ 286775 w 3658552"/>
                <a:gd name="connsiteY86" fmla="*/ 2000505 h 3657579"/>
                <a:gd name="connsiteX87" fmla="*/ 31409 w 3658552"/>
                <a:gd name="connsiteY87" fmla="*/ 1840104 h 3657579"/>
                <a:gd name="connsiteX88" fmla="*/ 167 w 3658552"/>
                <a:gd name="connsiteY88" fmla="*/ 1757808 h 3657579"/>
                <a:gd name="connsiteX89" fmla="*/ 2558392 w 3658552"/>
                <a:gd name="connsiteY89" fmla="*/ 1858392 h 3657579"/>
                <a:gd name="connsiteX90" fmla="*/ 2654594 w 3658552"/>
                <a:gd name="connsiteY90" fmla="*/ 1858392 h 3657579"/>
                <a:gd name="connsiteX91" fmla="*/ 3229142 w 3658552"/>
                <a:gd name="connsiteY91" fmla="*/ 1858392 h 3657579"/>
                <a:gd name="connsiteX92" fmla="*/ 3283721 w 3658552"/>
                <a:gd name="connsiteY92" fmla="*/ 1847629 h 3657579"/>
                <a:gd name="connsiteX93" fmla="*/ 3310867 w 3658552"/>
                <a:gd name="connsiteY93" fmla="*/ 1776572 h 3657579"/>
                <a:gd name="connsiteX94" fmla="*/ 3239810 w 3658552"/>
                <a:gd name="connsiteY94" fmla="*/ 1728947 h 3657579"/>
                <a:gd name="connsiteX95" fmla="*/ 2608112 w 3658552"/>
                <a:gd name="connsiteY95" fmla="*/ 1728947 h 3657579"/>
                <a:gd name="connsiteX96" fmla="*/ 2597159 w 3658552"/>
                <a:gd name="connsiteY96" fmla="*/ 1730662 h 3657579"/>
                <a:gd name="connsiteX97" fmla="*/ 2558392 w 3658552"/>
                <a:gd name="connsiteY97" fmla="*/ 1858392 h 36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58552" h="3657579">
                  <a:moveTo>
                    <a:pt x="358" y="650241"/>
                  </a:moveTo>
                  <a:cubicBezTo>
                    <a:pt x="16360" y="623380"/>
                    <a:pt x="37982" y="605378"/>
                    <a:pt x="70748" y="616237"/>
                  </a:cubicBezTo>
                  <a:cubicBezTo>
                    <a:pt x="103514" y="627095"/>
                    <a:pt x="107800" y="654908"/>
                    <a:pt x="107800" y="685674"/>
                  </a:cubicBezTo>
                  <a:cubicBezTo>
                    <a:pt x="107292" y="1020192"/>
                    <a:pt x="107292" y="1354710"/>
                    <a:pt x="107800" y="1689228"/>
                  </a:cubicBezTo>
                  <a:cubicBezTo>
                    <a:pt x="107800" y="1819435"/>
                    <a:pt x="181142" y="1893349"/>
                    <a:pt x="310492" y="1893539"/>
                  </a:cubicBezTo>
                  <a:cubicBezTo>
                    <a:pt x="368785" y="1893539"/>
                    <a:pt x="427173" y="1893539"/>
                    <a:pt x="485466" y="1893539"/>
                  </a:cubicBezTo>
                  <a:cubicBezTo>
                    <a:pt x="548522" y="1893539"/>
                    <a:pt x="580240" y="1924876"/>
                    <a:pt x="580716" y="1987456"/>
                  </a:cubicBezTo>
                  <a:cubicBezTo>
                    <a:pt x="581383" y="2073181"/>
                    <a:pt x="580716" y="2158906"/>
                    <a:pt x="580716" y="2244631"/>
                  </a:cubicBezTo>
                  <a:cubicBezTo>
                    <a:pt x="580716" y="2255965"/>
                    <a:pt x="581859" y="2267300"/>
                    <a:pt x="583002" y="2287207"/>
                  </a:cubicBezTo>
                  <a:cubicBezTo>
                    <a:pt x="598242" y="2273206"/>
                    <a:pt x="607672" y="2265014"/>
                    <a:pt x="616435" y="2256251"/>
                  </a:cubicBezTo>
                  <a:cubicBezTo>
                    <a:pt x="715019" y="2157572"/>
                    <a:pt x="814364" y="2060227"/>
                    <a:pt x="911519" y="1960405"/>
                  </a:cubicBezTo>
                  <a:cubicBezTo>
                    <a:pt x="953213" y="1915571"/>
                    <a:pt x="1012251" y="1890949"/>
                    <a:pt x="1073444" y="1892872"/>
                  </a:cubicBezTo>
                  <a:cubicBezTo>
                    <a:pt x="1475876" y="1894111"/>
                    <a:pt x="1878212" y="1893539"/>
                    <a:pt x="2280548" y="1893539"/>
                  </a:cubicBezTo>
                  <a:cubicBezTo>
                    <a:pt x="2412564" y="1893444"/>
                    <a:pt x="2485907" y="1819911"/>
                    <a:pt x="2485907" y="1687894"/>
                  </a:cubicBezTo>
                  <a:cubicBezTo>
                    <a:pt x="2485907" y="1229678"/>
                    <a:pt x="2485907" y="771367"/>
                    <a:pt x="2485907" y="312960"/>
                  </a:cubicBezTo>
                  <a:cubicBezTo>
                    <a:pt x="2485907" y="180944"/>
                    <a:pt x="2412374" y="107316"/>
                    <a:pt x="2280548" y="107316"/>
                  </a:cubicBezTo>
                  <a:lnTo>
                    <a:pt x="312778" y="107316"/>
                  </a:lnTo>
                  <a:cubicBezTo>
                    <a:pt x="180666" y="107316"/>
                    <a:pt x="107609" y="180563"/>
                    <a:pt x="107514" y="312770"/>
                  </a:cubicBezTo>
                  <a:cubicBezTo>
                    <a:pt x="107514" y="340202"/>
                    <a:pt x="106943" y="367539"/>
                    <a:pt x="107514" y="394971"/>
                  </a:cubicBezTo>
                  <a:cubicBezTo>
                    <a:pt x="108276" y="424975"/>
                    <a:pt x="105323" y="452692"/>
                    <a:pt x="72367" y="465646"/>
                  </a:cubicBezTo>
                  <a:cubicBezTo>
                    <a:pt x="39410" y="478600"/>
                    <a:pt x="19217" y="458122"/>
                    <a:pt x="167" y="435928"/>
                  </a:cubicBezTo>
                  <a:lnTo>
                    <a:pt x="167" y="250191"/>
                  </a:lnTo>
                  <a:cubicBezTo>
                    <a:pt x="16931" y="182373"/>
                    <a:pt x="44173" y="120841"/>
                    <a:pt x="98084" y="73216"/>
                  </a:cubicBezTo>
                  <a:cubicBezTo>
                    <a:pt x="142280" y="34259"/>
                    <a:pt x="194858" y="14828"/>
                    <a:pt x="250484" y="160"/>
                  </a:cubicBezTo>
                  <a:lnTo>
                    <a:pt x="2343508" y="160"/>
                  </a:lnTo>
                  <a:cubicBezTo>
                    <a:pt x="2345359" y="1648"/>
                    <a:pt x="2347411" y="2866"/>
                    <a:pt x="2349604" y="3779"/>
                  </a:cubicBezTo>
                  <a:cubicBezTo>
                    <a:pt x="2516196" y="48165"/>
                    <a:pt x="2593539" y="147797"/>
                    <a:pt x="2593539" y="320485"/>
                  </a:cubicBezTo>
                  <a:lnTo>
                    <a:pt x="2593539" y="1266985"/>
                  </a:lnTo>
                  <a:lnTo>
                    <a:pt x="2641164" y="1266985"/>
                  </a:lnTo>
                  <a:cubicBezTo>
                    <a:pt x="2880242" y="1266985"/>
                    <a:pt x="3119224" y="1266508"/>
                    <a:pt x="3358301" y="1266985"/>
                  </a:cubicBezTo>
                  <a:cubicBezTo>
                    <a:pt x="3509082" y="1267461"/>
                    <a:pt x="3618334" y="1355472"/>
                    <a:pt x="3652910" y="1501871"/>
                  </a:cubicBezTo>
                  <a:cubicBezTo>
                    <a:pt x="3654413" y="1506249"/>
                    <a:pt x="3656360" y="1510462"/>
                    <a:pt x="3658720" y="1514444"/>
                  </a:cubicBezTo>
                  <a:lnTo>
                    <a:pt x="3658720" y="3021966"/>
                  </a:lnTo>
                  <a:cubicBezTo>
                    <a:pt x="3652910" y="3039873"/>
                    <a:pt x="3648147" y="3058066"/>
                    <a:pt x="3641194" y="3075496"/>
                  </a:cubicBezTo>
                  <a:cubicBezTo>
                    <a:pt x="3595188" y="3189796"/>
                    <a:pt x="3512225" y="3256471"/>
                    <a:pt x="3388496" y="3265425"/>
                  </a:cubicBezTo>
                  <a:cubicBezTo>
                    <a:pt x="3322487" y="3270092"/>
                    <a:pt x="3255812" y="3266282"/>
                    <a:pt x="3185613" y="3266282"/>
                  </a:cubicBezTo>
                  <a:lnTo>
                    <a:pt x="3185613" y="3310097"/>
                  </a:lnTo>
                  <a:cubicBezTo>
                    <a:pt x="3185613" y="3386297"/>
                    <a:pt x="3185613" y="3462497"/>
                    <a:pt x="3185613" y="3538697"/>
                  </a:cubicBezTo>
                  <a:cubicBezTo>
                    <a:pt x="3185042" y="3589561"/>
                    <a:pt x="3162944" y="3628804"/>
                    <a:pt x="3114747" y="3648520"/>
                  </a:cubicBezTo>
                  <a:cubicBezTo>
                    <a:pt x="3066551" y="3668237"/>
                    <a:pt x="3024069" y="3655378"/>
                    <a:pt x="2987779" y="3618993"/>
                  </a:cubicBezTo>
                  <a:cubicBezTo>
                    <a:pt x="2899482" y="3530506"/>
                    <a:pt x="2811566" y="3441637"/>
                    <a:pt x="2722508" y="3354007"/>
                  </a:cubicBezTo>
                  <a:cubicBezTo>
                    <a:pt x="2618876" y="3252090"/>
                    <a:pt x="2662310" y="3268282"/>
                    <a:pt x="2515910" y="3267806"/>
                  </a:cubicBezTo>
                  <a:cubicBezTo>
                    <a:pt x="2283786" y="3266949"/>
                    <a:pt x="2051662" y="3267806"/>
                    <a:pt x="1819538" y="3267806"/>
                  </a:cubicBezTo>
                  <a:cubicBezTo>
                    <a:pt x="1805267" y="3268325"/>
                    <a:pt x="1790980" y="3267496"/>
                    <a:pt x="1776866" y="3265330"/>
                  </a:cubicBezTo>
                  <a:cubicBezTo>
                    <a:pt x="1748565" y="3259571"/>
                    <a:pt x="1730292" y="3231961"/>
                    <a:pt x="1736050" y="3203661"/>
                  </a:cubicBezTo>
                  <a:cubicBezTo>
                    <a:pt x="1740051" y="3184001"/>
                    <a:pt x="1754947" y="3168363"/>
                    <a:pt x="1774389" y="3163412"/>
                  </a:cubicBezTo>
                  <a:cubicBezTo>
                    <a:pt x="1787281" y="3161198"/>
                    <a:pt x="1800373" y="3160368"/>
                    <a:pt x="1813442" y="3160936"/>
                  </a:cubicBezTo>
                  <a:cubicBezTo>
                    <a:pt x="2071760" y="3160936"/>
                    <a:pt x="2330078" y="3160936"/>
                    <a:pt x="2588396" y="3160364"/>
                  </a:cubicBezTo>
                  <a:cubicBezTo>
                    <a:pt x="2647314" y="3158475"/>
                    <a:pt x="2704170" y="3182162"/>
                    <a:pt x="2744320" y="3225325"/>
                  </a:cubicBezTo>
                  <a:cubicBezTo>
                    <a:pt x="2842427" y="3325909"/>
                    <a:pt x="2942821" y="3424111"/>
                    <a:pt x="3041595" y="3524029"/>
                  </a:cubicBezTo>
                  <a:cubicBezTo>
                    <a:pt x="3050358" y="3532982"/>
                    <a:pt x="3053692" y="3547270"/>
                    <a:pt x="3059597" y="3559081"/>
                  </a:cubicBezTo>
                  <a:lnTo>
                    <a:pt x="3077409" y="3546793"/>
                  </a:lnTo>
                  <a:lnTo>
                    <a:pt x="3077409" y="3509360"/>
                  </a:lnTo>
                  <a:cubicBezTo>
                    <a:pt x="3077409" y="3424873"/>
                    <a:pt x="3077409" y="3340387"/>
                    <a:pt x="3077409" y="3255805"/>
                  </a:cubicBezTo>
                  <a:cubicBezTo>
                    <a:pt x="3077409" y="3192273"/>
                    <a:pt x="3108080" y="3161793"/>
                    <a:pt x="3171707" y="3160555"/>
                  </a:cubicBezTo>
                  <a:cubicBezTo>
                    <a:pt x="3232381" y="3159793"/>
                    <a:pt x="3293150" y="3161031"/>
                    <a:pt x="3353825" y="3160555"/>
                  </a:cubicBezTo>
                  <a:cubicBezTo>
                    <a:pt x="3477650" y="3158650"/>
                    <a:pt x="3550325" y="3084355"/>
                    <a:pt x="3550421" y="2960530"/>
                  </a:cubicBezTo>
                  <a:cubicBezTo>
                    <a:pt x="3550421" y="2498694"/>
                    <a:pt x="3550421" y="2036795"/>
                    <a:pt x="3550421" y="1574833"/>
                  </a:cubicBezTo>
                  <a:cubicBezTo>
                    <a:pt x="3550421" y="1449960"/>
                    <a:pt x="3475268" y="1374141"/>
                    <a:pt x="3350967" y="1374046"/>
                  </a:cubicBezTo>
                  <a:cubicBezTo>
                    <a:pt x="3111699" y="1374046"/>
                    <a:pt x="2872431" y="1374046"/>
                    <a:pt x="2633163" y="1374046"/>
                  </a:cubicBezTo>
                  <a:lnTo>
                    <a:pt x="2595063" y="1374046"/>
                  </a:lnTo>
                  <a:lnTo>
                    <a:pt x="2595063" y="1621696"/>
                  </a:lnTo>
                  <a:lnTo>
                    <a:pt x="2633163" y="1621696"/>
                  </a:lnTo>
                  <a:cubicBezTo>
                    <a:pt x="2836712" y="1621696"/>
                    <a:pt x="3040262" y="1621029"/>
                    <a:pt x="3243811" y="1621696"/>
                  </a:cubicBezTo>
                  <a:cubicBezTo>
                    <a:pt x="3363159" y="1622267"/>
                    <a:pt x="3444407" y="1727233"/>
                    <a:pt x="3414308" y="1839342"/>
                  </a:cubicBezTo>
                  <a:cubicBezTo>
                    <a:pt x="3394115" y="1914589"/>
                    <a:pt x="3327345" y="1964691"/>
                    <a:pt x="3243811" y="1964786"/>
                  </a:cubicBezTo>
                  <a:cubicBezTo>
                    <a:pt x="2989017" y="1964786"/>
                    <a:pt x="2734319" y="1964786"/>
                    <a:pt x="2479525" y="1965643"/>
                  </a:cubicBezTo>
                  <a:cubicBezTo>
                    <a:pt x="2456570" y="1965643"/>
                    <a:pt x="2433805" y="1974502"/>
                    <a:pt x="2410850" y="1978693"/>
                  </a:cubicBezTo>
                  <a:cubicBezTo>
                    <a:pt x="2370178" y="1986027"/>
                    <a:pt x="2329506" y="1998981"/>
                    <a:pt x="2288739" y="1999171"/>
                  </a:cubicBezTo>
                  <a:cubicBezTo>
                    <a:pt x="1931647" y="2000791"/>
                    <a:pt x="1574364" y="2000124"/>
                    <a:pt x="1217367" y="2000124"/>
                  </a:cubicBezTo>
                  <a:lnTo>
                    <a:pt x="1171838" y="2000124"/>
                  </a:lnTo>
                  <a:lnTo>
                    <a:pt x="1171838" y="2042034"/>
                  </a:lnTo>
                  <a:cubicBezTo>
                    <a:pt x="1171838" y="2346834"/>
                    <a:pt x="1171838" y="2651634"/>
                    <a:pt x="1171838" y="2956434"/>
                  </a:cubicBezTo>
                  <a:cubicBezTo>
                    <a:pt x="1171838" y="3086260"/>
                    <a:pt x="1244990" y="3159316"/>
                    <a:pt x="1375482" y="3160269"/>
                  </a:cubicBezTo>
                  <a:cubicBezTo>
                    <a:pt x="1425488" y="3160269"/>
                    <a:pt x="1475495" y="3160269"/>
                    <a:pt x="1525501" y="3160269"/>
                  </a:cubicBezTo>
                  <a:cubicBezTo>
                    <a:pt x="1565315" y="3160840"/>
                    <a:pt x="1588461" y="3180462"/>
                    <a:pt x="1589223" y="3212466"/>
                  </a:cubicBezTo>
                  <a:cubicBezTo>
                    <a:pt x="1589985" y="3244470"/>
                    <a:pt x="1567030" y="3266187"/>
                    <a:pt x="1527787" y="3266854"/>
                  </a:cubicBezTo>
                  <a:cubicBezTo>
                    <a:pt x="1469494" y="3267711"/>
                    <a:pt x="1411106" y="3268663"/>
                    <a:pt x="1352813" y="3266282"/>
                  </a:cubicBezTo>
                  <a:cubicBezTo>
                    <a:pt x="1182220" y="3259234"/>
                    <a:pt x="1065158" y="3137123"/>
                    <a:pt x="1064872" y="2966149"/>
                  </a:cubicBezTo>
                  <a:cubicBezTo>
                    <a:pt x="1064300" y="2659063"/>
                    <a:pt x="1064300" y="2351914"/>
                    <a:pt x="1064872" y="2044701"/>
                  </a:cubicBezTo>
                  <a:lnTo>
                    <a:pt x="1064872" y="1989456"/>
                  </a:lnTo>
                  <a:cubicBezTo>
                    <a:pt x="1035440" y="2006410"/>
                    <a:pt x="1010770" y="2014888"/>
                    <a:pt x="993815" y="2031461"/>
                  </a:cubicBezTo>
                  <a:cubicBezTo>
                    <a:pt x="886088" y="2137189"/>
                    <a:pt x="779979" y="2244916"/>
                    <a:pt x="672728" y="2351406"/>
                  </a:cubicBezTo>
                  <a:cubicBezTo>
                    <a:pt x="626627" y="2397221"/>
                    <a:pt x="567953" y="2403317"/>
                    <a:pt x="520899" y="2368741"/>
                  </a:cubicBezTo>
                  <a:cubicBezTo>
                    <a:pt x="486228" y="2343310"/>
                    <a:pt x="473274" y="2307781"/>
                    <a:pt x="473274" y="2266157"/>
                  </a:cubicBezTo>
                  <a:cubicBezTo>
                    <a:pt x="473274" y="2179289"/>
                    <a:pt x="473274" y="2092516"/>
                    <a:pt x="473274" y="2000505"/>
                  </a:cubicBezTo>
                  <a:cubicBezTo>
                    <a:pt x="409647" y="2000505"/>
                    <a:pt x="348211" y="2002124"/>
                    <a:pt x="286775" y="2000505"/>
                  </a:cubicBezTo>
                  <a:cubicBezTo>
                    <a:pt x="170951" y="1996885"/>
                    <a:pt x="85321" y="1942307"/>
                    <a:pt x="31409" y="1840104"/>
                  </a:cubicBezTo>
                  <a:cubicBezTo>
                    <a:pt x="17789" y="1814386"/>
                    <a:pt x="10454" y="1785335"/>
                    <a:pt x="167" y="1757808"/>
                  </a:cubicBezTo>
                  <a:close/>
                  <a:moveTo>
                    <a:pt x="2558392" y="1858392"/>
                  </a:moveTo>
                  <a:lnTo>
                    <a:pt x="2654594" y="1858392"/>
                  </a:lnTo>
                  <a:cubicBezTo>
                    <a:pt x="2846047" y="1858392"/>
                    <a:pt x="3037595" y="1858392"/>
                    <a:pt x="3229142" y="1858392"/>
                  </a:cubicBezTo>
                  <a:cubicBezTo>
                    <a:pt x="3247942" y="1859330"/>
                    <a:pt x="3266685" y="1855634"/>
                    <a:pt x="3283721" y="1847629"/>
                  </a:cubicBezTo>
                  <a:cubicBezTo>
                    <a:pt x="3309507" y="1834279"/>
                    <a:pt x="3321183" y="1803715"/>
                    <a:pt x="3310867" y="1776572"/>
                  </a:cubicBezTo>
                  <a:cubicBezTo>
                    <a:pt x="3300199" y="1742092"/>
                    <a:pt x="3274386" y="1728947"/>
                    <a:pt x="3239810" y="1728947"/>
                  </a:cubicBezTo>
                  <a:cubicBezTo>
                    <a:pt x="3029308" y="1728947"/>
                    <a:pt x="2818742" y="1728947"/>
                    <a:pt x="2608112" y="1728947"/>
                  </a:cubicBezTo>
                  <a:cubicBezTo>
                    <a:pt x="2604415" y="1729172"/>
                    <a:pt x="2600748" y="1729746"/>
                    <a:pt x="2597159" y="1730662"/>
                  </a:cubicBezTo>
                  <a:cubicBezTo>
                    <a:pt x="2584014" y="1773715"/>
                    <a:pt x="2571822" y="1814672"/>
                    <a:pt x="2558392" y="1858392"/>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838B847B-5F08-374A-A225-10311ECD5487}"/>
                </a:ext>
              </a:extLst>
            </p:cNvPr>
            <p:cNvSpPr/>
            <p:nvPr/>
          </p:nvSpPr>
          <p:spPr>
            <a:xfrm>
              <a:off x="4044843" y="3695223"/>
              <a:ext cx="2119294" cy="344170"/>
            </a:xfrm>
            <a:custGeom>
              <a:avLst/>
              <a:gdLst>
                <a:gd name="connsiteX0" fmla="*/ 1058438 w 2119294"/>
                <a:gd name="connsiteY0" fmla="*/ 344298 h 344170"/>
                <a:gd name="connsiteX1" fmla="*/ 187377 w 2119294"/>
                <a:gd name="connsiteY1" fmla="*/ 344298 h 344170"/>
                <a:gd name="connsiteX2" fmla="*/ 6402 w 2119294"/>
                <a:gd name="connsiteY2" fmla="*/ 217996 h 344170"/>
                <a:gd name="connsiteX3" fmla="*/ 125345 w 2119294"/>
                <a:gd name="connsiteY3" fmla="*/ 7945 h 344170"/>
                <a:gd name="connsiteX4" fmla="*/ 145943 w 2119294"/>
                <a:gd name="connsiteY4" fmla="*/ 3589 h 344170"/>
                <a:gd name="connsiteX5" fmla="*/ 188520 w 2119294"/>
                <a:gd name="connsiteY5" fmla="*/ 160 h 344170"/>
                <a:gd name="connsiteX6" fmla="*/ 1930642 w 2119294"/>
                <a:gd name="connsiteY6" fmla="*/ 160 h 344170"/>
                <a:gd name="connsiteX7" fmla="*/ 2116475 w 2119294"/>
                <a:gd name="connsiteY7" fmla="*/ 143034 h 344170"/>
                <a:gd name="connsiteX8" fmla="*/ 1975791 w 2119294"/>
                <a:gd name="connsiteY8" fmla="*/ 341345 h 344170"/>
                <a:gd name="connsiteX9" fmla="*/ 1915212 w 2119294"/>
                <a:gd name="connsiteY9" fmla="*/ 344203 h 344170"/>
                <a:gd name="connsiteX10" fmla="*/ 1058438 w 2119294"/>
                <a:gd name="connsiteY10" fmla="*/ 344298 h 344170"/>
                <a:gd name="connsiteX11" fmla="*/ 1063105 w 2119294"/>
                <a:gd name="connsiteY11" fmla="*/ 107221 h 344170"/>
                <a:gd name="connsiteX12" fmla="*/ 202902 w 2119294"/>
                <a:gd name="connsiteY12" fmla="*/ 107221 h 344170"/>
                <a:gd name="connsiteX13" fmla="*/ 153468 w 2119294"/>
                <a:gd name="connsiteY13" fmla="*/ 111793 h 344170"/>
                <a:gd name="connsiteX14" fmla="*/ 107938 w 2119294"/>
                <a:gd name="connsiteY14" fmla="*/ 175896 h 344170"/>
                <a:gd name="connsiteX15" fmla="*/ 160421 w 2119294"/>
                <a:gd name="connsiteY15" fmla="*/ 234760 h 344170"/>
                <a:gd name="connsiteX16" fmla="*/ 206617 w 2119294"/>
                <a:gd name="connsiteY16" fmla="*/ 236856 h 344170"/>
                <a:gd name="connsiteX17" fmla="*/ 1913021 w 2119294"/>
                <a:gd name="connsiteY17" fmla="*/ 236856 h 344170"/>
                <a:gd name="connsiteX18" fmla="*/ 1945215 w 2119294"/>
                <a:gd name="connsiteY18" fmla="*/ 236856 h 344170"/>
                <a:gd name="connsiteX19" fmla="*/ 2011890 w 2119294"/>
                <a:gd name="connsiteY19" fmla="*/ 172467 h 344170"/>
                <a:gd name="connsiteX20" fmla="*/ 1944453 w 2119294"/>
                <a:gd name="connsiteY20" fmla="*/ 107697 h 344170"/>
                <a:gd name="connsiteX21" fmla="*/ 1912354 w 2119294"/>
                <a:gd name="connsiteY21" fmla="*/ 107697 h 34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9294" h="344170">
                  <a:moveTo>
                    <a:pt x="1058438" y="344298"/>
                  </a:moveTo>
                  <a:cubicBezTo>
                    <a:pt x="768116" y="344298"/>
                    <a:pt x="477762" y="344298"/>
                    <a:pt x="187377" y="344298"/>
                  </a:cubicBezTo>
                  <a:cubicBezTo>
                    <a:pt x="94889" y="344298"/>
                    <a:pt x="26976" y="296006"/>
                    <a:pt x="6402" y="217996"/>
                  </a:cubicBezTo>
                  <a:cubicBezTo>
                    <a:pt x="-18757" y="127147"/>
                    <a:pt x="34495" y="33104"/>
                    <a:pt x="125345" y="7945"/>
                  </a:cubicBezTo>
                  <a:cubicBezTo>
                    <a:pt x="132114" y="6071"/>
                    <a:pt x="138994" y="4616"/>
                    <a:pt x="145943" y="3589"/>
                  </a:cubicBezTo>
                  <a:cubicBezTo>
                    <a:pt x="160020" y="1300"/>
                    <a:pt x="174258" y="154"/>
                    <a:pt x="188520" y="160"/>
                  </a:cubicBezTo>
                  <a:cubicBezTo>
                    <a:pt x="769164" y="160"/>
                    <a:pt x="1349871" y="160"/>
                    <a:pt x="1930642" y="160"/>
                  </a:cubicBezTo>
                  <a:cubicBezTo>
                    <a:pt x="2030464" y="160"/>
                    <a:pt x="2098758" y="53214"/>
                    <a:pt x="2116475" y="143034"/>
                  </a:cubicBezTo>
                  <a:cubicBezTo>
                    <a:pt x="2134572" y="234665"/>
                    <a:pt x="2068278" y="328677"/>
                    <a:pt x="1975791" y="341345"/>
                  </a:cubicBezTo>
                  <a:cubicBezTo>
                    <a:pt x="1955687" y="343679"/>
                    <a:pt x="1935446" y="344634"/>
                    <a:pt x="1915212" y="344203"/>
                  </a:cubicBezTo>
                  <a:cubicBezTo>
                    <a:pt x="1629652" y="344330"/>
                    <a:pt x="1344061" y="344361"/>
                    <a:pt x="1058438" y="344298"/>
                  </a:cubicBezTo>
                  <a:close/>
                  <a:moveTo>
                    <a:pt x="1063105" y="107221"/>
                  </a:moveTo>
                  <a:cubicBezTo>
                    <a:pt x="776339" y="107221"/>
                    <a:pt x="489605" y="107221"/>
                    <a:pt x="202902" y="107221"/>
                  </a:cubicBezTo>
                  <a:cubicBezTo>
                    <a:pt x="186294" y="106527"/>
                    <a:pt x="169667" y="108064"/>
                    <a:pt x="153468" y="111793"/>
                  </a:cubicBezTo>
                  <a:cubicBezTo>
                    <a:pt x="123996" y="118169"/>
                    <a:pt x="104251" y="145968"/>
                    <a:pt x="107938" y="175896"/>
                  </a:cubicBezTo>
                  <a:cubicBezTo>
                    <a:pt x="107892" y="206019"/>
                    <a:pt x="130490" y="231365"/>
                    <a:pt x="160421" y="234760"/>
                  </a:cubicBezTo>
                  <a:cubicBezTo>
                    <a:pt x="175738" y="236700"/>
                    <a:pt x="191187" y="237401"/>
                    <a:pt x="206617" y="236856"/>
                  </a:cubicBezTo>
                  <a:lnTo>
                    <a:pt x="1913021" y="236856"/>
                  </a:lnTo>
                  <a:cubicBezTo>
                    <a:pt x="1923784" y="236856"/>
                    <a:pt x="1934547" y="236856"/>
                    <a:pt x="1945215" y="236856"/>
                  </a:cubicBezTo>
                  <a:cubicBezTo>
                    <a:pt x="1985220" y="234094"/>
                    <a:pt x="2012462" y="208281"/>
                    <a:pt x="2011890" y="172467"/>
                  </a:cubicBezTo>
                  <a:cubicBezTo>
                    <a:pt x="2011319" y="136653"/>
                    <a:pt x="1984554" y="110745"/>
                    <a:pt x="1944453" y="107697"/>
                  </a:cubicBezTo>
                  <a:cubicBezTo>
                    <a:pt x="1933881" y="106840"/>
                    <a:pt x="1923117" y="107697"/>
                    <a:pt x="1912354" y="107697"/>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A44C51ED-54BF-3443-A011-28F1AB77FFAF}"/>
                </a:ext>
              </a:extLst>
            </p:cNvPr>
            <p:cNvSpPr/>
            <p:nvPr/>
          </p:nvSpPr>
          <p:spPr>
            <a:xfrm>
              <a:off x="5227900" y="4169367"/>
              <a:ext cx="936239" cy="344434"/>
            </a:xfrm>
            <a:custGeom>
              <a:avLst/>
              <a:gdLst>
                <a:gd name="connsiteX0" fmla="*/ 468598 w 936239"/>
                <a:gd name="connsiteY0" fmla="*/ 1123 h 344434"/>
                <a:gd name="connsiteX1" fmla="*/ 775589 w 936239"/>
                <a:gd name="connsiteY1" fmla="*/ 1789 h 344434"/>
                <a:gd name="connsiteX2" fmla="*/ 934847 w 936239"/>
                <a:gd name="connsiteY2" fmla="*/ 148760 h 344434"/>
                <a:gd name="connsiteX3" fmla="*/ 830072 w 936239"/>
                <a:gd name="connsiteY3" fmla="*/ 329735 h 344434"/>
                <a:gd name="connsiteX4" fmla="*/ 757206 w 936239"/>
                <a:gd name="connsiteY4" fmla="*/ 343832 h 344434"/>
                <a:gd name="connsiteX5" fmla="*/ 178943 w 936239"/>
                <a:gd name="connsiteY5" fmla="*/ 343832 h 344434"/>
                <a:gd name="connsiteX6" fmla="*/ 1778 w 936239"/>
                <a:gd name="connsiteY6" fmla="*/ 194766 h 344434"/>
                <a:gd name="connsiteX7" fmla="*/ 126174 w 936239"/>
                <a:gd name="connsiteY7" fmla="*/ 6742 h 344434"/>
                <a:gd name="connsiteX8" fmla="*/ 189706 w 936239"/>
                <a:gd name="connsiteY8" fmla="*/ 456 h 344434"/>
                <a:gd name="connsiteX9" fmla="*/ 468122 w 936239"/>
                <a:gd name="connsiteY9" fmla="*/ 456 h 344434"/>
                <a:gd name="connsiteX10" fmla="*/ 469646 w 936239"/>
                <a:gd name="connsiteY10" fmla="*/ 107707 h 344434"/>
                <a:gd name="connsiteX11" fmla="*/ 177038 w 936239"/>
                <a:gd name="connsiteY11" fmla="*/ 107707 h 344434"/>
                <a:gd name="connsiteX12" fmla="*/ 108553 w 936239"/>
                <a:gd name="connsiteY12" fmla="*/ 169620 h 344434"/>
                <a:gd name="connsiteX13" fmla="*/ 176657 w 936239"/>
                <a:gd name="connsiteY13" fmla="*/ 236295 h 344434"/>
                <a:gd name="connsiteX14" fmla="*/ 197993 w 936239"/>
                <a:gd name="connsiteY14" fmla="*/ 236295 h 344434"/>
                <a:gd name="connsiteX15" fmla="*/ 740918 w 936239"/>
                <a:gd name="connsiteY15" fmla="*/ 236295 h 344434"/>
                <a:gd name="connsiteX16" fmla="*/ 765873 w 936239"/>
                <a:gd name="connsiteY16" fmla="*/ 235819 h 344434"/>
                <a:gd name="connsiteX17" fmla="*/ 829691 w 936239"/>
                <a:gd name="connsiteY17" fmla="*/ 171239 h 344434"/>
                <a:gd name="connsiteX18" fmla="*/ 763016 w 936239"/>
                <a:gd name="connsiteY18" fmla="*/ 107231 h 344434"/>
                <a:gd name="connsiteX19" fmla="*/ 469646 w 936239"/>
                <a:gd name="connsiteY19" fmla="*/ 107707 h 34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239" h="344434">
                  <a:moveTo>
                    <a:pt x="468598" y="1123"/>
                  </a:moveTo>
                  <a:cubicBezTo>
                    <a:pt x="570897" y="1123"/>
                    <a:pt x="673290" y="-973"/>
                    <a:pt x="775589" y="1789"/>
                  </a:cubicBezTo>
                  <a:cubicBezTo>
                    <a:pt x="857885" y="3980"/>
                    <a:pt x="921512" y="65607"/>
                    <a:pt x="934847" y="148760"/>
                  </a:cubicBezTo>
                  <a:cubicBezTo>
                    <a:pt x="945324" y="225929"/>
                    <a:pt x="902211" y="300397"/>
                    <a:pt x="830072" y="329735"/>
                  </a:cubicBezTo>
                  <a:cubicBezTo>
                    <a:pt x="806829" y="338780"/>
                    <a:pt x="782145" y="343555"/>
                    <a:pt x="757206" y="343832"/>
                  </a:cubicBezTo>
                  <a:cubicBezTo>
                    <a:pt x="564420" y="344848"/>
                    <a:pt x="371665" y="344848"/>
                    <a:pt x="178943" y="343832"/>
                  </a:cubicBezTo>
                  <a:cubicBezTo>
                    <a:pt x="85884" y="343832"/>
                    <a:pt x="12732" y="280491"/>
                    <a:pt x="1778" y="194766"/>
                  </a:cubicBezTo>
                  <a:cubicBezTo>
                    <a:pt x="-9936" y="109728"/>
                    <a:pt x="43328" y="29220"/>
                    <a:pt x="126174" y="6742"/>
                  </a:cubicBezTo>
                  <a:cubicBezTo>
                    <a:pt x="147008" y="2016"/>
                    <a:pt x="168350" y="-96"/>
                    <a:pt x="189706" y="456"/>
                  </a:cubicBezTo>
                  <a:cubicBezTo>
                    <a:pt x="282480" y="-211"/>
                    <a:pt x="375348" y="456"/>
                    <a:pt x="468122" y="456"/>
                  </a:cubicBezTo>
                  <a:close/>
                  <a:moveTo>
                    <a:pt x="469646" y="107707"/>
                  </a:moveTo>
                  <a:cubicBezTo>
                    <a:pt x="372110" y="107707"/>
                    <a:pt x="274574" y="107041"/>
                    <a:pt x="177038" y="107707"/>
                  </a:cubicBezTo>
                  <a:cubicBezTo>
                    <a:pt x="135509" y="107707"/>
                    <a:pt x="109506" y="133139"/>
                    <a:pt x="108553" y="169620"/>
                  </a:cubicBezTo>
                  <a:cubicBezTo>
                    <a:pt x="107601" y="206101"/>
                    <a:pt x="134366" y="233818"/>
                    <a:pt x="176657" y="236295"/>
                  </a:cubicBezTo>
                  <a:cubicBezTo>
                    <a:pt x="183705" y="236295"/>
                    <a:pt x="190944" y="236295"/>
                    <a:pt x="197993" y="236295"/>
                  </a:cubicBezTo>
                  <a:lnTo>
                    <a:pt x="740918" y="236295"/>
                  </a:lnTo>
                  <a:cubicBezTo>
                    <a:pt x="749239" y="236565"/>
                    <a:pt x="757569" y="236406"/>
                    <a:pt x="765873" y="235819"/>
                  </a:cubicBezTo>
                  <a:cubicBezTo>
                    <a:pt x="803973" y="231913"/>
                    <a:pt x="829500" y="205339"/>
                    <a:pt x="829691" y="171239"/>
                  </a:cubicBezTo>
                  <a:cubicBezTo>
                    <a:pt x="829881" y="137140"/>
                    <a:pt x="802640" y="107707"/>
                    <a:pt x="763016" y="107231"/>
                  </a:cubicBezTo>
                  <a:cubicBezTo>
                    <a:pt x="664813" y="107041"/>
                    <a:pt x="567182" y="107803"/>
                    <a:pt x="469646" y="107707"/>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C5866BCA-3EA4-124F-BFBE-93D2C1F61BA6}"/>
                </a:ext>
              </a:extLst>
            </p:cNvPr>
            <p:cNvSpPr/>
            <p:nvPr/>
          </p:nvSpPr>
          <p:spPr>
            <a:xfrm>
              <a:off x="3393852" y="1956053"/>
              <a:ext cx="1291304" cy="1289114"/>
            </a:xfrm>
            <a:custGeom>
              <a:avLst/>
              <a:gdLst>
                <a:gd name="connsiteX0" fmla="*/ 646248 w 1291304"/>
                <a:gd name="connsiteY0" fmla="*/ 1289273 h 1289114"/>
                <a:gd name="connsiteX1" fmla="*/ 167 w 1291304"/>
                <a:gd name="connsiteY1" fmla="*/ 645193 h 1289114"/>
                <a:gd name="connsiteX2" fmla="*/ 645200 w 1291304"/>
                <a:gd name="connsiteY2" fmla="*/ 160 h 1289114"/>
                <a:gd name="connsiteX3" fmla="*/ 1291472 w 1291304"/>
                <a:gd name="connsiteY3" fmla="*/ 644145 h 1289114"/>
                <a:gd name="connsiteX4" fmla="*/ 646248 w 1291304"/>
                <a:gd name="connsiteY4" fmla="*/ 1289273 h 1289114"/>
                <a:gd name="connsiteX5" fmla="*/ 646248 w 1291304"/>
                <a:gd name="connsiteY5" fmla="*/ 1182117 h 1289114"/>
                <a:gd name="connsiteX6" fmla="*/ 1184315 w 1291304"/>
                <a:gd name="connsiteY6" fmla="*/ 643764 h 1289114"/>
                <a:gd name="connsiteX7" fmla="*/ 644819 w 1291304"/>
                <a:gd name="connsiteY7" fmla="*/ 107316 h 1289114"/>
                <a:gd name="connsiteX8" fmla="*/ 107324 w 1291304"/>
                <a:gd name="connsiteY8" fmla="*/ 645479 h 1289114"/>
                <a:gd name="connsiteX9" fmla="*/ 646629 w 1291304"/>
                <a:gd name="connsiteY9" fmla="*/ 1182593 h 128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304" h="1289114">
                  <a:moveTo>
                    <a:pt x="646248" y="1289273"/>
                  </a:moveTo>
                  <a:cubicBezTo>
                    <a:pt x="290077" y="1289590"/>
                    <a:pt x="955" y="1001363"/>
                    <a:pt x="167" y="645193"/>
                  </a:cubicBezTo>
                  <a:cubicBezTo>
                    <a:pt x="325" y="289016"/>
                    <a:pt x="289024" y="317"/>
                    <a:pt x="645200" y="160"/>
                  </a:cubicBezTo>
                  <a:cubicBezTo>
                    <a:pt x="1001387" y="-209"/>
                    <a:pt x="1290578" y="287960"/>
                    <a:pt x="1291472" y="644145"/>
                  </a:cubicBezTo>
                  <a:cubicBezTo>
                    <a:pt x="1290999" y="1000281"/>
                    <a:pt x="1002384" y="1288854"/>
                    <a:pt x="646248" y="1289273"/>
                  </a:cubicBezTo>
                  <a:close/>
                  <a:moveTo>
                    <a:pt x="646248" y="1182117"/>
                  </a:moveTo>
                  <a:cubicBezTo>
                    <a:pt x="943374" y="1181750"/>
                    <a:pt x="1184105" y="940890"/>
                    <a:pt x="1184315" y="643764"/>
                  </a:cubicBezTo>
                  <a:cubicBezTo>
                    <a:pt x="1183160" y="346781"/>
                    <a:pt x="941804" y="106789"/>
                    <a:pt x="644819" y="107316"/>
                  </a:cubicBezTo>
                  <a:cubicBezTo>
                    <a:pt x="347861" y="107684"/>
                    <a:pt x="107323" y="348520"/>
                    <a:pt x="107324" y="645479"/>
                  </a:cubicBezTo>
                  <a:cubicBezTo>
                    <a:pt x="108059" y="942669"/>
                    <a:pt x="349438" y="1183067"/>
                    <a:pt x="646629" y="1182593"/>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DF7D59CF-7CBD-D04E-A156-9399FBA242CE}"/>
                </a:ext>
              </a:extLst>
            </p:cNvPr>
            <p:cNvSpPr/>
            <p:nvPr/>
          </p:nvSpPr>
          <p:spPr>
            <a:xfrm>
              <a:off x="3657555" y="2305215"/>
              <a:ext cx="765943" cy="586317"/>
            </a:xfrm>
            <a:custGeom>
              <a:avLst/>
              <a:gdLst>
                <a:gd name="connsiteX0" fmla="*/ 322252 w 765943"/>
                <a:gd name="connsiteY0" fmla="*/ 181445 h 586317"/>
                <a:gd name="connsiteX1" fmla="*/ 486368 w 765943"/>
                <a:gd name="connsiteY1" fmla="*/ 38570 h 586317"/>
                <a:gd name="connsiteX2" fmla="*/ 692203 w 765943"/>
                <a:gd name="connsiteY2" fmla="*/ 31522 h 586317"/>
                <a:gd name="connsiteX3" fmla="*/ 755639 w 765943"/>
                <a:gd name="connsiteY3" fmla="*/ 226879 h 586317"/>
                <a:gd name="connsiteX4" fmla="*/ 702014 w 765943"/>
                <a:gd name="connsiteY4" fmla="*/ 304889 h 586317"/>
                <a:gd name="connsiteX5" fmla="*/ 437981 w 765943"/>
                <a:gd name="connsiteY5" fmla="*/ 539585 h 586317"/>
                <a:gd name="connsiteX6" fmla="*/ 207095 w 765943"/>
                <a:gd name="connsiteY6" fmla="*/ 543109 h 586317"/>
                <a:gd name="connsiteX7" fmla="*/ 62886 w 765943"/>
                <a:gd name="connsiteY7" fmla="*/ 420713 h 586317"/>
                <a:gd name="connsiteX8" fmla="*/ 40026 w 765943"/>
                <a:gd name="connsiteY8" fmla="*/ 177730 h 586317"/>
                <a:gd name="connsiteX9" fmla="*/ 283104 w 765943"/>
                <a:gd name="connsiteY9" fmla="*/ 151822 h 586317"/>
                <a:gd name="connsiteX10" fmla="*/ 322252 w 765943"/>
                <a:gd name="connsiteY10" fmla="*/ 181445 h 586317"/>
                <a:gd name="connsiteX11" fmla="*/ 667819 w 765943"/>
                <a:gd name="connsiteY11" fmla="*/ 169729 h 586317"/>
                <a:gd name="connsiteX12" fmla="*/ 621718 w 765943"/>
                <a:gd name="connsiteY12" fmla="*/ 116104 h 586317"/>
                <a:gd name="connsiteX13" fmla="*/ 549233 w 765943"/>
                <a:gd name="connsiteY13" fmla="*/ 125629 h 586317"/>
                <a:gd name="connsiteX14" fmla="*/ 398738 w 765943"/>
                <a:gd name="connsiteY14" fmla="*/ 257169 h 586317"/>
                <a:gd name="connsiteX15" fmla="*/ 248719 w 765943"/>
                <a:gd name="connsiteY15" fmla="*/ 261455 h 586317"/>
                <a:gd name="connsiteX16" fmla="*/ 223382 w 765943"/>
                <a:gd name="connsiteY16" fmla="*/ 241738 h 586317"/>
                <a:gd name="connsiteX17" fmla="*/ 122132 w 765943"/>
                <a:gd name="connsiteY17" fmla="*/ 247168 h 586317"/>
                <a:gd name="connsiteX18" fmla="*/ 137562 w 765943"/>
                <a:gd name="connsiteY18" fmla="*/ 344513 h 586317"/>
                <a:gd name="connsiteX19" fmla="*/ 273770 w 765943"/>
                <a:gd name="connsiteY19" fmla="*/ 459766 h 586317"/>
                <a:gd name="connsiteX20" fmla="*/ 366924 w 765943"/>
                <a:gd name="connsiteY20" fmla="*/ 459766 h 586317"/>
                <a:gd name="connsiteX21" fmla="*/ 631243 w 765943"/>
                <a:gd name="connsiteY21" fmla="*/ 225260 h 586317"/>
                <a:gd name="connsiteX22" fmla="*/ 667819 w 765943"/>
                <a:gd name="connsiteY22" fmla="*/ 169729 h 5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5943" h="586317">
                  <a:moveTo>
                    <a:pt x="322252" y="181445"/>
                  </a:moveTo>
                  <a:cubicBezTo>
                    <a:pt x="378640" y="132296"/>
                    <a:pt x="431313" y="84100"/>
                    <a:pt x="486368" y="38570"/>
                  </a:cubicBezTo>
                  <a:cubicBezTo>
                    <a:pt x="545552" y="-9893"/>
                    <a:pt x="629841" y="-12779"/>
                    <a:pt x="692203" y="31522"/>
                  </a:cubicBezTo>
                  <a:cubicBezTo>
                    <a:pt x="754496" y="74765"/>
                    <a:pt x="783167" y="155347"/>
                    <a:pt x="755639" y="226879"/>
                  </a:cubicBezTo>
                  <a:cubicBezTo>
                    <a:pt x="743693" y="256496"/>
                    <a:pt x="725386" y="283127"/>
                    <a:pt x="702014" y="304889"/>
                  </a:cubicBezTo>
                  <a:cubicBezTo>
                    <a:pt x="615527" y="384804"/>
                    <a:pt x="526468" y="461956"/>
                    <a:pt x="437981" y="539585"/>
                  </a:cubicBezTo>
                  <a:cubicBezTo>
                    <a:pt x="367591" y="600926"/>
                    <a:pt x="279104" y="602069"/>
                    <a:pt x="207095" y="543109"/>
                  </a:cubicBezTo>
                  <a:cubicBezTo>
                    <a:pt x="158326" y="503104"/>
                    <a:pt x="110035" y="462528"/>
                    <a:pt x="62886" y="420713"/>
                  </a:cubicBezTo>
                  <a:cubicBezTo>
                    <a:pt x="-11409" y="354895"/>
                    <a:pt x="-20553" y="251740"/>
                    <a:pt x="40026" y="177730"/>
                  </a:cubicBezTo>
                  <a:cubicBezTo>
                    <a:pt x="100605" y="103721"/>
                    <a:pt x="204332" y="93244"/>
                    <a:pt x="283104" y="151822"/>
                  </a:cubicBezTo>
                  <a:cubicBezTo>
                    <a:pt x="295391" y="160966"/>
                    <a:pt x="307393" y="170301"/>
                    <a:pt x="322252" y="181445"/>
                  </a:cubicBezTo>
                  <a:close/>
                  <a:moveTo>
                    <a:pt x="667819" y="169729"/>
                  </a:moveTo>
                  <a:cubicBezTo>
                    <a:pt x="651055" y="149441"/>
                    <a:pt x="639625" y="128581"/>
                    <a:pt x="621718" y="116104"/>
                  </a:cubicBezTo>
                  <a:cubicBezTo>
                    <a:pt x="598001" y="100006"/>
                    <a:pt x="571045" y="106579"/>
                    <a:pt x="549233" y="125629"/>
                  </a:cubicBezTo>
                  <a:cubicBezTo>
                    <a:pt x="498845" y="169253"/>
                    <a:pt x="449506" y="214021"/>
                    <a:pt x="398738" y="257169"/>
                  </a:cubicBezTo>
                  <a:cubicBezTo>
                    <a:pt x="351113" y="297650"/>
                    <a:pt x="299011" y="298507"/>
                    <a:pt x="248719" y="261455"/>
                  </a:cubicBezTo>
                  <a:cubicBezTo>
                    <a:pt x="240051" y="255169"/>
                    <a:pt x="231955" y="248120"/>
                    <a:pt x="223382" y="241738"/>
                  </a:cubicBezTo>
                  <a:cubicBezTo>
                    <a:pt x="186235" y="214021"/>
                    <a:pt x="146706" y="216211"/>
                    <a:pt x="122132" y="247168"/>
                  </a:cubicBezTo>
                  <a:cubicBezTo>
                    <a:pt x="97557" y="278124"/>
                    <a:pt x="103082" y="314319"/>
                    <a:pt x="137562" y="344513"/>
                  </a:cubicBezTo>
                  <a:cubicBezTo>
                    <a:pt x="182393" y="383566"/>
                    <a:pt x="227796" y="421983"/>
                    <a:pt x="273770" y="459766"/>
                  </a:cubicBezTo>
                  <a:cubicBezTo>
                    <a:pt x="306059" y="486436"/>
                    <a:pt x="335587" y="486912"/>
                    <a:pt x="366924" y="459766"/>
                  </a:cubicBezTo>
                  <a:cubicBezTo>
                    <a:pt x="455824" y="382296"/>
                    <a:pt x="543930" y="304127"/>
                    <a:pt x="631243" y="225260"/>
                  </a:cubicBezTo>
                  <a:cubicBezTo>
                    <a:pt x="645435" y="212020"/>
                    <a:pt x="653055" y="192589"/>
                    <a:pt x="667819" y="16972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63237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p4">
            <a:extLst>
              <a:ext uri="{FF2B5EF4-FFF2-40B4-BE49-F238E27FC236}">
                <a16:creationId xmlns:a16="http://schemas.microsoft.com/office/drawing/2014/main" id="{3D367829-528B-674B-840D-F2B2FBA5DEE1}"/>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
        <p:nvSpPr>
          <p:cNvPr id="12" name="TextBox 11">
            <a:extLst>
              <a:ext uri="{FF2B5EF4-FFF2-40B4-BE49-F238E27FC236}">
                <a16:creationId xmlns:a16="http://schemas.microsoft.com/office/drawing/2014/main" id="{6E463DF3-9EDB-7F4E-8FC0-DDD426ACD43C}"/>
              </a:ext>
            </a:extLst>
          </p:cNvPr>
          <p:cNvSpPr txBox="1"/>
          <p:nvPr/>
        </p:nvSpPr>
        <p:spPr>
          <a:xfrm>
            <a:off x="1193180" y="379681"/>
            <a:ext cx="655435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Listen to the public’s needs and concerns</a:t>
            </a:r>
          </a:p>
        </p:txBody>
      </p:sp>
      <p:sp>
        <p:nvSpPr>
          <p:cNvPr id="30" name="Rounded Rectangle 29">
            <a:extLst>
              <a:ext uri="{FF2B5EF4-FFF2-40B4-BE49-F238E27FC236}">
                <a16:creationId xmlns:a16="http://schemas.microsoft.com/office/drawing/2014/main" id="{8E0BEF15-AC96-804C-A997-FC5AF38B6862}"/>
              </a:ext>
            </a:extLst>
          </p:cNvPr>
          <p:cNvSpPr/>
          <p:nvPr/>
        </p:nvSpPr>
        <p:spPr>
          <a:xfrm>
            <a:off x="431800" y="2625058"/>
            <a:ext cx="1980000" cy="3489156"/>
          </a:xfrm>
          <a:prstGeom prst="roundRect">
            <a:avLst>
              <a:gd name="adj" fmla="val 7020"/>
            </a:avLst>
          </a:prstGeom>
          <a:solidFill>
            <a:srgbClr val="91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4909CB65-DAE6-2D43-95A5-6D2C750FD136}"/>
              </a:ext>
            </a:extLst>
          </p:cNvPr>
          <p:cNvSpPr/>
          <p:nvPr/>
        </p:nvSpPr>
        <p:spPr>
          <a:xfrm>
            <a:off x="2517719" y="2625058"/>
            <a:ext cx="1980000" cy="348915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BD01A4E1-C9B3-2B41-A4AD-ECF767D2DEBC}"/>
              </a:ext>
            </a:extLst>
          </p:cNvPr>
          <p:cNvSpPr/>
          <p:nvPr/>
        </p:nvSpPr>
        <p:spPr>
          <a:xfrm>
            <a:off x="4603638" y="2625058"/>
            <a:ext cx="1980000" cy="348915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Rounded Rectangle 32">
            <a:extLst>
              <a:ext uri="{FF2B5EF4-FFF2-40B4-BE49-F238E27FC236}">
                <a16:creationId xmlns:a16="http://schemas.microsoft.com/office/drawing/2014/main" id="{71A4FA86-BE4B-DC49-8170-57A2EA97B6F0}"/>
              </a:ext>
            </a:extLst>
          </p:cNvPr>
          <p:cNvSpPr/>
          <p:nvPr/>
        </p:nvSpPr>
        <p:spPr>
          <a:xfrm>
            <a:off x="6689558" y="2625058"/>
            <a:ext cx="1980000" cy="348915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Google Shape;140;p4">
            <a:extLst>
              <a:ext uri="{FF2B5EF4-FFF2-40B4-BE49-F238E27FC236}">
                <a16:creationId xmlns:a16="http://schemas.microsoft.com/office/drawing/2014/main" id="{EE346362-5B9C-A343-85A8-F915F90A2C62}"/>
              </a:ext>
            </a:extLst>
          </p:cNvPr>
          <p:cNvSpPr>
            <a:spLocks noChangeAspect="1"/>
          </p:cNvSpPr>
          <p:nvPr/>
        </p:nvSpPr>
        <p:spPr>
          <a:xfrm>
            <a:off x="989800"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p4">
            <a:extLst>
              <a:ext uri="{FF2B5EF4-FFF2-40B4-BE49-F238E27FC236}">
                <a16:creationId xmlns:a16="http://schemas.microsoft.com/office/drawing/2014/main" id="{15D3A968-C7F6-1E44-8058-E56F57D5B835}"/>
              </a:ext>
            </a:extLst>
          </p:cNvPr>
          <p:cNvSpPr>
            <a:spLocks noChangeAspect="1"/>
          </p:cNvSpPr>
          <p:nvPr/>
        </p:nvSpPr>
        <p:spPr>
          <a:xfrm>
            <a:off x="3075719"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0E7F9591-408F-3141-87F1-E20DCC3D442B}"/>
              </a:ext>
            </a:extLst>
          </p:cNvPr>
          <p:cNvSpPr>
            <a:spLocks noChangeAspect="1"/>
          </p:cNvSpPr>
          <p:nvPr/>
        </p:nvSpPr>
        <p:spPr>
          <a:xfrm>
            <a:off x="5161638"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p4">
            <a:extLst>
              <a:ext uri="{FF2B5EF4-FFF2-40B4-BE49-F238E27FC236}">
                <a16:creationId xmlns:a16="http://schemas.microsoft.com/office/drawing/2014/main" id="{56D3AE3D-8572-E14B-9C2A-4C51AA2835AA}"/>
              </a:ext>
            </a:extLst>
          </p:cNvPr>
          <p:cNvSpPr>
            <a:spLocks noChangeAspect="1"/>
          </p:cNvSpPr>
          <p:nvPr/>
        </p:nvSpPr>
        <p:spPr>
          <a:xfrm>
            <a:off x="7242654"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Box 37">
            <a:extLst>
              <a:ext uri="{FF2B5EF4-FFF2-40B4-BE49-F238E27FC236}">
                <a16:creationId xmlns:a16="http://schemas.microsoft.com/office/drawing/2014/main" id="{8748F4D0-8F24-3941-8E1B-CD78F10D2040}"/>
              </a:ext>
            </a:extLst>
          </p:cNvPr>
          <p:cNvSpPr txBox="1"/>
          <p:nvPr/>
        </p:nvSpPr>
        <p:spPr>
          <a:xfrm>
            <a:off x="670359" y="3195067"/>
            <a:ext cx="1588154" cy="2092881"/>
          </a:xfrm>
          <a:prstGeom prst="rect">
            <a:avLst/>
          </a:prstGeom>
          <a:noFill/>
        </p:spPr>
        <p:txBody>
          <a:bodyPr wrap="square" lIns="0" tIns="0" rIns="0" bIns="0" rtlCol="0">
            <a:spAutoFit/>
          </a:bodyPr>
          <a:lstStyle/>
          <a:p>
            <a:r>
              <a:rPr lang="en-GB" sz="2400" b="1" dirty="0" err="1">
                <a:solidFill>
                  <a:schemeClr val="tx1"/>
                </a:solidFill>
              </a:rPr>
              <a:t>1.</a:t>
            </a:r>
          </a:p>
          <a:p>
            <a:endParaRPr lang="en-GB" dirty="0" err="1">
              <a:solidFill>
                <a:schemeClr val="tx1"/>
              </a:solidFill>
            </a:endParaRPr>
          </a:p>
          <a:p>
            <a:r>
              <a:rPr lang="en-GB" dirty="0" err="1">
                <a:solidFill>
                  <a:schemeClr val="tx1"/>
                </a:solidFill>
              </a:rPr>
              <a:t>Obtain information from different groups (persons at risk, media, investigators, community leaders).</a:t>
            </a:r>
          </a:p>
        </p:txBody>
      </p:sp>
      <p:sp>
        <p:nvSpPr>
          <p:cNvPr id="39" name="TextBox 38">
            <a:extLst>
              <a:ext uri="{FF2B5EF4-FFF2-40B4-BE49-F238E27FC236}">
                <a16:creationId xmlns:a16="http://schemas.microsoft.com/office/drawing/2014/main" id="{02D3D656-BA6F-2C43-A087-6464784ECF95}"/>
              </a:ext>
            </a:extLst>
          </p:cNvPr>
          <p:cNvSpPr txBox="1"/>
          <p:nvPr/>
        </p:nvSpPr>
        <p:spPr>
          <a:xfrm>
            <a:off x="2856284" y="3195067"/>
            <a:ext cx="1371092" cy="1877437"/>
          </a:xfrm>
          <a:prstGeom prst="rect">
            <a:avLst/>
          </a:prstGeom>
          <a:noFill/>
        </p:spPr>
        <p:txBody>
          <a:bodyPr wrap="square" lIns="0" tIns="0" rIns="0" bIns="0" rtlCol="0">
            <a:spAutoFit/>
          </a:bodyPr>
          <a:lstStyle/>
          <a:p>
            <a:r>
              <a:rPr lang="en-GB" sz="2400" b="1" dirty="0" err="1">
                <a:solidFill>
                  <a:schemeClr val="tx1"/>
                </a:solidFill>
              </a:rPr>
              <a:t>2.</a:t>
            </a:r>
          </a:p>
          <a:p>
            <a:endParaRPr lang="en-GB" dirty="0" err="1">
              <a:solidFill>
                <a:schemeClr val="tx1"/>
              </a:solidFill>
            </a:endParaRPr>
          </a:p>
          <a:p>
            <a:r>
              <a:rPr lang="en-GB" dirty="0" err="1">
                <a:solidFill>
                  <a:schemeClr val="tx1"/>
                </a:solidFill>
              </a:rPr>
              <a:t>Analyze the needs and concerns with partners, specialists, and authorities.</a:t>
            </a:r>
          </a:p>
        </p:txBody>
      </p:sp>
      <p:sp>
        <p:nvSpPr>
          <p:cNvPr id="40" name="TextBox 39">
            <a:extLst>
              <a:ext uri="{FF2B5EF4-FFF2-40B4-BE49-F238E27FC236}">
                <a16:creationId xmlns:a16="http://schemas.microsoft.com/office/drawing/2014/main" id="{44A6DD2A-AAB2-C64A-A44B-04932E0CB898}"/>
              </a:ext>
            </a:extLst>
          </p:cNvPr>
          <p:cNvSpPr txBox="1"/>
          <p:nvPr/>
        </p:nvSpPr>
        <p:spPr>
          <a:xfrm>
            <a:off x="4912752" y="3195067"/>
            <a:ext cx="1360461" cy="1446550"/>
          </a:xfrm>
          <a:prstGeom prst="rect">
            <a:avLst/>
          </a:prstGeom>
          <a:noFill/>
        </p:spPr>
        <p:txBody>
          <a:bodyPr wrap="square" lIns="0" tIns="0" rIns="0" bIns="0" rtlCol="0">
            <a:spAutoFit/>
          </a:bodyPr>
          <a:lstStyle/>
          <a:p>
            <a:r>
              <a:rPr lang="en-GB" sz="2400" b="1" dirty="0" err="1">
                <a:solidFill>
                  <a:schemeClr val="tx1"/>
                </a:solidFill>
              </a:rPr>
              <a:t>3.</a:t>
            </a:r>
          </a:p>
          <a:p>
            <a:endParaRPr lang="en-GB" dirty="0" err="1">
              <a:solidFill>
                <a:schemeClr val="tx1"/>
              </a:solidFill>
            </a:endParaRPr>
          </a:p>
          <a:p>
            <a:r>
              <a:rPr lang="en-GB" dirty="0" err="1">
                <a:solidFill>
                  <a:schemeClr val="tx1"/>
                </a:solidFill>
              </a:rPr>
              <a:t>Integrate the public’s concerns into your messages.</a:t>
            </a:r>
          </a:p>
        </p:txBody>
      </p:sp>
      <p:sp>
        <p:nvSpPr>
          <p:cNvPr id="41" name="TextBox 40">
            <a:extLst>
              <a:ext uri="{FF2B5EF4-FFF2-40B4-BE49-F238E27FC236}">
                <a16:creationId xmlns:a16="http://schemas.microsoft.com/office/drawing/2014/main" id="{D1D7751A-9F12-C44B-963D-6CC3E9792A4B}"/>
              </a:ext>
            </a:extLst>
          </p:cNvPr>
          <p:cNvSpPr txBox="1"/>
          <p:nvPr/>
        </p:nvSpPr>
        <p:spPr>
          <a:xfrm>
            <a:off x="6986096" y="3195067"/>
            <a:ext cx="1541213" cy="1015663"/>
          </a:xfrm>
          <a:prstGeom prst="rect">
            <a:avLst/>
          </a:prstGeom>
          <a:noFill/>
        </p:spPr>
        <p:txBody>
          <a:bodyPr wrap="square" lIns="0" tIns="0" rIns="0" bIns="0" rtlCol="0">
            <a:spAutoFit/>
          </a:bodyPr>
          <a:lstStyle/>
          <a:p>
            <a:r>
              <a:rPr lang="en-GB" sz="2400" b="1" dirty="0" err="1">
                <a:solidFill>
                  <a:schemeClr val="tx1"/>
                </a:solidFill>
              </a:rPr>
              <a:t>4.</a:t>
            </a:r>
          </a:p>
          <a:p>
            <a:endParaRPr lang="en-GB" dirty="0" err="1">
              <a:solidFill>
                <a:schemeClr val="tx1"/>
              </a:solidFill>
            </a:endParaRPr>
          </a:p>
          <a:p>
            <a:r>
              <a:rPr lang="en-GB" dirty="0" err="1">
                <a:solidFill>
                  <a:schemeClr val="tx1"/>
                </a:solidFill>
              </a:rPr>
              <a:t>Monitoring and evaluation.</a:t>
            </a:r>
          </a:p>
        </p:txBody>
      </p:sp>
      <p:grpSp>
        <p:nvGrpSpPr>
          <p:cNvPr id="20" name="Graphic 2">
            <a:extLst>
              <a:ext uri="{FF2B5EF4-FFF2-40B4-BE49-F238E27FC236}">
                <a16:creationId xmlns:a16="http://schemas.microsoft.com/office/drawing/2014/main" id="{DAC32589-553A-1346-B3E9-6EB724E70068}"/>
              </a:ext>
            </a:extLst>
          </p:cNvPr>
          <p:cNvGrpSpPr>
            <a:grpSpLocks noChangeAspect="1"/>
          </p:cNvGrpSpPr>
          <p:nvPr/>
        </p:nvGrpSpPr>
        <p:grpSpPr>
          <a:xfrm>
            <a:off x="1169800" y="2447696"/>
            <a:ext cx="504000" cy="321772"/>
            <a:chOff x="2622550" y="2184400"/>
            <a:chExt cx="3898900" cy="2489200"/>
          </a:xfrm>
          <a:solidFill>
            <a:schemeClr val="bg1"/>
          </a:solidFill>
        </p:grpSpPr>
        <p:sp>
          <p:nvSpPr>
            <p:cNvPr id="21" name="Freeform 20">
              <a:extLst>
                <a:ext uri="{FF2B5EF4-FFF2-40B4-BE49-F238E27FC236}">
                  <a16:creationId xmlns:a16="http://schemas.microsoft.com/office/drawing/2014/main" id="{07B69DF5-052B-EE4E-9A3A-3F742D13BECD}"/>
                </a:ext>
              </a:extLst>
            </p:cNvPr>
            <p:cNvSpPr/>
            <p:nvPr/>
          </p:nvSpPr>
          <p:spPr>
            <a:xfrm>
              <a:off x="5366963" y="2613562"/>
              <a:ext cx="1151253" cy="2064152"/>
            </a:xfrm>
            <a:custGeom>
              <a:avLst/>
              <a:gdLst>
                <a:gd name="connsiteX0" fmla="*/ 1151434 w 1151253"/>
                <a:gd name="connsiteY0" fmla="*/ 2027738 h 2064152"/>
                <a:gd name="connsiteX1" fmla="*/ 1074502 w 1151253"/>
                <a:gd name="connsiteY1" fmla="*/ 2059281 h 2064152"/>
                <a:gd name="connsiteX2" fmla="*/ 1037129 w 1151253"/>
                <a:gd name="connsiteY2" fmla="*/ 1983750 h 2064152"/>
                <a:gd name="connsiteX3" fmla="*/ 1037129 w 1151253"/>
                <a:gd name="connsiteY3" fmla="*/ 1413704 h 2064152"/>
                <a:gd name="connsiteX4" fmla="*/ 1034467 w 1151253"/>
                <a:gd name="connsiteY4" fmla="*/ 1359550 h 2064152"/>
                <a:gd name="connsiteX5" fmla="*/ 905518 w 1151253"/>
                <a:gd name="connsiteY5" fmla="*/ 1583293 h 2064152"/>
                <a:gd name="connsiteX6" fmla="*/ 906469 w 1151253"/>
                <a:gd name="connsiteY6" fmla="*/ 1989640 h 2064152"/>
                <a:gd name="connsiteX7" fmla="*/ 880508 w 1151253"/>
                <a:gd name="connsiteY7" fmla="*/ 2051965 h 2064152"/>
                <a:gd name="connsiteX8" fmla="*/ 794066 w 1151253"/>
                <a:gd name="connsiteY8" fmla="*/ 2003226 h 2064152"/>
                <a:gd name="connsiteX9" fmla="*/ 793496 w 1151253"/>
                <a:gd name="connsiteY9" fmla="*/ 1836013 h 2064152"/>
                <a:gd name="connsiteX10" fmla="*/ 793496 w 1151253"/>
                <a:gd name="connsiteY10" fmla="*/ 1554885 h 2064152"/>
                <a:gd name="connsiteX11" fmla="*/ 877940 w 1151253"/>
                <a:gd name="connsiteY11" fmla="*/ 1351284 h 2064152"/>
                <a:gd name="connsiteX12" fmla="*/ 964477 w 1151253"/>
                <a:gd name="connsiteY12" fmla="*/ 1275278 h 2064152"/>
                <a:gd name="connsiteX13" fmla="*/ 616429 w 1151253"/>
                <a:gd name="connsiteY13" fmla="*/ 1100654 h 2064152"/>
                <a:gd name="connsiteX14" fmla="*/ 491283 w 1151253"/>
                <a:gd name="connsiteY14" fmla="*/ 1229674 h 2064152"/>
                <a:gd name="connsiteX15" fmla="*/ 481774 w 1151253"/>
                <a:gd name="connsiteY15" fmla="*/ 1271762 h 2064152"/>
                <a:gd name="connsiteX16" fmla="*/ 481203 w 1151253"/>
                <a:gd name="connsiteY16" fmla="*/ 1974819 h 2064152"/>
                <a:gd name="connsiteX17" fmla="*/ 476353 w 1151253"/>
                <a:gd name="connsiteY17" fmla="*/ 2023558 h 2064152"/>
                <a:gd name="connsiteX18" fmla="*/ 419296 w 1151253"/>
                <a:gd name="connsiteY18" fmla="*/ 2062891 h 2064152"/>
                <a:gd name="connsiteX19" fmla="*/ 368706 w 1151253"/>
                <a:gd name="connsiteY19" fmla="*/ 2014532 h 2064152"/>
                <a:gd name="connsiteX20" fmla="*/ 367469 w 1151253"/>
                <a:gd name="connsiteY20" fmla="*/ 1976529 h 2064152"/>
                <a:gd name="connsiteX21" fmla="*/ 368135 w 1151253"/>
                <a:gd name="connsiteY21" fmla="*/ 1277463 h 2064152"/>
                <a:gd name="connsiteX22" fmla="*/ 340177 w 1151253"/>
                <a:gd name="connsiteY22" fmla="*/ 1211528 h 2064152"/>
                <a:gd name="connsiteX23" fmla="*/ 230533 w 1151253"/>
                <a:gd name="connsiteY23" fmla="*/ 1100179 h 2064152"/>
                <a:gd name="connsiteX24" fmla="*/ 194396 w 1151253"/>
                <a:gd name="connsiteY24" fmla="*/ 1117565 h 2064152"/>
                <a:gd name="connsiteX25" fmla="*/ 127830 w 1151253"/>
                <a:gd name="connsiteY25" fmla="*/ 1097898 h 2064152"/>
                <a:gd name="connsiteX26" fmla="*/ 136198 w 1151253"/>
                <a:gd name="connsiteY26" fmla="*/ 1026548 h 2064152"/>
                <a:gd name="connsiteX27" fmla="*/ 183746 w 1151253"/>
                <a:gd name="connsiteY27" fmla="*/ 892872 h 2064152"/>
                <a:gd name="connsiteX28" fmla="*/ 170242 w 1151253"/>
                <a:gd name="connsiteY28" fmla="*/ 863705 h 2064152"/>
                <a:gd name="connsiteX29" fmla="*/ 62404 w 1151253"/>
                <a:gd name="connsiteY29" fmla="*/ 581532 h 2064152"/>
                <a:gd name="connsiteX30" fmla="*/ 34446 w 1151253"/>
                <a:gd name="connsiteY30" fmla="*/ 533458 h 2064152"/>
                <a:gd name="connsiteX31" fmla="*/ 4587 w 1151253"/>
                <a:gd name="connsiteY31" fmla="*/ 498115 h 2064152"/>
                <a:gd name="connsiteX32" fmla="*/ 36919 w 1151253"/>
                <a:gd name="connsiteY32" fmla="*/ 207487 h 2064152"/>
                <a:gd name="connsiteX33" fmla="*/ 369752 w 1151253"/>
                <a:gd name="connsiteY33" fmla="*/ 940 h 2064152"/>
                <a:gd name="connsiteX34" fmla="*/ 566028 w 1151253"/>
                <a:gd name="connsiteY34" fmla="*/ 13006 h 2064152"/>
                <a:gd name="connsiteX35" fmla="*/ 846464 w 1151253"/>
                <a:gd name="connsiteY35" fmla="*/ 371850 h 2064152"/>
                <a:gd name="connsiteX36" fmla="*/ 846464 w 1151253"/>
                <a:gd name="connsiteY36" fmla="*/ 463057 h 2064152"/>
                <a:gd name="connsiteX37" fmla="*/ 788456 w 1151253"/>
                <a:gd name="connsiteY37" fmla="*/ 543529 h 2064152"/>
                <a:gd name="connsiteX38" fmla="*/ 779897 w 1151253"/>
                <a:gd name="connsiteY38" fmla="*/ 659818 h 2064152"/>
                <a:gd name="connsiteX39" fmla="*/ 682710 w 1151253"/>
                <a:gd name="connsiteY39" fmla="*/ 857244 h 2064152"/>
                <a:gd name="connsiteX40" fmla="*/ 710002 w 1151253"/>
                <a:gd name="connsiteY40" fmla="*/ 1020182 h 2064152"/>
                <a:gd name="connsiteX41" fmla="*/ 968471 w 1151253"/>
                <a:gd name="connsiteY41" fmla="*/ 1148443 h 2064152"/>
                <a:gd name="connsiteX42" fmla="*/ 1151149 w 1151253"/>
                <a:gd name="connsiteY42" fmla="*/ 1351189 h 2064152"/>
                <a:gd name="connsiteX43" fmla="*/ 668160 w 1151253"/>
                <a:gd name="connsiteY43" fmla="*/ 536118 h 2064152"/>
                <a:gd name="connsiteX44" fmla="*/ 636303 w 1151253"/>
                <a:gd name="connsiteY44" fmla="*/ 530228 h 2064152"/>
                <a:gd name="connsiteX45" fmla="*/ 380688 w 1151253"/>
                <a:gd name="connsiteY45" fmla="*/ 461822 h 2064152"/>
                <a:gd name="connsiteX46" fmla="*/ 248791 w 1151253"/>
                <a:gd name="connsiteY46" fmla="*/ 472083 h 2064152"/>
                <a:gd name="connsiteX47" fmla="*/ 177279 w 1151253"/>
                <a:gd name="connsiteY47" fmla="*/ 619155 h 2064152"/>
                <a:gd name="connsiteX48" fmla="*/ 177945 w 1151253"/>
                <a:gd name="connsiteY48" fmla="*/ 630556 h 2064152"/>
                <a:gd name="connsiteX49" fmla="*/ 484151 w 1151253"/>
                <a:gd name="connsiteY49" fmla="*/ 845558 h 2064152"/>
                <a:gd name="connsiteX50" fmla="*/ 668160 w 1151253"/>
                <a:gd name="connsiteY50" fmla="*/ 536118 h 2064152"/>
                <a:gd name="connsiteX51" fmla="*/ 729307 w 1151253"/>
                <a:gd name="connsiteY51" fmla="*/ 424864 h 2064152"/>
                <a:gd name="connsiteX52" fmla="*/ 545583 w 1151253"/>
                <a:gd name="connsiteY52" fmla="*/ 125780 h 2064152"/>
                <a:gd name="connsiteX53" fmla="*/ 341889 w 1151253"/>
                <a:gd name="connsiteY53" fmla="*/ 119035 h 2064152"/>
                <a:gd name="connsiteX54" fmla="*/ 120127 w 1151253"/>
                <a:gd name="connsiteY54" fmla="*/ 420684 h 2064152"/>
                <a:gd name="connsiteX55" fmla="*/ 241183 w 1151253"/>
                <a:gd name="connsiteY55" fmla="*/ 339167 h 2064152"/>
                <a:gd name="connsiteX56" fmla="*/ 352540 w 1151253"/>
                <a:gd name="connsiteY56" fmla="*/ 325866 h 2064152"/>
                <a:gd name="connsiteX57" fmla="*/ 729306 w 1151253"/>
                <a:gd name="connsiteY57" fmla="*/ 424484 h 2064152"/>
                <a:gd name="connsiteX58" fmla="*/ 295768 w 1151253"/>
                <a:gd name="connsiteY58" fmla="*/ 950542 h 2064152"/>
                <a:gd name="connsiteX59" fmla="*/ 301093 w 1151253"/>
                <a:gd name="connsiteY59" fmla="*/ 1009636 h 2064152"/>
                <a:gd name="connsiteX60" fmla="*/ 425573 w 1151253"/>
                <a:gd name="connsiteY60" fmla="*/ 1135997 h 2064152"/>
                <a:gd name="connsiteX61" fmla="*/ 523901 w 1151253"/>
                <a:gd name="connsiteY61" fmla="*/ 1035383 h 2064152"/>
                <a:gd name="connsiteX62" fmla="*/ 545678 w 1151253"/>
                <a:gd name="connsiteY62" fmla="*/ 950732 h 2064152"/>
                <a:gd name="connsiteX63" fmla="*/ 425478 w 1151253"/>
                <a:gd name="connsiteY63" fmla="*/ 965838 h 2064152"/>
                <a:gd name="connsiteX64" fmla="*/ 295768 w 1151253"/>
                <a:gd name="connsiteY64" fmla="*/ 950542 h 206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51253" h="2064152">
                  <a:moveTo>
                    <a:pt x="1151434" y="2027738"/>
                  </a:moveTo>
                  <a:cubicBezTo>
                    <a:pt x="1130988" y="2050825"/>
                    <a:pt x="1110162" y="2073532"/>
                    <a:pt x="1074502" y="2059281"/>
                  </a:cubicBezTo>
                  <a:cubicBezTo>
                    <a:pt x="1038841" y="2045030"/>
                    <a:pt x="1037129" y="2015577"/>
                    <a:pt x="1037129" y="1983750"/>
                  </a:cubicBezTo>
                  <a:cubicBezTo>
                    <a:pt x="1037510" y="1793734"/>
                    <a:pt x="1037510" y="1603719"/>
                    <a:pt x="1037129" y="1413704"/>
                  </a:cubicBezTo>
                  <a:cubicBezTo>
                    <a:pt x="1037129" y="1397838"/>
                    <a:pt x="1035608" y="1382066"/>
                    <a:pt x="1034467" y="1359550"/>
                  </a:cubicBezTo>
                  <a:cubicBezTo>
                    <a:pt x="962765" y="1423680"/>
                    <a:pt x="898671" y="1477359"/>
                    <a:pt x="905518" y="1583293"/>
                  </a:cubicBezTo>
                  <a:cubicBezTo>
                    <a:pt x="914267" y="1718203"/>
                    <a:pt x="908751" y="1854159"/>
                    <a:pt x="906469" y="1989640"/>
                  </a:cubicBezTo>
                  <a:cubicBezTo>
                    <a:pt x="906007" y="2012946"/>
                    <a:pt x="896732" y="2035213"/>
                    <a:pt x="880508" y="2051965"/>
                  </a:cubicBezTo>
                  <a:cubicBezTo>
                    <a:pt x="845227" y="2082083"/>
                    <a:pt x="795683" y="2053390"/>
                    <a:pt x="794066" y="2003226"/>
                  </a:cubicBezTo>
                  <a:cubicBezTo>
                    <a:pt x="792259" y="1947552"/>
                    <a:pt x="793591" y="1891782"/>
                    <a:pt x="793496" y="1836013"/>
                  </a:cubicBezTo>
                  <a:cubicBezTo>
                    <a:pt x="793496" y="1742335"/>
                    <a:pt x="794922" y="1648563"/>
                    <a:pt x="793496" y="1554885"/>
                  </a:cubicBezTo>
                  <a:cubicBezTo>
                    <a:pt x="789774" y="1477820"/>
                    <a:pt x="820751" y="1403132"/>
                    <a:pt x="877940" y="1351284"/>
                  </a:cubicBezTo>
                  <a:cubicBezTo>
                    <a:pt x="904662" y="1326392"/>
                    <a:pt x="932715" y="1302925"/>
                    <a:pt x="964477" y="1275278"/>
                  </a:cubicBezTo>
                  <a:lnTo>
                    <a:pt x="616429" y="1100654"/>
                  </a:lnTo>
                  <a:cubicBezTo>
                    <a:pt x="575157" y="1142552"/>
                    <a:pt x="531984" y="1185021"/>
                    <a:pt x="491283" y="1229674"/>
                  </a:cubicBezTo>
                  <a:cubicBezTo>
                    <a:pt x="482820" y="1239175"/>
                    <a:pt x="481774" y="1257511"/>
                    <a:pt x="481774" y="1271762"/>
                  </a:cubicBezTo>
                  <a:cubicBezTo>
                    <a:pt x="481203" y="1506051"/>
                    <a:pt x="481774" y="1740340"/>
                    <a:pt x="481203" y="1974819"/>
                  </a:cubicBezTo>
                  <a:cubicBezTo>
                    <a:pt x="481698" y="1991206"/>
                    <a:pt x="480068" y="2007589"/>
                    <a:pt x="476353" y="2023558"/>
                  </a:cubicBezTo>
                  <a:cubicBezTo>
                    <a:pt x="470769" y="2049701"/>
                    <a:pt x="445742" y="2066954"/>
                    <a:pt x="419296" y="2062891"/>
                  </a:cubicBezTo>
                  <a:cubicBezTo>
                    <a:pt x="392600" y="2061918"/>
                    <a:pt x="370858" y="2041135"/>
                    <a:pt x="368706" y="2014532"/>
                  </a:cubicBezTo>
                  <a:cubicBezTo>
                    <a:pt x="367436" y="2001907"/>
                    <a:pt x="367023" y="1989210"/>
                    <a:pt x="367469" y="1976529"/>
                  </a:cubicBezTo>
                  <a:cubicBezTo>
                    <a:pt x="367470" y="1743570"/>
                    <a:pt x="366994" y="1510517"/>
                    <a:pt x="368135" y="1277463"/>
                  </a:cubicBezTo>
                  <a:cubicBezTo>
                    <a:pt x="369480" y="1252355"/>
                    <a:pt x="359165" y="1228030"/>
                    <a:pt x="340177" y="1211528"/>
                  </a:cubicBezTo>
                  <a:cubicBezTo>
                    <a:pt x="302139" y="1175995"/>
                    <a:pt x="267239" y="1137707"/>
                    <a:pt x="230533" y="1100179"/>
                  </a:cubicBezTo>
                  <a:cubicBezTo>
                    <a:pt x="216649" y="1106924"/>
                    <a:pt x="205713" y="1112815"/>
                    <a:pt x="194396" y="1117565"/>
                  </a:cubicBezTo>
                  <a:cubicBezTo>
                    <a:pt x="170491" y="1129600"/>
                    <a:pt x="141339" y="1120988"/>
                    <a:pt x="127830" y="1097898"/>
                  </a:cubicBezTo>
                  <a:cubicBezTo>
                    <a:pt x="110903" y="1072817"/>
                    <a:pt x="110618" y="1042034"/>
                    <a:pt x="136198" y="1026548"/>
                  </a:cubicBezTo>
                  <a:cubicBezTo>
                    <a:pt x="190783" y="993580"/>
                    <a:pt x="186694" y="943511"/>
                    <a:pt x="183746" y="892872"/>
                  </a:cubicBezTo>
                  <a:cubicBezTo>
                    <a:pt x="182617" y="881920"/>
                    <a:pt x="177865" y="871656"/>
                    <a:pt x="170242" y="863705"/>
                  </a:cubicBezTo>
                  <a:cubicBezTo>
                    <a:pt x="92550" y="785418"/>
                    <a:pt x="58410" y="690886"/>
                    <a:pt x="62404" y="581532"/>
                  </a:cubicBezTo>
                  <a:cubicBezTo>
                    <a:pt x="63165" y="560250"/>
                    <a:pt x="66113" y="539634"/>
                    <a:pt x="34446" y="533458"/>
                  </a:cubicBezTo>
                  <a:cubicBezTo>
                    <a:pt x="19145" y="527490"/>
                    <a:pt x="7907" y="514188"/>
                    <a:pt x="4587" y="498115"/>
                  </a:cubicBezTo>
                  <a:cubicBezTo>
                    <a:pt x="-644" y="399687"/>
                    <a:pt x="-9868" y="299929"/>
                    <a:pt x="36919" y="207487"/>
                  </a:cubicBezTo>
                  <a:cubicBezTo>
                    <a:pt x="105673" y="71341"/>
                    <a:pt x="219406" y="4266"/>
                    <a:pt x="369752" y="940"/>
                  </a:cubicBezTo>
                  <a:cubicBezTo>
                    <a:pt x="435177" y="-485"/>
                    <a:pt x="502885" y="-1910"/>
                    <a:pt x="566028" y="13006"/>
                  </a:cubicBezTo>
                  <a:cubicBezTo>
                    <a:pt x="739672" y="54240"/>
                    <a:pt x="843230" y="191811"/>
                    <a:pt x="846464" y="371850"/>
                  </a:cubicBezTo>
                  <a:cubicBezTo>
                    <a:pt x="847034" y="402253"/>
                    <a:pt x="846464" y="432655"/>
                    <a:pt x="846464" y="463057"/>
                  </a:cubicBezTo>
                  <a:cubicBezTo>
                    <a:pt x="846464" y="513602"/>
                    <a:pt x="836954" y="526523"/>
                    <a:pt x="788456" y="543529"/>
                  </a:cubicBezTo>
                  <a:cubicBezTo>
                    <a:pt x="785698" y="582102"/>
                    <a:pt x="784747" y="621245"/>
                    <a:pt x="779897" y="659818"/>
                  </a:cubicBezTo>
                  <a:cubicBezTo>
                    <a:pt x="769971" y="734471"/>
                    <a:pt x="735834" y="803817"/>
                    <a:pt x="682710" y="857244"/>
                  </a:cubicBezTo>
                  <a:cubicBezTo>
                    <a:pt x="642294" y="899808"/>
                    <a:pt x="657510" y="993485"/>
                    <a:pt x="710002" y="1020182"/>
                  </a:cubicBezTo>
                  <a:cubicBezTo>
                    <a:pt x="795588" y="1063886"/>
                    <a:pt x="881173" y="1109109"/>
                    <a:pt x="968471" y="1148443"/>
                  </a:cubicBezTo>
                  <a:cubicBezTo>
                    <a:pt x="1060523" y="1189771"/>
                    <a:pt x="1127755" y="1249911"/>
                    <a:pt x="1151149" y="1351189"/>
                  </a:cubicBezTo>
                  <a:close/>
                  <a:moveTo>
                    <a:pt x="668160" y="536118"/>
                  </a:moveTo>
                  <a:cubicBezTo>
                    <a:pt x="658175" y="534313"/>
                    <a:pt x="647049" y="532983"/>
                    <a:pt x="636303" y="530228"/>
                  </a:cubicBezTo>
                  <a:cubicBezTo>
                    <a:pt x="550718" y="508376"/>
                    <a:pt x="462945" y="492225"/>
                    <a:pt x="380688" y="461822"/>
                  </a:cubicBezTo>
                  <a:cubicBezTo>
                    <a:pt x="329622" y="442821"/>
                    <a:pt x="297670" y="449946"/>
                    <a:pt x="248791" y="472083"/>
                  </a:cubicBezTo>
                  <a:cubicBezTo>
                    <a:pt x="174426" y="505716"/>
                    <a:pt x="169862" y="555120"/>
                    <a:pt x="177279" y="619155"/>
                  </a:cubicBezTo>
                  <a:cubicBezTo>
                    <a:pt x="177279" y="622955"/>
                    <a:pt x="177279" y="626756"/>
                    <a:pt x="177945" y="630556"/>
                  </a:cubicBezTo>
                  <a:cubicBezTo>
                    <a:pt x="189166" y="777818"/>
                    <a:pt x="341509" y="884796"/>
                    <a:pt x="484151" y="845558"/>
                  </a:cubicBezTo>
                  <a:cubicBezTo>
                    <a:pt x="617950" y="808315"/>
                    <a:pt x="688606" y="690981"/>
                    <a:pt x="668160" y="536118"/>
                  </a:cubicBezTo>
                  <a:close/>
                  <a:moveTo>
                    <a:pt x="729307" y="424864"/>
                  </a:moveTo>
                  <a:cubicBezTo>
                    <a:pt x="745663" y="271997"/>
                    <a:pt x="676624" y="154093"/>
                    <a:pt x="545583" y="125780"/>
                  </a:cubicBezTo>
                  <a:cubicBezTo>
                    <a:pt x="480062" y="111719"/>
                    <a:pt x="409216" y="112669"/>
                    <a:pt x="341889" y="119035"/>
                  </a:cubicBezTo>
                  <a:cubicBezTo>
                    <a:pt x="189737" y="133286"/>
                    <a:pt x="98255" y="256321"/>
                    <a:pt x="120127" y="420684"/>
                  </a:cubicBezTo>
                  <a:cubicBezTo>
                    <a:pt x="163395" y="392182"/>
                    <a:pt x="204477" y="368240"/>
                    <a:pt x="241183" y="339167"/>
                  </a:cubicBezTo>
                  <a:cubicBezTo>
                    <a:pt x="290918" y="299834"/>
                    <a:pt x="297670" y="297459"/>
                    <a:pt x="352540" y="325866"/>
                  </a:cubicBezTo>
                  <a:cubicBezTo>
                    <a:pt x="469613" y="385311"/>
                    <a:pt x="598099" y="418942"/>
                    <a:pt x="729306" y="424484"/>
                  </a:cubicBezTo>
                  <a:close/>
                  <a:moveTo>
                    <a:pt x="295768" y="950542"/>
                  </a:moveTo>
                  <a:cubicBezTo>
                    <a:pt x="297099" y="970588"/>
                    <a:pt x="290633" y="997285"/>
                    <a:pt x="301093" y="1009636"/>
                  </a:cubicBezTo>
                  <a:cubicBezTo>
                    <a:pt x="338466" y="1053435"/>
                    <a:pt x="381639" y="1092293"/>
                    <a:pt x="425573" y="1135997"/>
                  </a:cubicBezTo>
                  <a:cubicBezTo>
                    <a:pt x="460092" y="1100274"/>
                    <a:pt x="489857" y="1065406"/>
                    <a:pt x="523901" y="1035383"/>
                  </a:cubicBezTo>
                  <a:cubicBezTo>
                    <a:pt x="552430" y="1010016"/>
                    <a:pt x="560893" y="983699"/>
                    <a:pt x="545678" y="950732"/>
                  </a:cubicBezTo>
                  <a:cubicBezTo>
                    <a:pt x="505262" y="956242"/>
                    <a:pt x="465418" y="965838"/>
                    <a:pt x="425478" y="965838"/>
                  </a:cubicBezTo>
                  <a:cubicBezTo>
                    <a:pt x="385538" y="965838"/>
                    <a:pt x="343506" y="956622"/>
                    <a:pt x="295768" y="950542"/>
                  </a:cubicBezTo>
                  <a:close/>
                </a:path>
              </a:pathLst>
            </a:custGeom>
            <a:grpFill/>
            <a:ln w="9502"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C213877A-C033-B149-8ACF-D781A4287F10}"/>
                </a:ext>
              </a:extLst>
            </p:cNvPr>
            <p:cNvSpPr/>
            <p:nvPr/>
          </p:nvSpPr>
          <p:spPr>
            <a:xfrm>
              <a:off x="3719530" y="2184502"/>
              <a:ext cx="1701858" cy="2492924"/>
            </a:xfrm>
            <a:custGeom>
              <a:avLst/>
              <a:gdLst>
                <a:gd name="connsiteX0" fmla="*/ 1587734 w 1701858"/>
                <a:gd name="connsiteY0" fmla="*/ 1667570 h 2492924"/>
                <a:gd name="connsiteX1" fmla="*/ 1426073 w 1701858"/>
                <a:gd name="connsiteY1" fmla="*/ 1826613 h 2492924"/>
                <a:gd name="connsiteX2" fmla="*/ 1398495 w 1701858"/>
                <a:gd name="connsiteY2" fmla="*/ 1921621 h 2492924"/>
                <a:gd name="connsiteX3" fmla="*/ 1397259 w 1701858"/>
                <a:gd name="connsiteY3" fmla="*/ 2404259 h 2492924"/>
                <a:gd name="connsiteX4" fmla="*/ 1338395 w 1701858"/>
                <a:gd name="connsiteY4" fmla="*/ 2492997 h 2492924"/>
                <a:gd name="connsiteX5" fmla="*/ 1283145 w 1701858"/>
                <a:gd name="connsiteY5" fmla="*/ 2405305 h 2492924"/>
                <a:gd name="connsiteX6" fmla="*/ 1282479 w 1701858"/>
                <a:gd name="connsiteY6" fmla="*/ 1930266 h 2492924"/>
                <a:gd name="connsiteX7" fmla="*/ 1371869 w 1701858"/>
                <a:gd name="connsiteY7" fmla="*/ 1713269 h 2492924"/>
                <a:gd name="connsiteX8" fmla="*/ 1536573 w 1701858"/>
                <a:gd name="connsiteY8" fmla="*/ 1550141 h 2492924"/>
                <a:gd name="connsiteX9" fmla="*/ 1467629 w 1701858"/>
                <a:gd name="connsiteY9" fmla="*/ 1506722 h 2492924"/>
                <a:gd name="connsiteX10" fmla="*/ 1176543 w 1701858"/>
                <a:gd name="connsiteY10" fmla="*/ 1376562 h 2492924"/>
                <a:gd name="connsiteX11" fmla="*/ 1127474 w 1701858"/>
                <a:gd name="connsiteY11" fmla="*/ 1387108 h 2492924"/>
                <a:gd name="connsiteX12" fmla="*/ 933765 w 1701858"/>
                <a:gd name="connsiteY12" fmla="*/ 1580543 h 2492924"/>
                <a:gd name="connsiteX13" fmla="*/ 907804 w 1701858"/>
                <a:gd name="connsiteY13" fmla="*/ 1643723 h 2492924"/>
                <a:gd name="connsiteX14" fmla="*/ 909041 w 1701858"/>
                <a:gd name="connsiteY14" fmla="*/ 2392383 h 2492924"/>
                <a:gd name="connsiteX15" fmla="*/ 850177 w 1701858"/>
                <a:gd name="connsiteY15" fmla="*/ 2492236 h 2492924"/>
                <a:gd name="connsiteX16" fmla="*/ 794166 w 1701858"/>
                <a:gd name="connsiteY16" fmla="*/ 2394189 h 2492924"/>
                <a:gd name="connsiteX17" fmla="*/ 794641 w 1701858"/>
                <a:gd name="connsiteY17" fmla="*/ 1645528 h 2492924"/>
                <a:gd name="connsiteX18" fmla="*/ 767349 w 1701858"/>
                <a:gd name="connsiteY18" fmla="*/ 1579023 h 2492924"/>
                <a:gd name="connsiteX19" fmla="*/ 573640 w 1701858"/>
                <a:gd name="connsiteY19" fmla="*/ 1385778 h 2492924"/>
                <a:gd name="connsiteX20" fmla="*/ 527709 w 1701858"/>
                <a:gd name="connsiteY20" fmla="*/ 1376277 h 2492924"/>
                <a:gd name="connsiteX21" fmla="*/ 232914 w 1701858"/>
                <a:gd name="connsiteY21" fmla="*/ 1508052 h 2492924"/>
                <a:gd name="connsiteX22" fmla="*/ 165777 w 1701858"/>
                <a:gd name="connsiteY22" fmla="*/ 1550141 h 2492924"/>
                <a:gd name="connsiteX23" fmla="*/ 324205 w 1701858"/>
                <a:gd name="connsiteY23" fmla="*/ 1706238 h 2492924"/>
                <a:gd name="connsiteX24" fmla="*/ 420917 w 1701858"/>
                <a:gd name="connsiteY24" fmla="*/ 1939482 h 2492924"/>
                <a:gd name="connsiteX25" fmla="*/ 419871 w 1701858"/>
                <a:gd name="connsiteY25" fmla="*/ 2403119 h 2492924"/>
                <a:gd name="connsiteX26" fmla="*/ 416543 w 1701858"/>
                <a:gd name="connsiteY26" fmla="*/ 2447678 h 2492924"/>
                <a:gd name="connsiteX27" fmla="*/ 366523 w 1701858"/>
                <a:gd name="connsiteY27" fmla="*/ 2489576 h 2492924"/>
                <a:gd name="connsiteX28" fmla="*/ 312319 w 1701858"/>
                <a:gd name="connsiteY28" fmla="*/ 2453663 h 2492924"/>
                <a:gd name="connsiteX29" fmla="*/ 306042 w 1701858"/>
                <a:gd name="connsiteY29" fmla="*/ 2406160 h 2492924"/>
                <a:gd name="connsiteX30" fmla="*/ 306042 w 1701858"/>
                <a:gd name="connsiteY30" fmla="*/ 1923616 h 2492924"/>
                <a:gd name="connsiteX31" fmla="*/ 254406 w 1701858"/>
                <a:gd name="connsiteY31" fmla="*/ 1798396 h 2492924"/>
                <a:gd name="connsiteX32" fmla="*/ 123935 w 1701858"/>
                <a:gd name="connsiteY32" fmla="*/ 1667570 h 2492924"/>
                <a:gd name="connsiteX33" fmla="*/ 114426 w 1701858"/>
                <a:gd name="connsiteY33" fmla="*/ 1671275 h 2492924"/>
                <a:gd name="connsiteX34" fmla="*/ 114426 w 1701858"/>
                <a:gd name="connsiteY34" fmla="*/ 1710894 h 2492924"/>
                <a:gd name="connsiteX35" fmla="*/ 114426 w 1701858"/>
                <a:gd name="connsiteY35" fmla="*/ 2402549 h 2492924"/>
                <a:gd name="connsiteX36" fmla="*/ 112999 w 1701858"/>
                <a:gd name="connsiteY36" fmla="*/ 2444258 h 2492924"/>
                <a:gd name="connsiteX37" fmla="*/ 62123 w 1701858"/>
                <a:gd name="connsiteY37" fmla="*/ 2491761 h 2492924"/>
                <a:gd name="connsiteX38" fmla="*/ 5066 w 1701858"/>
                <a:gd name="connsiteY38" fmla="*/ 2451573 h 2492924"/>
                <a:gd name="connsiteX39" fmla="*/ 216 w 1701858"/>
                <a:gd name="connsiteY39" fmla="*/ 2406635 h 2492924"/>
                <a:gd name="connsiteX40" fmla="*/ 216 w 1701858"/>
                <a:gd name="connsiteY40" fmla="*/ 1703578 h 2492924"/>
                <a:gd name="connsiteX41" fmla="*/ 199916 w 1701858"/>
                <a:gd name="connsiteY41" fmla="*/ 1396608 h 2492924"/>
                <a:gd name="connsiteX42" fmla="*/ 491858 w 1701858"/>
                <a:gd name="connsiteY42" fmla="*/ 1268158 h 2492924"/>
                <a:gd name="connsiteX43" fmla="*/ 550722 w 1701858"/>
                <a:gd name="connsiteY43" fmla="*/ 1181321 h 2492924"/>
                <a:gd name="connsiteX44" fmla="*/ 505647 w 1701858"/>
                <a:gd name="connsiteY44" fmla="*/ 1065317 h 2492924"/>
                <a:gd name="connsiteX45" fmla="*/ 366238 w 1701858"/>
                <a:gd name="connsiteY45" fmla="*/ 734310 h 2492924"/>
                <a:gd name="connsiteX46" fmla="*/ 346172 w 1701858"/>
                <a:gd name="connsiteY46" fmla="*/ 689467 h 2492924"/>
                <a:gd name="connsiteX47" fmla="*/ 311368 w 1701858"/>
                <a:gd name="connsiteY47" fmla="*/ 624291 h 2492924"/>
                <a:gd name="connsiteX48" fmla="*/ 383735 w 1701858"/>
                <a:gd name="connsiteY48" fmla="*/ 225734 h 2492924"/>
                <a:gd name="connsiteX49" fmla="*/ 740437 w 1701858"/>
                <a:gd name="connsiteY49" fmla="*/ 7217 h 2492924"/>
                <a:gd name="connsiteX50" fmla="*/ 1123956 w 1701858"/>
                <a:gd name="connsiteY50" fmla="*/ 53105 h 2492924"/>
                <a:gd name="connsiteX51" fmla="*/ 1396213 w 1701858"/>
                <a:gd name="connsiteY51" fmla="*/ 486150 h 2492924"/>
                <a:gd name="connsiteX52" fmla="*/ 1352469 w 1701858"/>
                <a:gd name="connsiteY52" fmla="*/ 591229 h 2492924"/>
                <a:gd name="connsiteX53" fmla="*/ 1336493 w 1701858"/>
                <a:gd name="connsiteY53" fmla="*/ 633602 h 2492924"/>
                <a:gd name="connsiteX54" fmla="*/ 1314051 w 1701858"/>
                <a:gd name="connsiteY54" fmla="*/ 863045 h 2492924"/>
                <a:gd name="connsiteX55" fmla="*/ 1177494 w 1701858"/>
                <a:gd name="connsiteY55" fmla="*/ 1086313 h 2492924"/>
                <a:gd name="connsiteX56" fmla="*/ 1205547 w 1701858"/>
                <a:gd name="connsiteY56" fmla="*/ 1264928 h 2492924"/>
                <a:gd name="connsiteX57" fmla="*/ 1507284 w 1701858"/>
                <a:gd name="connsiteY57" fmla="*/ 1399364 h 2492924"/>
                <a:gd name="connsiteX58" fmla="*/ 1701658 w 1701858"/>
                <a:gd name="connsiteY58" fmla="*/ 1698163 h 2492924"/>
                <a:gd name="connsiteX59" fmla="*/ 1701658 w 1701858"/>
                <a:gd name="connsiteY59" fmla="*/ 2412525 h 2492924"/>
                <a:gd name="connsiteX60" fmla="*/ 1695858 w 1701858"/>
                <a:gd name="connsiteY60" fmla="*/ 2452808 h 2492924"/>
                <a:gd name="connsiteX61" fmla="*/ 1641748 w 1701858"/>
                <a:gd name="connsiteY61" fmla="*/ 2490811 h 2492924"/>
                <a:gd name="connsiteX62" fmla="*/ 1589541 w 1701858"/>
                <a:gd name="connsiteY62" fmla="*/ 2446158 h 2492924"/>
                <a:gd name="connsiteX63" fmla="*/ 1587830 w 1701858"/>
                <a:gd name="connsiteY63" fmla="*/ 2404449 h 2492924"/>
                <a:gd name="connsiteX64" fmla="*/ 1587830 w 1701858"/>
                <a:gd name="connsiteY64" fmla="*/ 1712794 h 2492924"/>
                <a:gd name="connsiteX65" fmla="*/ 423580 w 1701858"/>
                <a:gd name="connsiteY65" fmla="*/ 609660 h 2492924"/>
                <a:gd name="connsiteX66" fmla="*/ 509165 w 1701858"/>
                <a:gd name="connsiteY66" fmla="*/ 553511 h 2492924"/>
                <a:gd name="connsiteX67" fmla="*/ 590757 w 1701858"/>
                <a:gd name="connsiteY67" fmla="*/ 560921 h 2492924"/>
                <a:gd name="connsiteX68" fmla="*/ 578680 w 1701858"/>
                <a:gd name="connsiteY68" fmla="*/ 642153 h 2492924"/>
                <a:gd name="connsiteX69" fmla="*/ 510116 w 1701858"/>
                <a:gd name="connsiteY69" fmla="*/ 689182 h 2492924"/>
                <a:gd name="connsiteX70" fmla="*/ 481588 w 1701858"/>
                <a:gd name="connsiteY70" fmla="*/ 742956 h 2492924"/>
                <a:gd name="connsiteX71" fmla="*/ 507454 w 1701858"/>
                <a:gd name="connsiteY71" fmla="*/ 860670 h 2492924"/>
                <a:gd name="connsiteX72" fmla="*/ 947459 w 1701858"/>
                <a:gd name="connsiteY72" fmla="*/ 1086313 h 2492924"/>
                <a:gd name="connsiteX73" fmla="*/ 1217149 w 1701858"/>
                <a:gd name="connsiteY73" fmla="*/ 629612 h 2492924"/>
                <a:gd name="connsiteX74" fmla="*/ 1184436 w 1701858"/>
                <a:gd name="connsiteY74" fmla="*/ 631322 h 2492924"/>
                <a:gd name="connsiteX75" fmla="*/ 790552 w 1701858"/>
                <a:gd name="connsiteY75" fmla="*/ 573747 h 2492924"/>
                <a:gd name="connsiteX76" fmla="*/ 630792 w 1701858"/>
                <a:gd name="connsiteY76" fmla="*/ 466674 h 2492924"/>
                <a:gd name="connsiteX77" fmla="*/ 623557 w 1701858"/>
                <a:gd name="connsiteY77" fmla="*/ 391779 h 2492924"/>
                <a:gd name="connsiteX78" fmla="*/ 626608 w 1701858"/>
                <a:gd name="connsiteY78" fmla="*/ 388387 h 2492924"/>
                <a:gd name="connsiteX79" fmla="*/ 705442 w 1701858"/>
                <a:gd name="connsiteY79" fmla="*/ 383637 h 2492924"/>
                <a:gd name="connsiteX80" fmla="*/ 722939 w 1701858"/>
                <a:gd name="connsiteY80" fmla="*/ 398268 h 2492924"/>
                <a:gd name="connsiteX81" fmla="*/ 1282764 w 1701858"/>
                <a:gd name="connsiteY81" fmla="*/ 501636 h 2492924"/>
                <a:gd name="connsiteX82" fmla="*/ 1102084 w 1701858"/>
                <a:gd name="connsiteY82" fmla="*/ 171105 h 2492924"/>
                <a:gd name="connsiteX83" fmla="*/ 743860 w 1701858"/>
                <a:gd name="connsiteY83" fmla="*/ 121701 h 2492924"/>
                <a:gd name="connsiteX84" fmla="*/ 569741 w 1701858"/>
                <a:gd name="connsiteY84" fmla="*/ 191912 h 2492924"/>
                <a:gd name="connsiteX85" fmla="*/ 423580 w 1701858"/>
                <a:gd name="connsiteY85" fmla="*/ 609660 h 2492924"/>
                <a:gd name="connsiteX86" fmla="*/ 670827 w 1701858"/>
                <a:gd name="connsiteY86" fmla="*/ 1179706 h 2492924"/>
                <a:gd name="connsiteX87" fmla="*/ 645817 w 1701858"/>
                <a:gd name="connsiteY87" fmla="*/ 1277944 h 2492924"/>
                <a:gd name="connsiteX88" fmla="*/ 650192 w 1701858"/>
                <a:gd name="connsiteY88" fmla="*/ 1300936 h 2492924"/>
                <a:gd name="connsiteX89" fmla="*/ 851888 w 1701858"/>
                <a:gd name="connsiteY89" fmla="*/ 1502922 h 2492924"/>
                <a:gd name="connsiteX90" fmla="*/ 1050447 w 1701858"/>
                <a:gd name="connsiteY90" fmla="*/ 1303406 h 2492924"/>
                <a:gd name="connsiteX91" fmla="*/ 1059957 w 1701858"/>
                <a:gd name="connsiteY91" fmla="*/ 1284404 h 2492924"/>
                <a:gd name="connsiteX92" fmla="*/ 1031428 w 1701858"/>
                <a:gd name="connsiteY92" fmla="*/ 1179231 h 2492924"/>
                <a:gd name="connsiteX93" fmla="*/ 670637 w 1701858"/>
                <a:gd name="connsiteY93" fmla="*/ 1179326 h 249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701858" h="2492924">
                  <a:moveTo>
                    <a:pt x="1587734" y="1667570"/>
                  </a:moveTo>
                  <a:cubicBezTo>
                    <a:pt x="1529536" y="1723530"/>
                    <a:pt x="1473050" y="1771129"/>
                    <a:pt x="1426073" y="1826613"/>
                  </a:cubicBezTo>
                  <a:cubicBezTo>
                    <a:pt x="1406388" y="1849700"/>
                    <a:pt x="1399066" y="1889223"/>
                    <a:pt x="1398495" y="1921621"/>
                  </a:cubicBezTo>
                  <a:cubicBezTo>
                    <a:pt x="1395832" y="2082468"/>
                    <a:pt x="1397354" y="2243316"/>
                    <a:pt x="1397259" y="2404259"/>
                  </a:cubicBezTo>
                  <a:cubicBezTo>
                    <a:pt x="1397259" y="2464684"/>
                    <a:pt x="1377574" y="2494042"/>
                    <a:pt x="1338395" y="2492997"/>
                  </a:cubicBezTo>
                  <a:cubicBezTo>
                    <a:pt x="1299216" y="2491951"/>
                    <a:pt x="1283145" y="2464494"/>
                    <a:pt x="1283145" y="2405305"/>
                  </a:cubicBezTo>
                  <a:cubicBezTo>
                    <a:pt x="1283145" y="2246927"/>
                    <a:pt x="1284761" y="2088549"/>
                    <a:pt x="1282479" y="1930266"/>
                  </a:cubicBezTo>
                  <a:cubicBezTo>
                    <a:pt x="1281148" y="1843619"/>
                    <a:pt x="1309011" y="1772744"/>
                    <a:pt x="1371869" y="1713269"/>
                  </a:cubicBezTo>
                  <a:cubicBezTo>
                    <a:pt x="1426073" y="1661965"/>
                    <a:pt x="1477995" y="1608760"/>
                    <a:pt x="1536573" y="1550141"/>
                  </a:cubicBezTo>
                  <a:cubicBezTo>
                    <a:pt x="1511088" y="1534084"/>
                    <a:pt x="1490357" y="1517648"/>
                    <a:pt x="1467629" y="1506722"/>
                  </a:cubicBezTo>
                  <a:cubicBezTo>
                    <a:pt x="1370918" y="1462829"/>
                    <a:pt x="1273160" y="1421215"/>
                    <a:pt x="1176543" y="1376562"/>
                  </a:cubicBezTo>
                  <a:cubicBezTo>
                    <a:pt x="1154766" y="1367061"/>
                    <a:pt x="1142689" y="1371526"/>
                    <a:pt x="1127474" y="1387108"/>
                  </a:cubicBezTo>
                  <a:cubicBezTo>
                    <a:pt x="1063665" y="1452378"/>
                    <a:pt x="999381" y="1517078"/>
                    <a:pt x="933765" y="1580543"/>
                  </a:cubicBezTo>
                  <a:cubicBezTo>
                    <a:pt x="916096" y="1596669"/>
                    <a:pt x="906573" y="1619845"/>
                    <a:pt x="907804" y="1643723"/>
                  </a:cubicBezTo>
                  <a:cubicBezTo>
                    <a:pt x="908660" y="1893308"/>
                    <a:pt x="907139" y="2142798"/>
                    <a:pt x="909041" y="2392383"/>
                  </a:cubicBezTo>
                  <a:cubicBezTo>
                    <a:pt x="909611" y="2476560"/>
                    <a:pt x="886027" y="2490241"/>
                    <a:pt x="850177" y="2492236"/>
                  </a:cubicBezTo>
                  <a:cubicBezTo>
                    <a:pt x="810237" y="2494327"/>
                    <a:pt x="794166" y="2463734"/>
                    <a:pt x="794166" y="2394189"/>
                  </a:cubicBezTo>
                  <a:cubicBezTo>
                    <a:pt x="794166" y="2144604"/>
                    <a:pt x="793690" y="1895113"/>
                    <a:pt x="794641" y="1645528"/>
                  </a:cubicBezTo>
                  <a:cubicBezTo>
                    <a:pt x="796060" y="1620380"/>
                    <a:pt x="786030" y="1595938"/>
                    <a:pt x="767349" y="1579023"/>
                  </a:cubicBezTo>
                  <a:cubicBezTo>
                    <a:pt x="701638" y="1516223"/>
                    <a:pt x="637544" y="1450953"/>
                    <a:pt x="573640" y="1385778"/>
                  </a:cubicBezTo>
                  <a:cubicBezTo>
                    <a:pt x="559376" y="1371241"/>
                    <a:pt x="548059" y="1366776"/>
                    <a:pt x="527709" y="1376277"/>
                  </a:cubicBezTo>
                  <a:cubicBezTo>
                    <a:pt x="429951" y="1421120"/>
                    <a:pt x="331052" y="1463399"/>
                    <a:pt x="232914" y="1508052"/>
                  </a:cubicBezTo>
                  <a:cubicBezTo>
                    <a:pt x="210662" y="1518218"/>
                    <a:pt x="191072" y="1534084"/>
                    <a:pt x="165777" y="1550141"/>
                  </a:cubicBezTo>
                  <a:cubicBezTo>
                    <a:pt x="221883" y="1605340"/>
                    <a:pt x="271333" y="1657689"/>
                    <a:pt x="324205" y="1706238"/>
                  </a:cubicBezTo>
                  <a:cubicBezTo>
                    <a:pt x="393054" y="1769703"/>
                    <a:pt x="423104" y="1845520"/>
                    <a:pt x="420917" y="1939482"/>
                  </a:cubicBezTo>
                  <a:cubicBezTo>
                    <a:pt x="417399" y="2093964"/>
                    <a:pt x="420061" y="2248542"/>
                    <a:pt x="419871" y="2403119"/>
                  </a:cubicBezTo>
                  <a:cubicBezTo>
                    <a:pt x="419871" y="2418226"/>
                    <a:pt x="423960" y="2437227"/>
                    <a:pt x="416543" y="2447678"/>
                  </a:cubicBezTo>
                  <a:cubicBezTo>
                    <a:pt x="403895" y="2465539"/>
                    <a:pt x="384401" y="2488531"/>
                    <a:pt x="366523" y="2489576"/>
                  </a:cubicBezTo>
                  <a:cubicBezTo>
                    <a:pt x="348645" y="2490621"/>
                    <a:pt x="326012" y="2470575"/>
                    <a:pt x="312319" y="2453663"/>
                  </a:cubicBezTo>
                  <a:cubicBezTo>
                    <a:pt x="303570" y="2443118"/>
                    <a:pt x="306137" y="2422216"/>
                    <a:pt x="306042" y="2406160"/>
                  </a:cubicBezTo>
                  <a:cubicBezTo>
                    <a:pt x="306042" y="2245312"/>
                    <a:pt x="304901" y="2084464"/>
                    <a:pt x="306042" y="1923616"/>
                  </a:cubicBezTo>
                  <a:cubicBezTo>
                    <a:pt x="308233" y="1876297"/>
                    <a:pt x="289323" y="1830441"/>
                    <a:pt x="254406" y="1798396"/>
                  </a:cubicBezTo>
                  <a:cubicBezTo>
                    <a:pt x="209806" y="1755927"/>
                    <a:pt x="167394" y="1711274"/>
                    <a:pt x="123935" y="1667570"/>
                  </a:cubicBezTo>
                  <a:lnTo>
                    <a:pt x="114426" y="1671275"/>
                  </a:lnTo>
                  <a:lnTo>
                    <a:pt x="114426" y="1710894"/>
                  </a:lnTo>
                  <a:cubicBezTo>
                    <a:pt x="114426" y="1941446"/>
                    <a:pt x="114426" y="2171997"/>
                    <a:pt x="114426" y="2402549"/>
                  </a:cubicBezTo>
                  <a:cubicBezTo>
                    <a:pt x="114858" y="2416468"/>
                    <a:pt x="114382" y="2430401"/>
                    <a:pt x="112999" y="2444258"/>
                  </a:cubicBezTo>
                  <a:cubicBezTo>
                    <a:pt x="110886" y="2470853"/>
                    <a:pt x="88825" y="2491452"/>
                    <a:pt x="62123" y="2491761"/>
                  </a:cubicBezTo>
                  <a:cubicBezTo>
                    <a:pt x="35454" y="2495571"/>
                    <a:pt x="10435" y="2477949"/>
                    <a:pt x="5066" y="2451573"/>
                  </a:cubicBezTo>
                  <a:cubicBezTo>
                    <a:pt x="1540" y="2436861"/>
                    <a:pt x="-90" y="2421759"/>
                    <a:pt x="216" y="2406635"/>
                  </a:cubicBezTo>
                  <a:cubicBezTo>
                    <a:pt x="216" y="2172282"/>
                    <a:pt x="216" y="1937930"/>
                    <a:pt x="216" y="1703578"/>
                  </a:cubicBezTo>
                  <a:cubicBezTo>
                    <a:pt x="216" y="1558026"/>
                    <a:pt x="65166" y="1455133"/>
                    <a:pt x="199916" y="1396608"/>
                  </a:cubicBezTo>
                  <a:cubicBezTo>
                    <a:pt x="297864" y="1354710"/>
                    <a:pt x="394291" y="1309676"/>
                    <a:pt x="491858" y="1268158"/>
                  </a:cubicBezTo>
                  <a:cubicBezTo>
                    <a:pt x="531988" y="1251057"/>
                    <a:pt x="549391" y="1225310"/>
                    <a:pt x="550722" y="1181321"/>
                  </a:cubicBezTo>
                  <a:cubicBezTo>
                    <a:pt x="552053" y="1134577"/>
                    <a:pt x="541878" y="1100185"/>
                    <a:pt x="505647" y="1065317"/>
                  </a:cubicBezTo>
                  <a:cubicBezTo>
                    <a:pt x="413119" y="976295"/>
                    <a:pt x="372133" y="862190"/>
                    <a:pt x="366238" y="734310"/>
                  </a:cubicBezTo>
                  <a:cubicBezTo>
                    <a:pt x="365572" y="719109"/>
                    <a:pt x="353780" y="704098"/>
                    <a:pt x="346172" y="689467"/>
                  </a:cubicBezTo>
                  <a:cubicBezTo>
                    <a:pt x="334571" y="667520"/>
                    <a:pt x="313745" y="646903"/>
                    <a:pt x="311368" y="624291"/>
                  </a:cubicBezTo>
                  <a:cubicBezTo>
                    <a:pt x="296628" y="484915"/>
                    <a:pt x="302619" y="347629"/>
                    <a:pt x="383735" y="225734"/>
                  </a:cubicBezTo>
                  <a:cubicBezTo>
                    <a:pt x="468655" y="97949"/>
                    <a:pt x="587429" y="20898"/>
                    <a:pt x="740437" y="7217"/>
                  </a:cubicBezTo>
                  <a:cubicBezTo>
                    <a:pt x="870432" y="-3899"/>
                    <a:pt x="1002139" y="-10170"/>
                    <a:pt x="1123956" y="53105"/>
                  </a:cubicBezTo>
                  <a:cubicBezTo>
                    <a:pt x="1299406" y="143933"/>
                    <a:pt x="1388700" y="289864"/>
                    <a:pt x="1396213" y="486150"/>
                  </a:cubicBezTo>
                  <a:cubicBezTo>
                    <a:pt x="1398586" y="526034"/>
                    <a:pt x="1382452" y="564790"/>
                    <a:pt x="1352469" y="591229"/>
                  </a:cubicBezTo>
                  <a:cubicBezTo>
                    <a:pt x="1342960" y="600729"/>
                    <a:pt x="1338015" y="618876"/>
                    <a:pt x="1336493" y="633602"/>
                  </a:cubicBezTo>
                  <a:cubicBezTo>
                    <a:pt x="1328600" y="709608"/>
                    <a:pt x="1328885" y="787989"/>
                    <a:pt x="1314051" y="863045"/>
                  </a:cubicBezTo>
                  <a:cubicBezTo>
                    <a:pt x="1296458" y="951973"/>
                    <a:pt x="1244061" y="1024558"/>
                    <a:pt x="1177494" y="1086313"/>
                  </a:cubicBezTo>
                  <a:cubicBezTo>
                    <a:pt x="1128045" y="1132107"/>
                    <a:pt x="1144116" y="1237281"/>
                    <a:pt x="1205547" y="1264928"/>
                  </a:cubicBezTo>
                  <a:cubicBezTo>
                    <a:pt x="1305968" y="1310151"/>
                    <a:pt x="1406547" y="1354963"/>
                    <a:pt x="1507284" y="1399364"/>
                  </a:cubicBezTo>
                  <a:cubicBezTo>
                    <a:pt x="1637089" y="1456368"/>
                    <a:pt x="1701183" y="1557551"/>
                    <a:pt x="1701658" y="1698163"/>
                  </a:cubicBezTo>
                  <a:cubicBezTo>
                    <a:pt x="1702514" y="1936252"/>
                    <a:pt x="1701658" y="2174436"/>
                    <a:pt x="1701658" y="2412525"/>
                  </a:cubicBezTo>
                  <a:cubicBezTo>
                    <a:pt x="1701658" y="2426301"/>
                    <a:pt x="1703465" y="2444448"/>
                    <a:pt x="1695858" y="2452808"/>
                  </a:cubicBezTo>
                  <a:cubicBezTo>
                    <a:pt x="1681118" y="2469055"/>
                    <a:pt x="1661528" y="2487961"/>
                    <a:pt x="1641748" y="2490811"/>
                  </a:cubicBezTo>
                  <a:cubicBezTo>
                    <a:pt x="1615217" y="2494707"/>
                    <a:pt x="1594201" y="2475230"/>
                    <a:pt x="1589541" y="2446158"/>
                  </a:cubicBezTo>
                  <a:cubicBezTo>
                    <a:pt x="1587876" y="2432321"/>
                    <a:pt x="1587303" y="2418376"/>
                    <a:pt x="1587830" y="2404449"/>
                  </a:cubicBezTo>
                  <a:cubicBezTo>
                    <a:pt x="1587830" y="2173834"/>
                    <a:pt x="1587830" y="1943282"/>
                    <a:pt x="1587830" y="1712794"/>
                  </a:cubicBezTo>
                  <a:close/>
                  <a:moveTo>
                    <a:pt x="423580" y="609660"/>
                  </a:moveTo>
                  <a:lnTo>
                    <a:pt x="509165" y="553511"/>
                  </a:lnTo>
                  <a:cubicBezTo>
                    <a:pt x="539501" y="533464"/>
                    <a:pt x="571358" y="536409"/>
                    <a:pt x="590757" y="560921"/>
                  </a:cubicBezTo>
                  <a:cubicBezTo>
                    <a:pt x="610157" y="585433"/>
                    <a:pt x="605972" y="619446"/>
                    <a:pt x="578680" y="642153"/>
                  </a:cubicBezTo>
                  <a:cubicBezTo>
                    <a:pt x="557876" y="660622"/>
                    <a:pt x="534843" y="676421"/>
                    <a:pt x="510116" y="689182"/>
                  </a:cubicBezTo>
                  <a:cubicBezTo>
                    <a:pt x="484726" y="701152"/>
                    <a:pt x="476548" y="717684"/>
                    <a:pt x="481588" y="742956"/>
                  </a:cubicBezTo>
                  <a:cubicBezTo>
                    <a:pt x="489956" y="782004"/>
                    <a:pt x="494711" y="822667"/>
                    <a:pt x="507454" y="860670"/>
                  </a:cubicBezTo>
                  <a:cubicBezTo>
                    <a:pt x="565557" y="1033774"/>
                    <a:pt x="772579" y="1138093"/>
                    <a:pt x="947459" y="1086313"/>
                  </a:cubicBezTo>
                  <a:cubicBezTo>
                    <a:pt x="1146588" y="1027219"/>
                    <a:pt x="1247484" y="847179"/>
                    <a:pt x="1217149" y="629612"/>
                  </a:cubicBezTo>
                  <a:lnTo>
                    <a:pt x="1184436" y="631322"/>
                  </a:lnTo>
                  <a:cubicBezTo>
                    <a:pt x="1049116" y="639778"/>
                    <a:pt x="914556" y="634742"/>
                    <a:pt x="790552" y="573747"/>
                  </a:cubicBezTo>
                  <a:cubicBezTo>
                    <a:pt x="733495" y="545245"/>
                    <a:pt x="681668" y="505722"/>
                    <a:pt x="630792" y="466674"/>
                  </a:cubicBezTo>
                  <a:cubicBezTo>
                    <a:pt x="608094" y="447988"/>
                    <a:pt x="604854" y="414457"/>
                    <a:pt x="623557" y="391779"/>
                  </a:cubicBezTo>
                  <a:cubicBezTo>
                    <a:pt x="624525" y="390606"/>
                    <a:pt x="625543" y="389474"/>
                    <a:pt x="626608" y="388387"/>
                  </a:cubicBezTo>
                  <a:cubicBezTo>
                    <a:pt x="646863" y="365966"/>
                    <a:pt x="677864" y="363970"/>
                    <a:pt x="705442" y="383637"/>
                  </a:cubicBezTo>
                  <a:cubicBezTo>
                    <a:pt x="711623" y="388007"/>
                    <a:pt x="717043" y="393138"/>
                    <a:pt x="722939" y="398268"/>
                  </a:cubicBezTo>
                  <a:cubicBezTo>
                    <a:pt x="889926" y="535744"/>
                    <a:pt x="1081448" y="535174"/>
                    <a:pt x="1282764" y="501636"/>
                  </a:cubicBezTo>
                  <a:cubicBezTo>
                    <a:pt x="1279056" y="356655"/>
                    <a:pt x="1222284" y="246066"/>
                    <a:pt x="1102084" y="171105"/>
                  </a:cubicBezTo>
                  <a:cubicBezTo>
                    <a:pt x="990442" y="101749"/>
                    <a:pt x="866438" y="112105"/>
                    <a:pt x="743860" y="121701"/>
                  </a:cubicBezTo>
                  <a:cubicBezTo>
                    <a:pt x="680227" y="127711"/>
                    <a:pt x="619723" y="152108"/>
                    <a:pt x="569741" y="191912"/>
                  </a:cubicBezTo>
                  <a:cubicBezTo>
                    <a:pt x="432899" y="295850"/>
                    <a:pt x="408174" y="439977"/>
                    <a:pt x="423580" y="609660"/>
                  </a:cubicBezTo>
                  <a:close/>
                  <a:moveTo>
                    <a:pt x="670827" y="1179706"/>
                  </a:moveTo>
                  <a:cubicBezTo>
                    <a:pt x="661318" y="1215049"/>
                    <a:pt x="652949" y="1246211"/>
                    <a:pt x="645817" y="1277944"/>
                  </a:cubicBezTo>
                  <a:cubicBezTo>
                    <a:pt x="643987" y="1285882"/>
                    <a:pt x="645574" y="1294222"/>
                    <a:pt x="650192" y="1300936"/>
                  </a:cubicBezTo>
                  <a:cubicBezTo>
                    <a:pt x="716758" y="1368201"/>
                    <a:pt x="783325" y="1434706"/>
                    <a:pt x="851888" y="1502922"/>
                  </a:cubicBezTo>
                  <a:cubicBezTo>
                    <a:pt x="920167" y="1434611"/>
                    <a:pt x="985497" y="1369436"/>
                    <a:pt x="1050447" y="1303406"/>
                  </a:cubicBezTo>
                  <a:cubicBezTo>
                    <a:pt x="1055202" y="1298656"/>
                    <a:pt x="1060717" y="1290010"/>
                    <a:pt x="1059957" y="1284404"/>
                  </a:cubicBezTo>
                  <a:cubicBezTo>
                    <a:pt x="1051778" y="1249537"/>
                    <a:pt x="1041698" y="1215144"/>
                    <a:pt x="1031428" y="1179231"/>
                  </a:cubicBezTo>
                  <a:cubicBezTo>
                    <a:pt x="915383" y="1224204"/>
                    <a:pt x="786706" y="1224238"/>
                    <a:pt x="670637" y="1179326"/>
                  </a:cubicBezTo>
                  <a:close/>
                </a:path>
              </a:pathLst>
            </a:custGeom>
            <a:grpFill/>
            <a:ln w="9502"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0F70265C-F73A-8F47-B572-D8186669A03A}"/>
                </a:ext>
              </a:extLst>
            </p:cNvPr>
            <p:cNvSpPr/>
            <p:nvPr/>
          </p:nvSpPr>
          <p:spPr>
            <a:xfrm>
              <a:off x="2622245" y="2491856"/>
              <a:ext cx="1030042" cy="2185259"/>
            </a:xfrm>
            <a:custGeom>
              <a:avLst/>
              <a:gdLst>
                <a:gd name="connsiteX0" fmla="*/ 801471 w 1030042"/>
                <a:gd name="connsiteY0" fmla="*/ 1405440 h 2185259"/>
                <a:gd name="connsiteX1" fmla="*/ 676706 w 1030042"/>
                <a:gd name="connsiteY1" fmla="*/ 1532465 h 2185259"/>
                <a:gd name="connsiteX2" fmla="*/ 664154 w 1030042"/>
                <a:gd name="connsiteY2" fmla="*/ 1576929 h 2185259"/>
                <a:gd name="connsiteX3" fmla="*/ 663583 w 1030042"/>
                <a:gd name="connsiteY3" fmla="*/ 2101371 h 2185259"/>
                <a:gd name="connsiteX4" fmla="*/ 661871 w 1030042"/>
                <a:gd name="connsiteY4" fmla="*/ 2139374 h 2185259"/>
                <a:gd name="connsiteX5" fmla="*/ 608999 w 1030042"/>
                <a:gd name="connsiteY5" fmla="*/ 2183648 h 2185259"/>
                <a:gd name="connsiteX6" fmla="*/ 555270 w 1030042"/>
                <a:gd name="connsiteY6" fmla="*/ 2145170 h 2185259"/>
                <a:gd name="connsiteX7" fmla="*/ 549659 w 1030042"/>
                <a:gd name="connsiteY7" fmla="*/ 2101086 h 2185259"/>
                <a:gd name="connsiteX8" fmla="*/ 548518 w 1030042"/>
                <a:gd name="connsiteY8" fmla="*/ 1576644 h 2185259"/>
                <a:gd name="connsiteX9" fmla="*/ 525981 w 1030042"/>
                <a:gd name="connsiteY9" fmla="*/ 1521064 h 2185259"/>
                <a:gd name="connsiteX10" fmla="*/ 415100 w 1030042"/>
                <a:gd name="connsiteY10" fmla="*/ 1404300 h 2185259"/>
                <a:gd name="connsiteX11" fmla="*/ 152542 w 1030042"/>
                <a:gd name="connsiteY11" fmla="*/ 1537311 h 2185259"/>
                <a:gd name="connsiteX12" fmla="*/ 272077 w 1030042"/>
                <a:gd name="connsiteY12" fmla="*/ 1652555 h 2185259"/>
                <a:gd name="connsiteX13" fmla="*/ 359374 w 1030042"/>
                <a:gd name="connsiteY13" fmla="*/ 1862712 h 2185259"/>
                <a:gd name="connsiteX14" fmla="*/ 358708 w 1030042"/>
                <a:gd name="connsiteY14" fmla="*/ 2113532 h 2185259"/>
                <a:gd name="connsiteX15" fmla="*/ 302602 w 1030042"/>
                <a:gd name="connsiteY15" fmla="*/ 2185263 h 2185259"/>
                <a:gd name="connsiteX16" fmla="*/ 244879 w 1030042"/>
                <a:gd name="connsiteY16" fmla="*/ 2114767 h 2185259"/>
                <a:gd name="connsiteX17" fmla="*/ 244879 w 1030042"/>
                <a:gd name="connsiteY17" fmla="*/ 1860147 h 2185259"/>
                <a:gd name="connsiteX18" fmla="*/ 193243 w 1030042"/>
                <a:gd name="connsiteY18" fmla="*/ 1735022 h 2185259"/>
                <a:gd name="connsiteX19" fmla="*/ 114789 w 1030042"/>
                <a:gd name="connsiteY19" fmla="*/ 1654550 h 2185259"/>
                <a:gd name="connsiteX20" fmla="*/ 114789 w 1030042"/>
                <a:gd name="connsiteY20" fmla="*/ 2094815 h 2185259"/>
                <a:gd name="connsiteX21" fmla="*/ 114789 w 1030042"/>
                <a:gd name="connsiteY21" fmla="*/ 2125218 h 2185259"/>
                <a:gd name="connsiteX22" fmla="*/ 58398 w 1030042"/>
                <a:gd name="connsiteY22" fmla="*/ 2185358 h 2185259"/>
                <a:gd name="connsiteX23" fmla="*/ 1287 w 1030042"/>
                <a:gd name="connsiteY23" fmla="*/ 2128407 h 2185259"/>
                <a:gd name="connsiteX24" fmla="*/ 1341 w 1030042"/>
                <a:gd name="connsiteY24" fmla="*/ 2125883 h 2185259"/>
                <a:gd name="connsiteX25" fmla="*/ 2957 w 1030042"/>
                <a:gd name="connsiteY25" fmla="*/ 1612842 h 2185259"/>
                <a:gd name="connsiteX26" fmla="*/ 131241 w 1030042"/>
                <a:gd name="connsiteY26" fmla="*/ 1419501 h 2185259"/>
                <a:gd name="connsiteX27" fmla="*/ 314584 w 1030042"/>
                <a:gd name="connsiteY27" fmla="*/ 1327724 h 2185259"/>
                <a:gd name="connsiteX28" fmla="*/ 366316 w 1030042"/>
                <a:gd name="connsiteY28" fmla="*/ 1244307 h 2185259"/>
                <a:gd name="connsiteX29" fmla="*/ 366316 w 1030042"/>
                <a:gd name="connsiteY29" fmla="*/ 1232906 h 2185259"/>
                <a:gd name="connsiteX30" fmla="*/ 305360 w 1030042"/>
                <a:gd name="connsiteY30" fmla="*/ 1079944 h 2185259"/>
                <a:gd name="connsiteX31" fmla="*/ 190675 w 1030042"/>
                <a:gd name="connsiteY31" fmla="*/ 854681 h 2185259"/>
                <a:gd name="connsiteX32" fmla="*/ 204654 w 1030042"/>
                <a:gd name="connsiteY32" fmla="*/ 538305 h 2185259"/>
                <a:gd name="connsiteX33" fmla="*/ 351481 w 1030042"/>
                <a:gd name="connsiteY33" fmla="*/ 331284 h 2185259"/>
                <a:gd name="connsiteX34" fmla="*/ 371641 w 1030042"/>
                <a:gd name="connsiteY34" fmla="*/ 280740 h 2185259"/>
                <a:gd name="connsiteX35" fmla="*/ 474914 w 1030042"/>
                <a:gd name="connsiteY35" fmla="*/ 40655 h 2185259"/>
                <a:gd name="connsiteX36" fmla="*/ 739659 w 1030042"/>
                <a:gd name="connsiteY36" fmla="*/ 41415 h 2185259"/>
                <a:gd name="connsiteX37" fmla="*/ 841887 w 1030042"/>
                <a:gd name="connsiteY37" fmla="*/ 282735 h 2185259"/>
                <a:gd name="connsiteX38" fmla="*/ 859669 w 1030042"/>
                <a:gd name="connsiteY38" fmla="*/ 330239 h 2185259"/>
                <a:gd name="connsiteX39" fmla="*/ 1028083 w 1030042"/>
                <a:gd name="connsiteY39" fmla="*/ 658775 h 2185259"/>
                <a:gd name="connsiteX40" fmla="*/ 1009064 w 1030042"/>
                <a:gd name="connsiteY40" fmla="*/ 918621 h 2185259"/>
                <a:gd name="connsiteX41" fmla="*/ 875931 w 1030042"/>
                <a:gd name="connsiteY41" fmla="*/ 1113007 h 2185259"/>
                <a:gd name="connsiteX42" fmla="*/ 846736 w 1030042"/>
                <a:gd name="connsiteY42" fmla="*/ 1177042 h 2185259"/>
                <a:gd name="connsiteX43" fmla="*/ 846736 w 1030042"/>
                <a:gd name="connsiteY43" fmla="*/ 1203549 h 2185259"/>
                <a:gd name="connsiteX44" fmla="*/ 926806 w 1030042"/>
                <a:gd name="connsiteY44" fmla="*/ 1343020 h 2185259"/>
                <a:gd name="connsiteX45" fmla="*/ 962657 w 1030042"/>
                <a:gd name="connsiteY45" fmla="*/ 1422161 h 2185259"/>
                <a:gd name="connsiteX46" fmla="*/ 878213 w 1030042"/>
                <a:gd name="connsiteY46" fmla="*/ 1444013 h 2185259"/>
                <a:gd name="connsiteX47" fmla="*/ 801471 w 1030042"/>
                <a:gd name="connsiteY47" fmla="*/ 1405440 h 2185259"/>
                <a:gd name="connsiteX48" fmla="*/ 299844 w 1030042"/>
                <a:gd name="connsiteY48" fmla="*/ 786845 h 2185259"/>
                <a:gd name="connsiteX49" fmla="*/ 607953 w 1030042"/>
                <a:gd name="connsiteY49" fmla="*/ 1096665 h 2185259"/>
                <a:gd name="connsiteX50" fmla="*/ 909784 w 1030042"/>
                <a:gd name="connsiteY50" fmla="*/ 807367 h 2185259"/>
                <a:gd name="connsiteX51" fmla="*/ 496691 w 1030042"/>
                <a:gd name="connsiteY51" fmla="*/ 699438 h 2185259"/>
                <a:gd name="connsiteX52" fmla="*/ 464644 w 1030042"/>
                <a:gd name="connsiteY52" fmla="*/ 698393 h 2185259"/>
                <a:gd name="connsiteX53" fmla="*/ 299844 w 1030042"/>
                <a:gd name="connsiteY53" fmla="*/ 786845 h 2185259"/>
                <a:gd name="connsiteX54" fmla="*/ 912067 w 1030042"/>
                <a:gd name="connsiteY54" fmla="*/ 688417 h 2185259"/>
                <a:gd name="connsiteX55" fmla="*/ 611376 w 1030042"/>
                <a:gd name="connsiteY55" fmla="*/ 358646 h 2185259"/>
                <a:gd name="connsiteX56" fmla="*/ 302507 w 1030042"/>
                <a:gd name="connsiteY56" fmla="*/ 664475 h 2185259"/>
                <a:gd name="connsiteX57" fmla="*/ 421946 w 1030042"/>
                <a:gd name="connsiteY57" fmla="*/ 584479 h 2185259"/>
                <a:gd name="connsiteX58" fmla="*/ 549089 w 1030042"/>
                <a:gd name="connsiteY58" fmla="*/ 590845 h 2185259"/>
                <a:gd name="connsiteX59" fmla="*/ 912067 w 1030042"/>
                <a:gd name="connsiteY59" fmla="*/ 688417 h 2185259"/>
                <a:gd name="connsiteX60" fmla="*/ 482237 w 1030042"/>
                <a:gd name="connsiteY60" fmla="*/ 1202789 h 2185259"/>
                <a:gd name="connsiteX61" fmla="*/ 477957 w 1030042"/>
                <a:gd name="connsiteY61" fmla="*/ 1292286 h 2185259"/>
                <a:gd name="connsiteX62" fmla="*/ 487467 w 1030042"/>
                <a:gd name="connsiteY62" fmla="*/ 1318793 h 2185259"/>
                <a:gd name="connsiteX63" fmla="*/ 606241 w 1030042"/>
                <a:gd name="connsiteY63" fmla="*/ 1441733 h 2185259"/>
                <a:gd name="connsiteX64" fmla="*/ 729294 w 1030042"/>
                <a:gd name="connsiteY64" fmla="*/ 1316418 h 2185259"/>
                <a:gd name="connsiteX65" fmla="*/ 737282 w 1030042"/>
                <a:gd name="connsiteY65" fmla="*/ 1296656 h 2185259"/>
                <a:gd name="connsiteX66" fmla="*/ 729865 w 1030042"/>
                <a:gd name="connsiteY66" fmla="*/ 1202789 h 2185259"/>
                <a:gd name="connsiteX67" fmla="*/ 731006 w 1030042"/>
                <a:gd name="connsiteY67" fmla="*/ 252047 h 2185259"/>
                <a:gd name="connsiteX68" fmla="*/ 670430 w 1030042"/>
                <a:gd name="connsiteY68" fmla="*/ 132813 h 2185259"/>
                <a:gd name="connsiteX69" fmla="*/ 534634 w 1030042"/>
                <a:gd name="connsiteY69" fmla="*/ 138513 h 2185259"/>
                <a:gd name="connsiteX70" fmla="*/ 482332 w 1030042"/>
                <a:gd name="connsiteY70" fmla="*/ 252047 h 218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30042" h="2185259">
                  <a:moveTo>
                    <a:pt x="801471" y="1405440"/>
                  </a:moveTo>
                  <a:cubicBezTo>
                    <a:pt x="759819" y="1447338"/>
                    <a:pt x="716836" y="1488572"/>
                    <a:pt x="676706" y="1532465"/>
                  </a:cubicBezTo>
                  <a:cubicBezTo>
                    <a:pt x="667197" y="1542726"/>
                    <a:pt x="664249" y="1561823"/>
                    <a:pt x="664154" y="1576929"/>
                  </a:cubicBezTo>
                  <a:cubicBezTo>
                    <a:pt x="663298" y="1751743"/>
                    <a:pt x="664154" y="1926557"/>
                    <a:pt x="663583" y="2101371"/>
                  </a:cubicBezTo>
                  <a:cubicBezTo>
                    <a:pt x="664263" y="2114064"/>
                    <a:pt x="663689" y="2126793"/>
                    <a:pt x="661871" y="2139374"/>
                  </a:cubicBezTo>
                  <a:cubicBezTo>
                    <a:pt x="656261" y="2167876"/>
                    <a:pt x="635530" y="2187733"/>
                    <a:pt x="608999" y="2183648"/>
                  </a:cubicBezTo>
                  <a:cubicBezTo>
                    <a:pt x="589219" y="2180512"/>
                    <a:pt x="569249" y="2161796"/>
                    <a:pt x="555270" y="2145170"/>
                  </a:cubicBezTo>
                  <a:cubicBezTo>
                    <a:pt x="547282" y="2135669"/>
                    <a:pt x="549754" y="2116097"/>
                    <a:pt x="549659" y="2101086"/>
                  </a:cubicBezTo>
                  <a:cubicBezTo>
                    <a:pt x="549659" y="1926272"/>
                    <a:pt x="549659" y="1751458"/>
                    <a:pt x="548518" y="1576644"/>
                  </a:cubicBezTo>
                  <a:cubicBezTo>
                    <a:pt x="547263" y="1556160"/>
                    <a:pt x="539349" y="1536645"/>
                    <a:pt x="525981" y="1521064"/>
                  </a:cubicBezTo>
                  <a:cubicBezTo>
                    <a:pt x="490605" y="1480021"/>
                    <a:pt x="451426" y="1442113"/>
                    <a:pt x="415100" y="1404300"/>
                  </a:cubicBezTo>
                  <a:lnTo>
                    <a:pt x="152542" y="1537311"/>
                  </a:lnTo>
                  <a:cubicBezTo>
                    <a:pt x="195715" y="1579019"/>
                    <a:pt x="233373" y="1616357"/>
                    <a:pt x="272077" y="1652555"/>
                  </a:cubicBezTo>
                  <a:cubicBezTo>
                    <a:pt x="331366" y="1705900"/>
                    <a:pt x="363434" y="1783100"/>
                    <a:pt x="359374" y="1862712"/>
                  </a:cubicBezTo>
                  <a:cubicBezTo>
                    <a:pt x="357092" y="1946318"/>
                    <a:pt x="359374" y="2029925"/>
                    <a:pt x="358708" y="2113532"/>
                  </a:cubicBezTo>
                  <a:cubicBezTo>
                    <a:pt x="358708" y="2158471"/>
                    <a:pt x="337407" y="2184883"/>
                    <a:pt x="302602" y="2185263"/>
                  </a:cubicBezTo>
                  <a:cubicBezTo>
                    <a:pt x="267797" y="2185643"/>
                    <a:pt x="245545" y="2159136"/>
                    <a:pt x="244879" y="2114767"/>
                  </a:cubicBezTo>
                  <a:cubicBezTo>
                    <a:pt x="244309" y="2029830"/>
                    <a:pt x="243263" y="1944988"/>
                    <a:pt x="244879" y="1860147"/>
                  </a:cubicBezTo>
                  <a:cubicBezTo>
                    <a:pt x="247757" y="1812738"/>
                    <a:pt x="228728" y="1766627"/>
                    <a:pt x="193243" y="1735022"/>
                  </a:cubicBezTo>
                  <a:cubicBezTo>
                    <a:pt x="168613" y="1712220"/>
                    <a:pt x="146266" y="1687518"/>
                    <a:pt x="114789" y="1654550"/>
                  </a:cubicBezTo>
                  <a:lnTo>
                    <a:pt x="114789" y="2094815"/>
                  </a:lnTo>
                  <a:cubicBezTo>
                    <a:pt x="114789" y="2104886"/>
                    <a:pt x="115265" y="2115147"/>
                    <a:pt x="114789" y="2125218"/>
                  </a:cubicBezTo>
                  <a:cubicBezTo>
                    <a:pt x="112222" y="2160941"/>
                    <a:pt x="89304" y="2185168"/>
                    <a:pt x="58398" y="2185358"/>
                  </a:cubicBezTo>
                  <a:cubicBezTo>
                    <a:pt x="26886" y="2185387"/>
                    <a:pt x="1317" y="2159890"/>
                    <a:pt x="1287" y="2128407"/>
                  </a:cubicBezTo>
                  <a:cubicBezTo>
                    <a:pt x="1286" y="2127565"/>
                    <a:pt x="1304" y="2126724"/>
                    <a:pt x="1341" y="2125883"/>
                  </a:cubicBezTo>
                  <a:cubicBezTo>
                    <a:pt x="675" y="1954869"/>
                    <a:pt x="-1607" y="1783855"/>
                    <a:pt x="2957" y="1612842"/>
                  </a:cubicBezTo>
                  <a:cubicBezTo>
                    <a:pt x="5240" y="1525720"/>
                    <a:pt x="53833" y="1460829"/>
                    <a:pt x="131241" y="1419501"/>
                  </a:cubicBezTo>
                  <a:cubicBezTo>
                    <a:pt x="191626" y="1387484"/>
                    <a:pt x="252867" y="1357176"/>
                    <a:pt x="314584" y="1327724"/>
                  </a:cubicBezTo>
                  <a:cubicBezTo>
                    <a:pt x="350625" y="1310432"/>
                    <a:pt x="370500" y="1285445"/>
                    <a:pt x="366316" y="1244307"/>
                  </a:cubicBezTo>
                  <a:cubicBezTo>
                    <a:pt x="365841" y="1240522"/>
                    <a:pt x="365841" y="1236692"/>
                    <a:pt x="366316" y="1232906"/>
                  </a:cubicBezTo>
                  <a:cubicBezTo>
                    <a:pt x="375825" y="1169821"/>
                    <a:pt x="356806" y="1123267"/>
                    <a:pt x="305360" y="1079944"/>
                  </a:cubicBezTo>
                  <a:cubicBezTo>
                    <a:pt x="237652" y="1022939"/>
                    <a:pt x="200755" y="942943"/>
                    <a:pt x="190675" y="854681"/>
                  </a:cubicBezTo>
                  <a:cubicBezTo>
                    <a:pt x="178693" y="748937"/>
                    <a:pt x="172892" y="642434"/>
                    <a:pt x="204654" y="538305"/>
                  </a:cubicBezTo>
                  <a:cubicBezTo>
                    <a:pt x="229749" y="455176"/>
                    <a:pt x="281298" y="382493"/>
                    <a:pt x="351481" y="331284"/>
                  </a:cubicBezTo>
                  <a:cubicBezTo>
                    <a:pt x="370500" y="317128"/>
                    <a:pt x="375445" y="304112"/>
                    <a:pt x="371641" y="280740"/>
                  </a:cubicBezTo>
                  <a:cubicBezTo>
                    <a:pt x="355570" y="179747"/>
                    <a:pt x="391706" y="98610"/>
                    <a:pt x="474914" y="40655"/>
                  </a:cubicBezTo>
                  <a:cubicBezTo>
                    <a:pt x="554865" y="-13697"/>
                    <a:pt x="660023" y="-13395"/>
                    <a:pt x="739659" y="41415"/>
                  </a:cubicBezTo>
                  <a:cubicBezTo>
                    <a:pt x="823438" y="100415"/>
                    <a:pt x="857863" y="182787"/>
                    <a:pt x="841887" y="282735"/>
                  </a:cubicBezTo>
                  <a:cubicBezTo>
                    <a:pt x="838273" y="305062"/>
                    <a:pt x="841887" y="316368"/>
                    <a:pt x="859669" y="330239"/>
                  </a:cubicBezTo>
                  <a:cubicBezTo>
                    <a:pt x="967888" y="412515"/>
                    <a:pt x="1026086" y="522344"/>
                    <a:pt x="1028083" y="658775"/>
                  </a:cubicBezTo>
                  <a:cubicBezTo>
                    <a:pt x="1029509" y="745802"/>
                    <a:pt x="1037592" y="833494"/>
                    <a:pt x="1009064" y="918621"/>
                  </a:cubicBezTo>
                  <a:cubicBezTo>
                    <a:pt x="984920" y="995152"/>
                    <a:pt x="938586" y="1062803"/>
                    <a:pt x="875931" y="1113007"/>
                  </a:cubicBezTo>
                  <a:cubicBezTo>
                    <a:pt x="853108" y="1130868"/>
                    <a:pt x="843028" y="1149299"/>
                    <a:pt x="846736" y="1177042"/>
                  </a:cubicBezTo>
                  <a:cubicBezTo>
                    <a:pt x="847925" y="1185838"/>
                    <a:pt x="847925" y="1194753"/>
                    <a:pt x="846736" y="1203549"/>
                  </a:cubicBezTo>
                  <a:cubicBezTo>
                    <a:pt x="837227" y="1270719"/>
                    <a:pt x="858623" y="1317558"/>
                    <a:pt x="926806" y="1343020"/>
                  </a:cubicBezTo>
                  <a:cubicBezTo>
                    <a:pt x="967032" y="1357936"/>
                    <a:pt x="977492" y="1390524"/>
                    <a:pt x="962657" y="1422161"/>
                  </a:cubicBezTo>
                  <a:cubicBezTo>
                    <a:pt x="947823" y="1453799"/>
                    <a:pt x="917012" y="1461780"/>
                    <a:pt x="878213" y="1444013"/>
                  </a:cubicBezTo>
                  <a:cubicBezTo>
                    <a:pt x="852537" y="1432517"/>
                    <a:pt x="828383" y="1419121"/>
                    <a:pt x="801471" y="1405440"/>
                  </a:cubicBezTo>
                  <a:close/>
                  <a:moveTo>
                    <a:pt x="299844" y="786845"/>
                  </a:moveTo>
                  <a:cubicBezTo>
                    <a:pt x="294519" y="953109"/>
                    <a:pt x="435355" y="1097520"/>
                    <a:pt x="607953" y="1096665"/>
                  </a:cubicBezTo>
                  <a:cubicBezTo>
                    <a:pt x="769614" y="1095810"/>
                    <a:pt x="919199" y="954154"/>
                    <a:pt x="909784" y="807367"/>
                  </a:cubicBezTo>
                  <a:cubicBezTo>
                    <a:pt x="754684" y="838624"/>
                    <a:pt x="617367" y="801191"/>
                    <a:pt x="496691" y="699438"/>
                  </a:cubicBezTo>
                  <a:cubicBezTo>
                    <a:pt x="486753" y="694129"/>
                    <a:pt x="474908" y="693743"/>
                    <a:pt x="464644" y="698393"/>
                  </a:cubicBezTo>
                  <a:cubicBezTo>
                    <a:pt x="411106" y="725755"/>
                    <a:pt x="358518" y="755113"/>
                    <a:pt x="299844" y="786845"/>
                  </a:cubicBezTo>
                  <a:close/>
                  <a:moveTo>
                    <a:pt x="912067" y="688417"/>
                  </a:moveTo>
                  <a:cubicBezTo>
                    <a:pt x="928328" y="514363"/>
                    <a:pt x="791011" y="365391"/>
                    <a:pt x="611376" y="358646"/>
                  </a:cubicBezTo>
                  <a:cubicBezTo>
                    <a:pt x="449714" y="352090"/>
                    <a:pt x="301176" y="493652"/>
                    <a:pt x="302507" y="664475"/>
                  </a:cubicBezTo>
                  <a:cubicBezTo>
                    <a:pt x="346156" y="635973"/>
                    <a:pt x="386571" y="613171"/>
                    <a:pt x="421946" y="584479"/>
                  </a:cubicBezTo>
                  <a:cubicBezTo>
                    <a:pt x="479004" y="537925"/>
                    <a:pt x="496596" y="538305"/>
                    <a:pt x="549089" y="590845"/>
                  </a:cubicBezTo>
                  <a:cubicBezTo>
                    <a:pt x="650365" y="692408"/>
                    <a:pt x="770660" y="727086"/>
                    <a:pt x="912067" y="688417"/>
                  </a:cubicBezTo>
                  <a:close/>
                  <a:moveTo>
                    <a:pt x="482237" y="1202789"/>
                  </a:moveTo>
                  <a:cubicBezTo>
                    <a:pt x="480810" y="1229296"/>
                    <a:pt x="478338" y="1260838"/>
                    <a:pt x="477957" y="1292286"/>
                  </a:cubicBezTo>
                  <a:cubicBezTo>
                    <a:pt x="477924" y="1301961"/>
                    <a:pt x="481289" y="1311342"/>
                    <a:pt x="487467" y="1318793"/>
                  </a:cubicBezTo>
                  <a:cubicBezTo>
                    <a:pt x="525505" y="1359266"/>
                    <a:pt x="564399" y="1398695"/>
                    <a:pt x="606241" y="1441733"/>
                  </a:cubicBezTo>
                  <a:cubicBezTo>
                    <a:pt x="649890" y="1397459"/>
                    <a:pt x="689925" y="1357271"/>
                    <a:pt x="729294" y="1316418"/>
                  </a:cubicBezTo>
                  <a:cubicBezTo>
                    <a:pt x="734309" y="1311043"/>
                    <a:pt x="737155" y="1304003"/>
                    <a:pt x="737282" y="1296656"/>
                  </a:cubicBezTo>
                  <a:cubicBezTo>
                    <a:pt x="735380" y="1262739"/>
                    <a:pt x="732052" y="1229011"/>
                    <a:pt x="729865" y="1202789"/>
                  </a:cubicBezTo>
                  <a:close/>
                  <a:moveTo>
                    <a:pt x="731006" y="252047"/>
                  </a:moveTo>
                  <a:cubicBezTo>
                    <a:pt x="736997" y="203308"/>
                    <a:pt x="717027" y="160840"/>
                    <a:pt x="670430" y="132813"/>
                  </a:cubicBezTo>
                  <a:cubicBezTo>
                    <a:pt x="628631" y="105400"/>
                    <a:pt x="573984" y="107694"/>
                    <a:pt x="534634" y="138513"/>
                  </a:cubicBezTo>
                  <a:cubicBezTo>
                    <a:pt x="496816" y="163176"/>
                    <a:pt x="476486" y="207306"/>
                    <a:pt x="482332" y="252047"/>
                  </a:cubicBezTo>
                  <a:close/>
                </a:path>
              </a:pathLst>
            </a:custGeom>
            <a:grpFill/>
            <a:ln w="9502" cap="flat">
              <a:noFill/>
              <a:prstDash val="solid"/>
              <a:miter/>
            </a:ln>
          </p:spPr>
          <p:txBody>
            <a:bodyPr rtlCol="0" anchor="ctr"/>
            <a:lstStyle/>
            <a:p>
              <a:endParaRPr lang="en-RO"/>
            </a:p>
          </p:txBody>
        </p:sp>
      </p:grpSp>
      <p:grpSp>
        <p:nvGrpSpPr>
          <p:cNvPr id="50" name="Graphic 48">
            <a:extLst>
              <a:ext uri="{FF2B5EF4-FFF2-40B4-BE49-F238E27FC236}">
                <a16:creationId xmlns:a16="http://schemas.microsoft.com/office/drawing/2014/main" id="{1428C6B1-9F0B-294F-88C4-98FDA88771F7}"/>
              </a:ext>
            </a:extLst>
          </p:cNvPr>
          <p:cNvGrpSpPr>
            <a:grpSpLocks noChangeAspect="1"/>
          </p:cNvGrpSpPr>
          <p:nvPr/>
        </p:nvGrpSpPr>
        <p:grpSpPr>
          <a:xfrm>
            <a:off x="3277594" y="2373058"/>
            <a:ext cx="460250" cy="504000"/>
            <a:chOff x="2901950" y="1600200"/>
            <a:chExt cx="3340100" cy="3657600"/>
          </a:xfrm>
          <a:solidFill>
            <a:schemeClr val="bg1"/>
          </a:solidFill>
        </p:grpSpPr>
        <p:sp>
          <p:nvSpPr>
            <p:cNvPr id="51" name="Freeform 50">
              <a:extLst>
                <a:ext uri="{FF2B5EF4-FFF2-40B4-BE49-F238E27FC236}">
                  <a16:creationId xmlns:a16="http://schemas.microsoft.com/office/drawing/2014/main" id="{E8888641-FF21-B54D-B130-FE0F092D5F8F}"/>
                </a:ext>
              </a:extLst>
            </p:cNvPr>
            <p:cNvSpPr/>
            <p:nvPr/>
          </p:nvSpPr>
          <p:spPr>
            <a:xfrm>
              <a:off x="2901664" y="1600200"/>
              <a:ext cx="3341051" cy="3657504"/>
            </a:xfrm>
            <a:custGeom>
              <a:avLst/>
              <a:gdLst>
                <a:gd name="connsiteX0" fmla="*/ 3076564 w 3341051"/>
                <a:gd name="connsiteY0" fmla="*/ 160 h 3657504"/>
                <a:gd name="connsiteX1" fmla="*/ 3145935 w 3341051"/>
                <a:gd name="connsiteY1" fmla="*/ 14733 h 3657504"/>
                <a:gd name="connsiteX2" fmla="*/ 3340061 w 3341051"/>
                <a:gd name="connsiteY2" fmla="*/ 265145 h 3657504"/>
                <a:gd name="connsiteX3" fmla="*/ 3340061 w 3341051"/>
                <a:gd name="connsiteY3" fmla="*/ 1175926 h 3657504"/>
                <a:gd name="connsiteX4" fmla="*/ 3091599 w 3341051"/>
                <a:gd name="connsiteY4" fmla="*/ 1436720 h 3657504"/>
                <a:gd name="connsiteX5" fmla="*/ 2674229 w 3341051"/>
                <a:gd name="connsiteY5" fmla="*/ 1439482 h 3657504"/>
                <a:gd name="connsiteX6" fmla="*/ 2614374 w 3341051"/>
                <a:gd name="connsiteY6" fmla="*/ 1472058 h 3657504"/>
                <a:gd name="connsiteX7" fmla="*/ 2437282 w 3341051"/>
                <a:gd name="connsiteY7" fmla="*/ 1752664 h 3657504"/>
                <a:gd name="connsiteX8" fmla="*/ 2340980 w 3341051"/>
                <a:gd name="connsiteY8" fmla="*/ 1809814 h 3657504"/>
                <a:gd name="connsiteX9" fmla="*/ 2226789 w 3341051"/>
                <a:gd name="connsiteY9" fmla="*/ 1698467 h 3657504"/>
                <a:gd name="connsiteX10" fmla="*/ 2226789 w 3341051"/>
                <a:gd name="connsiteY10" fmla="*/ 1441864 h 3657504"/>
                <a:gd name="connsiteX11" fmla="*/ 2054455 w 3341051"/>
                <a:gd name="connsiteY11" fmla="*/ 1441864 h 3657504"/>
                <a:gd name="connsiteX12" fmla="*/ 1902200 w 3341051"/>
                <a:gd name="connsiteY12" fmla="*/ 2065561 h 3657504"/>
                <a:gd name="connsiteX13" fmla="*/ 2023338 w 3341051"/>
                <a:gd name="connsiteY13" fmla="*/ 2186528 h 3657504"/>
                <a:gd name="connsiteX14" fmla="*/ 2155705 w 3341051"/>
                <a:gd name="connsiteY14" fmla="*/ 2142808 h 3657504"/>
                <a:gd name="connsiteX15" fmla="*/ 2307960 w 3341051"/>
                <a:gd name="connsiteY15" fmla="*/ 2197577 h 3657504"/>
                <a:gd name="connsiteX16" fmla="*/ 2552615 w 3341051"/>
                <a:gd name="connsiteY16" fmla="*/ 2442655 h 3657504"/>
                <a:gd name="connsiteX17" fmla="*/ 2551378 w 3341051"/>
                <a:gd name="connsiteY17" fmla="*/ 2722690 h 3657504"/>
                <a:gd name="connsiteX18" fmla="*/ 2473157 w 3341051"/>
                <a:gd name="connsiteY18" fmla="*/ 2800986 h 3657504"/>
                <a:gd name="connsiteX19" fmla="*/ 2188154 w 3341051"/>
                <a:gd name="connsiteY19" fmla="*/ 2799938 h 3657504"/>
                <a:gd name="connsiteX20" fmla="*/ 1972713 w 3341051"/>
                <a:gd name="connsiteY20" fmla="*/ 2586197 h 3657504"/>
                <a:gd name="connsiteX21" fmla="*/ 1944165 w 3341051"/>
                <a:gd name="connsiteY21" fmla="*/ 2278444 h 3657504"/>
                <a:gd name="connsiteX22" fmla="*/ 1816937 w 3341051"/>
                <a:gd name="connsiteY22" fmla="*/ 2151095 h 3657504"/>
                <a:gd name="connsiteX23" fmla="*/ 1552013 w 3341051"/>
                <a:gd name="connsiteY23" fmla="*/ 2294637 h 3657504"/>
                <a:gd name="connsiteX24" fmla="*/ 1536026 w 3341051"/>
                <a:gd name="connsiteY24" fmla="*/ 2330737 h 3657504"/>
                <a:gd name="connsiteX25" fmla="*/ 1535265 w 3341051"/>
                <a:gd name="connsiteY25" fmla="*/ 2809368 h 3657504"/>
                <a:gd name="connsiteX26" fmla="*/ 1535265 w 3341051"/>
                <a:gd name="connsiteY26" fmla="*/ 3402204 h 3657504"/>
                <a:gd name="connsiteX27" fmla="*/ 1280998 w 3341051"/>
                <a:gd name="connsiteY27" fmla="*/ 3657664 h 3657504"/>
                <a:gd name="connsiteX28" fmla="*/ 253275 w 3341051"/>
                <a:gd name="connsiteY28" fmla="*/ 3657664 h 3657504"/>
                <a:gd name="connsiteX29" fmla="*/ 626 w 3341051"/>
                <a:gd name="connsiteY29" fmla="*/ 3404014 h 3657504"/>
                <a:gd name="connsiteX30" fmla="*/ 626 w 3341051"/>
                <a:gd name="connsiteY30" fmla="*/ 1975264 h 3657504"/>
                <a:gd name="connsiteX31" fmla="*/ 239477 w 3341051"/>
                <a:gd name="connsiteY31" fmla="*/ 1732186 h 3657504"/>
                <a:gd name="connsiteX32" fmla="*/ 446449 w 3341051"/>
                <a:gd name="connsiteY32" fmla="*/ 1732186 h 3657504"/>
                <a:gd name="connsiteX33" fmla="*/ 514203 w 3341051"/>
                <a:gd name="connsiteY33" fmla="*/ 1784192 h 3657504"/>
                <a:gd name="connsiteX34" fmla="*/ 445973 w 3341051"/>
                <a:gd name="connsiteY34" fmla="*/ 1839056 h 3657504"/>
                <a:gd name="connsiteX35" fmla="*/ 249659 w 3341051"/>
                <a:gd name="connsiteY35" fmla="*/ 1839056 h 3657504"/>
                <a:gd name="connsiteX36" fmla="*/ 107681 w 3341051"/>
                <a:gd name="connsiteY36" fmla="*/ 1982979 h 3657504"/>
                <a:gd name="connsiteX37" fmla="*/ 107681 w 3341051"/>
                <a:gd name="connsiteY37" fmla="*/ 2139379 h 3657504"/>
                <a:gd name="connsiteX38" fmla="*/ 871622 w 3341051"/>
                <a:gd name="connsiteY38" fmla="*/ 2139379 h 3657504"/>
                <a:gd name="connsiteX39" fmla="*/ 649519 w 3341051"/>
                <a:gd name="connsiteY39" fmla="*/ 1442149 h 3657504"/>
                <a:gd name="connsiteX40" fmla="*/ 611456 w 3341051"/>
                <a:gd name="connsiteY40" fmla="*/ 1440149 h 3657504"/>
                <a:gd name="connsiteX41" fmla="*/ 265360 w 3341051"/>
                <a:gd name="connsiteY41" fmla="*/ 1440149 h 3657504"/>
                <a:gd name="connsiteX42" fmla="*/ 151 w 3341051"/>
                <a:gd name="connsiteY42" fmla="*/ 1173449 h 3657504"/>
                <a:gd name="connsiteX43" fmla="*/ 151 w 3341051"/>
                <a:gd name="connsiteY43" fmla="*/ 294768 h 3657504"/>
                <a:gd name="connsiteX44" fmla="*/ 199986 w 3341051"/>
                <a:gd name="connsiteY44" fmla="*/ 350 h 3657504"/>
                <a:gd name="connsiteX45" fmla="*/ 1335144 w 3341051"/>
                <a:gd name="connsiteY45" fmla="*/ 350 h 3657504"/>
                <a:gd name="connsiteX46" fmla="*/ 1344089 w 3341051"/>
                <a:gd name="connsiteY46" fmla="*/ 5684 h 3657504"/>
                <a:gd name="connsiteX47" fmla="*/ 1535265 w 3341051"/>
                <a:gd name="connsiteY47" fmla="*/ 255144 h 3657504"/>
                <a:gd name="connsiteX48" fmla="*/ 1535265 w 3341051"/>
                <a:gd name="connsiteY48" fmla="*/ 672910 h 3657504"/>
                <a:gd name="connsiteX49" fmla="*/ 1482261 w 3341051"/>
                <a:gd name="connsiteY49" fmla="*/ 743014 h 3657504"/>
                <a:gd name="connsiteX50" fmla="*/ 1428305 w 3341051"/>
                <a:gd name="connsiteY50" fmla="*/ 673387 h 3657504"/>
                <a:gd name="connsiteX51" fmla="*/ 1428305 w 3341051"/>
                <a:gd name="connsiteY51" fmla="*/ 517748 h 3657504"/>
                <a:gd name="connsiteX52" fmla="*/ 107491 w 3341051"/>
                <a:gd name="connsiteY52" fmla="*/ 517748 h 3657504"/>
                <a:gd name="connsiteX53" fmla="*/ 107491 w 3341051"/>
                <a:gd name="connsiteY53" fmla="*/ 555848 h 3657504"/>
                <a:gd name="connsiteX54" fmla="*/ 107491 w 3341051"/>
                <a:gd name="connsiteY54" fmla="*/ 1180783 h 3657504"/>
                <a:gd name="connsiteX55" fmla="*/ 259175 w 3341051"/>
                <a:gd name="connsiteY55" fmla="*/ 1333183 h 3657504"/>
                <a:gd name="connsiteX56" fmla="*/ 655134 w 3341051"/>
                <a:gd name="connsiteY56" fmla="*/ 1333945 h 3657504"/>
                <a:gd name="connsiteX57" fmla="*/ 697099 w 3341051"/>
                <a:gd name="connsiteY57" fmla="*/ 1305847 h 3657504"/>
                <a:gd name="connsiteX58" fmla="*/ 1783155 w 3341051"/>
                <a:gd name="connsiteY58" fmla="*/ 1026193 h 3657504"/>
                <a:gd name="connsiteX59" fmla="*/ 1811703 w 3341051"/>
                <a:gd name="connsiteY59" fmla="*/ 1044481 h 3657504"/>
                <a:gd name="connsiteX60" fmla="*/ 1811703 w 3341051"/>
                <a:gd name="connsiteY60" fmla="*/ 999046 h 3657504"/>
                <a:gd name="connsiteX61" fmla="*/ 1811703 w 3341051"/>
                <a:gd name="connsiteY61" fmla="*/ 281338 h 3657504"/>
                <a:gd name="connsiteX62" fmla="*/ 2021054 w 3341051"/>
                <a:gd name="connsiteY62" fmla="*/ 10542 h 3657504"/>
                <a:gd name="connsiteX63" fmla="*/ 2076913 w 3341051"/>
                <a:gd name="connsiteY63" fmla="*/ 160 h 3657504"/>
                <a:gd name="connsiteX64" fmla="*/ 2227075 w 3341051"/>
                <a:gd name="connsiteY64" fmla="*/ 1328040 h 3657504"/>
                <a:gd name="connsiteX65" fmla="*/ 2227075 w 3341051"/>
                <a:gd name="connsiteY65" fmla="*/ 1169544 h 3657504"/>
                <a:gd name="connsiteX66" fmla="*/ 2277128 w 3341051"/>
                <a:gd name="connsiteY66" fmla="*/ 1119633 h 3657504"/>
                <a:gd name="connsiteX67" fmla="*/ 2332131 w 3341051"/>
                <a:gd name="connsiteY67" fmla="*/ 1164686 h 3657504"/>
                <a:gd name="connsiteX68" fmla="*/ 2333368 w 3341051"/>
                <a:gd name="connsiteY68" fmla="*/ 1196785 h 3657504"/>
                <a:gd name="connsiteX69" fmla="*/ 2333368 w 3341051"/>
                <a:gd name="connsiteY69" fmla="*/ 1664653 h 3657504"/>
                <a:gd name="connsiteX70" fmla="*/ 2333368 w 3341051"/>
                <a:gd name="connsiteY70" fmla="*/ 1700372 h 3657504"/>
                <a:gd name="connsiteX71" fmla="*/ 2361059 w 3341051"/>
                <a:gd name="connsiteY71" fmla="*/ 1671797 h 3657504"/>
                <a:gd name="connsiteX72" fmla="*/ 2545859 w 3341051"/>
                <a:gd name="connsiteY72" fmla="*/ 1379189 h 3657504"/>
                <a:gd name="connsiteX73" fmla="*/ 2633025 w 3341051"/>
                <a:gd name="connsiteY73" fmla="*/ 1331564 h 3657504"/>
                <a:gd name="connsiteX74" fmla="*/ 3050585 w 3341051"/>
                <a:gd name="connsiteY74" fmla="*/ 1331564 h 3657504"/>
                <a:gd name="connsiteX75" fmla="*/ 3233292 w 3341051"/>
                <a:gd name="connsiteY75" fmla="*/ 1147065 h 3657504"/>
                <a:gd name="connsiteX76" fmla="*/ 3233292 w 3341051"/>
                <a:gd name="connsiteY76" fmla="*/ 297054 h 3657504"/>
                <a:gd name="connsiteX77" fmla="*/ 3046969 w 3341051"/>
                <a:gd name="connsiteY77" fmla="*/ 109316 h 3657504"/>
                <a:gd name="connsiteX78" fmla="*/ 2104890 w 3341051"/>
                <a:gd name="connsiteY78" fmla="*/ 109316 h 3657504"/>
                <a:gd name="connsiteX79" fmla="*/ 1918472 w 3341051"/>
                <a:gd name="connsiteY79" fmla="*/ 296482 h 3657504"/>
                <a:gd name="connsiteX80" fmla="*/ 1917806 w 3341051"/>
                <a:gd name="connsiteY80" fmla="*/ 1092963 h 3657504"/>
                <a:gd name="connsiteX81" fmla="*/ 1950446 w 3341051"/>
                <a:gd name="connsiteY81" fmla="*/ 1205167 h 3657504"/>
                <a:gd name="connsiteX82" fmla="*/ 2000975 w 3341051"/>
                <a:gd name="connsiteY82" fmla="*/ 1290892 h 3657504"/>
                <a:gd name="connsiteX83" fmla="*/ 2044939 w 3341051"/>
                <a:gd name="connsiteY83" fmla="*/ 1325278 h 3657504"/>
                <a:gd name="connsiteX84" fmla="*/ 2227075 w 3341051"/>
                <a:gd name="connsiteY84" fmla="*/ 1328040 h 3657504"/>
                <a:gd name="connsiteX85" fmla="*/ 107491 w 3341051"/>
                <a:gd name="connsiteY85" fmla="*/ 2249869 h 3657504"/>
                <a:gd name="connsiteX86" fmla="*/ 107491 w 3341051"/>
                <a:gd name="connsiteY86" fmla="*/ 3396775 h 3657504"/>
                <a:gd name="connsiteX87" fmla="*/ 260698 w 3341051"/>
                <a:gd name="connsiteY87" fmla="*/ 3550603 h 3657504"/>
                <a:gd name="connsiteX88" fmla="*/ 1273861 w 3341051"/>
                <a:gd name="connsiteY88" fmla="*/ 3550603 h 3657504"/>
                <a:gd name="connsiteX89" fmla="*/ 1428210 w 3341051"/>
                <a:gd name="connsiteY89" fmla="*/ 3394489 h 3657504"/>
                <a:gd name="connsiteX90" fmla="*/ 1428210 w 3341051"/>
                <a:gd name="connsiteY90" fmla="*/ 2320640 h 3657504"/>
                <a:gd name="connsiteX91" fmla="*/ 1392525 w 3341051"/>
                <a:gd name="connsiteY91" fmla="*/ 2320640 h 3657504"/>
                <a:gd name="connsiteX92" fmla="*/ 1068983 w 3341051"/>
                <a:gd name="connsiteY92" fmla="*/ 2264157 h 3657504"/>
                <a:gd name="connsiteX93" fmla="*/ 1004084 w 3341051"/>
                <a:gd name="connsiteY93" fmla="*/ 2250441 h 3657504"/>
                <a:gd name="connsiteX94" fmla="*/ 147648 w 3341051"/>
                <a:gd name="connsiteY94" fmla="*/ 2249774 h 3657504"/>
                <a:gd name="connsiteX95" fmla="*/ 1349418 w 3341051"/>
                <a:gd name="connsiteY95" fmla="*/ 990093 h 3657504"/>
                <a:gd name="connsiteX96" fmla="*/ 740373 w 3341051"/>
                <a:gd name="connsiteY96" fmla="*/ 1599669 h 3657504"/>
                <a:gd name="connsiteX97" fmla="*/ 740397 w 3341051"/>
                <a:gd name="connsiteY97" fmla="*/ 1605122 h 3657504"/>
                <a:gd name="connsiteX98" fmla="*/ 1352253 w 3341051"/>
                <a:gd name="connsiteY98" fmla="*/ 2214739 h 3657504"/>
                <a:gd name="connsiteX99" fmla="*/ 1355603 w 3341051"/>
                <a:gd name="connsiteY99" fmla="*/ 2214722 h 3657504"/>
                <a:gd name="connsiteX100" fmla="*/ 1963210 w 3341051"/>
                <a:gd name="connsiteY100" fmla="*/ 1598778 h 3657504"/>
                <a:gd name="connsiteX101" fmla="*/ 1963197 w 3341051"/>
                <a:gd name="connsiteY101" fmla="*/ 1597121 h 3657504"/>
                <a:gd name="connsiteX102" fmla="*/ 1349418 w 3341051"/>
                <a:gd name="connsiteY102" fmla="*/ 990093 h 3657504"/>
                <a:gd name="connsiteX103" fmla="*/ 1428020 w 3341051"/>
                <a:gd name="connsiteY103" fmla="*/ 406496 h 3657504"/>
                <a:gd name="connsiteX104" fmla="*/ 1428020 w 3341051"/>
                <a:gd name="connsiteY104" fmla="*/ 249429 h 3657504"/>
                <a:gd name="connsiteX105" fmla="*/ 1285280 w 3341051"/>
                <a:gd name="connsiteY105" fmla="*/ 107411 h 3657504"/>
                <a:gd name="connsiteX106" fmla="*/ 989144 w 3341051"/>
                <a:gd name="connsiteY106" fmla="*/ 107411 h 3657504"/>
                <a:gd name="connsiteX107" fmla="*/ 250801 w 3341051"/>
                <a:gd name="connsiteY107" fmla="*/ 107411 h 3657504"/>
                <a:gd name="connsiteX108" fmla="*/ 111773 w 3341051"/>
                <a:gd name="connsiteY108" fmla="*/ 214663 h 3657504"/>
                <a:gd name="connsiteX109" fmla="*/ 110250 w 3341051"/>
                <a:gd name="connsiteY109" fmla="*/ 406496 h 3657504"/>
                <a:gd name="connsiteX110" fmla="*/ 2501895 w 3341051"/>
                <a:gd name="connsiteY110" fmla="*/ 2568671 h 3657504"/>
                <a:gd name="connsiteX111" fmla="*/ 2473347 w 3341051"/>
                <a:gd name="connsiteY111" fmla="*/ 2515522 h 3657504"/>
                <a:gd name="connsiteX112" fmla="*/ 2234402 w 3341051"/>
                <a:gd name="connsiteY112" fmla="*/ 2275873 h 3657504"/>
                <a:gd name="connsiteX113" fmla="*/ 2102986 w 3341051"/>
                <a:gd name="connsiteY113" fmla="*/ 2275015 h 3657504"/>
                <a:gd name="connsiteX114" fmla="*/ 2026859 w 3341051"/>
                <a:gd name="connsiteY114" fmla="*/ 2350453 h 3657504"/>
                <a:gd name="connsiteX115" fmla="*/ 2028762 w 3341051"/>
                <a:gd name="connsiteY115" fmla="*/ 2489899 h 3657504"/>
                <a:gd name="connsiteX116" fmla="*/ 2261237 w 3341051"/>
                <a:gd name="connsiteY116" fmla="*/ 2721071 h 3657504"/>
                <a:gd name="connsiteX117" fmla="*/ 2330132 w 3341051"/>
                <a:gd name="connsiteY117" fmla="*/ 2751456 h 3657504"/>
                <a:gd name="connsiteX118" fmla="*/ 2502086 w 3341051"/>
                <a:gd name="connsiteY118" fmla="*/ 2569052 h 365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341051" h="3657504">
                  <a:moveTo>
                    <a:pt x="3076564" y="160"/>
                  </a:moveTo>
                  <a:cubicBezTo>
                    <a:pt x="3099687" y="4922"/>
                    <a:pt x="3123287" y="8351"/>
                    <a:pt x="3145935" y="14733"/>
                  </a:cubicBezTo>
                  <a:cubicBezTo>
                    <a:pt x="3257367" y="46451"/>
                    <a:pt x="3339490" y="149416"/>
                    <a:pt x="3340061" y="265145"/>
                  </a:cubicBezTo>
                  <a:cubicBezTo>
                    <a:pt x="3341583" y="568802"/>
                    <a:pt x="3341583" y="872396"/>
                    <a:pt x="3340061" y="1175926"/>
                  </a:cubicBezTo>
                  <a:cubicBezTo>
                    <a:pt x="3339298" y="1314997"/>
                    <a:pt x="3230345" y="1429357"/>
                    <a:pt x="3091599" y="1436720"/>
                  </a:cubicBezTo>
                  <a:cubicBezTo>
                    <a:pt x="2952761" y="1442721"/>
                    <a:pt x="2813448" y="1440149"/>
                    <a:pt x="2674229" y="1439482"/>
                  </a:cubicBezTo>
                  <a:cubicBezTo>
                    <a:pt x="2645681" y="1439482"/>
                    <a:pt x="2629409" y="1447388"/>
                    <a:pt x="2614374" y="1472058"/>
                  </a:cubicBezTo>
                  <a:cubicBezTo>
                    <a:pt x="2556707" y="1566451"/>
                    <a:pt x="2496281" y="1659129"/>
                    <a:pt x="2437282" y="1752664"/>
                  </a:cubicBezTo>
                  <a:cubicBezTo>
                    <a:pt x="2414729" y="1788288"/>
                    <a:pt x="2384468" y="1809814"/>
                    <a:pt x="2340980" y="1809814"/>
                  </a:cubicBezTo>
                  <a:cubicBezTo>
                    <a:pt x="2275891" y="1809814"/>
                    <a:pt x="2227645" y="1763713"/>
                    <a:pt x="2226789" y="1698467"/>
                  </a:cubicBezTo>
                  <a:cubicBezTo>
                    <a:pt x="2225933" y="1614171"/>
                    <a:pt x="2226789" y="1529875"/>
                    <a:pt x="2226789" y="1441864"/>
                  </a:cubicBezTo>
                  <a:lnTo>
                    <a:pt x="2054455" y="1441864"/>
                  </a:lnTo>
                  <a:cubicBezTo>
                    <a:pt x="2099466" y="1673797"/>
                    <a:pt x="2050553" y="1884205"/>
                    <a:pt x="1902200" y="2065561"/>
                  </a:cubicBezTo>
                  <a:lnTo>
                    <a:pt x="2023338" y="2186528"/>
                  </a:lnTo>
                  <a:cubicBezTo>
                    <a:pt x="2065494" y="2172050"/>
                    <a:pt x="2109457" y="2150809"/>
                    <a:pt x="2155705" y="2142808"/>
                  </a:cubicBezTo>
                  <a:cubicBezTo>
                    <a:pt x="2213752" y="2133283"/>
                    <a:pt x="2265900" y="2155953"/>
                    <a:pt x="2307960" y="2197577"/>
                  </a:cubicBezTo>
                  <a:cubicBezTo>
                    <a:pt x="2389988" y="2278825"/>
                    <a:pt x="2472301" y="2359502"/>
                    <a:pt x="2552615" y="2442655"/>
                  </a:cubicBezTo>
                  <a:cubicBezTo>
                    <a:pt x="2629980" y="2522665"/>
                    <a:pt x="2628743" y="2641728"/>
                    <a:pt x="2551378" y="2722690"/>
                  </a:cubicBezTo>
                  <a:cubicBezTo>
                    <a:pt x="2525971" y="2749360"/>
                    <a:pt x="2499802" y="2775459"/>
                    <a:pt x="2473157" y="2800986"/>
                  </a:cubicBezTo>
                  <a:cubicBezTo>
                    <a:pt x="2389512" y="2880996"/>
                    <a:pt x="2270562" y="2880901"/>
                    <a:pt x="2188154" y="2799938"/>
                  </a:cubicBezTo>
                  <a:cubicBezTo>
                    <a:pt x="2115928" y="2729072"/>
                    <a:pt x="2047794" y="2654206"/>
                    <a:pt x="1972713" y="2586197"/>
                  </a:cubicBezTo>
                  <a:cubicBezTo>
                    <a:pt x="1880789" y="2503520"/>
                    <a:pt x="1857475" y="2382457"/>
                    <a:pt x="1944165" y="2278444"/>
                  </a:cubicBezTo>
                  <a:lnTo>
                    <a:pt x="1816937" y="2151095"/>
                  </a:lnTo>
                  <a:cubicBezTo>
                    <a:pt x="1739096" y="2216177"/>
                    <a:pt x="1649014" y="2264986"/>
                    <a:pt x="1552013" y="2294637"/>
                  </a:cubicBezTo>
                  <a:cubicBezTo>
                    <a:pt x="1543543" y="2297209"/>
                    <a:pt x="1536026" y="2318259"/>
                    <a:pt x="1536026" y="2330737"/>
                  </a:cubicBezTo>
                  <a:cubicBezTo>
                    <a:pt x="1534884" y="2490280"/>
                    <a:pt x="1535265" y="2649824"/>
                    <a:pt x="1535265" y="2809368"/>
                  </a:cubicBezTo>
                  <a:cubicBezTo>
                    <a:pt x="1535265" y="3007043"/>
                    <a:pt x="1535265" y="3204655"/>
                    <a:pt x="1535265" y="3402204"/>
                  </a:cubicBezTo>
                  <a:cubicBezTo>
                    <a:pt x="1535265" y="3556318"/>
                    <a:pt x="1434300" y="3657569"/>
                    <a:pt x="1280998" y="3657664"/>
                  </a:cubicBezTo>
                  <a:cubicBezTo>
                    <a:pt x="938424" y="3657664"/>
                    <a:pt x="595849" y="3657664"/>
                    <a:pt x="253275" y="3657664"/>
                  </a:cubicBezTo>
                  <a:cubicBezTo>
                    <a:pt x="102542" y="3657664"/>
                    <a:pt x="722" y="3555366"/>
                    <a:pt x="626" y="3404014"/>
                  </a:cubicBezTo>
                  <a:cubicBezTo>
                    <a:pt x="626" y="2927764"/>
                    <a:pt x="626" y="2451514"/>
                    <a:pt x="626" y="1975264"/>
                  </a:cubicBezTo>
                  <a:cubicBezTo>
                    <a:pt x="1015" y="1842729"/>
                    <a:pt x="107093" y="1734774"/>
                    <a:pt x="239477" y="1732186"/>
                  </a:cubicBezTo>
                  <a:cubicBezTo>
                    <a:pt x="308468" y="1731233"/>
                    <a:pt x="377458" y="1731614"/>
                    <a:pt x="446449" y="1732186"/>
                  </a:cubicBezTo>
                  <a:cubicBezTo>
                    <a:pt x="489556" y="1732186"/>
                    <a:pt x="513061" y="1751236"/>
                    <a:pt x="514203" y="1784192"/>
                  </a:cubicBezTo>
                  <a:cubicBezTo>
                    <a:pt x="515344" y="1817149"/>
                    <a:pt x="490413" y="1838770"/>
                    <a:pt x="445973" y="1839056"/>
                  </a:cubicBezTo>
                  <a:cubicBezTo>
                    <a:pt x="380503" y="1839056"/>
                    <a:pt x="315129" y="1838580"/>
                    <a:pt x="249659" y="1839056"/>
                  </a:cubicBezTo>
                  <a:cubicBezTo>
                    <a:pt x="162493" y="1840104"/>
                    <a:pt x="108157" y="1895730"/>
                    <a:pt x="107681" y="1982979"/>
                  </a:cubicBezTo>
                  <a:cubicBezTo>
                    <a:pt x="107681" y="2034128"/>
                    <a:pt x="107681" y="2085277"/>
                    <a:pt x="107681" y="2139379"/>
                  </a:cubicBezTo>
                  <a:lnTo>
                    <a:pt x="871622" y="2139379"/>
                  </a:lnTo>
                  <a:cubicBezTo>
                    <a:pt x="672358" y="1946879"/>
                    <a:pt x="599846" y="1715898"/>
                    <a:pt x="649519" y="1442149"/>
                  </a:cubicBezTo>
                  <a:cubicBezTo>
                    <a:pt x="636387" y="1441483"/>
                    <a:pt x="624112" y="1440149"/>
                    <a:pt x="611456" y="1440149"/>
                  </a:cubicBezTo>
                  <a:cubicBezTo>
                    <a:pt x="496122" y="1440149"/>
                    <a:pt x="380789" y="1440149"/>
                    <a:pt x="265360" y="1440149"/>
                  </a:cubicBezTo>
                  <a:cubicBezTo>
                    <a:pt x="97023" y="1439482"/>
                    <a:pt x="246" y="1341851"/>
                    <a:pt x="151" y="1173449"/>
                  </a:cubicBezTo>
                  <a:lnTo>
                    <a:pt x="151" y="294768"/>
                  </a:lnTo>
                  <a:cubicBezTo>
                    <a:pt x="151" y="120936"/>
                    <a:pt x="40213" y="61881"/>
                    <a:pt x="199986" y="350"/>
                  </a:cubicBezTo>
                  <a:lnTo>
                    <a:pt x="1335144" y="350"/>
                  </a:lnTo>
                  <a:cubicBezTo>
                    <a:pt x="1337868" y="2530"/>
                    <a:pt x="1340877" y="4325"/>
                    <a:pt x="1344089" y="5684"/>
                  </a:cubicBezTo>
                  <a:cubicBezTo>
                    <a:pt x="1469890" y="40831"/>
                    <a:pt x="1534979" y="125413"/>
                    <a:pt x="1535265" y="255144"/>
                  </a:cubicBezTo>
                  <a:cubicBezTo>
                    <a:pt x="1535265" y="394399"/>
                    <a:pt x="1535265" y="533655"/>
                    <a:pt x="1535265" y="672910"/>
                  </a:cubicBezTo>
                  <a:cubicBezTo>
                    <a:pt x="1535265" y="717678"/>
                    <a:pt x="1516233" y="742824"/>
                    <a:pt x="1482261" y="743014"/>
                  </a:cubicBezTo>
                  <a:cubicBezTo>
                    <a:pt x="1448289" y="743205"/>
                    <a:pt x="1428496" y="717583"/>
                    <a:pt x="1428305" y="673387"/>
                  </a:cubicBezTo>
                  <a:cubicBezTo>
                    <a:pt x="1428305" y="621475"/>
                    <a:pt x="1428305" y="569564"/>
                    <a:pt x="1428305" y="517748"/>
                  </a:cubicBezTo>
                  <a:lnTo>
                    <a:pt x="107491" y="517748"/>
                  </a:lnTo>
                  <a:lnTo>
                    <a:pt x="107491" y="555848"/>
                  </a:lnTo>
                  <a:cubicBezTo>
                    <a:pt x="107491" y="764192"/>
                    <a:pt x="107491" y="972503"/>
                    <a:pt x="107491" y="1180783"/>
                  </a:cubicBezTo>
                  <a:cubicBezTo>
                    <a:pt x="107491" y="1280224"/>
                    <a:pt x="158782" y="1332231"/>
                    <a:pt x="259175" y="1333183"/>
                  </a:cubicBezTo>
                  <a:cubicBezTo>
                    <a:pt x="391161" y="1333945"/>
                    <a:pt x="523148" y="1333183"/>
                    <a:pt x="655134" y="1333945"/>
                  </a:cubicBezTo>
                  <a:cubicBezTo>
                    <a:pt x="677782" y="1333945"/>
                    <a:pt x="687869" y="1325944"/>
                    <a:pt x="697099" y="1305847"/>
                  </a:cubicBezTo>
                  <a:cubicBezTo>
                    <a:pt x="891891" y="883794"/>
                    <a:pt x="1408036" y="751396"/>
                    <a:pt x="1783155" y="1026193"/>
                  </a:cubicBezTo>
                  <a:cubicBezTo>
                    <a:pt x="1790958" y="1031908"/>
                    <a:pt x="1799427" y="1036575"/>
                    <a:pt x="1811703" y="1044481"/>
                  </a:cubicBezTo>
                  <a:lnTo>
                    <a:pt x="1811703" y="999046"/>
                  </a:lnTo>
                  <a:cubicBezTo>
                    <a:pt x="1811703" y="759874"/>
                    <a:pt x="1811132" y="520606"/>
                    <a:pt x="1811703" y="281338"/>
                  </a:cubicBezTo>
                  <a:cubicBezTo>
                    <a:pt x="1812274" y="146273"/>
                    <a:pt x="1894872" y="40736"/>
                    <a:pt x="2021054" y="10542"/>
                  </a:cubicBezTo>
                  <a:cubicBezTo>
                    <a:pt x="2039515" y="6160"/>
                    <a:pt x="2058261" y="3589"/>
                    <a:pt x="2076913" y="160"/>
                  </a:cubicBezTo>
                  <a:close/>
                  <a:moveTo>
                    <a:pt x="2227075" y="1328040"/>
                  </a:moveTo>
                  <a:cubicBezTo>
                    <a:pt x="2227075" y="1274128"/>
                    <a:pt x="2225933" y="1221741"/>
                    <a:pt x="2227075" y="1169544"/>
                  </a:cubicBezTo>
                  <a:cubicBezTo>
                    <a:pt x="2228026" y="1139064"/>
                    <a:pt x="2246106" y="1121157"/>
                    <a:pt x="2277128" y="1119633"/>
                  </a:cubicBezTo>
                  <a:cubicBezTo>
                    <a:pt x="2308150" y="1118109"/>
                    <a:pt x="2325945" y="1135540"/>
                    <a:pt x="2332131" y="1164686"/>
                  </a:cubicBezTo>
                  <a:cubicBezTo>
                    <a:pt x="2333691" y="1175311"/>
                    <a:pt x="2334106" y="1186072"/>
                    <a:pt x="2333368" y="1196785"/>
                  </a:cubicBezTo>
                  <a:cubicBezTo>
                    <a:pt x="2333368" y="1352678"/>
                    <a:pt x="2333368" y="1508634"/>
                    <a:pt x="2333368" y="1664653"/>
                  </a:cubicBezTo>
                  <a:lnTo>
                    <a:pt x="2333368" y="1700372"/>
                  </a:lnTo>
                  <a:cubicBezTo>
                    <a:pt x="2344762" y="1693217"/>
                    <a:pt x="2354261" y="1683414"/>
                    <a:pt x="2361059" y="1671797"/>
                  </a:cubicBezTo>
                  <a:cubicBezTo>
                    <a:pt x="2422913" y="1574356"/>
                    <a:pt x="2486099" y="1477773"/>
                    <a:pt x="2545859" y="1379189"/>
                  </a:cubicBezTo>
                  <a:cubicBezTo>
                    <a:pt x="2567080" y="1343947"/>
                    <a:pt x="2593439" y="1331564"/>
                    <a:pt x="2633025" y="1331564"/>
                  </a:cubicBezTo>
                  <a:cubicBezTo>
                    <a:pt x="2772244" y="1333279"/>
                    <a:pt x="2911367" y="1332898"/>
                    <a:pt x="3050585" y="1331564"/>
                  </a:cubicBezTo>
                  <a:cubicBezTo>
                    <a:pt x="3168583" y="1330897"/>
                    <a:pt x="3233292" y="1264889"/>
                    <a:pt x="3233292" y="1147065"/>
                  </a:cubicBezTo>
                  <a:cubicBezTo>
                    <a:pt x="3233292" y="863728"/>
                    <a:pt x="3233292" y="580391"/>
                    <a:pt x="3233292" y="297054"/>
                  </a:cubicBezTo>
                  <a:cubicBezTo>
                    <a:pt x="3233292" y="173991"/>
                    <a:pt x="3169249" y="109411"/>
                    <a:pt x="3046969" y="109316"/>
                  </a:cubicBezTo>
                  <a:cubicBezTo>
                    <a:pt x="2732943" y="109316"/>
                    <a:pt x="2418916" y="109316"/>
                    <a:pt x="2104890" y="109316"/>
                  </a:cubicBezTo>
                  <a:cubicBezTo>
                    <a:pt x="1981848" y="109316"/>
                    <a:pt x="1918472" y="173038"/>
                    <a:pt x="1918472" y="296482"/>
                  </a:cubicBezTo>
                  <a:cubicBezTo>
                    <a:pt x="1918472" y="561944"/>
                    <a:pt x="1919043" y="827501"/>
                    <a:pt x="1917806" y="1092963"/>
                  </a:cubicBezTo>
                  <a:cubicBezTo>
                    <a:pt x="1917806" y="1134778"/>
                    <a:pt x="1923040" y="1171163"/>
                    <a:pt x="1950446" y="1205167"/>
                  </a:cubicBezTo>
                  <a:cubicBezTo>
                    <a:pt x="1971000" y="1230694"/>
                    <a:pt x="1981943" y="1263841"/>
                    <a:pt x="2000975" y="1290892"/>
                  </a:cubicBezTo>
                  <a:cubicBezTo>
                    <a:pt x="2011538" y="1305847"/>
                    <a:pt x="2029523" y="1324230"/>
                    <a:pt x="2044939" y="1325278"/>
                  </a:cubicBezTo>
                  <a:cubicBezTo>
                    <a:pt x="2104223" y="1330421"/>
                    <a:pt x="2163508" y="1328040"/>
                    <a:pt x="2227075" y="1328040"/>
                  </a:cubicBezTo>
                  <a:close/>
                  <a:moveTo>
                    <a:pt x="107491" y="2249869"/>
                  </a:moveTo>
                  <a:lnTo>
                    <a:pt x="107491" y="3396775"/>
                  </a:lnTo>
                  <a:cubicBezTo>
                    <a:pt x="107491" y="3498978"/>
                    <a:pt x="158877" y="3550603"/>
                    <a:pt x="260698" y="3550603"/>
                  </a:cubicBezTo>
                  <a:lnTo>
                    <a:pt x="1273861" y="3550603"/>
                  </a:lnTo>
                  <a:cubicBezTo>
                    <a:pt x="1377966" y="3550603"/>
                    <a:pt x="1428210" y="3499645"/>
                    <a:pt x="1428210" y="3394489"/>
                  </a:cubicBezTo>
                  <a:lnTo>
                    <a:pt x="1428210" y="2320640"/>
                  </a:lnTo>
                  <a:cubicBezTo>
                    <a:pt x="1413555" y="2320640"/>
                    <a:pt x="1402993" y="2320640"/>
                    <a:pt x="1392525" y="2320640"/>
                  </a:cubicBezTo>
                  <a:cubicBezTo>
                    <a:pt x="1281863" y="2325499"/>
                    <a:pt x="1171468" y="2306226"/>
                    <a:pt x="1068983" y="2264157"/>
                  </a:cubicBezTo>
                  <a:cubicBezTo>
                    <a:pt x="1048398" y="2255560"/>
                    <a:pt x="1026384" y="2250908"/>
                    <a:pt x="1004084" y="2250441"/>
                  </a:cubicBezTo>
                  <a:cubicBezTo>
                    <a:pt x="718605" y="2249488"/>
                    <a:pt x="433127" y="2249774"/>
                    <a:pt x="147648" y="2249774"/>
                  </a:cubicBezTo>
                  <a:close/>
                  <a:moveTo>
                    <a:pt x="1349418" y="990093"/>
                  </a:moveTo>
                  <a:cubicBezTo>
                    <a:pt x="1013065" y="990079"/>
                    <a:pt x="740386" y="1262996"/>
                    <a:pt x="740373" y="1599669"/>
                  </a:cubicBezTo>
                  <a:cubicBezTo>
                    <a:pt x="740373" y="1601486"/>
                    <a:pt x="740381" y="1603304"/>
                    <a:pt x="740397" y="1605122"/>
                  </a:cubicBezTo>
                  <a:cubicBezTo>
                    <a:pt x="741175" y="1942583"/>
                    <a:pt x="1015112" y="2215518"/>
                    <a:pt x="1352253" y="2214739"/>
                  </a:cubicBezTo>
                  <a:cubicBezTo>
                    <a:pt x="1353369" y="2214736"/>
                    <a:pt x="1354486" y="2214731"/>
                    <a:pt x="1355603" y="2214722"/>
                  </a:cubicBezTo>
                  <a:cubicBezTo>
                    <a:pt x="1693316" y="2212579"/>
                    <a:pt x="1965351" y="1936811"/>
                    <a:pt x="1963210" y="1598778"/>
                  </a:cubicBezTo>
                  <a:cubicBezTo>
                    <a:pt x="1963206" y="1598225"/>
                    <a:pt x="1963202" y="1597673"/>
                    <a:pt x="1963197" y="1597121"/>
                  </a:cubicBezTo>
                  <a:cubicBezTo>
                    <a:pt x="1961101" y="1259874"/>
                    <a:pt x="1686346" y="988140"/>
                    <a:pt x="1349418" y="990093"/>
                  </a:cubicBezTo>
                  <a:close/>
                  <a:moveTo>
                    <a:pt x="1428020" y="406496"/>
                  </a:moveTo>
                  <a:cubicBezTo>
                    <a:pt x="1428020" y="351537"/>
                    <a:pt x="1428020" y="300483"/>
                    <a:pt x="1428020" y="249429"/>
                  </a:cubicBezTo>
                  <a:cubicBezTo>
                    <a:pt x="1427449" y="161989"/>
                    <a:pt x="1372732" y="107697"/>
                    <a:pt x="1285280" y="107411"/>
                  </a:cubicBezTo>
                  <a:cubicBezTo>
                    <a:pt x="1186600" y="107411"/>
                    <a:pt x="1087824" y="107411"/>
                    <a:pt x="989144" y="107411"/>
                  </a:cubicBezTo>
                  <a:cubicBezTo>
                    <a:pt x="743061" y="107411"/>
                    <a:pt x="496947" y="107411"/>
                    <a:pt x="250801" y="107411"/>
                  </a:cubicBezTo>
                  <a:cubicBezTo>
                    <a:pt x="177718" y="107411"/>
                    <a:pt x="119100" y="148178"/>
                    <a:pt x="111773" y="214663"/>
                  </a:cubicBezTo>
                  <a:cubicBezTo>
                    <a:pt x="104826" y="277623"/>
                    <a:pt x="110250" y="341916"/>
                    <a:pt x="110250" y="406496"/>
                  </a:cubicBezTo>
                  <a:close/>
                  <a:moveTo>
                    <a:pt x="2501895" y="2568671"/>
                  </a:moveTo>
                  <a:cubicBezTo>
                    <a:pt x="2496186" y="2557717"/>
                    <a:pt x="2489144" y="2532286"/>
                    <a:pt x="2473347" y="2515522"/>
                  </a:cubicBezTo>
                  <a:cubicBezTo>
                    <a:pt x="2395031" y="2434464"/>
                    <a:pt x="2315002" y="2354835"/>
                    <a:pt x="2234402" y="2275873"/>
                  </a:cubicBezTo>
                  <a:cubicBezTo>
                    <a:pt x="2195291" y="2237773"/>
                    <a:pt x="2143334" y="2237773"/>
                    <a:pt x="2102986" y="2275015"/>
                  </a:cubicBezTo>
                  <a:cubicBezTo>
                    <a:pt x="2076722" y="2299018"/>
                    <a:pt x="2051695" y="2324450"/>
                    <a:pt x="2026859" y="2350453"/>
                  </a:cubicBezTo>
                  <a:cubicBezTo>
                    <a:pt x="1984989" y="2395126"/>
                    <a:pt x="1985179" y="2445703"/>
                    <a:pt x="2028762" y="2489899"/>
                  </a:cubicBezTo>
                  <a:cubicBezTo>
                    <a:pt x="2104890" y="2567814"/>
                    <a:pt x="2181969" y="2645824"/>
                    <a:pt x="2261237" y="2721071"/>
                  </a:cubicBezTo>
                  <a:cubicBezTo>
                    <a:pt x="2280402" y="2738256"/>
                    <a:pt x="2304529" y="2748896"/>
                    <a:pt x="2330132" y="2751456"/>
                  </a:cubicBezTo>
                  <a:cubicBezTo>
                    <a:pt x="2387894" y="2756123"/>
                    <a:pt x="2501800" y="2640490"/>
                    <a:pt x="2502086" y="2569052"/>
                  </a:cubicBezTo>
                  <a:close/>
                </a:path>
              </a:pathLst>
            </a:custGeom>
            <a:grpFill/>
            <a:ln w="9498"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26ACE9C0-E21D-524E-8E65-9F8514CA40DF}"/>
                </a:ext>
              </a:extLst>
            </p:cNvPr>
            <p:cNvSpPr/>
            <p:nvPr/>
          </p:nvSpPr>
          <p:spPr>
            <a:xfrm>
              <a:off x="3171413" y="3531203"/>
              <a:ext cx="107843" cy="108303"/>
            </a:xfrm>
            <a:custGeom>
              <a:avLst/>
              <a:gdLst>
                <a:gd name="connsiteX0" fmla="*/ 53278 w 107843"/>
                <a:gd name="connsiteY0" fmla="*/ 108459 h 108303"/>
                <a:gd name="connsiteX1" fmla="*/ 155 w 107843"/>
                <a:gd name="connsiteY1" fmla="*/ 56676 h 108303"/>
                <a:gd name="connsiteX2" fmla="*/ 179 w 107843"/>
                <a:gd name="connsiteY2" fmla="*/ 54262 h 108303"/>
                <a:gd name="connsiteX3" fmla="*/ 53658 w 107843"/>
                <a:gd name="connsiteY3" fmla="*/ 160 h 108303"/>
                <a:gd name="connsiteX4" fmla="*/ 53849 w 107843"/>
                <a:gd name="connsiteY4" fmla="*/ 160 h 108303"/>
                <a:gd name="connsiteX5" fmla="*/ 107995 w 107843"/>
                <a:gd name="connsiteY5" fmla="*/ 55119 h 108303"/>
                <a:gd name="connsiteX6" fmla="*/ 53278 w 107843"/>
                <a:gd name="connsiteY6" fmla="*/ 108459 h 1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43" h="108303">
                  <a:moveTo>
                    <a:pt x="53278" y="108459"/>
                  </a:moveTo>
                  <a:cubicBezTo>
                    <a:pt x="24323" y="108843"/>
                    <a:pt x="539" y="85658"/>
                    <a:pt x="155" y="56676"/>
                  </a:cubicBezTo>
                  <a:cubicBezTo>
                    <a:pt x="145" y="55871"/>
                    <a:pt x="153" y="55066"/>
                    <a:pt x="179" y="54262"/>
                  </a:cubicBezTo>
                  <a:cubicBezTo>
                    <a:pt x="21" y="24540"/>
                    <a:pt x="23965" y="318"/>
                    <a:pt x="53658" y="160"/>
                  </a:cubicBezTo>
                  <a:cubicBezTo>
                    <a:pt x="53721" y="160"/>
                    <a:pt x="53785" y="160"/>
                    <a:pt x="53849" y="160"/>
                  </a:cubicBezTo>
                  <a:cubicBezTo>
                    <a:pt x="83621" y="1166"/>
                    <a:pt x="107405" y="25307"/>
                    <a:pt x="107995" y="55119"/>
                  </a:cubicBezTo>
                  <a:cubicBezTo>
                    <a:pt x="107024" y="84721"/>
                    <a:pt x="82867" y="108270"/>
                    <a:pt x="53278" y="108459"/>
                  </a:cubicBezTo>
                  <a:close/>
                </a:path>
              </a:pathLst>
            </a:custGeom>
            <a:grpFill/>
            <a:ln w="9498"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C9F5951D-5988-8E4A-A895-C6FEC41D4AFB}"/>
                </a:ext>
              </a:extLst>
            </p:cNvPr>
            <p:cNvSpPr/>
            <p:nvPr/>
          </p:nvSpPr>
          <p:spPr>
            <a:xfrm>
              <a:off x="5191972" y="1791979"/>
              <a:ext cx="564175" cy="801295"/>
            </a:xfrm>
            <a:custGeom>
              <a:avLst/>
              <a:gdLst>
                <a:gd name="connsiteX0" fmla="*/ 335961 w 564175"/>
                <a:gd name="connsiteY0" fmla="*/ 561998 h 801295"/>
                <a:gd name="connsiteX1" fmla="*/ 334914 w 564175"/>
                <a:gd name="connsiteY1" fmla="*/ 739830 h 801295"/>
                <a:gd name="connsiteX2" fmla="*/ 312552 w 564175"/>
                <a:gd name="connsiteY2" fmla="*/ 792027 h 801295"/>
                <a:gd name="connsiteX3" fmla="*/ 260500 w 564175"/>
                <a:gd name="connsiteY3" fmla="*/ 797933 h 801295"/>
                <a:gd name="connsiteX4" fmla="*/ 230715 w 564175"/>
                <a:gd name="connsiteY4" fmla="*/ 754784 h 801295"/>
                <a:gd name="connsiteX5" fmla="*/ 229668 w 564175"/>
                <a:gd name="connsiteY5" fmla="*/ 508563 h 801295"/>
                <a:gd name="connsiteX6" fmla="*/ 290856 w 564175"/>
                <a:gd name="connsiteY6" fmla="*/ 458081 h 801295"/>
                <a:gd name="connsiteX7" fmla="*/ 454435 w 564175"/>
                <a:gd name="connsiteY7" fmla="*/ 313872 h 801295"/>
                <a:gd name="connsiteX8" fmla="*/ 310839 w 564175"/>
                <a:gd name="connsiteY8" fmla="*/ 109275 h 801295"/>
                <a:gd name="connsiteX9" fmla="*/ 108054 w 564175"/>
                <a:gd name="connsiteY9" fmla="*/ 263199 h 801295"/>
                <a:gd name="connsiteX10" fmla="*/ 106056 w 564175"/>
                <a:gd name="connsiteY10" fmla="*/ 288059 h 801295"/>
                <a:gd name="connsiteX11" fmla="*/ 48960 w 564175"/>
                <a:gd name="connsiteY11" fmla="*/ 335684 h 801295"/>
                <a:gd name="connsiteX12" fmla="*/ 333 w 564175"/>
                <a:gd name="connsiteY12" fmla="*/ 279677 h 801295"/>
                <a:gd name="connsiteX13" fmla="*/ 191509 w 564175"/>
                <a:gd name="connsiteY13" fmla="*/ 14978 h 801295"/>
                <a:gd name="connsiteX14" fmla="*/ 549891 w 564175"/>
                <a:gd name="connsiteY14" fmla="*/ 193320 h 801295"/>
                <a:gd name="connsiteX15" fmla="*/ 550165 w 564175"/>
                <a:gd name="connsiteY15" fmla="*/ 194143 h 801295"/>
                <a:gd name="connsiteX16" fmla="*/ 369654 w 564175"/>
                <a:gd name="connsiteY16" fmla="*/ 551239 h 801295"/>
                <a:gd name="connsiteX17" fmla="*/ 368791 w 564175"/>
                <a:gd name="connsiteY17" fmla="*/ 551521 h 80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4175" h="801295">
                  <a:moveTo>
                    <a:pt x="335961" y="561998"/>
                  </a:moveTo>
                  <a:cubicBezTo>
                    <a:pt x="335961" y="621244"/>
                    <a:pt x="337674" y="680585"/>
                    <a:pt x="334914" y="739830"/>
                  </a:cubicBezTo>
                  <a:cubicBezTo>
                    <a:pt x="334222" y="759411"/>
                    <a:pt x="326247" y="778027"/>
                    <a:pt x="312552" y="792027"/>
                  </a:cubicBezTo>
                  <a:cubicBezTo>
                    <a:pt x="297073" y="802021"/>
                    <a:pt x="277820" y="804205"/>
                    <a:pt x="260500" y="797933"/>
                  </a:cubicBezTo>
                  <a:cubicBezTo>
                    <a:pt x="244436" y="788938"/>
                    <a:pt x="233438" y="773005"/>
                    <a:pt x="230715" y="754784"/>
                  </a:cubicBezTo>
                  <a:cubicBezTo>
                    <a:pt x="227765" y="672774"/>
                    <a:pt x="228241" y="590668"/>
                    <a:pt x="229668" y="508563"/>
                  </a:cubicBezTo>
                  <a:cubicBezTo>
                    <a:pt x="230239" y="476368"/>
                    <a:pt x="251079" y="460938"/>
                    <a:pt x="290856" y="458081"/>
                  </a:cubicBezTo>
                  <a:cubicBezTo>
                    <a:pt x="375262" y="451032"/>
                    <a:pt x="437877" y="395882"/>
                    <a:pt x="454435" y="313872"/>
                  </a:cubicBezTo>
                  <a:cubicBezTo>
                    <a:pt x="473467" y="220527"/>
                    <a:pt x="405713" y="124229"/>
                    <a:pt x="310839" y="109275"/>
                  </a:cubicBezTo>
                  <a:cubicBezTo>
                    <a:pt x="210826" y="93463"/>
                    <a:pt x="117094" y="164711"/>
                    <a:pt x="108054" y="263199"/>
                  </a:cubicBezTo>
                  <a:cubicBezTo>
                    <a:pt x="107822" y="271515"/>
                    <a:pt x="107155" y="279813"/>
                    <a:pt x="106056" y="288059"/>
                  </a:cubicBezTo>
                  <a:cubicBezTo>
                    <a:pt x="100346" y="318349"/>
                    <a:pt x="76271" y="338351"/>
                    <a:pt x="48960" y="335684"/>
                  </a:cubicBezTo>
                  <a:cubicBezTo>
                    <a:pt x="21649" y="333017"/>
                    <a:pt x="1380" y="310919"/>
                    <a:pt x="333" y="279677"/>
                  </a:cubicBezTo>
                  <a:cubicBezTo>
                    <a:pt x="-4234" y="166520"/>
                    <a:pt x="77318" y="53268"/>
                    <a:pt x="191509" y="14978"/>
                  </a:cubicBezTo>
                  <a:cubicBezTo>
                    <a:pt x="339674" y="-34833"/>
                    <a:pt x="500127" y="45014"/>
                    <a:pt x="549891" y="193320"/>
                  </a:cubicBezTo>
                  <a:cubicBezTo>
                    <a:pt x="549983" y="193594"/>
                    <a:pt x="550074" y="193868"/>
                    <a:pt x="550165" y="194143"/>
                  </a:cubicBezTo>
                  <a:cubicBezTo>
                    <a:pt x="598834" y="342646"/>
                    <a:pt x="518016" y="502524"/>
                    <a:pt x="369654" y="551239"/>
                  </a:cubicBezTo>
                  <a:cubicBezTo>
                    <a:pt x="369367" y="551334"/>
                    <a:pt x="369079" y="551427"/>
                    <a:pt x="368791" y="551521"/>
                  </a:cubicBezTo>
                  <a:close/>
                </a:path>
              </a:pathLst>
            </a:custGeom>
            <a:grpFill/>
            <a:ln w="9498"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4C2E6769-AADC-A344-9720-91F4CC281383}"/>
                </a:ext>
              </a:extLst>
            </p:cNvPr>
            <p:cNvSpPr/>
            <p:nvPr/>
          </p:nvSpPr>
          <p:spPr>
            <a:xfrm>
              <a:off x="5420304" y="2706887"/>
              <a:ext cx="107763" cy="107757"/>
            </a:xfrm>
            <a:custGeom>
              <a:avLst/>
              <a:gdLst>
                <a:gd name="connsiteX0" fmla="*/ 54720 w 107763"/>
                <a:gd name="connsiteY0" fmla="*/ 107910 h 107757"/>
                <a:gd name="connsiteX1" fmla="*/ 198 w 107763"/>
                <a:gd name="connsiteY1" fmla="*/ 55055 h 107757"/>
                <a:gd name="connsiteX2" fmla="*/ 193 w 107763"/>
                <a:gd name="connsiteY2" fmla="*/ 54665 h 107757"/>
                <a:gd name="connsiteX3" fmla="*/ 50395 w 107763"/>
                <a:gd name="connsiteY3" fmla="*/ 223 h 107757"/>
                <a:gd name="connsiteX4" fmla="*/ 52817 w 107763"/>
                <a:gd name="connsiteY4" fmla="*/ 182 h 107757"/>
                <a:gd name="connsiteX5" fmla="*/ 107902 w 107763"/>
                <a:gd name="connsiteY5" fmla="*/ 52252 h 107757"/>
                <a:gd name="connsiteX6" fmla="*/ 107914 w 107763"/>
                <a:gd name="connsiteY6" fmla="*/ 52760 h 107757"/>
                <a:gd name="connsiteX7" fmla="*/ 54720 w 107763"/>
                <a:gd name="connsiteY7" fmla="*/ 107910 h 10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3" h="107757">
                  <a:moveTo>
                    <a:pt x="54720" y="107910"/>
                  </a:moveTo>
                  <a:cubicBezTo>
                    <a:pt x="25083" y="108384"/>
                    <a:pt x="672" y="84720"/>
                    <a:pt x="198" y="55055"/>
                  </a:cubicBezTo>
                  <a:cubicBezTo>
                    <a:pt x="196" y="54925"/>
                    <a:pt x="195" y="54795"/>
                    <a:pt x="193" y="54665"/>
                  </a:cubicBezTo>
                  <a:cubicBezTo>
                    <a:pt x="-963" y="25755"/>
                    <a:pt x="21513" y="1381"/>
                    <a:pt x="50395" y="223"/>
                  </a:cubicBezTo>
                  <a:cubicBezTo>
                    <a:pt x="51202" y="190"/>
                    <a:pt x="52009" y="177"/>
                    <a:pt x="52817" y="182"/>
                  </a:cubicBezTo>
                  <a:cubicBezTo>
                    <a:pt x="82393" y="-665"/>
                    <a:pt x="107056" y="22647"/>
                    <a:pt x="107902" y="52252"/>
                  </a:cubicBezTo>
                  <a:cubicBezTo>
                    <a:pt x="107907" y="52421"/>
                    <a:pt x="107911" y="52591"/>
                    <a:pt x="107914" y="52760"/>
                  </a:cubicBezTo>
                  <a:cubicBezTo>
                    <a:pt x="108032" y="82530"/>
                    <a:pt x="84447" y="106981"/>
                    <a:pt x="54720" y="107910"/>
                  </a:cubicBezTo>
                  <a:close/>
                </a:path>
              </a:pathLst>
            </a:custGeom>
            <a:grpFill/>
            <a:ln w="9498"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759D22FC-F08E-5849-87C3-B91A7FB4141A}"/>
                </a:ext>
              </a:extLst>
            </p:cNvPr>
            <p:cNvSpPr/>
            <p:nvPr/>
          </p:nvSpPr>
          <p:spPr>
            <a:xfrm>
              <a:off x="3172297" y="4457319"/>
              <a:ext cx="971965" cy="107060"/>
            </a:xfrm>
            <a:custGeom>
              <a:avLst/>
              <a:gdLst>
                <a:gd name="connsiteX0" fmla="*/ 486512 w 971965"/>
                <a:gd name="connsiteY0" fmla="*/ 255 h 107060"/>
                <a:gd name="connsiteX1" fmla="*/ 907022 w 971965"/>
                <a:gd name="connsiteY1" fmla="*/ 255 h 107060"/>
                <a:gd name="connsiteX2" fmla="*/ 972112 w 971965"/>
                <a:gd name="connsiteY2" fmla="*/ 53880 h 107060"/>
                <a:gd name="connsiteX3" fmla="*/ 906071 w 971965"/>
                <a:gd name="connsiteY3" fmla="*/ 107220 h 107060"/>
                <a:gd name="connsiteX4" fmla="*/ 65051 w 971965"/>
                <a:gd name="connsiteY4" fmla="*/ 107220 h 107060"/>
                <a:gd name="connsiteX5" fmla="*/ 152 w 971965"/>
                <a:gd name="connsiteY5" fmla="*/ 52928 h 107060"/>
                <a:gd name="connsiteX6" fmla="*/ 66002 w 971965"/>
                <a:gd name="connsiteY6" fmla="*/ 160 h 107060"/>
                <a:gd name="connsiteX7" fmla="*/ 486512 w 971965"/>
                <a:gd name="connsiteY7" fmla="*/ 160 h 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965" h="107060">
                  <a:moveTo>
                    <a:pt x="486512" y="255"/>
                  </a:moveTo>
                  <a:cubicBezTo>
                    <a:pt x="626714" y="255"/>
                    <a:pt x="766884" y="255"/>
                    <a:pt x="907022" y="255"/>
                  </a:cubicBezTo>
                  <a:cubicBezTo>
                    <a:pt x="948988" y="255"/>
                    <a:pt x="972492" y="20162"/>
                    <a:pt x="972112" y="53880"/>
                  </a:cubicBezTo>
                  <a:cubicBezTo>
                    <a:pt x="971731" y="87599"/>
                    <a:pt x="948131" y="107220"/>
                    <a:pt x="906071" y="107220"/>
                  </a:cubicBezTo>
                  <a:cubicBezTo>
                    <a:pt x="625731" y="107220"/>
                    <a:pt x="345391" y="107220"/>
                    <a:pt x="65051" y="107220"/>
                  </a:cubicBezTo>
                  <a:cubicBezTo>
                    <a:pt x="23181" y="107220"/>
                    <a:pt x="-38" y="86837"/>
                    <a:pt x="152" y="52928"/>
                  </a:cubicBezTo>
                  <a:cubicBezTo>
                    <a:pt x="342" y="19019"/>
                    <a:pt x="23181" y="731"/>
                    <a:pt x="66002" y="160"/>
                  </a:cubicBezTo>
                  <a:lnTo>
                    <a:pt x="486512" y="160"/>
                  </a:lnTo>
                  <a:close/>
                </a:path>
              </a:pathLst>
            </a:custGeom>
            <a:grpFill/>
            <a:ln w="9498"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AB7E3CA4-C8EB-C140-80DF-6506F1FD8367}"/>
                </a:ext>
              </a:extLst>
            </p:cNvPr>
            <p:cNvSpPr/>
            <p:nvPr/>
          </p:nvSpPr>
          <p:spPr>
            <a:xfrm>
              <a:off x="3172298" y="4158043"/>
              <a:ext cx="971864" cy="107060"/>
            </a:xfrm>
            <a:custGeom>
              <a:avLst/>
              <a:gdLst>
                <a:gd name="connsiteX0" fmla="*/ 482610 w 971864"/>
                <a:gd name="connsiteY0" fmla="*/ 107220 h 107060"/>
                <a:gd name="connsiteX1" fmla="*/ 69237 w 971864"/>
                <a:gd name="connsiteY1" fmla="*/ 107220 h 107060"/>
                <a:gd name="connsiteX2" fmla="*/ 151 w 971864"/>
                <a:gd name="connsiteY2" fmla="*/ 53880 h 107060"/>
                <a:gd name="connsiteX3" fmla="*/ 68951 w 971864"/>
                <a:gd name="connsiteY3" fmla="*/ 160 h 107060"/>
                <a:gd name="connsiteX4" fmla="*/ 906355 w 971864"/>
                <a:gd name="connsiteY4" fmla="*/ 160 h 107060"/>
                <a:gd name="connsiteX5" fmla="*/ 972015 w 971864"/>
                <a:gd name="connsiteY5" fmla="*/ 53499 h 107060"/>
                <a:gd name="connsiteX6" fmla="*/ 906545 w 971864"/>
                <a:gd name="connsiteY6" fmla="*/ 107125 h 107060"/>
                <a:gd name="connsiteX7" fmla="*/ 881614 w 971864"/>
                <a:gd name="connsiteY7" fmla="*/ 107125 h 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864" h="107060">
                  <a:moveTo>
                    <a:pt x="482610" y="107220"/>
                  </a:moveTo>
                  <a:cubicBezTo>
                    <a:pt x="344819" y="107220"/>
                    <a:pt x="207028" y="107220"/>
                    <a:pt x="69237" y="107220"/>
                  </a:cubicBezTo>
                  <a:cubicBezTo>
                    <a:pt x="23750" y="107220"/>
                    <a:pt x="151" y="88170"/>
                    <a:pt x="151" y="53880"/>
                  </a:cubicBezTo>
                  <a:cubicBezTo>
                    <a:pt x="151" y="19591"/>
                    <a:pt x="23750" y="160"/>
                    <a:pt x="68951" y="160"/>
                  </a:cubicBezTo>
                  <a:cubicBezTo>
                    <a:pt x="348086" y="160"/>
                    <a:pt x="627220" y="160"/>
                    <a:pt x="906355" y="160"/>
                  </a:cubicBezTo>
                  <a:cubicBezTo>
                    <a:pt x="948416" y="160"/>
                    <a:pt x="972015" y="19972"/>
                    <a:pt x="972015" y="53499"/>
                  </a:cubicBezTo>
                  <a:cubicBezTo>
                    <a:pt x="972015" y="87028"/>
                    <a:pt x="948511" y="106458"/>
                    <a:pt x="906545" y="107125"/>
                  </a:cubicBezTo>
                  <a:cubicBezTo>
                    <a:pt x="898267" y="107125"/>
                    <a:pt x="889988" y="107125"/>
                    <a:pt x="881614" y="107125"/>
                  </a:cubicBezTo>
                  <a:close/>
                </a:path>
              </a:pathLst>
            </a:custGeom>
            <a:grpFill/>
            <a:ln w="9498"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CD7F6089-8310-C045-9CF0-518EDCAA7B53}"/>
                </a:ext>
              </a:extLst>
            </p:cNvPr>
            <p:cNvSpPr/>
            <p:nvPr/>
          </p:nvSpPr>
          <p:spPr>
            <a:xfrm>
              <a:off x="3351197" y="4756719"/>
              <a:ext cx="600837" cy="107316"/>
            </a:xfrm>
            <a:custGeom>
              <a:avLst/>
              <a:gdLst>
                <a:gd name="connsiteX0" fmla="*/ 300379 w 600837"/>
                <a:gd name="connsiteY0" fmla="*/ 320 h 107316"/>
                <a:gd name="connsiteX1" fmla="*/ 538944 w 600837"/>
                <a:gd name="connsiteY1" fmla="*/ 320 h 107316"/>
                <a:gd name="connsiteX2" fmla="*/ 600988 w 600837"/>
                <a:gd name="connsiteY2" fmla="*/ 52994 h 107316"/>
                <a:gd name="connsiteX3" fmla="*/ 539135 w 600837"/>
                <a:gd name="connsiteY3" fmla="*/ 107000 h 107316"/>
                <a:gd name="connsiteX4" fmla="*/ 62005 w 600837"/>
                <a:gd name="connsiteY4" fmla="*/ 107000 h 107316"/>
                <a:gd name="connsiteX5" fmla="*/ 151 w 600837"/>
                <a:gd name="connsiteY5" fmla="*/ 53089 h 107316"/>
                <a:gd name="connsiteX6" fmla="*/ 61814 w 600837"/>
                <a:gd name="connsiteY6" fmla="*/ 225 h 107316"/>
                <a:gd name="connsiteX7" fmla="*/ 300379 w 600837"/>
                <a:gd name="connsiteY7" fmla="*/ 320 h 1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37" h="107316">
                  <a:moveTo>
                    <a:pt x="300379" y="320"/>
                  </a:moveTo>
                  <a:cubicBezTo>
                    <a:pt x="379838" y="320"/>
                    <a:pt x="459391" y="320"/>
                    <a:pt x="538944" y="320"/>
                  </a:cubicBezTo>
                  <a:cubicBezTo>
                    <a:pt x="578626" y="320"/>
                    <a:pt x="600988" y="20132"/>
                    <a:pt x="600988" y="52994"/>
                  </a:cubicBezTo>
                  <a:cubicBezTo>
                    <a:pt x="600988" y="85855"/>
                    <a:pt x="578245" y="106905"/>
                    <a:pt x="539135" y="107000"/>
                  </a:cubicBezTo>
                  <a:cubicBezTo>
                    <a:pt x="380091" y="107635"/>
                    <a:pt x="221048" y="107635"/>
                    <a:pt x="62005" y="107000"/>
                  </a:cubicBezTo>
                  <a:cubicBezTo>
                    <a:pt x="22799" y="107000"/>
                    <a:pt x="246" y="85760"/>
                    <a:pt x="151" y="53089"/>
                  </a:cubicBezTo>
                  <a:cubicBezTo>
                    <a:pt x="56" y="20418"/>
                    <a:pt x="21752" y="415"/>
                    <a:pt x="61814" y="225"/>
                  </a:cubicBezTo>
                  <a:cubicBezTo>
                    <a:pt x="140797" y="35"/>
                    <a:pt x="220350" y="320"/>
                    <a:pt x="300379" y="320"/>
                  </a:cubicBezTo>
                  <a:close/>
                </a:path>
              </a:pathLst>
            </a:custGeom>
            <a:grpFill/>
            <a:ln w="9498"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5B296A48-EBEB-1844-A970-291BA53E311B}"/>
                </a:ext>
              </a:extLst>
            </p:cNvPr>
            <p:cNvSpPr/>
            <p:nvPr/>
          </p:nvSpPr>
          <p:spPr>
            <a:xfrm>
              <a:off x="3749066" y="2698049"/>
              <a:ext cx="1008915" cy="1008736"/>
            </a:xfrm>
            <a:custGeom>
              <a:avLst/>
              <a:gdLst>
                <a:gd name="connsiteX0" fmla="*/ 489265 w 1008915"/>
                <a:gd name="connsiteY0" fmla="*/ 162 h 1008736"/>
                <a:gd name="connsiteX1" fmla="*/ 966871 w 1008915"/>
                <a:gd name="connsiteY1" fmla="*/ 703583 h 1008736"/>
                <a:gd name="connsiteX2" fmla="*/ 871711 w 1008915"/>
                <a:gd name="connsiteY2" fmla="*/ 729015 h 1008736"/>
                <a:gd name="connsiteX3" fmla="*/ 868856 w 1008915"/>
                <a:gd name="connsiteY3" fmla="*/ 658911 h 1008736"/>
                <a:gd name="connsiteX4" fmla="*/ 835741 w 1008915"/>
                <a:gd name="connsiteY4" fmla="*/ 287436 h 1008736"/>
                <a:gd name="connsiteX5" fmla="*/ 369459 w 1008915"/>
                <a:gd name="connsiteY5" fmla="*/ 130464 h 1008736"/>
                <a:gd name="connsiteX6" fmla="*/ 109959 w 1008915"/>
                <a:gd name="connsiteY6" fmla="*/ 548802 h 1008736"/>
                <a:gd name="connsiteX7" fmla="*/ 449583 w 1008915"/>
                <a:gd name="connsiteY7" fmla="*/ 897036 h 1008736"/>
                <a:gd name="connsiteX8" fmla="*/ 700424 w 1008915"/>
                <a:gd name="connsiteY8" fmla="*/ 849411 h 1008736"/>
                <a:gd name="connsiteX9" fmla="*/ 739154 w 1008915"/>
                <a:gd name="connsiteY9" fmla="*/ 832551 h 1008736"/>
                <a:gd name="connsiteX10" fmla="*/ 794537 w 1008915"/>
                <a:gd name="connsiteY10" fmla="*/ 867318 h 1008736"/>
                <a:gd name="connsiteX11" fmla="*/ 770747 w 1008915"/>
                <a:gd name="connsiteY11" fmla="*/ 931707 h 1008736"/>
                <a:gd name="connsiteX12" fmla="*/ 475752 w 1008915"/>
                <a:gd name="connsiteY12" fmla="*/ 1007907 h 1008736"/>
                <a:gd name="connsiteX13" fmla="*/ 15941 w 1008915"/>
                <a:gd name="connsiteY13" fmla="*/ 627954 h 1008736"/>
                <a:gd name="connsiteX14" fmla="*/ 242421 w 1008915"/>
                <a:gd name="connsiteY14" fmla="*/ 73123 h 1008736"/>
                <a:gd name="connsiteX15" fmla="*/ 489265 w 1008915"/>
                <a:gd name="connsiteY15" fmla="*/ 162 h 100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8915" h="1008736">
                  <a:moveTo>
                    <a:pt x="489265" y="162"/>
                  </a:moveTo>
                  <a:cubicBezTo>
                    <a:pt x="865716" y="-886"/>
                    <a:pt x="1111989" y="372684"/>
                    <a:pt x="966871" y="703583"/>
                  </a:cubicBezTo>
                  <a:cubicBezTo>
                    <a:pt x="946506" y="749970"/>
                    <a:pt x="900259" y="762352"/>
                    <a:pt x="871711" y="729015"/>
                  </a:cubicBezTo>
                  <a:cubicBezTo>
                    <a:pt x="852679" y="706345"/>
                    <a:pt x="859055" y="683295"/>
                    <a:pt x="868856" y="658911"/>
                  </a:cubicBezTo>
                  <a:cubicBezTo>
                    <a:pt x="921099" y="529561"/>
                    <a:pt x="910441" y="404593"/>
                    <a:pt x="835741" y="287436"/>
                  </a:cubicBezTo>
                  <a:cubicBezTo>
                    <a:pt x="736084" y="132441"/>
                    <a:pt x="542436" y="67250"/>
                    <a:pt x="369459" y="130464"/>
                  </a:cubicBezTo>
                  <a:cubicBezTo>
                    <a:pt x="197506" y="191995"/>
                    <a:pt x="91879" y="361635"/>
                    <a:pt x="109959" y="548802"/>
                  </a:cubicBezTo>
                  <a:cubicBezTo>
                    <a:pt x="126992" y="725586"/>
                    <a:pt x="269161" y="870747"/>
                    <a:pt x="449583" y="897036"/>
                  </a:cubicBezTo>
                  <a:cubicBezTo>
                    <a:pt x="536161" y="909494"/>
                    <a:pt x="624418" y="892738"/>
                    <a:pt x="700424" y="849411"/>
                  </a:cubicBezTo>
                  <a:cubicBezTo>
                    <a:pt x="712245" y="841559"/>
                    <a:pt x="725355" y="835852"/>
                    <a:pt x="739154" y="832551"/>
                  </a:cubicBezTo>
                  <a:cubicBezTo>
                    <a:pt x="763841" y="827947"/>
                    <a:pt x="787928" y="843068"/>
                    <a:pt x="794537" y="867318"/>
                  </a:cubicBezTo>
                  <a:cubicBezTo>
                    <a:pt x="804504" y="891708"/>
                    <a:pt x="794170" y="919677"/>
                    <a:pt x="770747" y="931707"/>
                  </a:cubicBezTo>
                  <a:cubicBezTo>
                    <a:pt x="683000" y="987832"/>
                    <a:pt x="579674" y="1014522"/>
                    <a:pt x="475752" y="1007907"/>
                  </a:cubicBezTo>
                  <a:cubicBezTo>
                    <a:pt x="255890" y="995720"/>
                    <a:pt x="69539" y="841734"/>
                    <a:pt x="15941" y="627954"/>
                  </a:cubicBezTo>
                  <a:cubicBezTo>
                    <a:pt x="-39098" y="413253"/>
                    <a:pt x="52925" y="187816"/>
                    <a:pt x="242421" y="73123"/>
                  </a:cubicBezTo>
                  <a:cubicBezTo>
                    <a:pt x="316325" y="26305"/>
                    <a:pt x="401807" y="1038"/>
                    <a:pt x="489265" y="162"/>
                  </a:cubicBezTo>
                  <a:close/>
                </a:path>
              </a:pathLst>
            </a:custGeom>
            <a:grpFill/>
            <a:ln w="9498"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9D0205C2-D83E-4F45-B30B-2290E8D9E161}"/>
                </a:ext>
              </a:extLst>
            </p:cNvPr>
            <p:cNvSpPr/>
            <p:nvPr/>
          </p:nvSpPr>
          <p:spPr>
            <a:xfrm>
              <a:off x="3171425" y="1805519"/>
              <a:ext cx="107831" cy="107957"/>
            </a:xfrm>
            <a:custGeom>
              <a:avLst/>
              <a:gdLst>
                <a:gd name="connsiteX0" fmla="*/ 53266 w 107831"/>
                <a:gd name="connsiteY0" fmla="*/ 108117 h 107957"/>
                <a:gd name="connsiteX1" fmla="*/ 167 w 107831"/>
                <a:gd name="connsiteY1" fmla="*/ 53253 h 107957"/>
                <a:gd name="connsiteX2" fmla="*/ 50642 w 107831"/>
                <a:gd name="connsiteY2" fmla="*/ 175 h 107957"/>
                <a:gd name="connsiteX3" fmla="*/ 53932 w 107831"/>
                <a:gd name="connsiteY3" fmla="*/ 199 h 107957"/>
                <a:gd name="connsiteX4" fmla="*/ 107983 w 107831"/>
                <a:gd name="connsiteY4" fmla="*/ 54015 h 107957"/>
                <a:gd name="connsiteX5" fmla="*/ 53266 w 107831"/>
                <a:gd name="connsiteY5" fmla="*/ 108117 h 10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31" h="107957">
                  <a:moveTo>
                    <a:pt x="53266" y="108117"/>
                  </a:moveTo>
                  <a:cubicBezTo>
                    <a:pt x="23533" y="107492"/>
                    <a:pt x="-153" y="83019"/>
                    <a:pt x="167" y="53253"/>
                  </a:cubicBezTo>
                  <a:cubicBezTo>
                    <a:pt x="-538" y="24645"/>
                    <a:pt x="22060" y="881"/>
                    <a:pt x="50642" y="175"/>
                  </a:cubicBezTo>
                  <a:cubicBezTo>
                    <a:pt x="51738" y="148"/>
                    <a:pt x="52836" y="156"/>
                    <a:pt x="53932" y="199"/>
                  </a:cubicBezTo>
                  <a:cubicBezTo>
                    <a:pt x="83629" y="302"/>
                    <a:pt x="107722" y="24290"/>
                    <a:pt x="107983" y="54015"/>
                  </a:cubicBezTo>
                  <a:cubicBezTo>
                    <a:pt x="106839" y="83665"/>
                    <a:pt x="82899" y="107336"/>
                    <a:pt x="53266" y="108117"/>
                  </a:cubicBezTo>
                  <a:close/>
                </a:path>
              </a:pathLst>
            </a:custGeom>
            <a:grpFill/>
            <a:ln w="9498" cap="flat">
              <a:noFill/>
              <a:prstDash val="solid"/>
              <a:miter/>
            </a:ln>
          </p:spPr>
          <p:txBody>
            <a:bodyPr rtlCol="0" anchor="ctr"/>
            <a:lstStyle/>
            <a:p>
              <a:endParaRPr lang="en-RO"/>
            </a:p>
          </p:txBody>
        </p:sp>
      </p:grpSp>
      <p:grpSp>
        <p:nvGrpSpPr>
          <p:cNvPr id="62" name="Graphic 60">
            <a:extLst>
              <a:ext uri="{FF2B5EF4-FFF2-40B4-BE49-F238E27FC236}">
                <a16:creationId xmlns:a16="http://schemas.microsoft.com/office/drawing/2014/main" id="{4EE89711-1905-F44A-BCFE-09D3680A3B4E}"/>
              </a:ext>
            </a:extLst>
          </p:cNvPr>
          <p:cNvGrpSpPr>
            <a:grpSpLocks noChangeAspect="1"/>
          </p:cNvGrpSpPr>
          <p:nvPr/>
        </p:nvGrpSpPr>
        <p:grpSpPr>
          <a:xfrm>
            <a:off x="7422654" y="2392108"/>
            <a:ext cx="504000" cy="504000"/>
            <a:chOff x="2800350" y="1657350"/>
            <a:chExt cx="3543300" cy="3543300"/>
          </a:xfrm>
          <a:solidFill>
            <a:schemeClr val="bg1"/>
          </a:solidFill>
        </p:grpSpPr>
        <p:sp>
          <p:nvSpPr>
            <p:cNvPr id="63" name="Freeform 62">
              <a:extLst>
                <a:ext uri="{FF2B5EF4-FFF2-40B4-BE49-F238E27FC236}">
                  <a16:creationId xmlns:a16="http://schemas.microsoft.com/office/drawing/2014/main" id="{8CB25ED8-BEBC-5C4A-8F98-A44F9AA11E50}"/>
                </a:ext>
              </a:extLst>
            </p:cNvPr>
            <p:cNvSpPr/>
            <p:nvPr/>
          </p:nvSpPr>
          <p:spPr>
            <a:xfrm>
              <a:off x="2800826" y="1657139"/>
              <a:ext cx="3542605" cy="3543418"/>
            </a:xfrm>
            <a:custGeom>
              <a:avLst/>
              <a:gdLst>
                <a:gd name="connsiteX0" fmla="*/ 1713328 w 3542605"/>
                <a:gd name="connsiteY0" fmla="*/ 2686033 h 3543418"/>
                <a:gd name="connsiteX1" fmla="*/ 161 w 3542605"/>
                <a:gd name="connsiteY1" fmla="*/ 2686033 h 3543418"/>
                <a:gd name="connsiteX2" fmla="*/ 161 w 3542605"/>
                <a:gd name="connsiteY2" fmla="*/ 402414 h 3543418"/>
                <a:gd name="connsiteX3" fmla="*/ 2739170 w 3542605"/>
                <a:gd name="connsiteY3" fmla="*/ 402414 h 3543418"/>
                <a:gd name="connsiteX4" fmla="*/ 2913192 w 3542605"/>
                <a:gd name="connsiteY4" fmla="*/ 72563 h 3543418"/>
                <a:gd name="connsiteX5" fmla="*/ 3176558 w 3542605"/>
                <a:gd name="connsiteY5" fmla="*/ 2078 h 3543418"/>
                <a:gd name="connsiteX6" fmla="*/ 3539937 w 3542605"/>
                <a:gd name="connsiteY6" fmla="*/ 368219 h 3543418"/>
                <a:gd name="connsiteX7" fmla="*/ 3198180 w 3542605"/>
                <a:gd name="connsiteY7" fmla="*/ 797797 h 3543418"/>
                <a:gd name="connsiteX8" fmla="*/ 3198180 w 3542605"/>
                <a:gd name="connsiteY8" fmla="*/ 831896 h 3543418"/>
                <a:gd name="connsiteX9" fmla="*/ 3197704 w 3542605"/>
                <a:gd name="connsiteY9" fmla="*/ 1885456 h 3543418"/>
                <a:gd name="connsiteX10" fmla="*/ 3221135 w 3542605"/>
                <a:gd name="connsiteY10" fmla="*/ 1936796 h 3543418"/>
                <a:gd name="connsiteX11" fmla="*/ 3505552 w 3542605"/>
                <a:gd name="connsiteY11" fmla="*/ 2869675 h 3543418"/>
                <a:gd name="connsiteX12" fmla="*/ 2775651 w 3542605"/>
                <a:gd name="connsiteY12" fmla="*/ 3529471 h 3543418"/>
                <a:gd name="connsiteX13" fmla="*/ 1718376 w 3542605"/>
                <a:gd name="connsiteY13" fmla="*/ 2719275 h 3543418"/>
                <a:gd name="connsiteX14" fmla="*/ 1713328 w 3542605"/>
                <a:gd name="connsiteY14" fmla="*/ 2686033 h 3543418"/>
                <a:gd name="connsiteX15" fmla="*/ 1600361 w 3542605"/>
                <a:gd name="connsiteY15" fmla="*/ 2458385 h 3543418"/>
                <a:gd name="connsiteX16" fmla="*/ 1600361 w 3542605"/>
                <a:gd name="connsiteY16" fmla="*/ 1773919 h 3543418"/>
                <a:gd name="connsiteX17" fmla="*/ 1942309 w 3542605"/>
                <a:gd name="connsiteY17" fmla="*/ 1773919 h 3543418"/>
                <a:gd name="connsiteX18" fmla="*/ 1942309 w 3542605"/>
                <a:gd name="connsiteY18" fmla="*/ 2018044 h 3543418"/>
                <a:gd name="connsiteX19" fmla="*/ 3082165 w 3542605"/>
                <a:gd name="connsiteY19" fmla="*/ 1832497 h 3543418"/>
                <a:gd name="connsiteX20" fmla="*/ 3082165 w 3542605"/>
                <a:gd name="connsiteY20" fmla="*/ 804464 h 3543418"/>
                <a:gd name="connsiteX21" fmla="*/ 2895761 w 3542605"/>
                <a:gd name="connsiteY21" fmla="*/ 726454 h 3543418"/>
                <a:gd name="connsiteX22" fmla="*/ 2576864 w 3542605"/>
                <a:gd name="connsiteY22" fmla="*/ 1045161 h 3543418"/>
                <a:gd name="connsiteX23" fmla="*/ 2562386 w 3542605"/>
                <a:gd name="connsiteY23" fmla="*/ 1100596 h 3543418"/>
                <a:gd name="connsiteX24" fmla="*/ 2505236 w 3542605"/>
                <a:gd name="connsiteY24" fmla="*/ 1276333 h 3543418"/>
                <a:gd name="connsiteX25" fmla="*/ 2317975 w 3542605"/>
                <a:gd name="connsiteY25" fmla="*/ 1294621 h 3543418"/>
                <a:gd name="connsiteX26" fmla="*/ 2230345 w 3542605"/>
                <a:gd name="connsiteY26" fmla="*/ 1134029 h 3543418"/>
                <a:gd name="connsiteX27" fmla="*/ 2176814 w 3542605"/>
                <a:gd name="connsiteY27" fmla="*/ 1003537 h 3543418"/>
                <a:gd name="connsiteX28" fmla="*/ 2146048 w 3542605"/>
                <a:gd name="connsiteY28" fmla="*/ 974009 h 3543418"/>
                <a:gd name="connsiteX29" fmla="*/ 2106710 w 3542605"/>
                <a:gd name="connsiteY29" fmla="*/ 964484 h 3543418"/>
                <a:gd name="connsiteX30" fmla="*/ 2008698 w 3542605"/>
                <a:gd name="connsiteY30" fmla="*/ 963722 h 3543418"/>
                <a:gd name="connsiteX31" fmla="*/ 1956882 w 3542605"/>
                <a:gd name="connsiteY31" fmla="*/ 979534 h 3543418"/>
                <a:gd name="connsiteX32" fmla="*/ 1742379 w 3542605"/>
                <a:gd name="connsiteY32" fmla="*/ 1193560 h 3543418"/>
                <a:gd name="connsiteX33" fmla="*/ 1710565 w 3542605"/>
                <a:gd name="connsiteY33" fmla="*/ 1292239 h 3543418"/>
                <a:gd name="connsiteX34" fmla="*/ 1711899 w 3542605"/>
                <a:gd name="connsiteY34" fmla="*/ 1306336 h 3543418"/>
                <a:gd name="connsiteX35" fmla="*/ 1602647 w 3542605"/>
                <a:gd name="connsiteY35" fmla="*/ 1474262 h 3543418"/>
                <a:gd name="connsiteX36" fmla="*/ 1406718 w 3542605"/>
                <a:gd name="connsiteY36" fmla="*/ 1421113 h 3543418"/>
                <a:gd name="connsiteX37" fmla="*/ 1397669 w 3542605"/>
                <a:gd name="connsiteY37" fmla="*/ 1221088 h 3543418"/>
                <a:gd name="connsiteX38" fmla="*/ 1584645 w 3542605"/>
                <a:gd name="connsiteY38" fmla="*/ 1150126 h 3543418"/>
                <a:gd name="connsiteX39" fmla="*/ 1632270 w 3542605"/>
                <a:gd name="connsiteY39" fmla="*/ 1143649 h 3543418"/>
                <a:gd name="connsiteX40" fmla="*/ 1883539 w 3542605"/>
                <a:gd name="connsiteY40" fmla="*/ 889999 h 3543418"/>
                <a:gd name="connsiteX41" fmla="*/ 1892302 w 3542605"/>
                <a:gd name="connsiteY41" fmla="*/ 853804 h 3543418"/>
                <a:gd name="connsiteX42" fmla="*/ 1897446 w 3542605"/>
                <a:gd name="connsiteY42" fmla="*/ 739504 h 3543418"/>
                <a:gd name="connsiteX43" fmla="*/ 2109282 w 3542605"/>
                <a:gd name="connsiteY43" fmla="*/ 638253 h 3543418"/>
                <a:gd name="connsiteX44" fmla="*/ 2218819 w 3542605"/>
                <a:gd name="connsiteY44" fmla="*/ 846565 h 3543418"/>
                <a:gd name="connsiteX45" fmla="*/ 2233297 w 3542605"/>
                <a:gd name="connsiteY45" fmla="*/ 898571 h 3543418"/>
                <a:gd name="connsiteX46" fmla="*/ 2309497 w 3542605"/>
                <a:gd name="connsiteY46" fmla="*/ 973342 h 3543418"/>
                <a:gd name="connsiteX47" fmla="*/ 2342740 w 3542605"/>
                <a:gd name="connsiteY47" fmla="*/ 981534 h 3543418"/>
                <a:gd name="connsiteX48" fmla="*/ 2444276 w 3542605"/>
                <a:gd name="connsiteY48" fmla="*/ 981058 h 3543418"/>
                <a:gd name="connsiteX49" fmla="*/ 2493520 w 3542605"/>
                <a:gd name="connsiteY49" fmla="*/ 967723 h 3543418"/>
                <a:gd name="connsiteX50" fmla="*/ 2801178 w 3542605"/>
                <a:gd name="connsiteY50" fmla="*/ 659208 h 3543418"/>
                <a:gd name="connsiteX51" fmla="*/ 2817275 w 3542605"/>
                <a:gd name="connsiteY51" fmla="*/ 640825 h 3543418"/>
                <a:gd name="connsiteX52" fmla="*/ 2770888 w 3542605"/>
                <a:gd name="connsiteY52" fmla="*/ 549289 h 3543418"/>
                <a:gd name="connsiteX53" fmla="*/ 2719930 w 3542605"/>
                <a:gd name="connsiteY53" fmla="*/ 514523 h 3543418"/>
                <a:gd name="connsiteX54" fmla="*/ 152085 w 3542605"/>
                <a:gd name="connsiteY54" fmla="*/ 515190 h 3543418"/>
                <a:gd name="connsiteX55" fmla="*/ 113985 w 3542605"/>
                <a:gd name="connsiteY55" fmla="*/ 515190 h 3543418"/>
                <a:gd name="connsiteX56" fmla="*/ 113985 w 3542605"/>
                <a:gd name="connsiteY56" fmla="*/ 2570304 h 3543418"/>
                <a:gd name="connsiteX57" fmla="*/ 1714661 w 3542605"/>
                <a:gd name="connsiteY57" fmla="*/ 2570304 h 3543418"/>
                <a:gd name="connsiteX58" fmla="*/ 1727329 w 3542605"/>
                <a:gd name="connsiteY58" fmla="*/ 2458385 h 3543418"/>
                <a:gd name="connsiteX59" fmla="*/ 1963645 w 3542605"/>
                <a:gd name="connsiteY59" fmla="*/ 3078177 h 3543418"/>
                <a:gd name="connsiteX60" fmla="*/ 2615631 w 3542605"/>
                <a:gd name="connsiteY60" fmla="*/ 3428030 h 3543418"/>
                <a:gd name="connsiteX61" fmla="*/ 3289715 w 3542605"/>
                <a:gd name="connsiteY61" fmla="*/ 3078367 h 3543418"/>
                <a:gd name="connsiteX62" fmla="*/ 3092548 w 3542605"/>
                <a:gd name="connsiteY62" fmla="*/ 2964067 h 3543418"/>
                <a:gd name="connsiteX63" fmla="*/ 2161384 w 3542605"/>
                <a:gd name="connsiteY63" fmla="*/ 2964067 h 3543418"/>
                <a:gd name="connsiteX64" fmla="*/ 2567625 w 3542605"/>
                <a:gd name="connsiteY64" fmla="*/ 1831069 h 3543418"/>
                <a:gd name="connsiteX65" fmla="*/ 1924211 w 3542605"/>
                <a:gd name="connsiteY65" fmla="*/ 2249788 h 3543418"/>
                <a:gd name="connsiteX66" fmla="*/ 1907352 w 3542605"/>
                <a:gd name="connsiteY66" fmla="*/ 2978641 h 3543418"/>
                <a:gd name="connsiteX67" fmla="*/ 2105377 w 3542605"/>
                <a:gd name="connsiteY67" fmla="*/ 2864341 h 3543418"/>
                <a:gd name="connsiteX68" fmla="*/ 2132523 w 3542605"/>
                <a:gd name="connsiteY68" fmla="*/ 2344466 h 3543418"/>
                <a:gd name="connsiteX69" fmla="*/ 2567720 w 3542605"/>
                <a:gd name="connsiteY69" fmla="*/ 2059478 h 3543418"/>
                <a:gd name="connsiteX70" fmla="*/ 3346579 w 3542605"/>
                <a:gd name="connsiteY70" fmla="*/ 2978831 h 3543418"/>
                <a:gd name="connsiteX71" fmla="*/ 3300955 w 3542605"/>
                <a:gd name="connsiteY71" fmla="*/ 2201877 h 3543418"/>
                <a:gd name="connsiteX72" fmla="*/ 2685163 w 3542605"/>
                <a:gd name="connsiteY72" fmla="*/ 1831926 h 3543418"/>
                <a:gd name="connsiteX73" fmla="*/ 2685163 w 3542605"/>
                <a:gd name="connsiteY73" fmla="*/ 2059478 h 3543418"/>
                <a:gd name="connsiteX74" fmla="*/ 3120170 w 3542605"/>
                <a:gd name="connsiteY74" fmla="*/ 2343133 h 3543418"/>
                <a:gd name="connsiteX75" fmla="*/ 3148269 w 3542605"/>
                <a:gd name="connsiteY75" fmla="*/ 2864341 h 3543418"/>
                <a:gd name="connsiteX76" fmla="*/ 2626204 w 3542605"/>
                <a:gd name="connsiteY76" fmla="*/ 2172159 h 3543418"/>
                <a:gd name="connsiteX77" fmla="*/ 2169482 w 3542605"/>
                <a:gd name="connsiteY77" fmla="*/ 2629837 h 3543418"/>
                <a:gd name="connsiteX78" fmla="*/ 2627161 w 3542605"/>
                <a:gd name="connsiteY78" fmla="*/ 3086559 h 3543418"/>
                <a:gd name="connsiteX79" fmla="*/ 3083882 w 3542605"/>
                <a:gd name="connsiteY79" fmla="*/ 2628880 h 3543418"/>
                <a:gd name="connsiteX80" fmla="*/ 3083880 w 3542605"/>
                <a:gd name="connsiteY80" fmla="*/ 2627930 h 3543418"/>
                <a:gd name="connsiteX81" fmla="*/ 2626204 w 3542605"/>
                <a:gd name="connsiteY81" fmla="*/ 2172159 h 3543418"/>
                <a:gd name="connsiteX82" fmla="*/ 3426304 w 3542605"/>
                <a:gd name="connsiteY82" fmla="*/ 403081 h 3543418"/>
                <a:gd name="connsiteX83" fmla="*/ 3142363 w 3542605"/>
                <a:gd name="connsiteY83" fmla="*/ 114854 h 3543418"/>
                <a:gd name="connsiteX84" fmla="*/ 2855375 w 3542605"/>
                <a:gd name="connsiteY84" fmla="*/ 395746 h 3543418"/>
                <a:gd name="connsiteX85" fmla="*/ 3137506 w 3542605"/>
                <a:gd name="connsiteY85" fmla="*/ 685878 h 3543418"/>
                <a:gd name="connsiteX86" fmla="*/ 3426685 w 3542605"/>
                <a:gd name="connsiteY86" fmla="*/ 403080 h 3543418"/>
                <a:gd name="connsiteX87" fmla="*/ 1714661 w 3542605"/>
                <a:gd name="connsiteY87" fmla="*/ 1887933 h 3543418"/>
                <a:gd name="connsiteX88" fmla="*/ 1714661 w 3542605"/>
                <a:gd name="connsiteY88" fmla="*/ 2348371 h 3543418"/>
                <a:gd name="connsiteX89" fmla="*/ 1760762 w 3542605"/>
                <a:gd name="connsiteY89" fmla="*/ 2333417 h 3543418"/>
                <a:gd name="connsiteX90" fmla="*/ 1823627 w 3542605"/>
                <a:gd name="connsiteY90" fmla="*/ 2183779 h 3543418"/>
                <a:gd name="connsiteX91" fmla="*/ 1826485 w 3542605"/>
                <a:gd name="connsiteY91" fmla="*/ 1888504 h 3543418"/>
                <a:gd name="connsiteX92" fmla="*/ 2053465 w 3542605"/>
                <a:gd name="connsiteY92" fmla="*/ 743695 h 3543418"/>
                <a:gd name="connsiteX93" fmla="*/ 1998316 w 3542605"/>
                <a:gd name="connsiteY93" fmla="*/ 802273 h 3543418"/>
                <a:gd name="connsiteX94" fmla="*/ 2056894 w 3542605"/>
                <a:gd name="connsiteY94" fmla="*/ 857423 h 3543418"/>
                <a:gd name="connsiteX95" fmla="*/ 2112044 w 3542605"/>
                <a:gd name="connsiteY95" fmla="*/ 798844 h 3543418"/>
                <a:gd name="connsiteX96" fmla="*/ 2053465 w 3542605"/>
                <a:gd name="connsiteY96" fmla="*/ 743695 h 3543418"/>
                <a:gd name="connsiteX97" fmla="*/ 2454944 w 3542605"/>
                <a:gd name="connsiteY97" fmla="*/ 1143745 h 3543418"/>
                <a:gd name="connsiteX98" fmla="*/ 2397794 w 3542605"/>
                <a:gd name="connsiteY98" fmla="*/ 1086595 h 3543418"/>
                <a:gd name="connsiteX99" fmla="*/ 2340644 w 3542605"/>
                <a:gd name="connsiteY99" fmla="*/ 1143268 h 3543418"/>
                <a:gd name="connsiteX100" fmla="*/ 2397794 w 3542605"/>
                <a:gd name="connsiteY100" fmla="*/ 1200418 h 3543418"/>
                <a:gd name="connsiteX101" fmla="*/ 2454944 w 3542605"/>
                <a:gd name="connsiteY101" fmla="*/ 1143649 h 3543418"/>
                <a:gd name="connsiteX102" fmla="*/ 1542259 w 3542605"/>
                <a:gd name="connsiteY102" fmla="*/ 1371773 h 3543418"/>
                <a:gd name="connsiteX103" fmla="*/ 1597694 w 3542605"/>
                <a:gd name="connsiteY103" fmla="*/ 1313480 h 3543418"/>
                <a:gd name="connsiteX104" fmla="*/ 1539401 w 3542605"/>
                <a:gd name="connsiteY104" fmla="*/ 1258045 h 3543418"/>
                <a:gd name="connsiteX105" fmla="*/ 1483966 w 3542605"/>
                <a:gd name="connsiteY105" fmla="*/ 1316338 h 3543418"/>
                <a:gd name="connsiteX106" fmla="*/ 1542259 w 3542605"/>
                <a:gd name="connsiteY106" fmla="*/ 1371773 h 35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542605" h="3543418">
                  <a:moveTo>
                    <a:pt x="1713328" y="2686033"/>
                  </a:moveTo>
                  <a:lnTo>
                    <a:pt x="161" y="2686033"/>
                  </a:lnTo>
                  <a:lnTo>
                    <a:pt x="161" y="402414"/>
                  </a:lnTo>
                  <a:lnTo>
                    <a:pt x="2739170" y="402414"/>
                  </a:lnTo>
                  <a:cubicBezTo>
                    <a:pt x="2746314" y="263444"/>
                    <a:pt x="2800797" y="151811"/>
                    <a:pt x="2913192" y="72563"/>
                  </a:cubicBezTo>
                  <a:cubicBezTo>
                    <a:pt x="2989464" y="17771"/>
                    <a:pt x="3083114" y="-7293"/>
                    <a:pt x="3176558" y="2078"/>
                  </a:cubicBezTo>
                  <a:cubicBezTo>
                    <a:pt x="3370424" y="19907"/>
                    <a:pt x="3523577" y="174224"/>
                    <a:pt x="3539937" y="368219"/>
                  </a:cubicBezTo>
                  <a:cubicBezTo>
                    <a:pt x="3554034" y="539669"/>
                    <a:pt x="3451259" y="746838"/>
                    <a:pt x="3198180" y="797797"/>
                  </a:cubicBezTo>
                  <a:lnTo>
                    <a:pt x="3198180" y="831896"/>
                  </a:lnTo>
                  <a:cubicBezTo>
                    <a:pt x="3198180" y="1183051"/>
                    <a:pt x="3198021" y="1534238"/>
                    <a:pt x="3197704" y="1885456"/>
                  </a:cubicBezTo>
                  <a:cubicBezTo>
                    <a:pt x="3196870" y="1905329"/>
                    <a:pt x="3205576" y="1924405"/>
                    <a:pt x="3221135" y="1936796"/>
                  </a:cubicBezTo>
                  <a:cubicBezTo>
                    <a:pt x="3499456" y="2191590"/>
                    <a:pt x="3606326" y="2505343"/>
                    <a:pt x="3505552" y="2869675"/>
                  </a:cubicBezTo>
                  <a:cubicBezTo>
                    <a:pt x="3403920" y="3237530"/>
                    <a:pt x="3152079" y="3461558"/>
                    <a:pt x="2775651" y="3529471"/>
                  </a:cubicBezTo>
                  <a:cubicBezTo>
                    <a:pt x="2258348" y="3622816"/>
                    <a:pt x="1766001" y="3241435"/>
                    <a:pt x="1718376" y="2719275"/>
                  </a:cubicBezTo>
                  <a:cubicBezTo>
                    <a:pt x="1717423" y="2708893"/>
                    <a:pt x="1715233" y="2698606"/>
                    <a:pt x="1713328" y="2686033"/>
                  </a:cubicBezTo>
                  <a:close/>
                  <a:moveTo>
                    <a:pt x="1600361" y="2458385"/>
                  </a:moveTo>
                  <a:lnTo>
                    <a:pt x="1600361" y="1773919"/>
                  </a:lnTo>
                  <a:lnTo>
                    <a:pt x="1942309" y="1773919"/>
                  </a:lnTo>
                  <a:lnTo>
                    <a:pt x="1942309" y="2018044"/>
                  </a:lnTo>
                  <a:cubicBezTo>
                    <a:pt x="2281970" y="1689527"/>
                    <a:pt x="2660113" y="1627519"/>
                    <a:pt x="3082165" y="1832497"/>
                  </a:cubicBezTo>
                  <a:lnTo>
                    <a:pt x="3082165" y="804464"/>
                  </a:lnTo>
                  <a:lnTo>
                    <a:pt x="2895761" y="726454"/>
                  </a:lnTo>
                  <a:cubicBezTo>
                    <a:pt x="2792415" y="829896"/>
                    <a:pt x="2685259" y="938100"/>
                    <a:pt x="2576864" y="1045161"/>
                  </a:cubicBezTo>
                  <a:cubicBezTo>
                    <a:pt x="2560220" y="1058346"/>
                    <a:pt x="2554314" y="1080957"/>
                    <a:pt x="2562386" y="1100596"/>
                  </a:cubicBezTo>
                  <a:cubicBezTo>
                    <a:pt x="2582674" y="1170700"/>
                    <a:pt x="2560195" y="1229946"/>
                    <a:pt x="2505236" y="1276333"/>
                  </a:cubicBezTo>
                  <a:cubicBezTo>
                    <a:pt x="2452773" y="1320969"/>
                    <a:pt x="2378082" y="1328263"/>
                    <a:pt x="2317975" y="1294621"/>
                  </a:cubicBezTo>
                  <a:cubicBezTo>
                    <a:pt x="2255014" y="1259759"/>
                    <a:pt x="2212057" y="1201657"/>
                    <a:pt x="2230345" y="1134029"/>
                  </a:cubicBezTo>
                  <a:cubicBezTo>
                    <a:pt x="2248633" y="1066402"/>
                    <a:pt x="2213295" y="1038779"/>
                    <a:pt x="2176814" y="1003537"/>
                  </a:cubicBezTo>
                  <a:cubicBezTo>
                    <a:pt x="2167792" y="992485"/>
                    <a:pt x="2157461" y="982570"/>
                    <a:pt x="2146048" y="974009"/>
                  </a:cubicBezTo>
                  <a:cubicBezTo>
                    <a:pt x="2133869" y="967781"/>
                    <a:pt x="2120390" y="964517"/>
                    <a:pt x="2106710" y="964484"/>
                  </a:cubicBezTo>
                  <a:cubicBezTo>
                    <a:pt x="2074039" y="963436"/>
                    <a:pt x="2040035" y="969913"/>
                    <a:pt x="2008698" y="963722"/>
                  </a:cubicBezTo>
                  <a:cubicBezTo>
                    <a:pt x="1989818" y="958032"/>
                    <a:pt x="1969369" y="964272"/>
                    <a:pt x="1956882" y="979534"/>
                  </a:cubicBezTo>
                  <a:cubicBezTo>
                    <a:pt x="1886111" y="1051257"/>
                    <a:pt x="1815055" y="1123266"/>
                    <a:pt x="1742379" y="1193560"/>
                  </a:cubicBezTo>
                  <a:cubicBezTo>
                    <a:pt x="1713137" y="1222135"/>
                    <a:pt x="1684467" y="1247281"/>
                    <a:pt x="1710565" y="1292239"/>
                  </a:cubicBezTo>
                  <a:cubicBezTo>
                    <a:pt x="1712047" y="1296782"/>
                    <a:pt x="1712503" y="1301597"/>
                    <a:pt x="1711899" y="1306336"/>
                  </a:cubicBezTo>
                  <a:cubicBezTo>
                    <a:pt x="1715374" y="1379979"/>
                    <a:pt x="1671381" y="1447598"/>
                    <a:pt x="1602647" y="1474262"/>
                  </a:cubicBezTo>
                  <a:cubicBezTo>
                    <a:pt x="1532774" y="1501891"/>
                    <a:pt x="1453050" y="1480265"/>
                    <a:pt x="1406718" y="1421113"/>
                  </a:cubicBezTo>
                  <a:cubicBezTo>
                    <a:pt x="1360627" y="1363461"/>
                    <a:pt x="1356972" y="1282665"/>
                    <a:pt x="1397669" y="1221088"/>
                  </a:cubicBezTo>
                  <a:cubicBezTo>
                    <a:pt x="1437843" y="1159181"/>
                    <a:pt x="1513513" y="1130463"/>
                    <a:pt x="1584645" y="1150126"/>
                  </a:cubicBezTo>
                  <a:cubicBezTo>
                    <a:pt x="1601695" y="1154698"/>
                    <a:pt x="1615220" y="1161175"/>
                    <a:pt x="1632270" y="1143649"/>
                  </a:cubicBezTo>
                  <a:cubicBezTo>
                    <a:pt x="1714661" y="1058210"/>
                    <a:pt x="1800386" y="975152"/>
                    <a:pt x="1883539" y="889999"/>
                  </a:cubicBezTo>
                  <a:cubicBezTo>
                    <a:pt x="1891064" y="882283"/>
                    <a:pt x="1891636" y="866186"/>
                    <a:pt x="1892302" y="853804"/>
                  </a:cubicBezTo>
                  <a:cubicBezTo>
                    <a:pt x="1894303" y="815704"/>
                    <a:pt x="1886111" y="774175"/>
                    <a:pt x="1897446" y="739504"/>
                  </a:cubicBezTo>
                  <a:cubicBezTo>
                    <a:pt x="1926021" y="652636"/>
                    <a:pt x="2022700" y="609583"/>
                    <a:pt x="2109282" y="638253"/>
                  </a:cubicBezTo>
                  <a:cubicBezTo>
                    <a:pt x="2196170" y="666584"/>
                    <a:pt x="2244725" y="758923"/>
                    <a:pt x="2218819" y="846565"/>
                  </a:cubicBezTo>
                  <a:cubicBezTo>
                    <a:pt x="2211052" y="865163"/>
                    <a:pt x="2217037" y="886662"/>
                    <a:pt x="2233297" y="898571"/>
                  </a:cubicBezTo>
                  <a:cubicBezTo>
                    <a:pt x="2259682" y="922574"/>
                    <a:pt x="2283208" y="949720"/>
                    <a:pt x="2309497" y="973342"/>
                  </a:cubicBezTo>
                  <a:cubicBezTo>
                    <a:pt x="2319429" y="979530"/>
                    <a:pt x="2331070" y="982399"/>
                    <a:pt x="2342740" y="981534"/>
                  </a:cubicBezTo>
                  <a:cubicBezTo>
                    <a:pt x="2376649" y="981534"/>
                    <a:pt x="2411224" y="976105"/>
                    <a:pt x="2444276" y="981058"/>
                  </a:cubicBezTo>
                  <a:cubicBezTo>
                    <a:pt x="2465612" y="984391"/>
                    <a:pt x="2478185" y="983344"/>
                    <a:pt x="2493520" y="967723"/>
                  </a:cubicBezTo>
                  <a:cubicBezTo>
                    <a:pt x="2595533" y="864376"/>
                    <a:pt x="2698594" y="761983"/>
                    <a:pt x="2801178" y="659208"/>
                  </a:cubicBezTo>
                  <a:cubicBezTo>
                    <a:pt x="2807655" y="652826"/>
                    <a:pt x="2813179" y="645587"/>
                    <a:pt x="2817275" y="640825"/>
                  </a:cubicBezTo>
                  <a:cubicBezTo>
                    <a:pt x="2800416" y="608535"/>
                    <a:pt x="2781080" y="580341"/>
                    <a:pt x="2770888" y="549289"/>
                  </a:cubicBezTo>
                  <a:cubicBezTo>
                    <a:pt x="2761363" y="520714"/>
                    <a:pt x="2748028" y="514523"/>
                    <a:pt x="2719930" y="514523"/>
                  </a:cubicBezTo>
                  <a:cubicBezTo>
                    <a:pt x="1864013" y="515349"/>
                    <a:pt x="1008065" y="515571"/>
                    <a:pt x="152085" y="515190"/>
                  </a:cubicBezTo>
                  <a:lnTo>
                    <a:pt x="113985" y="515190"/>
                  </a:lnTo>
                  <a:lnTo>
                    <a:pt x="113985" y="2570304"/>
                  </a:lnTo>
                  <a:lnTo>
                    <a:pt x="1714661" y="2570304"/>
                  </a:lnTo>
                  <a:cubicBezTo>
                    <a:pt x="1718947" y="2532775"/>
                    <a:pt x="1722948" y="2496866"/>
                    <a:pt x="1727329" y="2458385"/>
                  </a:cubicBezTo>
                  <a:close/>
                  <a:moveTo>
                    <a:pt x="1963645" y="3078177"/>
                  </a:moveTo>
                  <a:cubicBezTo>
                    <a:pt x="2127094" y="3301633"/>
                    <a:pt x="2341501" y="3424696"/>
                    <a:pt x="2615631" y="3428030"/>
                  </a:cubicBezTo>
                  <a:cubicBezTo>
                    <a:pt x="2898619" y="3431650"/>
                    <a:pt x="3120456" y="3308491"/>
                    <a:pt x="3289715" y="3078367"/>
                  </a:cubicBezTo>
                  <a:lnTo>
                    <a:pt x="3092548" y="2964067"/>
                  </a:lnTo>
                  <a:cubicBezTo>
                    <a:pt x="2858899" y="3277154"/>
                    <a:pt x="2400842" y="3280012"/>
                    <a:pt x="2161384" y="2964067"/>
                  </a:cubicBezTo>
                  <a:close/>
                  <a:moveTo>
                    <a:pt x="2567625" y="1831069"/>
                  </a:moveTo>
                  <a:cubicBezTo>
                    <a:pt x="2280637" y="1863358"/>
                    <a:pt x="2061847" y="1997851"/>
                    <a:pt x="1924211" y="2249788"/>
                  </a:cubicBezTo>
                  <a:cubicBezTo>
                    <a:pt x="1794862" y="2486579"/>
                    <a:pt x="1795243" y="2730419"/>
                    <a:pt x="1907352" y="2978641"/>
                  </a:cubicBezTo>
                  <a:lnTo>
                    <a:pt x="2105377" y="2864341"/>
                  </a:lnTo>
                  <a:cubicBezTo>
                    <a:pt x="2031272" y="2684795"/>
                    <a:pt x="2036225" y="2510868"/>
                    <a:pt x="2132523" y="2344466"/>
                  </a:cubicBezTo>
                  <a:cubicBezTo>
                    <a:pt x="2228821" y="2178064"/>
                    <a:pt x="2379125" y="2085958"/>
                    <a:pt x="2567720" y="2059478"/>
                  </a:cubicBezTo>
                  <a:close/>
                  <a:moveTo>
                    <a:pt x="3346579" y="2978831"/>
                  </a:moveTo>
                  <a:cubicBezTo>
                    <a:pt x="3465642" y="2708416"/>
                    <a:pt x="3457069" y="2448574"/>
                    <a:pt x="3300955" y="2201877"/>
                  </a:cubicBezTo>
                  <a:cubicBezTo>
                    <a:pt x="3159413" y="1978230"/>
                    <a:pt x="2950911" y="1858310"/>
                    <a:pt x="2685163" y="1831926"/>
                  </a:cubicBezTo>
                  <a:lnTo>
                    <a:pt x="2685163" y="2059478"/>
                  </a:lnTo>
                  <a:cubicBezTo>
                    <a:pt x="2874997" y="2085958"/>
                    <a:pt x="3023587" y="2177207"/>
                    <a:pt x="3120170" y="2343133"/>
                  </a:cubicBezTo>
                  <a:cubicBezTo>
                    <a:pt x="3216754" y="2509058"/>
                    <a:pt x="3221897" y="2685461"/>
                    <a:pt x="3148269" y="2864341"/>
                  </a:cubicBezTo>
                  <a:close/>
                  <a:moveTo>
                    <a:pt x="2626204" y="2172159"/>
                  </a:moveTo>
                  <a:cubicBezTo>
                    <a:pt x="2373699" y="2172423"/>
                    <a:pt x="2169218" y="2377333"/>
                    <a:pt x="2169482" y="2629837"/>
                  </a:cubicBezTo>
                  <a:cubicBezTo>
                    <a:pt x="2169747" y="2882342"/>
                    <a:pt x="2374656" y="3086823"/>
                    <a:pt x="2627161" y="3086559"/>
                  </a:cubicBezTo>
                  <a:cubicBezTo>
                    <a:pt x="2879665" y="3086294"/>
                    <a:pt x="3084146" y="2881385"/>
                    <a:pt x="3083882" y="2628880"/>
                  </a:cubicBezTo>
                  <a:cubicBezTo>
                    <a:pt x="3083882" y="2628564"/>
                    <a:pt x="3083881" y="2628247"/>
                    <a:pt x="3083880" y="2627930"/>
                  </a:cubicBezTo>
                  <a:cubicBezTo>
                    <a:pt x="3082415" y="2376081"/>
                    <a:pt x="2878057" y="2172573"/>
                    <a:pt x="2626204" y="2172159"/>
                  </a:cubicBezTo>
                  <a:close/>
                  <a:moveTo>
                    <a:pt x="3426304" y="403081"/>
                  </a:moveTo>
                  <a:cubicBezTo>
                    <a:pt x="3427307" y="245154"/>
                    <a:pt x="3300287" y="116216"/>
                    <a:pt x="3142363" y="114854"/>
                  </a:cubicBezTo>
                  <a:cubicBezTo>
                    <a:pt x="2986090" y="114513"/>
                    <a:pt x="2858389" y="239502"/>
                    <a:pt x="2855375" y="395746"/>
                  </a:cubicBezTo>
                  <a:cubicBezTo>
                    <a:pt x="2853361" y="553694"/>
                    <a:pt x="2979563" y="683475"/>
                    <a:pt x="3137506" y="685878"/>
                  </a:cubicBezTo>
                  <a:cubicBezTo>
                    <a:pt x="3295277" y="687203"/>
                    <a:pt x="3424489" y="560842"/>
                    <a:pt x="3426685" y="403080"/>
                  </a:cubicBezTo>
                  <a:close/>
                  <a:moveTo>
                    <a:pt x="1714661" y="1887933"/>
                  </a:moveTo>
                  <a:lnTo>
                    <a:pt x="1714661" y="2348371"/>
                  </a:lnTo>
                  <a:cubicBezTo>
                    <a:pt x="1732854" y="2342942"/>
                    <a:pt x="1756000" y="2342847"/>
                    <a:pt x="1760762" y="2333417"/>
                  </a:cubicBezTo>
                  <a:cubicBezTo>
                    <a:pt x="1785241" y="2284935"/>
                    <a:pt x="1817912" y="2235405"/>
                    <a:pt x="1823627" y="2183779"/>
                  </a:cubicBezTo>
                  <a:cubicBezTo>
                    <a:pt x="1833152" y="2086529"/>
                    <a:pt x="1826485" y="1987660"/>
                    <a:pt x="1826485" y="1888504"/>
                  </a:cubicBezTo>
                  <a:close/>
                  <a:moveTo>
                    <a:pt x="2053465" y="743695"/>
                  </a:moveTo>
                  <a:cubicBezTo>
                    <a:pt x="2022123" y="744782"/>
                    <a:pt x="1997513" y="770923"/>
                    <a:pt x="1998316" y="802273"/>
                  </a:cubicBezTo>
                  <a:cubicBezTo>
                    <a:pt x="1999403" y="833615"/>
                    <a:pt x="2025544" y="858226"/>
                    <a:pt x="2056894" y="857423"/>
                  </a:cubicBezTo>
                  <a:cubicBezTo>
                    <a:pt x="2088099" y="856035"/>
                    <a:pt x="2112539" y="830076"/>
                    <a:pt x="2112044" y="798844"/>
                  </a:cubicBezTo>
                  <a:cubicBezTo>
                    <a:pt x="2110957" y="767503"/>
                    <a:pt x="2084816" y="742892"/>
                    <a:pt x="2053465" y="743695"/>
                  </a:cubicBezTo>
                  <a:close/>
                  <a:moveTo>
                    <a:pt x="2454944" y="1143745"/>
                  </a:moveTo>
                  <a:cubicBezTo>
                    <a:pt x="2454944" y="1112182"/>
                    <a:pt x="2429357" y="1086595"/>
                    <a:pt x="2397794" y="1086595"/>
                  </a:cubicBezTo>
                  <a:cubicBezTo>
                    <a:pt x="2366416" y="1086594"/>
                    <a:pt x="2340906" y="1111891"/>
                    <a:pt x="2340644" y="1143268"/>
                  </a:cubicBezTo>
                  <a:cubicBezTo>
                    <a:pt x="2340644" y="1174831"/>
                    <a:pt x="2366231" y="1200418"/>
                    <a:pt x="2397794" y="1200418"/>
                  </a:cubicBezTo>
                  <a:cubicBezTo>
                    <a:pt x="2429209" y="1200419"/>
                    <a:pt x="2454735" y="1175064"/>
                    <a:pt x="2454944" y="1143649"/>
                  </a:cubicBezTo>
                  <a:close/>
                  <a:moveTo>
                    <a:pt x="1542259" y="1371773"/>
                  </a:moveTo>
                  <a:cubicBezTo>
                    <a:pt x="1573486" y="1370587"/>
                    <a:pt x="1598078" y="1344728"/>
                    <a:pt x="1597694" y="1313480"/>
                  </a:cubicBezTo>
                  <a:cubicBezTo>
                    <a:pt x="1596760" y="1282139"/>
                    <a:pt x="1570749" y="1257404"/>
                    <a:pt x="1539401" y="1258045"/>
                  </a:cubicBezTo>
                  <a:cubicBezTo>
                    <a:pt x="1508060" y="1258979"/>
                    <a:pt x="1483325" y="1284990"/>
                    <a:pt x="1483966" y="1316338"/>
                  </a:cubicBezTo>
                  <a:cubicBezTo>
                    <a:pt x="1485151" y="1347565"/>
                    <a:pt x="1511011" y="1372157"/>
                    <a:pt x="1542259" y="1371773"/>
                  </a:cubicBezTo>
                  <a:close/>
                </a:path>
              </a:pathLst>
            </a:custGeom>
            <a:grpFill/>
            <a:ln w="9525"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6621E0FE-A442-A44B-8731-C4722D2F680A}"/>
                </a:ext>
              </a:extLst>
            </p:cNvPr>
            <p:cNvSpPr/>
            <p:nvPr/>
          </p:nvSpPr>
          <p:spPr>
            <a:xfrm>
              <a:off x="3943254" y="3203352"/>
              <a:ext cx="338613" cy="909923"/>
            </a:xfrm>
            <a:custGeom>
              <a:avLst/>
              <a:gdLst>
                <a:gd name="connsiteX0" fmla="*/ 338775 w 338613"/>
                <a:gd name="connsiteY0" fmla="*/ 910077 h 909923"/>
                <a:gd name="connsiteX1" fmla="*/ 161 w 338613"/>
                <a:gd name="connsiteY1" fmla="*/ 910077 h 909923"/>
                <a:gd name="connsiteX2" fmla="*/ 161 w 338613"/>
                <a:gd name="connsiteY2" fmla="*/ 154 h 909923"/>
                <a:gd name="connsiteX3" fmla="*/ 338775 w 338613"/>
                <a:gd name="connsiteY3" fmla="*/ 154 h 909923"/>
                <a:gd name="connsiteX4" fmla="*/ 115033 w 338613"/>
                <a:gd name="connsiteY4" fmla="*/ 112358 h 909923"/>
                <a:gd name="connsiteX5" fmla="*/ 115033 w 338613"/>
                <a:gd name="connsiteY5" fmla="*/ 794729 h 909923"/>
                <a:gd name="connsiteX6" fmla="*/ 224189 w 338613"/>
                <a:gd name="connsiteY6" fmla="*/ 794729 h 909923"/>
                <a:gd name="connsiteX7" fmla="*/ 224189 w 338613"/>
                <a:gd name="connsiteY7" fmla="*/ 112358 h 90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13" h="909923">
                  <a:moveTo>
                    <a:pt x="338775" y="910077"/>
                  </a:moveTo>
                  <a:lnTo>
                    <a:pt x="161" y="910077"/>
                  </a:lnTo>
                  <a:lnTo>
                    <a:pt x="161" y="154"/>
                  </a:lnTo>
                  <a:lnTo>
                    <a:pt x="338775" y="154"/>
                  </a:lnTo>
                  <a:close/>
                  <a:moveTo>
                    <a:pt x="115033" y="112358"/>
                  </a:moveTo>
                  <a:lnTo>
                    <a:pt x="115033" y="794729"/>
                  </a:lnTo>
                  <a:lnTo>
                    <a:pt x="224189" y="794729"/>
                  </a:lnTo>
                  <a:lnTo>
                    <a:pt x="224189" y="112358"/>
                  </a:lnTo>
                  <a:close/>
                </a:path>
              </a:pathLst>
            </a:custGeom>
            <a:grpFill/>
            <a:ln w="9525"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56B8880B-7C0C-2543-8C65-5BBAFBE3E1D4}"/>
                </a:ext>
              </a:extLst>
            </p:cNvPr>
            <p:cNvSpPr/>
            <p:nvPr/>
          </p:nvSpPr>
          <p:spPr>
            <a:xfrm>
              <a:off x="3029426" y="3545014"/>
              <a:ext cx="338423" cy="567023"/>
            </a:xfrm>
            <a:custGeom>
              <a:avLst/>
              <a:gdLst>
                <a:gd name="connsiteX0" fmla="*/ 161 w 338423"/>
                <a:gd name="connsiteY0" fmla="*/ 154 h 567023"/>
                <a:gd name="connsiteX1" fmla="*/ 338584 w 338423"/>
                <a:gd name="connsiteY1" fmla="*/ 154 h 567023"/>
                <a:gd name="connsiteX2" fmla="*/ 338584 w 338423"/>
                <a:gd name="connsiteY2" fmla="*/ 567177 h 567023"/>
                <a:gd name="connsiteX3" fmla="*/ 161 w 338423"/>
                <a:gd name="connsiteY3" fmla="*/ 567177 h 567023"/>
                <a:gd name="connsiteX4" fmla="*/ 114461 w 338423"/>
                <a:gd name="connsiteY4" fmla="*/ 114454 h 567023"/>
                <a:gd name="connsiteX5" fmla="*/ 114461 w 338423"/>
                <a:gd name="connsiteY5" fmla="*/ 452877 h 567023"/>
                <a:gd name="connsiteX6" fmla="*/ 224475 w 338423"/>
                <a:gd name="connsiteY6" fmla="*/ 452877 h 567023"/>
                <a:gd name="connsiteX7" fmla="*/ 224475 w 338423"/>
                <a:gd name="connsiteY7" fmla="*/ 114454 h 56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423" h="567023">
                  <a:moveTo>
                    <a:pt x="161" y="154"/>
                  </a:moveTo>
                  <a:lnTo>
                    <a:pt x="338584" y="154"/>
                  </a:lnTo>
                  <a:lnTo>
                    <a:pt x="338584" y="567177"/>
                  </a:lnTo>
                  <a:lnTo>
                    <a:pt x="161" y="567177"/>
                  </a:lnTo>
                  <a:close/>
                  <a:moveTo>
                    <a:pt x="114461" y="114454"/>
                  </a:moveTo>
                  <a:lnTo>
                    <a:pt x="114461" y="452877"/>
                  </a:lnTo>
                  <a:lnTo>
                    <a:pt x="224475" y="452877"/>
                  </a:lnTo>
                  <a:lnTo>
                    <a:pt x="224475" y="114454"/>
                  </a:lnTo>
                  <a:close/>
                </a:path>
              </a:pathLst>
            </a:custGeom>
            <a:grpFill/>
            <a:ln w="9525"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A2647A7F-8770-9C4B-ACF2-7169783A3838}"/>
                </a:ext>
              </a:extLst>
            </p:cNvPr>
            <p:cNvSpPr/>
            <p:nvPr/>
          </p:nvSpPr>
          <p:spPr>
            <a:xfrm>
              <a:off x="3486626" y="3660552"/>
              <a:ext cx="338518" cy="452723"/>
            </a:xfrm>
            <a:custGeom>
              <a:avLst/>
              <a:gdLst>
                <a:gd name="connsiteX0" fmla="*/ 338203 w 338518"/>
                <a:gd name="connsiteY0" fmla="*/ 452877 h 452723"/>
                <a:gd name="connsiteX1" fmla="*/ 161 w 338518"/>
                <a:gd name="connsiteY1" fmla="*/ 452877 h 452723"/>
                <a:gd name="connsiteX2" fmla="*/ 161 w 338518"/>
                <a:gd name="connsiteY2" fmla="*/ 154 h 452723"/>
                <a:gd name="connsiteX3" fmla="*/ 338680 w 338518"/>
                <a:gd name="connsiteY3" fmla="*/ 154 h 452723"/>
                <a:gd name="connsiteX4" fmla="*/ 113794 w 338518"/>
                <a:gd name="connsiteY4" fmla="*/ 338577 h 452723"/>
                <a:gd name="connsiteX5" fmla="*/ 224094 w 338518"/>
                <a:gd name="connsiteY5" fmla="*/ 338577 h 452723"/>
                <a:gd name="connsiteX6" fmla="*/ 224094 w 338518"/>
                <a:gd name="connsiteY6" fmla="*/ 114263 h 452723"/>
                <a:gd name="connsiteX7" fmla="*/ 113794 w 338518"/>
                <a:gd name="connsiteY7" fmla="*/ 114263 h 45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518" h="452723">
                  <a:moveTo>
                    <a:pt x="338203" y="452877"/>
                  </a:moveTo>
                  <a:lnTo>
                    <a:pt x="161" y="452877"/>
                  </a:lnTo>
                  <a:lnTo>
                    <a:pt x="161" y="154"/>
                  </a:lnTo>
                  <a:lnTo>
                    <a:pt x="338680" y="154"/>
                  </a:lnTo>
                  <a:close/>
                  <a:moveTo>
                    <a:pt x="113794" y="338577"/>
                  </a:moveTo>
                  <a:lnTo>
                    <a:pt x="224094" y="338577"/>
                  </a:lnTo>
                  <a:lnTo>
                    <a:pt x="224094" y="114263"/>
                  </a:lnTo>
                  <a:lnTo>
                    <a:pt x="113794" y="114263"/>
                  </a:lnTo>
                  <a:close/>
                </a:path>
              </a:pathLst>
            </a:custGeom>
            <a:grpFill/>
            <a:ln w="9525"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8066CD54-78FB-3D4C-AAE9-E3BBD16FF276}"/>
                </a:ext>
              </a:extLst>
            </p:cNvPr>
            <p:cNvSpPr/>
            <p:nvPr/>
          </p:nvSpPr>
          <p:spPr>
            <a:xfrm>
              <a:off x="3257169" y="2288000"/>
              <a:ext cx="796861" cy="109823"/>
            </a:xfrm>
            <a:custGeom>
              <a:avLst/>
              <a:gdLst>
                <a:gd name="connsiteX0" fmla="*/ 161 w 796861"/>
                <a:gd name="connsiteY0" fmla="*/ 109977 h 109823"/>
                <a:gd name="connsiteX1" fmla="*/ 161 w 796861"/>
                <a:gd name="connsiteY1" fmla="*/ 154 h 109823"/>
                <a:gd name="connsiteX2" fmla="*/ 797023 w 796861"/>
                <a:gd name="connsiteY2" fmla="*/ 154 h 109823"/>
                <a:gd name="connsiteX3" fmla="*/ 797023 w 796861"/>
                <a:gd name="connsiteY3" fmla="*/ 109977 h 109823"/>
              </a:gdLst>
              <a:ahLst/>
              <a:cxnLst>
                <a:cxn ang="0">
                  <a:pos x="connsiteX0" y="connsiteY0"/>
                </a:cxn>
                <a:cxn ang="0">
                  <a:pos x="connsiteX1" y="connsiteY1"/>
                </a:cxn>
                <a:cxn ang="0">
                  <a:pos x="connsiteX2" y="connsiteY2"/>
                </a:cxn>
                <a:cxn ang="0">
                  <a:pos x="connsiteX3" y="connsiteY3"/>
                </a:cxn>
              </a:cxnLst>
              <a:rect l="l" t="t" r="r" b="b"/>
              <a:pathLst>
                <a:path w="796861" h="109823">
                  <a:moveTo>
                    <a:pt x="161" y="109977"/>
                  </a:moveTo>
                  <a:lnTo>
                    <a:pt x="161" y="154"/>
                  </a:lnTo>
                  <a:lnTo>
                    <a:pt x="797023" y="154"/>
                  </a:lnTo>
                  <a:lnTo>
                    <a:pt x="797023" y="109977"/>
                  </a:lnTo>
                  <a:close/>
                </a:path>
              </a:pathLst>
            </a:custGeom>
            <a:grpFill/>
            <a:ln w="9525"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750A988F-F849-594B-82F1-078DD88DB225}"/>
                </a:ext>
              </a:extLst>
            </p:cNvPr>
            <p:cNvSpPr/>
            <p:nvPr/>
          </p:nvSpPr>
          <p:spPr>
            <a:xfrm>
              <a:off x="3257264" y="2516600"/>
              <a:ext cx="795528" cy="109918"/>
            </a:xfrm>
            <a:custGeom>
              <a:avLst/>
              <a:gdLst>
                <a:gd name="connsiteX0" fmla="*/ 161 w 795528"/>
                <a:gd name="connsiteY0" fmla="*/ 110072 h 109918"/>
                <a:gd name="connsiteX1" fmla="*/ 161 w 795528"/>
                <a:gd name="connsiteY1" fmla="*/ 154 h 109918"/>
                <a:gd name="connsiteX2" fmla="*/ 795689 w 795528"/>
                <a:gd name="connsiteY2" fmla="*/ 154 h 109918"/>
                <a:gd name="connsiteX3" fmla="*/ 795689 w 795528"/>
                <a:gd name="connsiteY3" fmla="*/ 110072 h 109918"/>
              </a:gdLst>
              <a:ahLst/>
              <a:cxnLst>
                <a:cxn ang="0">
                  <a:pos x="connsiteX0" y="connsiteY0"/>
                </a:cxn>
                <a:cxn ang="0">
                  <a:pos x="connsiteX1" y="connsiteY1"/>
                </a:cxn>
                <a:cxn ang="0">
                  <a:pos x="connsiteX2" y="connsiteY2"/>
                </a:cxn>
                <a:cxn ang="0">
                  <a:pos x="connsiteX3" y="connsiteY3"/>
                </a:cxn>
              </a:cxnLst>
              <a:rect l="l" t="t" r="r" b="b"/>
              <a:pathLst>
                <a:path w="795528" h="109918">
                  <a:moveTo>
                    <a:pt x="161" y="110072"/>
                  </a:moveTo>
                  <a:lnTo>
                    <a:pt x="161" y="154"/>
                  </a:lnTo>
                  <a:lnTo>
                    <a:pt x="795689" y="154"/>
                  </a:lnTo>
                  <a:lnTo>
                    <a:pt x="795689" y="110072"/>
                  </a:lnTo>
                  <a:close/>
                </a:path>
              </a:pathLst>
            </a:custGeom>
            <a:grpFill/>
            <a:ln w="9525"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22D97CE0-9AE6-9F43-A1AB-43F457F4D94A}"/>
                </a:ext>
              </a:extLst>
            </p:cNvPr>
            <p:cNvSpPr/>
            <p:nvPr/>
          </p:nvSpPr>
          <p:spPr>
            <a:xfrm>
              <a:off x="3258026" y="2745104"/>
              <a:ext cx="796004" cy="109918"/>
            </a:xfrm>
            <a:custGeom>
              <a:avLst/>
              <a:gdLst>
                <a:gd name="connsiteX0" fmla="*/ 161 w 796004"/>
                <a:gd name="connsiteY0" fmla="*/ 154 h 109918"/>
                <a:gd name="connsiteX1" fmla="*/ 796165 w 796004"/>
                <a:gd name="connsiteY1" fmla="*/ 154 h 109918"/>
                <a:gd name="connsiteX2" fmla="*/ 796165 w 796004"/>
                <a:gd name="connsiteY2" fmla="*/ 110072 h 109918"/>
                <a:gd name="connsiteX3" fmla="*/ 161 w 796004"/>
                <a:gd name="connsiteY3" fmla="*/ 110072 h 109918"/>
              </a:gdLst>
              <a:ahLst/>
              <a:cxnLst>
                <a:cxn ang="0">
                  <a:pos x="connsiteX0" y="connsiteY0"/>
                </a:cxn>
                <a:cxn ang="0">
                  <a:pos x="connsiteX1" y="connsiteY1"/>
                </a:cxn>
                <a:cxn ang="0">
                  <a:pos x="connsiteX2" y="connsiteY2"/>
                </a:cxn>
                <a:cxn ang="0">
                  <a:pos x="connsiteX3" y="connsiteY3"/>
                </a:cxn>
              </a:cxnLst>
              <a:rect l="l" t="t" r="r" b="b"/>
              <a:pathLst>
                <a:path w="796004" h="109918">
                  <a:moveTo>
                    <a:pt x="161" y="154"/>
                  </a:moveTo>
                  <a:lnTo>
                    <a:pt x="796165" y="154"/>
                  </a:lnTo>
                  <a:lnTo>
                    <a:pt x="796165" y="110072"/>
                  </a:lnTo>
                  <a:lnTo>
                    <a:pt x="161" y="110072"/>
                  </a:lnTo>
                  <a:close/>
                </a:path>
              </a:pathLst>
            </a:custGeom>
            <a:grpFill/>
            <a:ln w="9525"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20570620-F867-AB46-90A2-44F2343367F0}"/>
                </a:ext>
              </a:extLst>
            </p:cNvPr>
            <p:cNvSpPr/>
            <p:nvPr/>
          </p:nvSpPr>
          <p:spPr>
            <a:xfrm>
              <a:off x="3257264" y="2973800"/>
              <a:ext cx="795528" cy="109918"/>
            </a:xfrm>
            <a:custGeom>
              <a:avLst/>
              <a:gdLst>
                <a:gd name="connsiteX0" fmla="*/ 161 w 795528"/>
                <a:gd name="connsiteY0" fmla="*/ 110072 h 109918"/>
                <a:gd name="connsiteX1" fmla="*/ 161 w 795528"/>
                <a:gd name="connsiteY1" fmla="*/ 154 h 109918"/>
                <a:gd name="connsiteX2" fmla="*/ 795689 w 795528"/>
                <a:gd name="connsiteY2" fmla="*/ 154 h 109918"/>
                <a:gd name="connsiteX3" fmla="*/ 795689 w 795528"/>
                <a:gd name="connsiteY3" fmla="*/ 110072 h 109918"/>
              </a:gdLst>
              <a:ahLst/>
              <a:cxnLst>
                <a:cxn ang="0">
                  <a:pos x="connsiteX0" y="connsiteY0"/>
                </a:cxn>
                <a:cxn ang="0">
                  <a:pos x="connsiteX1" y="connsiteY1"/>
                </a:cxn>
                <a:cxn ang="0">
                  <a:pos x="connsiteX2" y="connsiteY2"/>
                </a:cxn>
                <a:cxn ang="0">
                  <a:pos x="connsiteX3" y="connsiteY3"/>
                </a:cxn>
              </a:cxnLst>
              <a:rect l="l" t="t" r="r" b="b"/>
              <a:pathLst>
                <a:path w="795528" h="109918">
                  <a:moveTo>
                    <a:pt x="161" y="110072"/>
                  </a:moveTo>
                  <a:lnTo>
                    <a:pt x="161" y="154"/>
                  </a:lnTo>
                  <a:lnTo>
                    <a:pt x="795689" y="154"/>
                  </a:lnTo>
                  <a:lnTo>
                    <a:pt x="795689" y="110072"/>
                  </a:lnTo>
                  <a:close/>
                </a:path>
              </a:pathLst>
            </a:custGeom>
            <a:grpFill/>
            <a:ln w="9525"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984DEBC3-1EB9-0F40-A540-012416270BFE}"/>
                </a:ext>
              </a:extLst>
            </p:cNvPr>
            <p:cNvSpPr/>
            <p:nvPr/>
          </p:nvSpPr>
          <p:spPr>
            <a:xfrm>
              <a:off x="3029426" y="2287809"/>
              <a:ext cx="110108" cy="109918"/>
            </a:xfrm>
            <a:custGeom>
              <a:avLst/>
              <a:gdLst>
                <a:gd name="connsiteX0" fmla="*/ 161 w 110108"/>
                <a:gd name="connsiteY0" fmla="*/ 154 h 109918"/>
                <a:gd name="connsiteX1" fmla="*/ 110270 w 110108"/>
                <a:gd name="connsiteY1" fmla="*/ 154 h 109918"/>
                <a:gd name="connsiteX2" fmla="*/ 110270 w 110108"/>
                <a:gd name="connsiteY2" fmla="*/ 110072 h 109918"/>
                <a:gd name="connsiteX3" fmla="*/ 161 w 110108"/>
                <a:gd name="connsiteY3" fmla="*/ 110072 h 109918"/>
              </a:gdLst>
              <a:ahLst/>
              <a:cxnLst>
                <a:cxn ang="0">
                  <a:pos x="connsiteX0" y="connsiteY0"/>
                </a:cxn>
                <a:cxn ang="0">
                  <a:pos x="connsiteX1" y="connsiteY1"/>
                </a:cxn>
                <a:cxn ang="0">
                  <a:pos x="connsiteX2" y="connsiteY2"/>
                </a:cxn>
                <a:cxn ang="0">
                  <a:pos x="connsiteX3" y="connsiteY3"/>
                </a:cxn>
              </a:cxnLst>
              <a:rect l="l" t="t" r="r" b="b"/>
              <a:pathLst>
                <a:path w="110108" h="109918">
                  <a:moveTo>
                    <a:pt x="161" y="154"/>
                  </a:moveTo>
                  <a:lnTo>
                    <a:pt x="110270" y="154"/>
                  </a:lnTo>
                  <a:lnTo>
                    <a:pt x="110270" y="110072"/>
                  </a:lnTo>
                  <a:lnTo>
                    <a:pt x="161" y="110072"/>
                  </a:lnTo>
                  <a:close/>
                </a:path>
              </a:pathLst>
            </a:custGeom>
            <a:grpFill/>
            <a:ln w="9525"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E5A96B95-CE37-EC4E-8B70-50CF424C0AB1}"/>
                </a:ext>
              </a:extLst>
            </p:cNvPr>
            <p:cNvSpPr/>
            <p:nvPr/>
          </p:nvSpPr>
          <p:spPr>
            <a:xfrm>
              <a:off x="3029997" y="2515457"/>
              <a:ext cx="108680" cy="111156"/>
            </a:xfrm>
            <a:custGeom>
              <a:avLst/>
              <a:gdLst>
                <a:gd name="connsiteX0" fmla="*/ 161 w 108680"/>
                <a:gd name="connsiteY0" fmla="*/ 154 h 111156"/>
                <a:gd name="connsiteX1" fmla="*/ 108841 w 108680"/>
                <a:gd name="connsiteY1" fmla="*/ 154 h 111156"/>
                <a:gd name="connsiteX2" fmla="*/ 108841 w 108680"/>
                <a:gd name="connsiteY2" fmla="*/ 111310 h 111156"/>
                <a:gd name="connsiteX3" fmla="*/ 161 w 108680"/>
                <a:gd name="connsiteY3" fmla="*/ 111310 h 111156"/>
              </a:gdLst>
              <a:ahLst/>
              <a:cxnLst>
                <a:cxn ang="0">
                  <a:pos x="connsiteX0" y="connsiteY0"/>
                </a:cxn>
                <a:cxn ang="0">
                  <a:pos x="connsiteX1" y="connsiteY1"/>
                </a:cxn>
                <a:cxn ang="0">
                  <a:pos x="connsiteX2" y="connsiteY2"/>
                </a:cxn>
                <a:cxn ang="0">
                  <a:pos x="connsiteX3" y="connsiteY3"/>
                </a:cxn>
              </a:cxnLst>
              <a:rect l="l" t="t" r="r" b="b"/>
              <a:pathLst>
                <a:path w="108680" h="111156">
                  <a:moveTo>
                    <a:pt x="161" y="154"/>
                  </a:moveTo>
                  <a:lnTo>
                    <a:pt x="108841" y="154"/>
                  </a:lnTo>
                  <a:lnTo>
                    <a:pt x="108841" y="111310"/>
                  </a:lnTo>
                  <a:lnTo>
                    <a:pt x="161" y="111310"/>
                  </a:lnTo>
                  <a:close/>
                </a:path>
              </a:pathLst>
            </a:custGeom>
            <a:grpFill/>
            <a:ln w="9525"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595B3222-CCD3-024F-9BF5-97F30F0D3C44}"/>
                </a:ext>
              </a:extLst>
            </p:cNvPr>
            <p:cNvSpPr/>
            <p:nvPr/>
          </p:nvSpPr>
          <p:spPr>
            <a:xfrm>
              <a:off x="3028759" y="2744724"/>
              <a:ext cx="110299" cy="110870"/>
            </a:xfrm>
            <a:custGeom>
              <a:avLst/>
              <a:gdLst>
                <a:gd name="connsiteX0" fmla="*/ 161 w 110299"/>
                <a:gd name="connsiteY0" fmla="*/ 154 h 110870"/>
                <a:gd name="connsiteX1" fmla="*/ 110461 w 110299"/>
                <a:gd name="connsiteY1" fmla="*/ 154 h 110870"/>
                <a:gd name="connsiteX2" fmla="*/ 110461 w 110299"/>
                <a:gd name="connsiteY2" fmla="*/ 111025 h 110870"/>
                <a:gd name="connsiteX3" fmla="*/ 161 w 110299"/>
                <a:gd name="connsiteY3" fmla="*/ 111025 h 110870"/>
              </a:gdLst>
              <a:ahLst/>
              <a:cxnLst>
                <a:cxn ang="0">
                  <a:pos x="connsiteX0" y="connsiteY0"/>
                </a:cxn>
                <a:cxn ang="0">
                  <a:pos x="connsiteX1" y="connsiteY1"/>
                </a:cxn>
                <a:cxn ang="0">
                  <a:pos x="connsiteX2" y="connsiteY2"/>
                </a:cxn>
                <a:cxn ang="0">
                  <a:pos x="connsiteX3" y="connsiteY3"/>
                </a:cxn>
              </a:cxnLst>
              <a:rect l="l" t="t" r="r" b="b"/>
              <a:pathLst>
                <a:path w="110299" h="110870">
                  <a:moveTo>
                    <a:pt x="161" y="154"/>
                  </a:moveTo>
                  <a:lnTo>
                    <a:pt x="110461" y="154"/>
                  </a:lnTo>
                  <a:lnTo>
                    <a:pt x="110461" y="111025"/>
                  </a:lnTo>
                  <a:lnTo>
                    <a:pt x="161" y="111025"/>
                  </a:lnTo>
                  <a:close/>
                </a:path>
              </a:pathLst>
            </a:custGeom>
            <a:grpFill/>
            <a:ln w="9525"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89D2A445-80EA-CF4C-B30C-28E8A26F1287}"/>
                </a:ext>
              </a:extLst>
            </p:cNvPr>
            <p:cNvSpPr/>
            <p:nvPr/>
          </p:nvSpPr>
          <p:spPr>
            <a:xfrm>
              <a:off x="3029426" y="2973800"/>
              <a:ext cx="110299" cy="109823"/>
            </a:xfrm>
            <a:custGeom>
              <a:avLst/>
              <a:gdLst>
                <a:gd name="connsiteX0" fmla="*/ 110461 w 110299"/>
                <a:gd name="connsiteY0" fmla="*/ 154 h 109823"/>
                <a:gd name="connsiteX1" fmla="*/ 110461 w 110299"/>
                <a:gd name="connsiteY1" fmla="*/ 109977 h 109823"/>
                <a:gd name="connsiteX2" fmla="*/ 161 w 110299"/>
                <a:gd name="connsiteY2" fmla="*/ 109977 h 109823"/>
                <a:gd name="connsiteX3" fmla="*/ 161 w 110299"/>
                <a:gd name="connsiteY3" fmla="*/ 154 h 109823"/>
              </a:gdLst>
              <a:ahLst/>
              <a:cxnLst>
                <a:cxn ang="0">
                  <a:pos x="connsiteX0" y="connsiteY0"/>
                </a:cxn>
                <a:cxn ang="0">
                  <a:pos x="connsiteX1" y="connsiteY1"/>
                </a:cxn>
                <a:cxn ang="0">
                  <a:pos x="connsiteX2" y="connsiteY2"/>
                </a:cxn>
                <a:cxn ang="0">
                  <a:pos x="connsiteX3" y="connsiteY3"/>
                </a:cxn>
              </a:cxnLst>
              <a:rect l="l" t="t" r="r" b="b"/>
              <a:pathLst>
                <a:path w="110299" h="109823">
                  <a:moveTo>
                    <a:pt x="110461" y="154"/>
                  </a:moveTo>
                  <a:lnTo>
                    <a:pt x="110461" y="109977"/>
                  </a:lnTo>
                  <a:lnTo>
                    <a:pt x="161" y="109977"/>
                  </a:lnTo>
                  <a:lnTo>
                    <a:pt x="161" y="154"/>
                  </a:lnTo>
                  <a:close/>
                </a:path>
              </a:pathLst>
            </a:custGeom>
            <a:grpFill/>
            <a:ln w="9525"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DED4A79E-4CEC-A745-8F6A-0D791B05634B}"/>
                </a:ext>
              </a:extLst>
            </p:cNvPr>
            <p:cNvSpPr/>
            <p:nvPr/>
          </p:nvSpPr>
          <p:spPr>
            <a:xfrm>
              <a:off x="5084350" y="3943540"/>
              <a:ext cx="685800" cy="685800"/>
            </a:xfrm>
            <a:custGeom>
              <a:avLst/>
              <a:gdLst>
                <a:gd name="connsiteX0" fmla="*/ 685961 w 685800"/>
                <a:gd name="connsiteY0" fmla="*/ 342482 h 685800"/>
                <a:gd name="connsiteX1" fmla="*/ 343633 w 685800"/>
                <a:gd name="connsiteY1" fmla="*/ 685953 h 685800"/>
                <a:gd name="connsiteX2" fmla="*/ 162 w 685800"/>
                <a:gd name="connsiteY2" fmla="*/ 343625 h 685800"/>
                <a:gd name="connsiteX3" fmla="*/ 342490 w 685800"/>
                <a:gd name="connsiteY3" fmla="*/ 154 h 685800"/>
                <a:gd name="connsiteX4" fmla="*/ 343061 w 685800"/>
                <a:gd name="connsiteY4" fmla="*/ 154 h 685800"/>
                <a:gd name="connsiteX5" fmla="*/ 685961 w 685800"/>
                <a:gd name="connsiteY5" fmla="*/ 342482 h 685800"/>
                <a:gd name="connsiteX6" fmla="*/ 343061 w 685800"/>
                <a:gd name="connsiteY6" fmla="*/ 571082 h 685800"/>
                <a:gd name="connsiteX7" fmla="*/ 572133 w 685800"/>
                <a:gd name="connsiteY7" fmla="*/ 342955 h 685800"/>
                <a:gd name="connsiteX8" fmla="*/ 344006 w 685800"/>
                <a:gd name="connsiteY8" fmla="*/ 113883 h 685800"/>
                <a:gd name="connsiteX9" fmla="*/ 114937 w 685800"/>
                <a:gd name="connsiteY9" fmla="*/ 341244 h 685800"/>
                <a:gd name="connsiteX10" fmla="*/ 342775 w 685800"/>
                <a:gd name="connsiteY10" fmla="*/ 57146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 h="685800">
                  <a:moveTo>
                    <a:pt x="685961" y="342482"/>
                  </a:moveTo>
                  <a:cubicBezTo>
                    <a:pt x="686276" y="531860"/>
                    <a:pt x="533011" y="685637"/>
                    <a:pt x="343633" y="685953"/>
                  </a:cubicBezTo>
                  <a:cubicBezTo>
                    <a:pt x="154254" y="686269"/>
                    <a:pt x="477" y="533003"/>
                    <a:pt x="162" y="343625"/>
                  </a:cubicBezTo>
                  <a:cubicBezTo>
                    <a:pt x="-154" y="154247"/>
                    <a:pt x="153111" y="470"/>
                    <a:pt x="342490" y="154"/>
                  </a:cubicBezTo>
                  <a:cubicBezTo>
                    <a:pt x="342680" y="154"/>
                    <a:pt x="342870" y="154"/>
                    <a:pt x="343061" y="154"/>
                  </a:cubicBezTo>
                  <a:cubicBezTo>
                    <a:pt x="532000" y="675"/>
                    <a:pt x="685124" y="153544"/>
                    <a:pt x="685961" y="342482"/>
                  </a:cubicBezTo>
                  <a:close/>
                  <a:moveTo>
                    <a:pt x="343061" y="571082"/>
                  </a:moveTo>
                  <a:cubicBezTo>
                    <a:pt x="469313" y="571343"/>
                    <a:pt x="571872" y="469207"/>
                    <a:pt x="572133" y="342955"/>
                  </a:cubicBezTo>
                  <a:cubicBezTo>
                    <a:pt x="572394" y="216703"/>
                    <a:pt x="470258" y="114144"/>
                    <a:pt x="344006" y="113883"/>
                  </a:cubicBezTo>
                  <a:cubicBezTo>
                    <a:pt x="218053" y="113622"/>
                    <a:pt x="115619" y="215292"/>
                    <a:pt x="114937" y="341244"/>
                  </a:cubicBezTo>
                  <a:cubicBezTo>
                    <a:pt x="114409" y="467680"/>
                    <a:pt x="216340" y="570676"/>
                    <a:pt x="342775" y="571463"/>
                  </a:cubicBezTo>
                  <a:close/>
                </a:path>
              </a:pathLst>
            </a:custGeom>
            <a:grpFill/>
            <a:ln w="9525" cap="flat">
              <a:noFill/>
              <a:prstDash val="solid"/>
              <a:miter/>
            </a:ln>
          </p:spPr>
          <p:txBody>
            <a:bodyPr rtlCol="0" anchor="ctr"/>
            <a:lstStyle/>
            <a:p>
              <a:endParaRPr lang="en-RO"/>
            </a:p>
          </p:txBody>
        </p:sp>
      </p:grpSp>
      <p:grpSp>
        <p:nvGrpSpPr>
          <p:cNvPr id="78" name="Graphic 76">
            <a:extLst>
              <a:ext uri="{FF2B5EF4-FFF2-40B4-BE49-F238E27FC236}">
                <a16:creationId xmlns:a16="http://schemas.microsoft.com/office/drawing/2014/main" id="{717EA0B8-D4B5-A847-BA7F-D46987DB7513}"/>
              </a:ext>
            </a:extLst>
          </p:cNvPr>
          <p:cNvGrpSpPr>
            <a:grpSpLocks noChangeAspect="1"/>
          </p:cNvGrpSpPr>
          <p:nvPr/>
        </p:nvGrpSpPr>
        <p:grpSpPr>
          <a:xfrm>
            <a:off x="5341638" y="2336482"/>
            <a:ext cx="504000" cy="504000"/>
            <a:chOff x="2800350" y="1657350"/>
            <a:chExt cx="3543300" cy="3543300"/>
          </a:xfrm>
          <a:solidFill>
            <a:schemeClr val="bg1"/>
          </a:solidFill>
        </p:grpSpPr>
        <p:sp>
          <p:nvSpPr>
            <p:cNvPr id="79" name="Freeform 78">
              <a:extLst>
                <a:ext uri="{FF2B5EF4-FFF2-40B4-BE49-F238E27FC236}">
                  <a16:creationId xmlns:a16="http://schemas.microsoft.com/office/drawing/2014/main" id="{27ABDC1A-049B-3348-B627-6BDE5F18C76B}"/>
                </a:ext>
              </a:extLst>
            </p:cNvPr>
            <p:cNvSpPr/>
            <p:nvPr/>
          </p:nvSpPr>
          <p:spPr>
            <a:xfrm>
              <a:off x="3656123" y="2869311"/>
              <a:ext cx="1829609" cy="1547934"/>
            </a:xfrm>
            <a:custGeom>
              <a:avLst/>
              <a:gdLst>
                <a:gd name="connsiteX0" fmla="*/ 1214646 w 1829609"/>
                <a:gd name="connsiteY0" fmla="*/ 367247 h 1547934"/>
                <a:gd name="connsiteX1" fmla="*/ 1378000 w 1829609"/>
                <a:gd name="connsiteY1" fmla="*/ 367247 h 1547934"/>
                <a:gd name="connsiteX2" fmla="*/ 1645748 w 1829609"/>
                <a:gd name="connsiteY2" fmla="*/ 367247 h 1547934"/>
                <a:gd name="connsiteX3" fmla="*/ 1829390 w 1829609"/>
                <a:gd name="connsiteY3" fmla="*/ 551270 h 1547934"/>
                <a:gd name="connsiteX4" fmla="*/ 1829390 w 1829609"/>
                <a:gd name="connsiteY4" fmla="*/ 1115341 h 1547934"/>
                <a:gd name="connsiteX5" fmla="*/ 1640319 w 1829609"/>
                <a:gd name="connsiteY5" fmla="*/ 1308984 h 1547934"/>
                <a:gd name="connsiteX6" fmla="*/ 1611744 w 1829609"/>
                <a:gd name="connsiteY6" fmla="*/ 1310508 h 1547934"/>
                <a:gd name="connsiteX7" fmla="*/ 1611744 w 1829609"/>
                <a:gd name="connsiteY7" fmla="*/ 1482910 h 1547934"/>
                <a:gd name="connsiteX8" fmla="*/ 1538115 w 1829609"/>
                <a:gd name="connsiteY8" fmla="*/ 1544727 h 1547934"/>
                <a:gd name="connsiteX9" fmla="*/ 1501349 w 1829609"/>
                <a:gd name="connsiteY9" fmla="*/ 1518057 h 1547934"/>
                <a:gd name="connsiteX10" fmla="*/ 1323422 w 1829609"/>
                <a:gd name="connsiteY10" fmla="*/ 1332511 h 1547934"/>
                <a:gd name="connsiteX11" fmla="*/ 1267891 w 1829609"/>
                <a:gd name="connsiteY11" fmla="*/ 1308412 h 1547934"/>
                <a:gd name="connsiteX12" fmla="*/ 810691 w 1829609"/>
                <a:gd name="connsiteY12" fmla="*/ 1308889 h 1547934"/>
                <a:gd name="connsiteX13" fmla="*/ 615143 w 1829609"/>
                <a:gd name="connsiteY13" fmla="*/ 1114198 h 1547934"/>
                <a:gd name="connsiteX14" fmla="*/ 615143 w 1829609"/>
                <a:gd name="connsiteY14" fmla="*/ 943700 h 1547934"/>
                <a:gd name="connsiteX15" fmla="*/ 488651 w 1829609"/>
                <a:gd name="connsiteY15" fmla="*/ 981800 h 1547934"/>
                <a:gd name="connsiteX16" fmla="*/ 326726 w 1829609"/>
                <a:gd name="connsiteY16" fmla="*/ 1152679 h 1547934"/>
                <a:gd name="connsiteX17" fmla="*/ 254526 w 1829609"/>
                <a:gd name="connsiteY17" fmla="*/ 1176491 h 1547934"/>
                <a:gd name="connsiteX18" fmla="*/ 217664 w 1829609"/>
                <a:gd name="connsiteY18" fmla="*/ 1109816 h 1547934"/>
                <a:gd name="connsiteX19" fmla="*/ 217664 w 1829609"/>
                <a:gd name="connsiteY19" fmla="*/ 942271 h 1547934"/>
                <a:gd name="connsiteX20" fmla="*/ 166039 w 1829609"/>
                <a:gd name="connsiteY20" fmla="*/ 939890 h 1547934"/>
                <a:gd name="connsiteX21" fmla="*/ 1161 w 1829609"/>
                <a:gd name="connsiteY21" fmla="*/ 770631 h 1547934"/>
                <a:gd name="connsiteX22" fmla="*/ 1161 w 1829609"/>
                <a:gd name="connsiteY22" fmla="*/ 170556 h 1547934"/>
                <a:gd name="connsiteX23" fmla="*/ 183089 w 1829609"/>
                <a:gd name="connsiteY23" fmla="*/ 535 h 1547934"/>
                <a:gd name="connsiteX24" fmla="*/ 740016 w 1829609"/>
                <a:gd name="connsiteY24" fmla="*/ 535 h 1547934"/>
                <a:gd name="connsiteX25" fmla="*/ 1029195 w 1829609"/>
                <a:gd name="connsiteY25" fmla="*/ 535 h 1547934"/>
                <a:gd name="connsiteX26" fmla="*/ 1214551 w 1829609"/>
                <a:gd name="connsiteY26" fmla="*/ 186463 h 1547934"/>
                <a:gd name="connsiteX27" fmla="*/ 1214646 w 1829609"/>
                <a:gd name="connsiteY27" fmla="*/ 367247 h 1547934"/>
                <a:gd name="connsiteX28" fmla="*/ 1498491 w 1829609"/>
                <a:gd name="connsiteY28" fmla="*/ 1334987 h 1547934"/>
                <a:gd name="connsiteX29" fmla="*/ 1498491 w 1829609"/>
                <a:gd name="connsiteY29" fmla="*/ 1258787 h 1547934"/>
                <a:gd name="connsiteX30" fmla="*/ 1562404 w 1829609"/>
                <a:gd name="connsiteY30" fmla="*/ 1195160 h 1547934"/>
                <a:gd name="connsiteX31" fmla="*/ 1633842 w 1829609"/>
                <a:gd name="connsiteY31" fmla="*/ 1195160 h 1547934"/>
                <a:gd name="connsiteX32" fmla="*/ 1715471 w 1829609"/>
                <a:gd name="connsiteY32" fmla="*/ 1114007 h 1547934"/>
                <a:gd name="connsiteX33" fmla="*/ 1715471 w 1829609"/>
                <a:gd name="connsiteY33" fmla="*/ 564129 h 1547934"/>
                <a:gd name="connsiteX34" fmla="*/ 1631746 w 1829609"/>
                <a:gd name="connsiteY34" fmla="*/ 482023 h 1547934"/>
                <a:gd name="connsiteX35" fmla="*/ 814025 w 1829609"/>
                <a:gd name="connsiteY35" fmla="*/ 482023 h 1547934"/>
                <a:gd name="connsiteX36" fmla="*/ 730205 w 1829609"/>
                <a:gd name="connsiteY36" fmla="*/ 564415 h 1547934"/>
                <a:gd name="connsiteX37" fmla="*/ 730205 w 1829609"/>
                <a:gd name="connsiteY37" fmla="*/ 1110769 h 1547934"/>
                <a:gd name="connsiteX38" fmla="*/ 815930 w 1829609"/>
                <a:gd name="connsiteY38" fmla="*/ 1195160 h 1547934"/>
                <a:gd name="connsiteX39" fmla="*/ 1305134 w 1829609"/>
                <a:gd name="connsiteY39" fmla="*/ 1194684 h 1547934"/>
                <a:gd name="connsiteX40" fmla="*/ 1380286 w 1829609"/>
                <a:gd name="connsiteY40" fmla="*/ 1226878 h 1547934"/>
                <a:gd name="connsiteX41" fmla="*/ 1498491 w 1829609"/>
                <a:gd name="connsiteY41" fmla="*/ 1334987 h 1547934"/>
                <a:gd name="connsiteX42" fmla="*/ 1100251 w 1829609"/>
                <a:gd name="connsiteY42" fmla="*/ 367247 h 1547934"/>
                <a:gd name="connsiteX43" fmla="*/ 1100251 w 1829609"/>
                <a:gd name="connsiteY43" fmla="*/ 184558 h 1547934"/>
                <a:gd name="connsiteX44" fmla="*/ 1029480 w 1829609"/>
                <a:gd name="connsiteY44" fmla="*/ 114739 h 1547934"/>
                <a:gd name="connsiteX45" fmla="*/ 915180 w 1829609"/>
                <a:gd name="connsiteY45" fmla="*/ 114739 h 1547934"/>
                <a:gd name="connsiteX46" fmla="*/ 190137 w 1829609"/>
                <a:gd name="connsiteY46" fmla="*/ 114739 h 1547934"/>
                <a:gd name="connsiteX47" fmla="*/ 115271 w 1829609"/>
                <a:gd name="connsiteY47" fmla="*/ 179986 h 1547934"/>
                <a:gd name="connsiteX48" fmla="*/ 115271 w 1829609"/>
                <a:gd name="connsiteY48" fmla="*/ 762154 h 1547934"/>
                <a:gd name="connsiteX49" fmla="*/ 177088 w 1829609"/>
                <a:gd name="connsiteY49" fmla="*/ 825590 h 1547934"/>
                <a:gd name="connsiteX50" fmla="*/ 259289 w 1829609"/>
                <a:gd name="connsiteY50" fmla="*/ 825590 h 1547934"/>
                <a:gd name="connsiteX51" fmla="*/ 332155 w 1829609"/>
                <a:gd name="connsiteY51" fmla="*/ 899504 h 1547934"/>
                <a:gd name="connsiteX52" fmla="*/ 332155 w 1829609"/>
                <a:gd name="connsiteY52" fmla="*/ 967036 h 1547934"/>
                <a:gd name="connsiteX53" fmla="*/ 428643 w 1829609"/>
                <a:gd name="connsiteY53" fmla="*/ 879597 h 1547934"/>
                <a:gd name="connsiteX54" fmla="*/ 555897 w 1829609"/>
                <a:gd name="connsiteY54" fmla="*/ 825209 h 1547934"/>
                <a:gd name="connsiteX55" fmla="*/ 613047 w 1829609"/>
                <a:gd name="connsiteY55" fmla="*/ 825209 h 1547934"/>
                <a:gd name="connsiteX56" fmla="*/ 613047 w 1829609"/>
                <a:gd name="connsiteY56" fmla="*/ 738532 h 1547934"/>
                <a:gd name="connsiteX57" fmla="*/ 322154 w 1829609"/>
                <a:gd name="connsiteY57" fmla="*/ 738532 h 1547934"/>
                <a:gd name="connsiteX58" fmla="*/ 252240 w 1829609"/>
                <a:gd name="connsiteY58" fmla="*/ 683763 h 1547934"/>
                <a:gd name="connsiteX59" fmla="*/ 321963 w 1829609"/>
                <a:gd name="connsiteY59" fmla="*/ 624517 h 1547934"/>
                <a:gd name="connsiteX60" fmla="*/ 575519 w 1829609"/>
                <a:gd name="connsiteY60" fmla="*/ 624517 h 1547934"/>
                <a:gd name="connsiteX61" fmla="*/ 613619 w 1829609"/>
                <a:gd name="connsiteY61" fmla="*/ 624517 h 1547934"/>
                <a:gd name="connsiteX62" fmla="*/ 613619 w 1829609"/>
                <a:gd name="connsiteY62" fmla="*/ 527267 h 1547934"/>
                <a:gd name="connsiteX63" fmla="*/ 527894 w 1829609"/>
                <a:gd name="connsiteY63" fmla="*/ 527267 h 1547934"/>
                <a:gd name="connsiteX64" fmla="*/ 310057 w 1829609"/>
                <a:gd name="connsiteY64" fmla="*/ 526315 h 1547934"/>
                <a:gd name="connsiteX65" fmla="*/ 252371 w 1829609"/>
                <a:gd name="connsiteY65" fmla="*/ 472630 h 1547934"/>
                <a:gd name="connsiteX66" fmla="*/ 252336 w 1829609"/>
                <a:gd name="connsiteY66" fmla="*/ 470498 h 1547934"/>
                <a:gd name="connsiteX67" fmla="*/ 309485 w 1829609"/>
                <a:gd name="connsiteY67" fmla="*/ 413348 h 1547934"/>
                <a:gd name="connsiteX68" fmla="*/ 341585 w 1829609"/>
                <a:gd name="connsiteY68" fmla="*/ 412777 h 1547934"/>
                <a:gd name="connsiteX69" fmla="*/ 641622 w 1829609"/>
                <a:gd name="connsiteY69" fmla="*/ 412205 h 1547934"/>
                <a:gd name="connsiteX70" fmla="*/ 688866 w 1829609"/>
                <a:gd name="connsiteY70" fmla="*/ 400775 h 1547934"/>
                <a:gd name="connsiteX71" fmla="*/ 803166 w 1829609"/>
                <a:gd name="connsiteY71" fmla="*/ 368771 h 1547934"/>
                <a:gd name="connsiteX72" fmla="*/ 1100251 w 1829609"/>
                <a:gd name="connsiteY72" fmla="*/ 367247 h 154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29609" h="1547934">
                  <a:moveTo>
                    <a:pt x="1214646" y="367247"/>
                  </a:moveTo>
                  <a:lnTo>
                    <a:pt x="1378000" y="367247"/>
                  </a:lnTo>
                  <a:cubicBezTo>
                    <a:pt x="1467249" y="367247"/>
                    <a:pt x="1556499" y="367247"/>
                    <a:pt x="1645748" y="367247"/>
                  </a:cubicBezTo>
                  <a:cubicBezTo>
                    <a:pt x="1755190" y="367723"/>
                    <a:pt x="1829199" y="441637"/>
                    <a:pt x="1829390" y="551270"/>
                  </a:cubicBezTo>
                  <a:cubicBezTo>
                    <a:pt x="1829898" y="739294"/>
                    <a:pt x="1829898" y="927317"/>
                    <a:pt x="1829390" y="1115341"/>
                  </a:cubicBezTo>
                  <a:cubicBezTo>
                    <a:pt x="1829390" y="1235451"/>
                    <a:pt x="1760334" y="1305841"/>
                    <a:pt x="1640319" y="1308984"/>
                  </a:cubicBezTo>
                  <a:cubicBezTo>
                    <a:pt x="1632222" y="1308984"/>
                    <a:pt x="1624126" y="1309841"/>
                    <a:pt x="1611744" y="1310508"/>
                  </a:cubicBezTo>
                  <a:cubicBezTo>
                    <a:pt x="1611744" y="1369372"/>
                    <a:pt x="1612601" y="1426237"/>
                    <a:pt x="1611744" y="1482910"/>
                  </a:cubicBezTo>
                  <a:cubicBezTo>
                    <a:pt x="1610791" y="1530535"/>
                    <a:pt x="1577549" y="1558063"/>
                    <a:pt x="1538115" y="1544727"/>
                  </a:cubicBezTo>
                  <a:cubicBezTo>
                    <a:pt x="1524008" y="1538719"/>
                    <a:pt x="1511440" y="1529602"/>
                    <a:pt x="1501349" y="1518057"/>
                  </a:cubicBezTo>
                  <a:cubicBezTo>
                    <a:pt x="1441437" y="1456717"/>
                    <a:pt x="1381905" y="1395185"/>
                    <a:pt x="1323422" y="1332511"/>
                  </a:cubicBezTo>
                  <a:cubicBezTo>
                    <a:pt x="1309632" y="1316325"/>
                    <a:pt x="1289131" y="1307428"/>
                    <a:pt x="1267891" y="1308412"/>
                  </a:cubicBezTo>
                  <a:cubicBezTo>
                    <a:pt x="1115491" y="1309460"/>
                    <a:pt x="963091" y="1309079"/>
                    <a:pt x="810691" y="1308889"/>
                  </a:cubicBezTo>
                  <a:cubicBezTo>
                    <a:pt x="686866" y="1308889"/>
                    <a:pt x="615333" y="1237165"/>
                    <a:pt x="615143" y="1114198"/>
                  </a:cubicBezTo>
                  <a:cubicBezTo>
                    <a:pt x="615143" y="1057429"/>
                    <a:pt x="615143" y="1000596"/>
                    <a:pt x="615143" y="943700"/>
                  </a:cubicBezTo>
                  <a:cubicBezTo>
                    <a:pt x="563422" y="934175"/>
                    <a:pt x="523893" y="939318"/>
                    <a:pt x="488651" y="981800"/>
                  </a:cubicBezTo>
                  <a:cubicBezTo>
                    <a:pt x="438454" y="1041998"/>
                    <a:pt x="380733" y="1096100"/>
                    <a:pt x="326726" y="1152679"/>
                  </a:cubicBezTo>
                  <a:cubicBezTo>
                    <a:pt x="306723" y="1173729"/>
                    <a:pt x="285292" y="1188969"/>
                    <a:pt x="254526" y="1176491"/>
                  </a:cubicBezTo>
                  <a:cubicBezTo>
                    <a:pt x="223760" y="1164013"/>
                    <a:pt x="217569" y="1138963"/>
                    <a:pt x="217664" y="1109816"/>
                  </a:cubicBezTo>
                  <a:cubicBezTo>
                    <a:pt x="217664" y="1055238"/>
                    <a:pt x="217664" y="1000660"/>
                    <a:pt x="217664" y="942271"/>
                  </a:cubicBezTo>
                  <a:cubicBezTo>
                    <a:pt x="198614" y="941414"/>
                    <a:pt x="182232" y="940843"/>
                    <a:pt x="166039" y="939890"/>
                  </a:cubicBezTo>
                  <a:cubicBezTo>
                    <a:pt x="74768" y="936395"/>
                    <a:pt x="2261" y="861962"/>
                    <a:pt x="1161" y="770631"/>
                  </a:cubicBezTo>
                  <a:cubicBezTo>
                    <a:pt x="-172" y="570669"/>
                    <a:pt x="-172" y="370644"/>
                    <a:pt x="1161" y="170556"/>
                  </a:cubicBezTo>
                  <a:cubicBezTo>
                    <a:pt x="1828" y="72162"/>
                    <a:pt x="79266" y="1011"/>
                    <a:pt x="183089" y="535"/>
                  </a:cubicBezTo>
                  <a:cubicBezTo>
                    <a:pt x="368731" y="-323"/>
                    <a:pt x="554564" y="535"/>
                    <a:pt x="740016" y="535"/>
                  </a:cubicBezTo>
                  <a:cubicBezTo>
                    <a:pt x="836409" y="535"/>
                    <a:pt x="932802" y="-37"/>
                    <a:pt x="1029195" y="535"/>
                  </a:cubicBezTo>
                  <a:cubicBezTo>
                    <a:pt x="1141875" y="1296"/>
                    <a:pt x="1213884" y="73877"/>
                    <a:pt x="1214551" y="186463"/>
                  </a:cubicBezTo>
                  <a:cubicBezTo>
                    <a:pt x="1214932" y="245518"/>
                    <a:pt x="1214646" y="304668"/>
                    <a:pt x="1214646" y="367247"/>
                  </a:cubicBezTo>
                  <a:close/>
                  <a:moveTo>
                    <a:pt x="1498491" y="1334987"/>
                  </a:moveTo>
                  <a:cubicBezTo>
                    <a:pt x="1498491" y="1312222"/>
                    <a:pt x="1497825" y="1285362"/>
                    <a:pt x="1498491" y="1258787"/>
                  </a:cubicBezTo>
                  <a:cubicBezTo>
                    <a:pt x="1499920" y="1215353"/>
                    <a:pt x="1519542" y="1196113"/>
                    <a:pt x="1562404" y="1195160"/>
                  </a:cubicBezTo>
                  <a:cubicBezTo>
                    <a:pt x="1586217" y="1195160"/>
                    <a:pt x="1610029" y="1195160"/>
                    <a:pt x="1633842" y="1195160"/>
                  </a:cubicBezTo>
                  <a:cubicBezTo>
                    <a:pt x="1695183" y="1195160"/>
                    <a:pt x="1715471" y="1174872"/>
                    <a:pt x="1715471" y="1114007"/>
                  </a:cubicBezTo>
                  <a:cubicBezTo>
                    <a:pt x="1715471" y="930683"/>
                    <a:pt x="1715471" y="747390"/>
                    <a:pt x="1715471" y="564129"/>
                  </a:cubicBezTo>
                  <a:cubicBezTo>
                    <a:pt x="1715471" y="500883"/>
                    <a:pt x="1696421" y="482023"/>
                    <a:pt x="1631746" y="482023"/>
                  </a:cubicBezTo>
                  <a:cubicBezTo>
                    <a:pt x="1359141" y="482023"/>
                    <a:pt x="1086567" y="482023"/>
                    <a:pt x="814025" y="482023"/>
                  </a:cubicBezTo>
                  <a:cubicBezTo>
                    <a:pt x="750017" y="482023"/>
                    <a:pt x="730205" y="501073"/>
                    <a:pt x="730205" y="564415"/>
                  </a:cubicBezTo>
                  <a:cubicBezTo>
                    <a:pt x="730205" y="746533"/>
                    <a:pt x="730205" y="928651"/>
                    <a:pt x="730205" y="1110769"/>
                  </a:cubicBezTo>
                  <a:cubicBezTo>
                    <a:pt x="730205" y="1175729"/>
                    <a:pt x="749922" y="1195160"/>
                    <a:pt x="815930" y="1195160"/>
                  </a:cubicBezTo>
                  <a:cubicBezTo>
                    <a:pt x="978998" y="1195160"/>
                    <a:pt x="1142066" y="1195827"/>
                    <a:pt x="1305134" y="1194684"/>
                  </a:cubicBezTo>
                  <a:cubicBezTo>
                    <a:pt x="1333698" y="1193853"/>
                    <a:pt x="1361182" y="1205627"/>
                    <a:pt x="1380286" y="1226878"/>
                  </a:cubicBezTo>
                  <a:cubicBezTo>
                    <a:pt x="1417719" y="1264026"/>
                    <a:pt x="1458201" y="1298602"/>
                    <a:pt x="1498491" y="1334987"/>
                  </a:cubicBezTo>
                  <a:close/>
                  <a:moveTo>
                    <a:pt x="1100251" y="367247"/>
                  </a:moveTo>
                  <a:cubicBezTo>
                    <a:pt x="1100251" y="303144"/>
                    <a:pt x="1100823" y="243422"/>
                    <a:pt x="1100251" y="184558"/>
                  </a:cubicBezTo>
                  <a:cubicBezTo>
                    <a:pt x="1099680" y="136933"/>
                    <a:pt x="1077582" y="115596"/>
                    <a:pt x="1029480" y="114739"/>
                  </a:cubicBezTo>
                  <a:cubicBezTo>
                    <a:pt x="991380" y="114072"/>
                    <a:pt x="953280" y="114739"/>
                    <a:pt x="915180" y="114739"/>
                  </a:cubicBezTo>
                  <a:cubicBezTo>
                    <a:pt x="673436" y="114739"/>
                    <a:pt x="431755" y="114739"/>
                    <a:pt x="190137" y="114739"/>
                  </a:cubicBezTo>
                  <a:cubicBezTo>
                    <a:pt x="139369" y="114739"/>
                    <a:pt x="115461" y="134932"/>
                    <a:pt x="115271" y="179986"/>
                  </a:cubicBezTo>
                  <a:cubicBezTo>
                    <a:pt x="114699" y="374042"/>
                    <a:pt x="114699" y="568098"/>
                    <a:pt x="115271" y="762154"/>
                  </a:cubicBezTo>
                  <a:cubicBezTo>
                    <a:pt x="115271" y="801778"/>
                    <a:pt x="137940" y="823876"/>
                    <a:pt x="177088" y="825590"/>
                  </a:cubicBezTo>
                  <a:cubicBezTo>
                    <a:pt x="204425" y="826828"/>
                    <a:pt x="231857" y="825590"/>
                    <a:pt x="259289" y="825590"/>
                  </a:cubicBezTo>
                  <a:cubicBezTo>
                    <a:pt x="313010" y="826352"/>
                    <a:pt x="331393" y="844640"/>
                    <a:pt x="332155" y="899504"/>
                  </a:cubicBezTo>
                  <a:cubicBezTo>
                    <a:pt x="332155" y="923412"/>
                    <a:pt x="332155" y="947129"/>
                    <a:pt x="332155" y="967036"/>
                  </a:cubicBezTo>
                  <a:cubicBezTo>
                    <a:pt x="365683" y="937223"/>
                    <a:pt x="401211" y="911791"/>
                    <a:pt x="428643" y="879597"/>
                  </a:cubicBezTo>
                  <a:cubicBezTo>
                    <a:pt x="463314" y="838925"/>
                    <a:pt x="502081" y="817970"/>
                    <a:pt x="555897" y="825209"/>
                  </a:cubicBezTo>
                  <a:cubicBezTo>
                    <a:pt x="574929" y="826398"/>
                    <a:pt x="594016" y="826398"/>
                    <a:pt x="613047" y="825209"/>
                  </a:cubicBezTo>
                  <a:lnTo>
                    <a:pt x="613047" y="738532"/>
                  </a:lnTo>
                  <a:cubicBezTo>
                    <a:pt x="514464" y="738532"/>
                    <a:pt x="418261" y="738532"/>
                    <a:pt x="322154" y="738532"/>
                  </a:cubicBezTo>
                  <a:cubicBezTo>
                    <a:pt x="279101" y="738532"/>
                    <a:pt x="253479" y="717767"/>
                    <a:pt x="252240" y="683763"/>
                  </a:cubicBezTo>
                  <a:cubicBezTo>
                    <a:pt x="251002" y="649759"/>
                    <a:pt x="278625" y="624708"/>
                    <a:pt x="321963" y="624517"/>
                  </a:cubicBezTo>
                  <a:cubicBezTo>
                    <a:pt x="406450" y="624517"/>
                    <a:pt x="491032" y="624517"/>
                    <a:pt x="575519" y="624517"/>
                  </a:cubicBezTo>
                  <a:lnTo>
                    <a:pt x="613619" y="624517"/>
                  </a:lnTo>
                  <a:lnTo>
                    <a:pt x="613619" y="527267"/>
                  </a:lnTo>
                  <a:lnTo>
                    <a:pt x="527894" y="527267"/>
                  </a:lnTo>
                  <a:cubicBezTo>
                    <a:pt x="455313" y="527267"/>
                    <a:pt x="382638" y="527934"/>
                    <a:pt x="310057" y="526315"/>
                  </a:cubicBezTo>
                  <a:cubicBezTo>
                    <a:pt x="279303" y="527419"/>
                    <a:pt x="253476" y="503384"/>
                    <a:pt x="252371" y="472630"/>
                  </a:cubicBezTo>
                  <a:cubicBezTo>
                    <a:pt x="252346" y="471919"/>
                    <a:pt x="252334" y="471209"/>
                    <a:pt x="252336" y="470498"/>
                  </a:cubicBezTo>
                  <a:cubicBezTo>
                    <a:pt x="252335" y="440209"/>
                    <a:pt x="275386" y="416872"/>
                    <a:pt x="309485" y="413348"/>
                  </a:cubicBezTo>
                  <a:cubicBezTo>
                    <a:pt x="320154" y="412300"/>
                    <a:pt x="330917" y="412777"/>
                    <a:pt x="341585" y="412777"/>
                  </a:cubicBezTo>
                  <a:cubicBezTo>
                    <a:pt x="441597" y="412777"/>
                    <a:pt x="541610" y="413253"/>
                    <a:pt x="641622" y="412205"/>
                  </a:cubicBezTo>
                  <a:cubicBezTo>
                    <a:pt x="657805" y="410492"/>
                    <a:pt x="673690" y="406649"/>
                    <a:pt x="688866" y="400775"/>
                  </a:cubicBezTo>
                  <a:cubicBezTo>
                    <a:pt x="726966" y="389821"/>
                    <a:pt x="765066" y="370581"/>
                    <a:pt x="803166" y="368771"/>
                  </a:cubicBezTo>
                  <a:cubicBezTo>
                    <a:pt x="900036" y="364580"/>
                    <a:pt x="997667" y="367247"/>
                    <a:pt x="1100251" y="367247"/>
                  </a:cubicBez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20A36BF0-96AA-0240-B54C-9C3C8D6C4453}"/>
                </a:ext>
              </a:extLst>
            </p:cNvPr>
            <p:cNvSpPr/>
            <p:nvPr/>
          </p:nvSpPr>
          <p:spPr>
            <a:xfrm>
              <a:off x="5188533" y="4091153"/>
              <a:ext cx="1153694" cy="1109972"/>
            </a:xfrm>
            <a:custGeom>
              <a:avLst/>
              <a:gdLst>
                <a:gd name="connsiteX0" fmla="*/ 792375 w 1153694"/>
                <a:gd name="connsiteY0" fmla="*/ 561962 h 1109972"/>
                <a:gd name="connsiteX1" fmla="*/ 947919 w 1153694"/>
                <a:gd name="connsiteY1" fmla="*/ 663880 h 1109972"/>
                <a:gd name="connsiteX2" fmla="*/ 1152801 w 1153694"/>
                <a:gd name="connsiteY2" fmla="*/ 1035926 h 1109972"/>
                <a:gd name="connsiteX3" fmla="*/ 1089079 w 1153694"/>
                <a:gd name="connsiteY3" fmla="*/ 1109840 h 1109972"/>
                <a:gd name="connsiteX4" fmla="*/ 64380 w 1153694"/>
                <a:gd name="connsiteY4" fmla="*/ 1109840 h 1109972"/>
                <a:gd name="connsiteX5" fmla="*/ 1324 w 1153694"/>
                <a:gd name="connsiteY5" fmla="*/ 1035926 h 1109972"/>
                <a:gd name="connsiteX6" fmla="*/ 340795 w 1153694"/>
                <a:gd name="connsiteY6" fmla="*/ 578726 h 1109972"/>
                <a:gd name="connsiteX7" fmla="*/ 366703 w 1153694"/>
                <a:gd name="connsiteY7" fmla="*/ 566153 h 1109972"/>
                <a:gd name="connsiteX8" fmla="*/ 257451 w 1153694"/>
                <a:gd name="connsiteY8" fmla="*/ 283928 h 1109972"/>
                <a:gd name="connsiteX9" fmla="*/ 375085 w 1153694"/>
                <a:gd name="connsiteY9" fmla="*/ 70853 h 1109972"/>
                <a:gd name="connsiteX10" fmla="*/ 809425 w 1153694"/>
                <a:gd name="connsiteY10" fmla="*/ 99428 h 1109972"/>
                <a:gd name="connsiteX11" fmla="*/ 792375 w 1153694"/>
                <a:gd name="connsiteY11" fmla="*/ 561962 h 1109972"/>
                <a:gd name="connsiteX12" fmla="*/ 1024881 w 1153694"/>
                <a:gd name="connsiteY12" fmla="*/ 994874 h 1109972"/>
                <a:gd name="connsiteX13" fmla="*/ 558918 w 1153694"/>
                <a:gd name="connsiteY13" fmla="*/ 644068 h 1109972"/>
                <a:gd name="connsiteX14" fmla="*/ 129816 w 1153694"/>
                <a:gd name="connsiteY14" fmla="*/ 994874 h 1109972"/>
                <a:gd name="connsiteX15" fmla="*/ 783517 w 1153694"/>
                <a:gd name="connsiteY15" fmla="*/ 320980 h 1109972"/>
                <a:gd name="connsiteX16" fmla="*/ 580123 w 1153694"/>
                <a:gd name="connsiteY16" fmla="*/ 109917 h 1109972"/>
                <a:gd name="connsiteX17" fmla="*/ 369060 w 1153694"/>
                <a:gd name="connsiteY17" fmla="*/ 313311 h 1109972"/>
                <a:gd name="connsiteX18" fmla="*/ 369084 w 1153694"/>
                <a:gd name="connsiteY18" fmla="*/ 322123 h 1109972"/>
                <a:gd name="connsiteX19" fmla="*/ 581266 w 1153694"/>
                <a:gd name="connsiteY19" fmla="*/ 524350 h 1109972"/>
                <a:gd name="connsiteX20" fmla="*/ 783517 w 1153694"/>
                <a:gd name="connsiteY20" fmla="*/ 320980 h 11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3694" h="1109972">
                  <a:moveTo>
                    <a:pt x="792375" y="561962"/>
                  </a:moveTo>
                  <a:cubicBezTo>
                    <a:pt x="845525" y="596348"/>
                    <a:pt x="900484" y="625494"/>
                    <a:pt x="947919" y="663880"/>
                  </a:cubicBezTo>
                  <a:cubicBezTo>
                    <a:pt x="1066029" y="759130"/>
                    <a:pt x="1131656" y="886003"/>
                    <a:pt x="1152801" y="1035926"/>
                  </a:cubicBezTo>
                  <a:cubicBezTo>
                    <a:pt x="1159278" y="1081742"/>
                    <a:pt x="1135656" y="1109745"/>
                    <a:pt x="1089079" y="1109840"/>
                  </a:cubicBezTo>
                  <a:cubicBezTo>
                    <a:pt x="747513" y="1110221"/>
                    <a:pt x="405946" y="1110221"/>
                    <a:pt x="64380" y="1109840"/>
                  </a:cubicBezTo>
                  <a:cubicBezTo>
                    <a:pt x="17517" y="1109840"/>
                    <a:pt x="-5439" y="1082123"/>
                    <a:pt x="1324" y="1035926"/>
                  </a:cubicBezTo>
                  <a:cubicBezTo>
                    <a:pt x="32757" y="822947"/>
                    <a:pt x="146580" y="671024"/>
                    <a:pt x="340795" y="578726"/>
                  </a:cubicBezTo>
                  <a:cubicBezTo>
                    <a:pt x="348129" y="575297"/>
                    <a:pt x="355464" y="571583"/>
                    <a:pt x="366703" y="566153"/>
                  </a:cubicBezTo>
                  <a:cubicBezTo>
                    <a:pt x="285169" y="487953"/>
                    <a:pt x="244783" y="395275"/>
                    <a:pt x="257451" y="283928"/>
                  </a:cubicBezTo>
                  <a:cubicBezTo>
                    <a:pt x="266290" y="199935"/>
                    <a:pt x="308717" y="123085"/>
                    <a:pt x="375085" y="70853"/>
                  </a:cubicBezTo>
                  <a:cubicBezTo>
                    <a:pt x="505450" y="-33441"/>
                    <a:pt x="693848" y="-21046"/>
                    <a:pt x="809425" y="99428"/>
                  </a:cubicBezTo>
                  <a:cubicBezTo>
                    <a:pt x="914200" y="208299"/>
                    <a:pt x="947157" y="408229"/>
                    <a:pt x="792375" y="561962"/>
                  </a:cubicBezTo>
                  <a:close/>
                  <a:moveTo>
                    <a:pt x="1024881" y="994874"/>
                  </a:moveTo>
                  <a:cubicBezTo>
                    <a:pt x="999830" y="840854"/>
                    <a:pt x="827713" y="632924"/>
                    <a:pt x="558918" y="644068"/>
                  </a:cubicBezTo>
                  <a:cubicBezTo>
                    <a:pt x="350796" y="652450"/>
                    <a:pt x="139818" y="823614"/>
                    <a:pt x="129816" y="994874"/>
                  </a:cubicBezTo>
                  <a:close/>
                  <a:moveTo>
                    <a:pt x="783517" y="320980"/>
                  </a:moveTo>
                  <a:cubicBezTo>
                    <a:pt x="785635" y="206531"/>
                    <a:pt x="694572" y="112034"/>
                    <a:pt x="580123" y="109917"/>
                  </a:cubicBezTo>
                  <a:cubicBezTo>
                    <a:pt x="465674" y="107799"/>
                    <a:pt x="371178" y="198862"/>
                    <a:pt x="369060" y="313311"/>
                  </a:cubicBezTo>
                  <a:cubicBezTo>
                    <a:pt x="369006" y="316248"/>
                    <a:pt x="369014" y="319186"/>
                    <a:pt x="369084" y="322123"/>
                  </a:cubicBezTo>
                  <a:cubicBezTo>
                    <a:pt x="371833" y="436559"/>
                    <a:pt x="466830" y="527098"/>
                    <a:pt x="581266" y="524350"/>
                  </a:cubicBezTo>
                  <a:cubicBezTo>
                    <a:pt x="692276" y="521683"/>
                    <a:pt x="781463" y="432003"/>
                    <a:pt x="783517" y="320980"/>
                  </a:cubicBezTo>
                  <a:close/>
                </a:path>
              </a:pathLst>
            </a:custGeom>
            <a:grpFill/>
            <a:ln w="952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4E3795EB-FD6F-1641-8335-FFFC29FA161C}"/>
                </a:ext>
              </a:extLst>
            </p:cNvPr>
            <p:cNvSpPr/>
            <p:nvPr/>
          </p:nvSpPr>
          <p:spPr>
            <a:xfrm>
              <a:off x="2800628" y="4090847"/>
              <a:ext cx="1152411" cy="1109707"/>
            </a:xfrm>
            <a:custGeom>
              <a:avLst/>
              <a:gdLst>
                <a:gd name="connsiteX0" fmla="*/ 795506 w 1152411"/>
                <a:gd name="connsiteY0" fmla="*/ 557982 h 1109707"/>
                <a:gd name="connsiteX1" fmla="*/ 989054 w 1152411"/>
                <a:gd name="connsiteY1" fmla="*/ 702857 h 1109707"/>
                <a:gd name="connsiteX2" fmla="*/ 1150979 w 1152411"/>
                <a:gd name="connsiteY2" fmla="*/ 1028708 h 1109707"/>
                <a:gd name="connsiteX3" fmla="*/ 1078589 w 1152411"/>
                <a:gd name="connsiteY3" fmla="*/ 1109861 h 1109707"/>
                <a:gd name="connsiteX4" fmla="*/ 453749 w 1152411"/>
                <a:gd name="connsiteY4" fmla="*/ 1109861 h 1109707"/>
                <a:gd name="connsiteX5" fmla="*/ 75225 w 1152411"/>
                <a:gd name="connsiteY5" fmla="*/ 1109861 h 1109707"/>
                <a:gd name="connsiteX6" fmla="*/ 2454 w 1152411"/>
                <a:gd name="connsiteY6" fmla="*/ 1025374 h 1109707"/>
                <a:gd name="connsiteX7" fmla="*/ 347069 w 1152411"/>
                <a:gd name="connsiteY7" fmla="*/ 575508 h 1109707"/>
                <a:gd name="connsiteX8" fmla="*/ 366119 w 1152411"/>
                <a:gd name="connsiteY8" fmla="*/ 565983 h 1109707"/>
                <a:gd name="connsiteX9" fmla="*/ 258486 w 1152411"/>
                <a:gd name="connsiteY9" fmla="*/ 276518 h 1109707"/>
                <a:gd name="connsiteX10" fmla="*/ 375644 w 1152411"/>
                <a:gd name="connsiteY10" fmla="*/ 70778 h 1109707"/>
                <a:gd name="connsiteX11" fmla="*/ 812270 w 1152411"/>
                <a:gd name="connsiteY11" fmla="*/ 102497 h 1109707"/>
                <a:gd name="connsiteX12" fmla="*/ 795506 w 1152411"/>
                <a:gd name="connsiteY12" fmla="*/ 557982 h 1109707"/>
                <a:gd name="connsiteX13" fmla="*/ 128756 w 1152411"/>
                <a:gd name="connsiteY13" fmla="*/ 993465 h 1109707"/>
                <a:gd name="connsiteX14" fmla="*/ 1025820 w 1152411"/>
                <a:gd name="connsiteY14" fmla="*/ 993465 h 1109707"/>
                <a:gd name="connsiteX15" fmla="*/ 547570 w 1152411"/>
                <a:gd name="connsiteY15" fmla="*/ 644564 h 1109707"/>
                <a:gd name="connsiteX16" fmla="*/ 128756 w 1152411"/>
                <a:gd name="connsiteY16" fmla="*/ 993465 h 1109707"/>
                <a:gd name="connsiteX17" fmla="*/ 369643 w 1152411"/>
                <a:gd name="connsiteY17" fmla="*/ 320619 h 1109707"/>
                <a:gd name="connsiteX18" fmla="*/ 575193 w 1152411"/>
                <a:gd name="connsiteY18" fmla="*/ 528645 h 1109707"/>
                <a:gd name="connsiteX19" fmla="*/ 784171 w 1152411"/>
                <a:gd name="connsiteY19" fmla="*/ 319667 h 1109707"/>
                <a:gd name="connsiteX20" fmla="*/ 576050 w 1152411"/>
                <a:gd name="connsiteY20" fmla="*/ 114593 h 1109707"/>
                <a:gd name="connsiteX21" fmla="*/ 369644 w 1152411"/>
                <a:gd name="connsiteY21" fmla="*/ 320047 h 1109707"/>
                <a:gd name="connsiteX22" fmla="*/ 369643 w 1152411"/>
                <a:gd name="connsiteY22" fmla="*/ 320619 h 110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2411" h="1109707">
                  <a:moveTo>
                    <a:pt x="795506" y="557982"/>
                  </a:moveTo>
                  <a:cubicBezTo>
                    <a:pt x="861228" y="606464"/>
                    <a:pt x="930856" y="648565"/>
                    <a:pt x="989054" y="702857"/>
                  </a:cubicBezTo>
                  <a:cubicBezTo>
                    <a:pt x="1082304" y="789821"/>
                    <a:pt x="1133548" y="901739"/>
                    <a:pt x="1150979" y="1028708"/>
                  </a:cubicBezTo>
                  <a:cubicBezTo>
                    <a:pt x="1158789" y="1086429"/>
                    <a:pt x="1138406" y="1109861"/>
                    <a:pt x="1078589" y="1109861"/>
                  </a:cubicBezTo>
                  <a:cubicBezTo>
                    <a:pt x="870309" y="1109861"/>
                    <a:pt x="662029" y="1109861"/>
                    <a:pt x="453749" y="1109861"/>
                  </a:cubicBezTo>
                  <a:lnTo>
                    <a:pt x="75225" y="1109861"/>
                  </a:lnTo>
                  <a:cubicBezTo>
                    <a:pt x="14361" y="1109861"/>
                    <a:pt x="-7452" y="1084238"/>
                    <a:pt x="2454" y="1025374"/>
                  </a:cubicBezTo>
                  <a:cubicBezTo>
                    <a:pt x="37887" y="814586"/>
                    <a:pt x="153330" y="665043"/>
                    <a:pt x="347069" y="575508"/>
                  </a:cubicBezTo>
                  <a:cubicBezTo>
                    <a:pt x="352308" y="573127"/>
                    <a:pt x="357356" y="570460"/>
                    <a:pt x="366119" y="565983"/>
                  </a:cubicBezTo>
                  <a:cubicBezTo>
                    <a:pt x="281918" y="486068"/>
                    <a:pt x="243246" y="389675"/>
                    <a:pt x="258486" y="276518"/>
                  </a:cubicBezTo>
                  <a:cubicBezTo>
                    <a:pt x="268704" y="195113"/>
                    <a:pt x="310848" y="121104"/>
                    <a:pt x="375644" y="70778"/>
                  </a:cubicBezTo>
                  <a:cubicBezTo>
                    <a:pt x="507087" y="-34454"/>
                    <a:pt x="697415" y="-20628"/>
                    <a:pt x="812270" y="102497"/>
                  </a:cubicBezTo>
                  <a:cubicBezTo>
                    <a:pt x="913616" y="210891"/>
                    <a:pt x="947811" y="408821"/>
                    <a:pt x="795506" y="557982"/>
                  </a:cubicBezTo>
                  <a:close/>
                  <a:moveTo>
                    <a:pt x="128756" y="993465"/>
                  </a:moveTo>
                  <a:lnTo>
                    <a:pt x="1025820" y="993465"/>
                  </a:lnTo>
                  <a:cubicBezTo>
                    <a:pt x="982101" y="782963"/>
                    <a:pt x="777599" y="634563"/>
                    <a:pt x="547570" y="644564"/>
                  </a:cubicBezTo>
                  <a:cubicBezTo>
                    <a:pt x="348879" y="653232"/>
                    <a:pt x="149425" y="818681"/>
                    <a:pt x="128756" y="993465"/>
                  </a:cubicBezTo>
                  <a:close/>
                  <a:moveTo>
                    <a:pt x="369643" y="320619"/>
                  </a:moveTo>
                  <a:cubicBezTo>
                    <a:pt x="369428" y="434633"/>
                    <a:pt x="461184" y="527495"/>
                    <a:pt x="575193" y="528645"/>
                  </a:cubicBezTo>
                  <a:cubicBezTo>
                    <a:pt x="690478" y="528331"/>
                    <a:pt x="783857" y="434952"/>
                    <a:pt x="784171" y="319667"/>
                  </a:cubicBezTo>
                  <a:cubicBezTo>
                    <a:pt x="782916" y="205741"/>
                    <a:pt x="689981" y="114168"/>
                    <a:pt x="576050" y="114593"/>
                  </a:cubicBezTo>
                  <a:cubicBezTo>
                    <a:pt x="462318" y="114330"/>
                    <a:pt x="369907" y="206315"/>
                    <a:pt x="369644" y="320047"/>
                  </a:cubicBezTo>
                  <a:cubicBezTo>
                    <a:pt x="369643" y="320238"/>
                    <a:pt x="369643" y="320428"/>
                    <a:pt x="369643" y="320619"/>
                  </a:cubicBez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4590CDE1-8420-624E-A857-7812BADEE55E}"/>
                </a:ext>
              </a:extLst>
            </p:cNvPr>
            <p:cNvSpPr/>
            <p:nvPr/>
          </p:nvSpPr>
          <p:spPr>
            <a:xfrm>
              <a:off x="3995268" y="1657360"/>
              <a:ext cx="1153074" cy="1110117"/>
            </a:xfrm>
            <a:custGeom>
              <a:avLst/>
              <a:gdLst>
                <a:gd name="connsiteX0" fmla="*/ 792920 w 1153074"/>
                <a:gd name="connsiteY0" fmla="*/ 560308 h 1110117"/>
                <a:gd name="connsiteX1" fmla="*/ 970370 w 1153074"/>
                <a:gd name="connsiteY1" fmla="*/ 685753 h 1110117"/>
                <a:gd name="connsiteX2" fmla="*/ 1152393 w 1153074"/>
                <a:gd name="connsiteY2" fmla="*/ 1039511 h 1110117"/>
                <a:gd name="connsiteX3" fmla="*/ 1092671 w 1153074"/>
                <a:gd name="connsiteY3" fmla="*/ 1109806 h 1110117"/>
                <a:gd name="connsiteX4" fmla="*/ 1028378 w 1153074"/>
                <a:gd name="connsiteY4" fmla="*/ 1109806 h 1110117"/>
                <a:gd name="connsiteX5" fmla="*/ 81878 w 1153074"/>
                <a:gd name="connsiteY5" fmla="*/ 1109806 h 1110117"/>
                <a:gd name="connsiteX6" fmla="*/ 3392 w 1153074"/>
                <a:gd name="connsiteY6" fmla="*/ 1018937 h 1110117"/>
                <a:gd name="connsiteX7" fmla="*/ 330005 w 1153074"/>
                <a:gd name="connsiteY7" fmla="*/ 583454 h 1110117"/>
                <a:gd name="connsiteX8" fmla="*/ 365914 w 1153074"/>
                <a:gd name="connsiteY8" fmla="*/ 566690 h 1110117"/>
                <a:gd name="connsiteX9" fmla="*/ 257043 w 1153074"/>
                <a:gd name="connsiteY9" fmla="*/ 280940 h 1110117"/>
                <a:gd name="connsiteX10" fmla="*/ 368771 w 1153074"/>
                <a:gd name="connsiteY10" fmla="*/ 76248 h 1110117"/>
                <a:gd name="connsiteX11" fmla="*/ 792920 w 1153074"/>
                <a:gd name="connsiteY11" fmla="*/ 85011 h 1110117"/>
                <a:gd name="connsiteX12" fmla="*/ 897695 w 1153074"/>
                <a:gd name="connsiteY12" fmla="*/ 326470 h 1110117"/>
                <a:gd name="connsiteX13" fmla="*/ 792920 w 1153074"/>
                <a:gd name="connsiteY13" fmla="*/ 560308 h 1110117"/>
                <a:gd name="connsiteX14" fmla="*/ 1023615 w 1153074"/>
                <a:gd name="connsiteY14" fmla="*/ 994172 h 1110117"/>
                <a:gd name="connsiteX15" fmla="*/ 572130 w 1153074"/>
                <a:gd name="connsiteY15" fmla="*/ 643652 h 1110117"/>
                <a:gd name="connsiteX16" fmla="*/ 128646 w 1153074"/>
                <a:gd name="connsiteY16" fmla="*/ 994172 h 1110117"/>
                <a:gd name="connsiteX17" fmla="*/ 575654 w 1153074"/>
                <a:gd name="connsiteY17" fmla="*/ 528781 h 1110117"/>
                <a:gd name="connsiteX18" fmla="*/ 783109 w 1153074"/>
                <a:gd name="connsiteY18" fmla="*/ 323041 h 1110117"/>
                <a:gd name="connsiteX19" fmla="*/ 578321 w 1153074"/>
                <a:gd name="connsiteY19" fmla="*/ 114538 h 1110117"/>
                <a:gd name="connsiteX20" fmla="*/ 368780 w 1153074"/>
                <a:gd name="connsiteY20" fmla="*/ 320078 h 1110117"/>
                <a:gd name="connsiteX21" fmla="*/ 368771 w 1153074"/>
                <a:gd name="connsiteY21" fmla="*/ 322564 h 1110117"/>
                <a:gd name="connsiteX22" fmla="*/ 575654 w 1153074"/>
                <a:gd name="connsiteY22" fmla="*/ 528780 h 11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3074" h="1110117">
                  <a:moveTo>
                    <a:pt x="792920" y="560308"/>
                  </a:moveTo>
                  <a:cubicBezTo>
                    <a:pt x="853308" y="602504"/>
                    <a:pt x="916745" y="638604"/>
                    <a:pt x="970370" y="685753"/>
                  </a:cubicBezTo>
                  <a:cubicBezTo>
                    <a:pt x="1076479" y="778717"/>
                    <a:pt x="1133534" y="900256"/>
                    <a:pt x="1152393" y="1039511"/>
                  </a:cubicBezTo>
                  <a:cubicBezTo>
                    <a:pt x="1158013" y="1081231"/>
                    <a:pt x="1135248" y="1107996"/>
                    <a:pt x="1092671" y="1109806"/>
                  </a:cubicBezTo>
                  <a:cubicBezTo>
                    <a:pt x="1071240" y="1110853"/>
                    <a:pt x="1049809" y="1109806"/>
                    <a:pt x="1028378" y="1109806"/>
                  </a:cubicBezTo>
                  <a:lnTo>
                    <a:pt x="81878" y="1109806"/>
                  </a:lnTo>
                  <a:cubicBezTo>
                    <a:pt x="10917" y="1109806"/>
                    <a:pt x="-8419" y="1088470"/>
                    <a:pt x="3392" y="1018937"/>
                  </a:cubicBezTo>
                  <a:cubicBezTo>
                    <a:pt x="37492" y="817960"/>
                    <a:pt x="147887" y="673656"/>
                    <a:pt x="330005" y="583454"/>
                  </a:cubicBezTo>
                  <a:cubicBezTo>
                    <a:pt x="340577" y="578215"/>
                    <a:pt x="351436" y="573929"/>
                    <a:pt x="365914" y="566690"/>
                  </a:cubicBezTo>
                  <a:cubicBezTo>
                    <a:pt x="283713" y="487823"/>
                    <a:pt x="243137" y="393526"/>
                    <a:pt x="257043" y="280940"/>
                  </a:cubicBezTo>
                  <a:cubicBezTo>
                    <a:pt x="266355" y="200809"/>
                    <a:pt x="306412" y="127423"/>
                    <a:pt x="368771" y="76248"/>
                  </a:cubicBezTo>
                  <a:cubicBezTo>
                    <a:pt x="492045" y="-28461"/>
                    <a:pt x="674076" y="-24700"/>
                    <a:pt x="792920" y="85011"/>
                  </a:cubicBezTo>
                  <a:cubicBezTo>
                    <a:pt x="861592" y="146218"/>
                    <a:pt x="899902" y="234506"/>
                    <a:pt x="897695" y="326470"/>
                  </a:cubicBezTo>
                  <a:cubicBezTo>
                    <a:pt x="896778" y="415588"/>
                    <a:pt x="858819" y="500306"/>
                    <a:pt x="792920" y="560308"/>
                  </a:cubicBezTo>
                  <a:close/>
                  <a:moveTo>
                    <a:pt x="1023615" y="994172"/>
                  </a:moveTo>
                  <a:cubicBezTo>
                    <a:pt x="999326" y="806720"/>
                    <a:pt x="786062" y="641747"/>
                    <a:pt x="572130" y="643652"/>
                  </a:cubicBezTo>
                  <a:cubicBezTo>
                    <a:pt x="361342" y="645176"/>
                    <a:pt x="148553" y="812530"/>
                    <a:pt x="128646" y="994172"/>
                  </a:cubicBezTo>
                  <a:close/>
                  <a:moveTo>
                    <a:pt x="575654" y="528781"/>
                  </a:moveTo>
                  <a:cubicBezTo>
                    <a:pt x="689626" y="528941"/>
                    <a:pt x="782323" y="437010"/>
                    <a:pt x="783109" y="323041"/>
                  </a:cubicBezTo>
                  <a:cubicBezTo>
                    <a:pt x="783538" y="209155"/>
                    <a:pt x="692196" y="116156"/>
                    <a:pt x="578321" y="114538"/>
                  </a:cubicBezTo>
                  <a:cubicBezTo>
                    <a:pt x="463700" y="113433"/>
                    <a:pt x="369885" y="205456"/>
                    <a:pt x="368780" y="320078"/>
                  </a:cubicBezTo>
                  <a:cubicBezTo>
                    <a:pt x="368772" y="320906"/>
                    <a:pt x="368769" y="321735"/>
                    <a:pt x="368771" y="322564"/>
                  </a:cubicBezTo>
                  <a:cubicBezTo>
                    <a:pt x="369191" y="436540"/>
                    <a:pt x="461677" y="528729"/>
                    <a:pt x="575654" y="528780"/>
                  </a:cubicBezTo>
                  <a:close/>
                </a:path>
              </a:pathLst>
            </a:custGeom>
            <a:grpFill/>
            <a:ln w="952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C30D9724-49A6-DA4B-9744-CC1B358F6610}"/>
                </a:ext>
              </a:extLst>
            </p:cNvPr>
            <p:cNvSpPr/>
            <p:nvPr/>
          </p:nvSpPr>
          <p:spPr>
            <a:xfrm>
              <a:off x="4524134" y="3862958"/>
              <a:ext cx="709582" cy="114304"/>
            </a:xfrm>
            <a:custGeom>
              <a:avLst/>
              <a:gdLst>
                <a:gd name="connsiteX0" fmla="*/ 355399 w 709582"/>
                <a:gd name="connsiteY0" fmla="*/ 154 h 114304"/>
                <a:gd name="connsiteX1" fmla="*/ 637053 w 709582"/>
                <a:gd name="connsiteY1" fmla="*/ 154 h 114304"/>
                <a:gd name="connsiteX2" fmla="*/ 709729 w 709582"/>
                <a:gd name="connsiteY2" fmla="*/ 55303 h 114304"/>
                <a:gd name="connsiteX3" fmla="*/ 635910 w 709582"/>
                <a:gd name="connsiteY3" fmla="*/ 114358 h 114304"/>
                <a:gd name="connsiteX4" fmla="*/ 72601 w 709582"/>
                <a:gd name="connsiteY4" fmla="*/ 114358 h 114304"/>
                <a:gd name="connsiteX5" fmla="*/ 54789 w 709582"/>
                <a:gd name="connsiteY5" fmla="*/ 113882 h 114304"/>
                <a:gd name="connsiteX6" fmla="*/ 211 w 709582"/>
                <a:gd name="connsiteY6" fmla="*/ 54446 h 114304"/>
                <a:gd name="connsiteX7" fmla="*/ 59457 w 709582"/>
                <a:gd name="connsiteY7" fmla="*/ 820 h 114304"/>
                <a:gd name="connsiteX8" fmla="*/ 355399 w 709582"/>
                <a:gd name="connsiteY8" fmla="*/ 820 h 1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582" h="114304">
                  <a:moveTo>
                    <a:pt x="355399" y="154"/>
                  </a:moveTo>
                  <a:cubicBezTo>
                    <a:pt x="449315" y="154"/>
                    <a:pt x="543200" y="154"/>
                    <a:pt x="637053" y="154"/>
                  </a:cubicBezTo>
                  <a:cubicBezTo>
                    <a:pt x="683249" y="154"/>
                    <a:pt x="708967" y="20156"/>
                    <a:pt x="709729" y="55303"/>
                  </a:cubicBezTo>
                  <a:cubicBezTo>
                    <a:pt x="710491" y="90451"/>
                    <a:pt x="682392" y="113882"/>
                    <a:pt x="635910" y="114358"/>
                  </a:cubicBezTo>
                  <a:cubicBezTo>
                    <a:pt x="448077" y="114358"/>
                    <a:pt x="260307" y="114358"/>
                    <a:pt x="72601" y="114358"/>
                  </a:cubicBezTo>
                  <a:cubicBezTo>
                    <a:pt x="66660" y="114584"/>
                    <a:pt x="60710" y="114425"/>
                    <a:pt x="54789" y="113882"/>
                  </a:cubicBezTo>
                  <a:cubicBezTo>
                    <a:pt x="20785" y="109215"/>
                    <a:pt x="-1027" y="85307"/>
                    <a:pt x="211" y="54446"/>
                  </a:cubicBezTo>
                  <a:cubicBezTo>
                    <a:pt x="1449" y="23585"/>
                    <a:pt x="24595" y="1106"/>
                    <a:pt x="59457" y="820"/>
                  </a:cubicBezTo>
                  <a:cubicBezTo>
                    <a:pt x="158136" y="-37"/>
                    <a:pt x="256719" y="820"/>
                    <a:pt x="355399" y="820"/>
                  </a:cubicBezTo>
                  <a:close/>
                </a:path>
              </a:pathLst>
            </a:custGeom>
            <a:grpFill/>
            <a:ln w="9525"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1B02C99F-2753-D046-8A5C-31E2426BD993}"/>
                </a:ext>
              </a:extLst>
            </p:cNvPr>
            <p:cNvSpPr/>
            <p:nvPr/>
          </p:nvSpPr>
          <p:spPr>
            <a:xfrm>
              <a:off x="4524394" y="3650393"/>
              <a:ext cx="709146" cy="114246"/>
            </a:xfrm>
            <a:custGeom>
              <a:avLst/>
              <a:gdLst>
                <a:gd name="connsiteX0" fmla="*/ 353996 w 709146"/>
                <a:gd name="connsiteY0" fmla="*/ 114230 h 114246"/>
                <a:gd name="connsiteX1" fmla="*/ 61673 w 709146"/>
                <a:gd name="connsiteY1" fmla="*/ 114230 h 114246"/>
                <a:gd name="connsiteX2" fmla="*/ 1094 w 709146"/>
                <a:gd name="connsiteY2" fmla="*/ 65462 h 114246"/>
                <a:gd name="connsiteX3" fmla="*/ 37861 w 709146"/>
                <a:gd name="connsiteY3" fmla="*/ 3740 h 114246"/>
                <a:gd name="connsiteX4" fmla="*/ 65864 w 709146"/>
                <a:gd name="connsiteY4" fmla="*/ 311 h 114246"/>
                <a:gd name="connsiteX5" fmla="*/ 643556 w 709146"/>
                <a:gd name="connsiteY5" fmla="*/ 311 h 114246"/>
                <a:gd name="connsiteX6" fmla="*/ 709278 w 709146"/>
                <a:gd name="connsiteY6" fmla="*/ 55556 h 114246"/>
                <a:gd name="connsiteX7" fmla="*/ 642603 w 709146"/>
                <a:gd name="connsiteY7" fmla="*/ 114230 h 114246"/>
                <a:gd name="connsiteX8" fmla="*/ 353996 w 709146"/>
                <a:gd name="connsiteY8" fmla="*/ 114230 h 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146" h="114246">
                  <a:moveTo>
                    <a:pt x="353996" y="114230"/>
                  </a:moveTo>
                  <a:cubicBezTo>
                    <a:pt x="256555" y="114230"/>
                    <a:pt x="159114" y="114230"/>
                    <a:pt x="61673" y="114230"/>
                  </a:cubicBezTo>
                  <a:cubicBezTo>
                    <a:pt x="29193" y="114230"/>
                    <a:pt x="6524" y="98514"/>
                    <a:pt x="1094" y="65462"/>
                  </a:cubicBezTo>
                  <a:cubicBezTo>
                    <a:pt x="-3763" y="35840"/>
                    <a:pt x="10619" y="14694"/>
                    <a:pt x="37861" y="3740"/>
                  </a:cubicBezTo>
                  <a:cubicBezTo>
                    <a:pt x="46900" y="864"/>
                    <a:pt x="56398" y="-299"/>
                    <a:pt x="65864" y="311"/>
                  </a:cubicBezTo>
                  <a:cubicBezTo>
                    <a:pt x="258460" y="311"/>
                    <a:pt x="451024" y="311"/>
                    <a:pt x="643556" y="311"/>
                  </a:cubicBezTo>
                  <a:cubicBezTo>
                    <a:pt x="682798" y="311"/>
                    <a:pt x="708230" y="22600"/>
                    <a:pt x="709278" y="55556"/>
                  </a:cubicBezTo>
                  <a:cubicBezTo>
                    <a:pt x="710326" y="88513"/>
                    <a:pt x="683370" y="114040"/>
                    <a:pt x="642603" y="114230"/>
                  </a:cubicBezTo>
                  <a:cubicBezTo>
                    <a:pt x="546782" y="114611"/>
                    <a:pt x="450484" y="114230"/>
                    <a:pt x="353996" y="114230"/>
                  </a:cubicBezTo>
                  <a:close/>
                </a:path>
              </a:pathLst>
            </a:custGeom>
            <a:grpFill/>
            <a:ln w="952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B486347A-4E92-D24F-A673-5C34F217F9FB}"/>
                </a:ext>
              </a:extLst>
            </p:cNvPr>
            <p:cNvSpPr/>
            <p:nvPr/>
          </p:nvSpPr>
          <p:spPr>
            <a:xfrm>
              <a:off x="4825801" y="3436858"/>
              <a:ext cx="408185" cy="115014"/>
            </a:xfrm>
            <a:custGeom>
              <a:avLst/>
              <a:gdLst>
                <a:gd name="connsiteX0" fmla="*/ 201369 w 408185"/>
                <a:gd name="connsiteY0" fmla="*/ 114596 h 115014"/>
                <a:gd name="connsiteX1" fmla="*/ 62208 w 408185"/>
                <a:gd name="connsiteY1" fmla="*/ 114596 h 115014"/>
                <a:gd name="connsiteX2" fmla="*/ 201 w 408185"/>
                <a:gd name="connsiteY2" fmla="*/ 60209 h 115014"/>
                <a:gd name="connsiteX3" fmla="*/ 61446 w 408185"/>
                <a:gd name="connsiteY3" fmla="*/ 868 h 115014"/>
                <a:gd name="connsiteX4" fmla="*/ 347196 w 408185"/>
                <a:gd name="connsiteY4" fmla="*/ 868 h 115014"/>
                <a:gd name="connsiteX5" fmla="*/ 408347 w 408185"/>
                <a:gd name="connsiteY5" fmla="*/ 58018 h 115014"/>
                <a:gd name="connsiteX6" fmla="*/ 344434 w 408185"/>
                <a:gd name="connsiteY6" fmla="*/ 115168 h 115014"/>
                <a:gd name="connsiteX7" fmla="*/ 201369 w 408185"/>
                <a:gd name="connsiteY7" fmla="*/ 114596 h 11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185" h="115014">
                  <a:moveTo>
                    <a:pt x="201369" y="114596"/>
                  </a:moveTo>
                  <a:cubicBezTo>
                    <a:pt x="154982" y="114596"/>
                    <a:pt x="108595" y="114596"/>
                    <a:pt x="62208" y="114596"/>
                  </a:cubicBezTo>
                  <a:cubicBezTo>
                    <a:pt x="24108" y="114025"/>
                    <a:pt x="1248" y="92879"/>
                    <a:pt x="201" y="60209"/>
                  </a:cubicBezTo>
                  <a:cubicBezTo>
                    <a:pt x="-942" y="26014"/>
                    <a:pt x="22775" y="1249"/>
                    <a:pt x="61446" y="868"/>
                  </a:cubicBezTo>
                  <a:cubicBezTo>
                    <a:pt x="156696" y="-85"/>
                    <a:pt x="251946" y="-85"/>
                    <a:pt x="347196" y="868"/>
                  </a:cubicBezTo>
                  <a:cubicBezTo>
                    <a:pt x="383296" y="868"/>
                    <a:pt x="408156" y="26204"/>
                    <a:pt x="408347" y="58018"/>
                  </a:cubicBezTo>
                  <a:cubicBezTo>
                    <a:pt x="408347" y="91070"/>
                    <a:pt x="383296" y="114311"/>
                    <a:pt x="344434" y="115168"/>
                  </a:cubicBezTo>
                  <a:cubicBezTo>
                    <a:pt x="296523" y="115073"/>
                    <a:pt x="248898" y="114596"/>
                    <a:pt x="201369" y="114596"/>
                  </a:cubicBez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2A16F5FE-5A5F-3941-B530-49DC82D3775F}"/>
                </a:ext>
              </a:extLst>
            </p:cNvPr>
            <p:cNvSpPr/>
            <p:nvPr/>
          </p:nvSpPr>
          <p:spPr>
            <a:xfrm>
              <a:off x="4524322" y="3436489"/>
              <a:ext cx="218352" cy="114948"/>
            </a:xfrm>
            <a:custGeom>
              <a:avLst/>
              <a:gdLst>
                <a:gd name="connsiteX0" fmla="*/ 107465 w 218352"/>
                <a:gd name="connsiteY0" fmla="*/ 114679 h 114948"/>
                <a:gd name="connsiteX1" fmla="*/ 53935 w 218352"/>
                <a:gd name="connsiteY1" fmla="*/ 114679 h 114948"/>
                <a:gd name="connsiteX2" fmla="*/ 595 w 218352"/>
                <a:gd name="connsiteY2" fmla="*/ 62577 h 114948"/>
                <a:gd name="connsiteX3" fmla="*/ 46942 w 218352"/>
                <a:gd name="connsiteY3" fmla="*/ 2719 h 114948"/>
                <a:gd name="connsiteX4" fmla="*/ 49268 w 218352"/>
                <a:gd name="connsiteY4" fmla="*/ 2474 h 114948"/>
                <a:gd name="connsiteX5" fmla="*/ 170330 w 218352"/>
                <a:gd name="connsiteY5" fmla="*/ 2474 h 114948"/>
                <a:gd name="connsiteX6" fmla="*/ 218294 w 218352"/>
                <a:gd name="connsiteY6" fmla="*/ 59996 h 114948"/>
                <a:gd name="connsiteX7" fmla="*/ 217955 w 218352"/>
                <a:gd name="connsiteY7" fmla="*/ 62863 h 114948"/>
                <a:gd name="connsiteX8" fmla="*/ 164139 w 218352"/>
                <a:gd name="connsiteY8" fmla="*/ 114202 h 114948"/>
                <a:gd name="connsiteX9" fmla="*/ 107465 w 218352"/>
                <a:gd name="connsiteY9" fmla="*/ 114679 h 11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352" h="114948">
                  <a:moveTo>
                    <a:pt x="107465" y="114679"/>
                  </a:moveTo>
                  <a:cubicBezTo>
                    <a:pt x="89558" y="114679"/>
                    <a:pt x="71651" y="115631"/>
                    <a:pt x="53935" y="114679"/>
                  </a:cubicBezTo>
                  <a:cubicBezTo>
                    <a:pt x="21931" y="112488"/>
                    <a:pt x="4214" y="93533"/>
                    <a:pt x="595" y="62577"/>
                  </a:cubicBezTo>
                  <a:cubicBezTo>
                    <a:pt x="-3136" y="33249"/>
                    <a:pt x="17614" y="6450"/>
                    <a:pt x="46942" y="2719"/>
                  </a:cubicBezTo>
                  <a:cubicBezTo>
                    <a:pt x="47715" y="2620"/>
                    <a:pt x="48491" y="2539"/>
                    <a:pt x="49268" y="2474"/>
                  </a:cubicBezTo>
                  <a:cubicBezTo>
                    <a:pt x="89563" y="-620"/>
                    <a:pt x="130036" y="-620"/>
                    <a:pt x="170330" y="2474"/>
                  </a:cubicBezTo>
                  <a:cubicBezTo>
                    <a:pt x="199460" y="5114"/>
                    <a:pt x="220934" y="30867"/>
                    <a:pt x="218294" y="59996"/>
                  </a:cubicBezTo>
                  <a:cubicBezTo>
                    <a:pt x="218207" y="60955"/>
                    <a:pt x="218094" y="61911"/>
                    <a:pt x="217955" y="62863"/>
                  </a:cubicBezTo>
                  <a:cubicBezTo>
                    <a:pt x="217125" y="91836"/>
                    <a:pt x="193119" y="114737"/>
                    <a:pt x="164139" y="114202"/>
                  </a:cubicBezTo>
                  <a:cubicBezTo>
                    <a:pt x="145565" y="115726"/>
                    <a:pt x="126420" y="114679"/>
                    <a:pt x="107465" y="114679"/>
                  </a:cubicBez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BFB16788-A3BC-3B40-B7BD-7A0D2E80C70F}"/>
                </a:ext>
              </a:extLst>
            </p:cNvPr>
            <p:cNvSpPr/>
            <p:nvPr/>
          </p:nvSpPr>
          <p:spPr>
            <a:xfrm>
              <a:off x="4195662" y="3070320"/>
              <a:ext cx="422262" cy="114839"/>
            </a:xfrm>
            <a:custGeom>
              <a:avLst/>
              <a:gdLst>
                <a:gd name="connsiteX0" fmla="*/ 211049 w 422262"/>
                <a:gd name="connsiteY0" fmla="*/ 407 h 114839"/>
                <a:gd name="connsiteX1" fmla="*/ 360782 w 422262"/>
                <a:gd name="connsiteY1" fmla="*/ 407 h 114839"/>
                <a:gd name="connsiteX2" fmla="*/ 422409 w 422262"/>
                <a:gd name="connsiteY2" fmla="*/ 55653 h 114839"/>
                <a:gd name="connsiteX3" fmla="*/ 366558 w 422262"/>
                <a:gd name="connsiteY3" fmla="*/ 114073 h 114839"/>
                <a:gd name="connsiteX4" fmla="*/ 362973 w 422262"/>
                <a:gd name="connsiteY4" fmla="*/ 114041 h 114839"/>
                <a:gd name="connsiteX5" fmla="*/ 59887 w 422262"/>
                <a:gd name="connsiteY5" fmla="*/ 114041 h 114839"/>
                <a:gd name="connsiteX6" fmla="*/ 166 w 422262"/>
                <a:gd name="connsiteY6" fmla="*/ 56224 h 114839"/>
                <a:gd name="connsiteX7" fmla="*/ 61316 w 422262"/>
                <a:gd name="connsiteY7" fmla="*/ 598 h 114839"/>
                <a:gd name="connsiteX8" fmla="*/ 211049 w 422262"/>
                <a:gd name="connsiteY8" fmla="*/ 407 h 1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62" h="114839">
                  <a:moveTo>
                    <a:pt x="211049" y="407"/>
                  </a:moveTo>
                  <a:cubicBezTo>
                    <a:pt x="260960" y="407"/>
                    <a:pt x="310871" y="-164"/>
                    <a:pt x="360782" y="407"/>
                  </a:cubicBezTo>
                  <a:cubicBezTo>
                    <a:pt x="397834" y="1074"/>
                    <a:pt x="421837" y="23458"/>
                    <a:pt x="422409" y="55653"/>
                  </a:cubicBezTo>
                  <a:cubicBezTo>
                    <a:pt x="423118" y="87208"/>
                    <a:pt x="398113" y="113363"/>
                    <a:pt x="366558" y="114073"/>
                  </a:cubicBezTo>
                  <a:cubicBezTo>
                    <a:pt x="365363" y="114100"/>
                    <a:pt x="364167" y="114089"/>
                    <a:pt x="362973" y="114041"/>
                  </a:cubicBezTo>
                  <a:cubicBezTo>
                    <a:pt x="262008" y="115311"/>
                    <a:pt x="160979" y="115311"/>
                    <a:pt x="59887" y="114041"/>
                  </a:cubicBezTo>
                  <a:cubicBezTo>
                    <a:pt x="23597" y="114041"/>
                    <a:pt x="-215" y="88228"/>
                    <a:pt x="166" y="56224"/>
                  </a:cubicBezTo>
                  <a:cubicBezTo>
                    <a:pt x="547" y="24220"/>
                    <a:pt x="24359" y="1646"/>
                    <a:pt x="61316" y="598"/>
                  </a:cubicBezTo>
                  <a:cubicBezTo>
                    <a:pt x="111227" y="-259"/>
                    <a:pt x="161138" y="407"/>
                    <a:pt x="211049" y="407"/>
                  </a:cubicBezTo>
                  <a:close/>
                </a:path>
              </a:pathLst>
            </a:custGeom>
            <a:grpFill/>
            <a:ln w="952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C69400D7-078B-9742-8ECD-D2808E647748}"/>
                </a:ext>
              </a:extLst>
            </p:cNvPr>
            <p:cNvSpPr/>
            <p:nvPr/>
          </p:nvSpPr>
          <p:spPr>
            <a:xfrm>
              <a:off x="3908917" y="3070426"/>
              <a:ext cx="204397" cy="114419"/>
            </a:xfrm>
            <a:custGeom>
              <a:avLst/>
              <a:gdLst>
                <a:gd name="connsiteX0" fmla="*/ 102698 w 204397"/>
                <a:gd name="connsiteY0" fmla="*/ 492 h 114419"/>
                <a:gd name="connsiteX1" fmla="*/ 148799 w 204397"/>
                <a:gd name="connsiteY1" fmla="*/ 492 h 114419"/>
                <a:gd name="connsiteX2" fmla="*/ 204520 w 204397"/>
                <a:gd name="connsiteY2" fmla="*/ 53451 h 114419"/>
                <a:gd name="connsiteX3" fmla="*/ 158514 w 204397"/>
                <a:gd name="connsiteY3" fmla="*/ 111363 h 114419"/>
                <a:gd name="connsiteX4" fmla="*/ 45548 w 204397"/>
                <a:gd name="connsiteY4" fmla="*/ 111363 h 114419"/>
                <a:gd name="connsiteX5" fmla="*/ 399 w 204397"/>
                <a:gd name="connsiteY5" fmla="*/ 52975 h 114419"/>
                <a:gd name="connsiteX6" fmla="*/ 52880 w 204397"/>
                <a:gd name="connsiteY6" fmla="*/ 871 h 114419"/>
                <a:gd name="connsiteX7" fmla="*/ 53168 w 204397"/>
                <a:gd name="connsiteY7" fmla="*/ 873 h 114419"/>
                <a:gd name="connsiteX8" fmla="*/ 102888 w 204397"/>
                <a:gd name="connsiteY8" fmla="*/ 873 h 11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97" h="114419">
                  <a:moveTo>
                    <a:pt x="102698" y="492"/>
                  </a:moveTo>
                  <a:cubicBezTo>
                    <a:pt x="118033" y="492"/>
                    <a:pt x="133464" y="-270"/>
                    <a:pt x="148799" y="492"/>
                  </a:cubicBezTo>
                  <a:cubicBezTo>
                    <a:pt x="181089" y="2492"/>
                    <a:pt x="203758" y="23733"/>
                    <a:pt x="204520" y="53451"/>
                  </a:cubicBezTo>
                  <a:cubicBezTo>
                    <a:pt x="205473" y="85074"/>
                    <a:pt x="188804" y="107934"/>
                    <a:pt x="158514" y="111363"/>
                  </a:cubicBezTo>
                  <a:cubicBezTo>
                    <a:pt x="120980" y="115642"/>
                    <a:pt x="83082" y="115642"/>
                    <a:pt x="45548" y="111363"/>
                  </a:cubicBezTo>
                  <a:cubicBezTo>
                    <a:pt x="14877" y="107839"/>
                    <a:pt x="-2077" y="83836"/>
                    <a:pt x="399" y="52975"/>
                  </a:cubicBezTo>
                  <a:cubicBezTo>
                    <a:pt x="503" y="24095"/>
                    <a:pt x="24000" y="767"/>
                    <a:pt x="52880" y="871"/>
                  </a:cubicBezTo>
                  <a:cubicBezTo>
                    <a:pt x="52976" y="872"/>
                    <a:pt x="53072" y="872"/>
                    <a:pt x="53168" y="873"/>
                  </a:cubicBezTo>
                  <a:cubicBezTo>
                    <a:pt x="69646" y="-175"/>
                    <a:pt x="86315" y="873"/>
                    <a:pt x="102888" y="873"/>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078408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204D1691-FA88-004B-8B45-D9D6893B05AE}"/>
              </a:ext>
            </a:extLst>
          </p:cNvPr>
          <p:cNvSpPr/>
          <p:nvPr/>
        </p:nvSpPr>
        <p:spPr>
          <a:xfrm>
            <a:off x="860417" y="2582030"/>
            <a:ext cx="3579303" cy="3628765"/>
          </a:xfrm>
          <a:prstGeom prst="roundRect">
            <a:avLst>
              <a:gd name="adj" fmla="val 5443"/>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3" name="TextBox 42">
            <a:extLst>
              <a:ext uri="{FF2B5EF4-FFF2-40B4-BE49-F238E27FC236}">
                <a16:creationId xmlns:a16="http://schemas.microsoft.com/office/drawing/2014/main" id="{EC77CFD9-EA6F-254B-AADA-9321DE6BD9B0}"/>
              </a:ext>
            </a:extLst>
          </p:cNvPr>
          <p:cNvSpPr txBox="1"/>
          <p:nvPr/>
        </p:nvSpPr>
        <p:spPr>
          <a:xfrm>
            <a:off x="1519650" y="2887635"/>
            <a:ext cx="2459497" cy="984885"/>
          </a:xfrm>
          <a:prstGeom prst="rect">
            <a:avLst/>
          </a:prstGeom>
          <a:noFill/>
        </p:spPr>
        <p:txBody>
          <a:bodyPr wrap="square" lIns="0" tIns="0" rIns="0" bIns="0" rtlCol="0">
            <a:spAutoFit/>
          </a:bodyPr>
          <a:lstStyle/>
          <a:p>
            <a:r>
              <a:rPr lang="en-GB" sz="1600" dirty="0" err="1">
                <a:solidFill>
                  <a:schemeClr val="tx1"/>
                </a:solidFill>
              </a:rPr>
              <a:t>Risk communication should be incorporated into national risk management strategy planning.</a:t>
            </a:r>
          </a:p>
        </p:txBody>
      </p:sp>
      <p:sp>
        <p:nvSpPr>
          <p:cNvPr id="44" name="Google Shape;140;p4">
            <a:extLst>
              <a:ext uri="{FF2B5EF4-FFF2-40B4-BE49-F238E27FC236}">
                <a16:creationId xmlns:a16="http://schemas.microsoft.com/office/drawing/2014/main" id="{0C6E7FCA-22F8-BA4C-A113-99EC00A81C88}"/>
              </a:ext>
            </a:extLst>
          </p:cNvPr>
          <p:cNvSpPr>
            <a:spLocks noChangeAspect="1"/>
          </p:cNvSpPr>
          <p:nvPr/>
        </p:nvSpPr>
        <p:spPr>
          <a:xfrm>
            <a:off x="429701"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ounded Rectangle 44">
            <a:extLst>
              <a:ext uri="{FF2B5EF4-FFF2-40B4-BE49-F238E27FC236}">
                <a16:creationId xmlns:a16="http://schemas.microsoft.com/office/drawing/2014/main" id="{45B37E64-8402-1D4E-B961-1D51FEB902E1}"/>
              </a:ext>
            </a:extLst>
          </p:cNvPr>
          <p:cNvSpPr/>
          <p:nvPr/>
        </p:nvSpPr>
        <p:spPr>
          <a:xfrm>
            <a:off x="5096385" y="2582031"/>
            <a:ext cx="3579303" cy="3628764"/>
          </a:xfrm>
          <a:prstGeom prst="roundRect">
            <a:avLst>
              <a:gd name="adj" fmla="val 503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6" name="TextBox 45">
            <a:extLst>
              <a:ext uri="{FF2B5EF4-FFF2-40B4-BE49-F238E27FC236}">
                <a16:creationId xmlns:a16="http://schemas.microsoft.com/office/drawing/2014/main" id="{7F0A6D7C-A8A6-2843-BCAA-7489972A3CB8}"/>
              </a:ext>
            </a:extLst>
          </p:cNvPr>
          <p:cNvSpPr txBox="1"/>
          <p:nvPr/>
        </p:nvSpPr>
        <p:spPr>
          <a:xfrm>
            <a:off x="5755618" y="2887635"/>
            <a:ext cx="2511320" cy="2954655"/>
          </a:xfrm>
          <a:prstGeom prst="rect">
            <a:avLst/>
          </a:prstGeom>
          <a:noFill/>
        </p:spPr>
        <p:txBody>
          <a:bodyPr wrap="square" lIns="0" tIns="0" rIns="0" bIns="0" rtlCol="0">
            <a:spAutoFit/>
          </a:bodyPr>
          <a:lstStyle/>
          <a:p>
            <a:r>
              <a:rPr lang="en-GB" sz="1600" dirty="0" err="1">
                <a:solidFill>
                  <a:schemeClr val="tx1"/>
                </a:solidFill>
              </a:rPr>
              <a:t>Effective communication does not mean announcing decisions at the last minute. Authorities and health professionals should be in agreement on issues related to the initial communications, the limits of transparency, and other communication components, before the crisis occurs.</a:t>
            </a:r>
          </a:p>
        </p:txBody>
      </p:sp>
      <p:sp>
        <p:nvSpPr>
          <p:cNvPr id="47" name="Google Shape;140;p4">
            <a:extLst>
              <a:ext uri="{FF2B5EF4-FFF2-40B4-BE49-F238E27FC236}">
                <a16:creationId xmlns:a16="http://schemas.microsoft.com/office/drawing/2014/main" id="{D6CFCEB2-E859-A74A-B783-07DC7282A555}"/>
              </a:ext>
            </a:extLst>
          </p:cNvPr>
          <p:cNvSpPr>
            <a:spLocks noChangeAspect="1"/>
          </p:cNvSpPr>
          <p:nvPr/>
        </p:nvSpPr>
        <p:spPr>
          <a:xfrm>
            <a:off x="4665669"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p4">
            <a:extLst>
              <a:ext uri="{FF2B5EF4-FFF2-40B4-BE49-F238E27FC236}">
                <a16:creationId xmlns:a16="http://schemas.microsoft.com/office/drawing/2014/main" id="{3D367829-528B-674B-840D-F2B2FBA5DEE1}"/>
              </a:ext>
            </a:extLst>
          </p:cNvPr>
          <p:cNvSpPr>
            <a:spLocks noChangeAspect="1"/>
          </p:cNvSpPr>
          <p:nvPr/>
        </p:nvSpPr>
        <p:spPr>
          <a:xfrm>
            <a:off x="43180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5</a:t>
            </a:r>
            <a:endParaRPr sz="2400" b="1">
              <a:solidFill>
                <a:schemeClr val="bg1"/>
              </a:solidFill>
            </a:endParaRPr>
          </a:p>
        </p:txBody>
      </p:sp>
      <p:sp>
        <p:nvSpPr>
          <p:cNvPr id="12" name="TextBox 11">
            <a:extLst>
              <a:ext uri="{FF2B5EF4-FFF2-40B4-BE49-F238E27FC236}">
                <a16:creationId xmlns:a16="http://schemas.microsoft.com/office/drawing/2014/main" id="{6E463DF3-9EDB-7F4E-8FC0-DDD426ACD43C}"/>
              </a:ext>
            </a:extLst>
          </p:cNvPr>
          <p:cNvSpPr txBox="1"/>
          <p:nvPr/>
        </p:nvSpPr>
        <p:spPr>
          <a:xfrm>
            <a:off x="1193180" y="379681"/>
            <a:ext cx="747637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Plan in advance</a:t>
            </a:r>
          </a:p>
        </p:txBody>
      </p:sp>
      <p:sp>
        <p:nvSpPr>
          <p:cNvPr id="30" name="TextBox 29">
            <a:extLst>
              <a:ext uri="{FF2B5EF4-FFF2-40B4-BE49-F238E27FC236}">
                <a16:creationId xmlns:a16="http://schemas.microsoft.com/office/drawing/2014/main" id="{A9031186-7BC6-C74F-95EC-8E1F1EF34736}"/>
              </a:ext>
            </a:extLst>
          </p:cNvPr>
          <p:cNvSpPr txBox="1"/>
          <p:nvPr/>
        </p:nvSpPr>
        <p:spPr>
          <a:xfrm>
            <a:off x="431800" y="1741179"/>
            <a:ext cx="8243888" cy="246221"/>
          </a:xfrm>
          <a:prstGeom prst="rect">
            <a:avLst/>
          </a:prstGeom>
          <a:noFill/>
        </p:spPr>
        <p:txBody>
          <a:bodyPr wrap="square" lIns="0" tIns="0" rIns="0" bIns="0" rtlCol="0">
            <a:spAutoFit/>
          </a:bodyPr>
          <a:lstStyle/>
          <a:p>
            <a:pPr algn="ctr"/>
            <a:r>
              <a:rPr lang="en-GB" sz="1600" b="1" dirty="0" err="1">
                <a:solidFill>
                  <a:schemeClr val="tx1"/>
                </a:solidFill>
              </a:rPr>
              <a:t>Planning is essential for effective communication.</a:t>
            </a:r>
            <a:endParaRPr lang="en-GB" sz="1200" b="1" dirty="0" err="1">
              <a:solidFill>
                <a:srgbClr val="3D6C9D"/>
              </a:solidFill>
            </a:endParaRPr>
          </a:p>
        </p:txBody>
      </p:sp>
      <p:grpSp>
        <p:nvGrpSpPr>
          <p:cNvPr id="20" name="Graphic 2">
            <a:extLst>
              <a:ext uri="{FF2B5EF4-FFF2-40B4-BE49-F238E27FC236}">
                <a16:creationId xmlns:a16="http://schemas.microsoft.com/office/drawing/2014/main" id="{31289A64-7F62-3349-A9C8-21E431996F54}"/>
              </a:ext>
            </a:extLst>
          </p:cNvPr>
          <p:cNvGrpSpPr>
            <a:grpSpLocks noChangeAspect="1"/>
          </p:cNvGrpSpPr>
          <p:nvPr/>
        </p:nvGrpSpPr>
        <p:grpSpPr>
          <a:xfrm>
            <a:off x="4845669" y="2693167"/>
            <a:ext cx="504000" cy="498400"/>
            <a:chOff x="2857500" y="1733550"/>
            <a:chExt cx="3429000" cy="3390900"/>
          </a:xfrm>
          <a:solidFill>
            <a:schemeClr val="bg1"/>
          </a:solidFill>
        </p:grpSpPr>
        <p:sp>
          <p:nvSpPr>
            <p:cNvPr id="21" name="Freeform 20">
              <a:extLst>
                <a:ext uri="{FF2B5EF4-FFF2-40B4-BE49-F238E27FC236}">
                  <a16:creationId xmlns:a16="http://schemas.microsoft.com/office/drawing/2014/main" id="{1E0B4657-431C-EF49-8878-284B8D5DE081}"/>
                </a:ext>
              </a:extLst>
            </p:cNvPr>
            <p:cNvSpPr/>
            <p:nvPr/>
          </p:nvSpPr>
          <p:spPr>
            <a:xfrm>
              <a:off x="2857404" y="1733645"/>
              <a:ext cx="3200400" cy="3200304"/>
            </a:xfrm>
            <a:custGeom>
              <a:avLst/>
              <a:gdLst>
                <a:gd name="connsiteX0" fmla="*/ 1541491 w 3200400"/>
                <a:gd name="connsiteY0" fmla="*/ 2743252 h 3200304"/>
                <a:gd name="connsiteX1" fmla="*/ 1541491 w 3200400"/>
                <a:gd name="connsiteY1" fmla="*/ 2856790 h 3200304"/>
                <a:gd name="connsiteX2" fmla="*/ 458593 w 3200400"/>
                <a:gd name="connsiteY2" fmla="*/ 2856790 h 3200304"/>
                <a:gd name="connsiteX3" fmla="*/ 459641 w 3200400"/>
                <a:gd name="connsiteY3" fmla="*/ 3039766 h 3200304"/>
                <a:gd name="connsiteX4" fmla="*/ 511267 w 3200400"/>
                <a:gd name="connsiteY4" fmla="*/ 3085676 h 3200304"/>
                <a:gd name="connsiteX5" fmla="*/ 546985 w 3200400"/>
                <a:gd name="connsiteY5" fmla="*/ 3086152 h 3200304"/>
                <a:gd name="connsiteX6" fmla="*/ 1941255 w 3200400"/>
                <a:gd name="connsiteY6" fmla="*/ 3086152 h 3200304"/>
                <a:gd name="connsiteX7" fmla="*/ 1941255 w 3200400"/>
                <a:gd name="connsiteY7" fmla="*/ 3200452 h 3200304"/>
                <a:gd name="connsiteX8" fmla="*/ 533460 w 3200400"/>
                <a:gd name="connsiteY8" fmla="*/ 3200452 h 3200304"/>
                <a:gd name="connsiteX9" fmla="*/ 342960 w 3200400"/>
                <a:gd name="connsiteY9" fmla="*/ 3009952 h 3200304"/>
                <a:gd name="connsiteX10" fmla="*/ 342960 w 3200400"/>
                <a:gd name="connsiteY10" fmla="*/ 2857552 h 3200304"/>
                <a:gd name="connsiteX11" fmla="*/ 183321 w 3200400"/>
                <a:gd name="connsiteY11" fmla="*/ 2857552 h 3200304"/>
                <a:gd name="connsiteX12" fmla="*/ 155 w 3200400"/>
                <a:gd name="connsiteY12" fmla="*/ 2674387 h 3200304"/>
                <a:gd name="connsiteX13" fmla="*/ 155 w 3200400"/>
                <a:gd name="connsiteY13" fmla="*/ 184933 h 3200304"/>
                <a:gd name="connsiteX14" fmla="*/ 185131 w 3200400"/>
                <a:gd name="connsiteY14" fmla="*/ 148 h 3200304"/>
                <a:gd name="connsiteX15" fmla="*/ 2671156 w 3200400"/>
                <a:gd name="connsiteY15" fmla="*/ 148 h 3200304"/>
                <a:gd name="connsiteX16" fmla="*/ 2857751 w 3200400"/>
                <a:gd name="connsiteY16" fmla="*/ 187123 h 3200304"/>
                <a:gd name="connsiteX17" fmla="*/ 2857751 w 3200400"/>
                <a:gd name="connsiteY17" fmla="*/ 343048 h 3200304"/>
                <a:gd name="connsiteX18" fmla="*/ 3017390 w 3200400"/>
                <a:gd name="connsiteY18" fmla="*/ 343048 h 3200304"/>
                <a:gd name="connsiteX19" fmla="*/ 3200555 w 3200400"/>
                <a:gd name="connsiteY19" fmla="*/ 526309 h 3200304"/>
                <a:gd name="connsiteX20" fmla="*/ 3200555 w 3200400"/>
                <a:gd name="connsiteY20" fmla="*/ 1394131 h 3200304"/>
                <a:gd name="connsiteX21" fmla="*/ 3200555 w 3200400"/>
                <a:gd name="connsiteY21" fmla="*/ 1426993 h 3200304"/>
                <a:gd name="connsiteX22" fmla="*/ 3087589 w 3200400"/>
                <a:gd name="connsiteY22" fmla="*/ 1426993 h 3200304"/>
                <a:gd name="connsiteX23" fmla="*/ 3087589 w 3200400"/>
                <a:gd name="connsiteY23" fmla="*/ 859493 h 3200304"/>
                <a:gd name="connsiteX24" fmla="*/ 2858989 w 3200400"/>
                <a:gd name="connsiteY24" fmla="*/ 859493 h 3200304"/>
                <a:gd name="connsiteX25" fmla="*/ 2858989 w 3200400"/>
                <a:gd name="connsiteY25" fmla="*/ 1540531 h 3200304"/>
                <a:gd name="connsiteX26" fmla="*/ 2744975 w 3200400"/>
                <a:gd name="connsiteY26" fmla="*/ 1540531 h 3200304"/>
                <a:gd name="connsiteX27" fmla="*/ 2744975 w 3200400"/>
                <a:gd name="connsiteY27" fmla="*/ 574410 h 3200304"/>
                <a:gd name="connsiteX28" fmla="*/ 114550 w 3200400"/>
                <a:gd name="connsiteY28" fmla="*/ 574410 h 3200304"/>
                <a:gd name="connsiteX29" fmla="*/ 114550 w 3200400"/>
                <a:gd name="connsiteY29" fmla="*/ 2661147 h 3200304"/>
                <a:gd name="connsiteX30" fmla="*/ 196751 w 3200400"/>
                <a:gd name="connsiteY30" fmla="*/ 2743252 h 3200304"/>
                <a:gd name="connsiteX31" fmla="*/ 1541491 w 3200400"/>
                <a:gd name="connsiteY31" fmla="*/ 2743252 h 3200304"/>
                <a:gd name="connsiteX32" fmla="*/ 114741 w 3200400"/>
                <a:gd name="connsiteY32" fmla="*/ 454681 h 3200304"/>
                <a:gd name="connsiteX33" fmla="*/ 2743641 w 3200400"/>
                <a:gd name="connsiteY33" fmla="*/ 454681 h 3200304"/>
                <a:gd name="connsiteX34" fmla="*/ 2743641 w 3200400"/>
                <a:gd name="connsiteY34" fmla="*/ 202554 h 3200304"/>
                <a:gd name="connsiteX35" fmla="*/ 2656868 w 3200400"/>
                <a:gd name="connsiteY35" fmla="*/ 114352 h 3200304"/>
                <a:gd name="connsiteX36" fmla="*/ 200371 w 3200400"/>
                <a:gd name="connsiteY36" fmla="*/ 114352 h 3200304"/>
                <a:gd name="connsiteX37" fmla="*/ 171796 w 3200400"/>
                <a:gd name="connsiteY37" fmla="*/ 114352 h 3200304"/>
                <a:gd name="connsiteX38" fmla="*/ 115122 w 3200400"/>
                <a:gd name="connsiteY38" fmla="*/ 171502 h 3200304"/>
                <a:gd name="connsiteX39" fmla="*/ 114741 w 3200400"/>
                <a:gd name="connsiteY39" fmla="*/ 454681 h 3200304"/>
                <a:gd name="connsiteX40" fmla="*/ 3085970 w 3200400"/>
                <a:gd name="connsiteY40" fmla="*/ 742240 h 3200304"/>
                <a:gd name="connsiteX41" fmla="*/ 3085970 w 3200400"/>
                <a:gd name="connsiteY41" fmla="*/ 511354 h 3200304"/>
                <a:gd name="connsiteX42" fmla="*/ 3040726 w 3200400"/>
                <a:gd name="connsiteY42" fmla="*/ 459538 h 3200304"/>
                <a:gd name="connsiteX43" fmla="*/ 2860989 w 3200400"/>
                <a:gd name="connsiteY43" fmla="*/ 458491 h 3200304"/>
                <a:gd name="connsiteX44" fmla="*/ 2860989 w 3200400"/>
                <a:gd name="connsiteY44" fmla="*/ 742240 h 320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00400" h="3200304">
                  <a:moveTo>
                    <a:pt x="1541491" y="2743252"/>
                  </a:moveTo>
                  <a:lnTo>
                    <a:pt x="1541491" y="2856790"/>
                  </a:lnTo>
                  <a:lnTo>
                    <a:pt x="458593" y="2856790"/>
                  </a:lnTo>
                  <a:cubicBezTo>
                    <a:pt x="458593" y="2919465"/>
                    <a:pt x="456403" y="2979758"/>
                    <a:pt x="459641" y="3039766"/>
                  </a:cubicBezTo>
                  <a:cubicBezTo>
                    <a:pt x="461070" y="3067007"/>
                    <a:pt x="483168" y="3082914"/>
                    <a:pt x="511267" y="3085676"/>
                  </a:cubicBezTo>
                  <a:cubicBezTo>
                    <a:pt x="523078" y="3086819"/>
                    <a:pt x="535079" y="3086152"/>
                    <a:pt x="546985" y="3086152"/>
                  </a:cubicBezTo>
                  <a:lnTo>
                    <a:pt x="1941255" y="3086152"/>
                  </a:lnTo>
                  <a:lnTo>
                    <a:pt x="1941255" y="3200452"/>
                  </a:lnTo>
                  <a:lnTo>
                    <a:pt x="533460" y="3200452"/>
                  </a:lnTo>
                  <a:cubicBezTo>
                    <a:pt x="412207" y="3200452"/>
                    <a:pt x="342960" y="3131301"/>
                    <a:pt x="342960" y="3009952"/>
                  </a:cubicBezTo>
                  <a:cubicBezTo>
                    <a:pt x="342960" y="2960327"/>
                    <a:pt x="342960" y="2910607"/>
                    <a:pt x="342960" y="2857552"/>
                  </a:cubicBezTo>
                  <a:cubicBezTo>
                    <a:pt x="287429" y="2857552"/>
                    <a:pt x="235423" y="2857552"/>
                    <a:pt x="183321" y="2857552"/>
                  </a:cubicBezTo>
                  <a:cubicBezTo>
                    <a:pt x="71783" y="2857076"/>
                    <a:pt x="155" y="2785829"/>
                    <a:pt x="155" y="2674387"/>
                  </a:cubicBezTo>
                  <a:cubicBezTo>
                    <a:pt x="155" y="1844569"/>
                    <a:pt x="155" y="1014751"/>
                    <a:pt x="155" y="184933"/>
                  </a:cubicBezTo>
                  <a:cubicBezTo>
                    <a:pt x="155" y="71109"/>
                    <a:pt x="71212" y="148"/>
                    <a:pt x="185131" y="148"/>
                  </a:cubicBezTo>
                  <a:lnTo>
                    <a:pt x="2671156" y="148"/>
                  </a:lnTo>
                  <a:cubicBezTo>
                    <a:pt x="2787551" y="148"/>
                    <a:pt x="2857465" y="70442"/>
                    <a:pt x="2857751" y="187123"/>
                  </a:cubicBezTo>
                  <a:cubicBezTo>
                    <a:pt x="2857751" y="237987"/>
                    <a:pt x="2857751" y="288850"/>
                    <a:pt x="2857751" y="343048"/>
                  </a:cubicBezTo>
                  <a:cubicBezTo>
                    <a:pt x="2913281" y="343048"/>
                    <a:pt x="2965383" y="343048"/>
                    <a:pt x="3017390" y="343048"/>
                  </a:cubicBezTo>
                  <a:cubicBezTo>
                    <a:pt x="3129023" y="343048"/>
                    <a:pt x="3200460" y="414580"/>
                    <a:pt x="3200555" y="526309"/>
                  </a:cubicBezTo>
                  <a:cubicBezTo>
                    <a:pt x="3200555" y="815615"/>
                    <a:pt x="3200555" y="1104889"/>
                    <a:pt x="3200555" y="1394131"/>
                  </a:cubicBezTo>
                  <a:lnTo>
                    <a:pt x="3200555" y="1426993"/>
                  </a:lnTo>
                  <a:lnTo>
                    <a:pt x="3087589" y="1426993"/>
                  </a:lnTo>
                  <a:lnTo>
                    <a:pt x="3087589" y="859493"/>
                  </a:lnTo>
                  <a:lnTo>
                    <a:pt x="2858989" y="859493"/>
                  </a:lnTo>
                  <a:lnTo>
                    <a:pt x="2858989" y="1540531"/>
                  </a:lnTo>
                  <a:lnTo>
                    <a:pt x="2744975" y="1540531"/>
                  </a:lnTo>
                  <a:lnTo>
                    <a:pt x="2744975" y="574410"/>
                  </a:lnTo>
                  <a:lnTo>
                    <a:pt x="114550" y="574410"/>
                  </a:lnTo>
                  <a:lnTo>
                    <a:pt x="114550" y="2661147"/>
                  </a:lnTo>
                  <a:cubicBezTo>
                    <a:pt x="114550" y="2726679"/>
                    <a:pt x="131124" y="2743252"/>
                    <a:pt x="196751" y="2743252"/>
                  </a:cubicBezTo>
                  <a:lnTo>
                    <a:pt x="1541491" y="2743252"/>
                  </a:lnTo>
                  <a:close/>
                  <a:moveTo>
                    <a:pt x="114741" y="454681"/>
                  </a:moveTo>
                  <a:lnTo>
                    <a:pt x="2743641" y="454681"/>
                  </a:lnTo>
                  <a:lnTo>
                    <a:pt x="2743641" y="202554"/>
                  </a:lnTo>
                  <a:cubicBezTo>
                    <a:pt x="2743641" y="129116"/>
                    <a:pt x="2729163" y="114352"/>
                    <a:pt x="2656868" y="114352"/>
                  </a:cubicBezTo>
                  <a:lnTo>
                    <a:pt x="200371" y="114352"/>
                  </a:lnTo>
                  <a:cubicBezTo>
                    <a:pt x="190846" y="114352"/>
                    <a:pt x="181321" y="113876"/>
                    <a:pt x="171796" y="114352"/>
                  </a:cubicBezTo>
                  <a:cubicBezTo>
                    <a:pt x="137696" y="116829"/>
                    <a:pt x="115503" y="137117"/>
                    <a:pt x="115122" y="171502"/>
                  </a:cubicBezTo>
                  <a:cubicBezTo>
                    <a:pt x="113979" y="265133"/>
                    <a:pt x="114741" y="358954"/>
                    <a:pt x="114741" y="454681"/>
                  </a:cubicBezTo>
                  <a:close/>
                  <a:moveTo>
                    <a:pt x="3085970" y="742240"/>
                  </a:moveTo>
                  <a:cubicBezTo>
                    <a:pt x="3085970" y="663183"/>
                    <a:pt x="3086827" y="587269"/>
                    <a:pt x="3085970" y="511354"/>
                  </a:cubicBezTo>
                  <a:cubicBezTo>
                    <a:pt x="3085970" y="482779"/>
                    <a:pt x="3067872" y="460967"/>
                    <a:pt x="3040726" y="459538"/>
                  </a:cubicBezTo>
                  <a:cubicBezTo>
                    <a:pt x="2980718" y="456205"/>
                    <a:pt x="2920425" y="458491"/>
                    <a:pt x="2860989" y="458491"/>
                  </a:cubicBezTo>
                  <a:lnTo>
                    <a:pt x="2860989" y="742240"/>
                  </a:ln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99B0E0E0-A8D7-5946-80F7-D404DAD7ABB4}"/>
                </a:ext>
              </a:extLst>
            </p:cNvPr>
            <p:cNvSpPr/>
            <p:nvPr/>
          </p:nvSpPr>
          <p:spPr>
            <a:xfrm>
              <a:off x="4454295" y="3360319"/>
              <a:ext cx="1518986" cy="1759663"/>
            </a:xfrm>
            <a:custGeom>
              <a:avLst/>
              <a:gdLst>
                <a:gd name="connsiteX0" fmla="*/ 1181517 w 1518986"/>
                <a:gd name="connsiteY0" fmla="*/ 329432 h 1759663"/>
                <a:gd name="connsiteX1" fmla="*/ 1415451 w 1518986"/>
                <a:gd name="connsiteY1" fmla="*/ 393059 h 1759663"/>
                <a:gd name="connsiteX2" fmla="*/ 1355253 w 1518986"/>
                <a:gd name="connsiteY2" fmla="*/ 631184 h 1759663"/>
                <a:gd name="connsiteX3" fmla="*/ 1471839 w 1518986"/>
                <a:gd name="connsiteY3" fmla="*/ 833495 h 1759663"/>
                <a:gd name="connsiteX4" fmla="*/ 1518988 w 1518986"/>
                <a:gd name="connsiteY4" fmla="*/ 965702 h 1759663"/>
                <a:gd name="connsiteX5" fmla="*/ 1424976 w 1518986"/>
                <a:gd name="connsiteY5" fmla="*/ 1114863 h 1759663"/>
                <a:gd name="connsiteX6" fmla="*/ 1252669 w 1518986"/>
                <a:gd name="connsiteY6" fmla="*/ 1102862 h 1759663"/>
                <a:gd name="connsiteX7" fmla="*/ 1184755 w 1518986"/>
                <a:gd name="connsiteY7" fmla="*/ 1086193 h 1759663"/>
                <a:gd name="connsiteX8" fmla="*/ 817471 w 1518986"/>
                <a:gd name="connsiteY8" fmla="*/ 1139152 h 1759663"/>
                <a:gd name="connsiteX9" fmla="*/ 794421 w 1518986"/>
                <a:gd name="connsiteY9" fmla="*/ 1146010 h 1759663"/>
                <a:gd name="connsiteX10" fmla="*/ 959013 w 1518986"/>
                <a:gd name="connsiteY10" fmla="*/ 1431760 h 1759663"/>
                <a:gd name="connsiteX11" fmla="*/ 988350 w 1518986"/>
                <a:gd name="connsiteY11" fmla="*/ 1514723 h 1759663"/>
                <a:gd name="connsiteX12" fmla="*/ 907673 w 1518986"/>
                <a:gd name="connsiteY12" fmla="*/ 1677791 h 1759663"/>
                <a:gd name="connsiteX13" fmla="*/ 808994 w 1518986"/>
                <a:gd name="connsiteY13" fmla="*/ 1734941 h 1759663"/>
                <a:gd name="connsiteX14" fmla="*/ 568964 w 1518986"/>
                <a:gd name="connsiteY14" fmla="*/ 1669123 h 1759663"/>
                <a:gd name="connsiteX15" fmla="*/ 392180 w 1518986"/>
                <a:gd name="connsiteY15" fmla="*/ 1363371 h 1759663"/>
                <a:gd name="connsiteX16" fmla="*/ 371511 w 1518986"/>
                <a:gd name="connsiteY16" fmla="*/ 1329557 h 1759663"/>
                <a:gd name="connsiteX17" fmla="*/ 336935 w 1518986"/>
                <a:gd name="connsiteY17" fmla="*/ 1342606 h 1759663"/>
                <a:gd name="connsiteX18" fmla="*/ 137386 w 1518986"/>
                <a:gd name="connsiteY18" fmla="*/ 1264025 h 1759663"/>
                <a:gd name="connsiteX19" fmla="*/ 24991 w 1518986"/>
                <a:gd name="connsiteY19" fmla="*/ 1069905 h 1759663"/>
                <a:gd name="connsiteX20" fmla="*/ 91666 w 1518986"/>
                <a:gd name="connsiteY20" fmla="*/ 830256 h 1759663"/>
                <a:gd name="connsiteX21" fmla="*/ 347794 w 1518986"/>
                <a:gd name="connsiteY21" fmla="*/ 681762 h 1759663"/>
                <a:gd name="connsiteX22" fmla="*/ 389989 w 1518986"/>
                <a:gd name="connsiteY22" fmla="*/ 645090 h 1759663"/>
                <a:gd name="connsiteX23" fmla="*/ 705457 w 1518986"/>
                <a:gd name="connsiteY23" fmla="*/ 243897 h 1759663"/>
                <a:gd name="connsiteX24" fmla="*/ 721364 w 1518986"/>
                <a:gd name="connsiteY24" fmla="*/ 193605 h 1759663"/>
                <a:gd name="connsiteX25" fmla="*/ 830902 w 1518986"/>
                <a:gd name="connsiteY25" fmla="*/ 11868 h 1759663"/>
                <a:gd name="connsiteX26" fmla="*/ 1034546 w 1518986"/>
                <a:gd name="connsiteY26" fmla="*/ 78543 h 1759663"/>
                <a:gd name="connsiteX27" fmla="*/ 1160467 w 1518986"/>
                <a:gd name="connsiteY27" fmla="*/ 294189 h 1759663"/>
                <a:gd name="connsiteX28" fmla="*/ 1181517 w 1518986"/>
                <a:gd name="connsiteY28" fmla="*/ 329432 h 1759663"/>
                <a:gd name="connsiteX29" fmla="*/ 786991 w 1518986"/>
                <a:gd name="connsiteY29" fmla="*/ 333337 h 1759663"/>
                <a:gd name="connsiteX30" fmla="*/ 778419 w 1518986"/>
                <a:gd name="connsiteY30" fmla="*/ 338290 h 1759663"/>
                <a:gd name="connsiteX31" fmla="*/ 491716 w 1518986"/>
                <a:gd name="connsiteY31" fmla="*/ 703288 h 1759663"/>
                <a:gd name="connsiteX32" fmla="*/ 492478 w 1518986"/>
                <a:gd name="connsiteY32" fmla="*/ 736816 h 1759663"/>
                <a:gd name="connsiteX33" fmla="*/ 657261 w 1518986"/>
                <a:gd name="connsiteY33" fmla="*/ 1024566 h 1759663"/>
                <a:gd name="connsiteX34" fmla="*/ 697361 w 1518986"/>
                <a:gd name="connsiteY34" fmla="*/ 1041807 h 1759663"/>
                <a:gd name="connsiteX35" fmla="*/ 926723 w 1518986"/>
                <a:gd name="connsiteY35" fmla="*/ 1008660 h 1759663"/>
                <a:gd name="connsiteX36" fmla="*/ 1156942 w 1518986"/>
                <a:gd name="connsiteY36" fmla="*/ 974751 h 1759663"/>
                <a:gd name="connsiteX37" fmla="*/ 1334774 w 1518986"/>
                <a:gd name="connsiteY37" fmla="*/ 1020947 h 1759663"/>
                <a:gd name="connsiteX38" fmla="*/ 1396687 w 1518986"/>
                <a:gd name="connsiteY38" fmla="*/ 933412 h 1759663"/>
                <a:gd name="connsiteX39" fmla="*/ 1311628 w 1518986"/>
                <a:gd name="connsiteY39" fmla="*/ 785013 h 1759663"/>
                <a:gd name="connsiteX40" fmla="*/ 953584 w 1518986"/>
                <a:gd name="connsiteY40" fmla="*/ 164649 h 1759663"/>
                <a:gd name="connsiteX41" fmla="*/ 863382 w 1518986"/>
                <a:gd name="connsiteY41" fmla="*/ 121215 h 1759663"/>
                <a:gd name="connsiteX42" fmla="*/ 855190 w 1518986"/>
                <a:gd name="connsiteY42" fmla="*/ 223038 h 1759663"/>
                <a:gd name="connsiteX43" fmla="*/ 908816 w 1518986"/>
                <a:gd name="connsiteY43" fmla="*/ 315525 h 1759663"/>
                <a:gd name="connsiteX44" fmla="*/ 1290578 w 1518986"/>
                <a:gd name="connsiteY44" fmla="*/ 975608 h 1759663"/>
                <a:gd name="connsiteX45" fmla="*/ 1334679 w 1518986"/>
                <a:gd name="connsiteY45" fmla="*/ 1020947 h 1759663"/>
                <a:gd name="connsiteX46" fmla="*/ 668024 w 1518986"/>
                <a:gd name="connsiteY46" fmla="*/ 1157631 h 1759663"/>
                <a:gd name="connsiteX47" fmla="*/ 470380 w 1518986"/>
                <a:gd name="connsiteY47" fmla="*/ 1271931 h 1759663"/>
                <a:gd name="connsiteX48" fmla="*/ 672691 w 1518986"/>
                <a:gd name="connsiteY48" fmla="*/ 1619974 h 1759663"/>
                <a:gd name="connsiteX49" fmla="*/ 747653 w 1518986"/>
                <a:gd name="connsiteY49" fmla="*/ 1638072 h 1759663"/>
                <a:gd name="connsiteX50" fmla="*/ 834426 w 1518986"/>
                <a:gd name="connsiteY50" fmla="*/ 1588637 h 1759663"/>
                <a:gd name="connsiteX51" fmla="*/ 860524 w 1518986"/>
                <a:gd name="connsiteY51" fmla="*/ 1491291 h 1759663"/>
                <a:gd name="connsiteX52" fmla="*/ 751939 w 1518986"/>
                <a:gd name="connsiteY52" fmla="*/ 1302696 h 1759663"/>
                <a:gd name="connsiteX53" fmla="*/ 668119 w 1518986"/>
                <a:gd name="connsiteY53" fmla="*/ 1157631 h 1759663"/>
                <a:gd name="connsiteX54" fmla="*/ 561630 w 1518986"/>
                <a:gd name="connsiteY54" fmla="*/ 1086574 h 1759663"/>
                <a:gd name="connsiteX55" fmla="*/ 390180 w 1518986"/>
                <a:gd name="connsiteY55" fmla="*/ 789870 h 1759663"/>
                <a:gd name="connsiteX56" fmla="*/ 291691 w 1518986"/>
                <a:gd name="connsiteY56" fmla="*/ 847020 h 1759663"/>
                <a:gd name="connsiteX57" fmla="*/ 463141 w 1518986"/>
                <a:gd name="connsiteY57" fmla="*/ 1143724 h 1759663"/>
                <a:gd name="connsiteX58" fmla="*/ 192346 w 1518986"/>
                <a:gd name="connsiteY58" fmla="*/ 904361 h 1759663"/>
                <a:gd name="connsiteX59" fmla="*/ 143197 w 1518986"/>
                <a:gd name="connsiteY59" fmla="*/ 932936 h 1759663"/>
                <a:gd name="connsiteX60" fmla="*/ 122242 w 1518986"/>
                <a:gd name="connsiteY60" fmla="*/ 1010279 h 1759663"/>
                <a:gd name="connsiteX61" fmla="*/ 238161 w 1518986"/>
                <a:gd name="connsiteY61" fmla="*/ 1210304 h 1759663"/>
                <a:gd name="connsiteX62" fmla="*/ 312646 w 1518986"/>
                <a:gd name="connsiteY62" fmla="*/ 1230306 h 1759663"/>
                <a:gd name="connsiteX63" fmla="*/ 363224 w 1518986"/>
                <a:gd name="connsiteY63" fmla="*/ 1201065 h 1759663"/>
                <a:gd name="connsiteX64" fmla="*/ 1240762 w 1518986"/>
                <a:gd name="connsiteY64" fmla="*/ 433635 h 1759663"/>
                <a:gd name="connsiteX65" fmla="*/ 1296484 w 1518986"/>
                <a:gd name="connsiteY65" fmla="*/ 528885 h 1759663"/>
                <a:gd name="connsiteX66" fmla="*/ 1316677 w 1518986"/>
                <a:gd name="connsiteY66" fmla="*/ 451923 h 1759663"/>
                <a:gd name="connsiteX67" fmla="*/ 1240762 w 1518986"/>
                <a:gd name="connsiteY67" fmla="*/ 433635 h 175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18986" h="1759663">
                  <a:moveTo>
                    <a:pt x="1181517" y="329432"/>
                  </a:moveTo>
                  <a:cubicBezTo>
                    <a:pt x="1286292" y="292094"/>
                    <a:pt x="1369731" y="315525"/>
                    <a:pt x="1415451" y="393059"/>
                  </a:cubicBezTo>
                  <a:cubicBezTo>
                    <a:pt x="1463076" y="473164"/>
                    <a:pt x="1442026" y="557746"/>
                    <a:pt x="1355253" y="631184"/>
                  </a:cubicBezTo>
                  <a:cubicBezTo>
                    <a:pt x="1393924" y="697859"/>
                    <a:pt x="1432691" y="765963"/>
                    <a:pt x="1471839" y="833495"/>
                  </a:cubicBezTo>
                  <a:cubicBezTo>
                    <a:pt x="1495747" y="874738"/>
                    <a:pt x="1521369" y="914838"/>
                    <a:pt x="1518988" y="965702"/>
                  </a:cubicBezTo>
                  <a:cubicBezTo>
                    <a:pt x="1515749" y="1033615"/>
                    <a:pt x="1484983" y="1084574"/>
                    <a:pt x="1424976" y="1114863"/>
                  </a:cubicBezTo>
                  <a:cubicBezTo>
                    <a:pt x="1366492" y="1144296"/>
                    <a:pt x="1306485" y="1141343"/>
                    <a:pt x="1252669" y="1102862"/>
                  </a:cubicBezTo>
                  <a:cubicBezTo>
                    <a:pt x="1233575" y="1087606"/>
                    <a:pt x="1208742" y="1081511"/>
                    <a:pt x="1184755" y="1086193"/>
                  </a:cubicBezTo>
                  <a:cubicBezTo>
                    <a:pt x="1062550" y="1105243"/>
                    <a:pt x="939963" y="1121626"/>
                    <a:pt x="817471" y="1139152"/>
                  </a:cubicBezTo>
                  <a:cubicBezTo>
                    <a:pt x="809640" y="1140908"/>
                    <a:pt x="801938" y="1143200"/>
                    <a:pt x="794421" y="1146010"/>
                  </a:cubicBezTo>
                  <a:cubicBezTo>
                    <a:pt x="850333" y="1242784"/>
                    <a:pt x="905959" y="1336510"/>
                    <a:pt x="959013" y="1431760"/>
                  </a:cubicBezTo>
                  <a:cubicBezTo>
                    <a:pt x="974007" y="1457284"/>
                    <a:pt x="983966" y="1485447"/>
                    <a:pt x="988350" y="1514723"/>
                  </a:cubicBezTo>
                  <a:cubicBezTo>
                    <a:pt x="996541" y="1584827"/>
                    <a:pt x="967109" y="1639977"/>
                    <a:pt x="907673" y="1677791"/>
                  </a:cubicBezTo>
                  <a:cubicBezTo>
                    <a:pt x="875574" y="1698174"/>
                    <a:pt x="842332" y="1716748"/>
                    <a:pt x="808994" y="1734941"/>
                  </a:cubicBezTo>
                  <a:cubicBezTo>
                    <a:pt x="718792" y="1784661"/>
                    <a:pt x="621447" y="1758372"/>
                    <a:pt x="568964" y="1669123"/>
                  </a:cubicBezTo>
                  <a:cubicBezTo>
                    <a:pt x="509242" y="1567682"/>
                    <a:pt x="451140" y="1465288"/>
                    <a:pt x="392180" y="1363371"/>
                  </a:cubicBezTo>
                  <a:cubicBezTo>
                    <a:pt x="385703" y="1352226"/>
                    <a:pt x="378750" y="1341368"/>
                    <a:pt x="371511" y="1329557"/>
                  </a:cubicBezTo>
                  <a:cubicBezTo>
                    <a:pt x="358843" y="1334415"/>
                    <a:pt x="348079" y="1339082"/>
                    <a:pt x="336935" y="1342606"/>
                  </a:cubicBezTo>
                  <a:cubicBezTo>
                    <a:pt x="259497" y="1366609"/>
                    <a:pt x="180820" y="1336224"/>
                    <a:pt x="137386" y="1264025"/>
                  </a:cubicBezTo>
                  <a:cubicBezTo>
                    <a:pt x="98905" y="1200080"/>
                    <a:pt x="61440" y="1135374"/>
                    <a:pt x="24991" y="1069905"/>
                  </a:cubicBezTo>
                  <a:cubicBezTo>
                    <a:pt x="-25015" y="979989"/>
                    <a:pt x="2131" y="882549"/>
                    <a:pt x="91666" y="830256"/>
                  </a:cubicBezTo>
                  <a:cubicBezTo>
                    <a:pt x="176820" y="780345"/>
                    <a:pt x="263116" y="731863"/>
                    <a:pt x="347794" y="681762"/>
                  </a:cubicBezTo>
                  <a:cubicBezTo>
                    <a:pt x="363895" y="672099"/>
                    <a:pt x="378176" y="659687"/>
                    <a:pt x="389989" y="645090"/>
                  </a:cubicBezTo>
                  <a:cubicBezTo>
                    <a:pt x="495907" y="511740"/>
                    <a:pt x="601063" y="378009"/>
                    <a:pt x="705457" y="243897"/>
                  </a:cubicBezTo>
                  <a:cubicBezTo>
                    <a:pt x="716368" y="229452"/>
                    <a:pt x="721983" y="211697"/>
                    <a:pt x="721364" y="193605"/>
                  </a:cubicBezTo>
                  <a:cubicBezTo>
                    <a:pt x="712550" y="115220"/>
                    <a:pt x="757474" y="40685"/>
                    <a:pt x="830902" y="11868"/>
                  </a:cubicBezTo>
                  <a:cubicBezTo>
                    <a:pt x="905986" y="-17732"/>
                    <a:pt x="991507" y="10269"/>
                    <a:pt x="1034546" y="78543"/>
                  </a:cubicBezTo>
                  <a:cubicBezTo>
                    <a:pt x="1078647" y="149124"/>
                    <a:pt x="1118652" y="222180"/>
                    <a:pt x="1160467" y="294189"/>
                  </a:cubicBezTo>
                  <a:cubicBezTo>
                    <a:pt x="1167039" y="305238"/>
                    <a:pt x="1173706" y="316383"/>
                    <a:pt x="1181517" y="329432"/>
                  </a:cubicBezTo>
                  <a:close/>
                  <a:moveTo>
                    <a:pt x="786991" y="333337"/>
                  </a:moveTo>
                  <a:cubicBezTo>
                    <a:pt x="782419" y="335909"/>
                    <a:pt x="779752" y="336576"/>
                    <a:pt x="778419" y="338290"/>
                  </a:cubicBezTo>
                  <a:cubicBezTo>
                    <a:pt x="682216" y="459734"/>
                    <a:pt x="586966" y="580987"/>
                    <a:pt x="491716" y="703288"/>
                  </a:cubicBezTo>
                  <a:cubicBezTo>
                    <a:pt x="486773" y="713981"/>
                    <a:pt x="487055" y="726359"/>
                    <a:pt x="492478" y="736816"/>
                  </a:cubicBezTo>
                  <a:cubicBezTo>
                    <a:pt x="546771" y="833114"/>
                    <a:pt x="603064" y="928269"/>
                    <a:pt x="657261" y="1024566"/>
                  </a:cubicBezTo>
                  <a:cubicBezTo>
                    <a:pt x="667643" y="1043045"/>
                    <a:pt x="678597" y="1044759"/>
                    <a:pt x="697361" y="1041807"/>
                  </a:cubicBezTo>
                  <a:cubicBezTo>
                    <a:pt x="773561" y="1029805"/>
                    <a:pt x="850333" y="1019709"/>
                    <a:pt x="926723" y="1008660"/>
                  </a:cubicBezTo>
                  <a:cubicBezTo>
                    <a:pt x="1003114" y="997611"/>
                    <a:pt x="1076742" y="986562"/>
                    <a:pt x="1156942" y="974751"/>
                  </a:cubicBezTo>
                  <a:close/>
                  <a:moveTo>
                    <a:pt x="1334774" y="1020947"/>
                  </a:moveTo>
                  <a:cubicBezTo>
                    <a:pt x="1393162" y="1020947"/>
                    <a:pt x="1419166" y="975322"/>
                    <a:pt x="1396687" y="933412"/>
                  </a:cubicBezTo>
                  <a:cubicBezTo>
                    <a:pt x="1369636" y="883215"/>
                    <a:pt x="1340108" y="834447"/>
                    <a:pt x="1311628" y="785013"/>
                  </a:cubicBezTo>
                  <a:lnTo>
                    <a:pt x="953584" y="164649"/>
                  </a:lnTo>
                  <a:cubicBezTo>
                    <a:pt x="925866" y="117024"/>
                    <a:pt x="896910" y="102832"/>
                    <a:pt x="863382" y="121215"/>
                  </a:cubicBezTo>
                  <a:cubicBezTo>
                    <a:pt x="829854" y="139599"/>
                    <a:pt x="826711" y="173889"/>
                    <a:pt x="855190" y="223038"/>
                  </a:cubicBezTo>
                  <a:cubicBezTo>
                    <a:pt x="873002" y="253803"/>
                    <a:pt x="891004" y="284664"/>
                    <a:pt x="908816" y="315525"/>
                  </a:cubicBezTo>
                  <a:cubicBezTo>
                    <a:pt x="1035784" y="535648"/>
                    <a:pt x="1162372" y="756057"/>
                    <a:pt x="1290578" y="975608"/>
                  </a:cubicBezTo>
                  <a:cubicBezTo>
                    <a:pt x="1302484" y="996087"/>
                    <a:pt x="1324487" y="1010660"/>
                    <a:pt x="1334679" y="1020947"/>
                  </a:cubicBezTo>
                  <a:close/>
                  <a:moveTo>
                    <a:pt x="668024" y="1157631"/>
                  </a:moveTo>
                  <a:lnTo>
                    <a:pt x="470380" y="1271931"/>
                  </a:lnTo>
                  <a:cubicBezTo>
                    <a:pt x="539341" y="1390136"/>
                    <a:pt x="605159" y="1505579"/>
                    <a:pt x="672691" y="1619974"/>
                  </a:cubicBezTo>
                  <a:cubicBezTo>
                    <a:pt x="689646" y="1648549"/>
                    <a:pt x="718316" y="1653407"/>
                    <a:pt x="747653" y="1638072"/>
                  </a:cubicBezTo>
                  <a:cubicBezTo>
                    <a:pt x="776990" y="1622736"/>
                    <a:pt x="805756" y="1605496"/>
                    <a:pt x="834426" y="1588637"/>
                  </a:cubicBezTo>
                  <a:cubicBezTo>
                    <a:pt x="878717" y="1562443"/>
                    <a:pt x="885956" y="1536059"/>
                    <a:pt x="860524" y="1491291"/>
                  </a:cubicBezTo>
                  <a:cubicBezTo>
                    <a:pt x="824710" y="1428236"/>
                    <a:pt x="788230" y="1365466"/>
                    <a:pt x="751939" y="1302696"/>
                  </a:cubicBezTo>
                  <a:cubicBezTo>
                    <a:pt x="725079" y="1255643"/>
                    <a:pt x="697647" y="1208589"/>
                    <a:pt x="668119" y="1157631"/>
                  </a:cubicBezTo>
                  <a:close/>
                  <a:moveTo>
                    <a:pt x="561630" y="1086574"/>
                  </a:moveTo>
                  <a:lnTo>
                    <a:pt x="390180" y="789870"/>
                  </a:lnTo>
                  <a:lnTo>
                    <a:pt x="291691" y="847020"/>
                  </a:lnTo>
                  <a:cubicBezTo>
                    <a:pt x="350270" y="948271"/>
                    <a:pt x="405991" y="1045236"/>
                    <a:pt x="463141" y="1143724"/>
                  </a:cubicBezTo>
                  <a:close/>
                  <a:moveTo>
                    <a:pt x="192346" y="904361"/>
                  </a:moveTo>
                  <a:cubicBezTo>
                    <a:pt x="173772" y="914838"/>
                    <a:pt x="157770" y="922649"/>
                    <a:pt x="143197" y="932936"/>
                  </a:cubicBezTo>
                  <a:cubicBezTo>
                    <a:pt x="114622" y="951986"/>
                    <a:pt x="105573" y="980561"/>
                    <a:pt x="122242" y="1010279"/>
                  </a:cubicBezTo>
                  <a:cubicBezTo>
                    <a:pt x="159516" y="1077716"/>
                    <a:pt x="198156" y="1144391"/>
                    <a:pt x="238161" y="1210304"/>
                  </a:cubicBezTo>
                  <a:cubicBezTo>
                    <a:pt x="255115" y="1238307"/>
                    <a:pt x="282547" y="1245070"/>
                    <a:pt x="312646" y="1230306"/>
                  </a:cubicBezTo>
                  <a:cubicBezTo>
                    <a:pt x="329410" y="1222115"/>
                    <a:pt x="345127" y="1211256"/>
                    <a:pt x="363224" y="1201065"/>
                  </a:cubicBezTo>
                  <a:close/>
                  <a:moveTo>
                    <a:pt x="1240762" y="433635"/>
                  </a:moveTo>
                  <a:lnTo>
                    <a:pt x="1296484" y="528885"/>
                  </a:lnTo>
                  <a:cubicBezTo>
                    <a:pt x="1326392" y="506025"/>
                    <a:pt x="1332202" y="481260"/>
                    <a:pt x="1316677" y="451923"/>
                  </a:cubicBezTo>
                  <a:cubicBezTo>
                    <a:pt x="1302675" y="426015"/>
                    <a:pt x="1275433" y="419253"/>
                    <a:pt x="1240762" y="433635"/>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3B6E5EAA-C2F3-554F-B932-7C5E00CC1285}"/>
                </a:ext>
              </a:extLst>
            </p:cNvPr>
            <p:cNvSpPr/>
            <p:nvPr/>
          </p:nvSpPr>
          <p:spPr>
            <a:xfrm>
              <a:off x="3200495" y="2533840"/>
              <a:ext cx="799909" cy="685694"/>
            </a:xfrm>
            <a:custGeom>
              <a:avLst/>
              <a:gdLst>
                <a:gd name="connsiteX0" fmla="*/ 400015 w 799909"/>
                <a:gd name="connsiteY0" fmla="*/ 685757 h 685694"/>
                <a:gd name="connsiteX1" fmla="*/ 71497 w 799909"/>
                <a:gd name="connsiteY1" fmla="*/ 685757 h 685694"/>
                <a:gd name="connsiteX2" fmla="*/ 155 w 799909"/>
                <a:gd name="connsiteY2" fmla="*/ 614320 h 685694"/>
                <a:gd name="connsiteX3" fmla="*/ 155 w 799909"/>
                <a:gd name="connsiteY3" fmla="*/ 71394 h 685694"/>
                <a:gd name="connsiteX4" fmla="*/ 71497 w 799909"/>
                <a:gd name="connsiteY4" fmla="*/ 148 h 685694"/>
                <a:gd name="connsiteX5" fmla="*/ 728723 w 799909"/>
                <a:gd name="connsiteY5" fmla="*/ 148 h 685694"/>
                <a:gd name="connsiteX6" fmla="*/ 800065 w 799909"/>
                <a:gd name="connsiteY6" fmla="*/ 71490 h 685694"/>
                <a:gd name="connsiteX7" fmla="*/ 800065 w 799909"/>
                <a:gd name="connsiteY7" fmla="*/ 614415 h 685694"/>
                <a:gd name="connsiteX8" fmla="*/ 728627 w 799909"/>
                <a:gd name="connsiteY8" fmla="*/ 685757 h 685694"/>
                <a:gd name="connsiteX9" fmla="*/ 400015 w 799909"/>
                <a:gd name="connsiteY9" fmla="*/ 685757 h 685694"/>
                <a:gd name="connsiteX10" fmla="*/ 683193 w 799909"/>
                <a:gd name="connsiteY10" fmla="*/ 570028 h 685694"/>
                <a:gd name="connsiteX11" fmla="*/ 683193 w 799909"/>
                <a:gd name="connsiteY11" fmla="*/ 115972 h 685694"/>
                <a:gd name="connsiteX12" fmla="*/ 116741 w 799909"/>
                <a:gd name="connsiteY12" fmla="*/ 115972 h 685694"/>
                <a:gd name="connsiteX13" fmla="*/ 116741 w 799909"/>
                <a:gd name="connsiteY13" fmla="*/ 570028 h 68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9909" h="685694">
                  <a:moveTo>
                    <a:pt x="400015" y="685757"/>
                  </a:moveTo>
                  <a:cubicBezTo>
                    <a:pt x="290477" y="685757"/>
                    <a:pt x="180940" y="685757"/>
                    <a:pt x="71497" y="685757"/>
                  </a:cubicBezTo>
                  <a:cubicBezTo>
                    <a:pt x="20253" y="685757"/>
                    <a:pt x="250" y="665659"/>
                    <a:pt x="155" y="614320"/>
                  </a:cubicBezTo>
                  <a:cubicBezTo>
                    <a:pt x="155" y="433345"/>
                    <a:pt x="155" y="252370"/>
                    <a:pt x="155" y="71394"/>
                  </a:cubicBezTo>
                  <a:cubicBezTo>
                    <a:pt x="155" y="20150"/>
                    <a:pt x="20158" y="148"/>
                    <a:pt x="71497" y="148"/>
                  </a:cubicBezTo>
                  <a:cubicBezTo>
                    <a:pt x="290572" y="148"/>
                    <a:pt x="509647" y="148"/>
                    <a:pt x="728723" y="148"/>
                  </a:cubicBezTo>
                  <a:cubicBezTo>
                    <a:pt x="779967" y="148"/>
                    <a:pt x="799970" y="20245"/>
                    <a:pt x="800065" y="71490"/>
                  </a:cubicBezTo>
                  <a:cubicBezTo>
                    <a:pt x="800065" y="252465"/>
                    <a:pt x="800065" y="433440"/>
                    <a:pt x="800065" y="614415"/>
                  </a:cubicBezTo>
                  <a:cubicBezTo>
                    <a:pt x="800065" y="665564"/>
                    <a:pt x="779872" y="685662"/>
                    <a:pt x="728627" y="685757"/>
                  </a:cubicBezTo>
                  <a:cubicBezTo>
                    <a:pt x="619090" y="685948"/>
                    <a:pt x="509552" y="685757"/>
                    <a:pt x="400015" y="685757"/>
                  </a:cubicBezTo>
                  <a:close/>
                  <a:moveTo>
                    <a:pt x="683193" y="570028"/>
                  </a:moveTo>
                  <a:lnTo>
                    <a:pt x="683193" y="115972"/>
                  </a:lnTo>
                  <a:lnTo>
                    <a:pt x="116741" y="115972"/>
                  </a:lnTo>
                  <a:lnTo>
                    <a:pt x="116741" y="570028"/>
                  </a:ln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54ECE98D-B338-2E45-9E36-ACECE4598BDA}"/>
                </a:ext>
              </a:extLst>
            </p:cNvPr>
            <p:cNvSpPr/>
            <p:nvPr/>
          </p:nvSpPr>
          <p:spPr>
            <a:xfrm>
              <a:off x="3202114" y="3449859"/>
              <a:ext cx="1024127" cy="110109"/>
            </a:xfrm>
            <a:custGeom>
              <a:avLst/>
              <a:gdLst>
                <a:gd name="connsiteX0" fmla="*/ 155 w 1024127"/>
                <a:gd name="connsiteY0" fmla="*/ 110257 h 110109"/>
                <a:gd name="connsiteX1" fmla="*/ 155 w 1024127"/>
                <a:gd name="connsiteY1" fmla="*/ 148 h 110109"/>
                <a:gd name="connsiteX2" fmla="*/ 1024283 w 1024127"/>
                <a:gd name="connsiteY2" fmla="*/ 148 h 110109"/>
                <a:gd name="connsiteX3" fmla="*/ 1024283 w 1024127"/>
                <a:gd name="connsiteY3" fmla="*/ 110257 h 110109"/>
              </a:gdLst>
              <a:ahLst/>
              <a:cxnLst>
                <a:cxn ang="0">
                  <a:pos x="connsiteX0" y="connsiteY0"/>
                </a:cxn>
                <a:cxn ang="0">
                  <a:pos x="connsiteX1" y="connsiteY1"/>
                </a:cxn>
                <a:cxn ang="0">
                  <a:pos x="connsiteX2" y="connsiteY2"/>
                </a:cxn>
                <a:cxn ang="0">
                  <a:pos x="connsiteX3" y="connsiteY3"/>
                </a:cxn>
              </a:cxnLst>
              <a:rect l="l" t="t" r="r" b="b"/>
              <a:pathLst>
                <a:path w="1024127" h="110109">
                  <a:moveTo>
                    <a:pt x="155" y="110257"/>
                  </a:moveTo>
                  <a:lnTo>
                    <a:pt x="155" y="148"/>
                  </a:lnTo>
                  <a:lnTo>
                    <a:pt x="1024283" y="148"/>
                  </a:lnTo>
                  <a:lnTo>
                    <a:pt x="1024283" y="110257"/>
                  </a:ln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67045D6F-46F0-144A-996F-9BB5FBDD0D4E}"/>
                </a:ext>
              </a:extLst>
            </p:cNvPr>
            <p:cNvSpPr/>
            <p:nvPr/>
          </p:nvSpPr>
          <p:spPr>
            <a:xfrm>
              <a:off x="3202781" y="3678269"/>
              <a:ext cx="1023651" cy="110489"/>
            </a:xfrm>
            <a:custGeom>
              <a:avLst/>
              <a:gdLst>
                <a:gd name="connsiteX0" fmla="*/ 155 w 1023651"/>
                <a:gd name="connsiteY0" fmla="*/ 148 h 110489"/>
                <a:gd name="connsiteX1" fmla="*/ 1023807 w 1023651"/>
                <a:gd name="connsiteY1" fmla="*/ 148 h 110489"/>
                <a:gd name="connsiteX2" fmla="*/ 1023807 w 1023651"/>
                <a:gd name="connsiteY2" fmla="*/ 110637 h 110489"/>
                <a:gd name="connsiteX3" fmla="*/ 155 w 1023651"/>
                <a:gd name="connsiteY3" fmla="*/ 110637 h 110489"/>
              </a:gdLst>
              <a:ahLst/>
              <a:cxnLst>
                <a:cxn ang="0">
                  <a:pos x="connsiteX0" y="connsiteY0"/>
                </a:cxn>
                <a:cxn ang="0">
                  <a:pos x="connsiteX1" y="connsiteY1"/>
                </a:cxn>
                <a:cxn ang="0">
                  <a:pos x="connsiteX2" y="connsiteY2"/>
                </a:cxn>
                <a:cxn ang="0">
                  <a:pos x="connsiteX3" y="connsiteY3"/>
                </a:cxn>
              </a:cxnLst>
              <a:rect l="l" t="t" r="r" b="b"/>
              <a:pathLst>
                <a:path w="1023651" h="110489">
                  <a:moveTo>
                    <a:pt x="155" y="148"/>
                  </a:moveTo>
                  <a:lnTo>
                    <a:pt x="1023807" y="148"/>
                  </a:lnTo>
                  <a:lnTo>
                    <a:pt x="1023807" y="110637"/>
                  </a:lnTo>
                  <a:lnTo>
                    <a:pt x="155" y="110637"/>
                  </a:ln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E12DA374-0450-F94F-8013-0114BADCC68B}"/>
                </a:ext>
              </a:extLst>
            </p:cNvPr>
            <p:cNvSpPr/>
            <p:nvPr/>
          </p:nvSpPr>
          <p:spPr>
            <a:xfrm>
              <a:off x="3202781" y="3906964"/>
              <a:ext cx="1023556" cy="110299"/>
            </a:xfrm>
            <a:custGeom>
              <a:avLst/>
              <a:gdLst>
                <a:gd name="connsiteX0" fmla="*/ 155 w 1023556"/>
                <a:gd name="connsiteY0" fmla="*/ 148 h 110299"/>
                <a:gd name="connsiteX1" fmla="*/ 1023712 w 1023556"/>
                <a:gd name="connsiteY1" fmla="*/ 148 h 110299"/>
                <a:gd name="connsiteX2" fmla="*/ 1023712 w 1023556"/>
                <a:gd name="connsiteY2" fmla="*/ 110447 h 110299"/>
                <a:gd name="connsiteX3" fmla="*/ 155 w 1023556"/>
                <a:gd name="connsiteY3" fmla="*/ 110447 h 110299"/>
              </a:gdLst>
              <a:ahLst/>
              <a:cxnLst>
                <a:cxn ang="0">
                  <a:pos x="connsiteX0" y="connsiteY0"/>
                </a:cxn>
                <a:cxn ang="0">
                  <a:pos x="connsiteX1" y="connsiteY1"/>
                </a:cxn>
                <a:cxn ang="0">
                  <a:pos x="connsiteX2" y="connsiteY2"/>
                </a:cxn>
                <a:cxn ang="0">
                  <a:pos x="connsiteX3" y="connsiteY3"/>
                </a:cxn>
              </a:cxnLst>
              <a:rect l="l" t="t" r="r" b="b"/>
              <a:pathLst>
                <a:path w="1023556" h="110299">
                  <a:moveTo>
                    <a:pt x="155" y="148"/>
                  </a:moveTo>
                  <a:lnTo>
                    <a:pt x="1023712" y="148"/>
                  </a:lnTo>
                  <a:lnTo>
                    <a:pt x="1023712" y="110447"/>
                  </a:lnTo>
                  <a:lnTo>
                    <a:pt x="155" y="110447"/>
                  </a:ln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6AF4F422-6FDE-294F-A4C8-FFB22DF44D64}"/>
                </a:ext>
              </a:extLst>
            </p:cNvPr>
            <p:cNvSpPr/>
            <p:nvPr/>
          </p:nvSpPr>
          <p:spPr>
            <a:xfrm>
              <a:off x="3202781" y="4135850"/>
              <a:ext cx="1024509" cy="110966"/>
            </a:xfrm>
            <a:custGeom>
              <a:avLst/>
              <a:gdLst>
                <a:gd name="connsiteX0" fmla="*/ 1024664 w 1024509"/>
                <a:gd name="connsiteY0" fmla="*/ 111114 h 110966"/>
                <a:gd name="connsiteX1" fmla="*/ 155 w 1024509"/>
                <a:gd name="connsiteY1" fmla="*/ 111114 h 110966"/>
                <a:gd name="connsiteX2" fmla="*/ 155 w 1024509"/>
                <a:gd name="connsiteY2" fmla="*/ 148 h 110966"/>
                <a:gd name="connsiteX3" fmla="*/ 1024664 w 1024509"/>
                <a:gd name="connsiteY3" fmla="*/ 148 h 110966"/>
              </a:gdLst>
              <a:ahLst/>
              <a:cxnLst>
                <a:cxn ang="0">
                  <a:pos x="connsiteX0" y="connsiteY0"/>
                </a:cxn>
                <a:cxn ang="0">
                  <a:pos x="connsiteX1" y="connsiteY1"/>
                </a:cxn>
                <a:cxn ang="0">
                  <a:pos x="connsiteX2" y="connsiteY2"/>
                </a:cxn>
                <a:cxn ang="0">
                  <a:pos x="connsiteX3" y="connsiteY3"/>
                </a:cxn>
              </a:cxnLst>
              <a:rect l="l" t="t" r="r" b="b"/>
              <a:pathLst>
                <a:path w="1024509" h="110966">
                  <a:moveTo>
                    <a:pt x="1024664" y="111114"/>
                  </a:moveTo>
                  <a:lnTo>
                    <a:pt x="155" y="111114"/>
                  </a:lnTo>
                  <a:lnTo>
                    <a:pt x="155" y="148"/>
                  </a:lnTo>
                  <a:lnTo>
                    <a:pt x="1024664" y="148"/>
                  </a:ln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8048922A-93AA-9C43-A545-96C6A8AEF90D}"/>
                </a:ext>
              </a:extLst>
            </p:cNvPr>
            <p:cNvSpPr/>
            <p:nvPr/>
          </p:nvSpPr>
          <p:spPr>
            <a:xfrm>
              <a:off x="4230719" y="2764059"/>
              <a:ext cx="909923" cy="110013"/>
            </a:xfrm>
            <a:custGeom>
              <a:avLst/>
              <a:gdLst>
                <a:gd name="connsiteX0" fmla="*/ 155 w 909923"/>
                <a:gd name="connsiteY0" fmla="*/ 110161 h 110013"/>
                <a:gd name="connsiteX1" fmla="*/ 155 w 909923"/>
                <a:gd name="connsiteY1" fmla="*/ 148 h 110013"/>
                <a:gd name="connsiteX2" fmla="*/ 910079 w 909923"/>
                <a:gd name="connsiteY2" fmla="*/ 148 h 110013"/>
                <a:gd name="connsiteX3" fmla="*/ 910079 w 909923"/>
                <a:gd name="connsiteY3" fmla="*/ 110161 h 110013"/>
              </a:gdLst>
              <a:ahLst/>
              <a:cxnLst>
                <a:cxn ang="0">
                  <a:pos x="connsiteX0" y="connsiteY0"/>
                </a:cxn>
                <a:cxn ang="0">
                  <a:pos x="connsiteX1" y="connsiteY1"/>
                </a:cxn>
                <a:cxn ang="0">
                  <a:pos x="connsiteX2" y="connsiteY2"/>
                </a:cxn>
                <a:cxn ang="0">
                  <a:pos x="connsiteX3" y="connsiteY3"/>
                </a:cxn>
              </a:cxnLst>
              <a:rect l="l" t="t" r="r" b="b"/>
              <a:pathLst>
                <a:path w="909923" h="110013">
                  <a:moveTo>
                    <a:pt x="155" y="110161"/>
                  </a:moveTo>
                  <a:lnTo>
                    <a:pt x="155" y="148"/>
                  </a:lnTo>
                  <a:lnTo>
                    <a:pt x="910079" y="148"/>
                  </a:lnTo>
                  <a:lnTo>
                    <a:pt x="910079" y="110161"/>
                  </a:ln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FD90A295-82FF-3A4B-B224-3D2746CCECD2}"/>
                </a:ext>
              </a:extLst>
            </p:cNvPr>
            <p:cNvSpPr/>
            <p:nvPr/>
          </p:nvSpPr>
          <p:spPr>
            <a:xfrm>
              <a:off x="4232052" y="2991516"/>
              <a:ext cx="908589" cy="111252"/>
            </a:xfrm>
            <a:custGeom>
              <a:avLst/>
              <a:gdLst>
                <a:gd name="connsiteX0" fmla="*/ 155 w 908589"/>
                <a:gd name="connsiteY0" fmla="*/ 148 h 111252"/>
                <a:gd name="connsiteX1" fmla="*/ 908745 w 908589"/>
                <a:gd name="connsiteY1" fmla="*/ 148 h 111252"/>
                <a:gd name="connsiteX2" fmla="*/ 908745 w 908589"/>
                <a:gd name="connsiteY2" fmla="*/ 111400 h 111252"/>
                <a:gd name="connsiteX3" fmla="*/ 155 w 908589"/>
                <a:gd name="connsiteY3" fmla="*/ 111400 h 111252"/>
              </a:gdLst>
              <a:ahLst/>
              <a:cxnLst>
                <a:cxn ang="0">
                  <a:pos x="connsiteX0" y="connsiteY0"/>
                </a:cxn>
                <a:cxn ang="0">
                  <a:pos x="connsiteX1" y="connsiteY1"/>
                </a:cxn>
                <a:cxn ang="0">
                  <a:pos x="connsiteX2" y="connsiteY2"/>
                </a:cxn>
                <a:cxn ang="0">
                  <a:pos x="connsiteX3" y="connsiteY3"/>
                </a:cxn>
              </a:cxnLst>
              <a:rect l="l" t="t" r="r" b="b"/>
              <a:pathLst>
                <a:path w="908589" h="111252">
                  <a:moveTo>
                    <a:pt x="155" y="148"/>
                  </a:moveTo>
                  <a:lnTo>
                    <a:pt x="908745" y="148"/>
                  </a:lnTo>
                  <a:lnTo>
                    <a:pt x="908745" y="111400"/>
                  </a:lnTo>
                  <a:lnTo>
                    <a:pt x="155" y="111400"/>
                  </a:ln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EBDE0DB3-B22E-4F40-9417-514D0319B897}"/>
                </a:ext>
              </a:extLst>
            </p:cNvPr>
            <p:cNvSpPr/>
            <p:nvPr/>
          </p:nvSpPr>
          <p:spPr>
            <a:xfrm>
              <a:off x="4231957" y="3221831"/>
              <a:ext cx="908589" cy="111252"/>
            </a:xfrm>
            <a:custGeom>
              <a:avLst/>
              <a:gdLst>
                <a:gd name="connsiteX0" fmla="*/ 908745 w 908589"/>
                <a:gd name="connsiteY0" fmla="*/ 111400 h 111252"/>
                <a:gd name="connsiteX1" fmla="*/ 155 w 908589"/>
                <a:gd name="connsiteY1" fmla="*/ 111400 h 111252"/>
                <a:gd name="connsiteX2" fmla="*/ 155 w 908589"/>
                <a:gd name="connsiteY2" fmla="*/ 148 h 111252"/>
                <a:gd name="connsiteX3" fmla="*/ 908745 w 908589"/>
                <a:gd name="connsiteY3" fmla="*/ 148 h 111252"/>
              </a:gdLst>
              <a:ahLst/>
              <a:cxnLst>
                <a:cxn ang="0">
                  <a:pos x="connsiteX0" y="connsiteY0"/>
                </a:cxn>
                <a:cxn ang="0">
                  <a:pos x="connsiteX1" y="connsiteY1"/>
                </a:cxn>
                <a:cxn ang="0">
                  <a:pos x="connsiteX2" y="connsiteY2"/>
                </a:cxn>
                <a:cxn ang="0">
                  <a:pos x="connsiteX3" y="connsiteY3"/>
                </a:cxn>
              </a:cxnLst>
              <a:rect l="l" t="t" r="r" b="b"/>
              <a:pathLst>
                <a:path w="908589" h="111252">
                  <a:moveTo>
                    <a:pt x="908745" y="111400"/>
                  </a:moveTo>
                  <a:lnTo>
                    <a:pt x="155" y="111400"/>
                  </a:lnTo>
                  <a:lnTo>
                    <a:pt x="155" y="148"/>
                  </a:lnTo>
                  <a:lnTo>
                    <a:pt x="908745" y="148"/>
                  </a:ln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A4BA01AC-D29A-4248-BC0E-9A979835018A}"/>
                </a:ext>
              </a:extLst>
            </p:cNvPr>
            <p:cNvSpPr/>
            <p:nvPr/>
          </p:nvSpPr>
          <p:spPr>
            <a:xfrm>
              <a:off x="5545074" y="4536281"/>
              <a:ext cx="511859" cy="397866"/>
            </a:xfrm>
            <a:custGeom>
              <a:avLst/>
              <a:gdLst>
                <a:gd name="connsiteX0" fmla="*/ 155 w 511859"/>
                <a:gd name="connsiteY0" fmla="*/ 397245 h 397866"/>
                <a:gd name="connsiteX1" fmla="*/ 155 w 511859"/>
                <a:gd name="connsiteY1" fmla="*/ 283516 h 397866"/>
                <a:gd name="connsiteX2" fmla="*/ 243424 w 511859"/>
                <a:gd name="connsiteY2" fmla="*/ 283516 h 397866"/>
                <a:gd name="connsiteX3" fmla="*/ 332673 w 511859"/>
                <a:gd name="connsiteY3" fmla="*/ 283516 h 397866"/>
                <a:gd name="connsiteX4" fmla="*/ 398491 w 511859"/>
                <a:gd name="connsiteY4" fmla="*/ 216841 h 397866"/>
                <a:gd name="connsiteX5" fmla="*/ 398491 w 511859"/>
                <a:gd name="connsiteY5" fmla="*/ 148 h 397866"/>
                <a:gd name="connsiteX6" fmla="*/ 509647 w 511859"/>
                <a:gd name="connsiteY6" fmla="*/ 148 h 397866"/>
                <a:gd name="connsiteX7" fmla="*/ 507838 w 511859"/>
                <a:gd name="connsiteY7" fmla="*/ 258561 h 397866"/>
                <a:gd name="connsiteX8" fmla="*/ 356295 w 511859"/>
                <a:gd name="connsiteY8" fmla="*/ 396006 h 397866"/>
                <a:gd name="connsiteX9" fmla="*/ 155 w 511859"/>
                <a:gd name="connsiteY9" fmla="*/ 397245 h 39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859" h="397866">
                  <a:moveTo>
                    <a:pt x="155" y="397245"/>
                  </a:moveTo>
                  <a:lnTo>
                    <a:pt x="155" y="283516"/>
                  </a:lnTo>
                  <a:lnTo>
                    <a:pt x="243424" y="283516"/>
                  </a:lnTo>
                  <a:cubicBezTo>
                    <a:pt x="273142" y="283516"/>
                    <a:pt x="302955" y="283993"/>
                    <a:pt x="332673" y="283516"/>
                  </a:cubicBezTo>
                  <a:cubicBezTo>
                    <a:pt x="377059" y="282659"/>
                    <a:pt x="398110" y="261799"/>
                    <a:pt x="398491" y="216841"/>
                  </a:cubicBezTo>
                  <a:cubicBezTo>
                    <a:pt x="399062" y="145499"/>
                    <a:pt x="398491" y="73966"/>
                    <a:pt x="398491" y="148"/>
                  </a:cubicBezTo>
                  <a:lnTo>
                    <a:pt x="509647" y="148"/>
                  </a:lnTo>
                  <a:cubicBezTo>
                    <a:pt x="509647" y="85873"/>
                    <a:pt x="516029" y="173026"/>
                    <a:pt x="507838" y="258561"/>
                  </a:cubicBezTo>
                  <a:cubicBezTo>
                    <a:pt x="500408" y="335523"/>
                    <a:pt x="431638" y="394006"/>
                    <a:pt x="356295" y="396006"/>
                  </a:cubicBezTo>
                  <a:cubicBezTo>
                    <a:pt x="239137" y="399626"/>
                    <a:pt x="121028" y="397245"/>
                    <a:pt x="155" y="397245"/>
                  </a:cubicBez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4664C431-3635-B44A-8429-07C2AE2B07F8}"/>
                </a:ext>
              </a:extLst>
            </p:cNvPr>
            <p:cNvSpPr/>
            <p:nvPr/>
          </p:nvSpPr>
          <p:spPr>
            <a:xfrm>
              <a:off x="4687823" y="2536031"/>
              <a:ext cx="453580" cy="110204"/>
            </a:xfrm>
            <a:custGeom>
              <a:avLst/>
              <a:gdLst>
                <a:gd name="connsiteX0" fmla="*/ 155 w 453580"/>
                <a:gd name="connsiteY0" fmla="*/ 110352 h 110204"/>
                <a:gd name="connsiteX1" fmla="*/ 155 w 453580"/>
                <a:gd name="connsiteY1" fmla="*/ 148 h 110204"/>
                <a:gd name="connsiteX2" fmla="*/ 453736 w 453580"/>
                <a:gd name="connsiteY2" fmla="*/ 148 h 110204"/>
                <a:gd name="connsiteX3" fmla="*/ 453736 w 453580"/>
                <a:gd name="connsiteY3" fmla="*/ 110352 h 110204"/>
              </a:gdLst>
              <a:ahLst/>
              <a:cxnLst>
                <a:cxn ang="0">
                  <a:pos x="connsiteX0" y="connsiteY0"/>
                </a:cxn>
                <a:cxn ang="0">
                  <a:pos x="connsiteX1" y="connsiteY1"/>
                </a:cxn>
                <a:cxn ang="0">
                  <a:pos x="connsiteX2" y="connsiteY2"/>
                </a:cxn>
                <a:cxn ang="0">
                  <a:pos x="connsiteX3" y="connsiteY3"/>
                </a:cxn>
              </a:cxnLst>
              <a:rect l="l" t="t" r="r" b="b"/>
              <a:pathLst>
                <a:path w="453580" h="110204">
                  <a:moveTo>
                    <a:pt x="155" y="110352"/>
                  </a:moveTo>
                  <a:lnTo>
                    <a:pt x="155" y="148"/>
                  </a:lnTo>
                  <a:lnTo>
                    <a:pt x="453736" y="148"/>
                  </a:lnTo>
                  <a:lnTo>
                    <a:pt x="453736" y="110352"/>
                  </a:ln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FB15EA7C-9D68-4940-8168-825A7D17545A}"/>
                </a:ext>
              </a:extLst>
            </p:cNvPr>
            <p:cNvSpPr/>
            <p:nvPr/>
          </p:nvSpPr>
          <p:spPr>
            <a:xfrm>
              <a:off x="6021704" y="3869531"/>
              <a:ext cx="261937" cy="172878"/>
            </a:xfrm>
            <a:custGeom>
              <a:avLst/>
              <a:gdLst>
                <a:gd name="connsiteX0" fmla="*/ 262093 w 261937"/>
                <a:gd name="connsiteY0" fmla="*/ 62917 h 172878"/>
                <a:gd name="connsiteX1" fmla="*/ 233518 w 261937"/>
                <a:gd name="connsiteY1" fmla="*/ 173026 h 172878"/>
                <a:gd name="connsiteX2" fmla="*/ 155 w 261937"/>
                <a:gd name="connsiteY2" fmla="*/ 110733 h 172878"/>
                <a:gd name="connsiteX3" fmla="*/ 28730 w 261937"/>
                <a:gd name="connsiteY3" fmla="*/ 148 h 172878"/>
              </a:gdLst>
              <a:ahLst/>
              <a:cxnLst>
                <a:cxn ang="0">
                  <a:pos x="connsiteX0" y="connsiteY0"/>
                </a:cxn>
                <a:cxn ang="0">
                  <a:pos x="connsiteX1" y="connsiteY1"/>
                </a:cxn>
                <a:cxn ang="0">
                  <a:pos x="connsiteX2" y="connsiteY2"/>
                </a:cxn>
                <a:cxn ang="0">
                  <a:pos x="connsiteX3" y="connsiteY3"/>
                </a:cxn>
              </a:cxnLst>
              <a:rect l="l" t="t" r="r" b="b"/>
              <a:pathLst>
                <a:path w="261937" h="172878">
                  <a:moveTo>
                    <a:pt x="262093" y="62917"/>
                  </a:moveTo>
                  <a:cubicBezTo>
                    <a:pt x="252568" y="101017"/>
                    <a:pt x="243043" y="135593"/>
                    <a:pt x="233518" y="173026"/>
                  </a:cubicBezTo>
                  <a:lnTo>
                    <a:pt x="155" y="110733"/>
                  </a:lnTo>
                  <a:lnTo>
                    <a:pt x="28730" y="148"/>
                  </a:ln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D6E6AB60-57E0-7141-9EBA-0C3985449E5E}"/>
                </a:ext>
              </a:extLst>
            </p:cNvPr>
            <p:cNvSpPr/>
            <p:nvPr/>
          </p:nvSpPr>
          <p:spPr>
            <a:xfrm>
              <a:off x="5751480" y="3280409"/>
              <a:ext cx="172783" cy="262604"/>
            </a:xfrm>
            <a:custGeom>
              <a:avLst/>
              <a:gdLst>
                <a:gd name="connsiteX0" fmla="*/ 110359 w 172783"/>
                <a:gd name="connsiteY0" fmla="*/ 262752 h 262604"/>
                <a:gd name="connsiteX1" fmla="*/ 155 w 172783"/>
                <a:gd name="connsiteY1" fmla="*/ 233415 h 262604"/>
                <a:gd name="connsiteX2" fmla="*/ 62639 w 172783"/>
                <a:gd name="connsiteY2" fmla="*/ 148 h 262604"/>
                <a:gd name="connsiteX3" fmla="*/ 172939 w 172783"/>
                <a:gd name="connsiteY3" fmla="*/ 28723 h 262604"/>
                <a:gd name="connsiteX4" fmla="*/ 110359 w 172783"/>
                <a:gd name="connsiteY4" fmla="*/ 262752 h 262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83" h="262604">
                  <a:moveTo>
                    <a:pt x="110359" y="262752"/>
                  </a:moveTo>
                  <a:lnTo>
                    <a:pt x="155" y="233415"/>
                  </a:lnTo>
                  <a:lnTo>
                    <a:pt x="62639" y="148"/>
                  </a:lnTo>
                  <a:lnTo>
                    <a:pt x="172939" y="28723"/>
                  </a:lnTo>
                  <a:cubicBezTo>
                    <a:pt x="151888" y="107590"/>
                    <a:pt x="131505" y="183599"/>
                    <a:pt x="110359" y="262752"/>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ED94CCCA-F541-D84F-86F3-902A4B351FB4}"/>
                </a:ext>
              </a:extLst>
            </p:cNvPr>
            <p:cNvSpPr/>
            <p:nvPr/>
          </p:nvSpPr>
          <p:spPr>
            <a:xfrm>
              <a:off x="5941218" y="3535013"/>
              <a:ext cx="254603" cy="213074"/>
            </a:xfrm>
            <a:custGeom>
              <a:avLst/>
              <a:gdLst>
                <a:gd name="connsiteX0" fmla="*/ 57305 w 254603"/>
                <a:gd name="connsiteY0" fmla="*/ 213222 h 213074"/>
                <a:gd name="connsiteX1" fmla="*/ 155 w 254603"/>
                <a:gd name="connsiteY1" fmla="*/ 114448 h 213074"/>
                <a:gd name="connsiteX2" fmla="*/ 197608 w 254603"/>
                <a:gd name="connsiteY2" fmla="*/ 148 h 213074"/>
                <a:gd name="connsiteX3" fmla="*/ 254758 w 254603"/>
                <a:gd name="connsiteY3" fmla="*/ 98541 h 213074"/>
              </a:gdLst>
              <a:ahLst/>
              <a:cxnLst>
                <a:cxn ang="0">
                  <a:pos x="connsiteX0" y="connsiteY0"/>
                </a:cxn>
                <a:cxn ang="0">
                  <a:pos x="connsiteX1" y="connsiteY1"/>
                </a:cxn>
                <a:cxn ang="0">
                  <a:pos x="connsiteX2" y="connsiteY2"/>
                </a:cxn>
                <a:cxn ang="0">
                  <a:pos x="connsiteX3" y="connsiteY3"/>
                </a:cxn>
              </a:cxnLst>
              <a:rect l="l" t="t" r="r" b="b"/>
              <a:pathLst>
                <a:path w="254603" h="213074">
                  <a:moveTo>
                    <a:pt x="57305" y="213222"/>
                  </a:moveTo>
                  <a:lnTo>
                    <a:pt x="155" y="114448"/>
                  </a:lnTo>
                  <a:lnTo>
                    <a:pt x="197608" y="148"/>
                  </a:lnTo>
                  <a:lnTo>
                    <a:pt x="254758" y="98541"/>
                  </a:ln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6B197F69-D306-EF4E-B367-BD12A1256357}"/>
                </a:ext>
              </a:extLst>
            </p:cNvPr>
            <p:cNvSpPr/>
            <p:nvPr/>
          </p:nvSpPr>
          <p:spPr>
            <a:xfrm>
              <a:off x="4231481" y="2535745"/>
              <a:ext cx="110109" cy="109442"/>
            </a:xfrm>
            <a:custGeom>
              <a:avLst/>
              <a:gdLst>
                <a:gd name="connsiteX0" fmla="*/ 110264 w 110109"/>
                <a:gd name="connsiteY0" fmla="*/ 148 h 109442"/>
                <a:gd name="connsiteX1" fmla="*/ 110264 w 110109"/>
                <a:gd name="connsiteY1" fmla="*/ 109590 h 109442"/>
                <a:gd name="connsiteX2" fmla="*/ 155 w 110109"/>
                <a:gd name="connsiteY2" fmla="*/ 109590 h 109442"/>
                <a:gd name="connsiteX3" fmla="*/ 155 w 110109"/>
                <a:gd name="connsiteY3" fmla="*/ 148 h 109442"/>
              </a:gdLst>
              <a:ahLst/>
              <a:cxnLst>
                <a:cxn ang="0">
                  <a:pos x="connsiteX0" y="connsiteY0"/>
                </a:cxn>
                <a:cxn ang="0">
                  <a:pos x="connsiteX1" y="connsiteY1"/>
                </a:cxn>
                <a:cxn ang="0">
                  <a:pos x="connsiteX2" y="connsiteY2"/>
                </a:cxn>
                <a:cxn ang="0">
                  <a:pos x="connsiteX3" y="connsiteY3"/>
                </a:cxn>
              </a:cxnLst>
              <a:rect l="l" t="t" r="r" b="b"/>
              <a:pathLst>
                <a:path w="110109" h="109442">
                  <a:moveTo>
                    <a:pt x="110264" y="148"/>
                  </a:moveTo>
                  <a:lnTo>
                    <a:pt x="110264" y="109590"/>
                  </a:lnTo>
                  <a:lnTo>
                    <a:pt x="155" y="109590"/>
                  </a:lnTo>
                  <a:lnTo>
                    <a:pt x="155" y="148"/>
                  </a:ln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99E083F6-F3F9-3448-B0A7-27A1C02FBD37}"/>
                </a:ext>
              </a:extLst>
            </p:cNvPr>
            <p:cNvSpPr/>
            <p:nvPr/>
          </p:nvSpPr>
          <p:spPr>
            <a:xfrm>
              <a:off x="4460081" y="2535269"/>
              <a:ext cx="110108" cy="109918"/>
            </a:xfrm>
            <a:custGeom>
              <a:avLst/>
              <a:gdLst>
                <a:gd name="connsiteX0" fmla="*/ 155 w 110108"/>
                <a:gd name="connsiteY0" fmla="*/ 148 h 109918"/>
                <a:gd name="connsiteX1" fmla="*/ 110264 w 110108"/>
                <a:gd name="connsiteY1" fmla="*/ 148 h 109918"/>
                <a:gd name="connsiteX2" fmla="*/ 110264 w 110108"/>
                <a:gd name="connsiteY2" fmla="*/ 110066 h 109918"/>
                <a:gd name="connsiteX3" fmla="*/ 155 w 110108"/>
                <a:gd name="connsiteY3" fmla="*/ 110066 h 109918"/>
              </a:gdLst>
              <a:ahLst/>
              <a:cxnLst>
                <a:cxn ang="0">
                  <a:pos x="connsiteX0" y="connsiteY0"/>
                </a:cxn>
                <a:cxn ang="0">
                  <a:pos x="connsiteX1" y="connsiteY1"/>
                </a:cxn>
                <a:cxn ang="0">
                  <a:pos x="connsiteX2" y="connsiteY2"/>
                </a:cxn>
                <a:cxn ang="0">
                  <a:pos x="connsiteX3" y="connsiteY3"/>
                </a:cxn>
              </a:cxnLst>
              <a:rect l="l" t="t" r="r" b="b"/>
              <a:pathLst>
                <a:path w="110108" h="109918">
                  <a:moveTo>
                    <a:pt x="155" y="148"/>
                  </a:moveTo>
                  <a:lnTo>
                    <a:pt x="110264" y="148"/>
                  </a:lnTo>
                  <a:lnTo>
                    <a:pt x="110264" y="110066"/>
                  </a:lnTo>
                  <a:lnTo>
                    <a:pt x="155" y="110066"/>
                  </a:ln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0D52712E-5CE0-974D-905C-2EAB92CEBD74}"/>
                </a:ext>
              </a:extLst>
            </p:cNvPr>
            <p:cNvSpPr/>
            <p:nvPr/>
          </p:nvSpPr>
          <p:spPr>
            <a:xfrm>
              <a:off x="3202781" y="1964531"/>
              <a:ext cx="108966" cy="111156"/>
            </a:xfrm>
            <a:custGeom>
              <a:avLst/>
              <a:gdLst>
                <a:gd name="connsiteX0" fmla="*/ 109121 w 108966"/>
                <a:gd name="connsiteY0" fmla="*/ 111304 h 111156"/>
                <a:gd name="connsiteX1" fmla="*/ 155 w 108966"/>
                <a:gd name="connsiteY1" fmla="*/ 111304 h 111156"/>
                <a:gd name="connsiteX2" fmla="*/ 155 w 108966"/>
                <a:gd name="connsiteY2" fmla="*/ 148 h 111156"/>
                <a:gd name="connsiteX3" fmla="*/ 108836 w 108966"/>
                <a:gd name="connsiteY3" fmla="*/ 148 h 111156"/>
              </a:gdLst>
              <a:ahLst/>
              <a:cxnLst>
                <a:cxn ang="0">
                  <a:pos x="connsiteX0" y="connsiteY0"/>
                </a:cxn>
                <a:cxn ang="0">
                  <a:pos x="connsiteX1" y="connsiteY1"/>
                </a:cxn>
                <a:cxn ang="0">
                  <a:pos x="connsiteX2" y="connsiteY2"/>
                </a:cxn>
                <a:cxn ang="0">
                  <a:pos x="connsiteX3" y="connsiteY3"/>
                </a:cxn>
              </a:cxnLst>
              <a:rect l="l" t="t" r="r" b="b"/>
              <a:pathLst>
                <a:path w="108966" h="111156">
                  <a:moveTo>
                    <a:pt x="109121" y="111304"/>
                  </a:moveTo>
                  <a:lnTo>
                    <a:pt x="155" y="111304"/>
                  </a:lnTo>
                  <a:lnTo>
                    <a:pt x="155" y="148"/>
                  </a:lnTo>
                  <a:lnTo>
                    <a:pt x="108836" y="148"/>
                  </a:ln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643FE365-0B9F-754C-AA2B-5AB6F4FCDA1F}"/>
                </a:ext>
              </a:extLst>
            </p:cNvPr>
            <p:cNvSpPr/>
            <p:nvPr/>
          </p:nvSpPr>
          <p:spPr>
            <a:xfrm>
              <a:off x="3430809" y="1964912"/>
              <a:ext cx="110108" cy="109442"/>
            </a:xfrm>
            <a:custGeom>
              <a:avLst/>
              <a:gdLst>
                <a:gd name="connsiteX0" fmla="*/ 155 w 110108"/>
                <a:gd name="connsiteY0" fmla="*/ 109590 h 109442"/>
                <a:gd name="connsiteX1" fmla="*/ 155 w 110108"/>
                <a:gd name="connsiteY1" fmla="*/ 148 h 109442"/>
                <a:gd name="connsiteX2" fmla="*/ 110264 w 110108"/>
                <a:gd name="connsiteY2" fmla="*/ 148 h 109442"/>
                <a:gd name="connsiteX3" fmla="*/ 110264 w 110108"/>
                <a:gd name="connsiteY3" fmla="*/ 109590 h 109442"/>
              </a:gdLst>
              <a:ahLst/>
              <a:cxnLst>
                <a:cxn ang="0">
                  <a:pos x="connsiteX0" y="connsiteY0"/>
                </a:cxn>
                <a:cxn ang="0">
                  <a:pos x="connsiteX1" y="connsiteY1"/>
                </a:cxn>
                <a:cxn ang="0">
                  <a:pos x="connsiteX2" y="connsiteY2"/>
                </a:cxn>
                <a:cxn ang="0">
                  <a:pos x="connsiteX3" y="connsiteY3"/>
                </a:cxn>
              </a:cxnLst>
              <a:rect l="l" t="t" r="r" b="b"/>
              <a:pathLst>
                <a:path w="110108" h="109442">
                  <a:moveTo>
                    <a:pt x="155" y="109590"/>
                  </a:moveTo>
                  <a:lnTo>
                    <a:pt x="155" y="148"/>
                  </a:lnTo>
                  <a:lnTo>
                    <a:pt x="110264" y="148"/>
                  </a:lnTo>
                  <a:lnTo>
                    <a:pt x="110264" y="109590"/>
                  </a:ln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6755D300-A22F-C044-9597-EF68E9EDA30B}"/>
                </a:ext>
              </a:extLst>
            </p:cNvPr>
            <p:cNvSpPr/>
            <p:nvPr/>
          </p:nvSpPr>
          <p:spPr>
            <a:xfrm>
              <a:off x="3659409" y="1964912"/>
              <a:ext cx="111156" cy="109442"/>
            </a:xfrm>
            <a:custGeom>
              <a:avLst/>
              <a:gdLst>
                <a:gd name="connsiteX0" fmla="*/ 111312 w 111156"/>
                <a:gd name="connsiteY0" fmla="*/ 148 h 109442"/>
                <a:gd name="connsiteX1" fmla="*/ 111312 w 111156"/>
                <a:gd name="connsiteY1" fmla="*/ 109590 h 109442"/>
                <a:gd name="connsiteX2" fmla="*/ 155 w 111156"/>
                <a:gd name="connsiteY2" fmla="*/ 109590 h 109442"/>
                <a:gd name="connsiteX3" fmla="*/ 155 w 111156"/>
                <a:gd name="connsiteY3" fmla="*/ 148 h 109442"/>
              </a:gdLst>
              <a:ahLst/>
              <a:cxnLst>
                <a:cxn ang="0">
                  <a:pos x="connsiteX0" y="connsiteY0"/>
                </a:cxn>
                <a:cxn ang="0">
                  <a:pos x="connsiteX1" y="connsiteY1"/>
                </a:cxn>
                <a:cxn ang="0">
                  <a:pos x="connsiteX2" y="connsiteY2"/>
                </a:cxn>
                <a:cxn ang="0">
                  <a:pos x="connsiteX3" y="connsiteY3"/>
                </a:cxn>
              </a:cxnLst>
              <a:rect l="l" t="t" r="r" b="b"/>
              <a:pathLst>
                <a:path w="111156" h="109442">
                  <a:moveTo>
                    <a:pt x="111312" y="148"/>
                  </a:moveTo>
                  <a:lnTo>
                    <a:pt x="111312" y="109590"/>
                  </a:lnTo>
                  <a:lnTo>
                    <a:pt x="155" y="109590"/>
                  </a:lnTo>
                  <a:lnTo>
                    <a:pt x="155" y="148"/>
                  </a:lnTo>
                  <a:close/>
                </a:path>
              </a:pathLst>
            </a:custGeom>
            <a:grpFill/>
            <a:ln w="9525" cap="flat">
              <a:noFill/>
              <a:prstDash val="solid"/>
              <a:miter/>
            </a:ln>
          </p:spPr>
          <p:txBody>
            <a:bodyPr rtlCol="0" anchor="ctr"/>
            <a:lstStyle/>
            <a:p>
              <a:endParaRPr lang="en-RO"/>
            </a:p>
          </p:txBody>
        </p:sp>
      </p:grpSp>
      <p:grpSp>
        <p:nvGrpSpPr>
          <p:cNvPr id="56" name="Graphic 54">
            <a:extLst>
              <a:ext uri="{FF2B5EF4-FFF2-40B4-BE49-F238E27FC236}">
                <a16:creationId xmlns:a16="http://schemas.microsoft.com/office/drawing/2014/main" id="{B6DD86FA-6D3B-8D4A-AF5D-D77145451BCE}"/>
              </a:ext>
            </a:extLst>
          </p:cNvPr>
          <p:cNvGrpSpPr>
            <a:grpSpLocks noChangeAspect="1"/>
          </p:cNvGrpSpPr>
          <p:nvPr/>
        </p:nvGrpSpPr>
        <p:grpSpPr>
          <a:xfrm>
            <a:off x="616327" y="2640779"/>
            <a:ext cx="504000" cy="504000"/>
            <a:chOff x="2743200" y="1600200"/>
            <a:chExt cx="3657600" cy="3657600"/>
          </a:xfrm>
          <a:solidFill>
            <a:schemeClr val="bg1"/>
          </a:solidFill>
        </p:grpSpPr>
        <p:sp>
          <p:nvSpPr>
            <p:cNvPr id="57" name="Freeform 56">
              <a:extLst>
                <a:ext uri="{FF2B5EF4-FFF2-40B4-BE49-F238E27FC236}">
                  <a16:creationId xmlns:a16="http://schemas.microsoft.com/office/drawing/2014/main" id="{CE84851F-7298-EA4B-B640-FE77EFB79F55}"/>
                </a:ext>
              </a:extLst>
            </p:cNvPr>
            <p:cNvSpPr/>
            <p:nvPr/>
          </p:nvSpPr>
          <p:spPr>
            <a:xfrm>
              <a:off x="2743009" y="1600200"/>
              <a:ext cx="3657695" cy="3657790"/>
            </a:xfrm>
            <a:custGeom>
              <a:avLst/>
              <a:gdLst>
                <a:gd name="connsiteX0" fmla="*/ 1271945 w 3657695"/>
                <a:gd name="connsiteY0" fmla="*/ 160 h 3657790"/>
                <a:gd name="connsiteX1" fmla="*/ 1329667 w 3657695"/>
                <a:gd name="connsiteY1" fmla="*/ 16733 h 3657790"/>
                <a:gd name="connsiteX2" fmla="*/ 1553314 w 3657695"/>
                <a:gd name="connsiteY2" fmla="*/ 218092 h 3657790"/>
                <a:gd name="connsiteX3" fmla="*/ 1592747 w 3657695"/>
                <a:gd name="connsiteY3" fmla="*/ 243904 h 3657790"/>
                <a:gd name="connsiteX4" fmla="*/ 1749624 w 3657695"/>
                <a:gd name="connsiteY4" fmla="*/ 299244 h 3657790"/>
                <a:gd name="connsiteX5" fmla="*/ 1782771 w 3657695"/>
                <a:gd name="connsiteY5" fmla="*/ 305341 h 3657790"/>
                <a:gd name="connsiteX6" fmla="*/ 2261307 w 3657695"/>
                <a:gd name="connsiteY6" fmla="*/ 306388 h 3657790"/>
                <a:gd name="connsiteX7" fmla="*/ 2553344 w 3657695"/>
                <a:gd name="connsiteY7" fmla="*/ 547847 h 3657790"/>
                <a:gd name="connsiteX8" fmla="*/ 2559916 w 3657695"/>
                <a:gd name="connsiteY8" fmla="*/ 636525 h 3657790"/>
                <a:gd name="connsiteX9" fmla="*/ 2559916 w 3657695"/>
                <a:gd name="connsiteY9" fmla="*/ 1615028 h 3657790"/>
                <a:gd name="connsiteX10" fmla="*/ 2593634 w 3657695"/>
                <a:gd name="connsiteY10" fmla="*/ 1661796 h 3657790"/>
                <a:gd name="connsiteX11" fmla="*/ 2783087 w 3657695"/>
                <a:gd name="connsiteY11" fmla="*/ 1814672 h 3657790"/>
                <a:gd name="connsiteX12" fmla="*/ 3195805 w 3657695"/>
                <a:gd name="connsiteY12" fmla="*/ 2486566 h 3657790"/>
                <a:gd name="connsiteX13" fmla="*/ 3543563 w 3657695"/>
                <a:gd name="connsiteY13" fmla="*/ 3051779 h 3657790"/>
                <a:gd name="connsiteX14" fmla="*/ 3657863 w 3657695"/>
                <a:gd name="connsiteY14" fmla="*/ 3279141 h 3657790"/>
                <a:gd name="connsiteX15" fmla="*/ 3657863 w 3657695"/>
                <a:gd name="connsiteY15" fmla="*/ 3379153 h 3657790"/>
                <a:gd name="connsiteX16" fmla="*/ 3649766 w 3657695"/>
                <a:gd name="connsiteY16" fmla="*/ 3406204 h 3657790"/>
                <a:gd name="connsiteX17" fmla="*/ 3334584 w 3657695"/>
                <a:gd name="connsiteY17" fmla="*/ 3657569 h 3657790"/>
                <a:gd name="connsiteX18" fmla="*/ 1663518 w 3657695"/>
                <a:gd name="connsiteY18" fmla="*/ 3657569 h 3657790"/>
                <a:gd name="connsiteX19" fmla="*/ 1389198 w 3657695"/>
                <a:gd name="connsiteY19" fmla="*/ 3500026 h 3657790"/>
                <a:gd name="connsiteX20" fmla="*/ 1340906 w 3657695"/>
                <a:gd name="connsiteY20" fmla="*/ 3474308 h 3657790"/>
                <a:gd name="connsiteX21" fmla="*/ 890945 w 3657695"/>
                <a:gd name="connsiteY21" fmla="*/ 3474308 h 3657790"/>
                <a:gd name="connsiteX22" fmla="*/ 287632 w 3657695"/>
                <a:gd name="connsiteY22" fmla="*/ 3471927 h 3657790"/>
                <a:gd name="connsiteX23" fmla="*/ 20932 w 3657695"/>
                <a:gd name="connsiteY23" fmla="*/ 3278474 h 3657790"/>
                <a:gd name="connsiteX24" fmla="*/ 167 w 3657695"/>
                <a:gd name="connsiteY24" fmla="*/ 3214752 h 3657790"/>
                <a:gd name="connsiteX25" fmla="*/ 167 w 3657695"/>
                <a:gd name="connsiteY25" fmla="*/ 564516 h 3657790"/>
                <a:gd name="connsiteX26" fmla="*/ 4358 w 3657695"/>
                <a:gd name="connsiteY26" fmla="*/ 558991 h 3657790"/>
                <a:gd name="connsiteX27" fmla="*/ 333733 w 3657695"/>
                <a:gd name="connsiteY27" fmla="*/ 305531 h 3657790"/>
                <a:gd name="connsiteX28" fmla="*/ 658345 w 3657695"/>
                <a:gd name="connsiteY28" fmla="*/ 305531 h 3657790"/>
                <a:gd name="connsiteX29" fmla="*/ 691016 w 3657695"/>
                <a:gd name="connsiteY29" fmla="*/ 297911 h 3657790"/>
                <a:gd name="connsiteX30" fmla="*/ 841225 w 3657695"/>
                <a:gd name="connsiteY30" fmla="*/ 244381 h 3657790"/>
                <a:gd name="connsiteX31" fmla="*/ 887802 w 3657695"/>
                <a:gd name="connsiteY31" fmla="*/ 213329 h 3657790"/>
                <a:gd name="connsiteX32" fmla="*/ 1100972 w 3657695"/>
                <a:gd name="connsiteY32" fmla="*/ 20067 h 3657790"/>
                <a:gd name="connsiteX33" fmla="*/ 1164789 w 3657695"/>
                <a:gd name="connsiteY33" fmla="*/ 160 h 3657790"/>
                <a:gd name="connsiteX34" fmla="*/ 2194346 w 3657695"/>
                <a:gd name="connsiteY34" fmla="*/ 676435 h 3657790"/>
                <a:gd name="connsiteX35" fmla="*/ 2183964 w 3657695"/>
                <a:gd name="connsiteY35" fmla="*/ 671672 h 3657790"/>
                <a:gd name="connsiteX36" fmla="*/ 1769722 w 3657695"/>
                <a:gd name="connsiteY36" fmla="*/ 671672 h 3657790"/>
                <a:gd name="connsiteX37" fmla="*/ 1740575 w 3657695"/>
                <a:gd name="connsiteY37" fmla="*/ 686436 h 3657790"/>
                <a:gd name="connsiteX38" fmla="*/ 1643420 w 3657695"/>
                <a:gd name="connsiteY38" fmla="*/ 731108 h 3657790"/>
                <a:gd name="connsiteX39" fmla="*/ 796934 w 3657695"/>
                <a:gd name="connsiteY39" fmla="*/ 730060 h 3657790"/>
                <a:gd name="connsiteX40" fmla="*/ 721972 w 3657695"/>
                <a:gd name="connsiteY40" fmla="*/ 705200 h 3657790"/>
                <a:gd name="connsiteX41" fmla="*/ 613387 w 3657695"/>
                <a:gd name="connsiteY41" fmla="*/ 670910 h 3657790"/>
                <a:gd name="connsiteX42" fmla="*/ 506231 w 3657695"/>
                <a:gd name="connsiteY42" fmla="*/ 670910 h 3657790"/>
                <a:gd name="connsiteX43" fmla="*/ 368118 w 3657695"/>
                <a:gd name="connsiteY43" fmla="*/ 670910 h 3657790"/>
                <a:gd name="connsiteX44" fmla="*/ 368118 w 3657695"/>
                <a:gd name="connsiteY44" fmla="*/ 3108358 h 3657790"/>
                <a:gd name="connsiteX45" fmla="*/ 406218 w 3657695"/>
                <a:gd name="connsiteY45" fmla="*/ 3108358 h 3657790"/>
                <a:gd name="connsiteX46" fmla="*/ 1384912 w 3657695"/>
                <a:gd name="connsiteY46" fmla="*/ 3109120 h 3657790"/>
                <a:gd name="connsiteX47" fmla="*/ 1441014 w 3657695"/>
                <a:gd name="connsiteY47" fmla="*/ 3077592 h 3657790"/>
                <a:gd name="connsiteX48" fmla="*/ 2172534 w 3657695"/>
                <a:gd name="connsiteY48" fmla="*/ 1885252 h 3657790"/>
                <a:gd name="connsiteX49" fmla="*/ 2193489 w 3657695"/>
                <a:gd name="connsiteY49" fmla="*/ 1812767 h 3657790"/>
                <a:gd name="connsiteX50" fmla="*/ 2194346 w 3657695"/>
                <a:gd name="connsiteY50" fmla="*/ 923418 h 3657790"/>
                <a:gd name="connsiteX51" fmla="*/ 2500099 w 3657695"/>
                <a:gd name="connsiteY51" fmla="*/ 3536316 h 3657790"/>
                <a:gd name="connsiteX52" fmla="*/ 3318011 w 3657695"/>
                <a:gd name="connsiteY52" fmla="*/ 3536316 h 3657790"/>
                <a:gd name="connsiteX53" fmla="*/ 3508511 w 3657695"/>
                <a:gd name="connsiteY53" fmla="*/ 3433065 h 3657790"/>
                <a:gd name="connsiteX54" fmla="*/ 3499652 w 3657695"/>
                <a:gd name="connsiteY54" fmla="*/ 3213323 h 3657790"/>
                <a:gd name="connsiteX55" fmla="*/ 2675073 w 3657695"/>
                <a:gd name="connsiteY55" fmla="*/ 1873060 h 3657790"/>
                <a:gd name="connsiteX56" fmla="*/ 2324744 w 3657695"/>
                <a:gd name="connsiteY56" fmla="*/ 1873060 h 3657790"/>
                <a:gd name="connsiteX57" fmla="*/ 1501784 w 3657695"/>
                <a:gd name="connsiteY57" fmla="*/ 3210656 h 3657790"/>
                <a:gd name="connsiteX58" fmla="*/ 1491782 w 3657695"/>
                <a:gd name="connsiteY58" fmla="*/ 3433446 h 3657790"/>
                <a:gd name="connsiteX59" fmla="*/ 1685807 w 3657695"/>
                <a:gd name="connsiteY59" fmla="*/ 3536411 h 3657790"/>
                <a:gd name="connsiteX60" fmla="*/ 2500099 w 3657695"/>
                <a:gd name="connsiteY60" fmla="*/ 3536030 h 3657790"/>
                <a:gd name="connsiteX61" fmla="*/ 1353289 w 3657695"/>
                <a:gd name="connsiteY61" fmla="*/ 3230754 h 3657790"/>
                <a:gd name="connsiteX62" fmla="*/ 390692 w 3657695"/>
                <a:gd name="connsiteY62" fmla="*/ 3230754 h 3657790"/>
                <a:gd name="connsiteX63" fmla="*/ 243817 w 3657695"/>
                <a:gd name="connsiteY63" fmla="*/ 3082640 h 3657790"/>
                <a:gd name="connsiteX64" fmla="*/ 243817 w 3657695"/>
                <a:gd name="connsiteY64" fmla="*/ 1689609 h 3657790"/>
                <a:gd name="connsiteX65" fmla="*/ 243817 w 3657695"/>
                <a:gd name="connsiteY65" fmla="*/ 682721 h 3657790"/>
                <a:gd name="connsiteX66" fmla="*/ 377167 w 3657695"/>
                <a:gd name="connsiteY66" fmla="*/ 549371 h 3657790"/>
                <a:gd name="connsiteX67" fmla="*/ 630722 w 3657695"/>
                <a:gd name="connsiteY67" fmla="*/ 549371 h 3657790"/>
                <a:gd name="connsiteX68" fmla="*/ 669489 w 3657695"/>
                <a:gd name="connsiteY68" fmla="*/ 549371 h 3657790"/>
                <a:gd name="connsiteX69" fmla="*/ 669489 w 3657695"/>
                <a:gd name="connsiteY69" fmla="*/ 429356 h 3657790"/>
                <a:gd name="connsiteX70" fmla="*/ 633199 w 3657695"/>
                <a:gd name="connsiteY70" fmla="*/ 427546 h 3657790"/>
                <a:gd name="connsiteX71" fmla="*/ 322589 w 3657695"/>
                <a:gd name="connsiteY71" fmla="*/ 427546 h 3657790"/>
                <a:gd name="connsiteX72" fmla="*/ 121992 w 3657695"/>
                <a:gd name="connsiteY72" fmla="*/ 629953 h 3657790"/>
                <a:gd name="connsiteX73" fmla="*/ 121992 w 3657695"/>
                <a:gd name="connsiteY73" fmla="*/ 3150934 h 3657790"/>
                <a:gd name="connsiteX74" fmla="*/ 323732 w 3657695"/>
                <a:gd name="connsiteY74" fmla="*/ 3352293 h 3657790"/>
                <a:gd name="connsiteX75" fmla="*/ 1302140 w 3657695"/>
                <a:gd name="connsiteY75" fmla="*/ 3352293 h 3657790"/>
                <a:gd name="connsiteX76" fmla="*/ 1338906 w 3657695"/>
                <a:gd name="connsiteY76" fmla="*/ 3350674 h 3657790"/>
                <a:gd name="connsiteX77" fmla="*/ 1353289 w 3657695"/>
                <a:gd name="connsiteY77" fmla="*/ 3230468 h 3657790"/>
                <a:gd name="connsiteX78" fmla="*/ 1643897 w 3657695"/>
                <a:gd name="connsiteY78" fmla="*/ 365348 h 3657790"/>
                <a:gd name="connsiteX79" fmla="*/ 1528930 w 3657695"/>
                <a:gd name="connsiteY79" fmla="*/ 365348 h 3657790"/>
                <a:gd name="connsiteX80" fmla="*/ 1457016 w 3657695"/>
                <a:gd name="connsiteY80" fmla="*/ 311246 h 3657790"/>
                <a:gd name="connsiteX81" fmla="*/ 1439014 w 3657695"/>
                <a:gd name="connsiteY81" fmla="*/ 261049 h 3657790"/>
                <a:gd name="connsiteX82" fmla="*/ 1200889 w 3657695"/>
                <a:gd name="connsiteY82" fmla="*/ 122651 h 3657790"/>
                <a:gd name="connsiteX83" fmla="*/ 985433 w 3657695"/>
                <a:gd name="connsiteY83" fmla="*/ 298768 h 3657790"/>
                <a:gd name="connsiteX84" fmla="*/ 897899 w 3657695"/>
                <a:gd name="connsiteY84" fmla="*/ 365443 h 3657790"/>
                <a:gd name="connsiteX85" fmla="*/ 795695 w 3657695"/>
                <a:gd name="connsiteY85" fmla="*/ 365443 h 3657790"/>
                <a:gd name="connsiteX86" fmla="*/ 795695 w 3657695"/>
                <a:gd name="connsiteY86" fmla="*/ 606712 h 3657790"/>
                <a:gd name="connsiteX87" fmla="*/ 1643897 w 3657695"/>
                <a:gd name="connsiteY87" fmla="*/ 606712 h 3657790"/>
                <a:gd name="connsiteX88" fmla="*/ 2316266 w 3657695"/>
                <a:gd name="connsiteY88" fmla="*/ 1698848 h 3657790"/>
                <a:gd name="connsiteX89" fmla="*/ 2406659 w 3657695"/>
                <a:gd name="connsiteY89" fmla="*/ 1661415 h 3657790"/>
                <a:gd name="connsiteX90" fmla="*/ 2438567 w 3657695"/>
                <a:gd name="connsiteY90" fmla="*/ 1617028 h 3657790"/>
                <a:gd name="connsiteX91" fmla="*/ 2438567 w 3657695"/>
                <a:gd name="connsiteY91" fmla="*/ 625000 h 3657790"/>
                <a:gd name="connsiteX92" fmla="*/ 2241400 w 3657695"/>
                <a:gd name="connsiteY92" fmla="*/ 427165 h 3657790"/>
                <a:gd name="connsiteX93" fmla="*/ 1806012 w 3657695"/>
                <a:gd name="connsiteY93" fmla="*/ 427165 h 3657790"/>
                <a:gd name="connsiteX94" fmla="*/ 1771722 w 3657695"/>
                <a:gd name="connsiteY94" fmla="*/ 428880 h 3657790"/>
                <a:gd name="connsiteX95" fmla="*/ 1771722 w 3657695"/>
                <a:gd name="connsiteY95" fmla="*/ 548990 h 3657790"/>
                <a:gd name="connsiteX96" fmla="*/ 2170439 w 3657695"/>
                <a:gd name="connsiteY96" fmla="*/ 548990 h 3657790"/>
                <a:gd name="connsiteX97" fmla="*/ 2316171 w 3657695"/>
                <a:gd name="connsiteY97" fmla="*/ 693675 h 3657790"/>
                <a:gd name="connsiteX98" fmla="*/ 2316171 w 3657695"/>
                <a:gd name="connsiteY98" fmla="*/ 1657224 h 36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657695" h="3657790">
                  <a:moveTo>
                    <a:pt x="1271945" y="160"/>
                  </a:moveTo>
                  <a:cubicBezTo>
                    <a:pt x="1290995" y="5589"/>
                    <a:pt x="1310712" y="10351"/>
                    <a:pt x="1329667" y="16733"/>
                  </a:cubicBezTo>
                  <a:cubicBezTo>
                    <a:pt x="1433108" y="51594"/>
                    <a:pt x="1509023" y="117984"/>
                    <a:pt x="1553314" y="218092"/>
                  </a:cubicBezTo>
                  <a:cubicBezTo>
                    <a:pt x="1561982" y="237618"/>
                    <a:pt x="1571697" y="245333"/>
                    <a:pt x="1592747" y="243904"/>
                  </a:cubicBezTo>
                  <a:cubicBezTo>
                    <a:pt x="1652564" y="239999"/>
                    <a:pt x="1709714" y="243904"/>
                    <a:pt x="1749624" y="299244"/>
                  </a:cubicBezTo>
                  <a:cubicBezTo>
                    <a:pt x="1754482" y="305817"/>
                    <a:pt x="1771436" y="305245"/>
                    <a:pt x="1782771" y="305341"/>
                  </a:cubicBezTo>
                  <a:cubicBezTo>
                    <a:pt x="1942315" y="305341"/>
                    <a:pt x="2101859" y="304007"/>
                    <a:pt x="2261307" y="306388"/>
                  </a:cubicBezTo>
                  <a:cubicBezTo>
                    <a:pt x="2406849" y="308579"/>
                    <a:pt x="2523245" y="405925"/>
                    <a:pt x="2553344" y="547847"/>
                  </a:cubicBezTo>
                  <a:cubicBezTo>
                    <a:pt x="2558591" y="577100"/>
                    <a:pt x="2560794" y="606818"/>
                    <a:pt x="2559916" y="636525"/>
                  </a:cubicBezTo>
                  <a:cubicBezTo>
                    <a:pt x="2560360" y="962788"/>
                    <a:pt x="2560360" y="1288956"/>
                    <a:pt x="2559916" y="1615028"/>
                  </a:cubicBezTo>
                  <a:cubicBezTo>
                    <a:pt x="2559916" y="1641508"/>
                    <a:pt x="2565250" y="1654081"/>
                    <a:pt x="2593634" y="1661796"/>
                  </a:cubicBezTo>
                  <a:cubicBezTo>
                    <a:pt x="2678026" y="1685037"/>
                    <a:pt x="2737843" y="1740663"/>
                    <a:pt x="2783087" y="1814672"/>
                  </a:cubicBezTo>
                  <a:cubicBezTo>
                    <a:pt x="2920120" y="2038954"/>
                    <a:pt x="3057692" y="2262919"/>
                    <a:pt x="3195805" y="2486566"/>
                  </a:cubicBezTo>
                  <a:cubicBezTo>
                    <a:pt x="3311756" y="2674970"/>
                    <a:pt x="3427675" y="2863375"/>
                    <a:pt x="3543563" y="3051779"/>
                  </a:cubicBezTo>
                  <a:cubicBezTo>
                    <a:pt x="3588235" y="3124264"/>
                    <a:pt x="3637765" y="3194654"/>
                    <a:pt x="3657863" y="3279141"/>
                  </a:cubicBezTo>
                  <a:lnTo>
                    <a:pt x="3657863" y="3379153"/>
                  </a:lnTo>
                  <a:cubicBezTo>
                    <a:pt x="3655100" y="3388202"/>
                    <a:pt x="3652052" y="3397060"/>
                    <a:pt x="3649766" y="3406204"/>
                  </a:cubicBezTo>
                  <a:cubicBezTo>
                    <a:pt x="3613000" y="3555842"/>
                    <a:pt x="3487270" y="3657379"/>
                    <a:pt x="3334584" y="3657569"/>
                  </a:cubicBezTo>
                  <a:cubicBezTo>
                    <a:pt x="2777562" y="3658077"/>
                    <a:pt x="2220540" y="3658077"/>
                    <a:pt x="1663518" y="3657569"/>
                  </a:cubicBezTo>
                  <a:cubicBezTo>
                    <a:pt x="1543598" y="3657569"/>
                    <a:pt x="1451015" y="3602705"/>
                    <a:pt x="1389198" y="3500026"/>
                  </a:cubicBezTo>
                  <a:cubicBezTo>
                    <a:pt x="1376435" y="3478880"/>
                    <a:pt x="1362909" y="3474213"/>
                    <a:pt x="1340906" y="3474308"/>
                  </a:cubicBezTo>
                  <a:cubicBezTo>
                    <a:pt x="1190888" y="3475070"/>
                    <a:pt x="1040964" y="3474308"/>
                    <a:pt x="890945" y="3474308"/>
                  </a:cubicBezTo>
                  <a:cubicBezTo>
                    <a:pt x="689873" y="3474308"/>
                    <a:pt x="488609" y="3477356"/>
                    <a:pt x="287632" y="3471927"/>
                  </a:cubicBezTo>
                  <a:cubicBezTo>
                    <a:pt x="158949" y="3468403"/>
                    <a:pt x="70652" y="3396679"/>
                    <a:pt x="20932" y="3278474"/>
                  </a:cubicBezTo>
                  <a:cubicBezTo>
                    <a:pt x="12359" y="3257900"/>
                    <a:pt x="7025" y="3235993"/>
                    <a:pt x="167" y="3214752"/>
                  </a:cubicBezTo>
                  <a:lnTo>
                    <a:pt x="167" y="564516"/>
                  </a:lnTo>
                  <a:cubicBezTo>
                    <a:pt x="1596" y="562706"/>
                    <a:pt x="3787" y="561087"/>
                    <a:pt x="4358" y="558991"/>
                  </a:cubicBezTo>
                  <a:cubicBezTo>
                    <a:pt x="50745" y="385541"/>
                    <a:pt x="154568" y="305626"/>
                    <a:pt x="333733" y="305531"/>
                  </a:cubicBezTo>
                  <a:cubicBezTo>
                    <a:pt x="441937" y="305531"/>
                    <a:pt x="550141" y="305531"/>
                    <a:pt x="658345" y="305531"/>
                  </a:cubicBezTo>
                  <a:cubicBezTo>
                    <a:pt x="669489" y="305531"/>
                    <a:pt x="686063" y="304864"/>
                    <a:pt x="691016" y="297911"/>
                  </a:cubicBezTo>
                  <a:cubicBezTo>
                    <a:pt x="729116" y="245143"/>
                    <a:pt x="783789" y="239999"/>
                    <a:pt x="841225" y="244381"/>
                  </a:cubicBezTo>
                  <a:cubicBezTo>
                    <a:pt x="866847" y="246285"/>
                    <a:pt x="877420" y="236094"/>
                    <a:pt x="887802" y="213329"/>
                  </a:cubicBezTo>
                  <a:cubicBezTo>
                    <a:pt x="928337" y="121665"/>
                    <a:pt x="1005785" y="51449"/>
                    <a:pt x="1100972" y="20067"/>
                  </a:cubicBezTo>
                  <a:cubicBezTo>
                    <a:pt x="1122022" y="12733"/>
                    <a:pt x="1143548" y="6732"/>
                    <a:pt x="1164789" y="160"/>
                  </a:cubicBezTo>
                  <a:close/>
                  <a:moveTo>
                    <a:pt x="2194346" y="676435"/>
                  </a:moveTo>
                  <a:cubicBezTo>
                    <a:pt x="2188346" y="673577"/>
                    <a:pt x="2186250" y="671672"/>
                    <a:pt x="2183964" y="671672"/>
                  </a:cubicBezTo>
                  <a:cubicBezTo>
                    <a:pt x="2045947" y="671672"/>
                    <a:pt x="1907739" y="670815"/>
                    <a:pt x="1769722" y="671672"/>
                  </a:cubicBezTo>
                  <a:cubicBezTo>
                    <a:pt x="1758514" y="672818"/>
                    <a:pt x="1748130" y="678078"/>
                    <a:pt x="1740575" y="686436"/>
                  </a:cubicBezTo>
                  <a:cubicBezTo>
                    <a:pt x="1716510" y="715119"/>
                    <a:pt x="1680860" y="731511"/>
                    <a:pt x="1643420" y="731108"/>
                  </a:cubicBezTo>
                  <a:cubicBezTo>
                    <a:pt x="1361290" y="731108"/>
                    <a:pt x="1079064" y="731680"/>
                    <a:pt x="796934" y="730060"/>
                  </a:cubicBezTo>
                  <a:cubicBezTo>
                    <a:pt x="771311" y="730060"/>
                    <a:pt x="737307" y="722440"/>
                    <a:pt x="721972" y="705200"/>
                  </a:cubicBezTo>
                  <a:cubicBezTo>
                    <a:pt x="690158" y="669577"/>
                    <a:pt x="653773" y="669577"/>
                    <a:pt x="613387" y="670910"/>
                  </a:cubicBezTo>
                  <a:cubicBezTo>
                    <a:pt x="577763" y="672053"/>
                    <a:pt x="541949" y="670910"/>
                    <a:pt x="506231" y="670910"/>
                  </a:cubicBezTo>
                  <a:lnTo>
                    <a:pt x="368118" y="670910"/>
                  </a:lnTo>
                  <a:lnTo>
                    <a:pt x="368118" y="3108358"/>
                  </a:lnTo>
                  <a:lnTo>
                    <a:pt x="406218" y="3108358"/>
                  </a:lnTo>
                  <a:cubicBezTo>
                    <a:pt x="732449" y="3108358"/>
                    <a:pt x="1058681" y="3108358"/>
                    <a:pt x="1384912" y="3109120"/>
                  </a:cubicBezTo>
                  <a:cubicBezTo>
                    <a:pt x="1408315" y="3111139"/>
                    <a:pt x="1430570" y="3098632"/>
                    <a:pt x="1441014" y="3077592"/>
                  </a:cubicBezTo>
                  <a:cubicBezTo>
                    <a:pt x="1684473" y="2680145"/>
                    <a:pt x="1928313" y="2282699"/>
                    <a:pt x="2172534" y="1885252"/>
                  </a:cubicBezTo>
                  <a:cubicBezTo>
                    <a:pt x="2185716" y="1863329"/>
                    <a:pt x="2192940" y="1838342"/>
                    <a:pt x="2193489" y="1812767"/>
                  </a:cubicBezTo>
                  <a:cubicBezTo>
                    <a:pt x="2194918" y="1516254"/>
                    <a:pt x="2194346" y="1219836"/>
                    <a:pt x="2194346" y="923418"/>
                  </a:cubicBezTo>
                  <a:close/>
                  <a:moveTo>
                    <a:pt x="2500099" y="3536316"/>
                  </a:moveTo>
                  <a:cubicBezTo>
                    <a:pt x="2772704" y="3536316"/>
                    <a:pt x="3045405" y="3536316"/>
                    <a:pt x="3318011" y="3536316"/>
                  </a:cubicBezTo>
                  <a:cubicBezTo>
                    <a:pt x="3400878" y="3536316"/>
                    <a:pt x="3466791" y="3506693"/>
                    <a:pt x="3508511" y="3433065"/>
                  </a:cubicBezTo>
                  <a:cubicBezTo>
                    <a:pt x="3550230" y="3359437"/>
                    <a:pt x="3543848" y="3285046"/>
                    <a:pt x="3499652" y="3213323"/>
                  </a:cubicBezTo>
                  <a:cubicBezTo>
                    <a:pt x="3224824" y="2766601"/>
                    <a:pt x="2949965" y="2319846"/>
                    <a:pt x="2675073" y="1873060"/>
                  </a:cubicBezTo>
                  <a:cubicBezTo>
                    <a:pt x="2587824" y="1731614"/>
                    <a:pt x="2411897" y="1731805"/>
                    <a:pt x="2324744" y="1873060"/>
                  </a:cubicBezTo>
                  <a:cubicBezTo>
                    <a:pt x="2049852" y="2318767"/>
                    <a:pt x="1775532" y="2764632"/>
                    <a:pt x="1501784" y="3210656"/>
                  </a:cubicBezTo>
                  <a:cubicBezTo>
                    <a:pt x="1456826" y="3283522"/>
                    <a:pt x="1449206" y="3357817"/>
                    <a:pt x="1491782" y="3433446"/>
                  </a:cubicBezTo>
                  <a:cubicBezTo>
                    <a:pt x="1534359" y="3509074"/>
                    <a:pt x="1601701" y="3536697"/>
                    <a:pt x="1685807" y="3536411"/>
                  </a:cubicBezTo>
                  <a:cubicBezTo>
                    <a:pt x="1957269" y="3535459"/>
                    <a:pt x="2228636" y="3536030"/>
                    <a:pt x="2500099" y="3536030"/>
                  </a:cubicBezTo>
                  <a:close/>
                  <a:moveTo>
                    <a:pt x="1353289" y="3230754"/>
                  </a:moveTo>
                  <a:lnTo>
                    <a:pt x="390692" y="3230754"/>
                  </a:lnTo>
                  <a:cubicBezTo>
                    <a:pt x="287441" y="3230754"/>
                    <a:pt x="243817" y="3186748"/>
                    <a:pt x="243817" y="3082640"/>
                  </a:cubicBezTo>
                  <a:lnTo>
                    <a:pt x="243817" y="1689609"/>
                  </a:lnTo>
                  <a:cubicBezTo>
                    <a:pt x="243817" y="1353948"/>
                    <a:pt x="243817" y="1018319"/>
                    <a:pt x="243817" y="682721"/>
                  </a:cubicBezTo>
                  <a:cubicBezTo>
                    <a:pt x="243817" y="598615"/>
                    <a:pt x="292966" y="549371"/>
                    <a:pt x="377167" y="549371"/>
                  </a:cubicBezTo>
                  <a:cubicBezTo>
                    <a:pt x="461368" y="549371"/>
                    <a:pt x="546236" y="549371"/>
                    <a:pt x="630722" y="549371"/>
                  </a:cubicBezTo>
                  <a:lnTo>
                    <a:pt x="669489" y="549371"/>
                  </a:lnTo>
                  <a:lnTo>
                    <a:pt x="669489" y="429356"/>
                  </a:lnTo>
                  <a:cubicBezTo>
                    <a:pt x="656345" y="428689"/>
                    <a:pt x="644819" y="427546"/>
                    <a:pt x="633199" y="427546"/>
                  </a:cubicBezTo>
                  <a:cubicBezTo>
                    <a:pt x="529630" y="427546"/>
                    <a:pt x="426094" y="427546"/>
                    <a:pt x="322589" y="427546"/>
                  </a:cubicBezTo>
                  <a:cubicBezTo>
                    <a:pt x="195335" y="427546"/>
                    <a:pt x="121992" y="501746"/>
                    <a:pt x="121992" y="629953"/>
                  </a:cubicBezTo>
                  <a:cubicBezTo>
                    <a:pt x="121992" y="1470312"/>
                    <a:pt x="121992" y="2310639"/>
                    <a:pt x="121992" y="3150934"/>
                  </a:cubicBezTo>
                  <a:cubicBezTo>
                    <a:pt x="121992" y="3278665"/>
                    <a:pt x="195525" y="3352198"/>
                    <a:pt x="323732" y="3352293"/>
                  </a:cubicBezTo>
                  <a:cubicBezTo>
                    <a:pt x="649868" y="3352293"/>
                    <a:pt x="976004" y="3352293"/>
                    <a:pt x="1302140" y="3352293"/>
                  </a:cubicBezTo>
                  <a:cubicBezTo>
                    <a:pt x="1314713" y="3352293"/>
                    <a:pt x="1327381" y="3351245"/>
                    <a:pt x="1338906" y="3350674"/>
                  </a:cubicBezTo>
                  <a:cubicBezTo>
                    <a:pt x="1343859" y="3310097"/>
                    <a:pt x="1348336" y="3271997"/>
                    <a:pt x="1353289" y="3230468"/>
                  </a:cubicBezTo>
                  <a:close/>
                  <a:moveTo>
                    <a:pt x="1643897" y="365348"/>
                  </a:moveTo>
                  <a:cubicBezTo>
                    <a:pt x="1602463" y="365348"/>
                    <a:pt x="1565696" y="365348"/>
                    <a:pt x="1528930" y="365348"/>
                  </a:cubicBezTo>
                  <a:cubicBezTo>
                    <a:pt x="1485496" y="365348"/>
                    <a:pt x="1469303" y="352013"/>
                    <a:pt x="1457016" y="311246"/>
                  </a:cubicBezTo>
                  <a:cubicBezTo>
                    <a:pt x="1452288" y="294084"/>
                    <a:pt x="1446270" y="277305"/>
                    <a:pt x="1439014" y="261049"/>
                  </a:cubicBezTo>
                  <a:cubicBezTo>
                    <a:pt x="1395869" y="170137"/>
                    <a:pt x="1301238" y="115138"/>
                    <a:pt x="1200889" y="122651"/>
                  </a:cubicBezTo>
                  <a:cubicBezTo>
                    <a:pt x="1099377" y="130697"/>
                    <a:pt x="1013511" y="200885"/>
                    <a:pt x="985433" y="298768"/>
                  </a:cubicBezTo>
                  <a:cubicBezTo>
                    <a:pt x="968384" y="357061"/>
                    <a:pt x="957525" y="365443"/>
                    <a:pt x="897899" y="365443"/>
                  </a:cubicBezTo>
                  <a:lnTo>
                    <a:pt x="795695" y="365443"/>
                  </a:lnTo>
                  <a:lnTo>
                    <a:pt x="795695" y="606712"/>
                  </a:lnTo>
                  <a:lnTo>
                    <a:pt x="1643897" y="606712"/>
                  </a:lnTo>
                  <a:close/>
                  <a:moveTo>
                    <a:pt x="2316266" y="1698848"/>
                  </a:moveTo>
                  <a:cubicBezTo>
                    <a:pt x="2349985" y="1684370"/>
                    <a:pt x="2377226" y="1668368"/>
                    <a:pt x="2406659" y="1661415"/>
                  </a:cubicBezTo>
                  <a:cubicBezTo>
                    <a:pt x="2434091" y="1654843"/>
                    <a:pt x="2438663" y="1641793"/>
                    <a:pt x="2438567" y="1617028"/>
                  </a:cubicBezTo>
                  <a:cubicBezTo>
                    <a:pt x="2437901" y="1286320"/>
                    <a:pt x="2438567" y="955612"/>
                    <a:pt x="2438567" y="625000"/>
                  </a:cubicBezTo>
                  <a:cubicBezTo>
                    <a:pt x="2438567" y="500508"/>
                    <a:pt x="2365320" y="427451"/>
                    <a:pt x="2241400" y="427165"/>
                  </a:cubicBezTo>
                  <a:cubicBezTo>
                    <a:pt x="2096302" y="427165"/>
                    <a:pt x="1951173" y="427165"/>
                    <a:pt x="1806012" y="427165"/>
                  </a:cubicBezTo>
                  <a:cubicBezTo>
                    <a:pt x="1794582" y="427165"/>
                    <a:pt x="1783152" y="428308"/>
                    <a:pt x="1771722" y="428880"/>
                  </a:cubicBezTo>
                  <a:lnTo>
                    <a:pt x="1771722" y="548990"/>
                  </a:lnTo>
                  <a:lnTo>
                    <a:pt x="2170439" y="548990"/>
                  </a:lnTo>
                  <a:cubicBezTo>
                    <a:pt x="2272547" y="548990"/>
                    <a:pt x="2316171" y="592234"/>
                    <a:pt x="2316171" y="693675"/>
                  </a:cubicBezTo>
                  <a:cubicBezTo>
                    <a:pt x="2316171" y="1014858"/>
                    <a:pt x="2316171" y="1336041"/>
                    <a:pt x="2316171" y="1657224"/>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45ADD108-618D-CF4E-9EBB-6A760B740689}"/>
                </a:ext>
              </a:extLst>
            </p:cNvPr>
            <p:cNvSpPr/>
            <p:nvPr/>
          </p:nvSpPr>
          <p:spPr>
            <a:xfrm>
              <a:off x="3901249" y="2636424"/>
              <a:ext cx="914631" cy="121919"/>
            </a:xfrm>
            <a:custGeom>
              <a:avLst/>
              <a:gdLst>
                <a:gd name="connsiteX0" fmla="*/ 458034 w 914631"/>
                <a:gd name="connsiteY0" fmla="*/ 121794 h 121919"/>
                <a:gd name="connsiteX1" fmla="*/ 76367 w 914631"/>
                <a:gd name="connsiteY1" fmla="*/ 121794 h 121919"/>
                <a:gd name="connsiteX2" fmla="*/ 167 w 914631"/>
                <a:gd name="connsiteY2" fmla="*/ 60929 h 121919"/>
                <a:gd name="connsiteX3" fmla="*/ 76939 w 914631"/>
                <a:gd name="connsiteY3" fmla="*/ 160 h 121919"/>
                <a:gd name="connsiteX4" fmla="*/ 840368 w 914631"/>
                <a:gd name="connsiteY4" fmla="*/ 160 h 121919"/>
                <a:gd name="connsiteX5" fmla="*/ 909519 w 914631"/>
                <a:gd name="connsiteY5" fmla="*/ 83979 h 121919"/>
                <a:gd name="connsiteX6" fmla="*/ 842844 w 914631"/>
                <a:gd name="connsiteY6" fmla="*/ 122079 h 121919"/>
                <a:gd name="connsiteX7" fmla="*/ 458034 w 914631"/>
                <a:gd name="connsiteY7" fmla="*/ 121794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631" h="121919">
                  <a:moveTo>
                    <a:pt x="458034" y="121794"/>
                  </a:moveTo>
                  <a:cubicBezTo>
                    <a:pt x="331034" y="121794"/>
                    <a:pt x="203812" y="121794"/>
                    <a:pt x="76367" y="121794"/>
                  </a:cubicBezTo>
                  <a:cubicBezTo>
                    <a:pt x="28742" y="121794"/>
                    <a:pt x="167" y="98362"/>
                    <a:pt x="167" y="60929"/>
                  </a:cubicBezTo>
                  <a:cubicBezTo>
                    <a:pt x="167" y="23496"/>
                    <a:pt x="29599" y="255"/>
                    <a:pt x="76939" y="160"/>
                  </a:cubicBezTo>
                  <a:cubicBezTo>
                    <a:pt x="331383" y="160"/>
                    <a:pt x="585860" y="160"/>
                    <a:pt x="840368" y="160"/>
                  </a:cubicBezTo>
                  <a:cubicBezTo>
                    <a:pt x="895517" y="160"/>
                    <a:pt x="928188" y="40260"/>
                    <a:pt x="909519" y="83979"/>
                  </a:cubicBezTo>
                  <a:cubicBezTo>
                    <a:pt x="897232" y="112554"/>
                    <a:pt x="873419" y="122079"/>
                    <a:pt x="842844" y="122079"/>
                  </a:cubicBezTo>
                  <a:cubicBezTo>
                    <a:pt x="714923" y="121222"/>
                    <a:pt x="586526" y="121794"/>
                    <a:pt x="458034" y="121794"/>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84B6C7A6-A796-B140-AABF-301604060EF6}"/>
                </a:ext>
              </a:extLst>
            </p:cNvPr>
            <p:cNvSpPr/>
            <p:nvPr/>
          </p:nvSpPr>
          <p:spPr>
            <a:xfrm>
              <a:off x="3901491" y="3307175"/>
              <a:ext cx="913776" cy="121634"/>
            </a:xfrm>
            <a:custGeom>
              <a:avLst/>
              <a:gdLst>
                <a:gd name="connsiteX0" fmla="*/ 456077 w 913776"/>
                <a:gd name="connsiteY0" fmla="*/ 255 h 121634"/>
                <a:gd name="connsiteX1" fmla="*/ 837744 w 913776"/>
                <a:gd name="connsiteY1" fmla="*/ 255 h 121634"/>
                <a:gd name="connsiteX2" fmla="*/ 913944 w 913776"/>
                <a:gd name="connsiteY2" fmla="*/ 60643 h 121634"/>
                <a:gd name="connsiteX3" fmla="*/ 838506 w 913776"/>
                <a:gd name="connsiteY3" fmla="*/ 121794 h 121634"/>
                <a:gd name="connsiteX4" fmla="*/ 75077 w 913776"/>
                <a:gd name="connsiteY4" fmla="*/ 121794 h 121634"/>
                <a:gd name="connsiteX5" fmla="*/ 211 w 913776"/>
                <a:gd name="connsiteY5" fmla="*/ 59405 h 121634"/>
                <a:gd name="connsiteX6" fmla="*/ 74410 w 913776"/>
                <a:gd name="connsiteY6" fmla="*/ 255 h 121634"/>
                <a:gd name="connsiteX7" fmla="*/ 456077 w 913776"/>
                <a:gd name="connsiteY7" fmla="*/ 255 h 12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776" h="121634">
                  <a:moveTo>
                    <a:pt x="456077" y="255"/>
                  </a:moveTo>
                  <a:cubicBezTo>
                    <a:pt x="583077" y="255"/>
                    <a:pt x="710299" y="255"/>
                    <a:pt x="837744" y="255"/>
                  </a:cubicBezTo>
                  <a:cubicBezTo>
                    <a:pt x="886607" y="255"/>
                    <a:pt x="913944" y="22067"/>
                    <a:pt x="913944" y="60643"/>
                  </a:cubicBezTo>
                  <a:cubicBezTo>
                    <a:pt x="913944" y="99220"/>
                    <a:pt x="886702" y="121794"/>
                    <a:pt x="838506" y="121794"/>
                  </a:cubicBezTo>
                  <a:cubicBezTo>
                    <a:pt x="583998" y="121794"/>
                    <a:pt x="329522" y="121794"/>
                    <a:pt x="75077" y="121794"/>
                  </a:cubicBezTo>
                  <a:cubicBezTo>
                    <a:pt x="28405" y="121794"/>
                    <a:pt x="-1123" y="96934"/>
                    <a:pt x="211" y="59405"/>
                  </a:cubicBezTo>
                  <a:cubicBezTo>
                    <a:pt x="1544" y="21876"/>
                    <a:pt x="28786" y="350"/>
                    <a:pt x="74410" y="255"/>
                  </a:cubicBezTo>
                  <a:cubicBezTo>
                    <a:pt x="201601" y="128"/>
                    <a:pt x="328823" y="128"/>
                    <a:pt x="456077" y="255"/>
                  </a:cubicBezTo>
                  <a:close/>
                </a:path>
              </a:pathLst>
            </a:custGeom>
            <a:grpFill/>
            <a:ln w="9525"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24C04FD6-1AD3-C648-B9DE-E1B208092925}"/>
                </a:ext>
              </a:extLst>
            </p:cNvPr>
            <p:cNvSpPr/>
            <p:nvPr/>
          </p:nvSpPr>
          <p:spPr>
            <a:xfrm>
              <a:off x="3292879" y="3184817"/>
              <a:ext cx="485066" cy="609899"/>
            </a:xfrm>
            <a:custGeom>
              <a:avLst/>
              <a:gdLst>
                <a:gd name="connsiteX0" fmla="*/ 162672 w 485066"/>
                <a:gd name="connsiteY0" fmla="*/ 447701 h 609899"/>
                <a:gd name="connsiteX1" fmla="*/ 184580 w 485066"/>
                <a:gd name="connsiteY1" fmla="*/ 407887 h 609899"/>
                <a:gd name="connsiteX2" fmla="*/ 363269 w 485066"/>
                <a:gd name="connsiteY2" fmla="*/ 50699 h 609899"/>
                <a:gd name="connsiteX3" fmla="*/ 452994 w 485066"/>
                <a:gd name="connsiteY3" fmla="*/ 7837 h 609899"/>
                <a:gd name="connsiteX4" fmla="*/ 472616 w 485066"/>
                <a:gd name="connsiteY4" fmla="*/ 103087 h 609899"/>
                <a:gd name="connsiteX5" fmla="*/ 243444 w 485066"/>
                <a:gd name="connsiteY5" fmla="*/ 562382 h 609899"/>
                <a:gd name="connsiteX6" fmla="*/ 127334 w 485066"/>
                <a:gd name="connsiteY6" fmla="*/ 580670 h 609899"/>
                <a:gd name="connsiteX7" fmla="*/ 23988 w 485066"/>
                <a:gd name="connsiteY7" fmla="*/ 477038 h 609899"/>
                <a:gd name="connsiteX8" fmla="*/ 17987 w 485066"/>
                <a:gd name="connsiteY8" fmla="*/ 385503 h 609899"/>
                <a:gd name="connsiteX9" fmla="*/ 109427 w 485066"/>
                <a:gd name="connsiteY9" fmla="*/ 390742 h 609899"/>
                <a:gd name="connsiteX10" fmla="*/ 162672 w 485066"/>
                <a:gd name="connsiteY10" fmla="*/ 447701 h 60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066" h="609899">
                  <a:moveTo>
                    <a:pt x="162672" y="447701"/>
                  </a:moveTo>
                  <a:cubicBezTo>
                    <a:pt x="172197" y="430270"/>
                    <a:pt x="178865" y="419126"/>
                    <a:pt x="184580" y="407887"/>
                  </a:cubicBezTo>
                  <a:cubicBezTo>
                    <a:pt x="244206" y="288888"/>
                    <a:pt x="303769" y="169825"/>
                    <a:pt x="363269" y="50699"/>
                  </a:cubicBezTo>
                  <a:cubicBezTo>
                    <a:pt x="386319" y="4217"/>
                    <a:pt x="418133" y="-10547"/>
                    <a:pt x="452994" y="7837"/>
                  </a:cubicBezTo>
                  <a:cubicBezTo>
                    <a:pt x="487856" y="26220"/>
                    <a:pt x="494523" y="59176"/>
                    <a:pt x="472616" y="103087"/>
                  </a:cubicBezTo>
                  <a:cubicBezTo>
                    <a:pt x="396606" y="256312"/>
                    <a:pt x="320216" y="409411"/>
                    <a:pt x="243444" y="562382"/>
                  </a:cubicBezTo>
                  <a:cubicBezTo>
                    <a:pt x="214869" y="618961"/>
                    <a:pt x="172483" y="625343"/>
                    <a:pt x="127334" y="580670"/>
                  </a:cubicBezTo>
                  <a:cubicBezTo>
                    <a:pt x="92663" y="546285"/>
                    <a:pt x="57992" y="511995"/>
                    <a:pt x="23988" y="477038"/>
                  </a:cubicBezTo>
                  <a:cubicBezTo>
                    <a:pt x="-5730" y="446558"/>
                    <a:pt x="-7540" y="411316"/>
                    <a:pt x="17987" y="385503"/>
                  </a:cubicBezTo>
                  <a:cubicBezTo>
                    <a:pt x="43514" y="359690"/>
                    <a:pt x="78185" y="360547"/>
                    <a:pt x="109427" y="390742"/>
                  </a:cubicBezTo>
                  <a:cubicBezTo>
                    <a:pt x="127144" y="407791"/>
                    <a:pt x="143146" y="426651"/>
                    <a:pt x="162672" y="447701"/>
                  </a:cubicBezTo>
                  <a:close/>
                </a:path>
              </a:pathLst>
            </a:custGeom>
            <a:grpFill/>
            <a:ln w="9525"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39F2482E-78F0-D041-BE38-94289B95909A}"/>
                </a:ext>
              </a:extLst>
            </p:cNvPr>
            <p:cNvSpPr/>
            <p:nvPr/>
          </p:nvSpPr>
          <p:spPr>
            <a:xfrm>
              <a:off x="3292129" y="2514615"/>
              <a:ext cx="487235" cy="609747"/>
            </a:xfrm>
            <a:custGeom>
              <a:avLst/>
              <a:gdLst>
                <a:gd name="connsiteX0" fmla="*/ 163517 w 487235"/>
                <a:gd name="connsiteY0" fmla="*/ 450677 h 609747"/>
                <a:gd name="connsiteX1" fmla="*/ 358494 w 487235"/>
                <a:gd name="connsiteY1" fmla="*/ 61485 h 609747"/>
                <a:gd name="connsiteX2" fmla="*/ 371448 w 487235"/>
                <a:gd name="connsiteY2" fmla="*/ 36149 h 609747"/>
                <a:gd name="connsiteX3" fmla="*/ 452601 w 487235"/>
                <a:gd name="connsiteY3" fmla="*/ 6526 h 609747"/>
                <a:gd name="connsiteX4" fmla="*/ 479462 w 487235"/>
                <a:gd name="connsiteY4" fmla="*/ 91203 h 609747"/>
                <a:gd name="connsiteX5" fmla="*/ 238384 w 487235"/>
                <a:gd name="connsiteY5" fmla="*/ 572311 h 609747"/>
                <a:gd name="connsiteX6" fmla="*/ 135228 w 487235"/>
                <a:gd name="connsiteY6" fmla="*/ 586980 h 609747"/>
                <a:gd name="connsiteX7" fmla="*/ 21690 w 487235"/>
                <a:gd name="connsiteY7" fmla="*/ 473442 h 609747"/>
                <a:gd name="connsiteX8" fmla="*/ 17880 w 487235"/>
                <a:gd name="connsiteY8" fmla="*/ 384478 h 609747"/>
                <a:gd name="connsiteX9" fmla="*/ 106558 w 487235"/>
                <a:gd name="connsiteY9" fmla="*/ 387145 h 609747"/>
                <a:gd name="connsiteX10" fmla="*/ 163517 w 487235"/>
                <a:gd name="connsiteY10" fmla="*/ 450677 h 60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235" h="609747">
                  <a:moveTo>
                    <a:pt x="163517" y="450677"/>
                  </a:moveTo>
                  <a:cubicBezTo>
                    <a:pt x="231907" y="313993"/>
                    <a:pt x="295058" y="187692"/>
                    <a:pt x="358494" y="61485"/>
                  </a:cubicBezTo>
                  <a:cubicBezTo>
                    <a:pt x="362685" y="53008"/>
                    <a:pt x="366686" y="44340"/>
                    <a:pt x="371448" y="36149"/>
                  </a:cubicBezTo>
                  <a:cubicBezTo>
                    <a:pt x="390498" y="3097"/>
                    <a:pt x="422121" y="-8238"/>
                    <a:pt x="452601" y="6526"/>
                  </a:cubicBezTo>
                  <a:cubicBezTo>
                    <a:pt x="484605" y="22147"/>
                    <a:pt x="496892" y="55961"/>
                    <a:pt x="479462" y="91203"/>
                  </a:cubicBezTo>
                  <a:cubicBezTo>
                    <a:pt x="399706" y="251922"/>
                    <a:pt x="319346" y="412291"/>
                    <a:pt x="238384" y="572311"/>
                  </a:cubicBezTo>
                  <a:cubicBezTo>
                    <a:pt x="215810" y="616698"/>
                    <a:pt x="171709" y="622032"/>
                    <a:pt x="135228" y="586980"/>
                  </a:cubicBezTo>
                  <a:cubicBezTo>
                    <a:pt x="97128" y="549832"/>
                    <a:pt x="59028" y="511827"/>
                    <a:pt x="21690" y="473442"/>
                  </a:cubicBezTo>
                  <a:cubicBezTo>
                    <a:pt x="-5742" y="444867"/>
                    <a:pt x="-6885" y="409243"/>
                    <a:pt x="17880" y="384478"/>
                  </a:cubicBezTo>
                  <a:cubicBezTo>
                    <a:pt x="42645" y="359713"/>
                    <a:pt x="77411" y="359046"/>
                    <a:pt x="106558" y="387145"/>
                  </a:cubicBezTo>
                  <a:cubicBezTo>
                    <a:pt x="125227" y="404957"/>
                    <a:pt x="141419" y="425721"/>
                    <a:pt x="163517" y="450677"/>
                  </a:cubicBezTo>
                  <a:close/>
                </a:path>
              </a:pathLst>
            </a:custGeom>
            <a:grpFill/>
            <a:ln w="9525"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35CAF545-2EDB-E544-9277-ED709F34FBDB}"/>
                </a:ext>
              </a:extLst>
            </p:cNvPr>
            <p:cNvSpPr/>
            <p:nvPr/>
          </p:nvSpPr>
          <p:spPr>
            <a:xfrm>
              <a:off x="3292729" y="3855841"/>
              <a:ext cx="486571" cy="610231"/>
            </a:xfrm>
            <a:custGeom>
              <a:avLst/>
              <a:gdLst>
                <a:gd name="connsiteX0" fmla="*/ 163013 w 486571"/>
                <a:gd name="connsiteY0" fmla="*/ 450094 h 610231"/>
                <a:gd name="connsiteX1" fmla="*/ 335415 w 486571"/>
                <a:gd name="connsiteY1" fmla="*/ 105765 h 610231"/>
                <a:gd name="connsiteX2" fmla="*/ 369038 w 486571"/>
                <a:gd name="connsiteY2" fmla="*/ 39090 h 610231"/>
                <a:gd name="connsiteX3" fmla="*/ 452096 w 486571"/>
                <a:gd name="connsiteY3" fmla="*/ 6515 h 610231"/>
                <a:gd name="connsiteX4" fmla="*/ 478671 w 486571"/>
                <a:gd name="connsiteY4" fmla="*/ 91383 h 610231"/>
                <a:gd name="connsiteX5" fmla="*/ 237593 w 486571"/>
                <a:gd name="connsiteY5" fmla="*/ 572871 h 610231"/>
                <a:gd name="connsiteX6" fmla="*/ 136914 w 486571"/>
                <a:gd name="connsiteY6" fmla="*/ 589159 h 610231"/>
                <a:gd name="connsiteX7" fmla="*/ 20709 w 486571"/>
                <a:gd name="connsiteY7" fmla="*/ 472954 h 610231"/>
                <a:gd name="connsiteX8" fmla="*/ 18995 w 486571"/>
                <a:gd name="connsiteY8" fmla="*/ 383991 h 610231"/>
                <a:gd name="connsiteX9" fmla="*/ 105291 w 486571"/>
                <a:gd name="connsiteY9" fmla="*/ 386372 h 610231"/>
                <a:gd name="connsiteX10" fmla="*/ 163013 w 486571"/>
                <a:gd name="connsiteY10" fmla="*/ 450094 h 61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571" h="610231">
                  <a:moveTo>
                    <a:pt x="163013" y="450094"/>
                  </a:moveTo>
                  <a:lnTo>
                    <a:pt x="335415" y="105765"/>
                  </a:lnTo>
                  <a:cubicBezTo>
                    <a:pt x="346655" y="83477"/>
                    <a:pt x="357227" y="60807"/>
                    <a:pt x="369038" y="39090"/>
                  </a:cubicBezTo>
                  <a:cubicBezTo>
                    <a:pt x="388088" y="3467"/>
                    <a:pt x="419997" y="-8535"/>
                    <a:pt x="452096" y="6515"/>
                  </a:cubicBezTo>
                  <a:cubicBezTo>
                    <a:pt x="484196" y="21564"/>
                    <a:pt x="496197" y="55949"/>
                    <a:pt x="478671" y="91383"/>
                  </a:cubicBezTo>
                  <a:cubicBezTo>
                    <a:pt x="398979" y="252228"/>
                    <a:pt x="318619" y="412724"/>
                    <a:pt x="237593" y="572871"/>
                  </a:cubicBezTo>
                  <a:cubicBezTo>
                    <a:pt x="215495" y="616210"/>
                    <a:pt x="172157" y="622496"/>
                    <a:pt x="136914" y="589159"/>
                  </a:cubicBezTo>
                  <a:cubicBezTo>
                    <a:pt x="97195" y="551059"/>
                    <a:pt x="58619" y="512959"/>
                    <a:pt x="20709" y="472954"/>
                  </a:cubicBezTo>
                  <a:cubicBezTo>
                    <a:pt x="-6532" y="444379"/>
                    <a:pt x="-6247" y="408375"/>
                    <a:pt x="18995" y="383991"/>
                  </a:cubicBezTo>
                  <a:cubicBezTo>
                    <a:pt x="44236" y="359607"/>
                    <a:pt x="77573" y="360178"/>
                    <a:pt x="105291" y="386372"/>
                  </a:cubicBezTo>
                  <a:cubicBezTo>
                    <a:pt x="124246" y="403993"/>
                    <a:pt x="140343" y="424853"/>
                    <a:pt x="163013" y="450094"/>
                  </a:cubicBez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9B3C1008-AAE5-9543-B6E2-74E3E2327CB9}"/>
                </a:ext>
              </a:extLst>
            </p:cNvPr>
            <p:cNvSpPr/>
            <p:nvPr/>
          </p:nvSpPr>
          <p:spPr>
            <a:xfrm>
              <a:off x="3901401" y="3978084"/>
              <a:ext cx="548611" cy="121951"/>
            </a:xfrm>
            <a:custGeom>
              <a:avLst/>
              <a:gdLst>
                <a:gd name="connsiteX0" fmla="*/ 274716 w 548611"/>
                <a:gd name="connsiteY0" fmla="*/ 287 h 121951"/>
                <a:gd name="connsiteX1" fmla="*/ 477980 w 548611"/>
                <a:gd name="connsiteY1" fmla="*/ 287 h 121951"/>
                <a:gd name="connsiteX2" fmla="*/ 548751 w 548611"/>
                <a:gd name="connsiteY2" fmla="*/ 58960 h 121951"/>
                <a:gd name="connsiteX3" fmla="*/ 477694 w 548611"/>
                <a:gd name="connsiteY3" fmla="*/ 121730 h 121951"/>
                <a:gd name="connsiteX4" fmla="*/ 70977 w 548611"/>
                <a:gd name="connsiteY4" fmla="*/ 121730 h 121951"/>
                <a:gd name="connsiteX5" fmla="*/ 206 w 548611"/>
                <a:gd name="connsiteY5" fmla="*/ 58675 h 121951"/>
                <a:gd name="connsiteX6" fmla="*/ 71358 w 548611"/>
                <a:gd name="connsiteY6" fmla="*/ 287 h 121951"/>
                <a:gd name="connsiteX7" fmla="*/ 274716 w 548611"/>
                <a:gd name="connsiteY7" fmla="*/ 287 h 1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11" h="121951">
                  <a:moveTo>
                    <a:pt x="274716" y="287"/>
                  </a:moveTo>
                  <a:cubicBezTo>
                    <a:pt x="342439" y="287"/>
                    <a:pt x="410257" y="287"/>
                    <a:pt x="477980" y="287"/>
                  </a:cubicBezTo>
                  <a:cubicBezTo>
                    <a:pt x="520842" y="287"/>
                    <a:pt x="547703" y="23432"/>
                    <a:pt x="548751" y="58960"/>
                  </a:cubicBezTo>
                  <a:cubicBezTo>
                    <a:pt x="549799" y="94489"/>
                    <a:pt x="521223" y="121635"/>
                    <a:pt x="477694" y="121730"/>
                  </a:cubicBezTo>
                  <a:cubicBezTo>
                    <a:pt x="342058" y="122238"/>
                    <a:pt x="206486" y="122238"/>
                    <a:pt x="70977" y="121730"/>
                  </a:cubicBezTo>
                  <a:cubicBezTo>
                    <a:pt x="27543" y="121730"/>
                    <a:pt x="-1032" y="95060"/>
                    <a:pt x="206" y="58675"/>
                  </a:cubicBezTo>
                  <a:cubicBezTo>
                    <a:pt x="1444" y="22289"/>
                    <a:pt x="28781" y="572"/>
                    <a:pt x="71358" y="287"/>
                  </a:cubicBezTo>
                  <a:cubicBezTo>
                    <a:pt x="139176" y="1"/>
                    <a:pt x="206898" y="287"/>
                    <a:pt x="274716" y="287"/>
                  </a:cubicBezTo>
                  <a:close/>
                </a:path>
              </a:pathLst>
            </a:custGeom>
            <a:grpFill/>
            <a:ln w="9525"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79850DD0-58BC-3047-888F-C2AEAB7F8390}"/>
                </a:ext>
              </a:extLst>
            </p:cNvPr>
            <p:cNvSpPr/>
            <p:nvPr/>
          </p:nvSpPr>
          <p:spPr>
            <a:xfrm>
              <a:off x="3901907" y="2879788"/>
              <a:ext cx="486555" cy="122078"/>
            </a:xfrm>
            <a:custGeom>
              <a:avLst/>
              <a:gdLst>
                <a:gd name="connsiteX0" fmla="*/ 241540 w 486555"/>
                <a:gd name="connsiteY0" fmla="*/ 121984 h 122078"/>
                <a:gd name="connsiteX1" fmla="*/ 66851 w 486555"/>
                <a:gd name="connsiteY1" fmla="*/ 121984 h 122078"/>
                <a:gd name="connsiteX2" fmla="*/ 176 w 486555"/>
                <a:gd name="connsiteY2" fmla="*/ 63406 h 122078"/>
                <a:gd name="connsiteX3" fmla="*/ 67613 w 486555"/>
                <a:gd name="connsiteY3" fmla="*/ 731 h 122078"/>
                <a:gd name="connsiteX4" fmla="*/ 420038 w 486555"/>
                <a:gd name="connsiteY4" fmla="*/ 731 h 122078"/>
                <a:gd name="connsiteX5" fmla="*/ 486713 w 486555"/>
                <a:gd name="connsiteY5" fmla="*/ 63596 h 122078"/>
                <a:gd name="connsiteX6" fmla="*/ 420038 w 486555"/>
                <a:gd name="connsiteY6" fmla="*/ 121984 h 122078"/>
                <a:gd name="connsiteX7" fmla="*/ 241540 w 486555"/>
                <a:gd name="connsiteY7" fmla="*/ 121984 h 1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555" h="122078">
                  <a:moveTo>
                    <a:pt x="241540" y="121984"/>
                  </a:moveTo>
                  <a:cubicBezTo>
                    <a:pt x="183342" y="121984"/>
                    <a:pt x="125049" y="121984"/>
                    <a:pt x="66851" y="121984"/>
                  </a:cubicBezTo>
                  <a:cubicBezTo>
                    <a:pt x="26846" y="121984"/>
                    <a:pt x="748" y="97886"/>
                    <a:pt x="176" y="63406"/>
                  </a:cubicBezTo>
                  <a:cubicBezTo>
                    <a:pt x="-395" y="28925"/>
                    <a:pt x="26656" y="1017"/>
                    <a:pt x="67613" y="731"/>
                  </a:cubicBezTo>
                  <a:cubicBezTo>
                    <a:pt x="185152" y="-31"/>
                    <a:pt x="302627" y="-31"/>
                    <a:pt x="420038" y="731"/>
                  </a:cubicBezTo>
                  <a:cubicBezTo>
                    <a:pt x="461948" y="731"/>
                    <a:pt x="487285" y="26639"/>
                    <a:pt x="486713" y="63596"/>
                  </a:cubicBezTo>
                  <a:cubicBezTo>
                    <a:pt x="486142" y="100553"/>
                    <a:pt x="461472" y="121508"/>
                    <a:pt x="420038" y="121984"/>
                  </a:cubicBezTo>
                  <a:cubicBezTo>
                    <a:pt x="360316" y="122556"/>
                    <a:pt x="301166" y="121984"/>
                    <a:pt x="241540" y="121984"/>
                  </a:cubicBezTo>
                  <a:close/>
                </a:path>
              </a:pathLst>
            </a:custGeom>
            <a:grpFill/>
            <a:ln w="9525"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59E2280D-B893-8D40-87B8-9242BD0D8C5A}"/>
                </a:ext>
              </a:extLst>
            </p:cNvPr>
            <p:cNvSpPr/>
            <p:nvPr/>
          </p:nvSpPr>
          <p:spPr>
            <a:xfrm>
              <a:off x="3900963" y="3550586"/>
              <a:ext cx="486727" cy="121988"/>
            </a:xfrm>
            <a:custGeom>
              <a:avLst/>
              <a:gdLst>
                <a:gd name="connsiteX0" fmla="*/ 240864 w 486727"/>
                <a:gd name="connsiteY0" fmla="*/ 121937 h 121988"/>
                <a:gd name="connsiteX1" fmla="*/ 69414 w 486727"/>
                <a:gd name="connsiteY1" fmla="*/ 121937 h 121988"/>
                <a:gd name="connsiteX2" fmla="*/ 167 w 486727"/>
                <a:gd name="connsiteY2" fmla="*/ 61548 h 121988"/>
                <a:gd name="connsiteX3" fmla="*/ 69319 w 486727"/>
                <a:gd name="connsiteY3" fmla="*/ 588 h 121988"/>
                <a:gd name="connsiteX4" fmla="*/ 418601 w 486727"/>
                <a:gd name="connsiteY4" fmla="*/ 588 h 121988"/>
                <a:gd name="connsiteX5" fmla="*/ 486895 w 486727"/>
                <a:gd name="connsiteY5" fmla="*/ 61453 h 121988"/>
                <a:gd name="connsiteX6" fmla="*/ 419077 w 486727"/>
                <a:gd name="connsiteY6" fmla="*/ 121460 h 121988"/>
                <a:gd name="connsiteX7" fmla="*/ 240864 w 486727"/>
                <a:gd name="connsiteY7" fmla="*/ 121937 h 12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727" h="121988">
                  <a:moveTo>
                    <a:pt x="240864" y="121937"/>
                  </a:moveTo>
                  <a:cubicBezTo>
                    <a:pt x="183714" y="121937"/>
                    <a:pt x="126564" y="122413"/>
                    <a:pt x="69414" y="121937"/>
                  </a:cubicBezTo>
                  <a:cubicBezTo>
                    <a:pt x="27790" y="121937"/>
                    <a:pt x="167" y="96886"/>
                    <a:pt x="167" y="61548"/>
                  </a:cubicBezTo>
                  <a:cubicBezTo>
                    <a:pt x="167" y="26210"/>
                    <a:pt x="28076" y="779"/>
                    <a:pt x="69319" y="588"/>
                  </a:cubicBezTo>
                  <a:cubicBezTo>
                    <a:pt x="185714" y="17"/>
                    <a:pt x="302142" y="17"/>
                    <a:pt x="418601" y="588"/>
                  </a:cubicBezTo>
                  <a:cubicBezTo>
                    <a:pt x="461273" y="588"/>
                    <a:pt x="486895" y="24591"/>
                    <a:pt x="486895" y="61453"/>
                  </a:cubicBezTo>
                  <a:cubicBezTo>
                    <a:pt x="486895" y="98315"/>
                    <a:pt x="461844" y="121460"/>
                    <a:pt x="419077" y="121460"/>
                  </a:cubicBezTo>
                  <a:cubicBezTo>
                    <a:pt x="359260" y="122413"/>
                    <a:pt x="300300" y="122032"/>
                    <a:pt x="240864" y="121937"/>
                  </a:cubicBezTo>
                  <a:close/>
                </a:path>
              </a:pathLst>
            </a:custGeom>
            <a:grpFill/>
            <a:ln w="9525"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0B9FF54A-80F2-374B-AE01-82C41F7F39EC}"/>
                </a:ext>
              </a:extLst>
            </p:cNvPr>
            <p:cNvSpPr/>
            <p:nvPr/>
          </p:nvSpPr>
          <p:spPr>
            <a:xfrm>
              <a:off x="3901420" y="4221579"/>
              <a:ext cx="364642" cy="122058"/>
            </a:xfrm>
            <a:custGeom>
              <a:avLst/>
              <a:gdLst>
                <a:gd name="connsiteX0" fmla="*/ 185543 w 364642"/>
                <a:gd name="connsiteY0" fmla="*/ 346 h 122058"/>
                <a:gd name="connsiteX1" fmla="*/ 295842 w 364642"/>
                <a:gd name="connsiteY1" fmla="*/ 346 h 122058"/>
                <a:gd name="connsiteX2" fmla="*/ 364803 w 364642"/>
                <a:gd name="connsiteY2" fmla="*/ 59877 h 122058"/>
                <a:gd name="connsiteX3" fmla="*/ 298128 w 364642"/>
                <a:gd name="connsiteY3" fmla="*/ 121694 h 122058"/>
                <a:gd name="connsiteX4" fmla="*/ 66861 w 364642"/>
                <a:gd name="connsiteY4" fmla="*/ 121694 h 122058"/>
                <a:gd name="connsiteX5" fmla="*/ 186 w 364642"/>
                <a:gd name="connsiteY5" fmla="*/ 61972 h 122058"/>
                <a:gd name="connsiteX6" fmla="*/ 68195 w 364642"/>
                <a:gd name="connsiteY6" fmla="*/ 441 h 122058"/>
                <a:gd name="connsiteX7" fmla="*/ 185543 w 364642"/>
                <a:gd name="connsiteY7" fmla="*/ 346 h 12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42" h="122058">
                  <a:moveTo>
                    <a:pt x="185543" y="346"/>
                  </a:moveTo>
                  <a:cubicBezTo>
                    <a:pt x="222309" y="346"/>
                    <a:pt x="259076" y="346"/>
                    <a:pt x="295842" y="346"/>
                  </a:cubicBezTo>
                  <a:cubicBezTo>
                    <a:pt x="339181" y="822"/>
                    <a:pt x="364327" y="23015"/>
                    <a:pt x="364803" y="59877"/>
                  </a:cubicBezTo>
                  <a:cubicBezTo>
                    <a:pt x="365280" y="96739"/>
                    <a:pt x="340038" y="121313"/>
                    <a:pt x="298128" y="121694"/>
                  </a:cubicBezTo>
                  <a:cubicBezTo>
                    <a:pt x="220976" y="122393"/>
                    <a:pt x="143887" y="122393"/>
                    <a:pt x="66861" y="121694"/>
                  </a:cubicBezTo>
                  <a:cubicBezTo>
                    <a:pt x="28095" y="121694"/>
                    <a:pt x="1044" y="95977"/>
                    <a:pt x="186" y="61972"/>
                  </a:cubicBezTo>
                  <a:cubicBezTo>
                    <a:pt x="-671" y="27968"/>
                    <a:pt x="27333" y="1108"/>
                    <a:pt x="68195" y="441"/>
                  </a:cubicBezTo>
                  <a:cubicBezTo>
                    <a:pt x="107247" y="-131"/>
                    <a:pt x="146395" y="346"/>
                    <a:pt x="185543" y="346"/>
                  </a:cubicBezTo>
                  <a:close/>
                </a:path>
              </a:pathLst>
            </a:custGeom>
            <a:grpFill/>
            <a:ln w="9525"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7750F8B7-563D-EC42-BDF0-493C74B3F75C}"/>
                </a:ext>
              </a:extLst>
            </p:cNvPr>
            <p:cNvSpPr/>
            <p:nvPr/>
          </p:nvSpPr>
          <p:spPr>
            <a:xfrm>
              <a:off x="5058712" y="3612985"/>
              <a:ext cx="366537" cy="912954"/>
            </a:xfrm>
            <a:custGeom>
              <a:avLst/>
              <a:gdLst>
                <a:gd name="connsiteX0" fmla="*/ 365466 w 366537"/>
                <a:gd name="connsiteY0" fmla="*/ 459112 h 912954"/>
                <a:gd name="connsiteX1" fmla="*/ 364704 w 366537"/>
                <a:gd name="connsiteY1" fmla="*/ 744862 h 912954"/>
                <a:gd name="connsiteX2" fmla="*/ 224401 w 366537"/>
                <a:gd name="connsiteY2" fmla="*/ 908882 h 912954"/>
                <a:gd name="connsiteX3" fmla="*/ 24948 w 366537"/>
                <a:gd name="connsiteY3" fmla="*/ 818490 h 912954"/>
                <a:gd name="connsiteX4" fmla="*/ 1802 w 366537"/>
                <a:gd name="connsiteY4" fmla="*/ 733718 h 912954"/>
                <a:gd name="connsiteX5" fmla="*/ 1230 w 366537"/>
                <a:gd name="connsiteY5" fmla="*/ 180315 h 912954"/>
                <a:gd name="connsiteX6" fmla="*/ 155631 w 366537"/>
                <a:gd name="connsiteY6" fmla="*/ 1912 h 912954"/>
                <a:gd name="connsiteX7" fmla="*/ 358799 w 366537"/>
                <a:gd name="connsiteY7" fmla="*/ 131738 h 912954"/>
                <a:gd name="connsiteX8" fmla="*/ 366324 w 366537"/>
                <a:gd name="connsiteY8" fmla="*/ 202318 h 912954"/>
                <a:gd name="connsiteX9" fmla="*/ 366324 w 366537"/>
                <a:gd name="connsiteY9" fmla="*/ 459493 h 912954"/>
                <a:gd name="connsiteX10" fmla="*/ 244499 w 366537"/>
                <a:gd name="connsiteY10" fmla="*/ 457016 h 912954"/>
                <a:gd name="connsiteX11" fmla="*/ 244499 w 366537"/>
                <a:gd name="connsiteY11" fmla="*/ 196508 h 912954"/>
                <a:gd name="connsiteX12" fmla="*/ 183063 w 366537"/>
                <a:gd name="connsiteY12" fmla="*/ 121927 h 912954"/>
                <a:gd name="connsiteX13" fmla="*/ 122674 w 366537"/>
                <a:gd name="connsiteY13" fmla="*/ 198127 h 912954"/>
                <a:gd name="connsiteX14" fmla="*/ 122674 w 366537"/>
                <a:gd name="connsiteY14" fmla="*/ 715430 h 912954"/>
                <a:gd name="connsiteX15" fmla="*/ 184968 w 366537"/>
                <a:gd name="connsiteY15" fmla="*/ 790296 h 912954"/>
                <a:gd name="connsiteX16" fmla="*/ 244404 w 366537"/>
                <a:gd name="connsiteY16" fmla="*/ 717144 h 912954"/>
                <a:gd name="connsiteX17" fmla="*/ 244499 w 366537"/>
                <a:gd name="connsiteY17" fmla="*/ 457112 h 91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537" h="912954">
                  <a:moveTo>
                    <a:pt x="365466" y="459112"/>
                  </a:moveTo>
                  <a:cubicBezTo>
                    <a:pt x="365466" y="554362"/>
                    <a:pt x="368038" y="649612"/>
                    <a:pt x="364704" y="744862"/>
                  </a:cubicBezTo>
                  <a:cubicBezTo>
                    <a:pt x="360613" y="825054"/>
                    <a:pt x="302991" y="892417"/>
                    <a:pt x="224401" y="908882"/>
                  </a:cubicBezTo>
                  <a:cubicBezTo>
                    <a:pt x="143058" y="925837"/>
                    <a:pt x="62476" y="891071"/>
                    <a:pt x="24948" y="818490"/>
                  </a:cubicBezTo>
                  <a:cubicBezTo>
                    <a:pt x="10984" y="792322"/>
                    <a:pt x="3074" y="763351"/>
                    <a:pt x="1802" y="733718"/>
                  </a:cubicBezTo>
                  <a:cubicBezTo>
                    <a:pt x="-167" y="549250"/>
                    <a:pt x="-357" y="364783"/>
                    <a:pt x="1230" y="180315"/>
                  </a:cubicBezTo>
                  <a:cubicBezTo>
                    <a:pt x="1206" y="90739"/>
                    <a:pt x="66978" y="14742"/>
                    <a:pt x="155631" y="1912"/>
                  </a:cubicBezTo>
                  <a:cubicBezTo>
                    <a:pt x="250881" y="-10280"/>
                    <a:pt x="334034" y="42012"/>
                    <a:pt x="358799" y="131738"/>
                  </a:cubicBezTo>
                  <a:cubicBezTo>
                    <a:pt x="364370" y="154836"/>
                    <a:pt x="366900" y="178564"/>
                    <a:pt x="366324" y="202318"/>
                  </a:cubicBezTo>
                  <a:cubicBezTo>
                    <a:pt x="367181" y="288043"/>
                    <a:pt x="366324" y="373768"/>
                    <a:pt x="366324" y="459493"/>
                  </a:cubicBezTo>
                  <a:close/>
                  <a:moveTo>
                    <a:pt x="244499" y="457016"/>
                  </a:moveTo>
                  <a:cubicBezTo>
                    <a:pt x="244499" y="370148"/>
                    <a:pt x="244499" y="283376"/>
                    <a:pt x="244499" y="196508"/>
                  </a:cubicBezTo>
                  <a:cubicBezTo>
                    <a:pt x="244499" y="147454"/>
                    <a:pt x="222210" y="121451"/>
                    <a:pt x="183063" y="121927"/>
                  </a:cubicBezTo>
                  <a:cubicBezTo>
                    <a:pt x="143915" y="122403"/>
                    <a:pt x="122769" y="149073"/>
                    <a:pt x="122674" y="198127"/>
                  </a:cubicBezTo>
                  <a:cubicBezTo>
                    <a:pt x="122674" y="370529"/>
                    <a:pt x="122674" y="542964"/>
                    <a:pt x="122674" y="715430"/>
                  </a:cubicBezTo>
                  <a:cubicBezTo>
                    <a:pt x="122674" y="763055"/>
                    <a:pt x="146868" y="790868"/>
                    <a:pt x="184968" y="790296"/>
                  </a:cubicBezTo>
                  <a:cubicBezTo>
                    <a:pt x="223068" y="789725"/>
                    <a:pt x="244213" y="763340"/>
                    <a:pt x="244404" y="717144"/>
                  </a:cubicBezTo>
                  <a:cubicBezTo>
                    <a:pt x="244785" y="630562"/>
                    <a:pt x="244499" y="543884"/>
                    <a:pt x="244499" y="457112"/>
                  </a:cubicBezTo>
                  <a:close/>
                </a:path>
              </a:pathLst>
            </a:custGeom>
            <a:grpFill/>
            <a:ln w="9525"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C1CA1374-ADD7-EC48-B3F7-E7739EEE67CA}"/>
                </a:ext>
              </a:extLst>
            </p:cNvPr>
            <p:cNvSpPr/>
            <p:nvPr/>
          </p:nvSpPr>
          <p:spPr>
            <a:xfrm>
              <a:off x="5059584" y="4648741"/>
              <a:ext cx="365110" cy="365238"/>
            </a:xfrm>
            <a:custGeom>
              <a:avLst/>
              <a:gdLst>
                <a:gd name="connsiteX0" fmla="*/ 365261 w 365110"/>
                <a:gd name="connsiteY0" fmla="*/ 183641 h 365238"/>
                <a:gd name="connsiteX1" fmla="*/ 182021 w 365110"/>
                <a:gd name="connsiteY1" fmla="*/ 365396 h 365238"/>
                <a:gd name="connsiteX2" fmla="*/ 180095 w 365110"/>
                <a:gd name="connsiteY2" fmla="*/ 365378 h 365238"/>
                <a:gd name="connsiteX3" fmla="*/ 167 w 365110"/>
                <a:gd name="connsiteY3" fmla="*/ 181260 h 365238"/>
                <a:gd name="connsiteX4" fmla="*/ 184629 w 365110"/>
                <a:gd name="connsiteY4" fmla="*/ 167 h 365238"/>
                <a:gd name="connsiteX5" fmla="*/ 189715 w 365110"/>
                <a:gd name="connsiteY5" fmla="*/ 285 h 365238"/>
                <a:gd name="connsiteX6" fmla="*/ 365260 w 365110"/>
                <a:gd name="connsiteY6" fmla="*/ 183641 h 365238"/>
                <a:gd name="connsiteX7" fmla="*/ 243055 w 365110"/>
                <a:gd name="connsiteY7" fmla="*/ 181927 h 365238"/>
                <a:gd name="connsiteX8" fmla="*/ 185110 w 365110"/>
                <a:gd name="connsiteY8" fmla="*/ 122345 h 365238"/>
                <a:gd name="connsiteX9" fmla="*/ 181714 w 365110"/>
                <a:gd name="connsiteY9" fmla="*/ 122396 h 365238"/>
                <a:gd name="connsiteX10" fmla="*/ 122373 w 365110"/>
                <a:gd name="connsiteY10" fmla="*/ 181355 h 365238"/>
                <a:gd name="connsiteX11" fmla="*/ 182857 w 365110"/>
                <a:gd name="connsiteY11" fmla="*/ 243554 h 365238"/>
                <a:gd name="connsiteX12" fmla="*/ 243060 w 365110"/>
                <a:gd name="connsiteY12" fmla="*/ 182412 h 365238"/>
                <a:gd name="connsiteX13" fmla="*/ 243055 w 365110"/>
                <a:gd name="connsiteY13" fmla="*/ 181927 h 3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110" h="365238">
                  <a:moveTo>
                    <a:pt x="365261" y="183641"/>
                  </a:moveTo>
                  <a:cubicBezTo>
                    <a:pt x="364850" y="284432"/>
                    <a:pt x="282811" y="365806"/>
                    <a:pt x="182021" y="365396"/>
                  </a:cubicBezTo>
                  <a:cubicBezTo>
                    <a:pt x="181379" y="365394"/>
                    <a:pt x="180736" y="365388"/>
                    <a:pt x="180095" y="365378"/>
                  </a:cubicBezTo>
                  <a:cubicBezTo>
                    <a:pt x="80179" y="362802"/>
                    <a:pt x="443" y="281208"/>
                    <a:pt x="167" y="181260"/>
                  </a:cubicBezTo>
                  <a:cubicBezTo>
                    <a:pt x="1097" y="80315"/>
                    <a:pt x="83684" y="-763"/>
                    <a:pt x="184629" y="167"/>
                  </a:cubicBezTo>
                  <a:cubicBezTo>
                    <a:pt x="186324" y="183"/>
                    <a:pt x="188020" y="222"/>
                    <a:pt x="189715" y="285"/>
                  </a:cubicBezTo>
                  <a:cubicBezTo>
                    <a:pt x="288470" y="3240"/>
                    <a:pt x="366605" y="84851"/>
                    <a:pt x="365260" y="183641"/>
                  </a:cubicBezTo>
                  <a:close/>
                  <a:moveTo>
                    <a:pt x="243055" y="181927"/>
                  </a:moveTo>
                  <a:cubicBezTo>
                    <a:pt x="243507" y="149473"/>
                    <a:pt x="217564" y="122797"/>
                    <a:pt x="185110" y="122345"/>
                  </a:cubicBezTo>
                  <a:cubicBezTo>
                    <a:pt x="183978" y="122329"/>
                    <a:pt x="182845" y="122346"/>
                    <a:pt x="181714" y="122396"/>
                  </a:cubicBezTo>
                  <a:cubicBezTo>
                    <a:pt x="149422" y="123189"/>
                    <a:pt x="123374" y="149069"/>
                    <a:pt x="122373" y="181355"/>
                  </a:cubicBezTo>
                  <a:cubicBezTo>
                    <a:pt x="122510" y="214987"/>
                    <a:pt x="149242" y="242477"/>
                    <a:pt x="182857" y="243554"/>
                  </a:cubicBezTo>
                  <a:cubicBezTo>
                    <a:pt x="216365" y="243295"/>
                    <a:pt x="243319" y="215921"/>
                    <a:pt x="243060" y="182412"/>
                  </a:cubicBezTo>
                  <a:cubicBezTo>
                    <a:pt x="243059" y="182251"/>
                    <a:pt x="243057" y="182089"/>
                    <a:pt x="243055" y="18192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084956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B63E963F-6D51-4740-93F9-40A3A8588B8D}"/>
              </a:ext>
            </a:extLst>
          </p:cNvPr>
          <p:cNvSpPr>
            <a:spLocks noChangeAspect="1"/>
          </p:cNvSpPr>
          <p:nvPr/>
        </p:nvSpPr>
        <p:spPr>
          <a:xfrm>
            <a:off x="7083448" y="2218315"/>
            <a:ext cx="1440000" cy="1120000"/>
          </a:xfrm>
          <a:custGeom>
            <a:avLst/>
            <a:gdLst>
              <a:gd name="connsiteX0" fmla="*/ 156064 w 171450"/>
              <a:gd name="connsiteY0" fmla="*/ 133350 h 133350"/>
              <a:gd name="connsiteX1" fmla="*/ 109171 w 171450"/>
              <a:gd name="connsiteY1" fmla="*/ 133350 h 133350"/>
              <a:gd name="connsiteX2" fmla="*/ 109043 w 171450"/>
              <a:gd name="connsiteY2" fmla="*/ 128588 h 133350"/>
              <a:gd name="connsiteX3" fmla="*/ 108658 w 171450"/>
              <a:gd name="connsiteY3" fmla="*/ 123825 h 133350"/>
              <a:gd name="connsiteX4" fmla="*/ 156064 w 171450"/>
              <a:gd name="connsiteY4" fmla="*/ 123825 h 133350"/>
              <a:gd name="connsiteX5" fmla="*/ 160276 w 171450"/>
              <a:gd name="connsiteY5" fmla="*/ 122176 h 133350"/>
              <a:gd name="connsiteX6" fmla="*/ 161925 w 171450"/>
              <a:gd name="connsiteY6" fmla="*/ 117964 h 133350"/>
              <a:gd name="connsiteX7" fmla="*/ 161925 w 171450"/>
              <a:gd name="connsiteY7" fmla="*/ 15386 h 133350"/>
              <a:gd name="connsiteX8" fmla="*/ 160276 w 171450"/>
              <a:gd name="connsiteY8" fmla="*/ 11174 h 133350"/>
              <a:gd name="connsiteX9" fmla="*/ 156064 w 171450"/>
              <a:gd name="connsiteY9" fmla="*/ 9525 h 133350"/>
              <a:gd name="connsiteX10" fmla="*/ 15386 w 171450"/>
              <a:gd name="connsiteY10" fmla="*/ 9525 h 133350"/>
              <a:gd name="connsiteX11" fmla="*/ 11174 w 171450"/>
              <a:gd name="connsiteY11" fmla="*/ 11174 h 133350"/>
              <a:gd name="connsiteX12" fmla="*/ 9525 w 171450"/>
              <a:gd name="connsiteY12" fmla="*/ 15386 h 133350"/>
              <a:gd name="connsiteX13" fmla="*/ 9525 w 171450"/>
              <a:gd name="connsiteY13" fmla="*/ 24692 h 133350"/>
              <a:gd name="connsiteX14" fmla="*/ 4763 w 171450"/>
              <a:gd name="connsiteY14" fmla="*/ 24307 h 133350"/>
              <a:gd name="connsiteX15" fmla="*/ 0 w 171450"/>
              <a:gd name="connsiteY15" fmla="*/ 24179 h 133350"/>
              <a:gd name="connsiteX16" fmla="*/ 0 w 171450"/>
              <a:gd name="connsiteY16" fmla="*/ 15386 h 133350"/>
              <a:gd name="connsiteX17" fmla="*/ 4520 w 171450"/>
              <a:gd name="connsiteY17" fmla="*/ 4520 h 133350"/>
              <a:gd name="connsiteX18" fmla="*/ 15386 w 171450"/>
              <a:gd name="connsiteY18" fmla="*/ 0 h 133350"/>
              <a:gd name="connsiteX19" fmla="*/ 156064 w 171450"/>
              <a:gd name="connsiteY19" fmla="*/ 0 h 133350"/>
              <a:gd name="connsiteX20" fmla="*/ 166930 w 171450"/>
              <a:gd name="connsiteY20" fmla="*/ 4520 h 133350"/>
              <a:gd name="connsiteX21" fmla="*/ 171450 w 171450"/>
              <a:gd name="connsiteY21" fmla="*/ 15386 h 133350"/>
              <a:gd name="connsiteX22" fmla="*/ 171450 w 171450"/>
              <a:gd name="connsiteY22" fmla="*/ 117964 h 133350"/>
              <a:gd name="connsiteX23" fmla="*/ 166930 w 171450"/>
              <a:gd name="connsiteY23" fmla="*/ 128830 h 133350"/>
              <a:gd name="connsiteX24" fmla="*/ 156064 w 171450"/>
              <a:gd name="connsiteY24" fmla="*/ 133350 h 133350"/>
              <a:gd name="connsiteX25" fmla="*/ 0 w 171450"/>
              <a:gd name="connsiteY25" fmla="*/ 133350 h 133350"/>
              <a:gd name="connsiteX26" fmla="*/ 0 w 171450"/>
              <a:gd name="connsiteY26" fmla="*/ 115033 h 133350"/>
              <a:gd name="connsiteX27" fmla="*/ 12914 w 171450"/>
              <a:gd name="connsiteY27" fmla="*/ 120436 h 133350"/>
              <a:gd name="connsiteX28" fmla="*/ 18317 w 171450"/>
              <a:gd name="connsiteY28" fmla="*/ 133350 h 133350"/>
              <a:gd name="connsiteX29" fmla="*/ 0 w 171450"/>
              <a:gd name="connsiteY29" fmla="*/ 133350 h 133350"/>
              <a:gd name="connsiteX30" fmla="*/ 41031 w 171450"/>
              <a:gd name="connsiteY30" fmla="*/ 133350 h 133350"/>
              <a:gd name="connsiteX31" fmla="*/ 29024 w 171450"/>
              <a:gd name="connsiteY31" fmla="*/ 104509 h 133350"/>
              <a:gd name="connsiteX32" fmla="*/ 0 w 171450"/>
              <a:gd name="connsiteY32" fmla="*/ 92319 h 133350"/>
              <a:gd name="connsiteX33" fmla="*/ 0 w 171450"/>
              <a:gd name="connsiteY33" fmla="*/ 82794 h 133350"/>
              <a:gd name="connsiteX34" fmla="*/ 35819 w 171450"/>
              <a:gd name="connsiteY34" fmla="*/ 97510 h 133350"/>
              <a:gd name="connsiteX35" fmla="*/ 50556 w 171450"/>
              <a:gd name="connsiteY35" fmla="*/ 133350 h 133350"/>
              <a:gd name="connsiteX36" fmla="*/ 41031 w 171450"/>
              <a:gd name="connsiteY36" fmla="*/ 133350 h 133350"/>
              <a:gd name="connsiteX37" fmla="*/ 76933 w 171450"/>
              <a:gd name="connsiteY37" fmla="*/ 133350 h 133350"/>
              <a:gd name="connsiteX38" fmla="*/ 70879 w 171450"/>
              <a:gd name="connsiteY38" fmla="*/ 103391 h 133350"/>
              <a:gd name="connsiteX39" fmla="*/ 54375 w 171450"/>
              <a:gd name="connsiteY39" fmla="*/ 78975 h 133350"/>
              <a:gd name="connsiteX40" fmla="*/ 29959 w 171450"/>
              <a:gd name="connsiteY40" fmla="*/ 62471 h 133350"/>
              <a:gd name="connsiteX41" fmla="*/ 0 w 171450"/>
              <a:gd name="connsiteY41" fmla="*/ 56417 h 133350"/>
              <a:gd name="connsiteX42" fmla="*/ 0 w 171450"/>
              <a:gd name="connsiteY42" fmla="*/ 46892 h 133350"/>
              <a:gd name="connsiteX43" fmla="*/ 33697 w 171450"/>
              <a:gd name="connsiteY43" fmla="*/ 53659 h 133350"/>
              <a:gd name="connsiteX44" fmla="*/ 61156 w 171450"/>
              <a:gd name="connsiteY44" fmla="*/ 72194 h 133350"/>
              <a:gd name="connsiteX45" fmla="*/ 79691 w 171450"/>
              <a:gd name="connsiteY45" fmla="*/ 99653 h 133350"/>
              <a:gd name="connsiteX46" fmla="*/ 86458 w 171450"/>
              <a:gd name="connsiteY46" fmla="*/ 133350 h 133350"/>
              <a:gd name="connsiteX47" fmla="*/ 76933 w 171450"/>
              <a:gd name="connsiteY47"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450" h="133350">
                <a:moveTo>
                  <a:pt x="156064" y="133350"/>
                </a:moveTo>
                <a:lnTo>
                  <a:pt x="109171" y="133350"/>
                </a:lnTo>
                <a:cubicBezTo>
                  <a:pt x="109171" y="131763"/>
                  <a:pt x="109128" y="130175"/>
                  <a:pt x="109043" y="128588"/>
                </a:cubicBezTo>
                <a:cubicBezTo>
                  <a:pt x="108958" y="127000"/>
                  <a:pt x="108829" y="125413"/>
                  <a:pt x="108658" y="123825"/>
                </a:cubicBezTo>
                <a:lnTo>
                  <a:pt x="156064" y="123825"/>
                </a:lnTo>
                <a:cubicBezTo>
                  <a:pt x="157773" y="123825"/>
                  <a:pt x="159177" y="123275"/>
                  <a:pt x="160276" y="122176"/>
                </a:cubicBezTo>
                <a:cubicBezTo>
                  <a:pt x="161375" y="121077"/>
                  <a:pt x="161925" y="119673"/>
                  <a:pt x="161925" y="117964"/>
                </a:cubicBezTo>
                <a:lnTo>
                  <a:pt x="161925" y="15386"/>
                </a:lnTo>
                <a:cubicBezTo>
                  <a:pt x="161925" y="13677"/>
                  <a:pt x="161375" y="12273"/>
                  <a:pt x="160276" y="11174"/>
                </a:cubicBezTo>
                <a:cubicBezTo>
                  <a:pt x="159177" y="10075"/>
                  <a:pt x="157773" y="9525"/>
                  <a:pt x="156064" y="9525"/>
                </a:cubicBezTo>
                <a:lnTo>
                  <a:pt x="15386" y="9525"/>
                </a:lnTo>
                <a:cubicBezTo>
                  <a:pt x="13677" y="9525"/>
                  <a:pt x="12273" y="10075"/>
                  <a:pt x="11174" y="11174"/>
                </a:cubicBezTo>
                <a:cubicBezTo>
                  <a:pt x="10075" y="12273"/>
                  <a:pt x="9525" y="13677"/>
                  <a:pt x="9525" y="15386"/>
                </a:cubicBezTo>
                <a:lnTo>
                  <a:pt x="9525" y="24692"/>
                </a:lnTo>
                <a:cubicBezTo>
                  <a:pt x="7937" y="24521"/>
                  <a:pt x="6350" y="24392"/>
                  <a:pt x="4763" y="24307"/>
                </a:cubicBezTo>
                <a:cubicBezTo>
                  <a:pt x="3175" y="24222"/>
                  <a:pt x="1587" y="24179"/>
                  <a:pt x="0" y="24179"/>
                </a:cubicBezTo>
                <a:lnTo>
                  <a:pt x="0" y="15386"/>
                </a:lnTo>
                <a:cubicBezTo>
                  <a:pt x="0" y="11155"/>
                  <a:pt x="1507" y="7533"/>
                  <a:pt x="4520" y="4520"/>
                </a:cubicBezTo>
                <a:cubicBezTo>
                  <a:pt x="7533" y="1507"/>
                  <a:pt x="11155" y="0"/>
                  <a:pt x="15386" y="0"/>
                </a:cubicBezTo>
                <a:lnTo>
                  <a:pt x="156064" y="0"/>
                </a:lnTo>
                <a:cubicBezTo>
                  <a:pt x="160295" y="0"/>
                  <a:pt x="163917" y="1507"/>
                  <a:pt x="166930" y="4520"/>
                </a:cubicBezTo>
                <a:cubicBezTo>
                  <a:pt x="169943" y="7533"/>
                  <a:pt x="171450" y="11155"/>
                  <a:pt x="171450" y="15386"/>
                </a:cubicBezTo>
                <a:lnTo>
                  <a:pt x="171450" y="117964"/>
                </a:lnTo>
                <a:cubicBezTo>
                  <a:pt x="171450" y="122195"/>
                  <a:pt x="169943" y="125817"/>
                  <a:pt x="166930" y="128830"/>
                </a:cubicBezTo>
                <a:cubicBezTo>
                  <a:pt x="163917" y="131843"/>
                  <a:pt x="160295" y="133350"/>
                  <a:pt x="156064" y="133350"/>
                </a:cubicBezTo>
                <a:close/>
                <a:moveTo>
                  <a:pt x="0" y="133350"/>
                </a:moveTo>
                <a:lnTo>
                  <a:pt x="0" y="115033"/>
                </a:lnTo>
                <a:cubicBezTo>
                  <a:pt x="5007" y="115033"/>
                  <a:pt x="9311" y="116834"/>
                  <a:pt x="12914" y="120436"/>
                </a:cubicBezTo>
                <a:cubicBezTo>
                  <a:pt x="16516" y="124039"/>
                  <a:pt x="18317" y="128343"/>
                  <a:pt x="18317" y="133350"/>
                </a:cubicBezTo>
                <a:lnTo>
                  <a:pt x="0" y="133350"/>
                </a:lnTo>
                <a:close/>
                <a:moveTo>
                  <a:pt x="41031" y="133350"/>
                </a:moveTo>
                <a:cubicBezTo>
                  <a:pt x="41031" y="122006"/>
                  <a:pt x="37028" y="112392"/>
                  <a:pt x="29024" y="104509"/>
                </a:cubicBezTo>
                <a:cubicBezTo>
                  <a:pt x="21019" y="96627"/>
                  <a:pt x="11344" y="92563"/>
                  <a:pt x="0" y="92319"/>
                </a:cubicBezTo>
                <a:lnTo>
                  <a:pt x="0" y="82794"/>
                </a:lnTo>
                <a:cubicBezTo>
                  <a:pt x="14055" y="82794"/>
                  <a:pt x="25995" y="87699"/>
                  <a:pt x="35819" y="97510"/>
                </a:cubicBezTo>
                <a:cubicBezTo>
                  <a:pt x="45644" y="107320"/>
                  <a:pt x="50556" y="119267"/>
                  <a:pt x="50556" y="133350"/>
                </a:cubicBezTo>
                <a:lnTo>
                  <a:pt x="41031" y="133350"/>
                </a:lnTo>
                <a:close/>
                <a:moveTo>
                  <a:pt x="76933" y="133350"/>
                </a:moveTo>
                <a:cubicBezTo>
                  <a:pt x="76933" y="122689"/>
                  <a:pt x="74915" y="112702"/>
                  <a:pt x="70879" y="103391"/>
                </a:cubicBezTo>
                <a:cubicBezTo>
                  <a:pt x="66843" y="94081"/>
                  <a:pt x="61342" y="85942"/>
                  <a:pt x="54375" y="78975"/>
                </a:cubicBezTo>
                <a:cubicBezTo>
                  <a:pt x="47408" y="72008"/>
                  <a:pt x="39269" y="66507"/>
                  <a:pt x="29959" y="62471"/>
                </a:cubicBezTo>
                <a:cubicBezTo>
                  <a:pt x="20648" y="58435"/>
                  <a:pt x="10661" y="56417"/>
                  <a:pt x="0" y="56417"/>
                </a:cubicBezTo>
                <a:lnTo>
                  <a:pt x="0" y="46892"/>
                </a:lnTo>
                <a:cubicBezTo>
                  <a:pt x="12004" y="46892"/>
                  <a:pt x="23236" y="49148"/>
                  <a:pt x="33697" y="53659"/>
                </a:cubicBezTo>
                <a:cubicBezTo>
                  <a:pt x="44158" y="58170"/>
                  <a:pt x="53311" y="64348"/>
                  <a:pt x="61156" y="72194"/>
                </a:cubicBezTo>
                <a:cubicBezTo>
                  <a:pt x="69002" y="80039"/>
                  <a:pt x="75180" y="89193"/>
                  <a:pt x="79691" y="99653"/>
                </a:cubicBezTo>
                <a:cubicBezTo>
                  <a:pt x="84202" y="110114"/>
                  <a:pt x="86458" y="121346"/>
                  <a:pt x="86458" y="133350"/>
                </a:cubicBezTo>
                <a:lnTo>
                  <a:pt x="76933" y="133350"/>
                </a:lnTo>
                <a:close/>
              </a:path>
            </a:pathLst>
          </a:custGeom>
          <a:solidFill>
            <a:schemeClr val="bg1"/>
          </a:solidFill>
          <a:ln w="238" cap="flat">
            <a:noFill/>
            <a:prstDash val="solid"/>
            <a:miter/>
          </a:ln>
        </p:spPr>
        <p:txBody>
          <a:bodyPr rtlCol="0" anchor="ctr"/>
          <a:lstStyle/>
          <a:p>
            <a:endParaRPr lang="en-RO"/>
          </a:p>
        </p:txBody>
      </p:sp>
      <p:sp>
        <p:nvSpPr>
          <p:cNvPr id="3" name="TextBox 2">
            <a:extLst>
              <a:ext uri="{FF2B5EF4-FFF2-40B4-BE49-F238E27FC236}">
                <a16:creationId xmlns:a16="http://schemas.microsoft.com/office/drawing/2014/main" id="{182E09FC-E293-AB4F-A60B-2EB71D749892}"/>
              </a:ext>
            </a:extLst>
          </p:cNvPr>
          <p:cNvSpPr txBox="1"/>
          <p:nvPr/>
        </p:nvSpPr>
        <p:spPr>
          <a:xfrm>
            <a:off x="431800" y="379681"/>
            <a:ext cx="5451642" cy="1969770"/>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Managing the media during outbreaks and other emergency scenarios</a:t>
            </a:r>
          </a:p>
        </p:txBody>
      </p:sp>
      <p:sp>
        <p:nvSpPr>
          <p:cNvPr id="4" name="TextBox 3">
            <a:extLst>
              <a:ext uri="{FF2B5EF4-FFF2-40B4-BE49-F238E27FC236}">
                <a16:creationId xmlns:a16="http://schemas.microsoft.com/office/drawing/2014/main" id="{2EAA6859-0866-7144-AE63-DF12952ADACF}"/>
              </a:ext>
            </a:extLst>
          </p:cNvPr>
          <p:cNvSpPr txBox="1"/>
          <p:nvPr/>
        </p:nvSpPr>
        <p:spPr>
          <a:xfrm>
            <a:off x="431800" y="2713054"/>
            <a:ext cx="4525212" cy="3668695"/>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Why do we talk to the media?</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So that our messages reach more people </a:t>
            </a:r>
          </a:p>
          <a:p>
            <a:pPr marL="285750" indent="-285750">
              <a:spcAft>
                <a:spcPts val="1200"/>
              </a:spcAft>
              <a:buFont typeface="Arial" panose="020B0604020202020204" pitchFamily="34" charset="0"/>
              <a:buChar char="•"/>
            </a:pPr>
            <a:r>
              <a:rPr lang="en-GB" sz="1600" dirty="0" err="1">
                <a:solidFill>
                  <a:schemeClr val="tx1"/>
                </a:solidFill>
              </a:rPr>
              <a:t>To reach more people in an attractive, cost-effective way </a:t>
            </a:r>
          </a:p>
          <a:p>
            <a:pPr marL="285750" indent="-285750">
              <a:spcAft>
                <a:spcPts val="1200"/>
              </a:spcAft>
              <a:buFont typeface="Arial" panose="020B0604020202020204" pitchFamily="34" charset="0"/>
              <a:buChar char="•"/>
            </a:pPr>
            <a:r>
              <a:rPr lang="en-GB" sz="1600" dirty="0" err="1">
                <a:solidFill>
                  <a:schemeClr val="tx1"/>
                </a:solidFill>
              </a:rPr>
              <a:t>To build trust in what we say and do </a:t>
            </a:r>
          </a:p>
          <a:p>
            <a:pPr marL="285750" indent="-285750">
              <a:spcAft>
                <a:spcPts val="1200"/>
              </a:spcAft>
              <a:buFont typeface="Arial" panose="020B0604020202020204" pitchFamily="34" charset="0"/>
              <a:buChar char="•"/>
            </a:pPr>
            <a:r>
              <a:rPr lang="en-GB" sz="1600" dirty="0" err="1">
                <a:solidFill>
                  <a:schemeClr val="tx1"/>
                </a:solidFill>
              </a:rPr>
              <a:t>To inform and educate </a:t>
            </a:r>
          </a:p>
          <a:p>
            <a:pPr marL="285750" indent="-285750">
              <a:spcAft>
                <a:spcPts val="1200"/>
              </a:spcAft>
              <a:buFont typeface="Arial" panose="020B0604020202020204" pitchFamily="34" charset="0"/>
              <a:buChar char="•"/>
            </a:pPr>
            <a:r>
              <a:rPr lang="en-GB" sz="1600" dirty="0" err="1">
                <a:solidFill>
                  <a:schemeClr val="tx1"/>
                </a:solidFill>
              </a:rPr>
              <a:t>To seek support (when necessary)</a:t>
            </a:r>
          </a:p>
        </p:txBody>
      </p:sp>
    </p:spTree>
    <p:extLst>
      <p:ext uri="{BB962C8B-B14F-4D97-AF65-F5344CB8AC3E}">
        <p14:creationId xmlns:p14="http://schemas.microsoft.com/office/powerpoint/2010/main" val="3599247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CCA4F63-C82C-E746-A415-2ADB8387E5B2}"/>
              </a:ext>
            </a:extLst>
          </p:cNvPr>
          <p:cNvSpPr/>
          <p:nvPr/>
        </p:nvSpPr>
        <p:spPr>
          <a:xfrm>
            <a:off x="0" y="2273968"/>
            <a:ext cx="9144001" cy="4107782"/>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TextBox 55">
            <a:extLst>
              <a:ext uri="{FF2B5EF4-FFF2-40B4-BE49-F238E27FC236}">
                <a16:creationId xmlns:a16="http://schemas.microsoft.com/office/drawing/2014/main" id="{2E9F1101-8D93-CB42-8FEC-CE8FCCCA2CCB}"/>
              </a:ext>
            </a:extLst>
          </p:cNvPr>
          <p:cNvSpPr txBox="1"/>
          <p:nvPr/>
        </p:nvSpPr>
        <p:spPr>
          <a:xfrm>
            <a:off x="431800" y="379681"/>
            <a:ext cx="766545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Why is it important to work with the mass media?</a:t>
            </a:r>
          </a:p>
        </p:txBody>
      </p:sp>
      <p:cxnSp>
        <p:nvCxnSpPr>
          <p:cNvPr id="6" name="Straight Arrow Connector 5">
            <a:extLst>
              <a:ext uri="{FF2B5EF4-FFF2-40B4-BE49-F238E27FC236}">
                <a16:creationId xmlns:a16="http://schemas.microsoft.com/office/drawing/2014/main" id="{83512055-8764-C84C-A1DA-C510F45B34A8}"/>
              </a:ext>
            </a:extLst>
          </p:cNvPr>
          <p:cNvCxnSpPr>
            <a:stCxn id="62" idx="6"/>
            <a:endCxn id="63" idx="2"/>
          </p:cNvCxnSpPr>
          <p:nvPr/>
        </p:nvCxnSpPr>
        <p:spPr>
          <a:xfrm>
            <a:off x="2231800" y="4327859"/>
            <a:ext cx="1421944" cy="0"/>
          </a:xfrm>
          <a:prstGeom prst="straightConnector1">
            <a:avLst/>
          </a:prstGeom>
          <a:ln w="19050" cap="rnd">
            <a:gradFill>
              <a:gsLst>
                <a:gs pos="0">
                  <a:srgbClr val="ED7D31"/>
                </a:gs>
                <a:gs pos="100000">
                  <a:srgbClr val="B4C7D1"/>
                </a:gs>
              </a:gsLst>
              <a:lin ang="0" scaled="0"/>
            </a:gra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0BE3AB8-E3E4-1042-9BA9-36114792927D}"/>
              </a:ext>
            </a:extLst>
          </p:cNvPr>
          <p:cNvCxnSpPr>
            <a:cxnSpLocks/>
            <a:stCxn id="63" idx="6"/>
            <a:endCxn id="64" idx="2"/>
          </p:cNvCxnSpPr>
          <p:nvPr/>
        </p:nvCxnSpPr>
        <p:spPr>
          <a:xfrm>
            <a:off x="5453744" y="4327859"/>
            <a:ext cx="1421944" cy="0"/>
          </a:xfrm>
          <a:prstGeom prst="straightConnector1">
            <a:avLst/>
          </a:prstGeom>
          <a:ln w="19050" cap="rnd">
            <a:gradFill>
              <a:gsLst>
                <a:gs pos="0">
                  <a:srgbClr val="B4C7D1"/>
                </a:gs>
                <a:gs pos="100000">
                  <a:srgbClr val="3D6C9D"/>
                </a:gs>
              </a:gsLst>
              <a:lin ang="0" scaled="0"/>
            </a:gra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62" name="Google Shape;140;p4">
            <a:extLst>
              <a:ext uri="{FF2B5EF4-FFF2-40B4-BE49-F238E27FC236}">
                <a16:creationId xmlns:a16="http://schemas.microsoft.com/office/drawing/2014/main" id="{ED588559-15E3-7C4A-9805-070EC47F3458}"/>
              </a:ext>
            </a:extLst>
          </p:cNvPr>
          <p:cNvSpPr>
            <a:spLocks noChangeAspect="1"/>
          </p:cNvSpPr>
          <p:nvPr/>
        </p:nvSpPr>
        <p:spPr>
          <a:xfrm>
            <a:off x="431800" y="3427859"/>
            <a:ext cx="1800000" cy="180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0" tIns="0" rIns="0" bIns="0" anchor="ctr" anchorCtr="0">
            <a:noAutofit/>
          </a:bodyPr>
          <a:lstStyle/>
          <a:p>
            <a:pPr marL="0" lvl="0" indent="0" algn="ctr" rtl="0">
              <a:spcBef>
                <a:spcPts val="0"/>
              </a:spcBef>
              <a:spcAft>
                <a:spcPts val="0"/>
              </a:spcAft>
              <a:buNone/>
            </a:pPr>
            <a:r>
              <a:rPr lang="en-GB" b="1">
                <a:solidFill>
                  <a:schemeClr val="bg1"/>
                </a:solidFill>
              </a:rPr>
              <a:t>Reaches a large number of people</a:t>
            </a:r>
          </a:p>
          <a:p>
            <a:pPr marL="0" lvl="0" indent="0" algn="ctr" rtl="0">
              <a:spcBef>
                <a:spcPts val="0"/>
              </a:spcBef>
              <a:spcAft>
                <a:spcPts val="0"/>
              </a:spcAft>
              <a:buNone/>
            </a:pPr>
            <a:endParaRPr lang="en-GB" b="1">
              <a:solidFill>
                <a:schemeClr val="bg1"/>
              </a:solidFill>
            </a:endParaRPr>
          </a:p>
          <a:p>
            <a:pPr marL="0" lvl="0" indent="0" algn="ctr" rtl="0">
              <a:spcBef>
                <a:spcPts val="0"/>
              </a:spcBef>
              <a:spcAft>
                <a:spcPts val="0"/>
              </a:spcAft>
              <a:buNone/>
            </a:pPr>
            <a:r>
              <a:rPr lang="en-GB" b="1">
                <a:solidFill>
                  <a:schemeClr val="bg1"/>
                </a:solidFill>
              </a:rPr>
              <a:t>Speed</a:t>
            </a:r>
          </a:p>
        </p:txBody>
      </p:sp>
      <p:sp>
        <p:nvSpPr>
          <p:cNvPr id="63" name="Google Shape;140;p4">
            <a:extLst>
              <a:ext uri="{FF2B5EF4-FFF2-40B4-BE49-F238E27FC236}">
                <a16:creationId xmlns:a16="http://schemas.microsoft.com/office/drawing/2014/main" id="{80F8C88E-879B-1F48-811E-B54396009E17}"/>
              </a:ext>
            </a:extLst>
          </p:cNvPr>
          <p:cNvSpPr>
            <a:spLocks noChangeAspect="1"/>
          </p:cNvSpPr>
          <p:nvPr/>
        </p:nvSpPr>
        <p:spPr>
          <a:xfrm>
            <a:off x="3653744" y="3427859"/>
            <a:ext cx="1800000" cy="1800000"/>
          </a:xfrm>
          <a:prstGeom prst="ellipse">
            <a:avLst/>
          </a:prstGeom>
          <a:solidFill>
            <a:srgbClr val="CADFEB"/>
          </a:solidFill>
          <a:ln w="19050">
            <a:solidFill>
              <a:schemeClr val="bg1"/>
            </a:solidFill>
          </a:ln>
          <a:effectLst>
            <a:outerShdw blurRad="50800" dist="38100" dir="5400000" algn="t" rotWithShape="0">
              <a:prstClr val="black">
                <a:alpha val="40000"/>
              </a:prstClr>
            </a:outerShdw>
          </a:effectLst>
        </p:spPr>
        <p:txBody>
          <a:bodyPr spcFirstLastPara="1" wrap="square" lIns="0" tIns="0" rIns="0" bIns="0" anchor="ctr" anchorCtr="0">
            <a:noAutofit/>
          </a:bodyPr>
          <a:lstStyle/>
          <a:p>
            <a:pPr marL="0" lvl="0" indent="0" algn="ctr" rtl="0">
              <a:spcBef>
                <a:spcPts val="0"/>
              </a:spcBef>
              <a:spcAft>
                <a:spcPts val="0"/>
              </a:spcAft>
              <a:buNone/>
            </a:pPr>
            <a:r>
              <a:rPr lang="en-GB" b="1">
                <a:solidFill>
                  <a:schemeClr val="tx1">
                    <a:lumMod val="85000"/>
                    <a:lumOff val="15000"/>
                  </a:schemeClr>
                </a:solidFill>
              </a:rPr>
              <a:t>A well-informed population</a:t>
            </a:r>
            <a:endParaRPr b="1">
              <a:solidFill>
                <a:schemeClr val="tx1">
                  <a:lumMod val="85000"/>
                  <a:lumOff val="15000"/>
                </a:schemeClr>
              </a:solidFill>
            </a:endParaRPr>
          </a:p>
        </p:txBody>
      </p:sp>
      <p:sp>
        <p:nvSpPr>
          <p:cNvPr id="64" name="Google Shape;140;p4">
            <a:extLst>
              <a:ext uri="{FF2B5EF4-FFF2-40B4-BE49-F238E27FC236}">
                <a16:creationId xmlns:a16="http://schemas.microsoft.com/office/drawing/2014/main" id="{DDF881C1-C9FB-4943-A790-3C578C42209B}"/>
              </a:ext>
            </a:extLst>
          </p:cNvPr>
          <p:cNvSpPr>
            <a:spLocks noChangeAspect="1"/>
          </p:cNvSpPr>
          <p:nvPr/>
        </p:nvSpPr>
        <p:spPr>
          <a:xfrm>
            <a:off x="6875688" y="3427859"/>
            <a:ext cx="1800000" cy="1800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0" tIns="0" rIns="0" bIns="0" anchor="ctr" anchorCtr="0">
            <a:noAutofit/>
          </a:bodyPr>
          <a:lstStyle/>
          <a:p>
            <a:pPr marL="0" lvl="0" indent="0" algn="ctr" rtl="0">
              <a:spcBef>
                <a:spcPts val="0"/>
              </a:spcBef>
              <a:spcAft>
                <a:spcPts val="0"/>
              </a:spcAft>
              <a:buNone/>
            </a:pPr>
            <a:r>
              <a:rPr lang="en-GB" b="1">
                <a:solidFill>
                  <a:schemeClr val="bg1"/>
                </a:solidFill>
              </a:rPr>
              <a:t>makes informed decisions</a:t>
            </a:r>
            <a:endParaRPr b="1">
              <a:solidFill>
                <a:schemeClr val="bg1"/>
              </a:solidFill>
            </a:endParaRPr>
          </a:p>
        </p:txBody>
      </p:sp>
    </p:spTree>
    <p:extLst>
      <p:ext uri="{BB962C8B-B14F-4D97-AF65-F5344CB8AC3E}">
        <p14:creationId xmlns:p14="http://schemas.microsoft.com/office/powerpoint/2010/main" val="377448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ABFC192D-3B32-4443-85DD-E0E8C78E6938}"/>
              </a:ext>
            </a:extLst>
          </p:cNvPr>
          <p:cNvSpPr/>
          <p:nvPr/>
        </p:nvSpPr>
        <p:spPr>
          <a:xfrm>
            <a:off x="860417" y="2332790"/>
            <a:ext cx="3579303" cy="864000"/>
          </a:xfrm>
          <a:prstGeom prst="roundRect">
            <a:avLst>
              <a:gd name="adj" fmla="val 1494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8328345B-21DF-8944-8BE1-536CB69FFE5B}"/>
              </a:ext>
            </a:extLst>
          </p:cNvPr>
          <p:cNvSpPr/>
          <p:nvPr/>
        </p:nvSpPr>
        <p:spPr>
          <a:xfrm>
            <a:off x="860417" y="363604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395914"/>
            <a:ext cx="2822492" cy="738664"/>
          </a:xfrm>
          <a:prstGeom prst="rect">
            <a:avLst/>
          </a:prstGeom>
          <a:noFill/>
        </p:spPr>
        <p:txBody>
          <a:bodyPr wrap="square" lIns="0" tIns="0" rIns="0" bIns="0" rtlCol="0">
            <a:spAutoFit/>
          </a:bodyPr>
          <a:lstStyle/>
          <a:p>
            <a:r>
              <a:rPr lang="en-GB" sz="1600" dirty="0" err="1">
                <a:solidFill>
                  <a:schemeClr val="tx1"/>
                </a:solidFill>
              </a:rPr>
              <a:t>The importance of providing information during an outbreak or emergency</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33279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3713823"/>
            <a:ext cx="3003208" cy="492443"/>
          </a:xfrm>
          <a:prstGeom prst="rect">
            <a:avLst/>
          </a:prstGeom>
          <a:noFill/>
        </p:spPr>
        <p:txBody>
          <a:bodyPr wrap="square" lIns="0" tIns="0" rIns="0" bIns="0" rtlCol="0">
            <a:spAutoFit/>
          </a:bodyPr>
          <a:lstStyle/>
          <a:p>
            <a:r>
              <a:rPr lang="en-GB" sz="1600" dirty="0" err="1">
                <a:solidFill>
                  <a:schemeClr val="tx1"/>
                </a:solidFill>
              </a:rPr>
              <a:t>Main communication activities during a crisis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52804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Rounded Rectangle 60">
            <a:extLst>
              <a:ext uri="{FF2B5EF4-FFF2-40B4-BE49-F238E27FC236}">
                <a16:creationId xmlns:a16="http://schemas.microsoft.com/office/drawing/2014/main" id="{2139B167-1ECF-C44B-A9E8-562DF0B8120E}"/>
              </a:ext>
            </a:extLst>
          </p:cNvPr>
          <p:cNvSpPr/>
          <p:nvPr/>
        </p:nvSpPr>
        <p:spPr>
          <a:xfrm>
            <a:off x="860417" y="482957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TextBox 61">
            <a:extLst>
              <a:ext uri="{FF2B5EF4-FFF2-40B4-BE49-F238E27FC236}">
                <a16:creationId xmlns:a16="http://schemas.microsoft.com/office/drawing/2014/main" id="{8C813371-9BD1-CB42-AF4A-CB333FBAC361}"/>
              </a:ext>
            </a:extLst>
          </p:cNvPr>
          <p:cNvSpPr txBox="1"/>
          <p:nvPr/>
        </p:nvSpPr>
        <p:spPr>
          <a:xfrm>
            <a:off x="1436512" y="4907358"/>
            <a:ext cx="2582595" cy="492443"/>
          </a:xfrm>
          <a:prstGeom prst="rect">
            <a:avLst/>
          </a:prstGeom>
          <a:noFill/>
        </p:spPr>
        <p:txBody>
          <a:bodyPr wrap="square" lIns="0" tIns="0" rIns="0" bIns="0" rtlCol="0">
            <a:spAutoFit/>
          </a:bodyPr>
          <a:lstStyle/>
          <a:p>
            <a:r>
              <a:rPr lang="en-GB" sz="1600" dirty="0" err="1">
                <a:solidFill>
                  <a:schemeClr val="tx1"/>
                </a:solidFill>
              </a:rPr>
              <a:t>WHO communication standards</a:t>
            </a:r>
          </a:p>
        </p:txBody>
      </p:sp>
      <p:sp>
        <p:nvSpPr>
          <p:cNvPr id="74" name="Google Shape;140;p4">
            <a:extLst>
              <a:ext uri="{FF2B5EF4-FFF2-40B4-BE49-F238E27FC236}">
                <a16:creationId xmlns:a16="http://schemas.microsoft.com/office/drawing/2014/main" id="{696E227A-DA73-7545-B8B7-44B8CE9ABC7A}"/>
              </a:ext>
            </a:extLst>
          </p:cNvPr>
          <p:cNvSpPr>
            <a:spLocks noChangeAspect="1"/>
          </p:cNvSpPr>
          <p:nvPr/>
        </p:nvSpPr>
        <p:spPr>
          <a:xfrm>
            <a:off x="429701" y="47215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Rounded Rectangle 77">
            <a:extLst>
              <a:ext uri="{FF2B5EF4-FFF2-40B4-BE49-F238E27FC236}">
                <a16:creationId xmlns:a16="http://schemas.microsoft.com/office/drawing/2014/main" id="{AC935155-82DE-664A-A7FC-49C09F66FB35}"/>
              </a:ext>
            </a:extLst>
          </p:cNvPr>
          <p:cNvSpPr/>
          <p:nvPr/>
        </p:nvSpPr>
        <p:spPr>
          <a:xfrm>
            <a:off x="5096385" y="244079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9" name="Rounded Rectangle 78">
            <a:extLst>
              <a:ext uri="{FF2B5EF4-FFF2-40B4-BE49-F238E27FC236}">
                <a16:creationId xmlns:a16="http://schemas.microsoft.com/office/drawing/2014/main" id="{25B15481-A4BC-1946-AA60-060436641822}"/>
              </a:ext>
            </a:extLst>
          </p:cNvPr>
          <p:cNvSpPr/>
          <p:nvPr/>
        </p:nvSpPr>
        <p:spPr>
          <a:xfrm>
            <a:off x="5096385" y="3636046"/>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0" name="TextBox 79">
            <a:extLst>
              <a:ext uri="{FF2B5EF4-FFF2-40B4-BE49-F238E27FC236}">
                <a16:creationId xmlns:a16="http://schemas.microsoft.com/office/drawing/2014/main" id="{675D6ACD-5E58-964C-B789-EC0AD8E4E27D}"/>
              </a:ext>
            </a:extLst>
          </p:cNvPr>
          <p:cNvSpPr txBox="1"/>
          <p:nvPr/>
        </p:nvSpPr>
        <p:spPr>
          <a:xfrm>
            <a:off x="5672480" y="2641679"/>
            <a:ext cx="2582595" cy="246221"/>
          </a:xfrm>
          <a:prstGeom prst="rect">
            <a:avLst/>
          </a:prstGeom>
          <a:noFill/>
        </p:spPr>
        <p:txBody>
          <a:bodyPr wrap="square" lIns="0" tIns="0" rIns="0" bIns="0" rtlCol="0">
            <a:spAutoFit/>
          </a:bodyPr>
          <a:lstStyle/>
          <a:p>
            <a:r>
              <a:rPr lang="en-GB" sz="1600" dirty="0" err="1">
                <a:solidFill>
                  <a:schemeClr val="tx1"/>
                </a:solidFill>
              </a:rPr>
              <a:t>Risk perception</a:t>
            </a:r>
          </a:p>
        </p:txBody>
      </p:sp>
      <p:sp>
        <p:nvSpPr>
          <p:cNvPr id="81" name="Google Shape;140;p4">
            <a:extLst>
              <a:ext uri="{FF2B5EF4-FFF2-40B4-BE49-F238E27FC236}">
                <a16:creationId xmlns:a16="http://schemas.microsoft.com/office/drawing/2014/main" id="{C48AA079-CD54-0743-B16B-957009C44BEE}"/>
              </a:ext>
            </a:extLst>
          </p:cNvPr>
          <p:cNvSpPr>
            <a:spLocks noChangeAspect="1"/>
          </p:cNvSpPr>
          <p:nvPr/>
        </p:nvSpPr>
        <p:spPr>
          <a:xfrm>
            <a:off x="4665669" y="233279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635BB1D6-D3FC-0F43-9C75-6E8999953258}"/>
              </a:ext>
            </a:extLst>
          </p:cNvPr>
          <p:cNvSpPr txBox="1"/>
          <p:nvPr/>
        </p:nvSpPr>
        <p:spPr>
          <a:xfrm>
            <a:off x="5672480" y="3836936"/>
            <a:ext cx="2822492" cy="246221"/>
          </a:xfrm>
          <a:prstGeom prst="rect">
            <a:avLst/>
          </a:prstGeom>
          <a:noFill/>
        </p:spPr>
        <p:txBody>
          <a:bodyPr wrap="square" lIns="0" tIns="0" rIns="0" bIns="0" rtlCol="0">
            <a:spAutoFit/>
          </a:bodyPr>
          <a:lstStyle/>
          <a:p>
            <a:r>
              <a:rPr lang="en-GB" sz="1600" dirty="0" err="1">
                <a:solidFill>
                  <a:schemeClr val="tx1"/>
                </a:solidFill>
              </a:rPr>
              <a:t>Risk communication strategies</a:t>
            </a:r>
          </a:p>
        </p:txBody>
      </p:sp>
      <p:sp>
        <p:nvSpPr>
          <p:cNvPr id="83" name="Google Shape;140;p4">
            <a:extLst>
              <a:ext uri="{FF2B5EF4-FFF2-40B4-BE49-F238E27FC236}">
                <a16:creationId xmlns:a16="http://schemas.microsoft.com/office/drawing/2014/main" id="{47B61451-5E73-9742-8CD0-4A265ECD2E82}"/>
              </a:ext>
            </a:extLst>
          </p:cNvPr>
          <p:cNvSpPr>
            <a:spLocks noChangeAspect="1"/>
          </p:cNvSpPr>
          <p:nvPr/>
        </p:nvSpPr>
        <p:spPr>
          <a:xfrm>
            <a:off x="4665669" y="352804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Rounded Rectangle 83">
            <a:extLst>
              <a:ext uri="{FF2B5EF4-FFF2-40B4-BE49-F238E27FC236}">
                <a16:creationId xmlns:a16="http://schemas.microsoft.com/office/drawing/2014/main" id="{2140071E-B2B4-9048-BE5C-82756E24B1BB}"/>
              </a:ext>
            </a:extLst>
          </p:cNvPr>
          <p:cNvSpPr/>
          <p:nvPr/>
        </p:nvSpPr>
        <p:spPr>
          <a:xfrm>
            <a:off x="5096385" y="4721579"/>
            <a:ext cx="3579303" cy="864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5" name="TextBox 84">
            <a:extLst>
              <a:ext uri="{FF2B5EF4-FFF2-40B4-BE49-F238E27FC236}">
                <a16:creationId xmlns:a16="http://schemas.microsoft.com/office/drawing/2014/main" id="{92434587-5716-FF45-B032-469B1B711C68}"/>
              </a:ext>
            </a:extLst>
          </p:cNvPr>
          <p:cNvSpPr txBox="1"/>
          <p:nvPr/>
        </p:nvSpPr>
        <p:spPr>
          <a:xfrm>
            <a:off x="5672480" y="4784729"/>
            <a:ext cx="2582595" cy="738664"/>
          </a:xfrm>
          <a:prstGeom prst="rect">
            <a:avLst/>
          </a:prstGeom>
          <a:noFill/>
        </p:spPr>
        <p:txBody>
          <a:bodyPr wrap="square" lIns="0" tIns="0" rIns="0" bIns="0" rtlCol="0">
            <a:spAutoFit/>
          </a:bodyPr>
          <a:lstStyle/>
          <a:p>
            <a:r>
              <a:rPr lang="en-GB" sz="1600" dirty="0" err="1">
                <a:solidFill>
                  <a:schemeClr val="tx1"/>
                </a:solidFill>
              </a:rPr>
              <a:t>Managing the media in outbreaks and other emergency scenarios</a:t>
            </a:r>
          </a:p>
        </p:txBody>
      </p:sp>
      <p:sp>
        <p:nvSpPr>
          <p:cNvPr id="86" name="Google Shape;140;p4">
            <a:extLst>
              <a:ext uri="{FF2B5EF4-FFF2-40B4-BE49-F238E27FC236}">
                <a16:creationId xmlns:a16="http://schemas.microsoft.com/office/drawing/2014/main" id="{DFE695C6-6CB4-E54C-BEA7-D4D6F3DEBFA1}"/>
              </a:ext>
            </a:extLst>
          </p:cNvPr>
          <p:cNvSpPr>
            <a:spLocks noChangeAspect="1"/>
          </p:cNvSpPr>
          <p:nvPr/>
        </p:nvSpPr>
        <p:spPr>
          <a:xfrm>
            <a:off x="4665669" y="47215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3">
            <a:extLst>
              <a:ext uri="{FF2B5EF4-FFF2-40B4-BE49-F238E27FC236}">
                <a16:creationId xmlns:a16="http://schemas.microsoft.com/office/drawing/2014/main" id="{D01F5967-12A7-1748-B65A-8BB27921DE7B}"/>
              </a:ext>
            </a:extLst>
          </p:cNvPr>
          <p:cNvSpPr>
            <a:spLocks noChangeAspect="1"/>
          </p:cNvSpPr>
          <p:nvPr/>
        </p:nvSpPr>
        <p:spPr>
          <a:xfrm>
            <a:off x="627701" y="3781104"/>
            <a:ext cx="468000" cy="357884"/>
          </a:xfrm>
          <a:custGeom>
            <a:avLst/>
            <a:gdLst>
              <a:gd name="connsiteX0" fmla="*/ 143608 w 174380"/>
              <a:gd name="connsiteY0" fmla="*/ 71804 h 133350"/>
              <a:gd name="connsiteX1" fmla="*/ 143608 w 174380"/>
              <a:gd name="connsiteY1" fmla="*/ 62279 h 133350"/>
              <a:gd name="connsiteX2" fmla="*/ 174381 w 174380"/>
              <a:gd name="connsiteY2" fmla="*/ 62279 h 133350"/>
              <a:gd name="connsiteX3" fmla="*/ 174381 w 174380"/>
              <a:gd name="connsiteY3" fmla="*/ 71804 h 133350"/>
              <a:gd name="connsiteX4" fmla="*/ 143608 w 174380"/>
              <a:gd name="connsiteY4" fmla="*/ 71804 h 133350"/>
              <a:gd name="connsiteX5" fmla="*/ 153939 w 174380"/>
              <a:gd name="connsiteY5" fmla="*/ 133350 h 133350"/>
              <a:gd name="connsiteX6" fmla="*/ 129320 w 174380"/>
              <a:gd name="connsiteY6" fmla="*/ 114886 h 133350"/>
              <a:gd name="connsiteX7" fmla="*/ 135255 w 174380"/>
              <a:gd name="connsiteY7" fmla="*/ 107340 h 133350"/>
              <a:gd name="connsiteX8" fmla="*/ 159874 w 174380"/>
              <a:gd name="connsiteY8" fmla="*/ 125803 h 133350"/>
              <a:gd name="connsiteX9" fmla="*/ 153939 w 174380"/>
              <a:gd name="connsiteY9" fmla="*/ 133350 h 133350"/>
              <a:gd name="connsiteX10" fmla="*/ 134522 w 174380"/>
              <a:gd name="connsiteY10" fmla="*/ 26011 h 133350"/>
              <a:gd name="connsiteX11" fmla="*/ 128588 w 174380"/>
              <a:gd name="connsiteY11" fmla="*/ 18464 h 133350"/>
              <a:gd name="connsiteX12" fmla="*/ 153206 w 174380"/>
              <a:gd name="connsiteY12" fmla="*/ 0 h 133350"/>
              <a:gd name="connsiteX13" fmla="*/ 159141 w 174380"/>
              <a:gd name="connsiteY13" fmla="*/ 7547 h 133350"/>
              <a:gd name="connsiteX14" fmla="*/ 134522 w 174380"/>
              <a:gd name="connsiteY14" fmla="*/ 26011 h 133350"/>
              <a:gd name="connsiteX15" fmla="*/ 25278 w 174380"/>
              <a:gd name="connsiteY15" fmla="*/ 123825 h 133350"/>
              <a:gd name="connsiteX16" fmla="*/ 25278 w 174380"/>
              <a:gd name="connsiteY16" fmla="*/ 87557 h 133350"/>
              <a:gd name="connsiteX17" fmla="*/ 15386 w 174380"/>
              <a:gd name="connsiteY17" fmla="*/ 87557 h 133350"/>
              <a:gd name="connsiteX18" fmla="*/ 4497 w 174380"/>
              <a:gd name="connsiteY18" fmla="*/ 83060 h 133350"/>
              <a:gd name="connsiteX19" fmla="*/ 0 w 174380"/>
              <a:gd name="connsiteY19" fmla="*/ 72170 h 133350"/>
              <a:gd name="connsiteX20" fmla="*/ 0 w 174380"/>
              <a:gd name="connsiteY20" fmla="*/ 61913 h 133350"/>
              <a:gd name="connsiteX21" fmla="*/ 4497 w 174380"/>
              <a:gd name="connsiteY21" fmla="*/ 51023 h 133350"/>
              <a:gd name="connsiteX22" fmla="*/ 15386 w 174380"/>
              <a:gd name="connsiteY22" fmla="*/ 46526 h 133350"/>
              <a:gd name="connsiteX23" fmla="*/ 50922 w 174380"/>
              <a:gd name="connsiteY23" fmla="*/ 46526 h 133350"/>
              <a:gd name="connsiteX24" fmla="*/ 88656 w 174380"/>
              <a:gd name="connsiteY24" fmla="*/ 24179 h 133350"/>
              <a:gd name="connsiteX25" fmla="*/ 88656 w 174380"/>
              <a:gd name="connsiteY25" fmla="*/ 109904 h 133350"/>
              <a:gd name="connsiteX26" fmla="*/ 50922 w 174380"/>
              <a:gd name="connsiteY26" fmla="*/ 87557 h 133350"/>
              <a:gd name="connsiteX27" fmla="*/ 34803 w 174380"/>
              <a:gd name="connsiteY27" fmla="*/ 87557 h 133350"/>
              <a:gd name="connsiteX28" fmla="*/ 34803 w 174380"/>
              <a:gd name="connsiteY28" fmla="*/ 123825 h 133350"/>
              <a:gd name="connsiteX29" fmla="*/ 25278 w 174380"/>
              <a:gd name="connsiteY29" fmla="*/ 123825 h 133350"/>
              <a:gd name="connsiteX30" fmla="*/ 79131 w 174380"/>
              <a:gd name="connsiteY30" fmla="*/ 92942 h 133350"/>
              <a:gd name="connsiteX31" fmla="*/ 79131 w 174380"/>
              <a:gd name="connsiteY31" fmla="*/ 41141 h 133350"/>
              <a:gd name="connsiteX32" fmla="*/ 53596 w 174380"/>
              <a:gd name="connsiteY32" fmla="*/ 56051 h 133350"/>
              <a:gd name="connsiteX33" fmla="*/ 15386 w 174380"/>
              <a:gd name="connsiteY33" fmla="*/ 56051 h 133350"/>
              <a:gd name="connsiteX34" fmla="*/ 11357 w 174380"/>
              <a:gd name="connsiteY34" fmla="*/ 57883 h 133350"/>
              <a:gd name="connsiteX35" fmla="*/ 9525 w 174380"/>
              <a:gd name="connsiteY35" fmla="*/ 61913 h 133350"/>
              <a:gd name="connsiteX36" fmla="*/ 9525 w 174380"/>
              <a:gd name="connsiteY36" fmla="*/ 72170 h 133350"/>
              <a:gd name="connsiteX37" fmla="*/ 11357 w 174380"/>
              <a:gd name="connsiteY37" fmla="*/ 76200 h 133350"/>
              <a:gd name="connsiteX38" fmla="*/ 15386 w 174380"/>
              <a:gd name="connsiteY38" fmla="*/ 78032 h 133350"/>
              <a:gd name="connsiteX39" fmla="*/ 53596 w 174380"/>
              <a:gd name="connsiteY39" fmla="*/ 78032 h 133350"/>
              <a:gd name="connsiteX40" fmla="*/ 79131 w 174380"/>
              <a:gd name="connsiteY40" fmla="*/ 92942 h 133350"/>
              <a:gd name="connsiteX41" fmla="*/ 105508 w 174380"/>
              <a:gd name="connsiteY41" fmla="*/ 94554 h 133350"/>
              <a:gd name="connsiteX42" fmla="*/ 105508 w 174380"/>
              <a:gd name="connsiteY42" fmla="*/ 39529 h 133350"/>
              <a:gd name="connsiteX43" fmla="*/ 113210 w 174380"/>
              <a:gd name="connsiteY43" fmla="*/ 51169 h 133350"/>
              <a:gd name="connsiteX44" fmla="*/ 116132 w 174380"/>
              <a:gd name="connsiteY44" fmla="*/ 67041 h 133350"/>
              <a:gd name="connsiteX45" fmla="*/ 113210 w 174380"/>
              <a:gd name="connsiteY45" fmla="*/ 82913 h 133350"/>
              <a:gd name="connsiteX46" fmla="*/ 105508 w 174380"/>
              <a:gd name="connsiteY46" fmla="*/ 9455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380" h="13335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7BCF659C-F3C0-274E-AA17-49F59803557D}"/>
              </a:ext>
            </a:extLst>
          </p:cNvPr>
          <p:cNvSpPr>
            <a:spLocks noChangeAspect="1"/>
          </p:cNvSpPr>
          <p:nvPr/>
        </p:nvSpPr>
        <p:spPr>
          <a:xfrm>
            <a:off x="4881669" y="4985579"/>
            <a:ext cx="432000" cy="336000"/>
          </a:xfrm>
          <a:custGeom>
            <a:avLst/>
            <a:gdLst>
              <a:gd name="connsiteX0" fmla="*/ 156064 w 171450"/>
              <a:gd name="connsiteY0" fmla="*/ 133350 h 133350"/>
              <a:gd name="connsiteX1" fmla="*/ 109171 w 171450"/>
              <a:gd name="connsiteY1" fmla="*/ 133350 h 133350"/>
              <a:gd name="connsiteX2" fmla="*/ 109043 w 171450"/>
              <a:gd name="connsiteY2" fmla="*/ 128588 h 133350"/>
              <a:gd name="connsiteX3" fmla="*/ 108658 w 171450"/>
              <a:gd name="connsiteY3" fmla="*/ 123825 h 133350"/>
              <a:gd name="connsiteX4" fmla="*/ 156064 w 171450"/>
              <a:gd name="connsiteY4" fmla="*/ 123825 h 133350"/>
              <a:gd name="connsiteX5" fmla="*/ 160276 w 171450"/>
              <a:gd name="connsiteY5" fmla="*/ 122176 h 133350"/>
              <a:gd name="connsiteX6" fmla="*/ 161925 w 171450"/>
              <a:gd name="connsiteY6" fmla="*/ 117964 h 133350"/>
              <a:gd name="connsiteX7" fmla="*/ 161925 w 171450"/>
              <a:gd name="connsiteY7" fmla="*/ 15386 h 133350"/>
              <a:gd name="connsiteX8" fmla="*/ 160276 w 171450"/>
              <a:gd name="connsiteY8" fmla="*/ 11174 h 133350"/>
              <a:gd name="connsiteX9" fmla="*/ 156064 w 171450"/>
              <a:gd name="connsiteY9" fmla="*/ 9525 h 133350"/>
              <a:gd name="connsiteX10" fmla="*/ 15386 w 171450"/>
              <a:gd name="connsiteY10" fmla="*/ 9525 h 133350"/>
              <a:gd name="connsiteX11" fmla="*/ 11174 w 171450"/>
              <a:gd name="connsiteY11" fmla="*/ 11174 h 133350"/>
              <a:gd name="connsiteX12" fmla="*/ 9525 w 171450"/>
              <a:gd name="connsiteY12" fmla="*/ 15386 h 133350"/>
              <a:gd name="connsiteX13" fmla="*/ 9525 w 171450"/>
              <a:gd name="connsiteY13" fmla="*/ 24692 h 133350"/>
              <a:gd name="connsiteX14" fmla="*/ 4763 w 171450"/>
              <a:gd name="connsiteY14" fmla="*/ 24307 h 133350"/>
              <a:gd name="connsiteX15" fmla="*/ 0 w 171450"/>
              <a:gd name="connsiteY15" fmla="*/ 24179 h 133350"/>
              <a:gd name="connsiteX16" fmla="*/ 0 w 171450"/>
              <a:gd name="connsiteY16" fmla="*/ 15386 h 133350"/>
              <a:gd name="connsiteX17" fmla="*/ 4520 w 171450"/>
              <a:gd name="connsiteY17" fmla="*/ 4520 h 133350"/>
              <a:gd name="connsiteX18" fmla="*/ 15386 w 171450"/>
              <a:gd name="connsiteY18" fmla="*/ 0 h 133350"/>
              <a:gd name="connsiteX19" fmla="*/ 156064 w 171450"/>
              <a:gd name="connsiteY19" fmla="*/ 0 h 133350"/>
              <a:gd name="connsiteX20" fmla="*/ 166930 w 171450"/>
              <a:gd name="connsiteY20" fmla="*/ 4520 h 133350"/>
              <a:gd name="connsiteX21" fmla="*/ 171450 w 171450"/>
              <a:gd name="connsiteY21" fmla="*/ 15386 h 133350"/>
              <a:gd name="connsiteX22" fmla="*/ 171450 w 171450"/>
              <a:gd name="connsiteY22" fmla="*/ 117964 h 133350"/>
              <a:gd name="connsiteX23" fmla="*/ 166930 w 171450"/>
              <a:gd name="connsiteY23" fmla="*/ 128830 h 133350"/>
              <a:gd name="connsiteX24" fmla="*/ 156064 w 171450"/>
              <a:gd name="connsiteY24" fmla="*/ 133350 h 133350"/>
              <a:gd name="connsiteX25" fmla="*/ 0 w 171450"/>
              <a:gd name="connsiteY25" fmla="*/ 133350 h 133350"/>
              <a:gd name="connsiteX26" fmla="*/ 0 w 171450"/>
              <a:gd name="connsiteY26" fmla="*/ 115033 h 133350"/>
              <a:gd name="connsiteX27" fmla="*/ 12914 w 171450"/>
              <a:gd name="connsiteY27" fmla="*/ 120436 h 133350"/>
              <a:gd name="connsiteX28" fmla="*/ 18317 w 171450"/>
              <a:gd name="connsiteY28" fmla="*/ 133350 h 133350"/>
              <a:gd name="connsiteX29" fmla="*/ 0 w 171450"/>
              <a:gd name="connsiteY29" fmla="*/ 133350 h 133350"/>
              <a:gd name="connsiteX30" fmla="*/ 41031 w 171450"/>
              <a:gd name="connsiteY30" fmla="*/ 133350 h 133350"/>
              <a:gd name="connsiteX31" fmla="*/ 29024 w 171450"/>
              <a:gd name="connsiteY31" fmla="*/ 104509 h 133350"/>
              <a:gd name="connsiteX32" fmla="*/ 0 w 171450"/>
              <a:gd name="connsiteY32" fmla="*/ 92319 h 133350"/>
              <a:gd name="connsiteX33" fmla="*/ 0 w 171450"/>
              <a:gd name="connsiteY33" fmla="*/ 82794 h 133350"/>
              <a:gd name="connsiteX34" fmla="*/ 35819 w 171450"/>
              <a:gd name="connsiteY34" fmla="*/ 97510 h 133350"/>
              <a:gd name="connsiteX35" fmla="*/ 50556 w 171450"/>
              <a:gd name="connsiteY35" fmla="*/ 133350 h 133350"/>
              <a:gd name="connsiteX36" fmla="*/ 41031 w 171450"/>
              <a:gd name="connsiteY36" fmla="*/ 133350 h 133350"/>
              <a:gd name="connsiteX37" fmla="*/ 76933 w 171450"/>
              <a:gd name="connsiteY37" fmla="*/ 133350 h 133350"/>
              <a:gd name="connsiteX38" fmla="*/ 70879 w 171450"/>
              <a:gd name="connsiteY38" fmla="*/ 103391 h 133350"/>
              <a:gd name="connsiteX39" fmla="*/ 54375 w 171450"/>
              <a:gd name="connsiteY39" fmla="*/ 78975 h 133350"/>
              <a:gd name="connsiteX40" fmla="*/ 29959 w 171450"/>
              <a:gd name="connsiteY40" fmla="*/ 62471 h 133350"/>
              <a:gd name="connsiteX41" fmla="*/ 0 w 171450"/>
              <a:gd name="connsiteY41" fmla="*/ 56417 h 133350"/>
              <a:gd name="connsiteX42" fmla="*/ 0 w 171450"/>
              <a:gd name="connsiteY42" fmla="*/ 46892 h 133350"/>
              <a:gd name="connsiteX43" fmla="*/ 33697 w 171450"/>
              <a:gd name="connsiteY43" fmla="*/ 53659 h 133350"/>
              <a:gd name="connsiteX44" fmla="*/ 61156 w 171450"/>
              <a:gd name="connsiteY44" fmla="*/ 72194 h 133350"/>
              <a:gd name="connsiteX45" fmla="*/ 79691 w 171450"/>
              <a:gd name="connsiteY45" fmla="*/ 99653 h 133350"/>
              <a:gd name="connsiteX46" fmla="*/ 86458 w 171450"/>
              <a:gd name="connsiteY46" fmla="*/ 133350 h 133350"/>
              <a:gd name="connsiteX47" fmla="*/ 76933 w 171450"/>
              <a:gd name="connsiteY47"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450" h="133350">
                <a:moveTo>
                  <a:pt x="156064" y="133350"/>
                </a:moveTo>
                <a:lnTo>
                  <a:pt x="109171" y="133350"/>
                </a:lnTo>
                <a:cubicBezTo>
                  <a:pt x="109171" y="131763"/>
                  <a:pt x="109128" y="130175"/>
                  <a:pt x="109043" y="128588"/>
                </a:cubicBezTo>
                <a:cubicBezTo>
                  <a:pt x="108958" y="127000"/>
                  <a:pt x="108829" y="125413"/>
                  <a:pt x="108658" y="123825"/>
                </a:cubicBezTo>
                <a:lnTo>
                  <a:pt x="156064" y="123825"/>
                </a:lnTo>
                <a:cubicBezTo>
                  <a:pt x="157773" y="123825"/>
                  <a:pt x="159177" y="123275"/>
                  <a:pt x="160276" y="122176"/>
                </a:cubicBezTo>
                <a:cubicBezTo>
                  <a:pt x="161375" y="121077"/>
                  <a:pt x="161925" y="119673"/>
                  <a:pt x="161925" y="117964"/>
                </a:cubicBezTo>
                <a:lnTo>
                  <a:pt x="161925" y="15386"/>
                </a:lnTo>
                <a:cubicBezTo>
                  <a:pt x="161925" y="13677"/>
                  <a:pt x="161375" y="12273"/>
                  <a:pt x="160276" y="11174"/>
                </a:cubicBezTo>
                <a:cubicBezTo>
                  <a:pt x="159177" y="10075"/>
                  <a:pt x="157773" y="9525"/>
                  <a:pt x="156064" y="9525"/>
                </a:cubicBezTo>
                <a:lnTo>
                  <a:pt x="15386" y="9525"/>
                </a:lnTo>
                <a:cubicBezTo>
                  <a:pt x="13677" y="9525"/>
                  <a:pt x="12273" y="10075"/>
                  <a:pt x="11174" y="11174"/>
                </a:cubicBezTo>
                <a:cubicBezTo>
                  <a:pt x="10075" y="12273"/>
                  <a:pt x="9525" y="13677"/>
                  <a:pt x="9525" y="15386"/>
                </a:cubicBezTo>
                <a:lnTo>
                  <a:pt x="9525" y="24692"/>
                </a:lnTo>
                <a:cubicBezTo>
                  <a:pt x="7937" y="24521"/>
                  <a:pt x="6350" y="24392"/>
                  <a:pt x="4763" y="24307"/>
                </a:cubicBezTo>
                <a:cubicBezTo>
                  <a:pt x="3175" y="24222"/>
                  <a:pt x="1587" y="24179"/>
                  <a:pt x="0" y="24179"/>
                </a:cubicBezTo>
                <a:lnTo>
                  <a:pt x="0" y="15386"/>
                </a:lnTo>
                <a:cubicBezTo>
                  <a:pt x="0" y="11155"/>
                  <a:pt x="1507" y="7533"/>
                  <a:pt x="4520" y="4520"/>
                </a:cubicBezTo>
                <a:cubicBezTo>
                  <a:pt x="7533" y="1507"/>
                  <a:pt x="11155" y="0"/>
                  <a:pt x="15386" y="0"/>
                </a:cubicBezTo>
                <a:lnTo>
                  <a:pt x="156064" y="0"/>
                </a:lnTo>
                <a:cubicBezTo>
                  <a:pt x="160295" y="0"/>
                  <a:pt x="163917" y="1507"/>
                  <a:pt x="166930" y="4520"/>
                </a:cubicBezTo>
                <a:cubicBezTo>
                  <a:pt x="169943" y="7533"/>
                  <a:pt x="171450" y="11155"/>
                  <a:pt x="171450" y="15386"/>
                </a:cubicBezTo>
                <a:lnTo>
                  <a:pt x="171450" y="117964"/>
                </a:lnTo>
                <a:cubicBezTo>
                  <a:pt x="171450" y="122195"/>
                  <a:pt x="169943" y="125817"/>
                  <a:pt x="166930" y="128830"/>
                </a:cubicBezTo>
                <a:cubicBezTo>
                  <a:pt x="163917" y="131843"/>
                  <a:pt x="160295" y="133350"/>
                  <a:pt x="156064" y="133350"/>
                </a:cubicBezTo>
                <a:close/>
                <a:moveTo>
                  <a:pt x="0" y="133350"/>
                </a:moveTo>
                <a:lnTo>
                  <a:pt x="0" y="115033"/>
                </a:lnTo>
                <a:cubicBezTo>
                  <a:pt x="5007" y="115033"/>
                  <a:pt x="9311" y="116834"/>
                  <a:pt x="12914" y="120436"/>
                </a:cubicBezTo>
                <a:cubicBezTo>
                  <a:pt x="16516" y="124039"/>
                  <a:pt x="18317" y="128343"/>
                  <a:pt x="18317" y="133350"/>
                </a:cubicBezTo>
                <a:lnTo>
                  <a:pt x="0" y="133350"/>
                </a:lnTo>
                <a:close/>
                <a:moveTo>
                  <a:pt x="41031" y="133350"/>
                </a:moveTo>
                <a:cubicBezTo>
                  <a:pt x="41031" y="122006"/>
                  <a:pt x="37028" y="112392"/>
                  <a:pt x="29024" y="104509"/>
                </a:cubicBezTo>
                <a:cubicBezTo>
                  <a:pt x="21019" y="96627"/>
                  <a:pt x="11344" y="92563"/>
                  <a:pt x="0" y="92319"/>
                </a:cubicBezTo>
                <a:lnTo>
                  <a:pt x="0" y="82794"/>
                </a:lnTo>
                <a:cubicBezTo>
                  <a:pt x="14055" y="82794"/>
                  <a:pt x="25995" y="87699"/>
                  <a:pt x="35819" y="97510"/>
                </a:cubicBezTo>
                <a:cubicBezTo>
                  <a:pt x="45644" y="107320"/>
                  <a:pt x="50556" y="119267"/>
                  <a:pt x="50556" y="133350"/>
                </a:cubicBezTo>
                <a:lnTo>
                  <a:pt x="41031" y="133350"/>
                </a:lnTo>
                <a:close/>
                <a:moveTo>
                  <a:pt x="76933" y="133350"/>
                </a:moveTo>
                <a:cubicBezTo>
                  <a:pt x="76933" y="122689"/>
                  <a:pt x="74915" y="112702"/>
                  <a:pt x="70879" y="103391"/>
                </a:cubicBezTo>
                <a:cubicBezTo>
                  <a:pt x="66843" y="94081"/>
                  <a:pt x="61342" y="85942"/>
                  <a:pt x="54375" y="78975"/>
                </a:cubicBezTo>
                <a:cubicBezTo>
                  <a:pt x="47408" y="72008"/>
                  <a:pt x="39269" y="66507"/>
                  <a:pt x="29959" y="62471"/>
                </a:cubicBezTo>
                <a:cubicBezTo>
                  <a:pt x="20648" y="58435"/>
                  <a:pt x="10661" y="56417"/>
                  <a:pt x="0" y="56417"/>
                </a:cubicBezTo>
                <a:lnTo>
                  <a:pt x="0" y="46892"/>
                </a:lnTo>
                <a:cubicBezTo>
                  <a:pt x="12004" y="46892"/>
                  <a:pt x="23236" y="49148"/>
                  <a:pt x="33697" y="53659"/>
                </a:cubicBezTo>
                <a:cubicBezTo>
                  <a:pt x="44158" y="58170"/>
                  <a:pt x="53311" y="64348"/>
                  <a:pt x="61156" y="72194"/>
                </a:cubicBezTo>
                <a:cubicBezTo>
                  <a:pt x="69002" y="80039"/>
                  <a:pt x="75180" y="89193"/>
                  <a:pt x="79691" y="99653"/>
                </a:cubicBezTo>
                <a:cubicBezTo>
                  <a:pt x="84202" y="110114"/>
                  <a:pt x="86458" y="121346"/>
                  <a:pt x="86458" y="133350"/>
                </a:cubicBezTo>
                <a:lnTo>
                  <a:pt x="76933" y="133350"/>
                </a:lnTo>
                <a:close/>
              </a:path>
            </a:pathLst>
          </a:custGeom>
          <a:solidFill>
            <a:schemeClr val="bg1"/>
          </a:solidFill>
          <a:ln w="238" cap="flat">
            <a:noFill/>
            <a:prstDash val="solid"/>
            <a:miter/>
          </a:ln>
        </p:spPr>
        <p:txBody>
          <a:bodyPr rtlCol="0" anchor="ctr"/>
          <a:lstStyle/>
          <a:p>
            <a:endParaRPr lang="en-RO"/>
          </a:p>
        </p:txBody>
      </p:sp>
      <p:sp>
        <p:nvSpPr>
          <p:cNvPr id="18" name="Graphic 16">
            <a:extLst>
              <a:ext uri="{FF2B5EF4-FFF2-40B4-BE49-F238E27FC236}">
                <a16:creationId xmlns:a16="http://schemas.microsoft.com/office/drawing/2014/main" id="{DAD44A1D-3757-4146-A8AD-33FF6F601C71}"/>
              </a:ext>
            </a:extLst>
          </p:cNvPr>
          <p:cNvSpPr>
            <a:spLocks noChangeAspect="1"/>
          </p:cNvSpPr>
          <p:nvPr/>
        </p:nvSpPr>
        <p:spPr>
          <a:xfrm>
            <a:off x="4892205" y="3726046"/>
            <a:ext cx="410928" cy="468000"/>
          </a:xfrm>
          <a:custGeom>
            <a:avLst/>
            <a:gdLst>
              <a:gd name="connsiteX0" fmla="*/ 85725 w 171450"/>
              <a:gd name="connsiteY0" fmla="*/ 195263 h 195262"/>
              <a:gd name="connsiteX1" fmla="*/ 52332 w 171450"/>
              <a:gd name="connsiteY1" fmla="*/ 188494 h 195262"/>
              <a:gd name="connsiteX2" fmla="*/ 25113 w 171450"/>
              <a:gd name="connsiteY2" fmla="*/ 170150 h 195262"/>
              <a:gd name="connsiteX3" fmla="*/ 6768 w 171450"/>
              <a:gd name="connsiteY3" fmla="*/ 142930 h 195262"/>
              <a:gd name="connsiteX4" fmla="*/ 0 w 171450"/>
              <a:gd name="connsiteY4" fmla="*/ 109538 h 195262"/>
              <a:gd name="connsiteX5" fmla="*/ 11146 w 171450"/>
              <a:gd name="connsiteY5" fmla="*/ 67014 h 195262"/>
              <a:gd name="connsiteX6" fmla="*/ 42002 w 171450"/>
              <a:gd name="connsiteY6" fmla="*/ 35829 h 195262"/>
              <a:gd name="connsiteX7" fmla="*/ 42771 w 171450"/>
              <a:gd name="connsiteY7" fmla="*/ 40509 h 195262"/>
              <a:gd name="connsiteX8" fmla="*/ 43870 w 171450"/>
              <a:gd name="connsiteY8" fmla="*/ 45757 h 195262"/>
              <a:gd name="connsiteX9" fmla="*/ 18583 w 171450"/>
              <a:gd name="connsiteY9" fmla="*/ 73223 h 195262"/>
              <a:gd name="connsiteX10" fmla="*/ 9525 w 171450"/>
              <a:gd name="connsiteY10" fmla="*/ 109538 h 195262"/>
              <a:gd name="connsiteX11" fmla="*/ 31671 w 171450"/>
              <a:gd name="connsiteY11" fmla="*/ 163592 h 195262"/>
              <a:gd name="connsiteX12" fmla="*/ 85725 w 171450"/>
              <a:gd name="connsiteY12" fmla="*/ 185738 h 195262"/>
              <a:gd name="connsiteX13" fmla="*/ 139779 w 171450"/>
              <a:gd name="connsiteY13" fmla="*/ 163592 h 195262"/>
              <a:gd name="connsiteX14" fmla="*/ 161925 w 171450"/>
              <a:gd name="connsiteY14" fmla="*/ 109538 h 195262"/>
              <a:gd name="connsiteX15" fmla="*/ 152776 w 171450"/>
              <a:gd name="connsiteY15" fmla="*/ 73104 h 195262"/>
              <a:gd name="connsiteX16" fmla="*/ 127159 w 171450"/>
              <a:gd name="connsiteY16" fmla="*/ 45519 h 195262"/>
              <a:gd name="connsiteX17" fmla="*/ 128349 w 171450"/>
              <a:gd name="connsiteY17" fmla="*/ 40545 h 195262"/>
              <a:gd name="connsiteX18" fmla="*/ 129265 w 171450"/>
              <a:gd name="connsiteY18" fmla="*/ 35829 h 195262"/>
              <a:gd name="connsiteX19" fmla="*/ 160212 w 171450"/>
              <a:gd name="connsiteY19" fmla="*/ 66986 h 195262"/>
              <a:gd name="connsiteX20" fmla="*/ 171450 w 171450"/>
              <a:gd name="connsiteY20" fmla="*/ 109538 h 195262"/>
              <a:gd name="connsiteX21" fmla="*/ 164682 w 171450"/>
              <a:gd name="connsiteY21" fmla="*/ 142930 h 195262"/>
              <a:gd name="connsiteX22" fmla="*/ 146337 w 171450"/>
              <a:gd name="connsiteY22" fmla="*/ 170150 h 195262"/>
              <a:gd name="connsiteX23" fmla="*/ 119118 w 171450"/>
              <a:gd name="connsiteY23" fmla="*/ 188494 h 195262"/>
              <a:gd name="connsiteX24" fmla="*/ 85725 w 171450"/>
              <a:gd name="connsiteY24" fmla="*/ 195263 h 195262"/>
              <a:gd name="connsiteX25" fmla="*/ 85725 w 171450"/>
              <a:gd name="connsiteY25" fmla="*/ 157163 h 195262"/>
              <a:gd name="connsiteX26" fmla="*/ 52021 w 171450"/>
              <a:gd name="connsiteY26" fmla="*/ 143241 h 195262"/>
              <a:gd name="connsiteX27" fmla="*/ 38100 w 171450"/>
              <a:gd name="connsiteY27" fmla="*/ 109538 h 195262"/>
              <a:gd name="connsiteX28" fmla="*/ 41974 w 171450"/>
              <a:gd name="connsiteY28" fmla="*/ 90634 h 195262"/>
              <a:gd name="connsiteX29" fmla="*/ 53010 w 171450"/>
              <a:gd name="connsiteY29" fmla="*/ 75064 h 195262"/>
              <a:gd name="connsiteX30" fmla="*/ 54622 w 171450"/>
              <a:gd name="connsiteY30" fmla="*/ 79708 h 195262"/>
              <a:gd name="connsiteX31" fmla="*/ 56509 w 171450"/>
              <a:gd name="connsiteY31" fmla="*/ 85120 h 195262"/>
              <a:gd name="connsiteX32" fmla="*/ 49906 w 171450"/>
              <a:gd name="connsiteY32" fmla="*/ 96532 h 195262"/>
              <a:gd name="connsiteX33" fmla="*/ 47625 w 171450"/>
              <a:gd name="connsiteY33" fmla="*/ 109538 h 195262"/>
              <a:gd name="connsiteX34" fmla="*/ 58817 w 171450"/>
              <a:gd name="connsiteY34" fmla="*/ 136446 h 195262"/>
              <a:gd name="connsiteX35" fmla="*/ 85725 w 171450"/>
              <a:gd name="connsiteY35" fmla="*/ 147638 h 195262"/>
              <a:gd name="connsiteX36" fmla="*/ 112633 w 171450"/>
              <a:gd name="connsiteY36" fmla="*/ 136446 h 195262"/>
              <a:gd name="connsiteX37" fmla="*/ 123825 w 171450"/>
              <a:gd name="connsiteY37" fmla="*/ 109538 h 195262"/>
              <a:gd name="connsiteX38" fmla="*/ 121453 w 171450"/>
              <a:gd name="connsiteY38" fmla="*/ 96532 h 195262"/>
              <a:gd name="connsiteX39" fmla="*/ 114758 w 171450"/>
              <a:gd name="connsiteY39" fmla="*/ 85120 h 195262"/>
              <a:gd name="connsiteX40" fmla="*/ 115372 w 171450"/>
              <a:gd name="connsiteY40" fmla="*/ 83591 h 195262"/>
              <a:gd name="connsiteX41" fmla="*/ 118202 w 171450"/>
              <a:gd name="connsiteY41" fmla="*/ 74881 h 195262"/>
              <a:gd name="connsiteX42" fmla="*/ 129449 w 171450"/>
              <a:gd name="connsiteY42" fmla="*/ 90543 h 195262"/>
              <a:gd name="connsiteX43" fmla="*/ 133350 w 171450"/>
              <a:gd name="connsiteY43" fmla="*/ 109538 h 195262"/>
              <a:gd name="connsiteX44" fmla="*/ 119429 w 171450"/>
              <a:gd name="connsiteY44" fmla="*/ 143241 h 195262"/>
              <a:gd name="connsiteX45" fmla="*/ 85725 w 171450"/>
              <a:gd name="connsiteY45" fmla="*/ 157163 h 195262"/>
              <a:gd name="connsiteX46" fmla="*/ 79864 w 171450"/>
              <a:gd name="connsiteY46" fmla="*/ 71438 h 195262"/>
              <a:gd name="connsiteX47" fmla="*/ 68864 w 171450"/>
              <a:gd name="connsiteY47" fmla="*/ 36222 h 195262"/>
              <a:gd name="connsiteX48" fmla="*/ 66675 w 171450"/>
              <a:gd name="connsiteY48" fmla="*/ 19050 h 195262"/>
              <a:gd name="connsiteX49" fmla="*/ 72207 w 171450"/>
              <a:gd name="connsiteY49" fmla="*/ 5532 h 195262"/>
              <a:gd name="connsiteX50" fmla="*/ 85725 w 171450"/>
              <a:gd name="connsiteY50" fmla="*/ 0 h 195262"/>
              <a:gd name="connsiteX51" fmla="*/ 99243 w 171450"/>
              <a:gd name="connsiteY51" fmla="*/ 5532 h 195262"/>
              <a:gd name="connsiteX52" fmla="*/ 104775 w 171450"/>
              <a:gd name="connsiteY52" fmla="*/ 19050 h 195262"/>
              <a:gd name="connsiteX53" fmla="*/ 102586 w 171450"/>
              <a:gd name="connsiteY53" fmla="*/ 36222 h 195262"/>
              <a:gd name="connsiteX54" fmla="*/ 91586 w 171450"/>
              <a:gd name="connsiteY54" fmla="*/ 71438 h 195262"/>
              <a:gd name="connsiteX55" fmla="*/ 79864 w 171450"/>
              <a:gd name="connsiteY55" fmla="*/ 71438 h 195262"/>
              <a:gd name="connsiteX56" fmla="*/ 85725 w 171450"/>
              <a:gd name="connsiteY56" fmla="*/ 123825 h 195262"/>
              <a:gd name="connsiteX57" fmla="*/ 75568 w 171450"/>
              <a:gd name="connsiteY57" fmla="*/ 119694 h 195262"/>
              <a:gd name="connsiteX58" fmla="*/ 71438 w 171450"/>
              <a:gd name="connsiteY58" fmla="*/ 109538 h 195262"/>
              <a:gd name="connsiteX59" fmla="*/ 75568 w 171450"/>
              <a:gd name="connsiteY59" fmla="*/ 99381 h 195262"/>
              <a:gd name="connsiteX60" fmla="*/ 85725 w 171450"/>
              <a:gd name="connsiteY60" fmla="*/ 95250 h 195262"/>
              <a:gd name="connsiteX61" fmla="*/ 95882 w 171450"/>
              <a:gd name="connsiteY61" fmla="*/ 99381 h 195262"/>
              <a:gd name="connsiteX62" fmla="*/ 100013 w 171450"/>
              <a:gd name="connsiteY62" fmla="*/ 109538 h 195262"/>
              <a:gd name="connsiteX63" fmla="*/ 95882 w 171450"/>
              <a:gd name="connsiteY63" fmla="*/ 119694 h 195262"/>
              <a:gd name="connsiteX64" fmla="*/ 85725 w 171450"/>
              <a:gd name="connsiteY64" fmla="*/ 12382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1450" h="195262">
                <a:moveTo>
                  <a:pt x="85725" y="195263"/>
                </a:moveTo>
                <a:cubicBezTo>
                  <a:pt x="73892" y="195263"/>
                  <a:pt x="62761" y="193006"/>
                  <a:pt x="52332" y="188494"/>
                </a:cubicBezTo>
                <a:cubicBezTo>
                  <a:pt x="41904" y="183982"/>
                  <a:pt x="32831" y="177867"/>
                  <a:pt x="25113" y="170150"/>
                </a:cubicBezTo>
                <a:cubicBezTo>
                  <a:pt x="17395" y="162432"/>
                  <a:pt x="11280" y="153359"/>
                  <a:pt x="6768" y="142930"/>
                </a:cubicBezTo>
                <a:cubicBezTo>
                  <a:pt x="2256" y="132501"/>
                  <a:pt x="0" y="121371"/>
                  <a:pt x="0" y="109538"/>
                </a:cubicBezTo>
                <a:cubicBezTo>
                  <a:pt x="0" y="94249"/>
                  <a:pt x="3715" y="80074"/>
                  <a:pt x="11146" y="67014"/>
                </a:cubicBezTo>
                <a:cubicBezTo>
                  <a:pt x="18577" y="53954"/>
                  <a:pt x="28862" y="43559"/>
                  <a:pt x="42002" y="35829"/>
                </a:cubicBezTo>
                <a:cubicBezTo>
                  <a:pt x="42283" y="37380"/>
                  <a:pt x="42539" y="38940"/>
                  <a:pt x="42771" y="40509"/>
                </a:cubicBezTo>
                <a:cubicBezTo>
                  <a:pt x="43003" y="42078"/>
                  <a:pt x="43369" y="43827"/>
                  <a:pt x="43870" y="45757"/>
                </a:cubicBezTo>
                <a:cubicBezTo>
                  <a:pt x="33051" y="52864"/>
                  <a:pt x="24621" y="62019"/>
                  <a:pt x="18583" y="73223"/>
                </a:cubicBezTo>
                <a:cubicBezTo>
                  <a:pt x="12544" y="84428"/>
                  <a:pt x="9525" y="96532"/>
                  <a:pt x="9525" y="109538"/>
                </a:cubicBezTo>
                <a:cubicBezTo>
                  <a:pt x="9525" y="130810"/>
                  <a:pt x="16907" y="148828"/>
                  <a:pt x="31671" y="163592"/>
                </a:cubicBezTo>
                <a:cubicBezTo>
                  <a:pt x="46434" y="178356"/>
                  <a:pt x="64452" y="185738"/>
                  <a:pt x="85725" y="185738"/>
                </a:cubicBezTo>
                <a:cubicBezTo>
                  <a:pt x="106997" y="185738"/>
                  <a:pt x="125016" y="178356"/>
                  <a:pt x="139779" y="163592"/>
                </a:cubicBezTo>
                <a:cubicBezTo>
                  <a:pt x="154543" y="148828"/>
                  <a:pt x="161925" y="130810"/>
                  <a:pt x="161925" y="109538"/>
                </a:cubicBezTo>
                <a:cubicBezTo>
                  <a:pt x="161925" y="96532"/>
                  <a:pt x="158875" y="84388"/>
                  <a:pt x="152776" y="73104"/>
                </a:cubicBezTo>
                <a:cubicBezTo>
                  <a:pt x="146676" y="61821"/>
                  <a:pt x="138137" y="52626"/>
                  <a:pt x="127159" y="45519"/>
                </a:cubicBezTo>
                <a:cubicBezTo>
                  <a:pt x="127659" y="43711"/>
                  <a:pt x="128056" y="42053"/>
                  <a:pt x="128349" y="40545"/>
                </a:cubicBezTo>
                <a:cubicBezTo>
                  <a:pt x="128642" y="39037"/>
                  <a:pt x="128948" y="37465"/>
                  <a:pt x="129265" y="35829"/>
                </a:cubicBezTo>
                <a:cubicBezTo>
                  <a:pt x="142405" y="43559"/>
                  <a:pt x="152721" y="53944"/>
                  <a:pt x="160212" y="66986"/>
                </a:cubicBezTo>
                <a:cubicBezTo>
                  <a:pt x="167704" y="80028"/>
                  <a:pt x="171450" y="94212"/>
                  <a:pt x="171450" y="109538"/>
                </a:cubicBezTo>
                <a:cubicBezTo>
                  <a:pt x="171450" y="121371"/>
                  <a:pt x="169194" y="132501"/>
                  <a:pt x="164682" y="142930"/>
                </a:cubicBezTo>
                <a:cubicBezTo>
                  <a:pt x="160170" y="153359"/>
                  <a:pt x="154055" y="162432"/>
                  <a:pt x="146337" y="170150"/>
                </a:cubicBezTo>
                <a:cubicBezTo>
                  <a:pt x="138619" y="177867"/>
                  <a:pt x="129546" y="183982"/>
                  <a:pt x="119118" y="188494"/>
                </a:cubicBezTo>
                <a:cubicBezTo>
                  <a:pt x="108689" y="193006"/>
                  <a:pt x="97558" y="195263"/>
                  <a:pt x="85725" y="195263"/>
                </a:cubicBezTo>
                <a:close/>
                <a:moveTo>
                  <a:pt x="85725" y="157163"/>
                </a:moveTo>
                <a:cubicBezTo>
                  <a:pt x="72537" y="157163"/>
                  <a:pt x="61302" y="152522"/>
                  <a:pt x="52021" y="143241"/>
                </a:cubicBezTo>
                <a:cubicBezTo>
                  <a:pt x="42740" y="133961"/>
                  <a:pt x="38100" y="122726"/>
                  <a:pt x="38100" y="109538"/>
                </a:cubicBezTo>
                <a:cubicBezTo>
                  <a:pt x="38100" y="102894"/>
                  <a:pt x="39391" y="96593"/>
                  <a:pt x="41974" y="90634"/>
                </a:cubicBezTo>
                <a:cubicBezTo>
                  <a:pt x="44557" y="84675"/>
                  <a:pt x="48235" y="79485"/>
                  <a:pt x="53010" y="75064"/>
                </a:cubicBezTo>
                <a:cubicBezTo>
                  <a:pt x="53560" y="76591"/>
                  <a:pt x="54097" y="78139"/>
                  <a:pt x="54622" y="79708"/>
                </a:cubicBezTo>
                <a:cubicBezTo>
                  <a:pt x="55147" y="81277"/>
                  <a:pt x="55776" y="83081"/>
                  <a:pt x="56509" y="85120"/>
                </a:cubicBezTo>
                <a:cubicBezTo>
                  <a:pt x="53627" y="88527"/>
                  <a:pt x="51426" y="92331"/>
                  <a:pt x="49906" y="96532"/>
                </a:cubicBezTo>
                <a:cubicBezTo>
                  <a:pt x="48385" y="100733"/>
                  <a:pt x="47625" y="105068"/>
                  <a:pt x="47625" y="109538"/>
                </a:cubicBezTo>
                <a:cubicBezTo>
                  <a:pt x="47625" y="120015"/>
                  <a:pt x="51356" y="128984"/>
                  <a:pt x="58817" y="136446"/>
                </a:cubicBezTo>
                <a:cubicBezTo>
                  <a:pt x="66278" y="143907"/>
                  <a:pt x="75248" y="147638"/>
                  <a:pt x="85725" y="147638"/>
                </a:cubicBezTo>
                <a:cubicBezTo>
                  <a:pt x="96203" y="147638"/>
                  <a:pt x="105172" y="143907"/>
                  <a:pt x="112633" y="136446"/>
                </a:cubicBezTo>
                <a:cubicBezTo>
                  <a:pt x="120094" y="128984"/>
                  <a:pt x="123825" y="120015"/>
                  <a:pt x="123825" y="109538"/>
                </a:cubicBezTo>
                <a:cubicBezTo>
                  <a:pt x="123825" y="104946"/>
                  <a:pt x="123034" y="100611"/>
                  <a:pt x="121453" y="96532"/>
                </a:cubicBezTo>
                <a:cubicBezTo>
                  <a:pt x="119871" y="92454"/>
                  <a:pt x="117640" y="88650"/>
                  <a:pt x="114758" y="85120"/>
                </a:cubicBezTo>
                <a:cubicBezTo>
                  <a:pt x="115295" y="83631"/>
                  <a:pt x="115500" y="83121"/>
                  <a:pt x="115372" y="83591"/>
                </a:cubicBezTo>
                <a:cubicBezTo>
                  <a:pt x="115243" y="84061"/>
                  <a:pt x="116187" y="81158"/>
                  <a:pt x="118202" y="74881"/>
                </a:cubicBezTo>
                <a:cubicBezTo>
                  <a:pt x="123098" y="79302"/>
                  <a:pt x="126847" y="84522"/>
                  <a:pt x="129449" y="90543"/>
                </a:cubicBezTo>
                <a:cubicBezTo>
                  <a:pt x="132050" y="96563"/>
                  <a:pt x="133350" y="102894"/>
                  <a:pt x="133350" y="109538"/>
                </a:cubicBezTo>
                <a:cubicBezTo>
                  <a:pt x="133350" y="122726"/>
                  <a:pt x="128710" y="133961"/>
                  <a:pt x="119429" y="143241"/>
                </a:cubicBezTo>
                <a:cubicBezTo>
                  <a:pt x="110148" y="152522"/>
                  <a:pt x="98913" y="157163"/>
                  <a:pt x="85725" y="157163"/>
                </a:cubicBezTo>
                <a:close/>
                <a:moveTo>
                  <a:pt x="79864" y="71438"/>
                </a:moveTo>
                <a:cubicBezTo>
                  <a:pt x="73990" y="53780"/>
                  <a:pt x="70323" y="42041"/>
                  <a:pt x="68864" y="36222"/>
                </a:cubicBezTo>
                <a:cubicBezTo>
                  <a:pt x="67405" y="30404"/>
                  <a:pt x="66675" y="24680"/>
                  <a:pt x="66675" y="19050"/>
                </a:cubicBezTo>
                <a:cubicBezTo>
                  <a:pt x="66675" y="13726"/>
                  <a:pt x="68519" y="9220"/>
                  <a:pt x="72207" y="5532"/>
                </a:cubicBezTo>
                <a:cubicBezTo>
                  <a:pt x="75895" y="1844"/>
                  <a:pt x="80401" y="0"/>
                  <a:pt x="85725" y="0"/>
                </a:cubicBezTo>
                <a:cubicBezTo>
                  <a:pt x="91049" y="0"/>
                  <a:pt x="95555" y="1844"/>
                  <a:pt x="99243" y="5532"/>
                </a:cubicBezTo>
                <a:cubicBezTo>
                  <a:pt x="102931" y="9220"/>
                  <a:pt x="104775" y="13726"/>
                  <a:pt x="104775" y="19050"/>
                </a:cubicBezTo>
                <a:cubicBezTo>
                  <a:pt x="104775" y="24680"/>
                  <a:pt x="104045" y="30404"/>
                  <a:pt x="102586" y="36222"/>
                </a:cubicBezTo>
                <a:cubicBezTo>
                  <a:pt x="101127" y="42041"/>
                  <a:pt x="97460" y="53780"/>
                  <a:pt x="91586" y="71438"/>
                </a:cubicBezTo>
                <a:lnTo>
                  <a:pt x="79864" y="71438"/>
                </a:lnTo>
                <a:close/>
                <a:moveTo>
                  <a:pt x="85725" y="123825"/>
                </a:moveTo>
                <a:cubicBezTo>
                  <a:pt x="81707" y="123825"/>
                  <a:pt x="78322" y="122448"/>
                  <a:pt x="75568" y="119694"/>
                </a:cubicBezTo>
                <a:cubicBezTo>
                  <a:pt x="72814" y="116941"/>
                  <a:pt x="71438" y="113555"/>
                  <a:pt x="71438" y="109538"/>
                </a:cubicBezTo>
                <a:cubicBezTo>
                  <a:pt x="71438" y="105520"/>
                  <a:pt x="72814" y="102134"/>
                  <a:pt x="75568" y="99381"/>
                </a:cubicBezTo>
                <a:cubicBezTo>
                  <a:pt x="78322" y="96627"/>
                  <a:pt x="81707" y="95250"/>
                  <a:pt x="85725" y="95250"/>
                </a:cubicBezTo>
                <a:cubicBezTo>
                  <a:pt x="89743" y="95250"/>
                  <a:pt x="93128" y="96627"/>
                  <a:pt x="95882" y="99381"/>
                </a:cubicBezTo>
                <a:cubicBezTo>
                  <a:pt x="98636" y="102134"/>
                  <a:pt x="100013" y="105520"/>
                  <a:pt x="100013" y="109538"/>
                </a:cubicBezTo>
                <a:cubicBezTo>
                  <a:pt x="100013" y="113555"/>
                  <a:pt x="98636" y="116941"/>
                  <a:pt x="95882" y="119694"/>
                </a:cubicBezTo>
                <a:cubicBezTo>
                  <a:pt x="93128" y="122448"/>
                  <a:pt x="89743" y="123825"/>
                  <a:pt x="85725" y="123825"/>
                </a:cubicBezTo>
                <a:close/>
              </a:path>
            </a:pathLst>
          </a:custGeom>
          <a:solidFill>
            <a:schemeClr val="bg1"/>
          </a:solidFill>
          <a:ln w="238" cap="flat">
            <a:noFill/>
            <a:prstDash val="solid"/>
            <a:miter/>
          </a:ln>
        </p:spPr>
        <p:txBody>
          <a:bodyPr rtlCol="0" anchor="ctr"/>
          <a:lstStyle/>
          <a:p>
            <a:endParaRPr lang="en-RO"/>
          </a:p>
        </p:txBody>
      </p:sp>
      <p:sp>
        <p:nvSpPr>
          <p:cNvPr id="21" name="Graphic 19">
            <a:extLst>
              <a:ext uri="{FF2B5EF4-FFF2-40B4-BE49-F238E27FC236}">
                <a16:creationId xmlns:a16="http://schemas.microsoft.com/office/drawing/2014/main" id="{44CC043D-99E1-4B45-9974-55B704B10706}"/>
              </a:ext>
            </a:extLst>
          </p:cNvPr>
          <p:cNvSpPr>
            <a:spLocks noChangeAspect="1"/>
          </p:cNvSpPr>
          <p:nvPr/>
        </p:nvSpPr>
        <p:spPr>
          <a:xfrm>
            <a:off x="4881669" y="2548790"/>
            <a:ext cx="432000" cy="432000"/>
          </a:xfrm>
          <a:custGeom>
            <a:avLst/>
            <a:gdLst>
              <a:gd name="connsiteX0" fmla="*/ 83582 w 167163"/>
              <a:gd name="connsiteY0" fmla="*/ 167164 h 167163"/>
              <a:gd name="connsiteX1" fmla="*/ 77876 w 167163"/>
              <a:gd name="connsiteY1" fmla="*/ 166010 h 167163"/>
              <a:gd name="connsiteX2" fmla="*/ 72756 w 167163"/>
              <a:gd name="connsiteY2" fmla="*/ 162603 h 167163"/>
              <a:gd name="connsiteX3" fmla="*/ 4561 w 167163"/>
              <a:gd name="connsiteY3" fmla="*/ 94408 h 167163"/>
              <a:gd name="connsiteX4" fmla="*/ 1154 w 167163"/>
              <a:gd name="connsiteY4" fmla="*/ 89288 h 167163"/>
              <a:gd name="connsiteX5" fmla="*/ 0 w 167163"/>
              <a:gd name="connsiteY5" fmla="*/ 83582 h 167163"/>
              <a:gd name="connsiteX6" fmla="*/ 1154 w 167163"/>
              <a:gd name="connsiteY6" fmla="*/ 77849 h 167163"/>
              <a:gd name="connsiteX7" fmla="*/ 4561 w 167163"/>
              <a:gd name="connsiteY7" fmla="*/ 72756 h 167163"/>
              <a:gd name="connsiteX8" fmla="*/ 72756 w 167163"/>
              <a:gd name="connsiteY8" fmla="*/ 4561 h 167163"/>
              <a:gd name="connsiteX9" fmla="*/ 77876 w 167163"/>
              <a:gd name="connsiteY9" fmla="*/ 1126 h 167163"/>
              <a:gd name="connsiteX10" fmla="*/ 83582 w 167163"/>
              <a:gd name="connsiteY10" fmla="*/ 0 h 167163"/>
              <a:gd name="connsiteX11" fmla="*/ 89315 w 167163"/>
              <a:gd name="connsiteY11" fmla="*/ 1126 h 167163"/>
              <a:gd name="connsiteX12" fmla="*/ 94408 w 167163"/>
              <a:gd name="connsiteY12" fmla="*/ 4561 h 167163"/>
              <a:gd name="connsiteX13" fmla="*/ 162603 w 167163"/>
              <a:gd name="connsiteY13" fmla="*/ 72756 h 167163"/>
              <a:gd name="connsiteX14" fmla="*/ 166037 w 167163"/>
              <a:gd name="connsiteY14" fmla="*/ 77849 h 167163"/>
              <a:gd name="connsiteX15" fmla="*/ 167164 w 167163"/>
              <a:gd name="connsiteY15" fmla="*/ 83582 h 167163"/>
              <a:gd name="connsiteX16" fmla="*/ 166037 w 167163"/>
              <a:gd name="connsiteY16" fmla="*/ 89288 h 167163"/>
              <a:gd name="connsiteX17" fmla="*/ 162603 w 167163"/>
              <a:gd name="connsiteY17" fmla="*/ 94408 h 167163"/>
              <a:gd name="connsiteX18" fmla="*/ 94408 w 167163"/>
              <a:gd name="connsiteY18" fmla="*/ 162603 h 167163"/>
              <a:gd name="connsiteX19" fmla="*/ 89315 w 167163"/>
              <a:gd name="connsiteY19" fmla="*/ 166010 h 167163"/>
              <a:gd name="connsiteX20" fmla="*/ 83582 w 167163"/>
              <a:gd name="connsiteY20" fmla="*/ 167164 h 167163"/>
              <a:gd name="connsiteX21" fmla="*/ 87795 w 167163"/>
              <a:gd name="connsiteY21" fmla="*/ 155807 h 167163"/>
              <a:gd name="connsiteX22" fmla="*/ 155807 w 167163"/>
              <a:gd name="connsiteY22" fmla="*/ 87795 h 167163"/>
              <a:gd name="connsiteX23" fmla="*/ 157273 w 167163"/>
              <a:gd name="connsiteY23" fmla="*/ 83582 h 167163"/>
              <a:gd name="connsiteX24" fmla="*/ 155807 w 167163"/>
              <a:gd name="connsiteY24" fmla="*/ 79369 h 167163"/>
              <a:gd name="connsiteX25" fmla="*/ 87795 w 167163"/>
              <a:gd name="connsiteY25" fmla="*/ 11357 h 167163"/>
              <a:gd name="connsiteX26" fmla="*/ 83582 w 167163"/>
              <a:gd name="connsiteY26" fmla="*/ 9891 h 167163"/>
              <a:gd name="connsiteX27" fmla="*/ 79369 w 167163"/>
              <a:gd name="connsiteY27" fmla="*/ 11357 h 167163"/>
              <a:gd name="connsiteX28" fmla="*/ 11357 w 167163"/>
              <a:gd name="connsiteY28" fmla="*/ 79369 h 167163"/>
              <a:gd name="connsiteX29" fmla="*/ 9891 w 167163"/>
              <a:gd name="connsiteY29" fmla="*/ 83582 h 167163"/>
              <a:gd name="connsiteX30" fmla="*/ 11357 w 167163"/>
              <a:gd name="connsiteY30" fmla="*/ 87795 h 167163"/>
              <a:gd name="connsiteX31" fmla="*/ 79369 w 167163"/>
              <a:gd name="connsiteY31" fmla="*/ 155807 h 167163"/>
              <a:gd name="connsiteX32" fmla="*/ 83582 w 167163"/>
              <a:gd name="connsiteY32" fmla="*/ 157273 h 167163"/>
              <a:gd name="connsiteX33" fmla="*/ 87795 w 167163"/>
              <a:gd name="connsiteY33" fmla="*/ 155807 h 167163"/>
              <a:gd name="connsiteX34" fmla="*/ 78819 w 167163"/>
              <a:gd name="connsiteY34" fmla="*/ 94755 h 167163"/>
              <a:gd name="connsiteX35" fmla="*/ 88344 w 167163"/>
              <a:gd name="connsiteY35" fmla="*/ 94755 h 167163"/>
              <a:gd name="connsiteX36" fmla="*/ 88344 w 167163"/>
              <a:gd name="connsiteY36" fmla="*/ 44932 h 167163"/>
              <a:gd name="connsiteX37" fmla="*/ 78819 w 167163"/>
              <a:gd name="connsiteY37" fmla="*/ 44932 h 167163"/>
              <a:gd name="connsiteX38" fmla="*/ 78819 w 167163"/>
              <a:gd name="connsiteY38" fmla="*/ 94755 h 167163"/>
              <a:gd name="connsiteX39" fmla="*/ 83582 w 167163"/>
              <a:gd name="connsiteY39" fmla="*/ 116004 h 167163"/>
              <a:gd name="connsiteX40" fmla="*/ 87712 w 167163"/>
              <a:gd name="connsiteY40" fmla="*/ 114273 h 167163"/>
              <a:gd name="connsiteX41" fmla="*/ 89443 w 167163"/>
              <a:gd name="connsiteY41" fmla="*/ 110142 h 167163"/>
              <a:gd name="connsiteX42" fmla="*/ 87712 w 167163"/>
              <a:gd name="connsiteY42" fmla="*/ 106011 h 167163"/>
              <a:gd name="connsiteX43" fmla="*/ 83582 w 167163"/>
              <a:gd name="connsiteY43" fmla="*/ 104280 h 167163"/>
              <a:gd name="connsiteX44" fmla="*/ 79451 w 167163"/>
              <a:gd name="connsiteY44" fmla="*/ 106011 h 167163"/>
              <a:gd name="connsiteX45" fmla="*/ 77720 w 167163"/>
              <a:gd name="connsiteY45" fmla="*/ 110142 h 167163"/>
              <a:gd name="connsiteX46" fmla="*/ 79451 w 167163"/>
              <a:gd name="connsiteY46" fmla="*/ 114273 h 167163"/>
              <a:gd name="connsiteX47" fmla="*/ 83582 w 167163"/>
              <a:gd name="connsiteY47" fmla="*/ 116004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163" h="167163">
                <a:moveTo>
                  <a:pt x="83582" y="167164"/>
                </a:moveTo>
                <a:cubicBezTo>
                  <a:pt x="81652" y="167164"/>
                  <a:pt x="79750" y="166779"/>
                  <a:pt x="77876" y="166010"/>
                </a:cubicBezTo>
                <a:cubicBezTo>
                  <a:pt x="76002" y="165241"/>
                  <a:pt x="74295" y="164105"/>
                  <a:pt x="72756" y="162603"/>
                </a:cubicBezTo>
                <a:lnTo>
                  <a:pt x="4561" y="94408"/>
                </a:lnTo>
                <a:cubicBezTo>
                  <a:pt x="3059" y="92869"/>
                  <a:pt x="1923" y="91162"/>
                  <a:pt x="1154" y="89288"/>
                </a:cubicBezTo>
                <a:cubicBezTo>
                  <a:pt x="385" y="87413"/>
                  <a:pt x="0" y="85511"/>
                  <a:pt x="0" y="83582"/>
                </a:cubicBezTo>
                <a:cubicBezTo>
                  <a:pt x="0" y="81652"/>
                  <a:pt x="385" y="79741"/>
                  <a:pt x="1154" y="77849"/>
                </a:cubicBezTo>
                <a:cubicBezTo>
                  <a:pt x="1923" y="75956"/>
                  <a:pt x="3059" y="74258"/>
                  <a:pt x="4561" y="72756"/>
                </a:cubicBezTo>
                <a:lnTo>
                  <a:pt x="72756" y="4561"/>
                </a:lnTo>
                <a:cubicBezTo>
                  <a:pt x="74295" y="3022"/>
                  <a:pt x="76002" y="1877"/>
                  <a:pt x="77876" y="1126"/>
                </a:cubicBezTo>
                <a:cubicBezTo>
                  <a:pt x="79750" y="375"/>
                  <a:pt x="81652" y="0"/>
                  <a:pt x="83582" y="0"/>
                </a:cubicBezTo>
                <a:cubicBezTo>
                  <a:pt x="85511" y="0"/>
                  <a:pt x="87422" y="375"/>
                  <a:pt x="89315" y="1126"/>
                </a:cubicBezTo>
                <a:cubicBezTo>
                  <a:pt x="91208" y="1877"/>
                  <a:pt x="92905" y="3022"/>
                  <a:pt x="94408" y="4561"/>
                </a:cubicBezTo>
                <a:lnTo>
                  <a:pt x="162603" y="72756"/>
                </a:lnTo>
                <a:cubicBezTo>
                  <a:pt x="164141" y="74258"/>
                  <a:pt x="165286" y="75956"/>
                  <a:pt x="166037" y="77849"/>
                </a:cubicBezTo>
                <a:cubicBezTo>
                  <a:pt x="166788" y="79741"/>
                  <a:pt x="167164" y="81652"/>
                  <a:pt x="167164" y="83582"/>
                </a:cubicBezTo>
                <a:cubicBezTo>
                  <a:pt x="167164" y="85511"/>
                  <a:pt x="166788" y="87413"/>
                  <a:pt x="166037" y="89288"/>
                </a:cubicBezTo>
                <a:cubicBezTo>
                  <a:pt x="165286" y="91162"/>
                  <a:pt x="164141" y="92869"/>
                  <a:pt x="162603" y="94408"/>
                </a:cubicBezTo>
                <a:lnTo>
                  <a:pt x="94408" y="162603"/>
                </a:lnTo>
                <a:cubicBezTo>
                  <a:pt x="92905" y="164105"/>
                  <a:pt x="91208" y="165241"/>
                  <a:pt x="89315" y="166010"/>
                </a:cubicBezTo>
                <a:cubicBezTo>
                  <a:pt x="87422" y="166779"/>
                  <a:pt x="85511" y="167164"/>
                  <a:pt x="83582" y="167164"/>
                </a:cubicBezTo>
                <a:close/>
                <a:moveTo>
                  <a:pt x="87795" y="155807"/>
                </a:moveTo>
                <a:lnTo>
                  <a:pt x="155807" y="87795"/>
                </a:lnTo>
                <a:cubicBezTo>
                  <a:pt x="156784" y="86818"/>
                  <a:pt x="157273" y="85414"/>
                  <a:pt x="157273" y="83582"/>
                </a:cubicBezTo>
                <a:cubicBezTo>
                  <a:pt x="157273" y="81750"/>
                  <a:pt x="156784" y="80346"/>
                  <a:pt x="155807" y="79369"/>
                </a:cubicBezTo>
                <a:lnTo>
                  <a:pt x="87795" y="11357"/>
                </a:lnTo>
                <a:cubicBezTo>
                  <a:pt x="86818" y="10380"/>
                  <a:pt x="85414" y="9891"/>
                  <a:pt x="83582" y="9891"/>
                </a:cubicBezTo>
                <a:cubicBezTo>
                  <a:pt x="81750" y="9891"/>
                  <a:pt x="80346" y="10380"/>
                  <a:pt x="79369" y="11357"/>
                </a:cubicBezTo>
                <a:lnTo>
                  <a:pt x="11357" y="79369"/>
                </a:lnTo>
                <a:cubicBezTo>
                  <a:pt x="10380" y="80346"/>
                  <a:pt x="9891" y="81750"/>
                  <a:pt x="9891" y="83582"/>
                </a:cubicBezTo>
                <a:cubicBezTo>
                  <a:pt x="9891" y="85414"/>
                  <a:pt x="10380" y="86818"/>
                  <a:pt x="11357" y="87795"/>
                </a:cubicBezTo>
                <a:lnTo>
                  <a:pt x="79369" y="155807"/>
                </a:lnTo>
                <a:cubicBezTo>
                  <a:pt x="80346" y="156784"/>
                  <a:pt x="81750" y="157273"/>
                  <a:pt x="83582" y="157273"/>
                </a:cubicBezTo>
                <a:cubicBezTo>
                  <a:pt x="85414" y="157273"/>
                  <a:pt x="86818" y="156784"/>
                  <a:pt x="87795" y="155807"/>
                </a:cubicBezTo>
                <a:close/>
                <a:moveTo>
                  <a:pt x="78819" y="94755"/>
                </a:moveTo>
                <a:lnTo>
                  <a:pt x="88344" y="94755"/>
                </a:lnTo>
                <a:lnTo>
                  <a:pt x="88344" y="44932"/>
                </a:lnTo>
                <a:lnTo>
                  <a:pt x="78819" y="44932"/>
                </a:lnTo>
                <a:lnTo>
                  <a:pt x="78819" y="94755"/>
                </a:lnTo>
                <a:close/>
                <a:moveTo>
                  <a:pt x="83582" y="116004"/>
                </a:moveTo>
                <a:cubicBezTo>
                  <a:pt x="85182" y="116004"/>
                  <a:pt x="86558" y="115427"/>
                  <a:pt x="87712" y="114273"/>
                </a:cubicBezTo>
                <a:cubicBezTo>
                  <a:pt x="88866" y="113119"/>
                  <a:pt x="89443" y="111742"/>
                  <a:pt x="89443" y="110142"/>
                </a:cubicBezTo>
                <a:cubicBezTo>
                  <a:pt x="89443" y="108542"/>
                  <a:pt x="88866" y="107165"/>
                  <a:pt x="87712" y="106011"/>
                </a:cubicBezTo>
                <a:cubicBezTo>
                  <a:pt x="86558" y="104857"/>
                  <a:pt x="85182" y="104280"/>
                  <a:pt x="83582" y="104280"/>
                </a:cubicBezTo>
                <a:cubicBezTo>
                  <a:pt x="81982" y="104280"/>
                  <a:pt x="80605" y="104857"/>
                  <a:pt x="79451" y="106011"/>
                </a:cubicBezTo>
                <a:cubicBezTo>
                  <a:pt x="78297" y="107165"/>
                  <a:pt x="77720" y="108542"/>
                  <a:pt x="77720" y="110142"/>
                </a:cubicBezTo>
                <a:cubicBezTo>
                  <a:pt x="77720" y="111742"/>
                  <a:pt x="78297" y="113119"/>
                  <a:pt x="79451" y="114273"/>
                </a:cubicBezTo>
                <a:cubicBezTo>
                  <a:pt x="80605" y="115427"/>
                  <a:pt x="81982" y="116004"/>
                  <a:pt x="83582" y="116004"/>
                </a:cubicBezTo>
                <a:close/>
              </a:path>
            </a:pathLst>
          </a:custGeom>
          <a:solidFill>
            <a:schemeClr val="bg1"/>
          </a:solidFill>
          <a:ln w="238" cap="flat">
            <a:noFill/>
            <a:prstDash val="solid"/>
            <a:miter/>
          </a:ln>
        </p:spPr>
        <p:txBody>
          <a:bodyPr rtlCol="0" anchor="ctr"/>
          <a:lstStyle/>
          <a:p>
            <a:endParaRPr lang="en-RO"/>
          </a:p>
        </p:txBody>
      </p:sp>
      <p:sp>
        <p:nvSpPr>
          <p:cNvPr id="26" name="Graphic 24">
            <a:extLst>
              <a:ext uri="{FF2B5EF4-FFF2-40B4-BE49-F238E27FC236}">
                <a16:creationId xmlns:a16="http://schemas.microsoft.com/office/drawing/2014/main" id="{4DFAAD73-11DE-4645-8049-D33793F79AFA}"/>
              </a:ext>
            </a:extLst>
          </p:cNvPr>
          <p:cNvSpPr>
            <a:spLocks noChangeAspect="1"/>
          </p:cNvSpPr>
          <p:nvPr/>
        </p:nvSpPr>
        <p:spPr>
          <a:xfrm>
            <a:off x="645701" y="2548790"/>
            <a:ext cx="432000" cy="432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38" name="Graphic 32">
            <a:extLst>
              <a:ext uri="{FF2B5EF4-FFF2-40B4-BE49-F238E27FC236}">
                <a16:creationId xmlns:a16="http://schemas.microsoft.com/office/drawing/2014/main" id="{EF0AF324-4BEF-4A4B-BE56-B7188AA90064}"/>
              </a:ext>
            </a:extLst>
          </p:cNvPr>
          <p:cNvSpPr>
            <a:spLocks noChangeAspect="1"/>
          </p:cNvSpPr>
          <p:nvPr/>
        </p:nvSpPr>
        <p:spPr>
          <a:xfrm>
            <a:off x="663701" y="4955579"/>
            <a:ext cx="396000" cy="396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CCA4F63-C82C-E746-A415-2ADB8387E5B2}"/>
              </a:ext>
            </a:extLst>
          </p:cNvPr>
          <p:cNvSpPr/>
          <p:nvPr/>
        </p:nvSpPr>
        <p:spPr>
          <a:xfrm>
            <a:off x="0" y="2273968"/>
            <a:ext cx="9144001" cy="4107782"/>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4" name="Straight Connector 3">
            <a:extLst>
              <a:ext uri="{FF2B5EF4-FFF2-40B4-BE49-F238E27FC236}">
                <a16:creationId xmlns:a16="http://schemas.microsoft.com/office/drawing/2014/main" id="{4A826BC1-1D54-7D4B-84FB-5563F7864C44}"/>
              </a:ext>
            </a:extLst>
          </p:cNvPr>
          <p:cNvCxnSpPr>
            <a:cxnSpLocks/>
          </p:cNvCxnSpPr>
          <p:nvPr/>
        </p:nvCxnSpPr>
        <p:spPr>
          <a:xfrm>
            <a:off x="898667" y="4516238"/>
            <a:ext cx="5207591" cy="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E9627E-BAF9-3849-9E64-AF6560EBB2DA}"/>
              </a:ext>
            </a:extLst>
          </p:cNvPr>
          <p:cNvCxnSpPr>
            <a:cxnSpLocks/>
          </p:cNvCxnSpPr>
          <p:nvPr/>
        </p:nvCxnSpPr>
        <p:spPr>
          <a:xfrm>
            <a:off x="898667" y="4888198"/>
            <a:ext cx="520759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F403AB-0ADF-C941-980D-44A874F4098A}"/>
              </a:ext>
            </a:extLst>
          </p:cNvPr>
          <p:cNvCxnSpPr>
            <a:cxnSpLocks/>
          </p:cNvCxnSpPr>
          <p:nvPr/>
        </p:nvCxnSpPr>
        <p:spPr>
          <a:xfrm>
            <a:off x="898667" y="5260157"/>
            <a:ext cx="5207591" cy="0"/>
          </a:xfrm>
          <a:prstGeom prst="line">
            <a:avLst/>
          </a:prstGeom>
          <a:ln w="19050">
            <a:solidFill>
              <a:srgbClr val="3D6C9D"/>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E9F1101-8D93-CB42-8FEC-CE8FCCCA2CCB}"/>
              </a:ext>
            </a:extLst>
          </p:cNvPr>
          <p:cNvSpPr txBox="1"/>
          <p:nvPr/>
        </p:nvSpPr>
        <p:spPr>
          <a:xfrm>
            <a:off x="431800" y="379681"/>
            <a:ext cx="766545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Demand for communication in emergencies*</a:t>
            </a:r>
          </a:p>
        </p:txBody>
      </p:sp>
      <p:graphicFrame>
        <p:nvGraphicFramePr>
          <p:cNvPr id="2" name="Chart 1">
            <a:extLst>
              <a:ext uri="{FF2B5EF4-FFF2-40B4-BE49-F238E27FC236}">
                <a16:creationId xmlns:a16="http://schemas.microsoft.com/office/drawing/2014/main" id="{EA3E5D14-8B4A-6D4D-A5FE-54AABCB92E62}"/>
              </a:ext>
            </a:extLst>
          </p:cNvPr>
          <p:cNvGraphicFramePr/>
          <p:nvPr>
            <p:extLst>
              <p:ext uri="{D42A27DB-BD31-4B8C-83A1-F6EECF244321}">
                <p14:modId xmlns:p14="http://schemas.microsoft.com/office/powerpoint/2010/main" val="3579842090"/>
              </p:ext>
            </p:extLst>
          </p:nvPr>
        </p:nvGraphicFramePr>
        <p:xfrm>
          <a:off x="431800" y="2513477"/>
          <a:ext cx="5813508" cy="3628764"/>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a:extLst>
              <a:ext uri="{FF2B5EF4-FFF2-40B4-BE49-F238E27FC236}">
                <a16:creationId xmlns:a16="http://schemas.microsoft.com/office/drawing/2014/main" id="{156BC829-9EA0-494F-866B-51EBD35436D2}"/>
              </a:ext>
            </a:extLst>
          </p:cNvPr>
          <p:cNvSpPr/>
          <p:nvPr/>
        </p:nvSpPr>
        <p:spPr>
          <a:xfrm>
            <a:off x="6713621" y="2513477"/>
            <a:ext cx="1962067" cy="3628764"/>
          </a:xfrm>
          <a:prstGeom prst="roundRect">
            <a:avLst>
              <a:gd name="adj" fmla="val 626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TextBox 10">
            <a:extLst>
              <a:ext uri="{FF2B5EF4-FFF2-40B4-BE49-F238E27FC236}">
                <a16:creationId xmlns:a16="http://schemas.microsoft.com/office/drawing/2014/main" id="{924CE4AA-E3E5-EE4E-94BE-51BB35A1F3D1}"/>
              </a:ext>
            </a:extLst>
          </p:cNvPr>
          <p:cNvSpPr txBox="1"/>
          <p:nvPr/>
        </p:nvSpPr>
        <p:spPr>
          <a:xfrm>
            <a:off x="7002378" y="2899768"/>
            <a:ext cx="1396906" cy="2616101"/>
          </a:xfrm>
          <a:prstGeom prst="rect">
            <a:avLst/>
          </a:prstGeom>
          <a:noFill/>
        </p:spPr>
        <p:txBody>
          <a:bodyPr wrap="square" lIns="0" tIns="0" rIns="0" bIns="0" rtlCol="0">
            <a:spAutoFit/>
          </a:bodyPr>
          <a:lstStyle/>
          <a:p>
            <a:r>
              <a:rPr lang="en-GB" sz="1000" dirty="0" err="1">
                <a:solidFill>
                  <a:schemeClr val="tx1"/>
                </a:solidFill>
              </a:rPr>
              <a:t>* Survey of communication and medical personnel: SARS, Vietnam, 2003; Avian flu in humans, Thailand, 2004; Reintroduction of wild poliovirus, Indonesia, 2005; Avian flu in Romania, 2006; Avian flu in humans, Azerbaijan, 2006; Avian flu in humans, Turkey, 2006; Ebola, DRC, 2007; Dengue, Uruguay, 2007; Vaccine-derived poliovirus, Nigeria, 2007</a:t>
            </a:r>
          </a:p>
        </p:txBody>
      </p:sp>
    </p:spTree>
    <p:extLst>
      <p:ext uri="{BB962C8B-B14F-4D97-AF65-F5344CB8AC3E}">
        <p14:creationId xmlns:p14="http://schemas.microsoft.com/office/powerpoint/2010/main" val="281707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CCA4F63-C82C-E746-A415-2ADB8387E5B2}"/>
              </a:ext>
            </a:extLst>
          </p:cNvPr>
          <p:cNvSpPr/>
          <p:nvPr/>
        </p:nvSpPr>
        <p:spPr>
          <a:xfrm>
            <a:off x="0" y="2273968"/>
            <a:ext cx="9144001" cy="4107782"/>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TextBox 55">
            <a:extLst>
              <a:ext uri="{FF2B5EF4-FFF2-40B4-BE49-F238E27FC236}">
                <a16:creationId xmlns:a16="http://schemas.microsoft.com/office/drawing/2014/main" id="{2E9F1101-8D93-CB42-8FEC-CE8FCCCA2CCB}"/>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Discrepancies between institutions and the media</a:t>
            </a:r>
          </a:p>
        </p:txBody>
      </p:sp>
      <p:graphicFrame>
        <p:nvGraphicFramePr>
          <p:cNvPr id="12" name="Table 3">
            <a:extLst>
              <a:ext uri="{FF2B5EF4-FFF2-40B4-BE49-F238E27FC236}">
                <a16:creationId xmlns:a16="http://schemas.microsoft.com/office/drawing/2014/main" id="{1EA12DD0-BE27-624D-BC3D-4E546E436532}"/>
              </a:ext>
            </a:extLst>
          </p:cNvPr>
          <p:cNvGraphicFramePr>
            <a:graphicFrameLocks noGrp="1"/>
          </p:cNvGraphicFramePr>
          <p:nvPr>
            <p:extLst>
              <p:ext uri="{D42A27DB-BD31-4B8C-83A1-F6EECF244321}">
                <p14:modId xmlns:p14="http://schemas.microsoft.com/office/powerpoint/2010/main" val="2215826219"/>
              </p:ext>
            </p:extLst>
          </p:nvPr>
        </p:nvGraphicFramePr>
        <p:xfrm>
          <a:off x="429700" y="3512043"/>
          <a:ext cx="8245988" cy="163163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4122994">
                  <a:extLst>
                    <a:ext uri="{9D8B030D-6E8A-4147-A177-3AD203B41FA5}">
                      <a16:colId xmlns:a16="http://schemas.microsoft.com/office/drawing/2014/main" val="4266073103"/>
                    </a:ext>
                  </a:extLst>
                </a:gridCol>
                <a:gridCol w="4122994">
                  <a:extLst>
                    <a:ext uri="{9D8B030D-6E8A-4147-A177-3AD203B41FA5}">
                      <a16:colId xmlns:a16="http://schemas.microsoft.com/office/drawing/2014/main" val="6642283"/>
                    </a:ext>
                  </a:extLst>
                </a:gridCol>
              </a:tblGrid>
              <a:tr h="612112">
                <a:tc>
                  <a:txBody>
                    <a:bodyPr/>
                    <a:lstStyle/>
                    <a:p>
                      <a:pPr algn="l"/>
                      <a:r>
                        <a:rPr lang="en-GB" sz="1200" b="1" i="0" dirty="0">
                          <a:latin typeface="Arial" panose="020B0604020202020204" pitchFamily="34" charset="0"/>
                          <a:cs typeface="Arial" panose="020B0604020202020204" pitchFamily="34" charset="0"/>
                        </a:rPr>
                        <a:t>What do institutions expect?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What do they get?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0">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are allies and sympathizers </a:t>
                      </a:r>
                    </a:p>
                    <a:p>
                      <a:pPr marL="171450" indent="-171450" algn="l">
                        <a:buFont typeface="Arial" panose="020B0604020202020204" pitchFamily="34" charset="0"/>
                        <a:buChar char="•"/>
                      </a:pPr>
                      <a:endParaRPr lang="en-GB"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will faithfully “amplify” their messages</a:t>
                      </a:r>
                    </a:p>
                  </a:txBody>
                  <a:tcPr marL="72000" marR="72000" marT="144000" marB="144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acts as critical observers </a:t>
                      </a:r>
                    </a:p>
                    <a:p>
                      <a:pPr marL="171450" indent="-171450" algn="l">
                        <a:buFont typeface="Arial" panose="020B0604020202020204" pitchFamily="34" charset="0"/>
                        <a:buChar char="•"/>
                      </a:pPr>
                      <a:endParaRPr lang="en-GB"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is selective and does not always take messages the way we want. It can distort them.</a:t>
                      </a:r>
                    </a:p>
                  </a:txBody>
                  <a:tcPr marL="72000" marR="72000" marT="144000" marB="144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bl>
          </a:graphicData>
        </a:graphic>
      </p:graphicFrame>
    </p:spTree>
    <p:extLst>
      <p:ext uri="{BB962C8B-B14F-4D97-AF65-F5344CB8AC3E}">
        <p14:creationId xmlns:p14="http://schemas.microsoft.com/office/powerpoint/2010/main" val="65316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CCA4F63-C82C-E746-A415-2ADB8387E5B2}"/>
              </a:ext>
            </a:extLst>
          </p:cNvPr>
          <p:cNvSpPr/>
          <p:nvPr/>
        </p:nvSpPr>
        <p:spPr>
          <a:xfrm>
            <a:off x="0" y="2273968"/>
            <a:ext cx="9144001" cy="4107782"/>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TextBox 55">
            <a:extLst>
              <a:ext uri="{FF2B5EF4-FFF2-40B4-BE49-F238E27FC236}">
                <a16:creationId xmlns:a16="http://schemas.microsoft.com/office/drawing/2014/main" id="{2E9F1101-8D93-CB42-8FEC-CE8FCCCA2CCB}"/>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Discrepancies between institutions and the media</a:t>
            </a:r>
          </a:p>
        </p:txBody>
      </p:sp>
      <p:graphicFrame>
        <p:nvGraphicFramePr>
          <p:cNvPr id="12" name="Table 3">
            <a:extLst>
              <a:ext uri="{FF2B5EF4-FFF2-40B4-BE49-F238E27FC236}">
                <a16:creationId xmlns:a16="http://schemas.microsoft.com/office/drawing/2014/main" id="{1EA12DD0-BE27-624D-BC3D-4E546E436532}"/>
              </a:ext>
            </a:extLst>
          </p:cNvPr>
          <p:cNvGraphicFramePr>
            <a:graphicFrameLocks noGrp="1"/>
          </p:cNvGraphicFramePr>
          <p:nvPr>
            <p:extLst>
              <p:ext uri="{D42A27DB-BD31-4B8C-83A1-F6EECF244321}">
                <p14:modId xmlns:p14="http://schemas.microsoft.com/office/powerpoint/2010/main" val="1748203730"/>
              </p:ext>
            </p:extLst>
          </p:nvPr>
        </p:nvGraphicFramePr>
        <p:xfrm>
          <a:off x="429700" y="3420603"/>
          <a:ext cx="8245988" cy="18145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4122994">
                  <a:extLst>
                    <a:ext uri="{9D8B030D-6E8A-4147-A177-3AD203B41FA5}">
                      <a16:colId xmlns:a16="http://schemas.microsoft.com/office/drawing/2014/main" val="4266073103"/>
                    </a:ext>
                  </a:extLst>
                </a:gridCol>
                <a:gridCol w="4122994">
                  <a:extLst>
                    <a:ext uri="{9D8B030D-6E8A-4147-A177-3AD203B41FA5}">
                      <a16:colId xmlns:a16="http://schemas.microsoft.com/office/drawing/2014/main" val="6642283"/>
                    </a:ext>
                  </a:extLst>
                </a:gridCol>
              </a:tblGrid>
              <a:tr h="612112">
                <a:tc>
                  <a:txBody>
                    <a:bodyPr/>
                    <a:lstStyle/>
                    <a:p>
                      <a:pPr algn="l"/>
                      <a:r>
                        <a:rPr lang="en-GB" sz="1200" b="1" i="0" dirty="0">
                          <a:latin typeface="Arial" panose="020B0604020202020204" pitchFamily="34" charset="0"/>
                          <a:cs typeface="Arial" panose="020B0604020202020204" pitchFamily="34" charset="0"/>
                        </a:rPr>
                        <a:t>What do those who manage disasters expect?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What do they get?</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0">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should faithfully reflect reality </a:t>
                      </a:r>
                    </a:p>
                    <a:p>
                      <a:pPr marL="171450" indent="-171450" algn="l">
                        <a:buFont typeface="Arial" panose="020B0604020202020204" pitchFamily="34" charset="0"/>
                        <a:buChar char="•"/>
                      </a:pPr>
                      <a:endParaRPr lang="en-GB"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should disseminate uniform reports on the situation and only recommendations from “official sources”</a:t>
                      </a:r>
                    </a:p>
                  </a:txBody>
                  <a:tcPr marL="72000" marR="72000" marT="144000" marB="144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(sometimes) constructs its own reality</a:t>
                      </a:r>
                    </a:p>
                    <a:p>
                      <a:pPr marL="171450" indent="-171450" algn="l">
                        <a:buFont typeface="Arial" panose="020B0604020202020204" pitchFamily="34" charset="0"/>
                        <a:buChar char="•"/>
                      </a:pPr>
                      <a:endParaRPr lang="en-GB"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The media does not find official spokespersons and makes recommendations from a variety of sources, some of which are incompetent or contradictory</a:t>
                      </a:r>
                    </a:p>
                  </a:txBody>
                  <a:tcPr marL="72000" marR="72000" marT="144000" marB="144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bl>
          </a:graphicData>
        </a:graphic>
      </p:graphicFrame>
    </p:spTree>
    <p:extLst>
      <p:ext uri="{BB962C8B-B14F-4D97-AF65-F5344CB8AC3E}">
        <p14:creationId xmlns:p14="http://schemas.microsoft.com/office/powerpoint/2010/main" val="1892139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06C7B-5570-6640-A375-D008FA3C6348}"/>
              </a:ext>
            </a:extLst>
          </p:cNvPr>
          <p:cNvSpPr txBox="1"/>
          <p:nvPr/>
        </p:nvSpPr>
        <p:spPr>
          <a:xfrm>
            <a:off x="431800" y="379681"/>
            <a:ext cx="545164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Where do these problems come from?</a:t>
            </a:r>
          </a:p>
        </p:txBody>
      </p:sp>
      <p:sp>
        <p:nvSpPr>
          <p:cNvPr id="3" name="TextBox 2">
            <a:extLst>
              <a:ext uri="{FF2B5EF4-FFF2-40B4-BE49-F238E27FC236}">
                <a16:creationId xmlns:a16="http://schemas.microsoft.com/office/drawing/2014/main" id="{92E99D20-BE00-C54B-A799-EE34A31A25EE}"/>
              </a:ext>
            </a:extLst>
          </p:cNvPr>
          <p:cNvSpPr txBox="1"/>
          <p:nvPr/>
        </p:nvSpPr>
        <p:spPr>
          <a:xfrm>
            <a:off x="431800" y="1921267"/>
            <a:ext cx="4525212" cy="4460483"/>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A profound mutual ignorance between institutions and the media.</a:t>
            </a:r>
          </a:p>
          <a:p>
            <a:pPr marL="285750" indent="-285750">
              <a:spcAft>
                <a:spcPts val="1200"/>
              </a:spcAft>
              <a:buFont typeface="Arial" panose="020B0604020202020204" pitchFamily="34" charset="0"/>
              <a:buChar char="•"/>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Organizations are not prepared to work with the media: they have major shortcomings when it comes to communications resources.</a:t>
            </a:r>
          </a:p>
        </p:txBody>
      </p:sp>
      <p:grpSp>
        <p:nvGrpSpPr>
          <p:cNvPr id="6" name="Graphic 4">
            <a:extLst>
              <a:ext uri="{FF2B5EF4-FFF2-40B4-BE49-F238E27FC236}">
                <a16:creationId xmlns:a16="http://schemas.microsoft.com/office/drawing/2014/main" id="{BC4D7DF8-6CC1-3544-A745-972C28B94157}"/>
              </a:ext>
            </a:extLst>
          </p:cNvPr>
          <p:cNvGrpSpPr>
            <a:grpSpLocks noChangeAspect="1"/>
          </p:cNvGrpSpPr>
          <p:nvPr/>
        </p:nvGrpSpPr>
        <p:grpSpPr>
          <a:xfrm>
            <a:off x="7027524" y="1364566"/>
            <a:ext cx="1440000" cy="1415000"/>
            <a:chOff x="2743200" y="1631950"/>
            <a:chExt cx="3657600" cy="3594100"/>
          </a:xfrm>
          <a:solidFill>
            <a:schemeClr val="bg1"/>
          </a:solidFill>
        </p:grpSpPr>
        <p:sp>
          <p:nvSpPr>
            <p:cNvPr id="7" name="Freeform 6">
              <a:extLst>
                <a:ext uri="{FF2B5EF4-FFF2-40B4-BE49-F238E27FC236}">
                  <a16:creationId xmlns:a16="http://schemas.microsoft.com/office/drawing/2014/main" id="{2E438A94-BDB8-934E-95E5-3C467F5A7BED}"/>
                </a:ext>
              </a:extLst>
            </p:cNvPr>
            <p:cNvSpPr/>
            <p:nvPr/>
          </p:nvSpPr>
          <p:spPr>
            <a:xfrm>
              <a:off x="2743390" y="1632698"/>
              <a:ext cx="3657409" cy="3596994"/>
            </a:xfrm>
            <a:custGeom>
              <a:avLst/>
              <a:gdLst>
                <a:gd name="connsiteX0" fmla="*/ 3657577 w 3657409"/>
                <a:gd name="connsiteY0" fmla="*/ 864750 h 3596994"/>
                <a:gd name="connsiteX1" fmla="*/ 3478983 w 3657409"/>
                <a:gd name="connsiteY1" fmla="*/ 993396 h 3596994"/>
                <a:gd name="connsiteX2" fmla="*/ 3332584 w 3657409"/>
                <a:gd name="connsiteY2" fmla="*/ 993396 h 3596994"/>
                <a:gd name="connsiteX3" fmla="*/ 3220284 w 3657409"/>
                <a:gd name="connsiteY3" fmla="*/ 993396 h 3596994"/>
                <a:gd name="connsiteX4" fmla="*/ 3218665 w 3657409"/>
                <a:gd name="connsiteY4" fmla="*/ 1481452 h 3596994"/>
                <a:gd name="connsiteX5" fmla="*/ 3187899 w 3657409"/>
                <a:gd name="connsiteY5" fmla="*/ 1584235 h 3596994"/>
                <a:gd name="connsiteX6" fmla="*/ 3218665 w 3657409"/>
                <a:gd name="connsiteY6" fmla="*/ 1683691 h 3596994"/>
                <a:gd name="connsiteX7" fmla="*/ 3219522 w 3657409"/>
                <a:gd name="connsiteY7" fmla="*/ 2125632 h 3596994"/>
                <a:gd name="connsiteX8" fmla="*/ 3059978 w 3657409"/>
                <a:gd name="connsiteY8" fmla="*/ 2277764 h 3596994"/>
                <a:gd name="connsiteX9" fmla="*/ 2795755 w 3657409"/>
                <a:gd name="connsiteY9" fmla="*/ 2275767 h 3596994"/>
                <a:gd name="connsiteX10" fmla="*/ 2740700 w 3657409"/>
                <a:gd name="connsiteY10" fmla="*/ 2299347 h 3596994"/>
                <a:gd name="connsiteX11" fmla="*/ 2603540 w 3657409"/>
                <a:gd name="connsiteY11" fmla="*/ 2428944 h 3596994"/>
                <a:gd name="connsiteX12" fmla="*/ 2575537 w 3657409"/>
                <a:gd name="connsiteY12" fmla="*/ 2485423 h 3596994"/>
                <a:gd name="connsiteX13" fmla="*/ 2575537 w 3657409"/>
                <a:gd name="connsiteY13" fmla="*/ 2738436 h 3596994"/>
                <a:gd name="connsiteX14" fmla="*/ 2401706 w 3657409"/>
                <a:gd name="connsiteY14" fmla="*/ 2910439 h 3596994"/>
                <a:gd name="connsiteX15" fmla="*/ 1994607 w 3657409"/>
                <a:gd name="connsiteY15" fmla="*/ 2910439 h 3596994"/>
                <a:gd name="connsiteX16" fmla="*/ 1823824 w 3657409"/>
                <a:gd name="connsiteY16" fmla="*/ 2742429 h 3596994"/>
                <a:gd name="connsiteX17" fmla="*/ 1822681 w 3657409"/>
                <a:gd name="connsiteY17" fmla="*/ 2660564 h 3596994"/>
                <a:gd name="connsiteX18" fmla="*/ 1799535 w 3657409"/>
                <a:gd name="connsiteY18" fmla="*/ 2634131 h 3596994"/>
                <a:gd name="connsiteX19" fmla="*/ 1558362 w 3657409"/>
                <a:gd name="connsiteY19" fmla="*/ 2559872 h 3596994"/>
                <a:gd name="connsiteX20" fmla="*/ 1515119 w 3657409"/>
                <a:gd name="connsiteY20" fmla="*/ 2568714 h 3596994"/>
                <a:gd name="connsiteX21" fmla="*/ 1469780 w 3657409"/>
                <a:gd name="connsiteY21" fmla="*/ 2614164 h 3596994"/>
                <a:gd name="connsiteX22" fmla="*/ 1269183 w 3657409"/>
                <a:gd name="connsiteY22" fmla="*/ 2659423 h 3596994"/>
                <a:gd name="connsiteX23" fmla="*/ 1217939 w 3657409"/>
                <a:gd name="connsiteY23" fmla="*/ 2673400 h 3596994"/>
                <a:gd name="connsiteX24" fmla="*/ 450700 w 3657409"/>
                <a:gd name="connsiteY24" fmla="*/ 3504131 h 3596994"/>
                <a:gd name="connsiteX25" fmla="*/ 200859 w 3657409"/>
                <a:gd name="connsiteY25" fmla="*/ 3591607 h 3596994"/>
                <a:gd name="connsiteX26" fmla="*/ 7597 w 3657409"/>
                <a:gd name="connsiteY26" fmla="*/ 3408194 h 3596994"/>
                <a:gd name="connsiteX27" fmla="*/ 167 w 3657409"/>
                <a:gd name="connsiteY27" fmla="*/ 3389177 h 3596994"/>
                <a:gd name="connsiteX28" fmla="*/ 167 w 3657409"/>
                <a:gd name="connsiteY28" fmla="*/ 3303603 h 3596994"/>
                <a:gd name="connsiteX29" fmla="*/ 190667 w 3657409"/>
                <a:gd name="connsiteY29" fmla="*/ 3062951 h 3596994"/>
                <a:gd name="connsiteX30" fmla="*/ 261644 w 3657409"/>
                <a:gd name="connsiteY30" fmla="*/ 3064256 h 3596994"/>
                <a:gd name="connsiteX31" fmla="*/ 264295 w 3657409"/>
                <a:gd name="connsiteY31" fmla="*/ 3067229 h 3596994"/>
                <a:gd name="connsiteX32" fmla="*/ 263273 w 3657409"/>
                <a:gd name="connsiteY32" fmla="*/ 3139296 h 3596994"/>
                <a:gd name="connsiteX33" fmla="*/ 261628 w 3657409"/>
                <a:gd name="connsiteY33" fmla="*/ 3140823 h 3596994"/>
                <a:gd name="connsiteX34" fmla="*/ 154758 w 3657409"/>
                <a:gd name="connsiteY34" fmla="*/ 3240659 h 3596994"/>
                <a:gd name="connsiteX35" fmla="*/ 147805 w 3657409"/>
                <a:gd name="connsiteY35" fmla="*/ 3447938 h 3596994"/>
                <a:gd name="connsiteX36" fmla="*/ 354168 w 3657409"/>
                <a:gd name="connsiteY36" fmla="*/ 3449078 h 3596994"/>
                <a:gd name="connsiteX37" fmla="*/ 358593 w 3657409"/>
                <a:gd name="connsiteY37" fmla="*/ 3444515 h 3596994"/>
                <a:gd name="connsiteX38" fmla="*/ 1150883 w 3657409"/>
                <a:gd name="connsiteY38" fmla="*/ 2588777 h 3596994"/>
                <a:gd name="connsiteX39" fmla="*/ 1155264 w 3657409"/>
                <a:gd name="connsiteY39" fmla="*/ 2582311 h 3596994"/>
                <a:gd name="connsiteX40" fmla="*/ 1018866 w 3657409"/>
                <a:gd name="connsiteY40" fmla="*/ 2445583 h 3596994"/>
                <a:gd name="connsiteX41" fmla="*/ 990291 w 3657409"/>
                <a:gd name="connsiteY41" fmla="*/ 2470970 h 3596994"/>
                <a:gd name="connsiteX42" fmla="*/ 468321 w 3657409"/>
                <a:gd name="connsiteY42" fmla="*/ 2952275 h 3596994"/>
                <a:gd name="connsiteX43" fmla="*/ 438317 w 3657409"/>
                <a:gd name="connsiteY43" fmla="*/ 2977377 h 3596994"/>
                <a:gd name="connsiteX44" fmla="*/ 370499 w 3657409"/>
                <a:gd name="connsiteY44" fmla="*/ 2967869 h 3596994"/>
                <a:gd name="connsiteX45" fmla="*/ 368975 w 3657409"/>
                <a:gd name="connsiteY45" fmla="*/ 2899505 h 3596994"/>
                <a:gd name="connsiteX46" fmla="*/ 394407 w 3657409"/>
                <a:gd name="connsiteY46" fmla="*/ 2874593 h 3596994"/>
                <a:gd name="connsiteX47" fmla="*/ 929712 w 3657409"/>
                <a:gd name="connsiteY47" fmla="*/ 2381593 h 3596994"/>
                <a:gd name="connsiteX48" fmla="*/ 941999 w 3657409"/>
                <a:gd name="connsiteY48" fmla="*/ 2334052 h 3596994"/>
                <a:gd name="connsiteX49" fmla="*/ 992101 w 3657409"/>
                <a:gd name="connsiteY49" fmla="*/ 2129531 h 3596994"/>
                <a:gd name="connsiteX50" fmla="*/ 1021533 w 3657409"/>
                <a:gd name="connsiteY50" fmla="*/ 1989475 h 3596994"/>
                <a:gd name="connsiteX51" fmla="*/ 1191269 w 3657409"/>
                <a:gd name="connsiteY51" fmla="*/ 975045 h 3596994"/>
                <a:gd name="connsiteX52" fmla="*/ 1214129 w 3657409"/>
                <a:gd name="connsiteY52" fmla="*/ 947661 h 3596994"/>
                <a:gd name="connsiteX53" fmla="*/ 1218034 w 3657409"/>
                <a:gd name="connsiteY53" fmla="*/ 939294 h 3596994"/>
                <a:gd name="connsiteX54" fmla="*/ 1179934 w 3657409"/>
                <a:gd name="connsiteY54" fmla="*/ 800189 h 3596994"/>
                <a:gd name="connsiteX55" fmla="*/ 1179934 w 3657409"/>
                <a:gd name="connsiteY55" fmla="*/ 418815 h 3596994"/>
                <a:gd name="connsiteX56" fmla="*/ 1353765 w 3657409"/>
                <a:gd name="connsiteY56" fmla="*/ 243769 h 3596994"/>
                <a:gd name="connsiteX57" fmla="*/ 1742957 w 3657409"/>
                <a:gd name="connsiteY57" fmla="*/ 243769 h 3596994"/>
                <a:gd name="connsiteX58" fmla="*/ 1877640 w 3657409"/>
                <a:gd name="connsiteY58" fmla="*/ 281802 h 3596994"/>
                <a:gd name="connsiteX59" fmla="*/ 2012800 w 3657409"/>
                <a:gd name="connsiteY59" fmla="*/ 243769 h 3596994"/>
                <a:gd name="connsiteX60" fmla="*/ 2401991 w 3657409"/>
                <a:gd name="connsiteY60" fmla="*/ 243769 h 3596994"/>
                <a:gd name="connsiteX61" fmla="*/ 2521816 w 3657409"/>
                <a:gd name="connsiteY61" fmla="*/ 281802 h 3596994"/>
                <a:gd name="connsiteX62" fmla="*/ 2711078 w 3657409"/>
                <a:gd name="connsiteY62" fmla="*/ 244530 h 3596994"/>
                <a:gd name="connsiteX63" fmla="*/ 2853953 w 3657409"/>
                <a:gd name="connsiteY63" fmla="*/ 236828 h 3596994"/>
                <a:gd name="connsiteX64" fmla="*/ 2931010 w 3657409"/>
                <a:gd name="connsiteY64" fmla="*/ 119972 h 3596994"/>
                <a:gd name="connsiteX65" fmla="*/ 2955013 w 3657409"/>
                <a:gd name="connsiteY65" fmla="*/ 80418 h 3596994"/>
                <a:gd name="connsiteX66" fmla="*/ 3232857 w 3657409"/>
                <a:gd name="connsiteY66" fmla="*/ 80418 h 3596994"/>
                <a:gd name="connsiteX67" fmla="*/ 3445455 w 3657409"/>
                <a:gd name="connsiteY67" fmla="*/ 434789 h 3596994"/>
                <a:gd name="connsiteX68" fmla="*/ 3616905 w 3657409"/>
                <a:gd name="connsiteY68" fmla="*/ 722317 h 3596994"/>
                <a:gd name="connsiteX69" fmla="*/ 3656910 w 3657409"/>
                <a:gd name="connsiteY69" fmla="*/ 800950 h 3596994"/>
                <a:gd name="connsiteX70" fmla="*/ 1976510 w 3657409"/>
                <a:gd name="connsiteY70" fmla="*/ 717373 h 3596994"/>
                <a:gd name="connsiteX71" fmla="*/ 1059633 w 3657409"/>
                <a:gd name="connsiteY71" fmla="*/ 1625311 h 3596994"/>
                <a:gd name="connsiteX72" fmla="*/ 1961174 w 3657409"/>
                <a:gd name="connsiteY72" fmla="*/ 2540000 h 3596994"/>
                <a:gd name="connsiteX73" fmla="*/ 2885861 w 3657409"/>
                <a:gd name="connsiteY73" fmla="*/ 1642235 h 3596994"/>
                <a:gd name="connsiteX74" fmla="*/ 1976510 w 3657409"/>
                <a:gd name="connsiteY74" fmla="*/ 717373 h 3596994"/>
                <a:gd name="connsiteX75" fmla="*/ 3095602 w 3657409"/>
                <a:gd name="connsiteY75" fmla="*/ 886143 h 3596994"/>
                <a:gd name="connsiteX76" fmla="*/ 3480888 w 3657409"/>
                <a:gd name="connsiteY76" fmla="*/ 886143 h 3596994"/>
                <a:gd name="connsiteX77" fmla="*/ 3535276 w 3657409"/>
                <a:gd name="connsiteY77" fmla="*/ 792678 h 3596994"/>
                <a:gd name="connsiteX78" fmla="*/ 3147799 w 3657409"/>
                <a:gd name="connsiteY78" fmla="*/ 145169 h 3596994"/>
                <a:gd name="connsiteX79" fmla="*/ 3040738 w 3657409"/>
                <a:gd name="connsiteY79" fmla="*/ 145740 h 3596994"/>
                <a:gd name="connsiteX80" fmla="*/ 2656785 w 3657409"/>
                <a:gd name="connsiteY80" fmla="*/ 787163 h 3596994"/>
                <a:gd name="connsiteX81" fmla="*/ 2713935 w 3657409"/>
                <a:gd name="connsiteY81" fmla="*/ 886143 h 3596994"/>
                <a:gd name="connsiteX82" fmla="*/ 3095602 w 3657409"/>
                <a:gd name="connsiteY82" fmla="*/ 886143 h 3596994"/>
                <a:gd name="connsiteX83" fmla="*/ 1293662 w 3657409"/>
                <a:gd name="connsiteY83" fmla="*/ 869028 h 3596994"/>
                <a:gd name="connsiteX84" fmla="*/ 1824205 w 3657409"/>
                <a:gd name="connsiteY84" fmla="*/ 620769 h 3596994"/>
                <a:gd name="connsiteX85" fmla="*/ 1824205 w 3657409"/>
                <a:gd name="connsiteY85" fmla="*/ 413776 h 3596994"/>
                <a:gd name="connsiteX86" fmla="*/ 1759435 w 3657409"/>
                <a:gd name="connsiteY86" fmla="*/ 350831 h 3596994"/>
                <a:gd name="connsiteX87" fmla="*/ 1355956 w 3657409"/>
                <a:gd name="connsiteY87" fmla="*/ 350831 h 3596994"/>
                <a:gd name="connsiteX88" fmla="*/ 1287376 w 3657409"/>
                <a:gd name="connsiteY88" fmla="*/ 417389 h 3596994"/>
                <a:gd name="connsiteX89" fmla="*/ 1287376 w 3657409"/>
                <a:gd name="connsiteY89" fmla="*/ 820156 h 3596994"/>
                <a:gd name="connsiteX90" fmla="*/ 1293662 w 3657409"/>
                <a:gd name="connsiteY90" fmla="*/ 869028 h 3596994"/>
                <a:gd name="connsiteX91" fmla="*/ 2467714 w 3657409"/>
                <a:gd name="connsiteY91" fmla="*/ 737625 h 3596994"/>
                <a:gd name="connsiteX92" fmla="*/ 2467047 w 3657409"/>
                <a:gd name="connsiteY92" fmla="*/ 393904 h 3596994"/>
                <a:gd name="connsiteX93" fmla="*/ 2419422 w 3657409"/>
                <a:gd name="connsiteY93" fmla="*/ 351022 h 3596994"/>
                <a:gd name="connsiteX94" fmla="*/ 1980034 w 3657409"/>
                <a:gd name="connsiteY94" fmla="*/ 351022 h 3596994"/>
                <a:gd name="connsiteX95" fmla="*/ 1933933 w 3657409"/>
                <a:gd name="connsiteY95" fmla="*/ 391717 h 3596994"/>
                <a:gd name="connsiteX96" fmla="*/ 1933171 w 3657409"/>
                <a:gd name="connsiteY96" fmla="*/ 610405 h 3596994"/>
                <a:gd name="connsiteX97" fmla="*/ 2467714 w 3657409"/>
                <a:gd name="connsiteY97" fmla="*/ 737625 h 3596994"/>
                <a:gd name="connsiteX98" fmla="*/ 2770895 w 3657409"/>
                <a:gd name="connsiteY98" fmla="*/ 993205 h 3596994"/>
                <a:gd name="connsiteX99" fmla="*/ 2989970 w 3657409"/>
                <a:gd name="connsiteY99" fmla="*/ 1528422 h 3596994"/>
                <a:gd name="connsiteX100" fmla="*/ 3059883 w 3657409"/>
                <a:gd name="connsiteY100" fmla="*/ 1528422 h 3596994"/>
                <a:gd name="connsiteX101" fmla="*/ 3112747 w 3657409"/>
                <a:gd name="connsiteY101" fmla="*/ 1478314 h 3596994"/>
                <a:gd name="connsiteX102" fmla="*/ 3112747 w 3657409"/>
                <a:gd name="connsiteY102" fmla="*/ 1043884 h 3596994"/>
                <a:gd name="connsiteX103" fmla="*/ 3063598 w 3657409"/>
                <a:gd name="connsiteY103" fmla="*/ 993586 h 3596994"/>
                <a:gd name="connsiteX104" fmla="*/ 2770895 w 3657409"/>
                <a:gd name="connsiteY104" fmla="*/ 993205 h 3596994"/>
                <a:gd name="connsiteX105" fmla="*/ 1931456 w 3657409"/>
                <a:gd name="connsiteY105" fmla="*/ 2657141 h 3596994"/>
                <a:gd name="connsiteX106" fmla="*/ 1931456 w 3657409"/>
                <a:gd name="connsiteY106" fmla="*/ 2735774 h 3596994"/>
                <a:gd name="connsiteX107" fmla="*/ 2000322 w 3657409"/>
                <a:gd name="connsiteY107" fmla="*/ 2803282 h 3596994"/>
                <a:gd name="connsiteX108" fmla="*/ 2353795 w 3657409"/>
                <a:gd name="connsiteY108" fmla="*/ 2803282 h 3596994"/>
                <a:gd name="connsiteX109" fmla="*/ 2469047 w 3657409"/>
                <a:gd name="connsiteY109" fmla="*/ 2689183 h 3596994"/>
                <a:gd name="connsiteX110" fmla="*/ 2469047 w 3657409"/>
                <a:gd name="connsiteY110" fmla="*/ 2531918 h 3596994"/>
                <a:gd name="connsiteX111" fmla="*/ 2206348 w 3657409"/>
                <a:gd name="connsiteY111" fmla="*/ 2618537 h 3596994"/>
                <a:gd name="connsiteX112" fmla="*/ 1931456 w 3657409"/>
                <a:gd name="connsiteY112" fmla="*/ 2657331 h 3596994"/>
                <a:gd name="connsiteX113" fmla="*/ 2838713 w 3657409"/>
                <a:gd name="connsiteY113" fmla="*/ 2170701 h 3596994"/>
                <a:gd name="connsiteX114" fmla="*/ 3060931 w 3657409"/>
                <a:gd name="connsiteY114" fmla="*/ 2170701 h 3596994"/>
                <a:gd name="connsiteX115" fmla="*/ 3112652 w 3657409"/>
                <a:gd name="connsiteY115" fmla="*/ 2119642 h 3596994"/>
                <a:gd name="connsiteX116" fmla="*/ 3112652 w 3657409"/>
                <a:gd name="connsiteY116" fmla="*/ 1688255 h 3596994"/>
                <a:gd name="connsiteX117" fmla="*/ 3068456 w 3657409"/>
                <a:gd name="connsiteY117" fmla="*/ 1636530 h 3596994"/>
                <a:gd name="connsiteX118" fmla="*/ 2993875 w 3657409"/>
                <a:gd name="connsiteY118" fmla="*/ 1636530 h 3596994"/>
                <a:gd name="connsiteX119" fmla="*/ 2838713 w 3657409"/>
                <a:gd name="connsiteY119" fmla="*/ 2170891 h 3596994"/>
                <a:gd name="connsiteX120" fmla="*/ 1440633 w 3657409"/>
                <a:gd name="connsiteY120" fmla="*/ 2498354 h 3596994"/>
                <a:gd name="connsiteX121" fmla="*/ 1102305 w 3657409"/>
                <a:gd name="connsiteY121" fmla="*/ 2161859 h 3596994"/>
                <a:gd name="connsiteX122" fmla="*/ 1060776 w 3657409"/>
                <a:gd name="connsiteY122" fmla="*/ 2209400 h 3596994"/>
                <a:gd name="connsiteX123" fmla="*/ 1059252 w 3657409"/>
                <a:gd name="connsiteY123" fmla="*/ 2325970 h 3596994"/>
                <a:gd name="connsiteX124" fmla="*/ 1276517 w 3657409"/>
                <a:gd name="connsiteY124" fmla="*/ 2542567 h 3596994"/>
                <a:gd name="connsiteX125" fmla="*/ 1390055 w 3657409"/>
                <a:gd name="connsiteY125" fmla="*/ 2542567 h 3596994"/>
                <a:gd name="connsiteX126" fmla="*/ 1440633 w 3657409"/>
                <a:gd name="connsiteY126" fmla="*/ 2498354 h 3596994"/>
                <a:gd name="connsiteX127" fmla="*/ 2576966 w 3657409"/>
                <a:gd name="connsiteY127" fmla="*/ 695789 h 3596994"/>
                <a:gd name="connsiteX128" fmla="*/ 2585252 w 3657409"/>
                <a:gd name="connsiteY128" fmla="*/ 697786 h 3596994"/>
                <a:gd name="connsiteX129" fmla="*/ 2792516 w 3657409"/>
                <a:gd name="connsiteY129" fmla="*/ 350926 h 3596994"/>
                <a:gd name="connsiteX130" fmla="*/ 2624495 w 3657409"/>
                <a:gd name="connsiteY130" fmla="*/ 350926 h 3596994"/>
                <a:gd name="connsiteX131" fmla="*/ 2577537 w 3657409"/>
                <a:gd name="connsiteY131" fmla="*/ 394379 h 3596994"/>
                <a:gd name="connsiteX132" fmla="*/ 2576966 w 3657409"/>
                <a:gd name="connsiteY132" fmla="*/ 695789 h 359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657409" h="3596994">
                  <a:moveTo>
                    <a:pt x="3657577" y="864750"/>
                  </a:moveTo>
                  <a:cubicBezTo>
                    <a:pt x="3627002" y="947661"/>
                    <a:pt x="3571852" y="996153"/>
                    <a:pt x="3478983" y="993396"/>
                  </a:cubicBezTo>
                  <a:cubicBezTo>
                    <a:pt x="3430215" y="991874"/>
                    <a:pt x="3381352" y="993396"/>
                    <a:pt x="3332584" y="993396"/>
                  </a:cubicBezTo>
                  <a:lnTo>
                    <a:pt x="3220284" y="993396"/>
                  </a:lnTo>
                  <a:cubicBezTo>
                    <a:pt x="3220284" y="1158648"/>
                    <a:pt x="3222284" y="1320097"/>
                    <a:pt x="3218665" y="1481452"/>
                  </a:cubicBezTo>
                  <a:cubicBezTo>
                    <a:pt x="3217903" y="1515966"/>
                    <a:pt x="3188090" y="1549911"/>
                    <a:pt x="3187899" y="1584235"/>
                  </a:cubicBezTo>
                  <a:cubicBezTo>
                    <a:pt x="3187709" y="1618560"/>
                    <a:pt x="3217808" y="1650222"/>
                    <a:pt x="3218665" y="1683691"/>
                  </a:cubicBezTo>
                  <a:cubicBezTo>
                    <a:pt x="3222380" y="1830878"/>
                    <a:pt x="3222094" y="1978445"/>
                    <a:pt x="3219522" y="2125632"/>
                  </a:cubicBezTo>
                  <a:cubicBezTo>
                    <a:pt x="3217998" y="2215675"/>
                    <a:pt x="3150656" y="2277764"/>
                    <a:pt x="3059978" y="2277764"/>
                  </a:cubicBezTo>
                  <a:cubicBezTo>
                    <a:pt x="2971967" y="2278144"/>
                    <a:pt x="2883893" y="2277478"/>
                    <a:pt x="2795755" y="2275767"/>
                  </a:cubicBezTo>
                  <a:cubicBezTo>
                    <a:pt x="2774713" y="2274567"/>
                    <a:pt x="2754328" y="2283298"/>
                    <a:pt x="2740700" y="2299347"/>
                  </a:cubicBezTo>
                  <a:cubicBezTo>
                    <a:pt x="2697171" y="2344606"/>
                    <a:pt x="2651070" y="2387773"/>
                    <a:pt x="2603540" y="2428944"/>
                  </a:cubicBezTo>
                  <a:cubicBezTo>
                    <a:pt x="2584490" y="2445203"/>
                    <a:pt x="2574965" y="2459941"/>
                    <a:pt x="2575537" y="2485423"/>
                  </a:cubicBezTo>
                  <a:cubicBezTo>
                    <a:pt x="2577156" y="2569760"/>
                    <a:pt x="2576585" y="2654098"/>
                    <a:pt x="2575537" y="2738436"/>
                  </a:cubicBezTo>
                  <a:cubicBezTo>
                    <a:pt x="2574775" y="2847685"/>
                    <a:pt x="2511243" y="2910344"/>
                    <a:pt x="2401706" y="2910439"/>
                  </a:cubicBezTo>
                  <a:cubicBezTo>
                    <a:pt x="2266006" y="2910439"/>
                    <a:pt x="2130307" y="2910439"/>
                    <a:pt x="1994607" y="2910439"/>
                  </a:cubicBezTo>
                  <a:cubicBezTo>
                    <a:pt x="1889832" y="2910439"/>
                    <a:pt x="1825443" y="2847020"/>
                    <a:pt x="1823824" y="2742429"/>
                  </a:cubicBezTo>
                  <a:cubicBezTo>
                    <a:pt x="1824827" y="2715139"/>
                    <a:pt x="1824445" y="2687815"/>
                    <a:pt x="1822681" y="2660564"/>
                  </a:cubicBezTo>
                  <a:cubicBezTo>
                    <a:pt x="1819467" y="2648658"/>
                    <a:pt x="1810924" y="2638902"/>
                    <a:pt x="1799535" y="2634131"/>
                  </a:cubicBezTo>
                  <a:cubicBezTo>
                    <a:pt x="1719430" y="2608554"/>
                    <a:pt x="1638277" y="2586590"/>
                    <a:pt x="1558362" y="2559872"/>
                  </a:cubicBezTo>
                  <a:cubicBezTo>
                    <a:pt x="1539312" y="2553692"/>
                    <a:pt x="1528073" y="2553882"/>
                    <a:pt x="1515119" y="2568714"/>
                  </a:cubicBezTo>
                  <a:cubicBezTo>
                    <a:pt x="1502165" y="2583547"/>
                    <a:pt x="1485305" y="2599331"/>
                    <a:pt x="1469780" y="2614164"/>
                  </a:cubicBezTo>
                  <a:cubicBezTo>
                    <a:pt x="1412058" y="2669501"/>
                    <a:pt x="1343669" y="2683098"/>
                    <a:pt x="1269183" y="2659423"/>
                  </a:cubicBezTo>
                  <a:cubicBezTo>
                    <a:pt x="1245275" y="2652006"/>
                    <a:pt x="1233560" y="2656475"/>
                    <a:pt x="1217939" y="2673400"/>
                  </a:cubicBezTo>
                  <a:cubicBezTo>
                    <a:pt x="962383" y="2950564"/>
                    <a:pt x="705684" y="3226492"/>
                    <a:pt x="450700" y="3504131"/>
                  </a:cubicBezTo>
                  <a:cubicBezTo>
                    <a:pt x="381834" y="3578961"/>
                    <a:pt x="299728" y="3611004"/>
                    <a:pt x="200859" y="3591607"/>
                  </a:cubicBezTo>
                  <a:cubicBezTo>
                    <a:pt x="99132" y="3571735"/>
                    <a:pt x="36457" y="3506699"/>
                    <a:pt x="7597" y="3408194"/>
                  </a:cubicBezTo>
                  <a:cubicBezTo>
                    <a:pt x="5692" y="3401633"/>
                    <a:pt x="2644" y="3395262"/>
                    <a:pt x="167" y="3389177"/>
                  </a:cubicBezTo>
                  <a:lnTo>
                    <a:pt x="167" y="3303603"/>
                  </a:lnTo>
                  <a:cubicBezTo>
                    <a:pt x="25790" y="3193498"/>
                    <a:pt x="114467" y="3132931"/>
                    <a:pt x="190667" y="3062951"/>
                  </a:cubicBezTo>
                  <a:cubicBezTo>
                    <a:pt x="210628" y="3043746"/>
                    <a:pt x="242405" y="3044330"/>
                    <a:pt x="261644" y="3064256"/>
                  </a:cubicBezTo>
                  <a:cubicBezTo>
                    <a:pt x="262567" y="3065211"/>
                    <a:pt x="263452" y="3066203"/>
                    <a:pt x="264295" y="3067229"/>
                  </a:cubicBezTo>
                  <a:cubicBezTo>
                    <a:pt x="283949" y="3087412"/>
                    <a:pt x="283491" y="3119677"/>
                    <a:pt x="263273" y="3139296"/>
                  </a:cubicBezTo>
                  <a:cubicBezTo>
                    <a:pt x="262736" y="3139817"/>
                    <a:pt x="262188" y="3140326"/>
                    <a:pt x="261628" y="3140823"/>
                  </a:cubicBezTo>
                  <a:cubicBezTo>
                    <a:pt x="227053" y="3175148"/>
                    <a:pt x="190000" y="3207380"/>
                    <a:pt x="154758" y="3240659"/>
                  </a:cubicBezTo>
                  <a:cubicBezTo>
                    <a:pt x="93607" y="3299230"/>
                    <a:pt x="90845" y="3389748"/>
                    <a:pt x="147805" y="3447938"/>
                  </a:cubicBezTo>
                  <a:cubicBezTo>
                    <a:pt x="204475" y="3505138"/>
                    <a:pt x="296867" y="3505648"/>
                    <a:pt x="354168" y="3449078"/>
                  </a:cubicBezTo>
                  <a:cubicBezTo>
                    <a:pt x="355676" y="3447589"/>
                    <a:pt x="357151" y="3446068"/>
                    <a:pt x="358593" y="3444515"/>
                  </a:cubicBezTo>
                  <a:cubicBezTo>
                    <a:pt x="623197" y="3159269"/>
                    <a:pt x="887294" y="2874023"/>
                    <a:pt x="1150883" y="2588777"/>
                  </a:cubicBezTo>
                  <a:cubicBezTo>
                    <a:pt x="1152599" y="2586806"/>
                    <a:pt x="1154071" y="2584635"/>
                    <a:pt x="1155264" y="2582311"/>
                  </a:cubicBezTo>
                  <a:cubicBezTo>
                    <a:pt x="1110401" y="2537242"/>
                    <a:pt x="1066015" y="2492839"/>
                    <a:pt x="1018866" y="2445583"/>
                  </a:cubicBezTo>
                  <a:cubicBezTo>
                    <a:pt x="1010674" y="2452714"/>
                    <a:pt x="999816" y="2461557"/>
                    <a:pt x="990291" y="2470970"/>
                  </a:cubicBezTo>
                  <a:lnTo>
                    <a:pt x="468321" y="2952275"/>
                  </a:lnTo>
                  <a:cubicBezTo>
                    <a:pt x="459199" y="2961638"/>
                    <a:pt x="449146" y="2970048"/>
                    <a:pt x="438317" y="2977377"/>
                  </a:cubicBezTo>
                  <a:cubicBezTo>
                    <a:pt x="413933" y="2991830"/>
                    <a:pt x="389645" y="2989452"/>
                    <a:pt x="370499" y="2967869"/>
                  </a:cubicBezTo>
                  <a:cubicBezTo>
                    <a:pt x="351354" y="2946285"/>
                    <a:pt x="351449" y="2922229"/>
                    <a:pt x="368975" y="2899505"/>
                  </a:cubicBezTo>
                  <a:cubicBezTo>
                    <a:pt x="376706" y="2890474"/>
                    <a:pt x="385216" y="2882138"/>
                    <a:pt x="394407" y="2874593"/>
                  </a:cubicBezTo>
                  <a:cubicBezTo>
                    <a:pt x="572715" y="2709784"/>
                    <a:pt x="751150" y="2545451"/>
                    <a:pt x="929712" y="2381593"/>
                  </a:cubicBezTo>
                  <a:cubicBezTo>
                    <a:pt x="946095" y="2366570"/>
                    <a:pt x="949524" y="2355160"/>
                    <a:pt x="941999" y="2334052"/>
                  </a:cubicBezTo>
                  <a:cubicBezTo>
                    <a:pt x="914567" y="2255895"/>
                    <a:pt x="929807" y="2181921"/>
                    <a:pt x="992101" y="2129531"/>
                  </a:cubicBezTo>
                  <a:cubicBezTo>
                    <a:pt x="1043345" y="2086173"/>
                    <a:pt x="1043250" y="2050232"/>
                    <a:pt x="1021533" y="1989475"/>
                  </a:cubicBezTo>
                  <a:cubicBezTo>
                    <a:pt x="889612" y="1620937"/>
                    <a:pt x="947429" y="1281684"/>
                    <a:pt x="1191269" y="975045"/>
                  </a:cubicBezTo>
                  <a:cubicBezTo>
                    <a:pt x="1198698" y="965537"/>
                    <a:pt x="1206604" y="956884"/>
                    <a:pt x="1214129" y="947661"/>
                  </a:cubicBezTo>
                  <a:cubicBezTo>
                    <a:pt x="1215756" y="945036"/>
                    <a:pt x="1217067" y="942227"/>
                    <a:pt x="1218034" y="939294"/>
                  </a:cubicBezTo>
                  <a:cubicBezTo>
                    <a:pt x="1184792" y="899455"/>
                    <a:pt x="1179267" y="851153"/>
                    <a:pt x="1179934" y="800189"/>
                  </a:cubicBezTo>
                  <a:cubicBezTo>
                    <a:pt x="1181172" y="673064"/>
                    <a:pt x="1179934" y="545940"/>
                    <a:pt x="1179934" y="418815"/>
                  </a:cubicBezTo>
                  <a:cubicBezTo>
                    <a:pt x="1179934" y="306048"/>
                    <a:pt x="1241942" y="243864"/>
                    <a:pt x="1353765" y="243769"/>
                  </a:cubicBezTo>
                  <a:cubicBezTo>
                    <a:pt x="1483496" y="243769"/>
                    <a:pt x="1613226" y="244625"/>
                    <a:pt x="1742957" y="243769"/>
                  </a:cubicBezTo>
                  <a:cubicBezTo>
                    <a:pt x="1791725" y="243294"/>
                    <a:pt x="1838207" y="247382"/>
                    <a:pt x="1877640" y="281802"/>
                  </a:cubicBezTo>
                  <a:cubicBezTo>
                    <a:pt x="1917836" y="248048"/>
                    <a:pt x="1964032" y="243769"/>
                    <a:pt x="2012800" y="243769"/>
                  </a:cubicBezTo>
                  <a:cubicBezTo>
                    <a:pt x="2142530" y="244973"/>
                    <a:pt x="2272261" y="244973"/>
                    <a:pt x="2401991" y="243769"/>
                  </a:cubicBezTo>
                  <a:cubicBezTo>
                    <a:pt x="2445330" y="243769"/>
                    <a:pt x="2484573" y="251851"/>
                    <a:pt x="2521816" y="281802"/>
                  </a:cubicBezTo>
                  <a:cubicBezTo>
                    <a:pt x="2576775" y="232074"/>
                    <a:pt x="2645641" y="246241"/>
                    <a:pt x="2711078" y="244530"/>
                  </a:cubicBezTo>
                  <a:cubicBezTo>
                    <a:pt x="2759655" y="243389"/>
                    <a:pt x="2816710" y="257651"/>
                    <a:pt x="2853953" y="236828"/>
                  </a:cubicBezTo>
                  <a:cubicBezTo>
                    <a:pt x="2891195" y="216005"/>
                    <a:pt x="2906150" y="160763"/>
                    <a:pt x="2931010" y="119972"/>
                  </a:cubicBezTo>
                  <a:cubicBezTo>
                    <a:pt x="2939106" y="106851"/>
                    <a:pt x="2946726" y="93444"/>
                    <a:pt x="2955013" y="80418"/>
                  </a:cubicBezTo>
                  <a:cubicBezTo>
                    <a:pt x="3023402" y="-26169"/>
                    <a:pt x="3166087" y="-27024"/>
                    <a:pt x="3232857" y="80418"/>
                  </a:cubicBezTo>
                  <a:cubicBezTo>
                    <a:pt x="3305342" y="197464"/>
                    <a:pt x="3374684" y="316507"/>
                    <a:pt x="3445455" y="434789"/>
                  </a:cubicBezTo>
                  <a:cubicBezTo>
                    <a:pt x="3502605" y="530536"/>
                    <a:pt x="3560517" y="626094"/>
                    <a:pt x="3616905" y="722317"/>
                  </a:cubicBezTo>
                  <a:cubicBezTo>
                    <a:pt x="3631859" y="747609"/>
                    <a:pt x="3643670" y="774707"/>
                    <a:pt x="3656910" y="800950"/>
                  </a:cubicBezTo>
                  <a:close/>
                  <a:moveTo>
                    <a:pt x="1976510" y="717373"/>
                  </a:moveTo>
                  <a:cubicBezTo>
                    <a:pt x="1475780" y="712143"/>
                    <a:pt x="1064872" y="1119094"/>
                    <a:pt x="1059633" y="1625311"/>
                  </a:cubicBezTo>
                  <a:cubicBezTo>
                    <a:pt x="1054871" y="2123065"/>
                    <a:pt x="1460255" y="2534295"/>
                    <a:pt x="1961174" y="2540000"/>
                  </a:cubicBezTo>
                  <a:cubicBezTo>
                    <a:pt x="2466857" y="2545705"/>
                    <a:pt x="2880051" y="2144554"/>
                    <a:pt x="2885861" y="1642235"/>
                  </a:cubicBezTo>
                  <a:cubicBezTo>
                    <a:pt x="2892148" y="1133642"/>
                    <a:pt x="2488383" y="722887"/>
                    <a:pt x="1976510" y="717373"/>
                  </a:cubicBezTo>
                  <a:close/>
                  <a:moveTo>
                    <a:pt x="3095602" y="886143"/>
                  </a:moveTo>
                  <a:cubicBezTo>
                    <a:pt x="3223999" y="886143"/>
                    <a:pt x="3352777" y="886143"/>
                    <a:pt x="3480888" y="886143"/>
                  </a:cubicBezTo>
                  <a:cubicBezTo>
                    <a:pt x="3543944" y="886143"/>
                    <a:pt x="3567280" y="846304"/>
                    <a:pt x="3535276" y="792678"/>
                  </a:cubicBezTo>
                  <a:cubicBezTo>
                    <a:pt x="3406434" y="576651"/>
                    <a:pt x="3277275" y="360815"/>
                    <a:pt x="3147799" y="145169"/>
                  </a:cubicBezTo>
                  <a:cubicBezTo>
                    <a:pt x="3116271" y="92684"/>
                    <a:pt x="3072361" y="93064"/>
                    <a:pt x="3040738" y="145740"/>
                  </a:cubicBezTo>
                  <a:cubicBezTo>
                    <a:pt x="2912531" y="359420"/>
                    <a:pt x="2784547" y="573228"/>
                    <a:pt x="2656785" y="787163"/>
                  </a:cubicBezTo>
                  <a:cubicBezTo>
                    <a:pt x="2621257" y="846589"/>
                    <a:pt x="2644307" y="886048"/>
                    <a:pt x="2713935" y="886143"/>
                  </a:cubicBezTo>
                  <a:cubicBezTo>
                    <a:pt x="2841126" y="886270"/>
                    <a:pt x="2968348" y="886270"/>
                    <a:pt x="3095602" y="886143"/>
                  </a:cubicBezTo>
                  <a:close/>
                  <a:moveTo>
                    <a:pt x="1293662" y="869028"/>
                  </a:moveTo>
                  <a:cubicBezTo>
                    <a:pt x="1442889" y="737029"/>
                    <a:pt x="1627108" y="650827"/>
                    <a:pt x="1824205" y="620769"/>
                  </a:cubicBezTo>
                  <a:cubicBezTo>
                    <a:pt x="1824205" y="548982"/>
                    <a:pt x="1824205" y="481379"/>
                    <a:pt x="1824205" y="413776"/>
                  </a:cubicBezTo>
                  <a:cubicBezTo>
                    <a:pt x="1824205" y="364808"/>
                    <a:pt x="1809251" y="350831"/>
                    <a:pt x="1759435" y="350831"/>
                  </a:cubicBezTo>
                  <a:cubicBezTo>
                    <a:pt x="1624942" y="350831"/>
                    <a:pt x="1490449" y="350831"/>
                    <a:pt x="1355956" y="350831"/>
                  </a:cubicBezTo>
                  <a:cubicBezTo>
                    <a:pt x="1302902" y="350831"/>
                    <a:pt x="1287471" y="365759"/>
                    <a:pt x="1287376" y="417389"/>
                  </a:cubicBezTo>
                  <a:cubicBezTo>
                    <a:pt x="1287376" y="551645"/>
                    <a:pt x="1287376" y="685900"/>
                    <a:pt x="1287376" y="820156"/>
                  </a:cubicBezTo>
                  <a:cubicBezTo>
                    <a:pt x="1288510" y="836556"/>
                    <a:pt x="1290609" y="852875"/>
                    <a:pt x="1293662" y="869028"/>
                  </a:cubicBezTo>
                  <a:close/>
                  <a:moveTo>
                    <a:pt x="2467714" y="737625"/>
                  </a:moveTo>
                  <a:cubicBezTo>
                    <a:pt x="2467714" y="618868"/>
                    <a:pt x="2468666" y="506386"/>
                    <a:pt x="2467047" y="393904"/>
                  </a:cubicBezTo>
                  <a:cubicBezTo>
                    <a:pt x="2467047" y="366995"/>
                    <a:pt x="2447140" y="351117"/>
                    <a:pt x="2419422" y="351022"/>
                  </a:cubicBezTo>
                  <a:cubicBezTo>
                    <a:pt x="2272928" y="351022"/>
                    <a:pt x="2126465" y="351022"/>
                    <a:pt x="1980034" y="351022"/>
                  </a:cubicBezTo>
                  <a:cubicBezTo>
                    <a:pt x="1953745" y="351022"/>
                    <a:pt x="1934695" y="366520"/>
                    <a:pt x="1933933" y="391717"/>
                  </a:cubicBezTo>
                  <a:cubicBezTo>
                    <a:pt x="1931742" y="463599"/>
                    <a:pt x="1933171" y="535576"/>
                    <a:pt x="1933171" y="610405"/>
                  </a:cubicBezTo>
                  <a:cubicBezTo>
                    <a:pt x="2121956" y="607173"/>
                    <a:pt x="2297883" y="645681"/>
                    <a:pt x="2467714" y="737625"/>
                  </a:cubicBezTo>
                  <a:close/>
                  <a:moveTo>
                    <a:pt x="2770895" y="993205"/>
                  </a:moveTo>
                  <a:cubicBezTo>
                    <a:pt x="2893708" y="1147017"/>
                    <a:pt x="2969740" y="1332769"/>
                    <a:pt x="2989970" y="1528422"/>
                  </a:cubicBezTo>
                  <a:lnTo>
                    <a:pt x="3059883" y="1528422"/>
                  </a:lnTo>
                  <a:cubicBezTo>
                    <a:pt x="3093221" y="1528422"/>
                    <a:pt x="3112461" y="1509881"/>
                    <a:pt x="3112747" y="1478314"/>
                  </a:cubicBezTo>
                  <a:cubicBezTo>
                    <a:pt x="3113890" y="1333536"/>
                    <a:pt x="3113890" y="1188726"/>
                    <a:pt x="3112747" y="1043884"/>
                  </a:cubicBezTo>
                  <a:cubicBezTo>
                    <a:pt x="3112747" y="1014124"/>
                    <a:pt x="3094935" y="993871"/>
                    <a:pt x="3063598" y="993586"/>
                  </a:cubicBezTo>
                  <a:cubicBezTo>
                    <a:pt x="2968634" y="992635"/>
                    <a:pt x="2873860" y="993205"/>
                    <a:pt x="2770895" y="993205"/>
                  </a:cubicBezTo>
                  <a:close/>
                  <a:moveTo>
                    <a:pt x="1931456" y="2657141"/>
                  </a:moveTo>
                  <a:cubicBezTo>
                    <a:pt x="1931456" y="2679295"/>
                    <a:pt x="1931456" y="2707534"/>
                    <a:pt x="1931456" y="2735774"/>
                  </a:cubicBezTo>
                  <a:cubicBezTo>
                    <a:pt x="1932123" y="2787974"/>
                    <a:pt x="1947554" y="2803187"/>
                    <a:pt x="2000322" y="2803282"/>
                  </a:cubicBezTo>
                  <a:cubicBezTo>
                    <a:pt x="2118178" y="2803282"/>
                    <a:pt x="2236002" y="2803282"/>
                    <a:pt x="2353795" y="2803282"/>
                  </a:cubicBezTo>
                  <a:cubicBezTo>
                    <a:pt x="2469047" y="2803282"/>
                    <a:pt x="2469047" y="2803282"/>
                    <a:pt x="2469047" y="2689183"/>
                  </a:cubicBezTo>
                  <a:lnTo>
                    <a:pt x="2469047" y="2531918"/>
                  </a:lnTo>
                  <a:cubicBezTo>
                    <a:pt x="2379036" y="2562249"/>
                    <a:pt x="2294454" y="2598475"/>
                    <a:pt x="2206348" y="2618537"/>
                  </a:cubicBezTo>
                  <a:cubicBezTo>
                    <a:pt x="2118242" y="2638600"/>
                    <a:pt x="2026325" y="2644590"/>
                    <a:pt x="1931456" y="2657331"/>
                  </a:cubicBezTo>
                  <a:close/>
                  <a:moveTo>
                    <a:pt x="2838713" y="2170701"/>
                  </a:moveTo>
                  <a:cubicBezTo>
                    <a:pt x="2918151" y="2170701"/>
                    <a:pt x="2989493" y="2170701"/>
                    <a:pt x="3060931" y="2170701"/>
                  </a:cubicBezTo>
                  <a:cubicBezTo>
                    <a:pt x="3094649" y="2170701"/>
                    <a:pt x="3112461" y="2151019"/>
                    <a:pt x="3112652" y="2119642"/>
                  </a:cubicBezTo>
                  <a:cubicBezTo>
                    <a:pt x="3113699" y="1975878"/>
                    <a:pt x="3113414" y="1832019"/>
                    <a:pt x="3112652" y="1688255"/>
                  </a:cubicBezTo>
                  <a:cubicBezTo>
                    <a:pt x="3112652" y="1659730"/>
                    <a:pt x="3097507" y="1639858"/>
                    <a:pt x="3068456" y="1636530"/>
                  </a:cubicBezTo>
                  <a:cubicBezTo>
                    <a:pt x="3043613" y="1635193"/>
                    <a:pt x="3018717" y="1635193"/>
                    <a:pt x="2993875" y="1636530"/>
                  </a:cubicBezTo>
                  <a:cubicBezTo>
                    <a:pt x="2992011" y="1825453"/>
                    <a:pt x="2938349" y="2010259"/>
                    <a:pt x="2838713" y="2170891"/>
                  </a:cubicBezTo>
                  <a:close/>
                  <a:moveTo>
                    <a:pt x="1440633" y="2498354"/>
                  </a:moveTo>
                  <a:cubicBezTo>
                    <a:pt x="1303942" y="2413014"/>
                    <a:pt x="1188296" y="2297994"/>
                    <a:pt x="1102305" y="2161859"/>
                  </a:cubicBezTo>
                  <a:cubicBezTo>
                    <a:pt x="1085922" y="2180875"/>
                    <a:pt x="1073730" y="2194662"/>
                    <a:pt x="1060776" y="2209400"/>
                  </a:cubicBezTo>
                  <a:cubicBezTo>
                    <a:pt x="1029724" y="2245246"/>
                    <a:pt x="1026676" y="2292121"/>
                    <a:pt x="1059252" y="2325970"/>
                  </a:cubicBezTo>
                  <a:cubicBezTo>
                    <a:pt x="1130118" y="2399659"/>
                    <a:pt x="1202794" y="2471731"/>
                    <a:pt x="1276517" y="2542567"/>
                  </a:cubicBezTo>
                  <a:cubicBezTo>
                    <a:pt x="1309188" y="2574039"/>
                    <a:pt x="1355194" y="2571947"/>
                    <a:pt x="1390055" y="2542567"/>
                  </a:cubicBezTo>
                  <a:cubicBezTo>
                    <a:pt x="1405391" y="2529160"/>
                    <a:pt x="1420345" y="2515659"/>
                    <a:pt x="1440633" y="2498354"/>
                  </a:cubicBezTo>
                  <a:close/>
                  <a:moveTo>
                    <a:pt x="2576966" y="695789"/>
                  </a:moveTo>
                  <a:lnTo>
                    <a:pt x="2585252" y="697786"/>
                  </a:lnTo>
                  <a:lnTo>
                    <a:pt x="2792516" y="350926"/>
                  </a:lnTo>
                  <a:cubicBezTo>
                    <a:pt x="2731366" y="350926"/>
                    <a:pt x="2678216" y="350356"/>
                    <a:pt x="2624495" y="350926"/>
                  </a:cubicBezTo>
                  <a:cubicBezTo>
                    <a:pt x="2596873" y="350926"/>
                    <a:pt x="2577918" y="366710"/>
                    <a:pt x="2577537" y="394379"/>
                  </a:cubicBezTo>
                  <a:cubicBezTo>
                    <a:pt x="2576204" y="494881"/>
                    <a:pt x="2576966" y="595382"/>
                    <a:pt x="2576966" y="695789"/>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034FB12A-2469-C04E-B92B-12D1C397D707}"/>
                </a:ext>
              </a:extLst>
            </p:cNvPr>
            <p:cNvSpPr/>
            <p:nvPr/>
          </p:nvSpPr>
          <p:spPr>
            <a:xfrm>
              <a:off x="3253930" y="2411260"/>
              <a:ext cx="430803" cy="428779"/>
            </a:xfrm>
            <a:custGeom>
              <a:avLst/>
              <a:gdLst>
                <a:gd name="connsiteX0" fmla="*/ 215718 w 430803"/>
                <a:gd name="connsiteY0" fmla="*/ 424 h 428779"/>
                <a:gd name="connsiteX1" fmla="*/ 319160 w 430803"/>
                <a:gd name="connsiteY1" fmla="*/ 424 h 428779"/>
                <a:gd name="connsiteX2" fmla="*/ 428506 w 430803"/>
                <a:gd name="connsiteY2" fmla="*/ 99404 h 428779"/>
                <a:gd name="connsiteX3" fmla="*/ 428506 w 430803"/>
                <a:gd name="connsiteY3" fmla="*/ 330834 h 428779"/>
                <a:gd name="connsiteX4" fmla="*/ 321350 w 430803"/>
                <a:gd name="connsiteY4" fmla="*/ 428293 h 428779"/>
                <a:gd name="connsiteX5" fmla="*/ 107228 w 430803"/>
                <a:gd name="connsiteY5" fmla="*/ 428293 h 428779"/>
                <a:gd name="connsiteX6" fmla="*/ 1596 w 430803"/>
                <a:gd name="connsiteY6" fmla="*/ 325795 h 428779"/>
                <a:gd name="connsiteX7" fmla="*/ 1596 w 430803"/>
                <a:gd name="connsiteY7" fmla="*/ 101401 h 428779"/>
                <a:gd name="connsiteX8" fmla="*/ 105228 w 430803"/>
                <a:gd name="connsiteY8" fmla="*/ 709 h 428779"/>
                <a:gd name="connsiteX9" fmla="*/ 215718 w 430803"/>
                <a:gd name="connsiteY9" fmla="*/ 424 h 428779"/>
                <a:gd name="connsiteX10" fmla="*/ 320493 w 430803"/>
                <a:gd name="connsiteY10" fmla="*/ 319804 h 428779"/>
                <a:gd name="connsiteX11" fmla="*/ 320493 w 430803"/>
                <a:gd name="connsiteY11" fmla="*/ 110624 h 428779"/>
                <a:gd name="connsiteX12" fmla="*/ 110181 w 430803"/>
                <a:gd name="connsiteY12" fmla="*/ 110624 h 428779"/>
                <a:gd name="connsiteX13" fmla="*/ 110181 w 430803"/>
                <a:gd name="connsiteY13" fmla="*/ 319804 h 42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0803" h="428779">
                  <a:moveTo>
                    <a:pt x="215718" y="424"/>
                  </a:moveTo>
                  <a:cubicBezTo>
                    <a:pt x="250199" y="424"/>
                    <a:pt x="284679" y="424"/>
                    <a:pt x="319160" y="424"/>
                  </a:cubicBezTo>
                  <a:cubicBezTo>
                    <a:pt x="380786" y="1280"/>
                    <a:pt x="426030" y="39217"/>
                    <a:pt x="428506" y="99404"/>
                  </a:cubicBezTo>
                  <a:cubicBezTo>
                    <a:pt x="431745" y="176421"/>
                    <a:pt x="431840" y="253817"/>
                    <a:pt x="428506" y="330834"/>
                  </a:cubicBezTo>
                  <a:cubicBezTo>
                    <a:pt x="425840" y="389404"/>
                    <a:pt x="380881" y="427627"/>
                    <a:pt x="321350" y="428293"/>
                  </a:cubicBezTo>
                  <a:cubicBezTo>
                    <a:pt x="250008" y="429054"/>
                    <a:pt x="178475" y="429244"/>
                    <a:pt x="107228" y="428293"/>
                  </a:cubicBezTo>
                  <a:cubicBezTo>
                    <a:pt x="46649" y="427437"/>
                    <a:pt x="3120" y="386267"/>
                    <a:pt x="1596" y="325795"/>
                  </a:cubicBezTo>
                  <a:cubicBezTo>
                    <a:pt x="-309" y="251060"/>
                    <a:pt x="-309" y="176262"/>
                    <a:pt x="1596" y="101401"/>
                  </a:cubicBezTo>
                  <a:cubicBezTo>
                    <a:pt x="3310" y="42735"/>
                    <a:pt x="46649" y="2230"/>
                    <a:pt x="105228" y="709"/>
                  </a:cubicBezTo>
                  <a:cubicBezTo>
                    <a:pt x="142280" y="-337"/>
                    <a:pt x="179142" y="424"/>
                    <a:pt x="215718" y="424"/>
                  </a:cubicBezTo>
                  <a:close/>
                  <a:moveTo>
                    <a:pt x="320493" y="319804"/>
                  </a:moveTo>
                  <a:lnTo>
                    <a:pt x="320493" y="110624"/>
                  </a:lnTo>
                  <a:lnTo>
                    <a:pt x="110181" y="110624"/>
                  </a:lnTo>
                  <a:lnTo>
                    <a:pt x="110181" y="319804"/>
                  </a:ln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7B7A58C-184B-AE4E-B529-62EDAFD0EEE9}"/>
                </a:ext>
              </a:extLst>
            </p:cNvPr>
            <p:cNvSpPr/>
            <p:nvPr/>
          </p:nvSpPr>
          <p:spPr>
            <a:xfrm>
              <a:off x="5372147" y="4535445"/>
              <a:ext cx="429678" cy="429556"/>
            </a:xfrm>
            <a:custGeom>
              <a:avLst/>
              <a:gdLst>
                <a:gd name="connsiteX0" fmla="*/ 429507 w 429678"/>
                <a:gd name="connsiteY0" fmla="*/ 214305 h 429556"/>
                <a:gd name="connsiteX1" fmla="*/ 429507 w 429678"/>
                <a:gd name="connsiteY1" fmla="*/ 324791 h 429556"/>
                <a:gd name="connsiteX2" fmla="*/ 328161 w 429678"/>
                <a:gd name="connsiteY2" fmla="*/ 428145 h 429556"/>
                <a:gd name="connsiteX3" fmla="*/ 103371 w 429678"/>
                <a:gd name="connsiteY3" fmla="*/ 428145 h 429556"/>
                <a:gd name="connsiteX4" fmla="*/ 1358 w 429678"/>
                <a:gd name="connsiteY4" fmla="*/ 324791 h 429556"/>
                <a:gd name="connsiteX5" fmla="*/ 1358 w 429678"/>
                <a:gd name="connsiteY5" fmla="*/ 103915 h 429556"/>
                <a:gd name="connsiteX6" fmla="*/ 106895 w 429678"/>
                <a:gd name="connsiteY6" fmla="*/ 941 h 429556"/>
                <a:gd name="connsiteX7" fmla="*/ 324541 w 429678"/>
                <a:gd name="connsiteY7" fmla="*/ 941 h 429556"/>
                <a:gd name="connsiteX8" fmla="*/ 429316 w 429678"/>
                <a:gd name="connsiteY8" fmla="*/ 107433 h 429556"/>
                <a:gd name="connsiteX9" fmla="*/ 429507 w 429678"/>
                <a:gd name="connsiteY9" fmla="*/ 214305 h 429556"/>
                <a:gd name="connsiteX10" fmla="*/ 109752 w 429678"/>
                <a:gd name="connsiteY10" fmla="*/ 109715 h 429556"/>
                <a:gd name="connsiteX11" fmla="*/ 109752 w 429678"/>
                <a:gd name="connsiteY11" fmla="*/ 319561 h 429556"/>
                <a:gd name="connsiteX12" fmla="*/ 319874 w 429678"/>
                <a:gd name="connsiteY12" fmla="*/ 319561 h 429556"/>
                <a:gd name="connsiteX13" fmla="*/ 319874 w 429678"/>
                <a:gd name="connsiteY13" fmla="*/ 109240 h 42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678" h="429556">
                  <a:moveTo>
                    <a:pt x="429507" y="214305"/>
                  </a:moveTo>
                  <a:cubicBezTo>
                    <a:pt x="429507" y="251102"/>
                    <a:pt x="430269" y="287994"/>
                    <a:pt x="429507" y="324791"/>
                  </a:cubicBezTo>
                  <a:cubicBezTo>
                    <a:pt x="427887" y="382886"/>
                    <a:pt x="386549" y="426623"/>
                    <a:pt x="328161" y="428145"/>
                  </a:cubicBezTo>
                  <a:cubicBezTo>
                    <a:pt x="253294" y="430236"/>
                    <a:pt x="178364" y="430236"/>
                    <a:pt x="103371" y="428145"/>
                  </a:cubicBezTo>
                  <a:cubicBezTo>
                    <a:pt x="46741" y="427415"/>
                    <a:pt x="1249" y="381325"/>
                    <a:pt x="1358" y="324791"/>
                  </a:cubicBezTo>
                  <a:cubicBezTo>
                    <a:pt x="-230" y="251197"/>
                    <a:pt x="-230" y="177572"/>
                    <a:pt x="1358" y="103915"/>
                  </a:cubicBezTo>
                  <a:cubicBezTo>
                    <a:pt x="2691" y="44108"/>
                    <a:pt x="46792" y="1797"/>
                    <a:pt x="106895" y="941"/>
                  </a:cubicBezTo>
                  <a:cubicBezTo>
                    <a:pt x="179380" y="-105"/>
                    <a:pt x="252056" y="-105"/>
                    <a:pt x="324541" y="941"/>
                  </a:cubicBezTo>
                  <a:cubicBezTo>
                    <a:pt x="387025" y="1892"/>
                    <a:pt x="428364" y="44489"/>
                    <a:pt x="429316" y="107433"/>
                  </a:cubicBezTo>
                  <a:cubicBezTo>
                    <a:pt x="430078" y="142994"/>
                    <a:pt x="429507" y="178649"/>
                    <a:pt x="429507" y="214305"/>
                  </a:cubicBezTo>
                  <a:close/>
                  <a:moveTo>
                    <a:pt x="109752" y="109715"/>
                  </a:moveTo>
                  <a:lnTo>
                    <a:pt x="109752" y="319561"/>
                  </a:lnTo>
                  <a:lnTo>
                    <a:pt x="319874" y="319561"/>
                  </a:lnTo>
                  <a:lnTo>
                    <a:pt x="319874" y="109240"/>
                  </a:ln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5C495653-0CDF-6B47-8750-DFA1FDF919BE}"/>
                </a:ext>
              </a:extLst>
            </p:cNvPr>
            <p:cNvSpPr/>
            <p:nvPr/>
          </p:nvSpPr>
          <p:spPr>
            <a:xfrm>
              <a:off x="3888581" y="2435434"/>
              <a:ext cx="1651102" cy="1653128"/>
            </a:xfrm>
            <a:custGeom>
              <a:avLst/>
              <a:gdLst>
                <a:gd name="connsiteX0" fmla="*/ 167 w 1651102"/>
                <a:gd name="connsiteY0" fmla="*/ 849578 h 1653128"/>
                <a:gd name="connsiteX1" fmla="*/ 728163 w 1651102"/>
                <a:gd name="connsiteY1" fmla="*/ 6296 h 1653128"/>
                <a:gd name="connsiteX2" fmla="*/ 1627323 w 1651102"/>
                <a:gd name="connsiteY2" fmla="*/ 618149 h 1653128"/>
                <a:gd name="connsiteX3" fmla="*/ 1630657 w 1651102"/>
                <a:gd name="connsiteY3" fmla="*/ 665690 h 1653128"/>
                <a:gd name="connsiteX4" fmla="*/ 1581317 w 1651102"/>
                <a:gd name="connsiteY4" fmla="*/ 702296 h 1653128"/>
                <a:gd name="connsiteX5" fmla="*/ 1528454 w 1651102"/>
                <a:gd name="connsiteY5" fmla="*/ 659319 h 1653128"/>
                <a:gd name="connsiteX6" fmla="*/ 1468827 w 1651102"/>
                <a:gd name="connsiteY6" fmla="*/ 499771 h 1653128"/>
                <a:gd name="connsiteX7" fmla="*/ 727401 w 1651102"/>
                <a:gd name="connsiteY7" fmla="*/ 114309 h 1653128"/>
                <a:gd name="connsiteX8" fmla="*/ 117896 w 1651102"/>
                <a:gd name="connsiteY8" fmla="*/ 709998 h 1653128"/>
                <a:gd name="connsiteX9" fmla="*/ 710663 w 1651102"/>
                <a:gd name="connsiteY9" fmla="*/ 1536104 h 1653128"/>
                <a:gd name="connsiteX10" fmla="*/ 871133 w 1651102"/>
                <a:gd name="connsiteY10" fmla="*/ 1544437 h 1653128"/>
                <a:gd name="connsiteX11" fmla="*/ 1541789 w 1651102"/>
                <a:gd name="connsiteY11" fmla="*/ 918893 h 1653128"/>
                <a:gd name="connsiteX12" fmla="*/ 1545122 w 1651102"/>
                <a:gd name="connsiteY12" fmla="*/ 897785 h 1653128"/>
                <a:gd name="connsiteX13" fmla="*/ 1603320 w 1651102"/>
                <a:gd name="connsiteY13" fmla="*/ 847391 h 1653128"/>
                <a:gd name="connsiteX14" fmla="*/ 1651116 w 1651102"/>
                <a:gd name="connsiteY14" fmla="*/ 903016 h 1653128"/>
                <a:gd name="connsiteX15" fmla="*/ 1649802 w 1651102"/>
                <a:gd name="connsiteY15" fmla="*/ 911286 h 1653128"/>
                <a:gd name="connsiteX16" fmla="*/ 1603415 w 1651102"/>
                <a:gd name="connsiteY16" fmla="*/ 1111814 h 1653128"/>
                <a:gd name="connsiteX17" fmla="*/ 768740 w 1651102"/>
                <a:gd name="connsiteY17" fmla="*/ 1650549 h 1653128"/>
                <a:gd name="connsiteX18" fmla="*/ 14169 w 1651102"/>
                <a:gd name="connsiteY18" fmla="*/ 974136 h 1653128"/>
                <a:gd name="connsiteX19" fmla="*/ 167 w 1651102"/>
                <a:gd name="connsiteY19" fmla="*/ 849578 h 165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1102" h="1653128">
                  <a:moveTo>
                    <a:pt x="167" y="849578"/>
                  </a:moveTo>
                  <a:cubicBezTo>
                    <a:pt x="1882" y="406686"/>
                    <a:pt x="312587" y="57070"/>
                    <a:pt x="728163" y="6296"/>
                  </a:cubicBezTo>
                  <a:cubicBezTo>
                    <a:pt x="1139216" y="-43844"/>
                    <a:pt x="1523842" y="217883"/>
                    <a:pt x="1627323" y="618149"/>
                  </a:cubicBezTo>
                  <a:cubicBezTo>
                    <a:pt x="1631419" y="633837"/>
                    <a:pt x="1637801" y="655421"/>
                    <a:pt x="1630657" y="665690"/>
                  </a:cubicBezTo>
                  <a:cubicBezTo>
                    <a:pt x="1619159" y="683421"/>
                    <a:pt x="1601641" y="696418"/>
                    <a:pt x="1581317" y="702296"/>
                  </a:cubicBezTo>
                  <a:cubicBezTo>
                    <a:pt x="1552742" y="707716"/>
                    <a:pt x="1537693" y="685181"/>
                    <a:pt x="1528454" y="659319"/>
                  </a:cubicBezTo>
                  <a:cubicBezTo>
                    <a:pt x="1509404" y="605788"/>
                    <a:pt x="1494259" y="550260"/>
                    <a:pt x="1468827" y="499771"/>
                  </a:cubicBezTo>
                  <a:cubicBezTo>
                    <a:pt x="1330143" y="225365"/>
                    <a:pt x="1023533" y="67053"/>
                    <a:pt x="727401" y="114309"/>
                  </a:cubicBezTo>
                  <a:cubicBezTo>
                    <a:pt x="407933" y="165178"/>
                    <a:pt x="168665" y="398984"/>
                    <a:pt x="117896" y="709998"/>
                  </a:cubicBezTo>
                  <a:cubicBezTo>
                    <a:pt x="53058" y="1101520"/>
                    <a:pt x="318449" y="1471380"/>
                    <a:pt x="710663" y="1536104"/>
                  </a:cubicBezTo>
                  <a:cubicBezTo>
                    <a:pt x="763674" y="1544852"/>
                    <a:pt x="817499" y="1547647"/>
                    <a:pt x="871133" y="1544437"/>
                  </a:cubicBezTo>
                  <a:cubicBezTo>
                    <a:pt x="1214033" y="1525421"/>
                    <a:pt x="1500641" y="1258241"/>
                    <a:pt x="1541789" y="918893"/>
                  </a:cubicBezTo>
                  <a:cubicBezTo>
                    <a:pt x="1542646" y="911857"/>
                    <a:pt x="1543694" y="904726"/>
                    <a:pt x="1545122" y="897785"/>
                  </a:cubicBezTo>
                  <a:cubicBezTo>
                    <a:pt x="1552171" y="863650"/>
                    <a:pt x="1574555" y="844444"/>
                    <a:pt x="1603320" y="847391"/>
                  </a:cubicBezTo>
                  <a:cubicBezTo>
                    <a:pt x="1631906" y="849576"/>
                    <a:pt x="1653305" y="874481"/>
                    <a:pt x="1651116" y="903016"/>
                  </a:cubicBezTo>
                  <a:cubicBezTo>
                    <a:pt x="1650902" y="905804"/>
                    <a:pt x="1650463" y="908570"/>
                    <a:pt x="1649802" y="911286"/>
                  </a:cubicBezTo>
                  <a:cubicBezTo>
                    <a:pt x="1637039" y="978699"/>
                    <a:pt x="1626371" y="1047634"/>
                    <a:pt x="1603415" y="1111814"/>
                  </a:cubicBezTo>
                  <a:cubicBezTo>
                    <a:pt x="1480162" y="1456296"/>
                    <a:pt x="1129737" y="1680880"/>
                    <a:pt x="768740" y="1650549"/>
                  </a:cubicBezTo>
                  <a:cubicBezTo>
                    <a:pt x="387168" y="1618982"/>
                    <a:pt x="79320" y="1343244"/>
                    <a:pt x="14169" y="974136"/>
                  </a:cubicBezTo>
                  <a:cubicBezTo>
                    <a:pt x="5501" y="924883"/>
                    <a:pt x="3215" y="875155"/>
                    <a:pt x="167" y="849578"/>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2CC61851-C132-F74A-8C9A-DE2907194164}"/>
                </a:ext>
              </a:extLst>
            </p:cNvPr>
            <p:cNvSpPr/>
            <p:nvPr/>
          </p:nvSpPr>
          <p:spPr>
            <a:xfrm>
              <a:off x="4488557" y="2883949"/>
              <a:ext cx="455775" cy="569535"/>
            </a:xfrm>
            <a:custGeom>
              <a:avLst/>
              <a:gdLst>
                <a:gd name="connsiteX0" fmla="*/ 455942 w 455775"/>
                <a:gd name="connsiteY0" fmla="*/ 255588 h 569535"/>
                <a:gd name="connsiteX1" fmla="*/ 335832 w 455775"/>
                <a:gd name="connsiteY1" fmla="*/ 438335 h 569535"/>
                <a:gd name="connsiteX2" fmla="*/ 274301 w 455775"/>
                <a:gd name="connsiteY2" fmla="*/ 522197 h 569535"/>
                <a:gd name="connsiteX3" fmla="*/ 220626 w 455775"/>
                <a:gd name="connsiteY3" fmla="*/ 569596 h 569535"/>
                <a:gd name="connsiteX4" fmla="*/ 217151 w 455775"/>
                <a:gd name="connsiteY4" fmla="*/ 569263 h 569535"/>
                <a:gd name="connsiteX5" fmla="*/ 169526 w 455775"/>
                <a:gd name="connsiteY5" fmla="*/ 513260 h 569535"/>
                <a:gd name="connsiteX6" fmla="*/ 270491 w 455775"/>
                <a:gd name="connsiteY6" fmla="*/ 352761 h 569535"/>
                <a:gd name="connsiteX7" fmla="*/ 348691 w 455775"/>
                <a:gd name="connsiteY7" fmla="*/ 234765 h 569535"/>
                <a:gd name="connsiteX8" fmla="*/ 258394 w 455775"/>
                <a:gd name="connsiteY8" fmla="*/ 112109 h 569535"/>
                <a:gd name="connsiteX9" fmla="*/ 114566 w 455775"/>
                <a:gd name="connsiteY9" fmla="*/ 164499 h 569535"/>
                <a:gd name="connsiteX10" fmla="*/ 102946 w 455775"/>
                <a:gd name="connsiteY10" fmla="*/ 186463 h 569535"/>
                <a:gd name="connsiteX11" fmla="*/ 28841 w 455775"/>
                <a:gd name="connsiteY11" fmla="*/ 214702 h 569535"/>
                <a:gd name="connsiteX12" fmla="*/ 7220 w 455775"/>
                <a:gd name="connsiteY12" fmla="*/ 138637 h 569535"/>
                <a:gd name="connsiteX13" fmla="*/ 268586 w 455775"/>
                <a:gd name="connsiteY13" fmla="*/ 4761 h 569535"/>
                <a:gd name="connsiteX14" fmla="*/ 455942 w 455775"/>
                <a:gd name="connsiteY14" fmla="*/ 255588 h 56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5775" h="569535">
                  <a:moveTo>
                    <a:pt x="455942" y="255588"/>
                  </a:moveTo>
                  <a:cubicBezTo>
                    <a:pt x="453847" y="323666"/>
                    <a:pt x="414509" y="393361"/>
                    <a:pt x="335832" y="438335"/>
                  </a:cubicBezTo>
                  <a:cubicBezTo>
                    <a:pt x="301161" y="457922"/>
                    <a:pt x="277349" y="479696"/>
                    <a:pt x="274301" y="522197"/>
                  </a:cubicBezTo>
                  <a:cubicBezTo>
                    <a:pt x="272591" y="550082"/>
                    <a:pt x="248560" y="571303"/>
                    <a:pt x="220626" y="569596"/>
                  </a:cubicBezTo>
                  <a:cubicBezTo>
                    <a:pt x="219464" y="569525"/>
                    <a:pt x="218305" y="569414"/>
                    <a:pt x="217151" y="569263"/>
                  </a:cubicBezTo>
                  <a:cubicBezTo>
                    <a:pt x="188525" y="566892"/>
                    <a:pt x="167222" y="541841"/>
                    <a:pt x="169526" y="513260"/>
                  </a:cubicBezTo>
                  <a:cubicBezTo>
                    <a:pt x="171716" y="439952"/>
                    <a:pt x="206483" y="386611"/>
                    <a:pt x="270491" y="352761"/>
                  </a:cubicBezTo>
                  <a:cubicBezTo>
                    <a:pt x="318116" y="327374"/>
                    <a:pt x="347929" y="290673"/>
                    <a:pt x="348691" y="234765"/>
                  </a:cubicBezTo>
                  <a:cubicBezTo>
                    <a:pt x="350063" y="178130"/>
                    <a:pt x="312949" y="127716"/>
                    <a:pt x="258394" y="112109"/>
                  </a:cubicBezTo>
                  <a:cubicBezTo>
                    <a:pt x="204104" y="95304"/>
                    <a:pt x="145255" y="116740"/>
                    <a:pt x="114566" y="164499"/>
                  </a:cubicBezTo>
                  <a:cubicBezTo>
                    <a:pt x="110090" y="171345"/>
                    <a:pt x="107042" y="179237"/>
                    <a:pt x="102946" y="186463"/>
                  </a:cubicBezTo>
                  <a:cubicBezTo>
                    <a:pt x="85325" y="218410"/>
                    <a:pt x="57416" y="229155"/>
                    <a:pt x="28841" y="214702"/>
                  </a:cubicBezTo>
                  <a:cubicBezTo>
                    <a:pt x="266" y="200250"/>
                    <a:pt x="-6973" y="171535"/>
                    <a:pt x="7220" y="138637"/>
                  </a:cubicBezTo>
                  <a:cubicBezTo>
                    <a:pt x="49034" y="40227"/>
                    <a:pt x="160953" y="-17013"/>
                    <a:pt x="268586" y="4761"/>
                  </a:cubicBezTo>
                  <a:cubicBezTo>
                    <a:pt x="378599" y="26630"/>
                    <a:pt x="456038" y="121332"/>
                    <a:pt x="455942" y="255588"/>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E50EDDFB-63F9-DB41-BD2E-1F6FD07B2536}"/>
                </a:ext>
              </a:extLst>
            </p:cNvPr>
            <p:cNvSpPr/>
            <p:nvPr/>
          </p:nvSpPr>
          <p:spPr>
            <a:xfrm>
              <a:off x="4658487" y="3533685"/>
              <a:ext cx="106409" cy="105799"/>
            </a:xfrm>
            <a:custGeom>
              <a:avLst/>
              <a:gdLst>
                <a:gd name="connsiteX0" fmla="*/ 106561 w 106409"/>
                <a:gd name="connsiteY0" fmla="*/ 52832 h 105799"/>
                <a:gd name="connsiteX1" fmla="*/ 56079 w 106409"/>
                <a:gd name="connsiteY1" fmla="*/ 105888 h 105799"/>
                <a:gd name="connsiteX2" fmla="*/ 220 w 106409"/>
                <a:gd name="connsiteY2" fmla="*/ 55482 h 105799"/>
                <a:gd name="connsiteX3" fmla="*/ 167 w 106409"/>
                <a:gd name="connsiteY3" fmla="*/ 54068 h 105799"/>
                <a:gd name="connsiteX4" fmla="*/ 54841 w 106409"/>
                <a:gd name="connsiteY4" fmla="*/ 157 h 105799"/>
                <a:gd name="connsiteX5" fmla="*/ 106562 w 106409"/>
                <a:gd name="connsiteY5" fmla="*/ 52832 h 10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9" h="105799">
                  <a:moveTo>
                    <a:pt x="106561" y="52832"/>
                  </a:moveTo>
                  <a:cubicBezTo>
                    <a:pt x="107255" y="81382"/>
                    <a:pt x="84677" y="105110"/>
                    <a:pt x="56079" y="105888"/>
                  </a:cubicBezTo>
                  <a:cubicBezTo>
                    <a:pt x="26710" y="107367"/>
                    <a:pt x="1701" y="84799"/>
                    <a:pt x="220" y="55482"/>
                  </a:cubicBezTo>
                  <a:cubicBezTo>
                    <a:pt x="196" y="55011"/>
                    <a:pt x="178" y="54540"/>
                    <a:pt x="167" y="54068"/>
                  </a:cubicBezTo>
                  <a:cubicBezTo>
                    <a:pt x="634" y="24230"/>
                    <a:pt x="24946" y="257"/>
                    <a:pt x="54841" y="157"/>
                  </a:cubicBezTo>
                  <a:cubicBezTo>
                    <a:pt x="83445" y="1022"/>
                    <a:pt x="106268" y="24267"/>
                    <a:pt x="106562" y="52832"/>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545791B6-714D-2142-B66D-F3091AC8BF24}"/>
                </a:ext>
              </a:extLst>
            </p:cNvPr>
            <p:cNvSpPr/>
            <p:nvPr/>
          </p:nvSpPr>
          <p:spPr>
            <a:xfrm>
              <a:off x="5784437" y="1935104"/>
              <a:ext cx="107568" cy="284748"/>
            </a:xfrm>
            <a:custGeom>
              <a:avLst/>
              <a:gdLst>
                <a:gd name="connsiteX0" fmla="*/ 107228 w 107568"/>
                <a:gd name="connsiteY0" fmla="*/ 145979 h 284748"/>
                <a:gd name="connsiteX1" fmla="*/ 107228 w 107568"/>
                <a:gd name="connsiteY1" fmla="*/ 227845 h 284748"/>
                <a:gd name="connsiteX2" fmla="*/ 52364 w 107568"/>
                <a:gd name="connsiteY2" fmla="*/ 284894 h 284748"/>
                <a:gd name="connsiteX3" fmla="*/ 739 w 107568"/>
                <a:gd name="connsiteY3" fmla="*/ 225468 h 284748"/>
                <a:gd name="connsiteX4" fmla="*/ 739 w 107568"/>
                <a:gd name="connsiteY4" fmla="*/ 58124 h 284748"/>
                <a:gd name="connsiteX5" fmla="*/ 51031 w 107568"/>
                <a:gd name="connsiteY5" fmla="*/ 219 h 284748"/>
                <a:gd name="connsiteX6" fmla="*/ 107323 w 107568"/>
                <a:gd name="connsiteY6" fmla="*/ 57268 h 284748"/>
                <a:gd name="connsiteX7" fmla="*/ 107323 w 107568"/>
                <a:gd name="connsiteY7" fmla="*/ 64399 h 284748"/>
                <a:gd name="connsiteX8" fmla="*/ 107323 w 107568"/>
                <a:gd name="connsiteY8" fmla="*/ 146360 h 28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68" h="284748">
                  <a:moveTo>
                    <a:pt x="107228" y="145979"/>
                  </a:moveTo>
                  <a:cubicBezTo>
                    <a:pt x="107228" y="173268"/>
                    <a:pt x="108371" y="200556"/>
                    <a:pt x="107228" y="227845"/>
                  </a:cubicBezTo>
                  <a:cubicBezTo>
                    <a:pt x="105323" y="264642"/>
                    <a:pt x="84368" y="285465"/>
                    <a:pt x="52364" y="284894"/>
                  </a:cubicBezTo>
                  <a:cubicBezTo>
                    <a:pt x="20360" y="284324"/>
                    <a:pt x="1215" y="263215"/>
                    <a:pt x="739" y="225468"/>
                  </a:cubicBezTo>
                  <a:cubicBezTo>
                    <a:pt x="-23" y="169686"/>
                    <a:pt x="-23" y="113905"/>
                    <a:pt x="739" y="58124"/>
                  </a:cubicBezTo>
                  <a:cubicBezTo>
                    <a:pt x="1310" y="24084"/>
                    <a:pt x="21884" y="1645"/>
                    <a:pt x="51031" y="219"/>
                  </a:cubicBezTo>
                  <a:cubicBezTo>
                    <a:pt x="80177" y="-1208"/>
                    <a:pt x="104275" y="22183"/>
                    <a:pt x="107323" y="57268"/>
                  </a:cubicBezTo>
                  <a:cubicBezTo>
                    <a:pt x="107323" y="59645"/>
                    <a:pt x="107323" y="62022"/>
                    <a:pt x="107323" y="64399"/>
                  </a:cubicBezTo>
                  <a:lnTo>
                    <a:pt x="107323" y="146360"/>
                  </a:ln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5FD1A6C7-3A28-BE48-BC8B-A07223C0970C}"/>
                </a:ext>
              </a:extLst>
            </p:cNvPr>
            <p:cNvSpPr/>
            <p:nvPr/>
          </p:nvSpPr>
          <p:spPr>
            <a:xfrm>
              <a:off x="5785072" y="2305225"/>
              <a:ext cx="105949" cy="106356"/>
            </a:xfrm>
            <a:custGeom>
              <a:avLst/>
              <a:gdLst>
                <a:gd name="connsiteX0" fmla="*/ 106116 w 105949"/>
                <a:gd name="connsiteY0" fmla="*/ 54449 h 106356"/>
                <a:gd name="connsiteX1" fmla="*/ 50478 w 105949"/>
                <a:gd name="connsiteY1" fmla="*/ 106484 h 106356"/>
                <a:gd name="connsiteX2" fmla="*/ 49824 w 105949"/>
                <a:gd name="connsiteY2" fmla="*/ 106458 h 106356"/>
                <a:gd name="connsiteX3" fmla="*/ 198 w 105949"/>
                <a:gd name="connsiteY3" fmla="*/ 52357 h 106356"/>
                <a:gd name="connsiteX4" fmla="*/ 52014 w 105949"/>
                <a:gd name="connsiteY4" fmla="*/ 157 h 106356"/>
                <a:gd name="connsiteX5" fmla="*/ 106116 w 105949"/>
                <a:gd name="connsiteY5" fmla="*/ 54449 h 1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49" h="106356">
                  <a:moveTo>
                    <a:pt x="106116" y="54449"/>
                  </a:moveTo>
                  <a:cubicBezTo>
                    <a:pt x="105147" y="84155"/>
                    <a:pt x="80236" y="107452"/>
                    <a:pt x="50478" y="106484"/>
                  </a:cubicBezTo>
                  <a:cubicBezTo>
                    <a:pt x="50260" y="106477"/>
                    <a:pt x="50042" y="106468"/>
                    <a:pt x="49824" y="106458"/>
                  </a:cubicBezTo>
                  <a:cubicBezTo>
                    <a:pt x="21284" y="104922"/>
                    <a:pt x="-777" y="80871"/>
                    <a:pt x="198" y="52357"/>
                  </a:cubicBezTo>
                  <a:cubicBezTo>
                    <a:pt x="452" y="23817"/>
                    <a:pt x="23428" y="671"/>
                    <a:pt x="52014" y="157"/>
                  </a:cubicBezTo>
                  <a:cubicBezTo>
                    <a:pt x="81897" y="417"/>
                    <a:pt x="106013" y="24618"/>
                    <a:pt x="106116" y="5444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523831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5286C-375C-E543-B59C-D5AF02F80871}"/>
              </a:ext>
            </a:extLst>
          </p:cNvPr>
          <p:cNvSpPr txBox="1"/>
          <p:nvPr/>
        </p:nvSpPr>
        <p:spPr>
          <a:xfrm>
            <a:off x="431801" y="379681"/>
            <a:ext cx="657891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are journalists like?</a:t>
            </a:r>
          </a:p>
        </p:txBody>
      </p:sp>
      <p:sp>
        <p:nvSpPr>
          <p:cNvPr id="92" name="Rounded Rectangle 91">
            <a:extLst>
              <a:ext uri="{FF2B5EF4-FFF2-40B4-BE49-F238E27FC236}">
                <a16:creationId xmlns:a16="http://schemas.microsoft.com/office/drawing/2014/main" id="{B7B7DF32-FA73-3A40-97B0-43091094F2EE}"/>
              </a:ext>
            </a:extLst>
          </p:cNvPr>
          <p:cNvSpPr/>
          <p:nvPr/>
        </p:nvSpPr>
        <p:spPr>
          <a:xfrm>
            <a:off x="860417" y="244079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3" name="Rounded Rectangle 92">
            <a:extLst>
              <a:ext uri="{FF2B5EF4-FFF2-40B4-BE49-F238E27FC236}">
                <a16:creationId xmlns:a16="http://schemas.microsoft.com/office/drawing/2014/main" id="{5EED45C0-5077-ED47-8F03-2BDF80BA71BB}"/>
              </a:ext>
            </a:extLst>
          </p:cNvPr>
          <p:cNvSpPr/>
          <p:nvPr/>
        </p:nvSpPr>
        <p:spPr>
          <a:xfrm>
            <a:off x="860417" y="363604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9" name="TextBox 98">
            <a:extLst>
              <a:ext uri="{FF2B5EF4-FFF2-40B4-BE49-F238E27FC236}">
                <a16:creationId xmlns:a16="http://schemas.microsoft.com/office/drawing/2014/main" id="{0ABF1785-37DC-0E40-902F-B1C7B1036198}"/>
              </a:ext>
            </a:extLst>
          </p:cNvPr>
          <p:cNvSpPr txBox="1"/>
          <p:nvPr/>
        </p:nvSpPr>
        <p:spPr>
          <a:xfrm>
            <a:off x="1436512" y="2641679"/>
            <a:ext cx="2822492" cy="246221"/>
          </a:xfrm>
          <a:prstGeom prst="rect">
            <a:avLst/>
          </a:prstGeom>
          <a:noFill/>
        </p:spPr>
        <p:txBody>
          <a:bodyPr wrap="square" lIns="0" tIns="0" rIns="0" bIns="0" rtlCol="0">
            <a:spAutoFit/>
          </a:bodyPr>
          <a:lstStyle/>
          <a:p>
            <a:r>
              <a:rPr lang="en-GB" sz="1600" dirty="0" err="1">
                <a:solidFill>
                  <a:schemeClr val="tx1"/>
                </a:solidFill>
              </a:rPr>
              <a:t>People like us</a:t>
            </a:r>
          </a:p>
        </p:txBody>
      </p:sp>
      <p:sp>
        <p:nvSpPr>
          <p:cNvPr id="100" name="Google Shape;140;p4">
            <a:extLst>
              <a:ext uri="{FF2B5EF4-FFF2-40B4-BE49-F238E27FC236}">
                <a16:creationId xmlns:a16="http://schemas.microsoft.com/office/drawing/2014/main" id="{C579AF65-DCC8-D44D-AE7B-E5820788A0E9}"/>
              </a:ext>
            </a:extLst>
          </p:cNvPr>
          <p:cNvSpPr>
            <a:spLocks noChangeAspect="1"/>
          </p:cNvSpPr>
          <p:nvPr/>
        </p:nvSpPr>
        <p:spPr>
          <a:xfrm>
            <a:off x="429701" y="233279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a:extLst>
              <a:ext uri="{FF2B5EF4-FFF2-40B4-BE49-F238E27FC236}">
                <a16:creationId xmlns:a16="http://schemas.microsoft.com/office/drawing/2014/main" id="{F2CAB2BB-16AB-D248-9BAD-F2C455AD925D}"/>
              </a:ext>
            </a:extLst>
          </p:cNvPr>
          <p:cNvSpPr txBox="1"/>
          <p:nvPr/>
        </p:nvSpPr>
        <p:spPr>
          <a:xfrm>
            <a:off x="1436512" y="3836936"/>
            <a:ext cx="2822492" cy="246221"/>
          </a:xfrm>
          <a:prstGeom prst="rect">
            <a:avLst/>
          </a:prstGeom>
          <a:noFill/>
        </p:spPr>
        <p:txBody>
          <a:bodyPr wrap="square" lIns="0" tIns="0" rIns="0" bIns="0" rtlCol="0">
            <a:spAutoFit/>
          </a:bodyPr>
          <a:lstStyle/>
          <a:p>
            <a:r>
              <a:rPr lang="en-GB" sz="1600" dirty="0" err="1">
                <a:solidFill>
                  <a:schemeClr val="tx1"/>
                </a:solidFill>
              </a:rPr>
              <a:t>Trying to get through the day</a:t>
            </a:r>
          </a:p>
        </p:txBody>
      </p:sp>
      <p:sp>
        <p:nvSpPr>
          <p:cNvPr id="115" name="Google Shape;140;p4">
            <a:extLst>
              <a:ext uri="{FF2B5EF4-FFF2-40B4-BE49-F238E27FC236}">
                <a16:creationId xmlns:a16="http://schemas.microsoft.com/office/drawing/2014/main" id="{B2A29161-584F-5648-8FDA-545EE95E6B91}"/>
              </a:ext>
            </a:extLst>
          </p:cNvPr>
          <p:cNvSpPr>
            <a:spLocks noChangeAspect="1"/>
          </p:cNvSpPr>
          <p:nvPr/>
        </p:nvSpPr>
        <p:spPr>
          <a:xfrm>
            <a:off x="429701" y="352804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Rounded Rectangle 115">
            <a:extLst>
              <a:ext uri="{FF2B5EF4-FFF2-40B4-BE49-F238E27FC236}">
                <a16:creationId xmlns:a16="http://schemas.microsoft.com/office/drawing/2014/main" id="{AC809AFC-483F-F942-AE7E-E83320D18757}"/>
              </a:ext>
            </a:extLst>
          </p:cNvPr>
          <p:cNvSpPr/>
          <p:nvPr/>
        </p:nvSpPr>
        <p:spPr>
          <a:xfrm>
            <a:off x="860417" y="482957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7" name="TextBox 116">
            <a:extLst>
              <a:ext uri="{FF2B5EF4-FFF2-40B4-BE49-F238E27FC236}">
                <a16:creationId xmlns:a16="http://schemas.microsoft.com/office/drawing/2014/main" id="{8DAFDF6E-9647-8B40-86FE-1691185B98BE}"/>
              </a:ext>
            </a:extLst>
          </p:cNvPr>
          <p:cNvSpPr txBox="1"/>
          <p:nvPr/>
        </p:nvSpPr>
        <p:spPr>
          <a:xfrm>
            <a:off x="1436512" y="5030469"/>
            <a:ext cx="3003208" cy="246221"/>
          </a:xfrm>
          <a:prstGeom prst="rect">
            <a:avLst/>
          </a:prstGeom>
          <a:noFill/>
        </p:spPr>
        <p:txBody>
          <a:bodyPr wrap="square" lIns="0" tIns="0" rIns="0" bIns="0" rtlCol="0">
            <a:spAutoFit/>
          </a:bodyPr>
          <a:lstStyle/>
          <a:p>
            <a:r>
              <a:rPr lang="en-GB" sz="1600" dirty="0" err="1">
                <a:solidFill>
                  <a:schemeClr val="tx1"/>
                </a:solidFill>
              </a:rPr>
              <a:t>Trying to find a good headline</a:t>
            </a:r>
          </a:p>
        </p:txBody>
      </p:sp>
      <p:sp>
        <p:nvSpPr>
          <p:cNvPr id="118" name="Google Shape;140;p4">
            <a:extLst>
              <a:ext uri="{FF2B5EF4-FFF2-40B4-BE49-F238E27FC236}">
                <a16:creationId xmlns:a16="http://schemas.microsoft.com/office/drawing/2014/main" id="{6F4B6ACC-533A-9740-8FC3-842E12E02108}"/>
              </a:ext>
            </a:extLst>
          </p:cNvPr>
          <p:cNvSpPr>
            <a:spLocks noChangeAspect="1"/>
          </p:cNvSpPr>
          <p:nvPr/>
        </p:nvSpPr>
        <p:spPr>
          <a:xfrm>
            <a:off x="429701" y="47215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Rounded Rectangle 118">
            <a:extLst>
              <a:ext uri="{FF2B5EF4-FFF2-40B4-BE49-F238E27FC236}">
                <a16:creationId xmlns:a16="http://schemas.microsoft.com/office/drawing/2014/main" id="{A1AE3355-7AF3-0340-AA37-7DF7B7514F2E}"/>
              </a:ext>
            </a:extLst>
          </p:cNvPr>
          <p:cNvSpPr/>
          <p:nvPr/>
        </p:nvSpPr>
        <p:spPr>
          <a:xfrm>
            <a:off x="5096385" y="244079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0" name="Rounded Rectangle 119">
            <a:extLst>
              <a:ext uri="{FF2B5EF4-FFF2-40B4-BE49-F238E27FC236}">
                <a16:creationId xmlns:a16="http://schemas.microsoft.com/office/drawing/2014/main" id="{049B2EA6-91B3-4244-8D5F-3128B5AA717F}"/>
              </a:ext>
            </a:extLst>
          </p:cNvPr>
          <p:cNvSpPr/>
          <p:nvPr/>
        </p:nvSpPr>
        <p:spPr>
          <a:xfrm>
            <a:off x="5096385" y="3636046"/>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1" name="TextBox 120">
            <a:extLst>
              <a:ext uri="{FF2B5EF4-FFF2-40B4-BE49-F238E27FC236}">
                <a16:creationId xmlns:a16="http://schemas.microsoft.com/office/drawing/2014/main" id="{347BE914-0A7F-E64F-9095-10CB3B187627}"/>
              </a:ext>
            </a:extLst>
          </p:cNvPr>
          <p:cNvSpPr txBox="1"/>
          <p:nvPr/>
        </p:nvSpPr>
        <p:spPr>
          <a:xfrm>
            <a:off x="5672480" y="2641679"/>
            <a:ext cx="2582595" cy="246221"/>
          </a:xfrm>
          <a:prstGeom prst="rect">
            <a:avLst/>
          </a:prstGeom>
          <a:noFill/>
        </p:spPr>
        <p:txBody>
          <a:bodyPr wrap="square" lIns="0" tIns="0" rIns="0" bIns="0" rtlCol="0">
            <a:spAutoFit/>
          </a:bodyPr>
          <a:lstStyle/>
          <a:p>
            <a:r>
              <a:rPr lang="en-GB" sz="1600" dirty="0" err="1">
                <a:solidFill>
                  <a:schemeClr val="tx1"/>
                </a:solidFill>
              </a:rPr>
              <a:t>Under pressure</a:t>
            </a:r>
          </a:p>
        </p:txBody>
      </p:sp>
      <p:sp>
        <p:nvSpPr>
          <p:cNvPr id="122" name="Google Shape;140;p4">
            <a:extLst>
              <a:ext uri="{FF2B5EF4-FFF2-40B4-BE49-F238E27FC236}">
                <a16:creationId xmlns:a16="http://schemas.microsoft.com/office/drawing/2014/main" id="{B8E608B5-8E84-6947-B64B-F6C78CA40274}"/>
              </a:ext>
            </a:extLst>
          </p:cNvPr>
          <p:cNvSpPr>
            <a:spLocks noChangeAspect="1"/>
          </p:cNvSpPr>
          <p:nvPr/>
        </p:nvSpPr>
        <p:spPr>
          <a:xfrm>
            <a:off x="4665669" y="233279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TextBox 122">
            <a:extLst>
              <a:ext uri="{FF2B5EF4-FFF2-40B4-BE49-F238E27FC236}">
                <a16:creationId xmlns:a16="http://schemas.microsoft.com/office/drawing/2014/main" id="{03E67FD1-1939-B94D-A5EA-858DEA06EC7B}"/>
              </a:ext>
            </a:extLst>
          </p:cNvPr>
          <p:cNvSpPr txBox="1"/>
          <p:nvPr/>
        </p:nvSpPr>
        <p:spPr>
          <a:xfrm>
            <a:off x="5672480" y="3837112"/>
            <a:ext cx="2822492" cy="246221"/>
          </a:xfrm>
          <a:prstGeom prst="rect">
            <a:avLst/>
          </a:prstGeom>
          <a:noFill/>
        </p:spPr>
        <p:txBody>
          <a:bodyPr wrap="square" lIns="0" tIns="0" rIns="0" bIns="0" rtlCol="0">
            <a:spAutoFit/>
          </a:bodyPr>
          <a:lstStyle/>
          <a:p>
            <a:r>
              <a:rPr lang="en-GB" sz="1600" dirty="0" err="1">
                <a:solidFill>
                  <a:schemeClr val="tx1"/>
                </a:solidFill>
              </a:rPr>
              <a:t>Curious</a:t>
            </a:r>
          </a:p>
        </p:txBody>
      </p:sp>
      <p:sp>
        <p:nvSpPr>
          <p:cNvPr id="124" name="Google Shape;140;p4">
            <a:extLst>
              <a:ext uri="{FF2B5EF4-FFF2-40B4-BE49-F238E27FC236}">
                <a16:creationId xmlns:a16="http://schemas.microsoft.com/office/drawing/2014/main" id="{ADC94800-9181-9A4A-80B0-44FF45D12F57}"/>
              </a:ext>
            </a:extLst>
          </p:cNvPr>
          <p:cNvSpPr>
            <a:spLocks noChangeAspect="1"/>
          </p:cNvSpPr>
          <p:nvPr/>
        </p:nvSpPr>
        <p:spPr>
          <a:xfrm>
            <a:off x="4665669" y="352804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3">
            <a:extLst>
              <a:ext uri="{FF2B5EF4-FFF2-40B4-BE49-F238E27FC236}">
                <a16:creationId xmlns:a16="http://schemas.microsoft.com/office/drawing/2014/main" id="{039CFB05-208F-C94A-8F7A-3991C07D57CA}"/>
              </a:ext>
            </a:extLst>
          </p:cNvPr>
          <p:cNvSpPr>
            <a:spLocks noChangeAspect="1"/>
          </p:cNvSpPr>
          <p:nvPr/>
        </p:nvSpPr>
        <p:spPr>
          <a:xfrm>
            <a:off x="667451" y="2494790"/>
            <a:ext cx="388501" cy="540000"/>
          </a:xfrm>
          <a:custGeom>
            <a:avLst/>
            <a:gdLst>
              <a:gd name="connsiteX0" fmla="*/ 1623576 w 2633225"/>
              <a:gd name="connsiteY0" fmla="*/ 255 h 3660066"/>
              <a:gd name="connsiteX1" fmla="*/ 1773594 w 2633225"/>
              <a:gd name="connsiteY1" fmla="*/ 116269 h 3660066"/>
              <a:gd name="connsiteX2" fmla="*/ 1801407 w 2633225"/>
              <a:gd name="connsiteY2" fmla="*/ 201994 h 3660066"/>
              <a:gd name="connsiteX3" fmla="*/ 1927423 w 2633225"/>
              <a:gd name="connsiteY3" fmla="*/ 254763 h 3660066"/>
              <a:gd name="connsiteX4" fmla="*/ 2016101 w 2633225"/>
              <a:gd name="connsiteY4" fmla="*/ 424689 h 3660066"/>
              <a:gd name="connsiteX5" fmla="*/ 2011910 w 2633225"/>
              <a:gd name="connsiteY5" fmla="*/ 770637 h 3660066"/>
              <a:gd name="connsiteX6" fmla="*/ 2022673 w 2633225"/>
              <a:gd name="connsiteY6" fmla="*/ 1012000 h 3660066"/>
              <a:gd name="connsiteX7" fmla="*/ 1896943 w 2633225"/>
              <a:gd name="connsiteY7" fmla="*/ 1187165 h 3660066"/>
              <a:gd name="connsiteX8" fmla="*/ 1842270 w 2633225"/>
              <a:gd name="connsiteY8" fmla="*/ 1358615 h 3660066"/>
              <a:gd name="connsiteX9" fmla="*/ 1674820 w 2633225"/>
              <a:gd name="connsiteY9" fmla="*/ 1568165 h 3660066"/>
              <a:gd name="connsiteX10" fmla="*/ 1681202 w 2633225"/>
              <a:gd name="connsiteY10" fmla="*/ 1655795 h 3660066"/>
              <a:gd name="connsiteX11" fmla="*/ 1859034 w 2633225"/>
              <a:gd name="connsiteY11" fmla="*/ 1806004 h 3660066"/>
              <a:gd name="connsiteX12" fmla="*/ 1900658 w 2633225"/>
              <a:gd name="connsiteY12" fmla="*/ 1826864 h 3660066"/>
              <a:gd name="connsiteX13" fmla="*/ 2540166 w 2633225"/>
              <a:gd name="connsiteY13" fmla="*/ 2328927 h 3660066"/>
              <a:gd name="connsiteX14" fmla="*/ 2632083 w 2633225"/>
              <a:gd name="connsiteY14" fmla="*/ 2717928 h 3660066"/>
              <a:gd name="connsiteX15" fmla="*/ 2632083 w 2633225"/>
              <a:gd name="connsiteY15" fmla="*/ 2850040 h 3660066"/>
              <a:gd name="connsiteX16" fmla="*/ 2579219 w 2633225"/>
              <a:gd name="connsiteY16" fmla="*/ 2913000 h 3660066"/>
              <a:gd name="connsiteX17" fmla="*/ 2525879 w 2633225"/>
              <a:gd name="connsiteY17" fmla="*/ 2849659 h 3660066"/>
              <a:gd name="connsiteX18" fmla="*/ 2524927 w 2633225"/>
              <a:gd name="connsiteY18" fmla="*/ 2706784 h 3660066"/>
              <a:gd name="connsiteX19" fmla="*/ 1920756 w 2633225"/>
              <a:gd name="connsiteY19" fmla="*/ 1942212 h 3660066"/>
              <a:gd name="connsiteX20" fmla="*/ 1884084 w 2633225"/>
              <a:gd name="connsiteY20" fmla="*/ 1933830 h 3660066"/>
              <a:gd name="connsiteX21" fmla="*/ 1833126 w 2633225"/>
              <a:gd name="connsiteY21" fmla="*/ 2216913 h 3660066"/>
              <a:gd name="connsiteX22" fmla="*/ 1589286 w 2633225"/>
              <a:gd name="connsiteY22" fmla="*/ 2393411 h 3660066"/>
              <a:gd name="connsiteX23" fmla="*/ 1559758 w 2633225"/>
              <a:gd name="connsiteY23" fmla="*/ 2455228 h 3660066"/>
              <a:gd name="connsiteX24" fmla="*/ 1620623 w 2633225"/>
              <a:gd name="connsiteY24" fmla="*/ 2589817 h 3660066"/>
              <a:gd name="connsiteX25" fmla="*/ 1619861 w 2633225"/>
              <a:gd name="connsiteY25" fmla="*/ 2707641 h 3660066"/>
              <a:gd name="connsiteX26" fmla="*/ 1523373 w 2633225"/>
              <a:gd name="connsiteY26" fmla="*/ 2824036 h 3660066"/>
              <a:gd name="connsiteX27" fmla="*/ 1499370 w 2633225"/>
              <a:gd name="connsiteY27" fmla="*/ 2850421 h 3660066"/>
              <a:gd name="connsiteX28" fmla="*/ 1495750 w 2633225"/>
              <a:gd name="connsiteY28" fmla="*/ 2903665 h 3660066"/>
              <a:gd name="connsiteX29" fmla="*/ 1532231 w 2633225"/>
              <a:gd name="connsiteY29" fmla="*/ 2979199 h 3660066"/>
              <a:gd name="connsiteX30" fmla="*/ 1568807 w 2633225"/>
              <a:gd name="connsiteY30" fmla="*/ 3155221 h 3660066"/>
              <a:gd name="connsiteX31" fmla="*/ 1560330 w 2633225"/>
              <a:gd name="connsiteY31" fmla="*/ 3194749 h 3660066"/>
              <a:gd name="connsiteX32" fmla="*/ 1535565 w 2633225"/>
              <a:gd name="connsiteY32" fmla="*/ 3324289 h 3660066"/>
              <a:gd name="connsiteX33" fmla="*/ 1532421 w 2633225"/>
              <a:gd name="connsiteY33" fmla="*/ 3354865 h 3660066"/>
              <a:gd name="connsiteX34" fmla="*/ 1522896 w 2633225"/>
              <a:gd name="connsiteY34" fmla="*/ 3468498 h 3660066"/>
              <a:gd name="connsiteX35" fmla="*/ 2058963 w 2633225"/>
              <a:gd name="connsiteY35" fmla="*/ 3468498 h 3660066"/>
              <a:gd name="connsiteX36" fmla="*/ 2058963 w 2633225"/>
              <a:gd name="connsiteY36" fmla="*/ 3425921 h 3660066"/>
              <a:gd name="connsiteX37" fmla="*/ 2058963 w 2633225"/>
              <a:gd name="connsiteY37" fmla="*/ 2697259 h 3660066"/>
              <a:gd name="connsiteX38" fmla="*/ 2061059 w 2633225"/>
              <a:gd name="connsiteY38" fmla="*/ 2659159 h 3660066"/>
              <a:gd name="connsiteX39" fmla="*/ 2106874 w 2633225"/>
              <a:gd name="connsiteY39" fmla="*/ 2618487 h 3660066"/>
              <a:gd name="connsiteX40" fmla="*/ 2159167 w 2633225"/>
              <a:gd name="connsiteY40" fmla="*/ 2649824 h 3660066"/>
              <a:gd name="connsiteX41" fmla="*/ 2165358 w 2633225"/>
              <a:gd name="connsiteY41" fmla="*/ 2694592 h 3660066"/>
              <a:gd name="connsiteX42" fmla="*/ 2165358 w 2633225"/>
              <a:gd name="connsiteY42" fmla="*/ 3423159 h 3660066"/>
              <a:gd name="connsiteX43" fmla="*/ 2165358 w 2633225"/>
              <a:gd name="connsiteY43" fmla="*/ 3471641 h 3660066"/>
              <a:gd name="connsiteX44" fmla="*/ 2258607 w 2633225"/>
              <a:gd name="connsiteY44" fmla="*/ 3471641 h 3660066"/>
              <a:gd name="connsiteX45" fmla="*/ 2390815 w 2633225"/>
              <a:gd name="connsiteY45" fmla="*/ 3471641 h 3660066"/>
              <a:gd name="connsiteX46" fmla="*/ 2526165 w 2633225"/>
              <a:gd name="connsiteY46" fmla="*/ 3335719 h 3660066"/>
              <a:gd name="connsiteX47" fmla="*/ 2526165 w 2633225"/>
              <a:gd name="connsiteY47" fmla="*/ 3124931 h 3660066"/>
              <a:gd name="connsiteX48" fmla="*/ 2576552 w 2633225"/>
              <a:gd name="connsiteY48" fmla="*/ 3063114 h 3660066"/>
              <a:gd name="connsiteX49" fmla="*/ 2631545 w 2633225"/>
              <a:gd name="connsiteY49" fmla="*/ 3106932 h 3660066"/>
              <a:gd name="connsiteX50" fmla="*/ 2631797 w 2633225"/>
              <a:gd name="connsiteY50" fmla="*/ 3115025 h 3660066"/>
              <a:gd name="connsiteX51" fmla="*/ 2629987 w 2633225"/>
              <a:gd name="connsiteY51" fmla="*/ 3375629 h 3660066"/>
              <a:gd name="connsiteX52" fmla="*/ 2389481 w 2633225"/>
              <a:gd name="connsiteY52" fmla="*/ 3578321 h 3660066"/>
              <a:gd name="connsiteX53" fmla="*/ 1535946 w 2633225"/>
              <a:gd name="connsiteY53" fmla="*/ 3578321 h 3660066"/>
              <a:gd name="connsiteX54" fmla="*/ 1476891 w 2633225"/>
              <a:gd name="connsiteY54" fmla="*/ 3609849 h 3660066"/>
              <a:gd name="connsiteX55" fmla="*/ 1387165 w 2633225"/>
              <a:gd name="connsiteY55" fmla="*/ 3658617 h 3660066"/>
              <a:gd name="connsiteX56" fmla="*/ 941300 w 2633225"/>
              <a:gd name="connsiteY56" fmla="*/ 3588132 h 3660066"/>
              <a:gd name="connsiteX57" fmla="*/ 902438 w 2633225"/>
              <a:gd name="connsiteY57" fmla="*/ 3596419 h 3660066"/>
              <a:gd name="connsiteX58" fmla="*/ 822142 w 2633225"/>
              <a:gd name="connsiteY58" fmla="*/ 3634519 h 3660066"/>
              <a:gd name="connsiteX59" fmla="*/ 711366 w 2633225"/>
              <a:gd name="connsiteY59" fmla="*/ 3634519 h 3660066"/>
              <a:gd name="connsiteX60" fmla="*/ 617640 w 2633225"/>
              <a:gd name="connsiteY60" fmla="*/ 3592228 h 3660066"/>
              <a:gd name="connsiteX61" fmla="*/ 581160 w 2633225"/>
              <a:gd name="connsiteY61" fmla="*/ 3578893 h 3660066"/>
              <a:gd name="connsiteX62" fmla="*/ 249023 w 2633225"/>
              <a:gd name="connsiteY62" fmla="*/ 3578321 h 3660066"/>
              <a:gd name="connsiteX63" fmla="*/ 706 w 2633225"/>
              <a:gd name="connsiteY63" fmla="*/ 3330671 h 3660066"/>
              <a:gd name="connsiteX64" fmla="*/ 706 w 2633225"/>
              <a:gd name="connsiteY64" fmla="*/ 2730596 h 3660066"/>
              <a:gd name="connsiteX65" fmla="*/ 734131 w 2633225"/>
              <a:gd name="connsiteY65" fmla="*/ 1827436 h 3660066"/>
              <a:gd name="connsiteX66" fmla="*/ 783566 w 2633225"/>
              <a:gd name="connsiteY66" fmla="*/ 1793146 h 3660066"/>
              <a:gd name="connsiteX67" fmla="*/ 959397 w 2633225"/>
              <a:gd name="connsiteY67" fmla="*/ 1651699 h 3660066"/>
              <a:gd name="connsiteX68" fmla="*/ 968256 w 2633225"/>
              <a:gd name="connsiteY68" fmla="*/ 1575499 h 3660066"/>
              <a:gd name="connsiteX69" fmla="*/ 742989 w 2633225"/>
              <a:gd name="connsiteY69" fmla="*/ 1193737 h 3660066"/>
              <a:gd name="connsiteX70" fmla="*/ 724701 w 2633225"/>
              <a:gd name="connsiteY70" fmla="*/ 1187832 h 3660066"/>
              <a:gd name="connsiteX71" fmla="*/ 610401 w 2633225"/>
              <a:gd name="connsiteY71" fmla="*/ 1038861 h 3660066"/>
              <a:gd name="connsiteX72" fmla="*/ 621165 w 2633225"/>
              <a:gd name="connsiteY72" fmla="*/ 779685 h 3660066"/>
              <a:gd name="connsiteX73" fmla="*/ 616307 w 2633225"/>
              <a:gd name="connsiteY73" fmla="*/ 630333 h 3660066"/>
              <a:gd name="connsiteX74" fmla="*/ 669742 w 2633225"/>
              <a:gd name="connsiteY74" fmla="*/ 564611 h 3660066"/>
              <a:gd name="connsiteX75" fmla="*/ 722796 w 2633225"/>
              <a:gd name="connsiteY75" fmla="*/ 631286 h 3660066"/>
              <a:gd name="connsiteX76" fmla="*/ 723844 w 2633225"/>
              <a:gd name="connsiteY76" fmla="*/ 724059 h 3660066"/>
              <a:gd name="connsiteX77" fmla="*/ 744513 w 2633225"/>
              <a:gd name="connsiteY77" fmla="*/ 765017 h 3660066"/>
              <a:gd name="connsiteX78" fmla="*/ 851289 w 2633225"/>
              <a:gd name="connsiteY78" fmla="*/ 804927 h 3660066"/>
              <a:gd name="connsiteX79" fmla="*/ 851289 w 2633225"/>
              <a:gd name="connsiteY79" fmla="*/ 624714 h 3660066"/>
              <a:gd name="connsiteX80" fmla="*/ 1129704 w 2633225"/>
              <a:gd name="connsiteY80" fmla="*/ 398019 h 3660066"/>
              <a:gd name="connsiteX81" fmla="*/ 1272579 w 2633225"/>
              <a:gd name="connsiteY81" fmla="*/ 425832 h 3660066"/>
              <a:gd name="connsiteX82" fmla="*/ 1470033 w 2633225"/>
              <a:gd name="connsiteY82" fmla="*/ 405829 h 3660066"/>
              <a:gd name="connsiteX83" fmla="*/ 1617480 w 2633225"/>
              <a:gd name="connsiteY83" fmla="*/ 401448 h 3660066"/>
              <a:gd name="connsiteX84" fmla="*/ 1780357 w 2633225"/>
              <a:gd name="connsiteY84" fmla="*/ 602044 h 3660066"/>
              <a:gd name="connsiteX85" fmla="*/ 1780357 w 2633225"/>
              <a:gd name="connsiteY85" fmla="*/ 805689 h 3660066"/>
              <a:gd name="connsiteX86" fmla="*/ 1889323 w 2633225"/>
              <a:gd name="connsiteY86" fmla="*/ 763969 h 3660066"/>
              <a:gd name="connsiteX87" fmla="*/ 1908373 w 2633225"/>
              <a:gd name="connsiteY87" fmla="*/ 725869 h 3660066"/>
              <a:gd name="connsiteX88" fmla="*/ 1908373 w 2633225"/>
              <a:gd name="connsiteY88" fmla="*/ 422307 h 3660066"/>
              <a:gd name="connsiteX89" fmla="*/ 1808361 w 2633225"/>
              <a:gd name="connsiteY89" fmla="*/ 320961 h 3660066"/>
              <a:gd name="connsiteX90" fmla="*/ 1690346 w 2633225"/>
              <a:gd name="connsiteY90" fmla="*/ 209138 h 3660066"/>
              <a:gd name="connsiteX91" fmla="*/ 1575379 w 2633225"/>
              <a:gd name="connsiteY91" fmla="*/ 107220 h 3660066"/>
              <a:gd name="connsiteX92" fmla="*/ 1082460 w 2633225"/>
              <a:gd name="connsiteY92" fmla="*/ 107220 h 3660066"/>
              <a:gd name="connsiteX93" fmla="*/ 735560 w 2633225"/>
              <a:gd name="connsiteY93" fmla="*/ 367443 h 3660066"/>
              <a:gd name="connsiteX94" fmla="*/ 674981 w 2633225"/>
              <a:gd name="connsiteY94" fmla="*/ 421164 h 3660066"/>
              <a:gd name="connsiteX95" fmla="*/ 630975 w 2633225"/>
              <a:gd name="connsiteY95" fmla="*/ 344012 h 3660066"/>
              <a:gd name="connsiteX96" fmla="*/ 900533 w 2633225"/>
              <a:gd name="connsiteY96" fmla="*/ 36259 h 3660066"/>
              <a:gd name="connsiteX97" fmla="*/ 1022739 w 2633225"/>
              <a:gd name="connsiteY97" fmla="*/ 160 h 3660066"/>
              <a:gd name="connsiteX98" fmla="*/ 1043217 w 2633225"/>
              <a:gd name="connsiteY98" fmla="*/ 2393602 h 3660066"/>
              <a:gd name="connsiteX99" fmla="*/ 799377 w 2633225"/>
              <a:gd name="connsiteY99" fmla="*/ 2217199 h 3660066"/>
              <a:gd name="connsiteX100" fmla="*/ 748038 w 2633225"/>
              <a:gd name="connsiteY100" fmla="*/ 1934020 h 3660066"/>
              <a:gd name="connsiteX101" fmla="*/ 711557 w 2633225"/>
              <a:gd name="connsiteY101" fmla="*/ 1942212 h 3660066"/>
              <a:gd name="connsiteX102" fmla="*/ 108339 w 2633225"/>
              <a:gd name="connsiteY102" fmla="*/ 2707165 h 3660066"/>
              <a:gd name="connsiteX103" fmla="*/ 107291 w 2633225"/>
              <a:gd name="connsiteY103" fmla="*/ 3339053 h 3660066"/>
              <a:gd name="connsiteX104" fmla="*/ 242641 w 2633225"/>
              <a:gd name="connsiteY104" fmla="*/ 3471070 h 3660066"/>
              <a:gd name="connsiteX105" fmla="*/ 571158 w 2633225"/>
              <a:gd name="connsiteY105" fmla="*/ 3471070 h 3660066"/>
              <a:gd name="connsiteX106" fmla="*/ 599733 w 2633225"/>
              <a:gd name="connsiteY106" fmla="*/ 3469260 h 3660066"/>
              <a:gd name="connsiteX107" fmla="*/ 599733 w 2633225"/>
              <a:gd name="connsiteY107" fmla="*/ 3129217 h 3660066"/>
              <a:gd name="connsiteX108" fmla="*/ 584589 w 2633225"/>
              <a:gd name="connsiteY108" fmla="*/ 3126646 h 3660066"/>
              <a:gd name="connsiteX109" fmla="*/ 395327 w 2633225"/>
              <a:gd name="connsiteY109" fmla="*/ 3125693 h 3660066"/>
              <a:gd name="connsiteX110" fmla="*/ 338177 w 2633225"/>
              <a:gd name="connsiteY110" fmla="*/ 3070258 h 3660066"/>
              <a:gd name="connsiteX111" fmla="*/ 396565 w 2633225"/>
              <a:gd name="connsiteY111" fmla="*/ 3020156 h 3660066"/>
              <a:gd name="connsiteX112" fmla="*/ 467431 w 2633225"/>
              <a:gd name="connsiteY112" fmla="*/ 3020156 h 3660066"/>
              <a:gd name="connsiteX113" fmla="*/ 467431 w 2633225"/>
              <a:gd name="connsiteY113" fmla="*/ 2976817 h 3660066"/>
              <a:gd name="connsiteX114" fmla="*/ 467431 w 2633225"/>
              <a:gd name="connsiteY114" fmla="*/ 2676875 h 3660066"/>
              <a:gd name="connsiteX115" fmla="*/ 521533 w 2633225"/>
              <a:gd name="connsiteY115" fmla="*/ 2614772 h 3660066"/>
              <a:gd name="connsiteX116" fmla="*/ 573635 w 2633225"/>
              <a:gd name="connsiteY116" fmla="*/ 2678018 h 3660066"/>
              <a:gd name="connsiteX117" fmla="*/ 573635 w 2633225"/>
              <a:gd name="connsiteY117" fmla="*/ 2977865 h 3660066"/>
              <a:gd name="connsiteX118" fmla="*/ 573635 w 2633225"/>
              <a:gd name="connsiteY118" fmla="*/ 3027109 h 3660066"/>
              <a:gd name="connsiteX119" fmla="*/ 628880 w 2633225"/>
              <a:gd name="connsiteY119" fmla="*/ 3003011 h 3660066"/>
              <a:gd name="connsiteX120" fmla="*/ 681934 w 2633225"/>
              <a:gd name="connsiteY120" fmla="*/ 2977198 h 3660066"/>
              <a:gd name="connsiteX121" fmla="*/ 900057 w 2633225"/>
              <a:gd name="connsiteY121" fmla="*/ 3001678 h 3660066"/>
              <a:gd name="connsiteX122" fmla="*/ 1132562 w 2633225"/>
              <a:gd name="connsiteY122" fmla="*/ 2834323 h 3660066"/>
              <a:gd name="connsiteX123" fmla="*/ 1118179 w 2633225"/>
              <a:gd name="connsiteY123" fmla="*/ 2824417 h 3660066"/>
              <a:gd name="connsiteX124" fmla="*/ 1013404 w 2633225"/>
              <a:gd name="connsiteY124" fmla="*/ 2698021 h 3660066"/>
              <a:gd name="connsiteX125" fmla="*/ 1013404 w 2633225"/>
              <a:gd name="connsiteY125" fmla="*/ 2594484 h 3660066"/>
              <a:gd name="connsiteX126" fmla="*/ 1073031 w 2633225"/>
              <a:gd name="connsiteY126" fmla="*/ 2456371 h 3660066"/>
              <a:gd name="connsiteX127" fmla="*/ 1916088 w 2633225"/>
              <a:gd name="connsiteY127" fmla="*/ 872554 h 3660066"/>
              <a:gd name="connsiteX128" fmla="*/ 1836174 w 2633225"/>
              <a:gd name="connsiteY128" fmla="*/ 899700 h 3660066"/>
              <a:gd name="connsiteX129" fmla="*/ 1674249 w 2633225"/>
              <a:gd name="connsiteY129" fmla="*/ 785400 h 3660066"/>
              <a:gd name="connsiteX130" fmla="*/ 1674249 w 2633225"/>
              <a:gd name="connsiteY130" fmla="*/ 617665 h 3660066"/>
              <a:gd name="connsiteX131" fmla="*/ 1548804 w 2633225"/>
              <a:gd name="connsiteY131" fmla="*/ 499936 h 3660066"/>
              <a:gd name="connsiteX132" fmla="*/ 1485939 w 2633225"/>
              <a:gd name="connsiteY132" fmla="*/ 511461 h 3660066"/>
              <a:gd name="connsiteX133" fmla="*/ 1317156 w 2633225"/>
              <a:gd name="connsiteY133" fmla="*/ 533369 h 3660066"/>
              <a:gd name="connsiteX134" fmla="*/ 1117131 w 2633225"/>
              <a:gd name="connsiteY134" fmla="*/ 503365 h 3660066"/>
              <a:gd name="connsiteX135" fmla="*/ 957969 w 2633225"/>
              <a:gd name="connsiteY135" fmla="*/ 630238 h 3660066"/>
              <a:gd name="connsiteX136" fmla="*/ 957969 w 2633225"/>
              <a:gd name="connsiteY136" fmla="*/ 783686 h 3660066"/>
              <a:gd name="connsiteX137" fmla="*/ 794329 w 2633225"/>
              <a:gd name="connsiteY137" fmla="*/ 898748 h 3660066"/>
              <a:gd name="connsiteX138" fmla="*/ 716319 w 2633225"/>
              <a:gd name="connsiteY138" fmla="*/ 872269 h 3660066"/>
              <a:gd name="connsiteX139" fmla="*/ 716319 w 2633225"/>
              <a:gd name="connsiteY139" fmla="*/ 1016667 h 3660066"/>
              <a:gd name="connsiteX140" fmla="*/ 784137 w 2633225"/>
              <a:gd name="connsiteY140" fmla="*/ 1085438 h 3660066"/>
              <a:gd name="connsiteX141" fmla="*/ 847288 w 2633225"/>
              <a:gd name="connsiteY141" fmla="*/ 1142017 h 3660066"/>
              <a:gd name="connsiteX142" fmla="*/ 850431 w 2633225"/>
              <a:gd name="connsiteY142" fmla="*/ 1174021 h 3660066"/>
              <a:gd name="connsiteX143" fmla="*/ 1359733 w 2633225"/>
              <a:gd name="connsiteY143" fmla="*/ 1583500 h 3660066"/>
              <a:gd name="connsiteX144" fmla="*/ 1786834 w 2633225"/>
              <a:gd name="connsiteY144" fmla="*/ 1138492 h 3660066"/>
              <a:gd name="connsiteX145" fmla="*/ 1844937 w 2633225"/>
              <a:gd name="connsiteY145" fmla="*/ 1080580 h 3660066"/>
              <a:gd name="connsiteX146" fmla="*/ 1873512 w 2633225"/>
              <a:gd name="connsiteY146" fmla="*/ 1080009 h 3660066"/>
              <a:gd name="connsiteX147" fmla="*/ 1915803 w 2633225"/>
              <a:gd name="connsiteY147" fmla="*/ 1036765 h 3660066"/>
              <a:gd name="connsiteX148" fmla="*/ 1916088 w 2633225"/>
              <a:gd name="connsiteY148" fmla="*/ 872554 h 3660066"/>
              <a:gd name="connsiteX149" fmla="*/ 1133038 w 2633225"/>
              <a:gd name="connsiteY149" fmla="*/ 2951957 h 3660066"/>
              <a:gd name="connsiteX150" fmla="*/ 1023501 w 2633225"/>
              <a:gd name="connsiteY150" fmla="*/ 3014917 h 3660066"/>
              <a:gd name="connsiteX151" fmla="*/ 967303 w 2633225"/>
              <a:gd name="connsiteY151" fmla="*/ 3078449 h 3660066"/>
              <a:gd name="connsiteX152" fmla="*/ 922726 w 2633225"/>
              <a:gd name="connsiteY152" fmla="*/ 3178557 h 3660066"/>
              <a:gd name="connsiteX153" fmla="*/ 922726 w 2633225"/>
              <a:gd name="connsiteY153" fmla="*/ 3253519 h 3660066"/>
              <a:gd name="connsiteX154" fmla="*/ 922726 w 2633225"/>
              <a:gd name="connsiteY154" fmla="*/ 3462592 h 3660066"/>
              <a:gd name="connsiteX155" fmla="*/ 1387546 w 2633225"/>
              <a:gd name="connsiteY155" fmla="*/ 3546793 h 3660066"/>
              <a:gd name="connsiteX156" fmla="*/ 1367258 w 2633225"/>
              <a:gd name="connsiteY156" fmla="*/ 3504502 h 3660066"/>
              <a:gd name="connsiteX157" fmla="*/ 1335929 w 2633225"/>
              <a:gd name="connsiteY157" fmla="*/ 3453714 h 3660066"/>
              <a:gd name="connsiteX158" fmla="*/ 1337826 w 2633225"/>
              <a:gd name="connsiteY158" fmla="*/ 3447733 h 3660066"/>
              <a:gd name="connsiteX159" fmla="*/ 1382498 w 2633225"/>
              <a:gd name="connsiteY159" fmla="*/ 3404490 h 3660066"/>
              <a:gd name="connsiteX160" fmla="*/ 1422884 w 2633225"/>
              <a:gd name="connsiteY160" fmla="*/ 3400394 h 3660066"/>
              <a:gd name="connsiteX161" fmla="*/ 1402119 w 2633225"/>
              <a:gd name="connsiteY161" fmla="*/ 3355341 h 3660066"/>
              <a:gd name="connsiteX162" fmla="*/ 1372782 w 2633225"/>
              <a:gd name="connsiteY162" fmla="*/ 3297143 h 3660066"/>
              <a:gd name="connsiteX163" fmla="*/ 1419836 w 2633225"/>
              <a:gd name="connsiteY163" fmla="*/ 3255995 h 3660066"/>
              <a:gd name="connsiteX164" fmla="*/ 1450602 w 2633225"/>
              <a:gd name="connsiteY164" fmla="*/ 3253328 h 3660066"/>
              <a:gd name="connsiteX165" fmla="*/ 1432123 w 2633225"/>
              <a:gd name="connsiteY165" fmla="*/ 3207703 h 3660066"/>
              <a:gd name="connsiteX166" fmla="*/ 1402405 w 2633225"/>
              <a:gd name="connsiteY166" fmla="*/ 3150553 h 3660066"/>
              <a:gd name="connsiteX167" fmla="*/ 1443744 w 2633225"/>
              <a:gd name="connsiteY167" fmla="*/ 3108167 h 3660066"/>
              <a:gd name="connsiteX168" fmla="*/ 1471557 w 2633225"/>
              <a:gd name="connsiteY168" fmla="*/ 3104929 h 3660066"/>
              <a:gd name="connsiteX169" fmla="*/ 1471557 w 2633225"/>
              <a:gd name="connsiteY169" fmla="*/ 3064543 h 3660066"/>
              <a:gd name="connsiteX170" fmla="*/ 1266102 w 2633225"/>
              <a:gd name="connsiteY170" fmla="*/ 3064543 h 3660066"/>
              <a:gd name="connsiteX171" fmla="*/ 1169138 w 2633225"/>
              <a:gd name="connsiteY171" fmla="*/ 3020156 h 3660066"/>
              <a:gd name="connsiteX172" fmla="*/ 1133038 w 2633225"/>
              <a:gd name="connsiteY172" fmla="*/ 2951957 h 3660066"/>
              <a:gd name="connsiteX173" fmla="*/ 1096367 w 2633225"/>
              <a:gd name="connsiteY173" fmla="*/ 1649032 h 3660066"/>
              <a:gd name="connsiteX174" fmla="*/ 1058743 w 2633225"/>
              <a:gd name="connsiteY174" fmla="*/ 1763332 h 3660066"/>
              <a:gd name="connsiteX175" fmla="*/ 1068935 w 2633225"/>
              <a:gd name="connsiteY175" fmla="*/ 1840199 h 3660066"/>
              <a:gd name="connsiteX176" fmla="*/ 1203142 w 2633225"/>
              <a:gd name="connsiteY176" fmla="*/ 2020222 h 3660066"/>
              <a:gd name="connsiteX177" fmla="*/ 1240194 w 2633225"/>
              <a:gd name="connsiteY177" fmla="*/ 2033176 h 3660066"/>
              <a:gd name="connsiteX178" fmla="*/ 1392594 w 2633225"/>
              <a:gd name="connsiteY178" fmla="*/ 2033176 h 3660066"/>
              <a:gd name="connsiteX179" fmla="*/ 1429456 w 2633225"/>
              <a:gd name="connsiteY179" fmla="*/ 2019840 h 3660066"/>
              <a:gd name="connsiteX180" fmla="*/ 1563568 w 2633225"/>
              <a:gd name="connsiteY180" fmla="*/ 1838865 h 3660066"/>
              <a:gd name="connsiteX181" fmla="*/ 1573855 w 2633225"/>
              <a:gd name="connsiteY181" fmla="*/ 1761999 h 3660066"/>
              <a:gd name="connsiteX182" fmla="*/ 1536708 w 2633225"/>
              <a:gd name="connsiteY182" fmla="*/ 1649032 h 3660066"/>
              <a:gd name="connsiteX183" fmla="*/ 1096367 w 2633225"/>
              <a:gd name="connsiteY183" fmla="*/ 1649032 h 3660066"/>
              <a:gd name="connsiteX184" fmla="*/ 1313823 w 2633225"/>
              <a:gd name="connsiteY184" fmla="*/ 2441608 h 3660066"/>
              <a:gd name="connsiteX185" fmla="*/ 1395833 w 2633225"/>
              <a:gd name="connsiteY185" fmla="*/ 2442179 h 3660066"/>
              <a:gd name="connsiteX186" fmla="*/ 1462508 w 2633225"/>
              <a:gd name="connsiteY186" fmla="*/ 2406079 h 3660066"/>
              <a:gd name="connsiteX187" fmla="*/ 1413644 w 2633225"/>
              <a:gd name="connsiteY187" fmla="*/ 2160341 h 3660066"/>
              <a:gd name="connsiteX188" fmla="*/ 1167906 w 2633225"/>
              <a:gd name="connsiteY188" fmla="*/ 2209205 h 3660066"/>
              <a:gd name="connsiteX189" fmla="*/ 1164185 w 2633225"/>
              <a:gd name="connsiteY189" fmla="*/ 2400269 h 3660066"/>
              <a:gd name="connsiteX190" fmla="*/ 1238670 w 2633225"/>
              <a:gd name="connsiteY190" fmla="*/ 2442274 h 3660066"/>
              <a:gd name="connsiteX191" fmla="*/ 1313823 w 2633225"/>
              <a:gd name="connsiteY191" fmla="*/ 2441608 h 3660066"/>
              <a:gd name="connsiteX192" fmla="*/ 1510800 w 2633225"/>
              <a:gd name="connsiteY192" fmla="*/ 2096136 h 3660066"/>
              <a:gd name="connsiteX193" fmla="*/ 1565092 w 2633225"/>
              <a:gd name="connsiteY193" fmla="*/ 2174908 h 3660066"/>
              <a:gd name="connsiteX194" fmla="*/ 1596620 w 2633225"/>
              <a:gd name="connsiteY194" fmla="*/ 2268824 h 3660066"/>
              <a:gd name="connsiteX195" fmla="*/ 1608431 w 2633225"/>
              <a:gd name="connsiteY195" fmla="*/ 2284731 h 3660066"/>
              <a:gd name="connsiteX196" fmla="*/ 1721397 w 2633225"/>
              <a:gd name="connsiteY196" fmla="*/ 2235772 h 3660066"/>
              <a:gd name="connsiteX197" fmla="*/ 1773594 w 2633225"/>
              <a:gd name="connsiteY197" fmla="*/ 1940974 h 3660066"/>
              <a:gd name="connsiteX198" fmla="*/ 1692156 w 2633225"/>
              <a:gd name="connsiteY198" fmla="*/ 1792574 h 3660066"/>
              <a:gd name="connsiteX199" fmla="*/ 1510800 w 2633225"/>
              <a:gd name="connsiteY199" fmla="*/ 2096136 h 3660066"/>
              <a:gd name="connsiteX200" fmla="*/ 943872 w 2633225"/>
              <a:gd name="connsiteY200" fmla="*/ 1787145 h 3660066"/>
              <a:gd name="connsiteX201" fmla="*/ 862242 w 2633225"/>
              <a:gd name="connsiteY201" fmla="*/ 1966405 h 3660066"/>
              <a:gd name="connsiteX202" fmla="*/ 895104 w 2633225"/>
              <a:gd name="connsiteY202" fmla="*/ 2148714 h 3660066"/>
              <a:gd name="connsiteX203" fmla="*/ 916059 w 2633225"/>
              <a:gd name="connsiteY203" fmla="*/ 2253489 h 3660066"/>
              <a:gd name="connsiteX204" fmla="*/ 979019 w 2633225"/>
              <a:gd name="connsiteY204" fmla="*/ 2294161 h 3660066"/>
              <a:gd name="connsiteX205" fmla="*/ 1034264 w 2633225"/>
              <a:gd name="connsiteY205" fmla="*/ 2267395 h 3660066"/>
              <a:gd name="connsiteX206" fmla="*/ 1125037 w 2633225"/>
              <a:gd name="connsiteY206" fmla="*/ 2095945 h 3660066"/>
              <a:gd name="connsiteX207" fmla="*/ 995497 w 2633225"/>
              <a:gd name="connsiteY207" fmla="*/ 1919542 h 3660066"/>
              <a:gd name="connsiteX208" fmla="*/ 943872 w 2633225"/>
              <a:gd name="connsiteY208" fmla="*/ 1787145 h 3660066"/>
              <a:gd name="connsiteX209" fmla="*/ 1513181 w 2633225"/>
              <a:gd name="connsiteY209" fmla="*/ 2550383 h 3660066"/>
              <a:gd name="connsiteX210" fmla="*/ 1119608 w 2633225"/>
              <a:gd name="connsiteY210" fmla="*/ 2550383 h 3660066"/>
              <a:gd name="connsiteX211" fmla="*/ 1120751 w 2633225"/>
              <a:gd name="connsiteY211" fmla="*/ 2701354 h 3660066"/>
              <a:gd name="connsiteX212" fmla="*/ 1145040 w 2633225"/>
              <a:gd name="connsiteY212" fmla="*/ 2718118 h 3660066"/>
              <a:gd name="connsiteX213" fmla="*/ 1487940 w 2633225"/>
              <a:gd name="connsiteY213" fmla="*/ 2718118 h 3660066"/>
              <a:gd name="connsiteX214" fmla="*/ 1512228 w 2633225"/>
              <a:gd name="connsiteY214" fmla="*/ 2701259 h 3660066"/>
              <a:gd name="connsiteX215" fmla="*/ 1513181 w 2633225"/>
              <a:gd name="connsiteY215" fmla="*/ 2550383 h 3660066"/>
              <a:gd name="connsiteX216" fmla="*/ 814427 w 2633225"/>
              <a:gd name="connsiteY216" fmla="*/ 3526029 h 3660066"/>
              <a:gd name="connsiteX217" fmla="*/ 814427 w 2633225"/>
              <a:gd name="connsiteY217" fmla="*/ 3083021 h 3660066"/>
              <a:gd name="connsiteX218" fmla="*/ 711557 w 2633225"/>
              <a:gd name="connsiteY218" fmla="*/ 3083021 h 3660066"/>
              <a:gd name="connsiteX219" fmla="*/ 711557 w 2633225"/>
              <a:gd name="connsiteY219" fmla="*/ 3526029 h 3660066"/>
              <a:gd name="connsiteX220" fmla="*/ 1388403 w 2633225"/>
              <a:gd name="connsiteY220" fmla="*/ 2828418 h 3660066"/>
              <a:gd name="connsiteX221" fmla="*/ 1245528 w 2633225"/>
              <a:gd name="connsiteY221" fmla="*/ 2828418 h 3660066"/>
              <a:gd name="connsiteX222" fmla="*/ 1246481 w 2633225"/>
              <a:gd name="connsiteY222" fmla="*/ 2934145 h 3660066"/>
              <a:gd name="connsiteX223" fmla="*/ 1266388 w 2633225"/>
              <a:gd name="connsiteY223" fmla="*/ 2956720 h 3660066"/>
              <a:gd name="connsiteX224" fmla="*/ 1388689 w 2633225"/>
              <a:gd name="connsiteY224" fmla="*/ 2957767 h 366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2633225" h="3660066">
                <a:moveTo>
                  <a:pt x="1623576" y="255"/>
                </a:moveTo>
                <a:cubicBezTo>
                  <a:pt x="1687965" y="20448"/>
                  <a:pt x="1744162" y="52356"/>
                  <a:pt x="1773594" y="116269"/>
                </a:cubicBezTo>
                <a:cubicBezTo>
                  <a:pt x="1784772" y="144190"/>
                  <a:pt x="1794064" y="172829"/>
                  <a:pt x="1801407" y="201994"/>
                </a:cubicBezTo>
                <a:cubicBezTo>
                  <a:pt x="1846080" y="220092"/>
                  <a:pt x="1890752" y="231236"/>
                  <a:pt x="1927423" y="254763"/>
                </a:cubicBezTo>
                <a:cubicBezTo>
                  <a:pt x="1987145" y="292863"/>
                  <a:pt x="2016387" y="353346"/>
                  <a:pt x="2016101" y="424689"/>
                </a:cubicBezTo>
                <a:cubicBezTo>
                  <a:pt x="2016101" y="540036"/>
                  <a:pt x="2011148" y="655289"/>
                  <a:pt x="2011910" y="770637"/>
                </a:cubicBezTo>
                <a:cubicBezTo>
                  <a:pt x="2012481" y="851123"/>
                  <a:pt x="2021435" y="931514"/>
                  <a:pt x="2022673" y="1012000"/>
                </a:cubicBezTo>
                <a:cubicBezTo>
                  <a:pt x="2024673" y="1113061"/>
                  <a:pt x="1988955" y="1159161"/>
                  <a:pt x="1896943" y="1187165"/>
                </a:cubicBezTo>
                <a:cubicBezTo>
                  <a:pt x="1878465" y="1246315"/>
                  <a:pt x="1864653" y="1304323"/>
                  <a:pt x="1842270" y="1358615"/>
                </a:cubicBezTo>
                <a:cubicBezTo>
                  <a:pt x="1807218" y="1444340"/>
                  <a:pt x="1748544" y="1512444"/>
                  <a:pt x="1674820" y="1568165"/>
                </a:cubicBezTo>
                <a:cubicBezTo>
                  <a:pt x="1637958" y="1595978"/>
                  <a:pt x="1641483" y="1634840"/>
                  <a:pt x="1681202" y="1655795"/>
                </a:cubicBezTo>
                <a:cubicBezTo>
                  <a:pt x="1751782" y="1692371"/>
                  <a:pt x="1814552" y="1737520"/>
                  <a:pt x="1859034" y="1806004"/>
                </a:cubicBezTo>
                <a:cubicBezTo>
                  <a:pt x="1866368" y="1817339"/>
                  <a:pt x="1885704" y="1823435"/>
                  <a:pt x="1900658" y="1826864"/>
                </a:cubicBezTo>
                <a:cubicBezTo>
                  <a:pt x="2192885" y="1893539"/>
                  <a:pt x="2405483" y="2061846"/>
                  <a:pt x="2540166" y="2328927"/>
                </a:cubicBezTo>
                <a:cubicBezTo>
                  <a:pt x="2600637" y="2449683"/>
                  <a:pt x="2632109" y="2582878"/>
                  <a:pt x="2632083" y="2717928"/>
                </a:cubicBezTo>
                <a:cubicBezTo>
                  <a:pt x="2632083" y="2761933"/>
                  <a:pt x="2632654" y="2805939"/>
                  <a:pt x="2632083" y="2850040"/>
                </a:cubicBezTo>
                <a:cubicBezTo>
                  <a:pt x="2632083" y="2888902"/>
                  <a:pt x="2610747" y="2913095"/>
                  <a:pt x="2579219" y="2913000"/>
                </a:cubicBezTo>
                <a:cubicBezTo>
                  <a:pt x="2547691" y="2912905"/>
                  <a:pt x="2526641" y="2888425"/>
                  <a:pt x="2525879" y="2849659"/>
                </a:cubicBezTo>
                <a:cubicBezTo>
                  <a:pt x="2524927" y="2802034"/>
                  <a:pt x="2525879" y="2754409"/>
                  <a:pt x="2524927" y="2706784"/>
                </a:cubicBezTo>
                <a:cubicBezTo>
                  <a:pt x="2515020" y="2346272"/>
                  <a:pt x="2269209" y="2035200"/>
                  <a:pt x="1920756" y="1942212"/>
                </a:cubicBezTo>
                <a:cubicBezTo>
                  <a:pt x="1909516" y="1939164"/>
                  <a:pt x="1898086" y="1936973"/>
                  <a:pt x="1884084" y="1933830"/>
                </a:cubicBezTo>
                <a:cubicBezTo>
                  <a:pt x="1866654" y="2030128"/>
                  <a:pt x="1849985" y="2123568"/>
                  <a:pt x="1833126" y="2216913"/>
                </a:cubicBezTo>
                <a:cubicBezTo>
                  <a:pt x="1804551" y="2371980"/>
                  <a:pt x="1746829" y="2414080"/>
                  <a:pt x="1589286" y="2393411"/>
                </a:cubicBezTo>
                <a:cubicBezTo>
                  <a:pt x="1579761" y="2412461"/>
                  <a:pt x="1570236" y="2432464"/>
                  <a:pt x="1559758" y="2455228"/>
                </a:cubicBezTo>
                <a:cubicBezTo>
                  <a:pt x="1611193" y="2485613"/>
                  <a:pt x="1622909" y="2534286"/>
                  <a:pt x="1620623" y="2589817"/>
                </a:cubicBezTo>
                <a:cubicBezTo>
                  <a:pt x="1619099" y="2629060"/>
                  <a:pt x="1621385" y="2668398"/>
                  <a:pt x="1619861" y="2707641"/>
                </a:cubicBezTo>
                <a:cubicBezTo>
                  <a:pt x="1617289" y="2770315"/>
                  <a:pt x="1584237" y="2807653"/>
                  <a:pt x="1523373" y="2824036"/>
                </a:cubicBezTo>
                <a:cubicBezTo>
                  <a:pt x="1511865" y="2828851"/>
                  <a:pt x="1503077" y="2838510"/>
                  <a:pt x="1499370" y="2850421"/>
                </a:cubicBezTo>
                <a:cubicBezTo>
                  <a:pt x="1494798" y="2867280"/>
                  <a:pt x="1497369" y="2885949"/>
                  <a:pt x="1495750" y="2903665"/>
                </a:cubicBezTo>
                <a:cubicBezTo>
                  <a:pt x="1492607" y="2936431"/>
                  <a:pt x="1494607" y="2960815"/>
                  <a:pt x="1532231" y="2979199"/>
                </a:cubicBezTo>
                <a:cubicBezTo>
                  <a:pt x="1586714" y="3006535"/>
                  <a:pt x="1598906" y="3091498"/>
                  <a:pt x="1568807" y="3155221"/>
                </a:cubicBezTo>
                <a:cubicBezTo>
                  <a:pt x="1562932" y="3167554"/>
                  <a:pt x="1560029" y="3181092"/>
                  <a:pt x="1560330" y="3194749"/>
                </a:cubicBezTo>
                <a:cubicBezTo>
                  <a:pt x="1561758" y="3239898"/>
                  <a:pt x="1568521" y="3285237"/>
                  <a:pt x="1535565" y="3324289"/>
                </a:cubicBezTo>
                <a:cubicBezTo>
                  <a:pt x="1530135" y="3330766"/>
                  <a:pt x="1533279" y="3344482"/>
                  <a:pt x="1532421" y="3354865"/>
                </a:cubicBezTo>
                <a:lnTo>
                  <a:pt x="1522896" y="3468498"/>
                </a:lnTo>
                <a:lnTo>
                  <a:pt x="2058963" y="3468498"/>
                </a:lnTo>
                <a:lnTo>
                  <a:pt x="2058963" y="3425921"/>
                </a:lnTo>
                <a:cubicBezTo>
                  <a:pt x="2058963" y="3183034"/>
                  <a:pt x="2058963" y="2940146"/>
                  <a:pt x="2058963" y="2697259"/>
                </a:cubicBezTo>
                <a:cubicBezTo>
                  <a:pt x="2058963" y="2684209"/>
                  <a:pt x="2054772" y="2667636"/>
                  <a:pt x="2061059" y="2659159"/>
                </a:cubicBezTo>
                <a:cubicBezTo>
                  <a:pt x="2072965" y="2642395"/>
                  <a:pt x="2090110" y="2620106"/>
                  <a:pt x="2106874" y="2618487"/>
                </a:cubicBezTo>
                <a:cubicBezTo>
                  <a:pt x="2123638" y="2616868"/>
                  <a:pt x="2145832" y="2634775"/>
                  <a:pt x="2159167" y="2649824"/>
                </a:cubicBezTo>
                <a:cubicBezTo>
                  <a:pt x="2167453" y="2659349"/>
                  <a:pt x="2165358" y="2679256"/>
                  <a:pt x="2165358" y="2694592"/>
                </a:cubicBezTo>
                <a:cubicBezTo>
                  <a:pt x="2165358" y="2937416"/>
                  <a:pt x="2165358" y="3180271"/>
                  <a:pt x="2165358" y="3423159"/>
                </a:cubicBezTo>
                <a:lnTo>
                  <a:pt x="2165358" y="3471641"/>
                </a:lnTo>
                <a:lnTo>
                  <a:pt x="2258607" y="3471641"/>
                </a:lnTo>
                <a:cubicBezTo>
                  <a:pt x="2302708" y="3471641"/>
                  <a:pt x="2346714" y="3471641"/>
                  <a:pt x="2390815" y="3471641"/>
                </a:cubicBezTo>
                <a:cubicBezTo>
                  <a:pt x="2475682" y="3470974"/>
                  <a:pt x="2525498" y="3421063"/>
                  <a:pt x="2526165" y="3335719"/>
                </a:cubicBezTo>
                <a:cubicBezTo>
                  <a:pt x="2526736" y="3265425"/>
                  <a:pt x="2526165" y="3195226"/>
                  <a:pt x="2526165" y="3124931"/>
                </a:cubicBezTo>
                <a:cubicBezTo>
                  <a:pt x="2526165" y="3086831"/>
                  <a:pt x="2545215" y="3064828"/>
                  <a:pt x="2576552" y="3063114"/>
                </a:cubicBezTo>
                <a:cubicBezTo>
                  <a:pt x="2603838" y="3060028"/>
                  <a:pt x="2628459" y="3079646"/>
                  <a:pt x="2631545" y="3106932"/>
                </a:cubicBezTo>
                <a:cubicBezTo>
                  <a:pt x="2631849" y="3109618"/>
                  <a:pt x="2631933" y="3112325"/>
                  <a:pt x="2631797" y="3115025"/>
                </a:cubicBezTo>
                <a:cubicBezTo>
                  <a:pt x="2632654" y="3201893"/>
                  <a:pt x="2635607" y="3289047"/>
                  <a:pt x="2629987" y="3375629"/>
                </a:cubicBezTo>
                <a:cubicBezTo>
                  <a:pt x="2622367" y="3492310"/>
                  <a:pt x="2517592" y="3578131"/>
                  <a:pt x="2389481" y="3578321"/>
                </a:cubicBezTo>
                <a:cubicBezTo>
                  <a:pt x="2105001" y="3578702"/>
                  <a:pt x="1820489" y="3578702"/>
                  <a:pt x="1535946" y="3578321"/>
                </a:cubicBezTo>
                <a:cubicBezTo>
                  <a:pt x="1508895" y="3578321"/>
                  <a:pt x="1490892" y="3581560"/>
                  <a:pt x="1476891" y="3609849"/>
                </a:cubicBezTo>
                <a:cubicBezTo>
                  <a:pt x="1460031" y="3643758"/>
                  <a:pt x="1425456" y="3657474"/>
                  <a:pt x="1387165" y="3658617"/>
                </a:cubicBezTo>
                <a:cubicBezTo>
                  <a:pt x="1234098" y="3663475"/>
                  <a:pt x="1082365" y="3661760"/>
                  <a:pt x="941300" y="3588132"/>
                </a:cubicBezTo>
                <a:cubicBezTo>
                  <a:pt x="927298" y="3580893"/>
                  <a:pt x="914535" y="3577369"/>
                  <a:pt x="902438" y="3596419"/>
                </a:cubicBezTo>
                <a:cubicBezTo>
                  <a:pt x="884531" y="3624517"/>
                  <a:pt x="854813" y="3634519"/>
                  <a:pt x="822142" y="3634519"/>
                </a:cubicBezTo>
                <a:cubicBezTo>
                  <a:pt x="785185" y="3634519"/>
                  <a:pt x="748323" y="3634519"/>
                  <a:pt x="711366" y="3634519"/>
                </a:cubicBezTo>
                <a:cubicBezTo>
                  <a:pt x="675090" y="3636588"/>
                  <a:pt x="640093" y="3620796"/>
                  <a:pt x="617640" y="3592228"/>
                </a:cubicBezTo>
                <a:cubicBezTo>
                  <a:pt x="607623" y="3583298"/>
                  <a:pt x="594575" y="3578528"/>
                  <a:pt x="581160" y="3578893"/>
                </a:cubicBezTo>
                <a:cubicBezTo>
                  <a:pt x="470479" y="3577940"/>
                  <a:pt x="359799" y="3578893"/>
                  <a:pt x="249023" y="3578321"/>
                </a:cubicBezTo>
                <a:cubicBezTo>
                  <a:pt x="97385" y="3578321"/>
                  <a:pt x="1373" y="3482309"/>
                  <a:pt x="706" y="3330671"/>
                </a:cubicBezTo>
                <a:cubicBezTo>
                  <a:pt x="706" y="3130646"/>
                  <a:pt x="-627" y="2930621"/>
                  <a:pt x="706" y="2730596"/>
                </a:cubicBezTo>
                <a:cubicBezTo>
                  <a:pt x="4230" y="2287112"/>
                  <a:pt x="301029" y="1922305"/>
                  <a:pt x="734131" y="1827436"/>
                </a:cubicBezTo>
                <a:cubicBezTo>
                  <a:pt x="754769" y="1823636"/>
                  <a:pt x="772777" y="1811145"/>
                  <a:pt x="783566" y="1793146"/>
                </a:cubicBezTo>
                <a:cubicBezTo>
                  <a:pt x="827000" y="1728471"/>
                  <a:pt x="890151" y="1686180"/>
                  <a:pt x="959397" y="1651699"/>
                </a:cubicBezTo>
                <a:cubicBezTo>
                  <a:pt x="986163" y="1638174"/>
                  <a:pt x="991020" y="1595978"/>
                  <a:pt x="968256" y="1575499"/>
                </a:cubicBezTo>
                <a:cubicBezTo>
                  <a:pt x="815856" y="1440054"/>
                  <a:pt x="786423" y="1389857"/>
                  <a:pt x="742989" y="1193737"/>
                </a:cubicBezTo>
                <a:cubicBezTo>
                  <a:pt x="737751" y="1192023"/>
                  <a:pt x="731369" y="1189642"/>
                  <a:pt x="724701" y="1187832"/>
                </a:cubicBezTo>
                <a:cubicBezTo>
                  <a:pt x="652788" y="1167448"/>
                  <a:pt x="609449" y="1114108"/>
                  <a:pt x="610401" y="1038861"/>
                </a:cubicBezTo>
                <a:cubicBezTo>
                  <a:pt x="611735" y="952374"/>
                  <a:pt x="619164" y="866077"/>
                  <a:pt x="621165" y="779685"/>
                </a:cubicBezTo>
                <a:cubicBezTo>
                  <a:pt x="622308" y="729965"/>
                  <a:pt x="617069" y="680149"/>
                  <a:pt x="616307" y="630333"/>
                </a:cubicBezTo>
                <a:cubicBezTo>
                  <a:pt x="615640" y="588995"/>
                  <a:pt x="636881" y="564230"/>
                  <a:pt x="669742" y="564611"/>
                </a:cubicBezTo>
                <a:cubicBezTo>
                  <a:pt x="702603" y="564992"/>
                  <a:pt x="722320" y="589567"/>
                  <a:pt x="722796" y="631286"/>
                </a:cubicBezTo>
                <a:cubicBezTo>
                  <a:pt x="722796" y="662242"/>
                  <a:pt x="720701" y="693389"/>
                  <a:pt x="723844" y="724059"/>
                </a:cubicBezTo>
                <a:cubicBezTo>
                  <a:pt x="725368" y="738728"/>
                  <a:pt x="733369" y="759492"/>
                  <a:pt x="744513" y="765017"/>
                </a:cubicBezTo>
                <a:cubicBezTo>
                  <a:pt x="776803" y="781209"/>
                  <a:pt x="812236" y="790925"/>
                  <a:pt x="851289" y="804927"/>
                </a:cubicBezTo>
                <a:cubicBezTo>
                  <a:pt x="851289" y="740823"/>
                  <a:pt x="851289" y="682721"/>
                  <a:pt x="851289" y="624714"/>
                </a:cubicBezTo>
                <a:cubicBezTo>
                  <a:pt x="851955" y="466122"/>
                  <a:pt x="973304" y="367539"/>
                  <a:pt x="1129704" y="398019"/>
                </a:cubicBezTo>
                <a:cubicBezTo>
                  <a:pt x="1177329" y="407544"/>
                  <a:pt x="1224954" y="425736"/>
                  <a:pt x="1272579" y="425832"/>
                </a:cubicBezTo>
                <a:cubicBezTo>
                  <a:pt x="1338302" y="425832"/>
                  <a:pt x="1404024" y="411449"/>
                  <a:pt x="1470033" y="405829"/>
                </a:cubicBezTo>
                <a:cubicBezTo>
                  <a:pt x="1519086" y="401638"/>
                  <a:pt x="1570236" y="392589"/>
                  <a:pt x="1617480" y="401448"/>
                </a:cubicBezTo>
                <a:cubicBezTo>
                  <a:pt x="1711206" y="419069"/>
                  <a:pt x="1777976" y="506223"/>
                  <a:pt x="1780357" y="602044"/>
                </a:cubicBezTo>
                <a:cubicBezTo>
                  <a:pt x="1782072" y="667386"/>
                  <a:pt x="1780357" y="732727"/>
                  <a:pt x="1780357" y="805689"/>
                </a:cubicBezTo>
                <a:cubicBezTo>
                  <a:pt x="1819791" y="791115"/>
                  <a:pt x="1855890" y="780352"/>
                  <a:pt x="1889323" y="763969"/>
                </a:cubicBezTo>
                <a:cubicBezTo>
                  <a:pt x="1899705" y="758921"/>
                  <a:pt x="1908373" y="738919"/>
                  <a:pt x="1908373" y="725869"/>
                </a:cubicBezTo>
                <a:cubicBezTo>
                  <a:pt x="1909897" y="624714"/>
                  <a:pt x="1910183" y="523558"/>
                  <a:pt x="1908373" y="422307"/>
                </a:cubicBezTo>
                <a:cubicBezTo>
                  <a:pt x="1907516" y="366300"/>
                  <a:pt x="1864939" y="325248"/>
                  <a:pt x="1808361" y="320961"/>
                </a:cubicBezTo>
                <a:cubicBezTo>
                  <a:pt x="1732161" y="315151"/>
                  <a:pt x="1700157" y="284766"/>
                  <a:pt x="1690346" y="209138"/>
                </a:cubicBezTo>
                <a:cubicBezTo>
                  <a:pt x="1681678" y="142463"/>
                  <a:pt x="1642245" y="107411"/>
                  <a:pt x="1575379" y="107220"/>
                </a:cubicBezTo>
                <a:cubicBezTo>
                  <a:pt x="1411073" y="107220"/>
                  <a:pt x="1246767" y="106649"/>
                  <a:pt x="1082460" y="107220"/>
                </a:cubicBezTo>
                <a:cubicBezTo>
                  <a:pt x="914058" y="107887"/>
                  <a:pt x="783756" y="205899"/>
                  <a:pt x="735560" y="367443"/>
                </a:cubicBezTo>
                <a:cubicBezTo>
                  <a:pt x="726035" y="398400"/>
                  <a:pt x="712128" y="423260"/>
                  <a:pt x="674981" y="421164"/>
                </a:cubicBezTo>
                <a:cubicBezTo>
                  <a:pt x="637833" y="419069"/>
                  <a:pt x="619164" y="386112"/>
                  <a:pt x="630975" y="344012"/>
                </a:cubicBezTo>
                <a:cubicBezTo>
                  <a:pt x="671742" y="198756"/>
                  <a:pt x="760706" y="94362"/>
                  <a:pt x="900533" y="36259"/>
                </a:cubicBezTo>
                <a:cubicBezTo>
                  <a:pt x="939490" y="19972"/>
                  <a:pt x="981876" y="11970"/>
                  <a:pt x="1022739" y="160"/>
                </a:cubicBezTo>
                <a:close/>
                <a:moveTo>
                  <a:pt x="1043217" y="2393602"/>
                </a:moveTo>
                <a:cubicBezTo>
                  <a:pt x="884436" y="2412652"/>
                  <a:pt x="828905" y="2372551"/>
                  <a:pt x="799377" y="2217199"/>
                </a:cubicBezTo>
                <a:cubicBezTo>
                  <a:pt x="781661" y="2124044"/>
                  <a:pt x="765468" y="2030604"/>
                  <a:pt x="748038" y="1934020"/>
                </a:cubicBezTo>
                <a:cubicBezTo>
                  <a:pt x="734131" y="1937163"/>
                  <a:pt x="722701" y="1939259"/>
                  <a:pt x="711557" y="1942212"/>
                </a:cubicBezTo>
                <a:cubicBezTo>
                  <a:pt x="364085" y="2034509"/>
                  <a:pt x="115006" y="2347691"/>
                  <a:pt x="108339" y="2707165"/>
                </a:cubicBezTo>
                <a:cubicBezTo>
                  <a:pt x="104338" y="2917762"/>
                  <a:pt x="106815" y="3128455"/>
                  <a:pt x="107291" y="3339053"/>
                </a:cubicBezTo>
                <a:cubicBezTo>
                  <a:pt x="107291" y="3421540"/>
                  <a:pt x="158726" y="3470784"/>
                  <a:pt x="242641" y="3471070"/>
                </a:cubicBezTo>
                <a:cubicBezTo>
                  <a:pt x="352179" y="3471546"/>
                  <a:pt x="461716" y="3471070"/>
                  <a:pt x="571158" y="3471070"/>
                </a:cubicBezTo>
                <a:cubicBezTo>
                  <a:pt x="580683" y="3471070"/>
                  <a:pt x="589542" y="3469927"/>
                  <a:pt x="599733" y="3469260"/>
                </a:cubicBezTo>
                <a:lnTo>
                  <a:pt x="599733" y="3129217"/>
                </a:lnTo>
                <a:cubicBezTo>
                  <a:pt x="594755" y="3127991"/>
                  <a:pt x="589693" y="3127131"/>
                  <a:pt x="584589" y="3126646"/>
                </a:cubicBezTo>
                <a:cubicBezTo>
                  <a:pt x="521533" y="3126646"/>
                  <a:pt x="458382" y="3126646"/>
                  <a:pt x="395327" y="3125693"/>
                </a:cubicBezTo>
                <a:cubicBezTo>
                  <a:pt x="360084" y="3124836"/>
                  <a:pt x="336843" y="3100357"/>
                  <a:pt x="338177" y="3070258"/>
                </a:cubicBezTo>
                <a:cubicBezTo>
                  <a:pt x="339510" y="3040159"/>
                  <a:pt x="362085" y="3021394"/>
                  <a:pt x="396565" y="3020156"/>
                </a:cubicBezTo>
                <a:cubicBezTo>
                  <a:pt x="418758" y="3019299"/>
                  <a:pt x="441142" y="3020156"/>
                  <a:pt x="467431" y="3020156"/>
                </a:cubicBezTo>
                <a:lnTo>
                  <a:pt x="467431" y="2976817"/>
                </a:lnTo>
                <a:cubicBezTo>
                  <a:pt x="467431" y="2876805"/>
                  <a:pt x="466955" y="2776792"/>
                  <a:pt x="467431" y="2676875"/>
                </a:cubicBezTo>
                <a:cubicBezTo>
                  <a:pt x="467431" y="2637918"/>
                  <a:pt x="489434" y="2614486"/>
                  <a:pt x="521533" y="2614772"/>
                </a:cubicBezTo>
                <a:cubicBezTo>
                  <a:pt x="553632" y="2615058"/>
                  <a:pt x="573444" y="2638394"/>
                  <a:pt x="573635" y="2678018"/>
                </a:cubicBezTo>
                <a:cubicBezTo>
                  <a:pt x="573635" y="2777935"/>
                  <a:pt x="573635" y="2878043"/>
                  <a:pt x="573635" y="2977865"/>
                </a:cubicBezTo>
                <a:lnTo>
                  <a:pt x="573635" y="3027109"/>
                </a:lnTo>
                <a:cubicBezTo>
                  <a:pt x="597447" y="3016822"/>
                  <a:pt x="613354" y="3010441"/>
                  <a:pt x="628880" y="3003011"/>
                </a:cubicBezTo>
                <a:cubicBezTo>
                  <a:pt x="646692" y="2994439"/>
                  <a:pt x="663932" y="2977770"/>
                  <a:pt x="681934" y="2977198"/>
                </a:cubicBezTo>
                <a:cubicBezTo>
                  <a:pt x="754229" y="2974627"/>
                  <a:pt x="828810" y="2957196"/>
                  <a:pt x="900057" y="3001678"/>
                </a:cubicBezTo>
                <a:cubicBezTo>
                  <a:pt x="952254" y="2911476"/>
                  <a:pt x="1031787" y="2858803"/>
                  <a:pt x="1132562" y="2834323"/>
                </a:cubicBezTo>
                <a:cubicBezTo>
                  <a:pt x="1128829" y="2829697"/>
                  <a:pt x="1123832" y="2826256"/>
                  <a:pt x="1118179" y="2824417"/>
                </a:cubicBezTo>
                <a:cubicBezTo>
                  <a:pt x="1045980" y="2808415"/>
                  <a:pt x="1014357" y="2770887"/>
                  <a:pt x="1013404" y="2698021"/>
                </a:cubicBezTo>
                <a:cubicBezTo>
                  <a:pt x="1012737" y="2663540"/>
                  <a:pt x="1014452" y="2628964"/>
                  <a:pt x="1013404" y="2594484"/>
                </a:cubicBezTo>
                <a:cubicBezTo>
                  <a:pt x="1011023" y="2538096"/>
                  <a:pt x="1019976" y="2487137"/>
                  <a:pt x="1073031" y="2456371"/>
                </a:cubicBezTo>
                <a:close/>
                <a:moveTo>
                  <a:pt x="1916088" y="872554"/>
                </a:moveTo>
                <a:lnTo>
                  <a:pt x="1836174" y="899700"/>
                </a:lnTo>
                <a:cubicBezTo>
                  <a:pt x="1740924" y="932466"/>
                  <a:pt x="1674725" y="886270"/>
                  <a:pt x="1674249" y="785400"/>
                </a:cubicBezTo>
                <a:cubicBezTo>
                  <a:pt x="1674249" y="729489"/>
                  <a:pt x="1674820" y="673577"/>
                  <a:pt x="1674249" y="617665"/>
                </a:cubicBezTo>
                <a:cubicBezTo>
                  <a:pt x="1673391" y="542608"/>
                  <a:pt x="1623766" y="495745"/>
                  <a:pt x="1548804" y="499936"/>
                </a:cubicBezTo>
                <a:cubicBezTo>
                  <a:pt x="1527659" y="501079"/>
                  <a:pt x="1506990" y="508318"/>
                  <a:pt x="1485939" y="511461"/>
                </a:cubicBezTo>
                <a:cubicBezTo>
                  <a:pt x="1429742" y="519843"/>
                  <a:pt x="1373163" y="535179"/>
                  <a:pt x="1317156" y="533369"/>
                </a:cubicBezTo>
                <a:cubicBezTo>
                  <a:pt x="1250481" y="531369"/>
                  <a:pt x="1183806" y="516795"/>
                  <a:pt x="1117131" y="503365"/>
                </a:cubicBezTo>
                <a:cubicBezTo>
                  <a:pt x="1020357" y="483744"/>
                  <a:pt x="958159" y="531940"/>
                  <a:pt x="957969" y="630238"/>
                </a:cubicBezTo>
                <a:cubicBezTo>
                  <a:pt x="957969" y="681387"/>
                  <a:pt x="957969" y="732537"/>
                  <a:pt x="957969" y="783686"/>
                </a:cubicBezTo>
                <a:cubicBezTo>
                  <a:pt x="957969" y="886461"/>
                  <a:pt x="892151" y="932466"/>
                  <a:pt x="794329" y="898748"/>
                </a:cubicBezTo>
                <a:cubicBezTo>
                  <a:pt x="769374" y="890080"/>
                  <a:pt x="744228" y="881698"/>
                  <a:pt x="716319" y="872269"/>
                </a:cubicBezTo>
                <a:cubicBezTo>
                  <a:pt x="716319" y="923989"/>
                  <a:pt x="716319" y="970281"/>
                  <a:pt x="716319" y="1016667"/>
                </a:cubicBezTo>
                <a:cubicBezTo>
                  <a:pt x="716319" y="1075437"/>
                  <a:pt x="724987" y="1084009"/>
                  <a:pt x="784137" y="1085438"/>
                </a:cubicBezTo>
                <a:cubicBezTo>
                  <a:pt x="825381" y="1086486"/>
                  <a:pt x="842335" y="1101631"/>
                  <a:pt x="847288" y="1142017"/>
                </a:cubicBezTo>
                <a:cubicBezTo>
                  <a:pt x="848622" y="1152685"/>
                  <a:pt x="849479" y="1163353"/>
                  <a:pt x="850431" y="1174021"/>
                </a:cubicBezTo>
                <a:cubicBezTo>
                  <a:pt x="876720" y="1457389"/>
                  <a:pt x="1147326" y="1605217"/>
                  <a:pt x="1359733" y="1583500"/>
                </a:cubicBezTo>
                <a:cubicBezTo>
                  <a:pt x="1554996" y="1563688"/>
                  <a:pt x="1774547" y="1417956"/>
                  <a:pt x="1786834" y="1138492"/>
                </a:cubicBezTo>
                <a:cubicBezTo>
                  <a:pt x="1788549" y="1099821"/>
                  <a:pt x="1806741" y="1083057"/>
                  <a:pt x="1844937" y="1080580"/>
                </a:cubicBezTo>
                <a:cubicBezTo>
                  <a:pt x="1854462" y="1080009"/>
                  <a:pt x="1863987" y="1080580"/>
                  <a:pt x="1873512" y="1080009"/>
                </a:cubicBezTo>
                <a:cubicBezTo>
                  <a:pt x="1900753" y="1078580"/>
                  <a:pt x="1915326" y="1062959"/>
                  <a:pt x="1915803" y="1036765"/>
                </a:cubicBezTo>
                <a:cubicBezTo>
                  <a:pt x="1916850" y="983616"/>
                  <a:pt x="1916088" y="930085"/>
                  <a:pt x="1916088" y="872554"/>
                </a:cubicBezTo>
                <a:close/>
                <a:moveTo>
                  <a:pt x="1133038" y="2951957"/>
                </a:moveTo>
                <a:cubicBezTo>
                  <a:pt x="1089983" y="2958639"/>
                  <a:pt x="1050946" y="2981077"/>
                  <a:pt x="1023501" y="3014917"/>
                </a:cubicBezTo>
                <a:cubicBezTo>
                  <a:pt x="1005403" y="3036920"/>
                  <a:pt x="990639" y="3065686"/>
                  <a:pt x="967303" y="3078449"/>
                </a:cubicBezTo>
                <a:cubicBezTo>
                  <a:pt x="923679" y="3102357"/>
                  <a:pt x="919107" y="3136456"/>
                  <a:pt x="922726" y="3178557"/>
                </a:cubicBezTo>
                <a:cubicBezTo>
                  <a:pt x="924822" y="3203417"/>
                  <a:pt x="922726" y="3228468"/>
                  <a:pt x="922726" y="3253519"/>
                </a:cubicBezTo>
                <a:lnTo>
                  <a:pt x="922726" y="3462592"/>
                </a:lnTo>
                <a:cubicBezTo>
                  <a:pt x="1071792" y="3542698"/>
                  <a:pt x="1225526" y="3567367"/>
                  <a:pt x="1387546" y="3546793"/>
                </a:cubicBezTo>
                <a:cubicBezTo>
                  <a:pt x="1390213" y="3528886"/>
                  <a:pt x="1395166" y="3512408"/>
                  <a:pt x="1367258" y="3504502"/>
                </a:cubicBezTo>
                <a:cubicBezTo>
                  <a:pt x="1344582" y="3499129"/>
                  <a:pt x="1330555" y="3476390"/>
                  <a:pt x="1335929" y="3453714"/>
                </a:cubicBezTo>
                <a:cubicBezTo>
                  <a:pt x="1336412" y="3451676"/>
                  <a:pt x="1337046" y="3449677"/>
                  <a:pt x="1337826" y="3447733"/>
                </a:cubicBezTo>
                <a:cubicBezTo>
                  <a:pt x="1345065" y="3429922"/>
                  <a:pt x="1364972" y="3415348"/>
                  <a:pt x="1382498" y="3404490"/>
                </a:cubicBezTo>
                <a:cubicBezTo>
                  <a:pt x="1392975" y="3398013"/>
                  <a:pt x="1409644" y="3401442"/>
                  <a:pt x="1422884" y="3400394"/>
                </a:cubicBezTo>
                <a:cubicBezTo>
                  <a:pt x="1429456" y="3377058"/>
                  <a:pt x="1427170" y="3363532"/>
                  <a:pt x="1402119" y="3355341"/>
                </a:cubicBezTo>
                <a:cubicBezTo>
                  <a:pt x="1377069" y="3347149"/>
                  <a:pt x="1367734" y="3323527"/>
                  <a:pt x="1372782" y="3297143"/>
                </a:cubicBezTo>
                <a:cubicBezTo>
                  <a:pt x="1376012" y="3273613"/>
                  <a:pt x="1396085" y="3256059"/>
                  <a:pt x="1419836" y="3255995"/>
                </a:cubicBezTo>
                <a:cubicBezTo>
                  <a:pt x="1430218" y="3254947"/>
                  <a:pt x="1440600" y="3254185"/>
                  <a:pt x="1450602" y="3253328"/>
                </a:cubicBezTo>
                <a:cubicBezTo>
                  <a:pt x="1458412" y="3230659"/>
                  <a:pt x="1457364" y="3216085"/>
                  <a:pt x="1432123" y="3207703"/>
                </a:cubicBezTo>
                <a:cubicBezTo>
                  <a:pt x="1406882" y="3199321"/>
                  <a:pt x="1393071" y="3175509"/>
                  <a:pt x="1402405" y="3150553"/>
                </a:cubicBezTo>
                <a:cubicBezTo>
                  <a:pt x="1408787" y="3133504"/>
                  <a:pt x="1428123" y="3120359"/>
                  <a:pt x="1443744" y="3108167"/>
                </a:cubicBezTo>
                <a:cubicBezTo>
                  <a:pt x="1449840" y="3103405"/>
                  <a:pt x="1461555" y="3105881"/>
                  <a:pt x="1471557" y="3104929"/>
                </a:cubicBezTo>
                <a:lnTo>
                  <a:pt x="1471557" y="3064543"/>
                </a:lnTo>
                <a:lnTo>
                  <a:pt x="1266102" y="3064543"/>
                </a:lnTo>
                <a:cubicBezTo>
                  <a:pt x="1226859" y="3064543"/>
                  <a:pt x="1192569" y="3051398"/>
                  <a:pt x="1169138" y="3020156"/>
                </a:cubicBezTo>
                <a:cubicBezTo>
                  <a:pt x="1153993" y="3000344"/>
                  <a:pt x="1145040" y="2975293"/>
                  <a:pt x="1133038" y="2951957"/>
                </a:cubicBezTo>
                <a:close/>
                <a:moveTo>
                  <a:pt x="1096367" y="1649032"/>
                </a:moveTo>
                <a:cubicBezTo>
                  <a:pt x="1083222" y="1689418"/>
                  <a:pt x="1072459" y="1726756"/>
                  <a:pt x="1058743" y="1763332"/>
                </a:cubicBezTo>
                <a:cubicBezTo>
                  <a:pt x="1047372" y="1788826"/>
                  <a:pt x="1051313" y="1818549"/>
                  <a:pt x="1068935" y="1840199"/>
                </a:cubicBezTo>
                <a:cubicBezTo>
                  <a:pt x="1113893" y="1899730"/>
                  <a:pt x="1156851" y="1961071"/>
                  <a:pt x="1203142" y="2020222"/>
                </a:cubicBezTo>
                <a:cubicBezTo>
                  <a:pt x="1212801" y="2030075"/>
                  <a:pt x="1226500" y="2034865"/>
                  <a:pt x="1240194" y="2033176"/>
                </a:cubicBezTo>
                <a:cubicBezTo>
                  <a:pt x="1290265" y="2021001"/>
                  <a:pt x="1342524" y="2021001"/>
                  <a:pt x="1392594" y="2033176"/>
                </a:cubicBezTo>
                <a:cubicBezTo>
                  <a:pt x="1406290" y="2034736"/>
                  <a:pt x="1419928" y="2029802"/>
                  <a:pt x="1429456" y="2019840"/>
                </a:cubicBezTo>
                <a:cubicBezTo>
                  <a:pt x="1475367" y="1960595"/>
                  <a:pt x="1518610" y="1899254"/>
                  <a:pt x="1563568" y="1838865"/>
                </a:cubicBezTo>
                <a:cubicBezTo>
                  <a:pt x="1581222" y="1817235"/>
                  <a:pt x="1585200" y="1787510"/>
                  <a:pt x="1573855" y="1761999"/>
                </a:cubicBezTo>
                <a:cubicBezTo>
                  <a:pt x="1560234" y="1725899"/>
                  <a:pt x="1549566" y="1688656"/>
                  <a:pt x="1536708" y="1649032"/>
                </a:cubicBezTo>
                <a:cubicBezTo>
                  <a:pt x="1395543" y="1706451"/>
                  <a:pt x="1237532" y="1706451"/>
                  <a:pt x="1096367" y="1649032"/>
                </a:cubicBezTo>
                <a:close/>
                <a:moveTo>
                  <a:pt x="1313823" y="2441608"/>
                </a:moveTo>
                <a:cubicBezTo>
                  <a:pt x="1341152" y="2440416"/>
                  <a:pt x="1368523" y="2440607"/>
                  <a:pt x="1395833" y="2442179"/>
                </a:cubicBezTo>
                <a:cubicBezTo>
                  <a:pt x="1427742" y="2445513"/>
                  <a:pt x="1446601" y="2430844"/>
                  <a:pt x="1462508" y="2406079"/>
                </a:cubicBezTo>
                <a:cubicBezTo>
                  <a:pt x="1516873" y="2324727"/>
                  <a:pt x="1494996" y="2214707"/>
                  <a:pt x="1413644" y="2160341"/>
                </a:cubicBezTo>
                <a:cubicBezTo>
                  <a:pt x="1332292" y="2105976"/>
                  <a:pt x="1222272" y="2127853"/>
                  <a:pt x="1167906" y="2209205"/>
                </a:cubicBezTo>
                <a:cubicBezTo>
                  <a:pt x="1129479" y="2266707"/>
                  <a:pt x="1128026" y="2341314"/>
                  <a:pt x="1164185" y="2400269"/>
                </a:cubicBezTo>
                <a:cubicBezTo>
                  <a:pt x="1181520" y="2428844"/>
                  <a:pt x="1202285" y="2447037"/>
                  <a:pt x="1238670" y="2442274"/>
                </a:cubicBezTo>
                <a:cubicBezTo>
                  <a:pt x="1263680" y="2440415"/>
                  <a:pt x="1288784" y="2440192"/>
                  <a:pt x="1313823" y="2441608"/>
                </a:cubicBezTo>
                <a:close/>
                <a:moveTo>
                  <a:pt x="1510800" y="2096136"/>
                </a:moveTo>
                <a:cubicBezTo>
                  <a:pt x="1529278" y="2122234"/>
                  <a:pt x="1551186" y="2146618"/>
                  <a:pt x="1565092" y="2174908"/>
                </a:cubicBezTo>
                <a:cubicBezTo>
                  <a:pt x="1578999" y="2203197"/>
                  <a:pt x="1585952" y="2237582"/>
                  <a:pt x="1596620" y="2268824"/>
                </a:cubicBezTo>
                <a:cubicBezTo>
                  <a:pt x="1598332" y="2275464"/>
                  <a:pt x="1602570" y="2281172"/>
                  <a:pt x="1608431" y="2284731"/>
                </a:cubicBezTo>
                <a:cubicBezTo>
                  <a:pt x="1659104" y="2302447"/>
                  <a:pt x="1708634" y="2302733"/>
                  <a:pt x="1721397" y="2235772"/>
                </a:cubicBezTo>
                <a:cubicBezTo>
                  <a:pt x="1740447" y="2137728"/>
                  <a:pt x="1757846" y="2039462"/>
                  <a:pt x="1773594" y="1940974"/>
                </a:cubicBezTo>
                <a:cubicBezTo>
                  <a:pt x="1785024" y="1871441"/>
                  <a:pt x="1754544" y="1819816"/>
                  <a:pt x="1692156" y="1792574"/>
                </a:cubicBezTo>
                <a:cubicBezTo>
                  <a:pt x="1672248" y="1918399"/>
                  <a:pt x="1564616" y="1992218"/>
                  <a:pt x="1510800" y="2096136"/>
                </a:cubicBezTo>
                <a:close/>
                <a:moveTo>
                  <a:pt x="943872" y="1787145"/>
                </a:moveTo>
                <a:cubicBezTo>
                  <a:pt x="861576" y="1839342"/>
                  <a:pt x="845383" y="1877918"/>
                  <a:pt x="862242" y="1966405"/>
                </a:cubicBezTo>
                <a:cubicBezTo>
                  <a:pt x="873768" y="2027080"/>
                  <a:pt x="883959" y="2087944"/>
                  <a:pt x="895104" y="2148714"/>
                </a:cubicBezTo>
                <a:cubicBezTo>
                  <a:pt x="901485" y="2183766"/>
                  <a:pt x="906534" y="2219199"/>
                  <a:pt x="916059" y="2253489"/>
                </a:cubicBezTo>
                <a:cubicBezTo>
                  <a:pt x="922558" y="2281866"/>
                  <a:pt x="950479" y="2299902"/>
                  <a:pt x="979019" y="2294161"/>
                </a:cubicBezTo>
                <a:cubicBezTo>
                  <a:pt x="999593" y="2291494"/>
                  <a:pt x="1029311" y="2297113"/>
                  <a:pt x="1034264" y="2267395"/>
                </a:cubicBezTo>
                <a:cubicBezTo>
                  <a:pt x="1045155" y="2201923"/>
                  <a:pt x="1077009" y="2141756"/>
                  <a:pt x="1125037" y="2095945"/>
                </a:cubicBezTo>
                <a:cubicBezTo>
                  <a:pt x="1081317" y="2036509"/>
                  <a:pt x="1039217" y="1977550"/>
                  <a:pt x="995497" y="1919542"/>
                </a:cubicBezTo>
                <a:cubicBezTo>
                  <a:pt x="966351" y="1881442"/>
                  <a:pt x="942538" y="1841342"/>
                  <a:pt x="943872" y="1787145"/>
                </a:cubicBezTo>
                <a:close/>
                <a:moveTo>
                  <a:pt x="1513181" y="2550383"/>
                </a:moveTo>
                <a:lnTo>
                  <a:pt x="1119608" y="2550383"/>
                </a:lnTo>
                <a:cubicBezTo>
                  <a:pt x="1119608" y="2602009"/>
                  <a:pt x="1118751" y="2651729"/>
                  <a:pt x="1120751" y="2701354"/>
                </a:cubicBezTo>
                <a:cubicBezTo>
                  <a:pt x="1120751" y="2707450"/>
                  <a:pt x="1136562" y="2718023"/>
                  <a:pt x="1145040" y="2718118"/>
                </a:cubicBezTo>
                <a:cubicBezTo>
                  <a:pt x="1259340" y="2719261"/>
                  <a:pt x="1373640" y="2719261"/>
                  <a:pt x="1487940" y="2718118"/>
                </a:cubicBezTo>
                <a:cubicBezTo>
                  <a:pt x="1496417" y="2718118"/>
                  <a:pt x="1511943" y="2707450"/>
                  <a:pt x="1512228" y="2701259"/>
                </a:cubicBezTo>
                <a:cubicBezTo>
                  <a:pt x="1514038" y="2651729"/>
                  <a:pt x="1513181" y="2602009"/>
                  <a:pt x="1513181" y="2550383"/>
                </a:cubicBezTo>
                <a:close/>
                <a:moveTo>
                  <a:pt x="814427" y="3526029"/>
                </a:moveTo>
                <a:lnTo>
                  <a:pt x="814427" y="3083021"/>
                </a:lnTo>
                <a:lnTo>
                  <a:pt x="711557" y="3083021"/>
                </a:lnTo>
                <a:lnTo>
                  <a:pt x="711557" y="3526029"/>
                </a:lnTo>
                <a:close/>
                <a:moveTo>
                  <a:pt x="1388403" y="2828418"/>
                </a:moveTo>
                <a:lnTo>
                  <a:pt x="1245528" y="2828418"/>
                </a:lnTo>
                <a:cubicBezTo>
                  <a:pt x="1245528" y="2865851"/>
                  <a:pt x="1244195" y="2900141"/>
                  <a:pt x="1246481" y="2934145"/>
                </a:cubicBezTo>
                <a:cubicBezTo>
                  <a:pt x="1247052" y="2942432"/>
                  <a:pt x="1259054" y="2956339"/>
                  <a:pt x="1266388" y="2956720"/>
                </a:cubicBezTo>
                <a:cubicBezTo>
                  <a:pt x="1305917" y="2959006"/>
                  <a:pt x="1345731" y="2957767"/>
                  <a:pt x="1388689" y="2957767"/>
                </a:cubicBezTo>
                <a:close/>
              </a:path>
            </a:pathLst>
          </a:custGeom>
          <a:solidFill>
            <a:schemeClr val="bg1"/>
          </a:solidFill>
          <a:ln w="9525"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41FBF36B-CF2D-AA43-A68C-AE1E4C9DD0C6}"/>
              </a:ext>
            </a:extLst>
          </p:cNvPr>
          <p:cNvSpPr>
            <a:spLocks noChangeAspect="1"/>
          </p:cNvSpPr>
          <p:nvPr/>
        </p:nvSpPr>
        <p:spPr>
          <a:xfrm>
            <a:off x="4844384" y="2512789"/>
            <a:ext cx="504002" cy="504000"/>
          </a:xfrm>
          <a:custGeom>
            <a:avLst/>
            <a:gdLst>
              <a:gd name="connsiteX0" fmla="*/ 3657291 w 3657218"/>
              <a:gd name="connsiteY0" fmla="*/ 2128997 h 3657205"/>
              <a:gd name="connsiteX1" fmla="*/ 3639670 w 3657218"/>
              <a:gd name="connsiteY1" fmla="*/ 2201197 h 3657205"/>
              <a:gd name="connsiteX2" fmla="*/ 3414880 w 3657218"/>
              <a:gd name="connsiteY2" fmla="*/ 2493233 h 3657205"/>
              <a:gd name="connsiteX3" fmla="*/ 3395830 w 3657218"/>
              <a:gd name="connsiteY3" fmla="*/ 2528380 h 3657205"/>
              <a:gd name="connsiteX4" fmla="*/ 3189423 w 3657218"/>
              <a:gd name="connsiteY4" fmla="*/ 3074258 h 3657205"/>
              <a:gd name="connsiteX5" fmla="*/ 2675073 w 3657218"/>
              <a:gd name="connsiteY5" fmla="*/ 3229611 h 3657205"/>
              <a:gd name="connsiteX6" fmla="*/ 2628782 w 3657218"/>
              <a:gd name="connsiteY6" fmla="*/ 3228754 h 3657205"/>
              <a:gd name="connsiteX7" fmla="*/ 2621352 w 3657218"/>
              <a:gd name="connsiteY7" fmla="*/ 3232278 h 3657205"/>
              <a:gd name="connsiteX8" fmla="*/ 2621352 w 3657218"/>
              <a:gd name="connsiteY8" fmla="*/ 3453829 h 3657205"/>
              <a:gd name="connsiteX9" fmla="*/ 2610779 w 3657218"/>
              <a:gd name="connsiteY9" fmla="*/ 3530887 h 3657205"/>
              <a:gd name="connsiteX10" fmla="*/ 2290930 w 3657218"/>
              <a:gd name="connsiteY10" fmla="*/ 3590037 h 3657205"/>
              <a:gd name="connsiteX11" fmla="*/ 1997179 w 3657218"/>
              <a:gd name="connsiteY11" fmla="*/ 3254090 h 3657205"/>
              <a:gd name="connsiteX12" fmla="*/ 1976224 w 3657218"/>
              <a:gd name="connsiteY12" fmla="*/ 3229801 h 3657205"/>
              <a:gd name="connsiteX13" fmla="*/ 1860400 w 3657218"/>
              <a:gd name="connsiteY13" fmla="*/ 3166270 h 3657205"/>
              <a:gd name="connsiteX14" fmla="*/ 1608368 w 3657218"/>
              <a:gd name="connsiteY14" fmla="*/ 2977484 h 3657205"/>
              <a:gd name="connsiteX15" fmla="*/ 1602653 w 3657218"/>
              <a:gd name="connsiteY15" fmla="*/ 2964530 h 3657205"/>
              <a:gd name="connsiteX16" fmla="*/ 1596748 w 3657218"/>
              <a:gd name="connsiteY16" fmla="*/ 2958720 h 3657205"/>
              <a:gd name="connsiteX17" fmla="*/ 1335572 w 3657218"/>
              <a:gd name="connsiteY17" fmla="*/ 3045112 h 3657205"/>
              <a:gd name="connsiteX18" fmla="*/ 709780 w 3657218"/>
              <a:gd name="connsiteY18" fmla="*/ 2651634 h 3657205"/>
              <a:gd name="connsiteX19" fmla="*/ 667870 w 3657218"/>
              <a:gd name="connsiteY19" fmla="*/ 2620868 h 3657205"/>
              <a:gd name="connsiteX20" fmla="*/ 61794 w 3657218"/>
              <a:gd name="connsiteY20" fmla="*/ 2038795 h 3657205"/>
              <a:gd name="connsiteX21" fmla="*/ 44744 w 3657218"/>
              <a:gd name="connsiteY21" fmla="*/ 1970882 h 3657205"/>
              <a:gd name="connsiteX22" fmla="*/ 167 w 3657218"/>
              <a:gd name="connsiteY22" fmla="*/ 1821816 h 3657205"/>
              <a:gd name="connsiteX23" fmla="*/ 167 w 3657218"/>
              <a:gd name="connsiteY23" fmla="*/ 1707516 h 3657205"/>
              <a:gd name="connsiteX24" fmla="*/ 4263 w 3657218"/>
              <a:gd name="connsiteY24" fmla="*/ 1701896 h 3657205"/>
              <a:gd name="connsiteX25" fmla="*/ 169331 w 3657218"/>
              <a:gd name="connsiteY25" fmla="*/ 1398049 h 3657205"/>
              <a:gd name="connsiteX26" fmla="*/ 184571 w 3657218"/>
              <a:gd name="connsiteY26" fmla="*/ 1360806 h 3657205"/>
              <a:gd name="connsiteX27" fmla="*/ 645010 w 3657218"/>
              <a:gd name="connsiteY27" fmla="*/ 915607 h 3657205"/>
              <a:gd name="connsiteX28" fmla="*/ 692635 w 3657218"/>
              <a:gd name="connsiteY28" fmla="*/ 888366 h 3657205"/>
              <a:gd name="connsiteX29" fmla="*/ 1093256 w 3657218"/>
              <a:gd name="connsiteY29" fmla="*/ 672148 h 3657205"/>
              <a:gd name="connsiteX30" fmla="*/ 1239751 w 3657218"/>
              <a:gd name="connsiteY30" fmla="*/ 686341 h 3657205"/>
              <a:gd name="connsiteX31" fmla="*/ 1256515 w 3657218"/>
              <a:gd name="connsiteY31" fmla="*/ 645859 h 3657205"/>
              <a:gd name="connsiteX32" fmla="*/ 1443681 w 3657218"/>
              <a:gd name="connsiteY32" fmla="*/ 171610 h 3657205"/>
              <a:gd name="connsiteX33" fmla="*/ 1560839 w 3657218"/>
              <a:gd name="connsiteY33" fmla="*/ 32926 h 3657205"/>
              <a:gd name="connsiteX34" fmla="*/ 1642849 w 3657218"/>
              <a:gd name="connsiteY34" fmla="*/ 160 h 3657205"/>
              <a:gd name="connsiteX35" fmla="*/ 2214349 w 3657218"/>
              <a:gd name="connsiteY35" fmla="*/ 160 h 3657205"/>
              <a:gd name="connsiteX36" fmla="*/ 2222636 w 3657218"/>
              <a:gd name="connsiteY36" fmla="*/ 6065 h 3657205"/>
              <a:gd name="connsiteX37" fmla="*/ 2371892 w 3657218"/>
              <a:gd name="connsiteY37" fmla="*/ 412211 h 3657205"/>
              <a:gd name="connsiteX38" fmla="*/ 2220635 w 3657218"/>
              <a:gd name="connsiteY38" fmla="*/ 641573 h 3657205"/>
              <a:gd name="connsiteX39" fmla="*/ 2204348 w 3657218"/>
              <a:gd name="connsiteY39" fmla="*/ 670148 h 3657205"/>
              <a:gd name="connsiteX40" fmla="*/ 2669834 w 3657218"/>
              <a:gd name="connsiteY40" fmla="*/ 845980 h 3657205"/>
              <a:gd name="connsiteX41" fmla="*/ 2705363 w 3657218"/>
              <a:gd name="connsiteY41" fmla="*/ 858362 h 3657205"/>
              <a:gd name="connsiteX42" fmla="*/ 3350967 w 3657218"/>
              <a:gd name="connsiteY42" fmla="*/ 1594645 h 3657205"/>
              <a:gd name="connsiteX43" fmla="*/ 3378971 w 3657218"/>
              <a:gd name="connsiteY43" fmla="*/ 1632745 h 3657205"/>
              <a:gd name="connsiteX44" fmla="*/ 3627192 w 3657218"/>
              <a:gd name="connsiteY44" fmla="*/ 1905350 h 3657205"/>
              <a:gd name="connsiteX45" fmla="*/ 3657386 w 3657218"/>
              <a:gd name="connsiteY45" fmla="*/ 2014507 h 3657205"/>
              <a:gd name="connsiteX46" fmla="*/ 2812709 w 3657218"/>
              <a:gd name="connsiteY46" fmla="*/ 1008952 h 3657205"/>
              <a:gd name="connsiteX47" fmla="*/ 2858810 w 3657218"/>
              <a:gd name="connsiteY47" fmla="*/ 1098678 h 3657205"/>
              <a:gd name="connsiteX48" fmla="*/ 2833093 w 3657218"/>
              <a:gd name="connsiteY48" fmla="*/ 1175354 h 3657205"/>
              <a:gd name="connsiteX49" fmla="*/ 2752035 w 3657218"/>
              <a:gd name="connsiteY49" fmla="*/ 1153732 h 3657205"/>
              <a:gd name="connsiteX50" fmla="*/ 2735652 w 3657218"/>
              <a:gd name="connsiteY50" fmla="*/ 1122109 h 3657205"/>
              <a:gd name="connsiteX51" fmla="*/ 2157961 w 3657218"/>
              <a:gd name="connsiteY51" fmla="*/ 794164 h 3657205"/>
              <a:gd name="connsiteX52" fmla="*/ 2115003 w 3657218"/>
              <a:gd name="connsiteY52" fmla="*/ 805308 h 3657205"/>
              <a:gd name="connsiteX53" fmla="*/ 2000703 w 3657218"/>
              <a:gd name="connsiteY53" fmla="*/ 975710 h 3657205"/>
              <a:gd name="connsiteX54" fmla="*/ 2048328 w 3657218"/>
              <a:gd name="connsiteY54" fmla="*/ 975710 h 3657205"/>
              <a:gd name="connsiteX55" fmla="*/ 2355509 w 3657218"/>
              <a:gd name="connsiteY55" fmla="*/ 975710 h 3657205"/>
              <a:gd name="connsiteX56" fmla="*/ 2496765 w 3657218"/>
              <a:gd name="connsiteY56" fmla="*/ 1098297 h 3657205"/>
              <a:gd name="connsiteX57" fmla="*/ 2448092 w 3657218"/>
              <a:gd name="connsiteY57" fmla="*/ 1216121 h 3657205"/>
              <a:gd name="connsiteX58" fmla="*/ 1588271 w 3657218"/>
              <a:gd name="connsiteY58" fmla="*/ 2128997 h 3657205"/>
              <a:gd name="connsiteX59" fmla="*/ 1392056 w 3657218"/>
              <a:gd name="connsiteY59" fmla="*/ 2336261 h 3657205"/>
              <a:gd name="connsiteX60" fmla="*/ 1204985 w 3657218"/>
              <a:gd name="connsiteY60" fmla="*/ 2298923 h 3657205"/>
              <a:gd name="connsiteX61" fmla="*/ 1212605 w 3657218"/>
              <a:gd name="connsiteY61" fmla="*/ 2206245 h 3657205"/>
              <a:gd name="connsiteX62" fmla="*/ 1503308 w 3657218"/>
              <a:gd name="connsiteY62" fmla="*/ 1508634 h 3657205"/>
              <a:gd name="connsiteX63" fmla="*/ 1520834 w 3657218"/>
              <a:gd name="connsiteY63" fmla="*/ 1465105 h 3657205"/>
              <a:gd name="connsiteX64" fmla="*/ 1494735 w 3657218"/>
              <a:gd name="connsiteY64" fmla="*/ 1463771 h 3657205"/>
              <a:gd name="connsiteX65" fmla="*/ 1184030 w 3657218"/>
              <a:gd name="connsiteY65" fmla="*/ 1463771 h 3657205"/>
              <a:gd name="connsiteX66" fmla="*/ 1025057 w 3657218"/>
              <a:gd name="connsiteY66" fmla="*/ 1230218 h 3657205"/>
              <a:gd name="connsiteX67" fmla="*/ 1061824 w 3657218"/>
              <a:gd name="connsiteY67" fmla="*/ 1137445 h 3657205"/>
              <a:gd name="connsiteX68" fmla="*/ 1190792 w 3657218"/>
              <a:gd name="connsiteY68" fmla="*/ 810166 h 3657205"/>
              <a:gd name="connsiteX69" fmla="*/ 815698 w 3657218"/>
              <a:gd name="connsiteY69" fmla="*/ 935610 h 3657205"/>
              <a:gd name="connsiteX70" fmla="*/ 868371 w 3657218"/>
              <a:gd name="connsiteY70" fmla="*/ 957041 h 3657205"/>
              <a:gd name="connsiteX71" fmla="*/ 909233 w 3657218"/>
              <a:gd name="connsiteY71" fmla="*/ 1039147 h 3657205"/>
              <a:gd name="connsiteX72" fmla="*/ 822841 w 3657218"/>
              <a:gd name="connsiteY72" fmla="*/ 1069912 h 3657205"/>
              <a:gd name="connsiteX73" fmla="*/ 803125 w 3657218"/>
              <a:gd name="connsiteY73" fmla="*/ 1061626 h 3657205"/>
              <a:gd name="connsiteX74" fmla="*/ 330636 w 3657218"/>
              <a:gd name="connsiteY74" fmla="*/ 1269810 h 3657205"/>
              <a:gd name="connsiteX75" fmla="*/ 326875 w 3657218"/>
              <a:gd name="connsiteY75" fmla="*/ 1279939 h 3657205"/>
              <a:gd name="connsiteX76" fmla="*/ 321350 w 3657218"/>
              <a:gd name="connsiteY76" fmla="*/ 1305847 h 3657205"/>
              <a:gd name="connsiteX77" fmla="*/ 426125 w 3657218"/>
              <a:gd name="connsiteY77" fmla="*/ 1287463 h 3657205"/>
              <a:gd name="connsiteX78" fmla="*/ 478322 w 3657218"/>
              <a:gd name="connsiteY78" fmla="*/ 1319372 h 3657205"/>
              <a:gd name="connsiteX79" fmla="*/ 474989 w 3657218"/>
              <a:gd name="connsiteY79" fmla="*/ 1378046 h 3657205"/>
              <a:gd name="connsiteX80" fmla="*/ 421649 w 3657218"/>
              <a:gd name="connsiteY80" fmla="*/ 1407193 h 3657205"/>
              <a:gd name="connsiteX81" fmla="*/ 128506 w 3657218"/>
              <a:gd name="connsiteY81" fmla="*/ 1834352 h 3657205"/>
              <a:gd name="connsiteX82" fmla="*/ 176856 w 3657218"/>
              <a:gd name="connsiteY82" fmla="*/ 1959643 h 3657205"/>
              <a:gd name="connsiteX83" fmla="*/ 324779 w 3657218"/>
              <a:gd name="connsiteY83" fmla="*/ 2095469 h 3657205"/>
              <a:gd name="connsiteX84" fmla="*/ 358498 w 3657218"/>
              <a:gd name="connsiteY84" fmla="*/ 2181194 h 3657205"/>
              <a:gd name="connsiteX85" fmla="*/ 266867 w 3657218"/>
              <a:gd name="connsiteY85" fmla="*/ 2202340 h 3657205"/>
              <a:gd name="connsiteX86" fmla="*/ 216956 w 3657218"/>
              <a:gd name="connsiteY86" fmla="*/ 2174908 h 3657205"/>
              <a:gd name="connsiteX87" fmla="*/ 671680 w 3657218"/>
              <a:gd name="connsiteY87" fmla="*/ 2494757 h 3657205"/>
              <a:gd name="connsiteX88" fmla="*/ 671680 w 3657218"/>
              <a:gd name="connsiteY88" fmla="*/ 2402650 h 3657205"/>
              <a:gd name="connsiteX89" fmla="*/ 732735 w 3657218"/>
              <a:gd name="connsiteY89" fmla="*/ 2342071 h 3657205"/>
              <a:gd name="connsiteX90" fmla="*/ 792743 w 3657218"/>
              <a:gd name="connsiteY90" fmla="*/ 2403698 h 3657205"/>
              <a:gd name="connsiteX91" fmla="*/ 792743 w 3657218"/>
              <a:gd name="connsiteY91" fmla="*/ 2425129 h 3657205"/>
              <a:gd name="connsiteX92" fmla="*/ 1375673 w 3657218"/>
              <a:gd name="connsiteY92" fmla="*/ 2914619 h 3657205"/>
              <a:gd name="connsiteX93" fmla="*/ 1668947 w 3657218"/>
              <a:gd name="connsiteY93" fmla="*/ 2729929 h 3657205"/>
              <a:gd name="connsiteX94" fmla="*/ 1607797 w 3657218"/>
              <a:gd name="connsiteY94" fmla="*/ 2683162 h 3657205"/>
              <a:gd name="connsiteX95" fmla="*/ 1598540 w 3657218"/>
              <a:gd name="connsiteY95" fmla="*/ 2601515 h 3657205"/>
              <a:gd name="connsiteX96" fmla="*/ 1599701 w 3657218"/>
              <a:gd name="connsiteY96" fmla="*/ 2600104 h 3657205"/>
              <a:gd name="connsiteX97" fmla="*/ 1679901 w 3657218"/>
              <a:gd name="connsiteY97" fmla="*/ 2587054 h 3657205"/>
              <a:gd name="connsiteX98" fmla="*/ 1714858 w 3657218"/>
              <a:gd name="connsiteY98" fmla="*/ 2611724 h 3657205"/>
              <a:gd name="connsiteX99" fmla="*/ 2732780 w 3657218"/>
              <a:gd name="connsiteY99" fmla="*/ 2429401 h 3657205"/>
              <a:gd name="connsiteX100" fmla="*/ 2758036 w 3657218"/>
              <a:gd name="connsiteY100" fmla="*/ 2390554 h 3657205"/>
              <a:gd name="connsiteX101" fmla="*/ 2758036 w 3657218"/>
              <a:gd name="connsiteY101" fmla="*/ 2330165 h 3657205"/>
              <a:gd name="connsiteX102" fmla="*/ 2703648 w 3657218"/>
              <a:gd name="connsiteY102" fmla="*/ 2214722 h 3657205"/>
              <a:gd name="connsiteX103" fmla="*/ 2737807 w 3657218"/>
              <a:gd name="connsiteY103" fmla="*/ 2138954 h 3657205"/>
              <a:gd name="connsiteX104" fmla="*/ 2738986 w 3657218"/>
              <a:gd name="connsiteY104" fmla="*/ 2138522 h 3657205"/>
              <a:gd name="connsiteX105" fmla="*/ 2816043 w 3657218"/>
              <a:gd name="connsiteY105" fmla="*/ 2171764 h 3657205"/>
              <a:gd name="connsiteX106" fmla="*/ 2828807 w 3657218"/>
              <a:gd name="connsiteY106" fmla="*/ 2205007 h 3657205"/>
              <a:gd name="connsiteX107" fmla="*/ 3300977 w 3657218"/>
              <a:gd name="connsiteY107" fmla="*/ 2414577 h 3657205"/>
              <a:gd name="connsiteX108" fmla="*/ 3520988 w 3657218"/>
              <a:gd name="connsiteY108" fmla="*/ 1973644 h 3657205"/>
              <a:gd name="connsiteX109" fmla="*/ 3335727 w 3657218"/>
              <a:gd name="connsiteY109" fmla="*/ 1748283 h 3657205"/>
              <a:gd name="connsiteX110" fmla="*/ 3300770 w 3657218"/>
              <a:gd name="connsiteY110" fmla="*/ 1853058 h 3657205"/>
              <a:gd name="connsiteX111" fmla="*/ 3227142 w 3657218"/>
              <a:gd name="connsiteY111" fmla="*/ 1886681 h 3657205"/>
              <a:gd name="connsiteX112" fmla="*/ 3186566 w 3657218"/>
              <a:gd name="connsiteY112" fmla="*/ 1816291 h 3657205"/>
              <a:gd name="connsiteX113" fmla="*/ 3196091 w 3657218"/>
              <a:gd name="connsiteY113" fmla="*/ 1785716 h 3657205"/>
              <a:gd name="connsiteX114" fmla="*/ 3056835 w 3657218"/>
              <a:gd name="connsiteY114" fmla="*/ 1161162 h 3657205"/>
              <a:gd name="connsiteX115" fmla="*/ 2812709 w 3657218"/>
              <a:gd name="connsiteY115" fmla="*/ 1008952 h 3657205"/>
              <a:gd name="connsiteX116" fmla="*/ 1348717 w 3657218"/>
              <a:gd name="connsiteY116" fmla="*/ 2194434 h 3657205"/>
              <a:gd name="connsiteX117" fmla="*/ 1355575 w 3657218"/>
              <a:gd name="connsiteY117" fmla="*/ 2197958 h 3657205"/>
              <a:gd name="connsiteX118" fmla="*/ 2380179 w 3657218"/>
              <a:gd name="connsiteY118" fmla="*/ 1109822 h 3657205"/>
              <a:gd name="connsiteX119" fmla="*/ 2373797 w 3657218"/>
              <a:gd name="connsiteY119" fmla="*/ 1099630 h 3657205"/>
              <a:gd name="connsiteX120" fmla="*/ 2335697 w 3657218"/>
              <a:gd name="connsiteY120" fmla="*/ 1098011 h 3657205"/>
              <a:gd name="connsiteX121" fmla="*/ 2000132 w 3657218"/>
              <a:gd name="connsiteY121" fmla="*/ 1098011 h 3657205"/>
              <a:gd name="connsiteX122" fmla="*/ 1882117 w 3657218"/>
              <a:gd name="connsiteY122" fmla="*/ 1040290 h 3657205"/>
              <a:gd name="connsiteX123" fmla="*/ 1897547 w 3657218"/>
              <a:gd name="connsiteY123" fmla="*/ 910273 h 3657205"/>
              <a:gd name="connsiteX124" fmla="*/ 2266641 w 3657218"/>
              <a:gd name="connsiteY124" fmla="*/ 350299 h 3657205"/>
              <a:gd name="connsiteX125" fmla="*/ 2285691 w 3657218"/>
              <a:gd name="connsiteY125" fmla="*/ 193422 h 3657205"/>
              <a:gd name="connsiteX126" fmla="*/ 2145007 w 3657218"/>
              <a:gd name="connsiteY126" fmla="*/ 121413 h 3657205"/>
              <a:gd name="connsiteX127" fmla="*/ 1705904 w 3657218"/>
              <a:gd name="connsiteY127" fmla="*/ 121889 h 3657205"/>
              <a:gd name="connsiteX128" fmla="*/ 1553695 w 3657218"/>
              <a:gd name="connsiteY128" fmla="*/ 225235 h 3657205"/>
              <a:gd name="connsiteX129" fmla="*/ 1144120 w 3657218"/>
              <a:gd name="connsiteY129" fmla="*/ 1259174 h 3657205"/>
              <a:gd name="connsiteX130" fmla="*/ 1200413 w 3657218"/>
              <a:gd name="connsiteY130" fmla="*/ 1341851 h 3657205"/>
              <a:gd name="connsiteX131" fmla="*/ 1539598 w 3657218"/>
              <a:gd name="connsiteY131" fmla="*/ 1341851 h 3657205"/>
              <a:gd name="connsiteX132" fmla="*/ 1645135 w 3657218"/>
              <a:gd name="connsiteY132" fmla="*/ 1415289 h 3657205"/>
              <a:gd name="connsiteX133" fmla="*/ 1637134 w 3657218"/>
              <a:gd name="connsiteY133" fmla="*/ 1501014 h 3657205"/>
              <a:gd name="connsiteX134" fmla="*/ 1382245 w 3657218"/>
              <a:gd name="connsiteY134" fmla="*/ 2113090 h 3657205"/>
              <a:gd name="connsiteX135" fmla="*/ 1348717 w 3657218"/>
              <a:gd name="connsiteY135" fmla="*/ 2194434 h 3657205"/>
              <a:gd name="connsiteX136" fmla="*/ 2197204 w 3657218"/>
              <a:gd name="connsiteY136" fmla="*/ 2863946 h 3657205"/>
              <a:gd name="connsiteX137" fmla="*/ 2282929 w 3657218"/>
              <a:gd name="connsiteY137" fmla="*/ 2954434 h 3657205"/>
              <a:gd name="connsiteX138" fmla="*/ 2973110 w 3657218"/>
              <a:gd name="connsiteY138" fmla="*/ 3058542 h 3657205"/>
              <a:gd name="connsiteX139" fmla="*/ 3260861 w 3657218"/>
              <a:gd name="connsiteY139" fmla="*/ 2797271 h 3657205"/>
              <a:gd name="connsiteX140" fmla="*/ 3278482 w 3657218"/>
              <a:gd name="connsiteY140" fmla="*/ 2560956 h 3657205"/>
              <a:gd name="connsiteX141" fmla="*/ 3057788 w 3657218"/>
              <a:gd name="connsiteY141" fmla="*/ 2544859 h 3657205"/>
              <a:gd name="connsiteX142" fmla="*/ 2857763 w 3657218"/>
              <a:gd name="connsiteY142" fmla="*/ 2462658 h 3657205"/>
              <a:gd name="connsiteX143" fmla="*/ 2197204 w 3657218"/>
              <a:gd name="connsiteY143" fmla="*/ 2863946 h 3657205"/>
              <a:gd name="connsiteX144" fmla="*/ 2498956 w 3657218"/>
              <a:gd name="connsiteY144" fmla="*/ 3204370 h 3657205"/>
              <a:gd name="connsiteX145" fmla="*/ 2487145 w 3657218"/>
              <a:gd name="connsiteY145" fmla="*/ 3199607 h 3657205"/>
              <a:gd name="connsiteX146" fmla="*/ 2068997 w 3657218"/>
              <a:gd name="connsiteY146" fmla="*/ 2878138 h 3657205"/>
              <a:gd name="connsiteX147" fmla="*/ 2034993 w 3657218"/>
              <a:gd name="connsiteY147" fmla="*/ 2859088 h 3657205"/>
              <a:gd name="connsiteX148" fmla="*/ 1858876 w 3657218"/>
              <a:gd name="connsiteY148" fmla="*/ 2817464 h 3657205"/>
              <a:gd name="connsiteX149" fmla="*/ 1724954 w 3657218"/>
              <a:gd name="connsiteY149" fmla="*/ 2851183 h 3657205"/>
              <a:gd name="connsiteX150" fmla="*/ 1711715 w 3657218"/>
              <a:gd name="connsiteY150" fmla="*/ 2905570 h 3657205"/>
              <a:gd name="connsiteX151" fmla="*/ 1892690 w 3657218"/>
              <a:gd name="connsiteY151" fmla="*/ 3048445 h 3657205"/>
              <a:gd name="connsiteX152" fmla="*/ 2043947 w 3657218"/>
              <a:gd name="connsiteY152" fmla="*/ 3123502 h 3657205"/>
              <a:gd name="connsiteX153" fmla="*/ 2151865 w 3657218"/>
              <a:gd name="connsiteY153" fmla="*/ 3247327 h 3657205"/>
              <a:gd name="connsiteX154" fmla="*/ 2379703 w 3657218"/>
              <a:gd name="connsiteY154" fmla="*/ 3507931 h 3657205"/>
              <a:gd name="connsiteX155" fmla="*/ 2452569 w 3657218"/>
              <a:gd name="connsiteY155" fmla="*/ 3532506 h 3657205"/>
              <a:gd name="connsiteX156" fmla="*/ 2498194 w 3657218"/>
              <a:gd name="connsiteY156" fmla="*/ 3474880 h 3657205"/>
              <a:gd name="connsiteX157" fmla="*/ 2498956 w 3657218"/>
              <a:gd name="connsiteY157" fmla="*/ 3204370 h 36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657218" h="3657205">
                <a:moveTo>
                  <a:pt x="3657291" y="2128997"/>
                </a:moveTo>
                <a:cubicBezTo>
                  <a:pt x="3651481" y="2153095"/>
                  <a:pt x="3646528" y="2177384"/>
                  <a:pt x="3639670" y="2201197"/>
                </a:cubicBezTo>
                <a:cubicBezTo>
                  <a:pt x="3606395" y="2324482"/>
                  <a:pt x="3525545" y="2429518"/>
                  <a:pt x="3414880" y="2493233"/>
                </a:cubicBezTo>
                <a:cubicBezTo>
                  <a:pt x="3400783" y="2501615"/>
                  <a:pt x="3391067" y="2507140"/>
                  <a:pt x="3395830" y="2528380"/>
                </a:cubicBezTo>
                <a:cubicBezTo>
                  <a:pt x="3449932" y="2756409"/>
                  <a:pt x="3366302" y="2934907"/>
                  <a:pt x="3189423" y="3074258"/>
                </a:cubicBezTo>
                <a:cubicBezTo>
                  <a:pt x="3039309" y="3192463"/>
                  <a:pt x="2864049" y="3236755"/>
                  <a:pt x="2675073" y="3229611"/>
                </a:cubicBezTo>
                <a:cubicBezTo>
                  <a:pt x="2659643" y="3229039"/>
                  <a:pt x="2644212" y="3228944"/>
                  <a:pt x="2628782" y="3228754"/>
                </a:cubicBezTo>
                <a:cubicBezTo>
                  <a:pt x="2627734" y="3228754"/>
                  <a:pt x="2626781" y="3229611"/>
                  <a:pt x="2621352" y="3232278"/>
                </a:cubicBezTo>
                <a:cubicBezTo>
                  <a:pt x="2621352" y="3304573"/>
                  <a:pt x="2622305" y="3379249"/>
                  <a:pt x="2621352" y="3453829"/>
                </a:cubicBezTo>
                <a:cubicBezTo>
                  <a:pt x="2621643" y="3479896"/>
                  <a:pt x="2618080" y="3505862"/>
                  <a:pt x="2610779" y="3530887"/>
                </a:cubicBezTo>
                <a:cubicBezTo>
                  <a:pt x="2564964" y="3669380"/>
                  <a:pt x="2390085" y="3701670"/>
                  <a:pt x="2290930" y="3590037"/>
                </a:cubicBezTo>
                <a:cubicBezTo>
                  <a:pt x="2191775" y="3478404"/>
                  <a:pt x="2095001" y="3366104"/>
                  <a:pt x="1997179" y="3254090"/>
                </a:cubicBezTo>
                <a:cubicBezTo>
                  <a:pt x="1989784" y="3246357"/>
                  <a:pt x="1982790" y="3238250"/>
                  <a:pt x="1976224" y="3229801"/>
                </a:cubicBezTo>
                <a:cubicBezTo>
                  <a:pt x="1947649" y="3189415"/>
                  <a:pt x="1911835" y="3170937"/>
                  <a:pt x="1860400" y="3166270"/>
                </a:cubicBezTo>
                <a:cubicBezTo>
                  <a:pt x="1740099" y="3155221"/>
                  <a:pt x="1656946" y="3087784"/>
                  <a:pt x="1608368" y="2977484"/>
                </a:cubicBezTo>
                <a:cubicBezTo>
                  <a:pt x="1606463" y="2973198"/>
                  <a:pt x="1604939" y="2968626"/>
                  <a:pt x="1602653" y="2964530"/>
                </a:cubicBezTo>
                <a:cubicBezTo>
                  <a:pt x="1601606" y="2962530"/>
                  <a:pt x="1599415" y="2961196"/>
                  <a:pt x="1596748" y="2958720"/>
                </a:cubicBezTo>
                <a:cubicBezTo>
                  <a:pt x="1517194" y="3006574"/>
                  <a:pt x="1427970" y="3036087"/>
                  <a:pt x="1335572" y="3045112"/>
                </a:cubicBezTo>
                <a:cubicBezTo>
                  <a:pt x="1061753" y="3071582"/>
                  <a:pt x="804579" y="2909880"/>
                  <a:pt x="709780" y="2651634"/>
                </a:cubicBezTo>
                <a:cubicBezTo>
                  <a:pt x="701588" y="2629441"/>
                  <a:pt x="692920" y="2621059"/>
                  <a:pt x="667870" y="2620868"/>
                </a:cubicBezTo>
                <a:cubicBezTo>
                  <a:pt x="343025" y="2619321"/>
                  <a:pt x="76459" y="2363313"/>
                  <a:pt x="61794" y="2038795"/>
                </a:cubicBezTo>
                <a:cubicBezTo>
                  <a:pt x="60556" y="2015840"/>
                  <a:pt x="51316" y="1993266"/>
                  <a:pt x="44744" y="1970882"/>
                </a:cubicBezTo>
                <a:cubicBezTo>
                  <a:pt x="30266" y="1921066"/>
                  <a:pt x="15121" y="1871536"/>
                  <a:pt x="167" y="1821816"/>
                </a:cubicBezTo>
                <a:lnTo>
                  <a:pt x="167" y="1707516"/>
                </a:lnTo>
                <a:cubicBezTo>
                  <a:pt x="1596" y="1705611"/>
                  <a:pt x="3977" y="1703896"/>
                  <a:pt x="4263" y="1701896"/>
                </a:cubicBezTo>
                <a:cubicBezTo>
                  <a:pt x="20723" y="1583982"/>
                  <a:pt x="79368" y="1476031"/>
                  <a:pt x="169331" y="1398049"/>
                </a:cubicBezTo>
                <a:cubicBezTo>
                  <a:pt x="178580" y="1387780"/>
                  <a:pt x="183968" y="1374613"/>
                  <a:pt x="184571" y="1360806"/>
                </a:cubicBezTo>
                <a:cubicBezTo>
                  <a:pt x="204383" y="1118871"/>
                  <a:pt x="403646" y="924847"/>
                  <a:pt x="645010" y="915607"/>
                </a:cubicBezTo>
                <a:cubicBezTo>
                  <a:pt x="664685" y="915971"/>
                  <a:pt x="682974" y="905510"/>
                  <a:pt x="692635" y="888366"/>
                </a:cubicBezTo>
                <a:cubicBezTo>
                  <a:pt x="789218" y="748539"/>
                  <a:pt x="923140" y="674720"/>
                  <a:pt x="1093256" y="672148"/>
                </a:cubicBezTo>
                <a:cubicBezTo>
                  <a:pt x="1140881" y="671386"/>
                  <a:pt x="1189459" y="681102"/>
                  <a:pt x="1239751" y="686341"/>
                </a:cubicBezTo>
                <a:cubicBezTo>
                  <a:pt x="1244799" y="674149"/>
                  <a:pt x="1250895" y="660052"/>
                  <a:pt x="1256515" y="645859"/>
                </a:cubicBezTo>
                <a:cubicBezTo>
                  <a:pt x="1318999" y="487839"/>
                  <a:pt x="1381769" y="329820"/>
                  <a:pt x="1443681" y="171610"/>
                </a:cubicBezTo>
                <a:cubicBezTo>
                  <a:pt x="1467113" y="111793"/>
                  <a:pt x="1503689" y="63120"/>
                  <a:pt x="1560839" y="32926"/>
                </a:cubicBezTo>
                <a:cubicBezTo>
                  <a:pt x="1587533" y="20460"/>
                  <a:pt x="1614914" y="9521"/>
                  <a:pt x="1642849" y="160"/>
                </a:cubicBezTo>
                <a:lnTo>
                  <a:pt x="2214349" y="160"/>
                </a:lnTo>
                <a:cubicBezTo>
                  <a:pt x="2217111" y="2160"/>
                  <a:pt x="2219588" y="5493"/>
                  <a:pt x="2222636" y="6065"/>
                </a:cubicBezTo>
                <a:cubicBezTo>
                  <a:pt x="2390657" y="39022"/>
                  <a:pt x="2489907" y="247429"/>
                  <a:pt x="2371892" y="412211"/>
                </a:cubicBezTo>
                <a:cubicBezTo>
                  <a:pt x="2318648" y="486697"/>
                  <a:pt x="2270737" y="564611"/>
                  <a:pt x="2220635" y="641573"/>
                </a:cubicBezTo>
                <a:cubicBezTo>
                  <a:pt x="2215111" y="650050"/>
                  <a:pt x="2211110" y="659194"/>
                  <a:pt x="2204348" y="670148"/>
                </a:cubicBezTo>
                <a:cubicBezTo>
                  <a:pt x="2382275" y="676435"/>
                  <a:pt x="2536199" y="734251"/>
                  <a:pt x="2669834" y="845980"/>
                </a:cubicBezTo>
                <a:cubicBezTo>
                  <a:pt x="2680334" y="853254"/>
                  <a:pt x="2692616" y="857535"/>
                  <a:pt x="2705363" y="858362"/>
                </a:cubicBezTo>
                <a:cubicBezTo>
                  <a:pt x="3099602" y="906559"/>
                  <a:pt x="3361349" y="1243077"/>
                  <a:pt x="3350967" y="1594645"/>
                </a:cubicBezTo>
                <a:cubicBezTo>
                  <a:pt x="3350300" y="1618457"/>
                  <a:pt x="3362111" y="1624553"/>
                  <a:pt x="3378971" y="1632745"/>
                </a:cubicBezTo>
                <a:cubicBezTo>
                  <a:pt x="3494896" y="1686682"/>
                  <a:pt x="3584322" y="1784892"/>
                  <a:pt x="3627192" y="1905350"/>
                </a:cubicBezTo>
                <a:cubicBezTo>
                  <a:pt x="3640337" y="1940593"/>
                  <a:pt x="3647480" y="1978026"/>
                  <a:pt x="3657386" y="2014507"/>
                </a:cubicBezTo>
                <a:close/>
                <a:moveTo>
                  <a:pt x="2812709" y="1008952"/>
                </a:moveTo>
                <a:cubicBezTo>
                  <a:pt x="2830807" y="1043814"/>
                  <a:pt x="2846428" y="1070579"/>
                  <a:pt x="2858810" y="1098678"/>
                </a:cubicBezTo>
                <a:cubicBezTo>
                  <a:pt x="2872087" y="1127003"/>
                  <a:pt x="2860764" y="1160762"/>
                  <a:pt x="2833093" y="1175354"/>
                </a:cubicBezTo>
                <a:cubicBezTo>
                  <a:pt x="2804687" y="1191368"/>
                  <a:pt x="2768691" y="1181766"/>
                  <a:pt x="2752035" y="1153732"/>
                </a:cubicBezTo>
                <a:cubicBezTo>
                  <a:pt x="2745653" y="1144207"/>
                  <a:pt x="2741462" y="1132492"/>
                  <a:pt x="2735652" y="1122109"/>
                </a:cubicBezTo>
                <a:cubicBezTo>
                  <a:pt x="2608303" y="897986"/>
                  <a:pt x="2417231" y="785972"/>
                  <a:pt x="2157961" y="794164"/>
                </a:cubicBezTo>
                <a:cubicBezTo>
                  <a:pt x="2143197" y="794164"/>
                  <a:pt x="2121766" y="795973"/>
                  <a:pt x="2115003" y="805308"/>
                </a:cubicBezTo>
                <a:cubicBezTo>
                  <a:pt x="2076903" y="858457"/>
                  <a:pt x="2041375" y="914179"/>
                  <a:pt x="2000703" y="975710"/>
                </a:cubicBezTo>
                <a:lnTo>
                  <a:pt x="2048328" y="975710"/>
                </a:lnTo>
                <a:cubicBezTo>
                  <a:pt x="2150722" y="975710"/>
                  <a:pt x="2253116" y="974948"/>
                  <a:pt x="2355509" y="975710"/>
                </a:cubicBezTo>
                <a:cubicBezTo>
                  <a:pt x="2434948" y="976567"/>
                  <a:pt x="2489621" y="1024669"/>
                  <a:pt x="2496765" y="1098297"/>
                </a:cubicBezTo>
                <a:cubicBezTo>
                  <a:pt x="2501337" y="1145922"/>
                  <a:pt x="2479715" y="1182593"/>
                  <a:pt x="2448092" y="1216121"/>
                </a:cubicBezTo>
                <a:cubicBezTo>
                  <a:pt x="2161136" y="1520223"/>
                  <a:pt x="1874529" y="1824515"/>
                  <a:pt x="1588271" y="2128997"/>
                </a:cubicBezTo>
                <a:cubicBezTo>
                  <a:pt x="1523024" y="2198053"/>
                  <a:pt x="1458445" y="2268062"/>
                  <a:pt x="1392056" y="2336261"/>
                </a:cubicBezTo>
                <a:cubicBezTo>
                  <a:pt x="1330429" y="2399602"/>
                  <a:pt x="1227845" y="2380171"/>
                  <a:pt x="1204985" y="2298923"/>
                </a:cubicBezTo>
                <a:cubicBezTo>
                  <a:pt x="1197839" y="2267989"/>
                  <a:pt x="1200503" y="2235597"/>
                  <a:pt x="1212605" y="2206245"/>
                </a:cubicBezTo>
                <a:cubicBezTo>
                  <a:pt x="1307855" y="1972978"/>
                  <a:pt x="1406057" y="1741044"/>
                  <a:pt x="1503308" y="1508634"/>
                </a:cubicBezTo>
                <a:cubicBezTo>
                  <a:pt x="1509023" y="1494918"/>
                  <a:pt x="1514357" y="1481297"/>
                  <a:pt x="1520834" y="1465105"/>
                </a:cubicBezTo>
                <a:cubicBezTo>
                  <a:pt x="1508927" y="1464438"/>
                  <a:pt x="1501784" y="1463771"/>
                  <a:pt x="1494735" y="1463771"/>
                </a:cubicBezTo>
                <a:cubicBezTo>
                  <a:pt x="1391198" y="1463771"/>
                  <a:pt x="1287566" y="1464724"/>
                  <a:pt x="1184030" y="1463771"/>
                </a:cubicBezTo>
                <a:cubicBezTo>
                  <a:pt x="1057061" y="1462247"/>
                  <a:pt x="980671" y="1348995"/>
                  <a:pt x="1025057" y="1230218"/>
                </a:cubicBezTo>
                <a:cubicBezTo>
                  <a:pt x="1036678" y="1199071"/>
                  <a:pt x="1049632" y="1168401"/>
                  <a:pt x="1061824" y="1137445"/>
                </a:cubicBezTo>
                <a:cubicBezTo>
                  <a:pt x="1104623" y="1028288"/>
                  <a:pt x="1147612" y="919195"/>
                  <a:pt x="1190792" y="810166"/>
                </a:cubicBezTo>
                <a:cubicBezTo>
                  <a:pt x="1070873" y="758921"/>
                  <a:pt x="874943" y="827406"/>
                  <a:pt x="815698" y="935610"/>
                </a:cubicBezTo>
                <a:cubicBezTo>
                  <a:pt x="833319" y="942754"/>
                  <a:pt x="851035" y="949421"/>
                  <a:pt x="868371" y="957041"/>
                </a:cubicBezTo>
                <a:cubicBezTo>
                  <a:pt x="907614" y="974567"/>
                  <a:pt x="923045" y="1006095"/>
                  <a:pt x="909233" y="1039147"/>
                </a:cubicBezTo>
                <a:cubicBezTo>
                  <a:pt x="895422" y="1072198"/>
                  <a:pt x="861608" y="1084771"/>
                  <a:pt x="822841" y="1069912"/>
                </a:cubicBezTo>
                <a:cubicBezTo>
                  <a:pt x="816174" y="1067436"/>
                  <a:pt x="809697" y="1064293"/>
                  <a:pt x="803125" y="1061626"/>
                </a:cubicBezTo>
                <a:cubicBezTo>
                  <a:pt x="615162" y="988640"/>
                  <a:pt x="403622" y="1081847"/>
                  <a:pt x="330636" y="1269810"/>
                </a:cubicBezTo>
                <a:cubicBezTo>
                  <a:pt x="329332" y="1273167"/>
                  <a:pt x="328079" y="1276544"/>
                  <a:pt x="326875" y="1279939"/>
                </a:cubicBezTo>
                <a:cubicBezTo>
                  <a:pt x="324512" y="1288455"/>
                  <a:pt x="322667" y="1297107"/>
                  <a:pt x="321350" y="1305847"/>
                </a:cubicBezTo>
                <a:cubicBezTo>
                  <a:pt x="358498" y="1298608"/>
                  <a:pt x="392121" y="1287273"/>
                  <a:pt x="426125" y="1287463"/>
                </a:cubicBezTo>
                <a:cubicBezTo>
                  <a:pt x="447380" y="1289876"/>
                  <a:pt x="466484" y="1301555"/>
                  <a:pt x="478322" y="1319372"/>
                </a:cubicBezTo>
                <a:cubicBezTo>
                  <a:pt x="486444" y="1338376"/>
                  <a:pt x="485211" y="1360085"/>
                  <a:pt x="474989" y="1378046"/>
                </a:cubicBezTo>
                <a:cubicBezTo>
                  <a:pt x="465464" y="1393191"/>
                  <a:pt x="441175" y="1403287"/>
                  <a:pt x="421649" y="1407193"/>
                </a:cubicBezTo>
                <a:cubicBezTo>
                  <a:pt x="222743" y="1444200"/>
                  <a:pt x="91498" y="1635446"/>
                  <a:pt x="128506" y="1834352"/>
                </a:cubicBezTo>
                <a:cubicBezTo>
                  <a:pt x="136764" y="1878738"/>
                  <a:pt x="153156" y="1921215"/>
                  <a:pt x="176856" y="1959643"/>
                </a:cubicBezTo>
                <a:cubicBezTo>
                  <a:pt x="212553" y="2017810"/>
                  <a:pt x="263785" y="2064852"/>
                  <a:pt x="324779" y="2095469"/>
                </a:cubicBezTo>
                <a:cubicBezTo>
                  <a:pt x="362879" y="2115757"/>
                  <a:pt x="375166" y="2148333"/>
                  <a:pt x="358498" y="2181194"/>
                </a:cubicBezTo>
                <a:cubicBezTo>
                  <a:pt x="341829" y="2214055"/>
                  <a:pt x="307063" y="2223009"/>
                  <a:pt x="266867" y="2202340"/>
                </a:cubicBezTo>
                <a:cubicBezTo>
                  <a:pt x="250199" y="2193767"/>
                  <a:pt x="234006" y="2184242"/>
                  <a:pt x="216956" y="2174908"/>
                </a:cubicBezTo>
                <a:cubicBezTo>
                  <a:pt x="241150" y="2339881"/>
                  <a:pt x="508802" y="2528285"/>
                  <a:pt x="671680" y="2494757"/>
                </a:cubicBezTo>
                <a:cubicBezTo>
                  <a:pt x="671680" y="2464277"/>
                  <a:pt x="670441" y="2433416"/>
                  <a:pt x="671680" y="2402650"/>
                </a:cubicBezTo>
                <a:cubicBezTo>
                  <a:pt x="673489" y="2364550"/>
                  <a:pt x="698064" y="2341690"/>
                  <a:pt x="732735" y="2342071"/>
                </a:cubicBezTo>
                <a:cubicBezTo>
                  <a:pt x="767406" y="2342452"/>
                  <a:pt x="791028" y="2366360"/>
                  <a:pt x="792743" y="2403698"/>
                </a:cubicBezTo>
                <a:cubicBezTo>
                  <a:pt x="792743" y="2410842"/>
                  <a:pt x="792743" y="2417986"/>
                  <a:pt x="792743" y="2425129"/>
                </a:cubicBezTo>
                <a:cubicBezTo>
                  <a:pt x="790266" y="2742693"/>
                  <a:pt x="1064015" y="2973484"/>
                  <a:pt x="1375673" y="2914619"/>
                </a:cubicBezTo>
                <a:cubicBezTo>
                  <a:pt x="1495783" y="2891664"/>
                  <a:pt x="1592747" y="2829085"/>
                  <a:pt x="1668947" y="2729929"/>
                </a:cubicBezTo>
                <a:cubicBezTo>
                  <a:pt x="1646945" y="2713261"/>
                  <a:pt x="1626180" y="2699545"/>
                  <a:pt x="1607797" y="2683162"/>
                </a:cubicBezTo>
                <a:cubicBezTo>
                  <a:pt x="1582694" y="2663172"/>
                  <a:pt x="1578550" y="2626618"/>
                  <a:pt x="1598540" y="2601515"/>
                </a:cubicBezTo>
                <a:cubicBezTo>
                  <a:pt x="1598919" y="2601039"/>
                  <a:pt x="1599306" y="2600568"/>
                  <a:pt x="1599701" y="2600104"/>
                </a:cubicBezTo>
                <a:cubicBezTo>
                  <a:pt x="1619073" y="2575730"/>
                  <a:pt x="1653801" y="2570079"/>
                  <a:pt x="1679901" y="2587054"/>
                </a:cubicBezTo>
                <a:cubicBezTo>
                  <a:pt x="1692093" y="2594293"/>
                  <a:pt x="1703142" y="2603628"/>
                  <a:pt x="1714858" y="2611724"/>
                </a:cubicBezTo>
                <a:cubicBezTo>
                  <a:pt x="2046296" y="2842468"/>
                  <a:pt x="2502036" y="2760839"/>
                  <a:pt x="2732780" y="2429401"/>
                </a:cubicBezTo>
                <a:cubicBezTo>
                  <a:pt x="2741607" y="2416722"/>
                  <a:pt x="2750030" y="2403766"/>
                  <a:pt x="2758036" y="2390554"/>
                </a:cubicBezTo>
                <a:cubicBezTo>
                  <a:pt x="2771466" y="2368265"/>
                  <a:pt x="2771561" y="2353025"/>
                  <a:pt x="2758036" y="2330165"/>
                </a:cubicBezTo>
                <a:cubicBezTo>
                  <a:pt x="2736587" y="2293337"/>
                  <a:pt x="2718389" y="2254710"/>
                  <a:pt x="2703648" y="2214722"/>
                </a:cubicBezTo>
                <a:cubicBezTo>
                  <a:pt x="2692158" y="2184367"/>
                  <a:pt x="2707452" y="2150444"/>
                  <a:pt x="2737807" y="2138954"/>
                </a:cubicBezTo>
                <a:cubicBezTo>
                  <a:pt x="2738198" y="2138806"/>
                  <a:pt x="2738591" y="2138662"/>
                  <a:pt x="2738986" y="2138522"/>
                </a:cubicBezTo>
                <a:cubicBezTo>
                  <a:pt x="2769436" y="2126868"/>
                  <a:pt x="2803626" y="2141617"/>
                  <a:pt x="2816043" y="2171764"/>
                </a:cubicBezTo>
                <a:cubicBezTo>
                  <a:pt x="2821187" y="2182432"/>
                  <a:pt x="2824425" y="2193958"/>
                  <a:pt x="2828807" y="2205007"/>
                </a:cubicBezTo>
                <a:cubicBezTo>
                  <a:pt x="2901322" y="2393264"/>
                  <a:pt x="3112719" y="2487092"/>
                  <a:pt x="3300977" y="2414577"/>
                </a:cubicBezTo>
                <a:cubicBezTo>
                  <a:pt x="3477337" y="2346645"/>
                  <a:pt x="3572759" y="2155406"/>
                  <a:pt x="3520988" y="1973644"/>
                </a:cubicBezTo>
                <a:cubicBezTo>
                  <a:pt x="3492413" y="1873060"/>
                  <a:pt x="3430310" y="1798765"/>
                  <a:pt x="3335727" y="1748283"/>
                </a:cubicBezTo>
                <a:cubicBezTo>
                  <a:pt x="3323345" y="1785907"/>
                  <a:pt x="3313915" y="1820101"/>
                  <a:pt x="3300770" y="1853058"/>
                </a:cubicBezTo>
                <a:cubicBezTo>
                  <a:pt x="3289394" y="1882366"/>
                  <a:pt x="3256741" y="1897278"/>
                  <a:pt x="3227142" y="1886681"/>
                </a:cubicBezTo>
                <a:cubicBezTo>
                  <a:pt x="3197495" y="1877184"/>
                  <a:pt x="3179926" y="1846706"/>
                  <a:pt x="3186566" y="1816291"/>
                </a:cubicBezTo>
                <a:cubicBezTo>
                  <a:pt x="3189193" y="1805937"/>
                  <a:pt x="3192372" y="1795731"/>
                  <a:pt x="3196091" y="1785716"/>
                </a:cubicBezTo>
                <a:cubicBezTo>
                  <a:pt x="3269147" y="1550925"/>
                  <a:pt x="3224666" y="1341661"/>
                  <a:pt x="3056835" y="1161162"/>
                </a:cubicBezTo>
                <a:cubicBezTo>
                  <a:pt x="2990178" y="1089941"/>
                  <a:pt x="2906000" y="1037457"/>
                  <a:pt x="2812709" y="1008952"/>
                </a:cubicBezTo>
                <a:close/>
                <a:moveTo>
                  <a:pt x="1348717" y="2194434"/>
                </a:moveTo>
                <a:lnTo>
                  <a:pt x="1355575" y="2197958"/>
                </a:lnTo>
                <a:cubicBezTo>
                  <a:pt x="1697014" y="1835246"/>
                  <a:pt x="2038549" y="1472534"/>
                  <a:pt x="2380179" y="1109822"/>
                </a:cubicBezTo>
                <a:lnTo>
                  <a:pt x="2373797" y="1099630"/>
                </a:lnTo>
                <a:cubicBezTo>
                  <a:pt x="2361129" y="1099059"/>
                  <a:pt x="2348556" y="1098011"/>
                  <a:pt x="2335697" y="1098011"/>
                </a:cubicBezTo>
                <a:cubicBezTo>
                  <a:pt x="2223779" y="1098011"/>
                  <a:pt x="2111955" y="1097344"/>
                  <a:pt x="2000132" y="1098011"/>
                </a:cubicBezTo>
                <a:cubicBezTo>
                  <a:pt x="1950411" y="1098011"/>
                  <a:pt x="1907072" y="1086867"/>
                  <a:pt x="1882117" y="1040290"/>
                </a:cubicBezTo>
                <a:cubicBezTo>
                  <a:pt x="1857161" y="993712"/>
                  <a:pt x="1869449" y="952183"/>
                  <a:pt x="1897547" y="910273"/>
                </a:cubicBezTo>
                <a:cubicBezTo>
                  <a:pt x="2021372" y="723964"/>
                  <a:pt x="2142816" y="536417"/>
                  <a:pt x="2266641" y="350299"/>
                </a:cubicBezTo>
                <a:cubicBezTo>
                  <a:pt x="2300169" y="299911"/>
                  <a:pt x="2315409" y="249334"/>
                  <a:pt x="2285691" y="193422"/>
                </a:cubicBezTo>
                <a:cubicBezTo>
                  <a:pt x="2255973" y="137510"/>
                  <a:pt x="2205681" y="120841"/>
                  <a:pt x="2145007" y="121413"/>
                </a:cubicBezTo>
                <a:cubicBezTo>
                  <a:pt x="1998608" y="122746"/>
                  <a:pt x="1852208" y="121413"/>
                  <a:pt x="1705904" y="121889"/>
                </a:cubicBezTo>
                <a:cubicBezTo>
                  <a:pt x="1622751" y="121889"/>
                  <a:pt x="1584270" y="147797"/>
                  <a:pt x="1553695" y="225235"/>
                </a:cubicBezTo>
                <a:cubicBezTo>
                  <a:pt x="1417233" y="569850"/>
                  <a:pt x="1280708" y="914496"/>
                  <a:pt x="1144120" y="1259174"/>
                </a:cubicBezTo>
                <a:cubicBezTo>
                  <a:pt x="1120974" y="1317753"/>
                  <a:pt x="1137357" y="1341756"/>
                  <a:pt x="1200413" y="1341851"/>
                </a:cubicBezTo>
                <a:cubicBezTo>
                  <a:pt x="1313474" y="1341851"/>
                  <a:pt x="1426536" y="1341851"/>
                  <a:pt x="1539598" y="1341851"/>
                </a:cubicBezTo>
                <a:cubicBezTo>
                  <a:pt x="1592747" y="1342327"/>
                  <a:pt x="1635800" y="1368807"/>
                  <a:pt x="1645135" y="1415289"/>
                </a:cubicBezTo>
                <a:cubicBezTo>
                  <a:pt x="1650434" y="1444054"/>
                  <a:pt x="1647664" y="1473726"/>
                  <a:pt x="1637134" y="1501014"/>
                </a:cubicBezTo>
                <a:cubicBezTo>
                  <a:pt x="1553695" y="1705801"/>
                  <a:pt x="1467589" y="1909255"/>
                  <a:pt x="1382245" y="2113090"/>
                </a:cubicBezTo>
                <a:cubicBezTo>
                  <a:pt x="1371005" y="2140141"/>
                  <a:pt x="1359861" y="2167097"/>
                  <a:pt x="1348717" y="2194434"/>
                </a:cubicBezTo>
                <a:close/>
                <a:moveTo>
                  <a:pt x="2197204" y="2863946"/>
                </a:moveTo>
                <a:cubicBezTo>
                  <a:pt x="2229684" y="2898522"/>
                  <a:pt x="2253687" y="2929859"/>
                  <a:pt x="2282929" y="2954434"/>
                </a:cubicBezTo>
                <a:cubicBezTo>
                  <a:pt x="2491812" y="3128170"/>
                  <a:pt x="2726222" y="3148172"/>
                  <a:pt x="2973110" y="3058542"/>
                </a:cubicBezTo>
                <a:cubicBezTo>
                  <a:pt x="3102746" y="3011584"/>
                  <a:pt x="3204187" y="2926906"/>
                  <a:pt x="3260861" y="2797271"/>
                </a:cubicBezTo>
                <a:cubicBezTo>
                  <a:pt x="3295627" y="2717737"/>
                  <a:pt x="3302961" y="2635346"/>
                  <a:pt x="3278482" y="2560956"/>
                </a:cubicBezTo>
                <a:cubicBezTo>
                  <a:pt x="3200663" y="2556193"/>
                  <a:pt x="3126749" y="2560956"/>
                  <a:pt x="3057788" y="2544859"/>
                </a:cubicBezTo>
                <a:cubicBezTo>
                  <a:pt x="2988827" y="2528761"/>
                  <a:pt x="2925390" y="2491519"/>
                  <a:pt x="2857763" y="2462658"/>
                </a:cubicBezTo>
                <a:cubicBezTo>
                  <a:pt x="2706601" y="2694401"/>
                  <a:pt x="2488097" y="2829751"/>
                  <a:pt x="2197204" y="2863946"/>
                </a:cubicBezTo>
                <a:close/>
                <a:moveTo>
                  <a:pt x="2498956" y="3204370"/>
                </a:moveTo>
                <a:cubicBezTo>
                  <a:pt x="2493622" y="3202179"/>
                  <a:pt x="2490479" y="3200560"/>
                  <a:pt x="2487145" y="3199607"/>
                </a:cubicBezTo>
                <a:cubicBezTo>
                  <a:pt x="2303884" y="3149506"/>
                  <a:pt x="2164247" y="3043397"/>
                  <a:pt x="2068997" y="2878138"/>
                </a:cubicBezTo>
                <a:cubicBezTo>
                  <a:pt x="2063378" y="2868613"/>
                  <a:pt x="2047376" y="2861755"/>
                  <a:pt x="2034993" y="2859088"/>
                </a:cubicBezTo>
                <a:cubicBezTo>
                  <a:pt x="1976224" y="2844991"/>
                  <a:pt x="1913359" y="2840896"/>
                  <a:pt x="1858876" y="2817464"/>
                </a:cubicBezTo>
                <a:cubicBezTo>
                  <a:pt x="1799345" y="2791842"/>
                  <a:pt x="1760387" y="2794414"/>
                  <a:pt x="1724954" y="2851183"/>
                </a:cubicBezTo>
                <a:cubicBezTo>
                  <a:pt x="1713239" y="2870233"/>
                  <a:pt x="1705904" y="2883663"/>
                  <a:pt x="1711715" y="2905570"/>
                </a:cubicBezTo>
                <a:cubicBezTo>
                  <a:pt x="1733051" y="2991295"/>
                  <a:pt x="1797440" y="3044635"/>
                  <a:pt x="1892690" y="3048445"/>
                </a:cubicBezTo>
                <a:cubicBezTo>
                  <a:pt x="1951735" y="3049836"/>
                  <a:pt x="2007127" y="3077323"/>
                  <a:pt x="2043947" y="3123502"/>
                </a:cubicBezTo>
                <a:cubicBezTo>
                  <a:pt x="2079189" y="3165412"/>
                  <a:pt x="2115860" y="3206084"/>
                  <a:pt x="2151865" y="3247327"/>
                </a:cubicBezTo>
                <a:cubicBezTo>
                  <a:pt x="2228065" y="3334195"/>
                  <a:pt x="2304011" y="3421063"/>
                  <a:pt x="2379703" y="3507931"/>
                </a:cubicBezTo>
                <a:cubicBezTo>
                  <a:pt x="2398753" y="3530125"/>
                  <a:pt x="2422470" y="3542126"/>
                  <a:pt x="2452569" y="3532506"/>
                </a:cubicBezTo>
                <a:cubicBezTo>
                  <a:pt x="2479216" y="3526069"/>
                  <a:pt x="2498041" y="3502293"/>
                  <a:pt x="2498194" y="3474880"/>
                </a:cubicBezTo>
                <a:cubicBezTo>
                  <a:pt x="2499908" y="3384487"/>
                  <a:pt x="2498956" y="3294190"/>
                  <a:pt x="2498956" y="3204370"/>
                </a:cubicBezTo>
                <a:close/>
              </a:path>
            </a:pathLst>
          </a:custGeom>
          <a:solidFill>
            <a:schemeClr val="bg1"/>
          </a:solidFill>
          <a:ln w="9525" cap="flat">
            <a:noFill/>
            <a:prstDash val="solid"/>
            <a:miter/>
          </a:ln>
        </p:spPr>
        <p:txBody>
          <a:bodyPr rtlCol="0" anchor="ctr"/>
          <a:lstStyle/>
          <a:p>
            <a:endParaRPr lang="en-RO"/>
          </a:p>
        </p:txBody>
      </p:sp>
      <p:grpSp>
        <p:nvGrpSpPr>
          <p:cNvPr id="11" name="Graphic 9">
            <a:extLst>
              <a:ext uri="{FF2B5EF4-FFF2-40B4-BE49-F238E27FC236}">
                <a16:creationId xmlns:a16="http://schemas.microsoft.com/office/drawing/2014/main" id="{94CDD682-6D18-9441-9F11-0384572024E3}"/>
              </a:ext>
            </a:extLst>
          </p:cNvPr>
          <p:cNvGrpSpPr>
            <a:grpSpLocks noChangeAspect="1"/>
          </p:cNvGrpSpPr>
          <p:nvPr/>
        </p:nvGrpSpPr>
        <p:grpSpPr>
          <a:xfrm>
            <a:off x="609701" y="3732433"/>
            <a:ext cx="504000" cy="455226"/>
            <a:chOff x="2800350" y="1828800"/>
            <a:chExt cx="3543300" cy="3200400"/>
          </a:xfrm>
          <a:solidFill>
            <a:schemeClr val="bg1"/>
          </a:solidFill>
        </p:grpSpPr>
        <p:sp>
          <p:nvSpPr>
            <p:cNvPr id="18" name="Freeform 17">
              <a:extLst>
                <a:ext uri="{FF2B5EF4-FFF2-40B4-BE49-F238E27FC236}">
                  <a16:creationId xmlns:a16="http://schemas.microsoft.com/office/drawing/2014/main" id="{AEC29A23-E756-5C40-810F-E91C09171348}"/>
                </a:ext>
              </a:extLst>
            </p:cNvPr>
            <p:cNvSpPr/>
            <p:nvPr/>
          </p:nvSpPr>
          <p:spPr>
            <a:xfrm>
              <a:off x="2800337" y="3085918"/>
              <a:ext cx="3542870" cy="1943376"/>
            </a:xfrm>
            <a:custGeom>
              <a:avLst/>
              <a:gdLst>
                <a:gd name="connsiteX0" fmla="*/ 2945494 w 3542870"/>
                <a:gd name="connsiteY0" fmla="*/ 1829307 h 1943376"/>
                <a:gd name="connsiteX1" fmla="*/ 3466797 w 3542870"/>
                <a:gd name="connsiteY1" fmla="*/ 1829307 h 1943376"/>
                <a:gd name="connsiteX2" fmla="*/ 3542997 w 3542870"/>
                <a:gd name="connsiteY2" fmla="*/ 1885410 h 1943376"/>
                <a:gd name="connsiteX3" fmla="*/ 3469178 w 3542870"/>
                <a:gd name="connsiteY3" fmla="*/ 1943512 h 1943376"/>
                <a:gd name="connsiteX4" fmla="*/ 72278 w 3542870"/>
                <a:gd name="connsiteY4" fmla="*/ 1943512 h 1943376"/>
                <a:gd name="connsiteX5" fmla="*/ 173 w 3542870"/>
                <a:gd name="connsiteY5" fmla="*/ 1887410 h 1943376"/>
                <a:gd name="connsiteX6" fmla="*/ 73897 w 3542870"/>
                <a:gd name="connsiteY6" fmla="*/ 1829403 h 1943376"/>
                <a:gd name="connsiteX7" fmla="*/ 456135 w 3542870"/>
                <a:gd name="connsiteY7" fmla="*/ 1829403 h 1943376"/>
                <a:gd name="connsiteX8" fmla="*/ 448515 w 3542870"/>
                <a:gd name="connsiteY8" fmla="*/ 1813496 h 1943376"/>
                <a:gd name="connsiteX9" fmla="*/ 349169 w 3542870"/>
                <a:gd name="connsiteY9" fmla="*/ 1577371 h 1943376"/>
                <a:gd name="connsiteX10" fmla="*/ 322404 w 3542870"/>
                <a:gd name="connsiteY10" fmla="*/ 1538223 h 1943376"/>
                <a:gd name="connsiteX11" fmla="*/ 285828 w 3542870"/>
                <a:gd name="connsiteY11" fmla="*/ 1483074 h 1943376"/>
                <a:gd name="connsiteX12" fmla="*/ 437085 w 3542870"/>
                <a:gd name="connsiteY12" fmla="*/ 732885 h 1943376"/>
                <a:gd name="connsiteX13" fmla="*/ 587390 w 3542870"/>
                <a:gd name="connsiteY13" fmla="*/ 531812 h 1943376"/>
                <a:gd name="connsiteX14" fmla="*/ 670638 w 3542870"/>
                <a:gd name="connsiteY14" fmla="*/ 534003 h 1943376"/>
                <a:gd name="connsiteX15" fmla="*/ 668733 w 3542870"/>
                <a:gd name="connsiteY15" fmla="*/ 611155 h 1943376"/>
                <a:gd name="connsiteX16" fmla="*/ 482329 w 3542870"/>
                <a:gd name="connsiteY16" fmla="*/ 933386 h 1943376"/>
                <a:gd name="connsiteX17" fmla="*/ 400890 w 3542870"/>
                <a:gd name="connsiteY17" fmla="*/ 1426781 h 1943376"/>
                <a:gd name="connsiteX18" fmla="*/ 629490 w 3542870"/>
                <a:gd name="connsiteY18" fmla="*/ 1426781 h 1943376"/>
                <a:gd name="connsiteX19" fmla="*/ 629490 w 3542870"/>
                <a:gd name="connsiteY19" fmla="*/ 1380204 h 1943376"/>
                <a:gd name="connsiteX20" fmla="*/ 785605 w 3542870"/>
                <a:gd name="connsiteY20" fmla="*/ 223583 h 1943376"/>
                <a:gd name="connsiteX21" fmla="*/ 803417 w 3542870"/>
                <a:gd name="connsiteY21" fmla="*/ 169481 h 1943376"/>
                <a:gd name="connsiteX22" fmla="*/ 1051543 w 3542870"/>
                <a:gd name="connsiteY22" fmla="*/ 1269 h 1943376"/>
                <a:gd name="connsiteX23" fmla="*/ 1307289 w 3542870"/>
                <a:gd name="connsiteY23" fmla="*/ 220344 h 1943376"/>
                <a:gd name="connsiteX24" fmla="*/ 1238138 w 3542870"/>
                <a:gd name="connsiteY24" fmla="*/ 469423 h 1943376"/>
                <a:gd name="connsiteX25" fmla="*/ 1200038 w 3542870"/>
                <a:gd name="connsiteY25" fmla="*/ 576865 h 1943376"/>
                <a:gd name="connsiteX26" fmla="*/ 1200038 w 3542870"/>
                <a:gd name="connsiteY26" fmla="*/ 1473358 h 1943376"/>
                <a:gd name="connsiteX27" fmla="*/ 1149841 w 3542870"/>
                <a:gd name="connsiteY27" fmla="*/ 1733772 h 1943376"/>
                <a:gd name="connsiteX28" fmla="*/ 1094691 w 3542870"/>
                <a:gd name="connsiteY28" fmla="*/ 1826926 h 1943376"/>
                <a:gd name="connsiteX29" fmla="*/ 1314719 w 3542870"/>
                <a:gd name="connsiteY29" fmla="*/ 1826926 h 1943376"/>
                <a:gd name="connsiteX30" fmla="*/ 1326911 w 3542870"/>
                <a:gd name="connsiteY30" fmla="*/ 1755965 h 1943376"/>
                <a:gd name="connsiteX31" fmla="*/ 1532555 w 3542870"/>
                <a:gd name="connsiteY31" fmla="*/ 1528413 h 1943376"/>
                <a:gd name="connsiteX32" fmla="*/ 1861073 w 3542870"/>
                <a:gd name="connsiteY32" fmla="*/ 1488217 h 1943376"/>
                <a:gd name="connsiteX33" fmla="*/ 2100341 w 3542870"/>
                <a:gd name="connsiteY33" fmla="*/ 1486407 h 1943376"/>
                <a:gd name="connsiteX34" fmla="*/ 2171207 w 3542870"/>
                <a:gd name="connsiteY34" fmla="*/ 1543557 h 1943376"/>
                <a:gd name="connsiteX35" fmla="*/ 2099674 w 3542870"/>
                <a:gd name="connsiteY35" fmla="*/ 1600707 h 1943376"/>
                <a:gd name="connsiteX36" fmla="*/ 1675145 w 3542870"/>
                <a:gd name="connsiteY36" fmla="*/ 1614995 h 1943376"/>
                <a:gd name="connsiteX37" fmla="*/ 1577228 w 3542870"/>
                <a:gd name="connsiteY37" fmla="*/ 1633188 h 1943376"/>
                <a:gd name="connsiteX38" fmla="*/ 1432829 w 3542870"/>
                <a:gd name="connsiteY38" fmla="*/ 1829212 h 1943376"/>
                <a:gd name="connsiteX39" fmla="*/ 2728229 w 3542870"/>
                <a:gd name="connsiteY39" fmla="*/ 1829212 h 1943376"/>
                <a:gd name="connsiteX40" fmla="*/ 2854721 w 3542870"/>
                <a:gd name="connsiteY40" fmla="*/ 1716246 h 1943376"/>
                <a:gd name="connsiteX41" fmla="*/ 2855387 w 3542870"/>
                <a:gd name="connsiteY41" fmla="*/ 1567846 h 1943376"/>
                <a:gd name="connsiteX42" fmla="*/ 2549635 w 3542870"/>
                <a:gd name="connsiteY42" fmla="*/ 1619567 h 1943376"/>
                <a:gd name="connsiteX43" fmla="*/ 2340085 w 3542870"/>
                <a:gd name="connsiteY43" fmla="*/ 1600517 h 1943376"/>
                <a:gd name="connsiteX44" fmla="*/ 2286174 w 3542870"/>
                <a:gd name="connsiteY44" fmla="*/ 1551273 h 1943376"/>
                <a:gd name="connsiteX45" fmla="*/ 2231786 w 3542870"/>
                <a:gd name="connsiteY45" fmla="*/ 1333341 h 1943376"/>
                <a:gd name="connsiteX46" fmla="*/ 2271029 w 3542870"/>
                <a:gd name="connsiteY46" fmla="*/ 1259903 h 1943376"/>
                <a:gd name="connsiteX47" fmla="*/ 2342752 w 3542870"/>
                <a:gd name="connsiteY47" fmla="*/ 1306861 h 1943376"/>
                <a:gd name="connsiteX48" fmla="*/ 2382376 w 3542870"/>
                <a:gd name="connsiteY48" fmla="*/ 1466024 h 1943376"/>
                <a:gd name="connsiteX49" fmla="*/ 2414285 w 3542870"/>
                <a:gd name="connsiteY49" fmla="*/ 1495647 h 1943376"/>
                <a:gd name="connsiteX50" fmla="*/ 2743850 w 3542870"/>
                <a:gd name="connsiteY50" fmla="*/ 1486122 h 1943376"/>
                <a:gd name="connsiteX51" fmla="*/ 2835576 w 3542870"/>
                <a:gd name="connsiteY51" fmla="*/ 1440783 h 1943376"/>
                <a:gd name="connsiteX52" fmla="*/ 2845862 w 3542870"/>
                <a:gd name="connsiteY52" fmla="*/ 1405254 h 1943376"/>
                <a:gd name="connsiteX53" fmla="*/ 2621644 w 3542870"/>
                <a:gd name="connsiteY53" fmla="*/ 792797 h 1943376"/>
                <a:gd name="connsiteX54" fmla="*/ 2442955 w 3542870"/>
                <a:gd name="connsiteY54" fmla="*/ 619632 h 1943376"/>
                <a:gd name="connsiteX55" fmla="*/ 2130249 w 3542870"/>
                <a:gd name="connsiteY55" fmla="*/ 521715 h 1943376"/>
                <a:gd name="connsiteX56" fmla="*/ 2089768 w 3542870"/>
                <a:gd name="connsiteY56" fmla="*/ 508095 h 1943376"/>
                <a:gd name="connsiteX57" fmla="*/ 2059859 w 3542870"/>
                <a:gd name="connsiteY57" fmla="*/ 442848 h 1943376"/>
                <a:gd name="connsiteX58" fmla="*/ 2122058 w 3542870"/>
                <a:gd name="connsiteY58" fmla="*/ 402081 h 1943376"/>
                <a:gd name="connsiteX59" fmla="*/ 2559636 w 3542870"/>
                <a:gd name="connsiteY59" fmla="*/ 550481 h 1943376"/>
                <a:gd name="connsiteX60" fmla="*/ 2705655 w 3542870"/>
                <a:gd name="connsiteY60" fmla="*/ 707072 h 1943376"/>
                <a:gd name="connsiteX61" fmla="*/ 2921015 w 3542870"/>
                <a:gd name="connsiteY61" fmla="*/ 1265618 h 1943376"/>
                <a:gd name="connsiteX62" fmla="*/ 2965497 w 3542870"/>
                <a:gd name="connsiteY62" fmla="*/ 1404778 h 1943376"/>
                <a:gd name="connsiteX63" fmla="*/ 2964925 w 3542870"/>
                <a:gd name="connsiteY63" fmla="*/ 1452403 h 1943376"/>
                <a:gd name="connsiteX64" fmla="*/ 2957019 w 3542870"/>
                <a:gd name="connsiteY64" fmla="*/ 1538128 h 1943376"/>
                <a:gd name="connsiteX65" fmla="*/ 2945494 w 3542870"/>
                <a:gd name="connsiteY65" fmla="*/ 1829307 h 1943376"/>
                <a:gd name="connsiteX66" fmla="*/ 461564 w 3542870"/>
                <a:gd name="connsiteY66" fmla="*/ 1543557 h 1943376"/>
                <a:gd name="connsiteX67" fmla="*/ 633776 w 3542870"/>
                <a:gd name="connsiteY67" fmla="*/ 1803304 h 1943376"/>
                <a:gd name="connsiteX68" fmla="*/ 844755 w 3542870"/>
                <a:gd name="connsiteY68" fmla="*/ 1826640 h 1943376"/>
                <a:gd name="connsiteX69" fmla="*/ 1063830 w 3542870"/>
                <a:gd name="connsiteY69" fmla="*/ 1637569 h 1943376"/>
                <a:gd name="connsiteX70" fmla="*/ 1084023 w 3542870"/>
                <a:gd name="connsiteY70" fmla="*/ 1479168 h 1943376"/>
                <a:gd name="connsiteX71" fmla="*/ 1084595 w 3542870"/>
                <a:gd name="connsiteY71" fmla="*/ 586676 h 1943376"/>
                <a:gd name="connsiteX72" fmla="*/ 1163843 w 3542870"/>
                <a:gd name="connsiteY72" fmla="*/ 380555 h 1943376"/>
                <a:gd name="connsiteX73" fmla="*/ 1196609 w 3542870"/>
                <a:gd name="connsiteY73" fmla="*/ 255015 h 1943376"/>
                <a:gd name="connsiteX74" fmla="*/ 1038208 w 3542870"/>
                <a:gd name="connsiteY74" fmla="*/ 115284 h 1943376"/>
                <a:gd name="connsiteX75" fmla="*/ 902858 w 3542870"/>
                <a:gd name="connsiteY75" fmla="*/ 227774 h 1943376"/>
                <a:gd name="connsiteX76" fmla="*/ 899810 w 3542870"/>
                <a:gd name="connsiteY76" fmla="*/ 238061 h 1943376"/>
                <a:gd name="connsiteX77" fmla="*/ 807989 w 3542870"/>
                <a:gd name="connsiteY77" fmla="*/ 637158 h 1943376"/>
                <a:gd name="connsiteX78" fmla="*/ 742742 w 3542870"/>
                <a:gd name="connsiteY78" fmla="*/ 1472215 h 1943376"/>
                <a:gd name="connsiteX79" fmla="*/ 671210 w 3542870"/>
                <a:gd name="connsiteY79" fmla="*/ 1543462 h 1943376"/>
                <a:gd name="connsiteX80" fmla="*/ 461850 w 3542870"/>
                <a:gd name="connsiteY80" fmla="*/ 1543557 h 19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542870" h="1943376">
                  <a:moveTo>
                    <a:pt x="2945494" y="1829307"/>
                  </a:moveTo>
                  <a:lnTo>
                    <a:pt x="3466797" y="1829307"/>
                  </a:lnTo>
                  <a:cubicBezTo>
                    <a:pt x="3515565" y="1829307"/>
                    <a:pt x="3541854" y="1849024"/>
                    <a:pt x="3542997" y="1885410"/>
                  </a:cubicBezTo>
                  <a:cubicBezTo>
                    <a:pt x="3544140" y="1921795"/>
                    <a:pt x="3516803" y="1943512"/>
                    <a:pt x="3469178" y="1943512"/>
                  </a:cubicBezTo>
                  <a:lnTo>
                    <a:pt x="72278" y="1943512"/>
                  </a:lnTo>
                  <a:cubicBezTo>
                    <a:pt x="26843" y="1943512"/>
                    <a:pt x="840" y="1922938"/>
                    <a:pt x="173" y="1887410"/>
                  </a:cubicBezTo>
                  <a:cubicBezTo>
                    <a:pt x="-493" y="1851882"/>
                    <a:pt x="26272" y="1829403"/>
                    <a:pt x="73897" y="1829403"/>
                  </a:cubicBezTo>
                  <a:cubicBezTo>
                    <a:pt x="200103" y="1829403"/>
                    <a:pt x="326309" y="1829403"/>
                    <a:pt x="456135" y="1829403"/>
                  </a:cubicBezTo>
                  <a:cubicBezTo>
                    <a:pt x="454205" y="1823829"/>
                    <a:pt x="451648" y="1818493"/>
                    <a:pt x="448515" y="1813496"/>
                  </a:cubicBezTo>
                  <a:cubicBezTo>
                    <a:pt x="388508" y="1746059"/>
                    <a:pt x="359171" y="1665668"/>
                    <a:pt x="349169" y="1577371"/>
                  </a:cubicBezTo>
                  <a:cubicBezTo>
                    <a:pt x="347074" y="1559178"/>
                    <a:pt x="345359" y="1544415"/>
                    <a:pt x="322404" y="1538223"/>
                  </a:cubicBezTo>
                  <a:cubicBezTo>
                    <a:pt x="296687" y="1531365"/>
                    <a:pt x="285352" y="1509648"/>
                    <a:pt x="285828" y="1483074"/>
                  </a:cubicBezTo>
                  <a:cubicBezTo>
                    <a:pt x="291353" y="1223898"/>
                    <a:pt x="329453" y="971200"/>
                    <a:pt x="437085" y="732885"/>
                  </a:cubicBezTo>
                  <a:cubicBezTo>
                    <a:pt x="472137" y="655351"/>
                    <a:pt x="518429" y="584580"/>
                    <a:pt x="587390" y="531812"/>
                  </a:cubicBezTo>
                  <a:cubicBezTo>
                    <a:pt x="617870" y="508476"/>
                    <a:pt x="648826" y="509904"/>
                    <a:pt x="670638" y="534003"/>
                  </a:cubicBezTo>
                  <a:cubicBezTo>
                    <a:pt x="690926" y="556386"/>
                    <a:pt x="693022" y="591153"/>
                    <a:pt x="668733" y="611155"/>
                  </a:cubicBezTo>
                  <a:cubicBezTo>
                    <a:pt x="564244" y="694689"/>
                    <a:pt x="520524" y="812609"/>
                    <a:pt x="482329" y="933386"/>
                  </a:cubicBezTo>
                  <a:cubicBezTo>
                    <a:pt x="431846" y="1092930"/>
                    <a:pt x="408320" y="1257236"/>
                    <a:pt x="400890" y="1426781"/>
                  </a:cubicBezTo>
                  <a:lnTo>
                    <a:pt x="629490" y="1426781"/>
                  </a:lnTo>
                  <a:cubicBezTo>
                    <a:pt x="629490" y="1412208"/>
                    <a:pt x="629490" y="1396206"/>
                    <a:pt x="629490" y="1380204"/>
                  </a:cubicBezTo>
                  <a:cubicBezTo>
                    <a:pt x="634253" y="988345"/>
                    <a:pt x="678353" y="601725"/>
                    <a:pt x="785605" y="223583"/>
                  </a:cubicBezTo>
                  <a:cubicBezTo>
                    <a:pt x="790623" y="205259"/>
                    <a:pt x="796568" y="187202"/>
                    <a:pt x="803417" y="169481"/>
                  </a:cubicBezTo>
                  <a:cubicBezTo>
                    <a:pt x="851042" y="48609"/>
                    <a:pt x="936767" y="-8827"/>
                    <a:pt x="1051543" y="1269"/>
                  </a:cubicBezTo>
                  <a:cubicBezTo>
                    <a:pt x="1177273" y="12414"/>
                    <a:pt x="1284334" y="103663"/>
                    <a:pt x="1307289" y="220344"/>
                  </a:cubicBezTo>
                  <a:cubicBezTo>
                    <a:pt x="1326339" y="314737"/>
                    <a:pt x="1311671" y="400557"/>
                    <a:pt x="1238138" y="469423"/>
                  </a:cubicBezTo>
                  <a:cubicBezTo>
                    <a:pt x="1206800" y="498760"/>
                    <a:pt x="1200038" y="536098"/>
                    <a:pt x="1200038" y="576865"/>
                  </a:cubicBezTo>
                  <a:cubicBezTo>
                    <a:pt x="1200419" y="875633"/>
                    <a:pt x="1200419" y="1174464"/>
                    <a:pt x="1200038" y="1473358"/>
                  </a:cubicBezTo>
                  <a:cubicBezTo>
                    <a:pt x="1200038" y="1563465"/>
                    <a:pt x="1189751" y="1651761"/>
                    <a:pt x="1149841" y="1733772"/>
                  </a:cubicBezTo>
                  <a:cubicBezTo>
                    <a:pt x="1134506" y="1765395"/>
                    <a:pt x="1114027" y="1794541"/>
                    <a:pt x="1094691" y="1826926"/>
                  </a:cubicBezTo>
                  <a:lnTo>
                    <a:pt x="1314719" y="1826926"/>
                  </a:lnTo>
                  <a:cubicBezTo>
                    <a:pt x="1318624" y="1804161"/>
                    <a:pt x="1322529" y="1779968"/>
                    <a:pt x="1326911" y="1755965"/>
                  </a:cubicBezTo>
                  <a:cubicBezTo>
                    <a:pt x="1348723" y="1637855"/>
                    <a:pt x="1418541" y="1563560"/>
                    <a:pt x="1532555" y="1528413"/>
                  </a:cubicBezTo>
                  <a:cubicBezTo>
                    <a:pt x="1639712" y="1495361"/>
                    <a:pt x="1750583" y="1492313"/>
                    <a:pt x="1861073" y="1488217"/>
                  </a:cubicBezTo>
                  <a:cubicBezTo>
                    <a:pt x="1940702" y="1485169"/>
                    <a:pt x="2020521" y="1486503"/>
                    <a:pt x="2100341" y="1486407"/>
                  </a:cubicBezTo>
                  <a:cubicBezTo>
                    <a:pt x="2145204" y="1486407"/>
                    <a:pt x="2171397" y="1508124"/>
                    <a:pt x="2171207" y="1543557"/>
                  </a:cubicBezTo>
                  <a:cubicBezTo>
                    <a:pt x="2171016" y="1578990"/>
                    <a:pt x="2144823" y="1599183"/>
                    <a:pt x="2099674" y="1600707"/>
                  </a:cubicBezTo>
                  <a:cubicBezTo>
                    <a:pt x="1958132" y="1604994"/>
                    <a:pt x="1816591" y="1608804"/>
                    <a:pt x="1675145" y="1614995"/>
                  </a:cubicBezTo>
                  <a:cubicBezTo>
                    <a:pt x="1641932" y="1617410"/>
                    <a:pt x="1609091" y="1623512"/>
                    <a:pt x="1577228" y="1633188"/>
                  </a:cubicBezTo>
                  <a:cubicBezTo>
                    <a:pt x="1480739" y="1659762"/>
                    <a:pt x="1439877" y="1715103"/>
                    <a:pt x="1432829" y="1829212"/>
                  </a:cubicBezTo>
                  <a:lnTo>
                    <a:pt x="2728229" y="1829212"/>
                  </a:lnTo>
                  <a:cubicBezTo>
                    <a:pt x="2817764" y="1829212"/>
                    <a:pt x="2846910" y="1804923"/>
                    <a:pt x="2854721" y="1716246"/>
                  </a:cubicBezTo>
                  <a:cubicBezTo>
                    <a:pt x="2858816" y="1669383"/>
                    <a:pt x="2855387" y="1621948"/>
                    <a:pt x="2855387" y="1567846"/>
                  </a:cubicBezTo>
                  <a:cubicBezTo>
                    <a:pt x="2758802" y="1608366"/>
                    <a:pt x="2654174" y="1626064"/>
                    <a:pt x="2549635" y="1619567"/>
                  </a:cubicBezTo>
                  <a:cubicBezTo>
                    <a:pt x="2479626" y="1616519"/>
                    <a:pt x="2409903" y="1607470"/>
                    <a:pt x="2340085" y="1600517"/>
                  </a:cubicBezTo>
                  <a:cubicBezTo>
                    <a:pt x="2310557" y="1597469"/>
                    <a:pt x="2293222" y="1579848"/>
                    <a:pt x="2286174" y="1551273"/>
                  </a:cubicBezTo>
                  <a:cubicBezTo>
                    <a:pt x="2268076" y="1478597"/>
                    <a:pt x="2249312" y="1406112"/>
                    <a:pt x="2231786" y="1333341"/>
                  </a:cubicBezTo>
                  <a:cubicBezTo>
                    <a:pt x="2223309" y="1298289"/>
                    <a:pt x="2240073" y="1268761"/>
                    <a:pt x="2271029" y="1259903"/>
                  </a:cubicBezTo>
                  <a:cubicBezTo>
                    <a:pt x="2301985" y="1251045"/>
                    <a:pt x="2332941" y="1269904"/>
                    <a:pt x="2342752" y="1306861"/>
                  </a:cubicBezTo>
                  <a:cubicBezTo>
                    <a:pt x="2356849" y="1359630"/>
                    <a:pt x="2370184" y="1412684"/>
                    <a:pt x="2382376" y="1466024"/>
                  </a:cubicBezTo>
                  <a:cubicBezTo>
                    <a:pt x="2386662" y="1484502"/>
                    <a:pt x="2393234" y="1493265"/>
                    <a:pt x="2414285" y="1495647"/>
                  </a:cubicBezTo>
                  <a:cubicBezTo>
                    <a:pt x="2524775" y="1508315"/>
                    <a:pt x="2635265" y="1516887"/>
                    <a:pt x="2743850" y="1486122"/>
                  </a:cubicBezTo>
                  <a:cubicBezTo>
                    <a:pt x="2776358" y="1475283"/>
                    <a:pt x="2807222" y="1460027"/>
                    <a:pt x="2835576" y="1440783"/>
                  </a:cubicBezTo>
                  <a:cubicBezTo>
                    <a:pt x="2843672" y="1435830"/>
                    <a:pt x="2849387" y="1415065"/>
                    <a:pt x="2845862" y="1405254"/>
                  </a:cubicBezTo>
                  <a:cubicBezTo>
                    <a:pt x="2772012" y="1200721"/>
                    <a:pt x="2697273" y="996568"/>
                    <a:pt x="2621644" y="792797"/>
                  </a:cubicBezTo>
                  <a:cubicBezTo>
                    <a:pt x="2592253" y="710427"/>
                    <a:pt x="2526207" y="646423"/>
                    <a:pt x="2442955" y="619632"/>
                  </a:cubicBezTo>
                  <a:cubicBezTo>
                    <a:pt x="2339799" y="583818"/>
                    <a:pt x="2234548" y="554196"/>
                    <a:pt x="2130249" y="521715"/>
                  </a:cubicBezTo>
                  <a:cubicBezTo>
                    <a:pt x="2116395" y="518326"/>
                    <a:pt x="2102853" y="513769"/>
                    <a:pt x="2089768" y="508095"/>
                  </a:cubicBezTo>
                  <a:cubicBezTo>
                    <a:pt x="2063098" y="494664"/>
                    <a:pt x="2051668" y="471614"/>
                    <a:pt x="2059859" y="442848"/>
                  </a:cubicBezTo>
                  <a:cubicBezTo>
                    <a:pt x="2068051" y="414083"/>
                    <a:pt x="2092149" y="393699"/>
                    <a:pt x="2122058" y="402081"/>
                  </a:cubicBezTo>
                  <a:cubicBezTo>
                    <a:pt x="2270553" y="443610"/>
                    <a:pt x="2424000" y="471233"/>
                    <a:pt x="2559636" y="550481"/>
                  </a:cubicBezTo>
                  <a:cubicBezTo>
                    <a:pt x="2623930" y="588009"/>
                    <a:pt x="2677937" y="637444"/>
                    <a:pt x="2705655" y="707072"/>
                  </a:cubicBezTo>
                  <a:cubicBezTo>
                    <a:pt x="2779473" y="892428"/>
                    <a:pt x="2850149" y="1079023"/>
                    <a:pt x="2921015" y="1265618"/>
                  </a:cubicBezTo>
                  <a:cubicBezTo>
                    <a:pt x="2938255" y="1311052"/>
                    <a:pt x="2952352" y="1357915"/>
                    <a:pt x="2965497" y="1404778"/>
                  </a:cubicBezTo>
                  <a:cubicBezTo>
                    <a:pt x="2969687" y="1419732"/>
                    <a:pt x="2971593" y="1439735"/>
                    <a:pt x="2964925" y="1452403"/>
                  </a:cubicBezTo>
                  <a:cubicBezTo>
                    <a:pt x="2950161" y="1480978"/>
                    <a:pt x="2951685" y="1507648"/>
                    <a:pt x="2957019" y="1538128"/>
                  </a:cubicBezTo>
                  <a:cubicBezTo>
                    <a:pt x="2974069" y="1631568"/>
                    <a:pt x="2985213" y="1696338"/>
                    <a:pt x="2945494" y="1829307"/>
                  </a:cubicBezTo>
                  <a:close/>
                  <a:moveTo>
                    <a:pt x="461564" y="1543557"/>
                  </a:moveTo>
                  <a:cubicBezTo>
                    <a:pt x="468708" y="1675860"/>
                    <a:pt x="527668" y="1764061"/>
                    <a:pt x="633776" y="1803304"/>
                  </a:cubicBezTo>
                  <a:cubicBezTo>
                    <a:pt x="701285" y="1827583"/>
                    <a:pt x="773573" y="1835578"/>
                    <a:pt x="844755" y="1826640"/>
                  </a:cubicBezTo>
                  <a:cubicBezTo>
                    <a:pt x="960103" y="1813686"/>
                    <a:pt x="1035255" y="1749393"/>
                    <a:pt x="1063830" y="1637569"/>
                  </a:cubicBezTo>
                  <a:cubicBezTo>
                    <a:pt x="1077023" y="1585795"/>
                    <a:pt x="1083805" y="1532596"/>
                    <a:pt x="1084023" y="1479168"/>
                  </a:cubicBezTo>
                  <a:cubicBezTo>
                    <a:pt x="1085928" y="1181703"/>
                    <a:pt x="1085547" y="884237"/>
                    <a:pt x="1084595" y="586676"/>
                  </a:cubicBezTo>
                  <a:cubicBezTo>
                    <a:pt x="1084595" y="506856"/>
                    <a:pt x="1103645" y="436371"/>
                    <a:pt x="1163843" y="380555"/>
                  </a:cubicBezTo>
                  <a:cubicBezTo>
                    <a:pt x="1201371" y="346074"/>
                    <a:pt x="1204038" y="301021"/>
                    <a:pt x="1196609" y="255015"/>
                  </a:cubicBezTo>
                  <a:cubicBezTo>
                    <a:pt x="1183940" y="176529"/>
                    <a:pt x="1120885" y="121665"/>
                    <a:pt x="1038208" y="115284"/>
                  </a:cubicBezTo>
                  <a:cubicBezTo>
                    <a:pt x="974771" y="110045"/>
                    <a:pt x="930956" y="146430"/>
                    <a:pt x="902858" y="227774"/>
                  </a:cubicBezTo>
                  <a:cubicBezTo>
                    <a:pt x="901715" y="231203"/>
                    <a:pt x="900667" y="234537"/>
                    <a:pt x="899810" y="238061"/>
                  </a:cubicBezTo>
                  <a:cubicBezTo>
                    <a:pt x="868758" y="371411"/>
                    <a:pt x="831801" y="502856"/>
                    <a:pt x="807989" y="637158"/>
                  </a:cubicBezTo>
                  <a:cubicBezTo>
                    <a:pt x="759030" y="913383"/>
                    <a:pt x="744076" y="1192275"/>
                    <a:pt x="742742" y="1472215"/>
                  </a:cubicBezTo>
                  <a:cubicBezTo>
                    <a:pt x="742742" y="1523555"/>
                    <a:pt x="722454" y="1543272"/>
                    <a:pt x="671210" y="1543462"/>
                  </a:cubicBezTo>
                  <a:cubicBezTo>
                    <a:pt x="602344" y="1543748"/>
                    <a:pt x="533478" y="1543557"/>
                    <a:pt x="461850" y="1543557"/>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D76317A4-0A80-6649-B914-F7009434A0A2}"/>
                </a:ext>
              </a:extLst>
            </p:cNvPr>
            <p:cNvSpPr/>
            <p:nvPr/>
          </p:nvSpPr>
          <p:spPr>
            <a:xfrm>
              <a:off x="4913899" y="1828847"/>
              <a:ext cx="1429845" cy="800338"/>
            </a:xfrm>
            <a:custGeom>
              <a:avLst/>
              <a:gdLst>
                <a:gd name="connsiteX0" fmla="*/ 1258080 w 1429845"/>
                <a:gd name="connsiteY0" fmla="*/ 171728 h 800338"/>
                <a:gd name="connsiteX1" fmla="*/ 1309706 w 1429845"/>
                <a:gd name="connsiteY1" fmla="*/ 171728 h 800338"/>
                <a:gd name="connsiteX2" fmla="*/ 1429435 w 1429845"/>
                <a:gd name="connsiteY2" fmla="*/ 290315 h 800338"/>
                <a:gd name="connsiteX3" fmla="*/ 1429435 w 1429845"/>
                <a:gd name="connsiteY3" fmla="*/ 508056 h 800338"/>
                <a:gd name="connsiteX4" fmla="*/ 1308277 w 1429845"/>
                <a:gd name="connsiteY4" fmla="*/ 628928 h 800338"/>
                <a:gd name="connsiteX5" fmla="*/ 1258176 w 1429845"/>
                <a:gd name="connsiteY5" fmla="*/ 628928 h 800338"/>
                <a:gd name="connsiteX6" fmla="*/ 1258176 w 1429845"/>
                <a:gd name="connsiteY6" fmla="*/ 683602 h 800338"/>
                <a:gd name="connsiteX7" fmla="*/ 1143876 w 1429845"/>
                <a:gd name="connsiteY7" fmla="*/ 799997 h 800338"/>
                <a:gd name="connsiteX8" fmla="*/ 115176 w 1429845"/>
                <a:gd name="connsiteY8" fmla="*/ 799997 h 800338"/>
                <a:gd name="connsiteX9" fmla="*/ 898 w 1429845"/>
                <a:gd name="connsiteY9" fmla="*/ 691073 h 800338"/>
                <a:gd name="connsiteX10" fmla="*/ 876 w 1429845"/>
                <a:gd name="connsiteY10" fmla="*/ 686936 h 800338"/>
                <a:gd name="connsiteX11" fmla="*/ 876 w 1429845"/>
                <a:gd name="connsiteY11" fmla="*/ 112197 h 800338"/>
                <a:gd name="connsiteX12" fmla="*/ 110786 w 1429845"/>
                <a:gd name="connsiteY12" fmla="*/ 751 h 800338"/>
                <a:gd name="connsiteX13" fmla="*/ 112699 w 1429845"/>
                <a:gd name="connsiteY13" fmla="*/ 755 h 800338"/>
                <a:gd name="connsiteX14" fmla="*/ 1144542 w 1429845"/>
                <a:gd name="connsiteY14" fmla="*/ 755 h 800338"/>
                <a:gd name="connsiteX15" fmla="*/ 1257509 w 1429845"/>
                <a:gd name="connsiteY15" fmla="*/ 115055 h 800338"/>
                <a:gd name="connsiteX16" fmla="*/ 1258080 w 1429845"/>
                <a:gd name="connsiteY16" fmla="*/ 171728 h 800338"/>
                <a:gd name="connsiteX17" fmla="*/ 116604 w 1429845"/>
                <a:gd name="connsiteY17" fmla="*/ 683507 h 800338"/>
                <a:gd name="connsiteX18" fmla="*/ 1143780 w 1429845"/>
                <a:gd name="connsiteY18" fmla="*/ 683507 h 800338"/>
                <a:gd name="connsiteX19" fmla="*/ 1177785 w 1429845"/>
                <a:gd name="connsiteY19" fmla="*/ 547585 h 800338"/>
                <a:gd name="connsiteX20" fmla="*/ 1313516 w 1429845"/>
                <a:gd name="connsiteY20" fmla="*/ 514057 h 800338"/>
                <a:gd name="connsiteX21" fmla="*/ 1313516 w 1429845"/>
                <a:gd name="connsiteY21" fmla="*/ 286886 h 800338"/>
                <a:gd name="connsiteX22" fmla="*/ 1178451 w 1429845"/>
                <a:gd name="connsiteY22" fmla="*/ 253643 h 800338"/>
                <a:gd name="connsiteX23" fmla="*/ 1142828 w 1429845"/>
                <a:gd name="connsiteY23" fmla="*/ 116674 h 800338"/>
                <a:gd name="connsiteX24" fmla="*/ 116604 w 1429845"/>
                <a:gd name="connsiteY24" fmla="*/ 116674 h 8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9845" h="800338">
                  <a:moveTo>
                    <a:pt x="1258080" y="171728"/>
                  </a:moveTo>
                  <a:cubicBezTo>
                    <a:pt x="1278940" y="171728"/>
                    <a:pt x="1294275" y="171728"/>
                    <a:pt x="1309706" y="171728"/>
                  </a:cubicBezTo>
                  <a:cubicBezTo>
                    <a:pt x="1380953" y="172871"/>
                    <a:pt x="1428673" y="219353"/>
                    <a:pt x="1429435" y="290315"/>
                  </a:cubicBezTo>
                  <a:cubicBezTo>
                    <a:pt x="1430197" y="362895"/>
                    <a:pt x="1430197" y="435476"/>
                    <a:pt x="1429435" y="508056"/>
                  </a:cubicBezTo>
                  <a:cubicBezTo>
                    <a:pt x="1428864" y="581303"/>
                    <a:pt x="1381810" y="627881"/>
                    <a:pt x="1308277" y="628928"/>
                  </a:cubicBezTo>
                  <a:cubicBezTo>
                    <a:pt x="1293037" y="628928"/>
                    <a:pt x="1277797" y="628928"/>
                    <a:pt x="1258176" y="628928"/>
                  </a:cubicBezTo>
                  <a:cubicBezTo>
                    <a:pt x="1258176" y="648740"/>
                    <a:pt x="1258176" y="666171"/>
                    <a:pt x="1258176" y="683602"/>
                  </a:cubicBezTo>
                  <a:cubicBezTo>
                    <a:pt x="1256461" y="750277"/>
                    <a:pt x="1209789" y="799902"/>
                    <a:pt x="1143876" y="799997"/>
                  </a:cubicBezTo>
                  <a:cubicBezTo>
                    <a:pt x="800976" y="800632"/>
                    <a:pt x="458076" y="800632"/>
                    <a:pt x="115176" y="799997"/>
                  </a:cubicBezTo>
                  <a:cubicBezTo>
                    <a:pt x="53540" y="801476"/>
                    <a:pt x="2376" y="752709"/>
                    <a:pt x="898" y="691073"/>
                  </a:cubicBezTo>
                  <a:cubicBezTo>
                    <a:pt x="865" y="689694"/>
                    <a:pt x="858" y="688315"/>
                    <a:pt x="876" y="686936"/>
                  </a:cubicBezTo>
                  <a:cubicBezTo>
                    <a:pt x="-77" y="495420"/>
                    <a:pt x="-77" y="303840"/>
                    <a:pt x="876" y="112197"/>
                  </a:cubicBezTo>
                  <a:cubicBezTo>
                    <a:pt x="451" y="51072"/>
                    <a:pt x="49660" y="1175"/>
                    <a:pt x="110786" y="751"/>
                  </a:cubicBezTo>
                  <a:cubicBezTo>
                    <a:pt x="111423" y="747"/>
                    <a:pt x="112061" y="748"/>
                    <a:pt x="112699" y="755"/>
                  </a:cubicBezTo>
                  <a:cubicBezTo>
                    <a:pt x="456679" y="-71"/>
                    <a:pt x="800626" y="-71"/>
                    <a:pt x="1144542" y="755"/>
                  </a:cubicBezTo>
                  <a:cubicBezTo>
                    <a:pt x="1208741" y="755"/>
                    <a:pt x="1255509" y="50189"/>
                    <a:pt x="1257509" y="115055"/>
                  </a:cubicBezTo>
                  <a:cubicBezTo>
                    <a:pt x="1258557" y="132485"/>
                    <a:pt x="1258080" y="150107"/>
                    <a:pt x="1258080" y="171728"/>
                  </a:cubicBezTo>
                  <a:close/>
                  <a:moveTo>
                    <a:pt x="116604" y="683507"/>
                  </a:moveTo>
                  <a:lnTo>
                    <a:pt x="1143780" y="683507"/>
                  </a:lnTo>
                  <a:cubicBezTo>
                    <a:pt x="1143780" y="633786"/>
                    <a:pt x="1139685" y="585780"/>
                    <a:pt x="1177785" y="547585"/>
                  </a:cubicBezTo>
                  <a:cubicBezTo>
                    <a:pt x="1215885" y="509390"/>
                    <a:pt x="1266558" y="515581"/>
                    <a:pt x="1313516" y="514057"/>
                  </a:cubicBezTo>
                  <a:lnTo>
                    <a:pt x="1313516" y="286886"/>
                  </a:lnTo>
                  <a:cubicBezTo>
                    <a:pt x="1265319" y="285266"/>
                    <a:pt x="1217028" y="291077"/>
                    <a:pt x="1178451" y="253643"/>
                  </a:cubicBezTo>
                  <a:cubicBezTo>
                    <a:pt x="1139875" y="216210"/>
                    <a:pt x="1144828" y="165251"/>
                    <a:pt x="1142828" y="116674"/>
                  </a:cubicBezTo>
                  <a:lnTo>
                    <a:pt x="116604" y="116674"/>
                  </a:ln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6B08C3FB-FB69-CF4D-942C-E1589EFB371B}"/>
                </a:ext>
              </a:extLst>
            </p:cNvPr>
            <p:cNvSpPr/>
            <p:nvPr/>
          </p:nvSpPr>
          <p:spPr>
            <a:xfrm>
              <a:off x="3658331" y="2570634"/>
              <a:ext cx="1198581" cy="1432539"/>
            </a:xfrm>
            <a:custGeom>
              <a:avLst/>
              <a:gdLst>
                <a:gd name="connsiteX0" fmla="*/ 1043751 w 1198581"/>
                <a:gd name="connsiteY0" fmla="*/ 538365 h 1432539"/>
                <a:gd name="connsiteX1" fmla="*/ 1012128 w 1198581"/>
                <a:gd name="connsiteY1" fmla="*/ 134886 h 1432539"/>
                <a:gd name="connsiteX2" fmla="*/ 774003 w 1198581"/>
                <a:gd name="connsiteY2" fmla="*/ 146031 h 1432539"/>
                <a:gd name="connsiteX3" fmla="*/ 157164 w 1198581"/>
                <a:gd name="connsiteY3" fmla="*/ 325958 h 1432539"/>
                <a:gd name="connsiteX4" fmla="*/ 113254 w 1198581"/>
                <a:gd name="connsiteY4" fmla="*/ 410445 h 1432539"/>
                <a:gd name="connsiteX5" fmla="*/ 39054 w 1198581"/>
                <a:gd name="connsiteY5" fmla="*/ 453783 h 1432539"/>
                <a:gd name="connsiteX6" fmla="*/ 4288 w 1198581"/>
                <a:gd name="connsiteY6" fmla="*/ 376155 h 1432539"/>
                <a:gd name="connsiteX7" fmla="*/ 131256 w 1198581"/>
                <a:gd name="connsiteY7" fmla="*/ 189084 h 1432539"/>
                <a:gd name="connsiteX8" fmla="*/ 800959 w 1198581"/>
                <a:gd name="connsiteY8" fmla="*/ 35445 h 1432539"/>
                <a:gd name="connsiteX9" fmla="*/ 993269 w 1198581"/>
                <a:gd name="connsiteY9" fmla="*/ 13538 h 1432539"/>
                <a:gd name="connsiteX10" fmla="*/ 1064992 w 1198581"/>
                <a:gd name="connsiteY10" fmla="*/ 17253 h 1432539"/>
                <a:gd name="connsiteX11" fmla="*/ 1113284 w 1198581"/>
                <a:gd name="connsiteY11" fmla="*/ 73736 h 1432539"/>
                <a:gd name="connsiteX12" fmla="*/ 1173101 w 1198581"/>
                <a:gd name="connsiteY12" fmla="*/ 514934 h 1432539"/>
                <a:gd name="connsiteX13" fmla="*/ 1156813 w 1198581"/>
                <a:gd name="connsiteY13" fmla="*/ 562559 h 1432539"/>
                <a:gd name="connsiteX14" fmla="*/ 1166338 w 1198581"/>
                <a:gd name="connsiteY14" fmla="*/ 645331 h 1432539"/>
                <a:gd name="connsiteX15" fmla="*/ 1141859 w 1198581"/>
                <a:gd name="connsiteY15" fmla="*/ 908221 h 1432539"/>
                <a:gd name="connsiteX16" fmla="*/ 1106426 w 1198581"/>
                <a:gd name="connsiteY16" fmla="*/ 994327 h 1432539"/>
                <a:gd name="connsiteX17" fmla="*/ 986411 w 1198581"/>
                <a:gd name="connsiteY17" fmla="*/ 1277315 h 1432539"/>
                <a:gd name="connsiteX18" fmla="*/ 423102 w 1198581"/>
                <a:gd name="connsiteY18" fmla="*/ 1354277 h 1432539"/>
                <a:gd name="connsiteX19" fmla="*/ 404528 w 1198581"/>
                <a:gd name="connsiteY19" fmla="*/ 1275981 h 1432539"/>
                <a:gd name="connsiteX20" fmla="*/ 485586 w 1198581"/>
                <a:gd name="connsiteY20" fmla="*/ 1259503 h 1432539"/>
                <a:gd name="connsiteX21" fmla="*/ 660084 w 1198581"/>
                <a:gd name="connsiteY21" fmla="*/ 1315224 h 1432539"/>
                <a:gd name="connsiteX22" fmla="*/ 913163 w 1198581"/>
                <a:gd name="connsiteY22" fmla="*/ 1185494 h 1432539"/>
                <a:gd name="connsiteX23" fmla="*/ 998888 w 1198581"/>
                <a:gd name="connsiteY23" fmla="*/ 938320 h 1432539"/>
                <a:gd name="connsiteX24" fmla="*/ 1034321 w 1198581"/>
                <a:gd name="connsiteY24" fmla="*/ 859358 h 1432539"/>
                <a:gd name="connsiteX25" fmla="*/ 1076993 w 1198581"/>
                <a:gd name="connsiteY25" fmla="*/ 783158 h 1432539"/>
                <a:gd name="connsiteX26" fmla="*/ 1016986 w 1198581"/>
                <a:gd name="connsiteY26" fmla="*/ 671525 h 1432539"/>
                <a:gd name="connsiteX27" fmla="*/ 973552 w 1198581"/>
                <a:gd name="connsiteY27" fmla="*/ 637425 h 1432539"/>
                <a:gd name="connsiteX28" fmla="*/ 880112 w 1198581"/>
                <a:gd name="connsiteY28" fmla="*/ 544938 h 1432539"/>
                <a:gd name="connsiteX29" fmla="*/ 729902 w 1198581"/>
                <a:gd name="connsiteY29" fmla="*/ 535413 h 1432539"/>
                <a:gd name="connsiteX30" fmla="*/ 391098 w 1198581"/>
                <a:gd name="connsiteY30" fmla="*/ 572274 h 1432539"/>
                <a:gd name="connsiteX31" fmla="*/ 343473 w 1198581"/>
                <a:gd name="connsiteY31" fmla="*/ 504837 h 1432539"/>
                <a:gd name="connsiteX32" fmla="*/ 413196 w 1198581"/>
                <a:gd name="connsiteY32" fmla="*/ 459784 h 1432539"/>
                <a:gd name="connsiteX33" fmla="*/ 537021 w 1198581"/>
                <a:gd name="connsiteY33" fmla="*/ 472167 h 1432539"/>
                <a:gd name="connsiteX34" fmla="*/ 652750 w 1198581"/>
                <a:gd name="connsiteY34" fmla="*/ 444354 h 1432539"/>
                <a:gd name="connsiteX35" fmla="*/ 1008413 w 1198581"/>
                <a:gd name="connsiteY35" fmla="*/ 502266 h 1432539"/>
                <a:gd name="connsiteX36" fmla="*/ 1043751 w 1198581"/>
                <a:gd name="connsiteY36" fmla="*/ 538365 h 143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98581" h="1432539">
                  <a:moveTo>
                    <a:pt x="1043751" y="538365"/>
                  </a:moveTo>
                  <a:cubicBezTo>
                    <a:pt x="1102330" y="396729"/>
                    <a:pt x="1102044" y="264236"/>
                    <a:pt x="1012128" y="134886"/>
                  </a:cubicBezTo>
                  <a:cubicBezTo>
                    <a:pt x="934499" y="189179"/>
                    <a:pt x="856204" y="172986"/>
                    <a:pt x="774003" y="146031"/>
                  </a:cubicBezTo>
                  <a:cubicBezTo>
                    <a:pt x="542165" y="70497"/>
                    <a:pt x="296801" y="143459"/>
                    <a:pt x="157164" y="325958"/>
                  </a:cubicBezTo>
                  <a:cubicBezTo>
                    <a:pt x="138808" y="352025"/>
                    <a:pt x="124039" y="380442"/>
                    <a:pt x="113254" y="410445"/>
                  </a:cubicBezTo>
                  <a:cubicBezTo>
                    <a:pt x="99062" y="445687"/>
                    <a:pt x="70868" y="464356"/>
                    <a:pt x="39054" y="453783"/>
                  </a:cubicBezTo>
                  <a:cubicBezTo>
                    <a:pt x="7241" y="443211"/>
                    <a:pt x="-7714" y="413969"/>
                    <a:pt x="4288" y="376155"/>
                  </a:cubicBezTo>
                  <a:cubicBezTo>
                    <a:pt x="27910" y="301479"/>
                    <a:pt x="76106" y="242233"/>
                    <a:pt x="131256" y="189084"/>
                  </a:cubicBezTo>
                  <a:cubicBezTo>
                    <a:pt x="323375" y="3918"/>
                    <a:pt x="550356" y="-40469"/>
                    <a:pt x="800959" y="35445"/>
                  </a:cubicBezTo>
                  <a:cubicBezTo>
                    <a:pt x="872873" y="57258"/>
                    <a:pt x="933356" y="64020"/>
                    <a:pt x="993269" y="13538"/>
                  </a:cubicBezTo>
                  <a:cubicBezTo>
                    <a:pt x="1016605" y="-6274"/>
                    <a:pt x="1043561" y="-2178"/>
                    <a:pt x="1064992" y="17253"/>
                  </a:cubicBezTo>
                  <a:cubicBezTo>
                    <a:pt x="1083833" y="33549"/>
                    <a:pt x="1100113" y="52591"/>
                    <a:pt x="1113284" y="73736"/>
                  </a:cubicBezTo>
                  <a:cubicBezTo>
                    <a:pt x="1194437" y="212229"/>
                    <a:pt x="1225107" y="358629"/>
                    <a:pt x="1173101" y="514934"/>
                  </a:cubicBezTo>
                  <a:cubicBezTo>
                    <a:pt x="1168738" y="531154"/>
                    <a:pt x="1163296" y="547064"/>
                    <a:pt x="1156813" y="562559"/>
                  </a:cubicBezTo>
                  <a:cubicBezTo>
                    <a:pt x="1142144" y="592753"/>
                    <a:pt x="1144430" y="615804"/>
                    <a:pt x="1166338" y="645331"/>
                  </a:cubicBezTo>
                  <a:cubicBezTo>
                    <a:pt x="1217392" y="714102"/>
                    <a:pt x="1206152" y="823544"/>
                    <a:pt x="1141859" y="908221"/>
                  </a:cubicBezTo>
                  <a:cubicBezTo>
                    <a:pt x="1123267" y="933640"/>
                    <a:pt x="1111109" y="963185"/>
                    <a:pt x="1106426" y="994327"/>
                  </a:cubicBezTo>
                  <a:cubicBezTo>
                    <a:pt x="1087376" y="1097197"/>
                    <a:pt x="1050419" y="1193114"/>
                    <a:pt x="986411" y="1277315"/>
                  </a:cubicBezTo>
                  <a:cubicBezTo>
                    <a:pt x="856394" y="1448765"/>
                    <a:pt x="595886" y="1484103"/>
                    <a:pt x="423102" y="1354277"/>
                  </a:cubicBezTo>
                  <a:cubicBezTo>
                    <a:pt x="395861" y="1333798"/>
                    <a:pt x="388431" y="1302461"/>
                    <a:pt x="404528" y="1275981"/>
                  </a:cubicBezTo>
                  <a:cubicBezTo>
                    <a:pt x="420626" y="1249502"/>
                    <a:pt x="454820" y="1240168"/>
                    <a:pt x="485586" y="1259503"/>
                  </a:cubicBezTo>
                  <a:cubicBezTo>
                    <a:pt x="538127" y="1292486"/>
                    <a:pt x="598152" y="1311654"/>
                    <a:pt x="660084" y="1315224"/>
                  </a:cubicBezTo>
                  <a:cubicBezTo>
                    <a:pt x="770193" y="1322368"/>
                    <a:pt x="853727" y="1277124"/>
                    <a:pt x="913163" y="1185494"/>
                  </a:cubicBezTo>
                  <a:cubicBezTo>
                    <a:pt x="962122" y="1110342"/>
                    <a:pt x="987173" y="1026331"/>
                    <a:pt x="998888" y="938320"/>
                  </a:cubicBezTo>
                  <a:cubicBezTo>
                    <a:pt x="1001855" y="908862"/>
                    <a:pt x="1014286" y="881157"/>
                    <a:pt x="1034321" y="859358"/>
                  </a:cubicBezTo>
                  <a:cubicBezTo>
                    <a:pt x="1053832" y="837303"/>
                    <a:pt x="1068384" y="811318"/>
                    <a:pt x="1076993" y="783158"/>
                  </a:cubicBezTo>
                  <a:cubicBezTo>
                    <a:pt x="1095281" y="722579"/>
                    <a:pt x="1076993" y="694385"/>
                    <a:pt x="1016986" y="671525"/>
                  </a:cubicBezTo>
                  <a:cubicBezTo>
                    <a:pt x="1000508" y="665238"/>
                    <a:pt x="986792" y="650189"/>
                    <a:pt x="973552" y="637425"/>
                  </a:cubicBezTo>
                  <a:cubicBezTo>
                    <a:pt x="942119" y="606279"/>
                    <a:pt x="914402" y="571703"/>
                    <a:pt x="880112" y="544938"/>
                  </a:cubicBezTo>
                  <a:cubicBezTo>
                    <a:pt x="834201" y="509028"/>
                    <a:pt x="781147" y="504075"/>
                    <a:pt x="729902" y="535413"/>
                  </a:cubicBezTo>
                  <a:cubicBezTo>
                    <a:pt x="622365" y="601230"/>
                    <a:pt x="507779" y="595992"/>
                    <a:pt x="391098" y="572274"/>
                  </a:cubicBezTo>
                  <a:cubicBezTo>
                    <a:pt x="355189" y="564940"/>
                    <a:pt x="336710" y="537127"/>
                    <a:pt x="343473" y="504837"/>
                  </a:cubicBezTo>
                  <a:cubicBezTo>
                    <a:pt x="350236" y="472548"/>
                    <a:pt x="376049" y="455307"/>
                    <a:pt x="413196" y="459784"/>
                  </a:cubicBezTo>
                  <a:cubicBezTo>
                    <a:pt x="454439" y="464832"/>
                    <a:pt x="496064" y="474548"/>
                    <a:pt x="537021" y="472167"/>
                  </a:cubicBezTo>
                  <a:cubicBezTo>
                    <a:pt x="576264" y="469976"/>
                    <a:pt x="619317" y="463404"/>
                    <a:pt x="652750" y="444354"/>
                  </a:cubicBezTo>
                  <a:cubicBezTo>
                    <a:pt x="801626" y="359962"/>
                    <a:pt x="917069" y="412540"/>
                    <a:pt x="1008413" y="502266"/>
                  </a:cubicBezTo>
                  <a:cubicBezTo>
                    <a:pt x="1019367" y="512934"/>
                    <a:pt x="1030226" y="524078"/>
                    <a:pt x="1043751" y="538365"/>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006B00C9-5E24-5E4C-9E6B-5B57B4FD1DBB}"/>
                </a:ext>
              </a:extLst>
            </p:cNvPr>
            <p:cNvSpPr/>
            <p:nvPr/>
          </p:nvSpPr>
          <p:spPr>
            <a:xfrm>
              <a:off x="5142886" y="2057873"/>
              <a:ext cx="114675" cy="342333"/>
            </a:xfrm>
            <a:custGeom>
              <a:avLst/>
              <a:gdLst>
                <a:gd name="connsiteX0" fmla="*/ 585 w 114675"/>
                <a:gd name="connsiteY0" fmla="*/ 170826 h 342333"/>
                <a:gd name="connsiteX1" fmla="*/ 585 w 114675"/>
                <a:gd name="connsiteY1" fmla="*/ 60146 h 342333"/>
                <a:gd name="connsiteX2" fmla="*/ 57735 w 114675"/>
                <a:gd name="connsiteY2" fmla="*/ 138 h 342333"/>
                <a:gd name="connsiteX3" fmla="*/ 114123 w 114675"/>
                <a:gd name="connsiteY3" fmla="*/ 61003 h 342333"/>
                <a:gd name="connsiteX4" fmla="*/ 114123 w 114675"/>
                <a:gd name="connsiteY4" fmla="*/ 282459 h 342333"/>
                <a:gd name="connsiteX5" fmla="*/ 56973 w 114675"/>
                <a:gd name="connsiteY5" fmla="*/ 342467 h 342333"/>
                <a:gd name="connsiteX6" fmla="*/ 585 w 114675"/>
                <a:gd name="connsiteY6" fmla="*/ 281507 h 342333"/>
                <a:gd name="connsiteX7" fmla="*/ 585 w 114675"/>
                <a:gd name="connsiteY7" fmla="*/ 170826 h 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75" h="342333">
                  <a:moveTo>
                    <a:pt x="585" y="170826"/>
                  </a:moveTo>
                  <a:cubicBezTo>
                    <a:pt x="585" y="133869"/>
                    <a:pt x="-273" y="97007"/>
                    <a:pt x="585" y="60146"/>
                  </a:cubicBezTo>
                  <a:cubicBezTo>
                    <a:pt x="1442" y="23284"/>
                    <a:pt x="25445" y="-148"/>
                    <a:pt x="57735" y="138"/>
                  </a:cubicBezTo>
                  <a:cubicBezTo>
                    <a:pt x="90024" y="424"/>
                    <a:pt x="113742" y="24427"/>
                    <a:pt x="114123" y="61003"/>
                  </a:cubicBezTo>
                  <a:cubicBezTo>
                    <a:pt x="115075" y="134853"/>
                    <a:pt x="115075" y="208672"/>
                    <a:pt x="114123" y="282459"/>
                  </a:cubicBezTo>
                  <a:cubicBezTo>
                    <a:pt x="114123" y="318845"/>
                    <a:pt x="89262" y="342752"/>
                    <a:pt x="56973" y="342467"/>
                  </a:cubicBezTo>
                  <a:cubicBezTo>
                    <a:pt x="24683" y="342181"/>
                    <a:pt x="1537" y="318083"/>
                    <a:pt x="585" y="281507"/>
                  </a:cubicBezTo>
                  <a:cubicBezTo>
                    <a:pt x="-368" y="244931"/>
                    <a:pt x="585" y="207688"/>
                    <a:pt x="585" y="170826"/>
                  </a:cubicBezTo>
                  <a:close/>
                </a:path>
              </a:pathLst>
            </a:custGeom>
            <a:grpFill/>
            <a:ln w="9525" cap="flat">
              <a:noFill/>
              <a:prstDash val="solid"/>
              <a:miter/>
            </a:ln>
          </p:spPr>
          <p:txBody>
            <a:bodyPr rtlCol="0" anchor="ctr"/>
            <a:lstStyle/>
            <a:p>
              <a:endParaRPr lang="en-RO"/>
            </a:p>
          </p:txBody>
        </p:sp>
      </p:grpSp>
      <p:grpSp>
        <p:nvGrpSpPr>
          <p:cNvPr id="32" name="Graphic 23">
            <a:extLst>
              <a:ext uri="{FF2B5EF4-FFF2-40B4-BE49-F238E27FC236}">
                <a16:creationId xmlns:a16="http://schemas.microsoft.com/office/drawing/2014/main" id="{315183A4-F822-F84E-8667-A3B0FA3651DB}"/>
              </a:ext>
            </a:extLst>
          </p:cNvPr>
          <p:cNvGrpSpPr>
            <a:grpSpLocks noChangeAspect="1"/>
          </p:cNvGrpSpPr>
          <p:nvPr/>
        </p:nvGrpSpPr>
        <p:grpSpPr>
          <a:xfrm>
            <a:off x="4845669" y="3708046"/>
            <a:ext cx="504000" cy="504000"/>
            <a:chOff x="2743200" y="1600200"/>
            <a:chExt cx="3657600" cy="3657600"/>
          </a:xfrm>
          <a:solidFill>
            <a:schemeClr val="bg1"/>
          </a:solidFill>
        </p:grpSpPr>
        <p:sp>
          <p:nvSpPr>
            <p:cNvPr id="33" name="Freeform 32">
              <a:extLst>
                <a:ext uri="{FF2B5EF4-FFF2-40B4-BE49-F238E27FC236}">
                  <a16:creationId xmlns:a16="http://schemas.microsoft.com/office/drawing/2014/main" id="{C93A2709-6D39-BD4E-8FB5-71FA3A4D5BCF}"/>
                </a:ext>
              </a:extLst>
            </p:cNvPr>
            <p:cNvSpPr/>
            <p:nvPr/>
          </p:nvSpPr>
          <p:spPr>
            <a:xfrm>
              <a:off x="2743580" y="1600200"/>
              <a:ext cx="3656933" cy="3658362"/>
            </a:xfrm>
            <a:custGeom>
              <a:avLst/>
              <a:gdLst>
                <a:gd name="connsiteX0" fmla="*/ 1814299 w 3656933"/>
                <a:gd name="connsiteY0" fmla="*/ 160 h 3658362"/>
                <a:gd name="connsiteX1" fmla="*/ 1776199 w 3656933"/>
                <a:gd name="connsiteY1" fmla="*/ 82075 h 3658362"/>
                <a:gd name="connsiteX2" fmla="*/ 1776675 w 3656933"/>
                <a:gd name="connsiteY2" fmla="*/ 703295 h 3658362"/>
                <a:gd name="connsiteX3" fmla="*/ 1776675 w 3656933"/>
                <a:gd name="connsiteY3" fmla="*/ 750158 h 3658362"/>
                <a:gd name="connsiteX4" fmla="*/ 1741242 w 3656933"/>
                <a:gd name="connsiteY4" fmla="*/ 723202 h 3658362"/>
                <a:gd name="connsiteX5" fmla="*/ 1268040 w 3656933"/>
                <a:gd name="connsiteY5" fmla="*/ 513652 h 3658362"/>
                <a:gd name="connsiteX6" fmla="*/ 584526 w 3656933"/>
                <a:gd name="connsiteY6" fmla="*/ 872078 h 3658362"/>
                <a:gd name="connsiteX7" fmla="*/ 550046 w 3656933"/>
                <a:gd name="connsiteY7" fmla="*/ 1405954 h 3658362"/>
                <a:gd name="connsiteX8" fmla="*/ 556142 w 3656933"/>
                <a:gd name="connsiteY8" fmla="*/ 1444054 h 3658362"/>
                <a:gd name="connsiteX9" fmla="*/ 556142 w 3656933"/>
                <a:gd name="connsiteY9" fmla="*/ 1679608 h 3658362"/>
                <a:gd name="connsiteX10" fmla="*/ 816365 w 3656933"/>
                <a:gd name="connsiteY10" fmla="*/ 2221580 h 3658362"/>
                <a:gd name="connsiteX11" fmla="*/ 944095 w 3656933"/>
                <a:gd name="connsiteY11" fmla="*/ 2313306 h 3658362"/>
                <a:gd name="connsiteX12" fmla="*/ 853131 w 3656933"/>
                <a:gd name="connsiteY12" fmla="*/ 2526190 h 3658362"/>
                <a:gd name="connsiteX13" fmla="*/ 820175 w 3656933"/>
                <a:gd name="connsiteY13" fmla="*/ 2538572 h 3658362"/>
                <a:gd name="connsiteX14" fmla="*/ 556142 w 3656933"/>
                <a:gd name="connsiteY14" fmla="*/ 2541715 h 3658362"/>
                <a:gd name="connsiteX15" fmla="*/ 5311 w 3656933"/>
                <a:gd name="connsiteY15" fmla="*/ 3027490 h 3658362"/>
                <a:gd name="connsiteX16" fmla="*/ 167 w 3656933"/>
                <a:gd name="connsiteY16" fmla="*/ 3036444 h 3658362"/>
                <a:gd name="connsiteX17" fmla="*/ 167 w 3656933"/>
                <a:gd name="connsiteY17" fmla="*/ 3614897 h 3658362"/>
                <a:gd name="connsiteX18" fmla="*/ 78177 w 3656933"/>
                <a:gd name="connsiteY18" fmla="*/ 3658522 h 3658362"/>
                <a:gd name="connsiteX19" fmla="*/ 2421327 w 3656933"/>
                <a:gd name="connsiteY19" fmla="*/ 3657760 h 3658362"/>
                <a:gd name="connsiteX20" fmla="*/ 2497527 w 3656933"/>
                <a:gd name="connsiteY20" fmla="*/ 3594037 h 3658362"/>
                <a:gd name="connsiteX21" fmla="*/ 2494765 w 3656933"/>
                <a:gd name="connsiteY21" fmla="*/ 3069210 h 3658362"/>
                <a:gd name="connsiteX22" fmla="*/ 2049376 w 3656933"/>
                <a:gd name="connsiteY22" fmla="*/ 2559527 h 3658362"/>
                <a:gd name="connsiteX23" fmla="*/ 1758387 w 3656933"/>
                <a:gd name="connsiteY23" fmla="*/ 2539525 h 3658362"/>
                <a:gd name="connsiteX24" fmla="*/ 1653612 w 3656933"/>
                <a:gd name="connsiteY24" fmla="*/ 2533143 h 3658362"/>
                <a:gd name="connsiteX25" fmla="*/ 1606844 w 3656933"/>
                <a:gd name="connsiteY25" fmla="*/ 2439893 h 3658362"/>
                <a:gd name="connsiteX26" fmla="*/ 1553028 w 3656933"/>
                <a:gd name="connsiteY26" fmla="*/ 2312830 h 3658362"/>
                <a:gd name="connsiteX27" fmla="*/ 1735718 w 3656933"/>
                <a:gd name="connsiteY27" fmla="*/ 2163287 h 3658362"/>
                <a:gd name="connsiteX28" fmla="*/ 1779533 w 3656933"/>
                <a:gd name="connsiteY28" fmla="*/ 2155477 h 3658362"/>
                <a:gd name="connsiteX29" fmla="*/ 3390401 w 3656933"/>
                <a:gd name="connsiteY29" fmla="*/ 2156429 h 3658362"/>
                <a:gd name="connsiteX30" fmla="*/ 3657101 w 3656933"/>
                <a:gd name="connsiteY30" fmla="*/ 1971835 h 3658362"/>
                <a:gd name="connsiteX31" fmla="*/ 3657101 w 3656933"/>
                <a:gd name="connsiteY31" fmla="*/ 160 h 3658362"/>
                <a:gd name="connsiteX32" fmla="*/ 660345 w 3656933"/>
                <a:gd name="connsiteY32" fmla="*/ 1000666 h 3658362"/>
                <a:gd name="connsiteX33" fmla="*/ 1434632 w 3656933"/>
                <a:gd name="connsiteY33" fmla="*/ 686341 h 3658362"/>
                <a:gd name="connsiteX34" fmla="*/ 1676948 w 3656933"/>
                <a:gd name="connsiteY34" fmla="*/ 834169 h 3658362"/>
                <a:gd name="connsiteX35" fmla="*/ 1929456 w 3656933"/>
                <a:gd name="connsiteY35" fmla="*/ 1085248 h 3658362"/>
                <a:gd name="connsiteX36" fmla="*/ 1952792 w 3656933"/>
                <a:gd name="connsiteY36" fmla="*/ 1300227 h 3658362"/>
                <a:gd name="connsiteX37" fmla="*/ 1893833 w 3656933"/>
                <a:gd name="connsiteY37" fmla="*/ 1324992 h 3658362"/>
                <a:gd name="connsiteX38" fmla="*/ 1511499 w 3656933"/>
                <a:gd name="connsiteY38" fmla="*/ 1189832 h 3658362"/>
                <a:gd name="connsiteX39" fmla="*/ 1277279 w 3656933"/>
                <a:gd name="connsiteY39" fmla="*/ 1085533 h 3658362"/>
                <a:gd name="connsiteX40" fmla="*/ 925426 w 3656933"/>
                <a:gd name="connsiteY40" fmla="*/ 1105345 h 3658362"/>
                <a:gd name="connsiteX41" fmla="*/ 684348 w 3656933"/>
                <a:gd name="connsiteY41" fmla="*/ 1263079 h 3658362"/>
                <a:gd name="connsiteX42" fmla="*/ 641009 w 3656933"/>
                <a:gd name="connsiteY42" fmla="*/ 1297750 h 3658362"/>
                <a:gd name="connsiteX43" fmla="*/ 660345 w 3656933"/>
                <a:gd name="connsiteY43" fmla="*/ 1000666 h 3658362"/>
                <a:gd name="connsiteX44" fmla="*/ 906090 w 3656933"/>
                <a:gd name="connsiteY44" fmla="*/ 2686591 h 3658362"/>
                <a:gd name="connsiteX45" fmla="*/ 1132023 w 3656933"/>
                <a:gd name="connsiteY45" fmla="*/ 2842801 h 3658362"/>
                <a:gd name="connsiteX46" fmla="*/ 1158979 w 3656933"/>
                <a:gd name="connsiteY46" fmla="*/ 2862898 h 3658362"/>
                <a:gd name="connsiteX47" fmla="*/ 1017437 w 3656933"/>
                <a:gd name="connsiteY47" fmla="*/ 3055399 h 3658362"/>
                <a:gd name="connsiteX48" fmla="*/ 802649 w 3656933"/>
                <a:gd name="connsiteY48" fmla="*/ 2666779 h 3658362"/>
                <a:gd name="connsiteX49" fmla="*/ 906090 w 3656933"/>
                <a:gd name="connsiteY49" fmla="*/ 2686876 h 3658362"/>
                <a:gd name="connsiteX50" fmla="*/ 1248133 w 3656933"/>
                <a:gd name="connsiteY50" fmla="*/ 2771554 h 3658362"/>
                <a:gd name="connsiteX51" fmla="*/ 981433 w 3656933"/>
                <a:gd name="connsiteY51" fmla="*/ 2587721 h 3658362"/>
                <a:gd name="connsiteX52" fmla="*/ 974480 w 3656933"/>
                <a:gd name="connsiteY52" fmla="*/ 2561718 h 3658362"/>
                <a:gd name="connsiteX53" fmla="*/ 1060205 w 3656933"/>
                <a:gd name="connsiteY53" fmla="*/ 2358550 h 3658362"/>
                <a:gd name="connsiteX54" fmla="*/ 1436156 w 3656933"/>
                <a:gd name="connsiteY54" fmla="*/ 2354549 h 3658362"/>
                <a:gd name="connsiteX55" fmla="*/ 1530454 w 3656933"/>
                <a:gd name="connsiteY55" fmla="*/ 2578482 h 3658362"/>
                <a:gd name="connsiteX56" fmla="*/ 1318427 w 3656933"/>
                <a:gd name="connsiteY56" fmla="*/ 3047779 h 3658362"/>
                <a:gd name="connsiteX57" fmla="*/ 1177648 w 3656933"/>
                <a:gd name="connsiteY57" fmla="*/ 3047779 h 3658362"/>
                <a:gd name="connsiteX58" fmla="*/ 1247847 w 3656933"/>
                <a:gd name="connsiteY58" fmla="*/ 2951957 h 3658362"/>
                <a:gd name="connsiteX59" fmla="*/ 404027 w 3656933"/>
                <a:gd name="connsiteY59" fmla="*/ 3534220 h 3658362"/>
                <a:gd name="connsiteX60" fmla="*/ 125993 w 3656933"/>
                <a:gd name="connsiteY60" fmla="*/ 3534220 h 3658362"/>
                <a:gd name="connsiteX61" fmla="*/ 125993 w 3656933"/>
                <a:gd name="connsiteY61" fmla="*/ 3303715 h 3658362"/>
                <a:gd name="connsiteX62" fmla="*/ 403361 w 3656933"/>
                <a:gd name="connsiteY62" fmla="*/ 3303715 h 3658362"/>
                <a:gd name="connsiteX63" fmla="*/ 1012294 w 3656933"/>
                <a:gd name="connsiteY63" fmla="*/ 3449448 h 3658362"/>
                <a:gd name="connsiteX64" fmla="*/ 899137 w 3656933"/>
                <a:gd name="connsiteY64" fmla="*/ 3535173 h 3658362"/>
                <a:gd name="connsiteX65" fmla="*/ 529376 w 3656933"/>
                <a:gd name="connsiteY65" fmla="*/ 3535173 h 3658362"/>
                <a:gd name="connsiteX66" fmla="*/ 529376 w 3656933"/>
                <a:gd name="connsiteY66" fmla="*/ 3496120 h 3658362"/>
                <a:gd name="connsiteX67" fmla="*/ 527948 w 3656933"/>
                <a:gd name="connsiteY67" fmla="*/ 3124645 h 3658362"/>
                <a:gd name="connsiteX68" fmla="*/ 496420 w 3656933"/>
                <a:gd name="connsiteY68" fmla="*/ 3063019 h 3658362"/>
                <a:gd name="connsiteX69" fmla="*/ 407075 w 3656933"/>
                <a:gd name="connsiteY69" fmla="*/ 3108643 h 3658362"/>
                <a:gd name="connsiteX70" fmla="*/ 407075 w 3656933"/>
                <a:gd name="connsiteY70" fmla="*/ 3174461 h 3658362"/>
                <a:gd name="connsiteX71" fmla="*/ 127231 w 3656933"/>
                <a:gd name="connsiteY71" fmla="*/ 3174461 h 3658362"/>
                <a:gd name="connsiteX72" fmla="*/ 238102 w 3656933"/>
                <a:gd name="connsiteY72" fmla="*/ 2816321 h 3658362"/>
                <a:gd name="connsiteX73" fmla="*/ 641009 w 3656933"/>
                <a:gd name="connsiteY73" fmla="*/ 2664397 h 3658362"/>
                <a:gd name="connsiteX74" fmla="*/ 673394 w 3656933"/>
                <a:gd name="connsiteY74" fmla="*/ 2689543 h 3658362"/>
                <a:gd name="connsiteX75" fmla="*/ 949619 w 3656933"/>
                <a:gd name="connsiteY75" fmla="*/ 3188272 h 3658362"/>
                <a:gd name="connsiteX76" fmla="*/ 1068301 w 3656933"/>
                <a:gd name="connsiteY76" fmla="*/ 3196273 h 3658362"/>
                <a:gd name="connsiteX77" fmla="*/ 1081922 w 3656933"/>
                <a:gd name="connsiteY77" fmla="*/ 3180462 h 3658362"/>
                <a:gd name="connsiteX78" fmla="*/ 1086398 w 3656933"/>
                <a:gd name="connsiteY78" fmla="*/ 3182462 h 3658362"/>
                <a:gd name="connsiteX79" fmla="*/ 1011818 w 3656933"/>
                <a:gd name="connsiteY79" fmla="*/ 3449734 h 3658362"/>
                <a:gd name="connsiteX80" fmla="*/ 1117736 w 3656933"/>
                <a:gd name="connsiteY80" fmla="*/ 3533744 h 3658362"/>
                <a:gd name="connsiteX81" fmla="*/ 1156598 w 3656933"/>
                <a:gd name="connsiteY81" fmla="*/ 3394965 h 3658362"/>
                <a:gd name="connsiteX82" fmla="*/ 1211747 w 3656933"/>
                <a:gd name="connsiteY82" fmla="*/ 3196369 h 3658362"/>
                <a:gd name="connsiteX83" fmla="*/ 1244894 w 3656933"/>
                <a:gd name="connsiteY83" fmla="*/ 3174652 h 3658362"/>
                <a:gd name="connsiteX84" fmla="*/ 1282994 w 3656933"/>
                <a:gd name="connsiteY84" fmla="*/ 3193035 h 3658362"/>
                <a:gd name="connsiteX85" fmla="*/ 1379483 w 3656933"/>
                <a:gd name="connsiteY85" fmla="*/ 3533744 h 3658362"/>
                <a:gd name="connsiteX86" fmla="*/ 2371511 w 3656933"/>
                <a:gd name="connsiteY86" fmla="*/ 3532601 h 3658362"/>
                <a:gd name="connsiteX87" fmla="*/ 2095763 w 3656933"/>
                <a:gd name="connsiteY87" fmla="*/ 3532601 h 3658362"/>
                <a:gd name="connsiteX88" fmla="*/ 2095763 w 3656933"/>
                <a:gd name="connsiteY88" fmla="*/ 3304001 h 3658362"/>
                <a:gd name="connsiteX89" fmla="*/ 2371226 w 3656933"/>
                <a:gd name="connsiteY89" fmla="*/ 3304001 h 3658362"/>
                <a:gd name="connsiteX90" fmla="*/ 1820585 w 3656933"/>
                <a:gd name="connsiteY90" fmla="*/ 2692496 h 3658362"/>
                <a:gd name="connsiteX91" fmla="*/ 1870211 w 3656933"/>
                <a:gd name="connsiteY91" fmla="*/ 2663254 h 3658362"/>
                <a:gd name="connsiteX92" fmla="*/ 2278071 w 3656933"/>
                <a:gd name="connsiteY92" fmla="*/ 2838038 h 3658362"/>
                <a:gd name="connsiteX93" fmla="*/ 2370368 w 3656933"/>
                <a:gd name="connsiteY93" fmla="*/ 3175795 h 3658362"/>
                <a:gd name="connsiteX94" fmla="*/ 2093191 w 3656933"/>
                <a:gd name="connsiteY94" fmla="*/ 3175795 h 3658362"/>
                <a:gd name="connsiteX95" fmla="*/ 2093191 w 3656933"/>
                <a:gd name="connsiteY95" fmla="*/ 3132551 h 3658362"/>
                <a:gd name="connsiteX96" fmla="*/ 2030516 w 3656933"/>
                <a:gd name="connsiteY96" fmla="*/ 3054732 h 3658362"/>
                <a:gd name="connsiteX97" fmla="*/ 1970033 w 3656933"/>
                <a:gd name="connsiteY97" fmla="*/ 3130932 h 3658362"/>
                <a:gd name="connsiteX98" fmla="*/ 1970033 w 3656933"/>
                <a:gd name="connsiteY98" fmla="*/ 3491644 h 3658362"/>
                <a:gd name="connsiteX99" fmla="*/ 1970033 w 3656933"/>
                <a:gd name="connsiteY99" fmla="*/ 3532982 h 3658362"/>
                <a:gd name="connsiteX100" fmla="*/ 1508737 w 3656933"/>
                <a:gd name="connsiteY100" fmla="*/ 3532982 h 3658362"/>
                <a:gd name="connsiteX101" fmla="*/ 1409867 w 3656933"/>
                <a:gd name="connsiteY101" fmla="*/ 3180557 h 3658362"/>
                <a:gd name="connsiteX102" fmla="*/ 1427679 w 3656933"/>
                <a:gd name="connsiteY102" fmla="*/ 3196940 h 3658362"/>
                <a:gd name="connsiteX103" fmla="*/ 1549980 w 3656933"/>
                <a:gd name="connsiteY103" fmla="*/ 3183415 h 3658362"/>
                <a:gd name="connsiteX104" fmla="*/ 1820300 w 3656933"/>
                <a:gd name="connsiteY104" fmla="*/ 2692782 h 3658362"/>
                <a:gd name="connsiteX105" fmla="*/ 1616560 w 3656933"/>
                <a:gd name="connsiteY105" fmla="*/ 2672398 h 3658362"/>
                <a:gd name="connsiteX106" fmla="*/ 1697141 w 3656933"/>
                <a:gd name="connsiteY106" fmla="*/ 2660397 h 3658362"/>
                <a:gd name="connsiteX107" fmla="*/ 1478543 w 3656933"/>
                <a:gd name="connsiteY107" fmla="*/ 3055780 h 3658362"/>
                <a:gd name="connsiteX108" fmla="*/ 1336334 w 3656933"/>
                <a:gd name="connsiteY108" fmla="*/ 2862136 h 3658362"/>
                <a:gd name="connsiteX109" fmla="*/ 1616560 w 3656933"/>
                <a:gd name="connsiteY109" fmla="*/ 2672398 h 3658362"/>
                <a:gd name="connsiteX110" fmla="*/ 1803536 w 3656933"/>
                <a:gd name="connsiteY110" fmla="*/ 1755903 h 3658362"/>
                <a:gd name="connsiteX111" fmla="*/ 1576841 w 3656933"/>
                <a:gd name="connsiteY111" fmla="*/ 2137379 h 3658362"/>
                <a:gd name="connsiteX112" fmla="*/ 1218320 w 3656933"/>
                <a:gd name="connsiteY112" fmla="*/ 2264347 h 3658362"/>
                <a:gd name="connsiteX113" fmla="*/ 679014 w 3656933"/>
                <a:gd name="connsiteY113" fmla="*/ 1699896 h 3658362"/>
                <a:gd name="connsiteX114" fmla="*/ 679014 w 3656933"/>
                <a:gd name="connsiteY114" fmla="*/ 1596359 h 3658362"/>
                <a:gd name="connsiteX115" fmla="*/ 678252 w 3656933"/>
                <a:gd name="connsiteY115" fmla="*/ 1514349 h 3658362"/>
                <a:gd name="connsiteX116" fmla="*/ 742736 w 3656933"/>
                <a:gd name="connsiteY116" fmla="*/ 1374141 h 3658362"/>
                <a:gd name="connsiteX117" fmla="*/ 954191 w 3656933"/>
                <a:gd name="connsiteY117" fmla="*/ 1229170 h 3658362"/>
                <a:gd name="connsiteX118" fmla="*/ 1265087 w 3656933"/>
                <a:gd name="connsiteY118" fmla="*/ 1212787 h 3658362"/>
                <a:gd name="connsiteX119" fmla="*/ 1547408 w 3656933"/>
                <a:gd name="connsiteY119" fmla="*/ 1341089 h 3658362"/>
                <a:gd name="connsiteX120" fmla="*/ 1776008 w 3656933"/>
                <a:gd name="connsiteY120" fmla="*/ 1421575 h 3658362"/>
                <a:gd name="connsiteX121" fmla="*/ 1807060 w 3656933"/>
                <a:gd name="connsiteY121" fmla="*/ 1463200 h 3658362"/>
                <a:gd name="connsiteX122" fmla="*/ 1803536 w 3656933"/>
                <a:gd name="connsiteY122" fmla="*/ 1755903 h 3658362"/>
                <a:gd name="connsiteX123" fmla="*/ 3418023 w 3656933"/>
                <a:gd name="connsiteY123" fmla="*/ 2029842 h 3658362"/>
                <a:gd name="connsiteX124" fmla="*/ 1835635 w 3656933"/>
                <a:gd name="connsiteY124" fmla="*/ 2029842 h 3658362"/>
                <a:gd name="connsiteX125" fmla="*/ 1930123 w 3656933"/>
                <a:gd name="connsiteY125" fmla="*/ 1456627 h 3658362"/>
                <a:gd name="connsiteX126" fmla="*/ 2078618 w 3656933"/>
                <a:gd name="connsiteY126" fmla="*/ 1092963 h 3658362"/>
                <a:gd name="connsiteX127" fmla="*/ 1924884 w 3656933"/>
                <a:gd name="connsiteY127" fmla="*/ 893605 h 3658362"/>
                <a:gd name="connsiteX128" fmla="*/ 1899548 w 3656933"/>
                <a:gd name="connsiteY128" fmla="*/ 830930 h 3658362"/>
                <a:gd name="connsiteX129" fmla="*/ 1900119 w 3656933"/>
                <a:gd name="connsiteY129" fmla="*/ 163132 h 3658362"/>
                <a:gd name="connsiteX130" fmla="*/ 1900119 w 3656933"/>
                <a:gd name="connsiteY130" fmla="*/ 125032 h 3658362"/>
                <a:gd name="connsiteX131" fmla="*/ 3532133 w 3656933"/>
                <a:gd name="connsiteY131" fmla="*/ 125032 h 3658362"/>
                <a:gd name="connsiteX132" fmla="*/ 3533752 w 3656933"/>
                <a:gd name="connsiteY132" fmla="*/ 162370 h 3658362"/>
                <a:gd name="connsiteX133" fmla="*/ 3533752 w 3656933"/>
                <a:gd name="connsiteY133" fmla="*/ 1912208 h 3658362"/>
                <a:gd name="connsiteX134" fmla="*/ 3418023 w 3656933"/>
                <a:gd name="connsiteY134" fmla="*/ 2029842 h 36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656933" h="3658362">
                  <a:moveTo>
                    <a:pt x="1814299" y="160"/>
                  </a:moveTo>
                  <a:cubicBezTo>
                    <a:pt x="1783819" y="19210"/>
                    <a:pt x="1776199" y="47213"/>
                    <a:pt x="1776199" y="82075"/>
                  </a:cubicBezTo>
                  <a:cubicBezTo>
                    <a:pt x="1777151" y="289148"/>
                    <a:pt x="1776675" y="496222"/>
                    <a:pt x="1776675" y="703295"/>
                  </a:cubicBezTo>
                  <a:lnTo>
                    <a:pt x="1776675" y="750158"/>
                  </a:lnTo>
                  <a:lnTo>
                    <a:pt x="1741242" y="723202"/>
                  </a:lnTo>
                  <a:cubicBezTo>
                    <a:pt x="1600463" y="614903"/>
                    <a:pt x="1447682" y="532702"/>
                    <a:pt x="1268040" y="513652"/>
                  </a:cubicBezTo>
                  <a:cubicBezTo>
                    <a:pt x="981147" y="483172"/>
                    <a:pt x="723210" y="618427"/>
                    <a:pt x="584526" y="872078"/>
                  </a:cubicBezTo>
                  <a:cubicBezTo>
                    <a:pt x="490705" y="1043528"/>
                    <a:pt x="466321" y="1221646"/>
                    <a:pt x="550046" y="1405954"/>
                  </a:cubicBezTo>
                  <a:cubicBezTo>
                    <a:pt x="554656" y="1418105"/>
                    <a:pt x="556730" y="1431071"/>
                    <a:pt x="556142" y="1444054"/>
                  </a:cubicBezTo>
                  <a:cubicBezTo>
                    <a:pt x="556142" y="1522540"/>
                    <a:pt x="558713" y="1601217"/>
                    <a:pt x="556142" y="1679608"/>
                  </a:cubicBezTo>
                  <a:cubicBezTo>
                    <a:pt x="547950" y="1906398"/>
                    <a:pt x="649296" y="2079658"/>
                    <a:pt x="816365" y="2221580"/>
                  </a:cubicBezTo>
                  <a:cubicBezTo>
                    <a:pt x="855131" y="2254441"/>
                    <a:pt x="899042" y="2281207"/>
                    <a:pt x="944095" y="2313306"/>
                  </a:cubicBezTo>
                  <a:cubicBezTo>
                    <a:pt x="914758" y="2383029"/>
                    <a:pt x="885230" y="2455228"/>
                    <a:pt x="853131" y="2526190"/>
                  </a:cubicBezTo>
                  <a:cubicBezTo>
                    <a:pt x="849702" y="2533905"/>
                    <a:pt x="831605" y="2538382"/>
                    <a:pt x="820175" y="2538572"/>
                  </a:cubicBezTo>
                  <a:cubicBezTo>
                    <a:pt x="732164" y="2540191"/>
                    <a:pt x="643962" y="2537334"/>
                    <a:pt x="556142" y="2541715"/>
                  </a:cubicBezTo>
                  <a:cubicBezTo>
                    <a:pt x="272106" y="2555717"/>
                    <a:pt x="37696" y="2769268"/>
                    <a:pt x="5311" y="3027490"/>
                  </a:cubicBezTo>
                  <a:cubicBezTo>
                    <a:pt x="5311" y="3030634"/>
                    <a:pt x="1977" y="3033491"/>
                    <a:pt x="167" y="3036444"/>
                  </a:cubicBezTo>
                  <a:lnTo>
                    <a:pt x="167" y="3614897"/>
                  </a:lnTo>
                  <a:cubicBezTo>
                    <a:pt x="16455" y="3646901"/>
                    <a:pt x="41220" y="3658522"/>
                    <a:pt x="78177" y="3658522"/>
                  </a:cubicBezTo>
                  <a:cubicBezTo>
                    <a:pt x="859227" y="3657569"/>
                    <a:pt x="1640277" y="3657315"/>
                    <a:pt x="2421327" y="3657760"/>
                  </a:cubicBezTo>
                  <a:cubicBezTo>
                    <a:pt x="2472095" y="3657760"/>
                    <a:pt x="2497527" y="3639281"/>
                    <a:pt x="2497527" y="3594037"/>
                  </a:cubicBezTo>
                  <a:cubicBezTo>
                    <a:pt x="2498289" y="3419063"/>
                    <a:pt x="2504385" y="3243708"/>
                    <a:pt x="2494765" y="3069210"/>
                  </a:cubicBezTo>
                  <a:cubicBezTo>
                    <a:pt x="2480954" y="2817559"/>
                    <a:pt x="2300645" y="2612010"/>
                    <a:pt x="2049376" y="2559527"/>
                  </a:cubicBezTo>
                  <a:cubicBezTo>
                    <a:pt x="1955078" y="2539906"/>
                    <a:pt x="1855542" y="2544954"/>
                    <a:pt x="1758387" y="2539525"/>
                  </a:cubicBezTo>
                  <a:cubicBezTo>
                    <a:pt x="1722859" y="2537429"/>
                    <a:pt x="1679234" y="2549716"/>
                    <a:pt x="1653612" y="2533143"/>
                  </a:cubicBezTo>
                  <a:cubicBezTo>
                    <a:pt x="1627990" y="2516569"/>
                    <a:pt x="1621418" y="2472373"/>
                    <a:pt x="1606844" y="2439893"/>
                  </a:cubicBezTo>
                  <a:cubicBezTo>
                    <a:pt x="1587794" y="2396364"/>
                    <a:pt x="1569792" y="2352549"/>
                    <a:pt x="1553028" y="2312830"/>
                  </a:cubicBezTo>
                  <a:cubicBezTo>
                    <a:pt x="1615131" y="2261680"/>
                    <a:pt x="1674662" y="2211293"/>
                    <a:pt x="1735718" y="2163287"/>
                  </a:cubicBezTo>
                  <a:cubicBezTo>
                    <a:pt x="1746100" y="2155191"/>
                    <a:pt x="1764293" y="2155477"/>
                    <a:pt x="1779533" y="2155477"/>
                  </a:cubicBezTo>
                  <a:cubicBezTo>
                    <a:pt x="2316552" y="2155477"/>
                    <a:pt x="2853476" y="2153476"/>
                    <a:pt x="3390401" y="2156429"/>
                  </a:cubicBezTo>
                  <a:cubicBezTo>
                    <a:pt x="3516607" y="2157096"/>
                    <a:pt x="3619477" y="2114424"/>
                    <a:pt x="3657101" y="1971835"/>
                  </a:cubicBezTo>
                  <a:lnTo>
                    <a:pt x="3657101" y="160"/>
                  </a:lnTo>
                  <a:close/>
                  <a:moveTo>
                    <a:pt x="660345" y="1000666"/>
                  </a:moveTo>
                  <a:cubicBezTo>
                    <a:pt x="782456" y="687865"/>
                    <a:pt x="1116593" y="549562"/>
                    <a:pt x="1434632" y="686341"/>
                  </a:cubicBezTo>
                  <a:cubicBezTo>
                    <a:pt x="1521930" y="724023"/>
                    <a:pt x="1603499" y="773786"/>
                    <a:pt x="1676948" y="834169"/>
                  </a:cubicBezTo>
                  <a:cubicBezTo>
                    <a:pt x="1768198" y="909797"/>
                    <a:pt x="1850018" y="997427"/>
                    <a:pt x="1929456" y="1085248"/>
                  </a:cubicBezTo>
                  <a:cubicBezTo>
                    <a:pt x="1996131" y="1158876"/>
                    <a:pt x="1998322" y="1223360"/>
                    <a:pt x="1952792" y="1300227"/>
                  </a:cubicBezTo>
                  <a:cubicBezTo>
                    <a:pt x="1938124" y="1324992"/>
                    <a:pt x="1920884" y="1331183"/>
                    <a:pt x="1893833" y="1324992"/>
                  </a:cubicBezTo>
                  <a:cubicBezTo>
                    <a:pt x="1761950" y="1293643"/>
                    <a:pt x="1633783" y="1248334"/>
                    <a:pt x="1511499" y="1189832"/>
                  </a:cubicBezTo>
                  <a:cubicBezTo>
                    <a:pt x="1433966" y="1153828"/>
                    <a:pt x="1356718" y="1116871"/>
                    <a:pt x="1277279" y="1085533"/>
                  </a:cubicBezTo>
                  <a:cubicBezTo>
                    <a:pt x="1157931" y="1038575"/>
                    <a:pt x="1037249" y="1044290"/>
                    <a:pt x="925426" y="1105345"/>
                  </a:cubicBezTo>
                  <a:cubicBezTo>
                    <a:pt x="841415" y="1151161"/>
                    <a:pt x="764263" y="1210120"/>
                    <a:pt x="684348" y="1263079"/>
                  </a:cubicBezTo>
                  <a:cubicBezTo>
                    <a:pt x="670727" y="1272128"/>
                    <a:pt x="658631" y="1283463"/>
                    <a:pt x="641009" y="1297750"/>
                  </a:cubicBezTo>
                  <a:cubicBezTo>
                    <a:pt x="614851" y="1199266"/>
                    <a:pt x="621642" y="1094928"/>
                    <a:pt x="660345" y="1000666"/>
                  </a:cubicBezTo>
                  <a:close/>
                  <a:moveTo>
                    <a:pt x="906090" y="2686591"/>
                  </a:moveTo>
                  <a:cubicBezTo>
                    <a:pt x="979909" y="2740693"/>
                    <a:pt x="1056585" y="2791366"/>
                    <a:pt x="1132023" y="2842801"/>
                  </a:cubicBezTo>
                  <a:cubicBezTo>
                    <a:pt x="1140596" y="2848706"/>
                    <a:pt x="1148692" y="2855278"/>
                    <a:pt x="1158979" y="2862898"/>
                  </a:cubicBezTo>
                  <a:lnTo>
                    <a:pt x="1017437" y="3055399"/>
                  </a:lnTo>
                  <a:cubicBezTo>
                    <a:pt x="944857" y="2924239"/>
                    <a:pt x="874562" y="2797081"/>
                    <a:pt x="802649" y="2666779"/>
                  </a:cubicBezTo>
                  <a:cubicBezTo>
                    <a:pt x="842654" y="2661349"/>
                    <a:pt x="874277" y="2663635"/>
                    <a:pt x="906090" y="2686876"/>
                  </a:cubicBezTo>
                  <a:close/>
                  <a:moveTo>
                    <a:pt x="1248133" y="2771554"/>
                  </a:moveTo>
                  <a:cubicBezTo>
                    <a:pt x="1159074" y="2710403"/>
                    <a:pt x="1069920" y="2649634"/>
                    <a:pt x="981433" y="2587721"/>
                  </a:cubicBezTo>
                  <a:cubicBezTo>
                    <a:pt x="974922" y="2580756"/>
                    <a:pt x="972314" y="2571003"/>
                    <a:pt x="974480" y="2561718"/>
                  </a:cubicBezTo>
                  <a:cubicBezTo>
                    <a:pt x="1001531" y="2495043"/>
                    <a:pt x="1030201" y="2428368"/>
                    <a:pt x="1060205" y="2358550"/>
                  </a:cubicBezTo>
                  <a:cubicBezTo>
                    <a:pt x="1182189" y="2400883"/>
                    <a:pt x="1315100" y="2399468"/>
                    <a:pt x="1436156" y="2354549"/>
                  </a:cubicBezTo>
                  <a:lnTo>
                    <a:pt x="1530454" y="2578482"/>
                  </a:lnTo>
                  <a:close/>
                  <a:moveTo>
                    <a:pt x="1318427" y="3047779"/>
                  </a:moveTo>
                  <a:lnTo>
                    <a:pt x="1177648" y="3047779"/>
                  </a:lnTo>
                  <a:lnTo>
                    <a:pt x="1247847" y="2951957"/>
                  </a:lnTo>
                  <a:close/>
                  <a:moveTo>
                    <a:pt x="404027" y="3534220"/>
                  </a:moveTo>
                  <a:lnTo>
                    <a:pt x="125993" y="3534220"/>
                  </a:lnTo>
                  <a:lnTo>
                    <a:pt x="125993" y="3303715"/>
                  </a:lnTo>
                  <a:lnTo>
                    <a:pt x="403361" y="3303715"/>
                  </a:lnTo>
                  <a:close/>
                  <a:moveTo>
                    <a:pt x="1012294" y="3449448"/>
                  </a:moveTo>
                  <a:cubicBezTo>
                    <a:pt x="988100" y="3535173"/>
                    <a:pt x="987910" y="3535173"/>
                    <a:pt x="899137" y="3535173"/>
                  </a:cubicBezTo>
                  <a:lnTo>
                    <a:pt x="529376" y="3535173"/>
                  </a:lnTo>
                  <a:lnTo>
                    <a:pt x="529376" y="3496120"/>
                  </a:lnTo>
                  <a:cubicBezTo>
                    <a:pt x="529376" y="3372295"/>
                    <a:pt x="530805" y="3248470"/>
                    <a:pt x="527948" y="3124645"/>
                  </a:cubicBezTo>
                  <a:cubicBezTo>
                    <a:pt x="526178" y="3100692"/>
                    <a:pt x="514809" y="3078469"/>
                    <a:pt x="496420" y="3063019"/>
                  </a:cubicBezTo>
                  <a:cubicBezTo>
                    <a:pt x="460892" y="3036825"/>
                    <a:pt x="411457" y="3064066"/>
                    <a:pt x="407075" y="3108643"/>
                  </a:cubicBezTo>
                  <a:cubicBezTo>
                    <a:pt x="404980" y="3129694"/>
                    <a:pt x="407075" y="3151030"/>
                    <a:pt x="407075" y="3174461"/>
                  </a:cubicBezTo>
                  <a:lnTo>
                    <a:pt x="127231" y="3174461"/>
                  </a:lnTo>
                  <a:cubicBezTo>
                    <a:pt x="113515" y="3039016"/>
                    <a:pt x="142852" y="2917286"/>
                    <a:pt x="238102" y="2816321"/>
                  </a:cubicBezTo>
                  <a:cubicBezTo>
                    <a:pt x="347449" y="2700592"/>
                    <a:pt x="484609" y="2655349"/>
                    <a:pt x="641009" y="2664397"/>
                  </a:cubicBezTo>
                  <a:cubicBezTo>
                    <a:pt x="652439" y="2664969"/>
                    <a:pt x="667108" y="2678304"/>
                    <a:pt x="673394" y="2689543"/>
                  </a:cubicBezTo>
                  <a:cubicBezTo>
                    <a:pt x="766263" y="2855469"/>
                    <a:pt x="857703" y="3022156"/>
                    <a:pt x="949619" y="3188272"/>
                  </a:cubicBezTo>
                  <a:cubicBezTo>
                    <a:pt x="980766" y="3244184"/>
                    <a:pt x="1027724" y="3246851"/>
                    <a:pt x="1068301" y="3196273"/>
                  </a:cubicBezTo>
                  <a:cubicBezTo>
                    <a:pt x="1072587" y="3190844"/>
                    <a:pt x="1077826" y="3185701"/>
                    <a:pt x="1081922" y="3180462"/>
                  </a:cubicBezTo>
                  <a:lnTo>
                    <a:pt x="1086398" y="3182462"/>
                  </a:lnTo>
                  <a:cubicBezTo>
                    <a:pt x="1061570" y="3271870"/>
                    <a:pt x="1036710" y="3360961"/>
                    <a:pt x="1011818" y="3449734"/>
                  </a:cubicBezTo>
                  <a:close/>
                  <a:moveTo>
                    <a:pt x="1117736" y="3533744"/>
                  </a:moveTo>
                  <a:cubicBezTo>
                    <a:pt x="1131261" y="3486119"/>
                    <a:pt x="1143929" y="3440304"/>
                    <a:pt x="1156598" y="3394965"/>
                  </a:cubicBezTo>
                  <a:cubicBezTo>
                    <a:pt x="1175171" y="3328766"/>
                    <a:pt x="1194698" y="3262853"/>
                    <a:pt x="1211747" y="3196369"/>
                  </a:cubicBezTo>
                  <a:cubicBezTo>
                    <a:pt x="1216986" y="3176366"/>
                    <a:pt x="1228416" y="3170651"/>
                    <a:pt x="1244894" y="3174652"/>
                  </a:cubicBezTo>
                  <a:cubicBezTo>
                    <a:pt x="1258801" y="3178081"/>
                    <a:pt x="1280613" y="3183700"/>
                    <a:pt x="1282994" y="3193035"/>
                  </a:cubicBezTo>
                  <a:cubicBezTo>
                    <a:pt x="1316618" y="3305144"/>
                    <a:pt x="1347288" y="3418111"/>
                    <a:pt x="1379483" y="3533744"/>
                  </a:cubicBezTo>
                  <a:close/>
                  <a:moveTo>
                    <a:pt x="2371511" y="3532601"/>
                  </a:moveTo>
                  <a:lnTo>
                    <a:pt x="2095763" y="3532601"/>
                  </a:lnTo>
                  <a:lnTo>
                    <a:pt x="2095763" y="3304001"/>
                  </a:lnTo>
                  <a:lnTo>
                    <a:pt x="2371226" y="3304001"/>
                  </a:lnTo>
                  <a:close/>
                  <a:moveTo>
                    <a:pt x="1820585" y="2692496"/>
                  </a:moveTo>
                  <a:cubicBezTo>
                    <a:pt x="1832587" y="2670493"/>
                    <a:pt x="1845922" y="2663921"/>
                    <a:pt x="1870211" y="2663254"/>
                  </a:cubicBezTo>
                  <a:cubicBezTo>
                    <a:pt x="2033183" y="2659444"/>
                    <a:pt x="2171486" y="2711641"/>
                    <a:pt x="2278071" y="2838038"/>
                  </a:cubicBezTo>
                  <a:cubicBezTo>
                    <a:pt x="2359891" y="2935098"/>
                    <a:pt x="2382846" y="3048922"/>
                    <a:pt x="2370368" y="3175795"/>
                  </a:cubicBezTo>
                  <a:lnTo>
                    <a:pt x="2093191" y="3175795"/>
                  </a:lnTo>
                  <a:cubicBezTo>
                    <a:pt x="2093191" y="3160269"/>
                    <a:pt x="2093191" y="3146458"/>
                    <a:pt x="2093191" y="3132551"/>
                  </a:cubicBezTo>
                  <a:cubicBezTo>
                    <a:pt x="2093191" y="3081878"/>
                    <a:pt x="2070617" y="3054351"/>
                    <a:pt x="2030516" y="3054732"/>
                  </a:cubicBezTo>
                  <a:cubicBezTo>
                    <a:pt x="1992416" y="3055208"/>
                    <a:pt x="1970128" y="3082164"/>
                    <a:pt x="1970033" y="3130932"/>
                  </a:cubicBezTo>
                  <a:cubicBezTo>
                    <a:pt x="1970033" y="3251137"/>
                    <a:pt x="1970033" y="3371438"/>
                    <a:pt x="1970033" y="3491644"/>
                  </a:cubicBezTo>
                  <a:lnTo>
                    <a:pt x="1970033" y="3532982"/>
                  </a:lnTo>
                  <a:lnTo>
                    <a:pt x="1508737" y="3532982"/>
                  </a:lnTo>
                  <a:cubicBezTo>
                    <a:pt x="1476828" y="3419254"/>
                    <a:pt x="1444729" y="3304382"/>
                    <a:pt x="1409867" y="3180557"/>
                  </a:cubicBezTo>
                  <a:cubicBezTo>
                    <a:pt x="1421107" y="3190749"/>
                    <a:pt x="1424822" y="3193511"/>
                    <a:pt x="1427679" y="3196940"/>
                  </a:cubicBezTo>
                  <a:cubicBezTo>
                    <a:pt x="1473018" y="3249804"/>
                    <a:pt x="1515690" y="3245232"/>
                    <a:pt x="1549980" y="3183415"/>
                  </a:cubicBezTo>
                  <a:cubicBezTo>
                    <a:pt x="1640468" y="3019966"/>
                    <a:pt x="1731146" y="2856802"/>
                    <a:pt x="1820300" y="2692782"/>
                  </a:cubicBezTo>
                  <a:close/>
                  <a:moveTo>
                    <a:pt x="1616560" y="2672398"/>
                  </a:moveTo>
                  <a:cubicBezTo>
                    <a:pt x="1635610" y="2660492"/>
                    <a:pt x="1664185" y="2664778"/>
                    <a:pt x="1697141" y="2660397"/>
                  </a:cubicBezTo>
                  <a:lnTo>
                    <a:pt x="1478543" y="3055780"/>
                  </a:lnTo>
                  <a:cubicBezTo>
                    <a:pt x="1429394" y="2989105"/>
                    <a:pt x="1383293" y="2926335"/>
                    <a:pt x="1336334" y="2862136"/>
                  </a:cubicBezTo>
                  <a:cubicBezTo>
                    <a:pt x="1431394" y="2797081"/>
                    <a:pt x="1522643" y="2732692"/>
                    <a:pt x="1616560" y="2672398"/>
                  </a:cubicBezTo>
                  <a:close/>
                  <a:moveTo>
                    <a:pt x="1803536" y="1755903"/>
                  </a:moveTo>
                  <a:cubicBezTo>
                    <a:pt x="1789820" y="1917828"/>
                    <a:pt x="1700380" y="2039462"/>
                    <a:pt x="1576841" y="2137379"/>
                  </a:cubicBezTo>
                  <a:cubicBezTo>
                    <a:pt x="1472066" y="2220151"/>
                    <a:pt x="1354527" y="2272634"/>
                    <a:pt x="1218320" y="2264347"/>
                  </a:cubicBezTo>
                  <a:cubicBezTo>
                    <a:pt x="950762" y="2248060"/>
                    <a:pt x="665870" y="1978597"/>
                    <a:pt x="679014" y="1699896"/>
                  </a:cubicBezTo>
                  <a:cubicBezTo>
                    <a:pt x="680633" y="1665511"/>
                    <a:pt x="679014" y="1630935"/>
                    <a:pt x="679014" y="1596359"/>
                  </a:cubicBezTo>
                  <a:cubicBezTo>
                    <a:pt x="679014" y="1569022"/>
                    <a:pt x="682634" y="1541019"/>
                    <a:pt x="678252" y="1514349"/>
                  </a:cubicBezTo>
                  <a:cubicBezTo>
                    <a:pt x="668060" y="1451960"/>
                    <a:pt x="690635" y="1408336"/>
                    <a:pt x="742736" y="1374141"/>
                  </a:cubicBezTo>
                  <a:cubicBezTo>
                    <a:pt x="814269" y="1327278"/>
                    <a:pt x="881230" y="1273271"/>
                    <a:pt x="954191" y="1229170"/>
                  </a:cubicBezTo>
                  <a:cubicBezTo>
                    <a:pt x="1053251" y="1169258"/>
                    <a:pt x="1158788" y="1164591"/>
                    <a:pt x="1265087" y="1212787"/>
                  </a:cubicBezTo>
                  <a:cubicBezTo>
                    <a:pt x="1359194" y="1255459"/>
                    <a:pt x="1451968" y="1301465"/>
                    <a:pt x="1547408" y="1341089"/>
                  </a:cubicBezTo>
                  <a:cubicBezTo>
                    <a:pt x="1621799" y="1372045"/>
                    <a:pt x="1698951" y="1396810"/>
                    <a:pt x="1776008" y="1421575"/>
                  </a:cubicBezTo>
                  <a:cubicBezTo>
                    <a:pt x="1799345" y="1429100"/>
                    <a:pt x="1807536" y="1438339"/>
                    <a:pt x="1807060" y="1463200"/>
                  </a:cubicBezTo>
                  <a:cubicBezTo>
                    <a:pt x="1805060" y="1560831"/>
                    <a:pt x="1811918" y="1658938"/>
                    <a:pt x="1803536" y="1755903"/>
                  </a:cubicBezTo>
                  <a:close/>
                  <a:moveTo>
                    <a:pt x="3418023" y="2029842"/>
                  </a:moveTo>
                  <a:lnTo>
                    <a:pt x="1835635" y="2029842"/>
                  </a:lnTo>
                  <a:cubicBezTo>
                    <a:pt x="1961746" y="1848867"/>
                    <a:pt x="1922789" y="1648842"/>
                    <a:pt x="1930123" y="1456627"/>
                  </a:cubicBezTo>
                  <a:cubicBezTo>
                    <a:pt x="2080808" y="1403287"/>
                    <a:pt x="2154056" y="1234885"/>
                    <a:pt x="2078618" y="1092963"/>
                  </a:cubicBezTo>
                  <a:cubicBezTo>
                    <a:pt x="2039851" y="1019811"/>
                    <a:pt x="1978510" y="958279"/>
                    <a:pt x="1924884" y="893605"/>
                  </a:cubicBezTo>
                  <a:cubicBezTo>
                    <a:pt x="1908676" y="876760"/>
                    <a:pt x="1899599" y="854306"/>
                    <a:pt x="1899548" y="830930"/>
                  </a:cubicBezTo>
                  <a:cubicBezTo>
                    <a:pt x="1900595" y="608331"/>
                    <a:pt x="1900119" y="385732"/>
                    <a:pt x="1900119" y="163132"/>
                  </a:cubicBezTo>
                  <a:lnTo>
                    <a:pt x="1900119" y="125032"/>
                  </a:lnTo>
                  <a:lnTo>
                    <a:pt x="3532133" y="125032"/>
                  </a:lnTo>
                  <a:cubicBezTo>
                    <a:pt x="3532704" y="137034"/>
                    <a:pt x="3533752" y="149702"/>
                    <a:pt x="3533752" y="162370"/>
                  </a:cubicBezTo>
                  <a:cubicBezTo>
                    <a:pt x="3533752" y="745681"/>
                    <a:pt x="3533752" y="1328961"/>
                    <a:pt x="3533752" y="1912208"/>
                  </a:cubicBezTo>
                  <a:cubicBezTo>
                    <a:pt x="3533752" y="1996600"/>
                    <a:pt x="3500986" y="2029842"/>
                    <a:pt x="3418023" y="2029842"/>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3194D9E4-A0C9-8548-A428-2B5F7C4A22E0}"/>
                </a:ext>
              </a:extLst>
            </p:cNvPr>
            <p:cNvSpPr/>
            <p:nvPr/>
          </p:nvSpPr>
          <p:spPr>
            <a:xfrm>
              <a:off x="5106665" y="2083470"/>
              <a:ext cx="642942" cy="887281"/>
            </a:xfrm>
            <a:custGeom>
              <a:avLst/>
              <a:gdLst>
                <a:gd name="connsiteX0" fmla="*/ 221977 w 642942"/>
                <a:gd name="connsiteY0" fmla="*/ 14951 h 887281"/>
                <a:gd name="connsiteX1" fmla="*/ 330 w 642942"/>
                <a:gd name="connsiteY1" fmla="*/ 320704 h 887281"/>
                <a:gd name="connsiteX2" fmla="*/ 67005 w 642942"/>
                <a:gd name="connsiteY2" fmla="*/ 395475 h 887281"/>
                <a:gd name="connsiteX3" fmla="*/ 148635 w 642942"/>
                <a:gd name="connsiteY3" fmla="*/ 333181 h 887281"/>
                <a:gd name="connsiteX4" fmla="*/ 154254 w 642942"/>
                <a:gd name="connsiteY4" fmla="*/ 299463 h 887281"/>
                <a:gd name="connsiteX5" fmla="*/ 316941 w 642942"/>
                <a:gd name="connsiteY5" fmla="*/ 151730 h 887281"/>
                <a:gd name="connsiteX6" fmla="*/ 488391 w 642942"/>
                <a:gd name="connsiteY6" fmla="*/ 290033 h 887281"/>
                <a:gd name="connsiteX7" fmla="*/ 378663 w 642942"/>
                <a:gd name="connsiteY7" fmla="*/ 480533 h 887281"/>
                <a:gd name="connsiteX8" fmla="*/ 342659 w 642942"/>
                <a:gd name="connsiteY8" fmla="*/ 492535 h 887281"/>
                <a:gd name="connsiteX9" fmla="*/ 246170 w 642942"/>
                <a:gd name="connsiteY9" fmla="*/ 624932 h 887281"/>
                <a:gd name="connsiteX10" fmla="*/ 246170 w 642942"/>
                <a:gd name="connsiteY10" fmla="*/ 712562 h 887281"/>
                <a:gd name="connsiteX11" fmla="*/ 246170 w 642942"/>
                <a:gd name="connsiteY11" fmla="*/ 712562 h 887281"/>
                <a:gd name="connsiteX12" fmla="*/ 246170 w 642942"/>
                <a:gd name="connsiteY12" fmla="*/ 800097 h 887281"/>
                <a:gd name="connsiteX13" fmla="*/ 321608 w 642942"/>
                <a:gd name="connsiteY13" fmla="*/ 887441 h 887281"/>
                <a:gd name="connsiteX14" fmla="*/ 397808 w 642942"/>
                <a:gd name="connsiteY14" fmla="*/ 800383 h 887281"/>
                <a:gd name="connsiteX15" fmla="*/ 397808 w 642942"/>
                <a:gd name="connsiteY15" fmla="*/ 674748 h 887281"/>
                <a:gd name="connsiteX16" fmla="*/ 434956 w 642942"/>
                <a:gd name="connsiteY16" fmla="*/ 621122 h 887281"/>
                <a:gd name="connsiteX17" fmla="*/ 642982 w 642942"/>
                <a:gd name="connsiteY17" fmla="*/ 338420 h 887281"/>
                <a:gd name="connsiteX18" fmla="*/ 221977 w 642942"/>
                <a:gd name="connsiteY18" fmla="*/ 14951 h 88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2942" h="887281">
                  <a:moveTo>
                    <a:pt x="221977" y="14951"/>
                  </a:moveTo>
                  <a:cubicBezTo>
                    <a:pt x="95771" y="52289"/>
                    <a:pt x="-4432" y="190497"/>
                    <a:pt x="330" y="320704"/>
                  </a:cubicBezTo>
                  <a:cubicBezTo>
                    <a:pt x="1854" y="361566"/>
                    <a:pt x="28905" y="391951"/>
                    <a:pt x="67005" y="395475"/>
                  </a:cubicBezTo>
                  <a:cubicBezTo>
                    <a:pt x="108915" y="399380"/>
                    <a:pt x="139872" y="375853"/>
                    <a:pt x="148635" y="333181"/>
                  </a:cubicBezTo>
                  <a:cubicBezTo>
                    <a:pt x="150920" y="322037"/>
                    <a:pt x="152730" y="310702"/>
                    <a:pt x="154254" y="299463"/>
                  </a:cubicBezTo>
                  <a:cubicBezTo>
                    <a:pt x="164416" y="216726"/>
                    <a:pt x="233610" y="153892"/>
                    <a:pt x="316941" y="151730"/>
                  </a:cubicBezTo>
                  <a:cubicBezTo>
                    <a:pt x="400065" y="150164"/>
                    <a:pt x="472333" y="208461"/>
                    <a:pt x="488391" y="290033"/>
                  </a:cubicBezTo>
                  <a:cubicBezTo>
                    <a:pt x="503643" y="371877"/>
                    <a:pt x="457112" y="452661"/>
                    <a:pt x="378663" y="480533"/>
                  </a:cubicBezTo>
                  <a:cubicBezTo>
                    <a:pt x="366757" y="484819"/>
                    <a:pt x="354470" y="488248"/>
                    <a:pt x="342659" y="492535"/>
                  </a:cubicBezTo>
                  <a:cubicBezTo>
                    <a:pt x="285248" y="511156"/>
                    <a:pt x="246316" y="564577"/>
                    <a:pt x="246170" y="624932"/>
                  </a:cubicBezTo>
                  <a:cubicBezTo>
                    <a:pt x="245218" y="654079"/>
                    <a:pt x="246170" y="683320"/>
                    <a:pt x="246170" y="712562"/>
                  </a:cubicBezTo>
                  <a:lnTo>
                    <a:pt x="246170" y="712562"/>
                  </a:lnTo>
                  <a:cubicBezTo>
                    <a:pt x="246170" y="741709"/>
                    <a:pt x="246170" y="770950"/>
                    <a:pt x="246170" y="800097"/>
                  </a:cubicBezTo>
                  <a:cubicBezTo>
                    <a:pt x="247218" y="852770"/>
                    <a:pt x="277412" y="887346"/>
                    <a:pt x="321608" y="887441"/>
                  </a:cubicBezTo>
                  <a:cubicBezTo>
                    <a:pt x="365804" y="887536"/>
                    <a:pt x="396666" y="852865"/>
                    <a:pt x="397808" y="800383"/>
                  </a:cubicBezTo>
                  <a:cubicBezTo>
                    <a:pt x="399047" y="758473"/>
                    <a:pt x="399999" y="716467"/>
                    <a:pt x="397808" y="674748"/>
                  </a:cubicBezTo>
                  <a:cubicBezTo>
                    <a:pt x="395999" y="644744"/>
                    <a:pt x="404857" y="631219"/>
                    <a:pt x="434956" y="621122"/>
                  </a:cubicBezTo>
                  <a:cubicBezTo>
                    <a:pt x="553733" y="581784"/>
                    <a:pt x="639458" y="461388"/>
                    <a:pt x="642982" y="338420"/>
                  </a:cubicBezTo>
                  <a:cubicBezTo>
                    <a:pt x="648983" y="108010"/>
                    <a:pt x="442862" y="-50295"/>
                    <a:pt x="221977" y="14951"/>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DBA4EB93-E56C-EF49-9B59-6279269E96C4}"/>
                </a:ext>
              </a:extLst>
            </p:cNvPr>
            <p:cNvSpPr/>
            <p:nvPr/>
          </p:nvSpPr>
          <p:spPr>
            <a:xfrm>
              <a:off x="5353239" y="3121437"/>
              <a:ext cx="151352" cy="150401"/>
            </a:xfrm>
            <a:custGeom>
              <a:avLst/>
              <a:gdLst>
                <a:gd name="connsiteX0" fmla="*/ 75034 w 151352"/>
                <a:gd name="connsiteY0" fmla="*/ 160 h 150401"/>
                <a:gd name="connsiteX1" fmla="*/ 168 w 151352"/>
                <a:gd name="connsiteY1" fmla="*/ 75598 h 150401"/>
                <a:gd name="connsiteX2" fmla="*/ 74556 w 151352"/>
                <a:gd name="connsiteY2" fmla="*/ 150560 h 150401"/>
                <a:gd name="connsiteX3" fmla="*/ 75320 w 151352"/>
                <a:gd name="connsiteY3" fmla="*/ 150559 h 150401"/>
                <a:gd name="connsiteX4" fmla="*/ 151520 w 151352"/>
                <a:gd name="connsiteY4" fmla="*/ 75693 h 150401"/>
                <a:gd name="connsiteX5" fmla="*/ 75034 w 151352"/>
                <a:gd name="connsiteY5" fmla="*/ 160 h 1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52" h="150401">
                  <a:moveTo>
                    <a:pt x="75034" y="160"/>
                  </a:moveTo>
                  <a:cubicBezTo>
                    <a:pt x="33767" y="880"/>
                    <a:pt x="574" y="34326"/>
                    <a:pt x="168" y="75598"/>
                  </a:cubicBezTo>
                  <a:cubicBezTo>
                    <a:pt x="9" y="116840"/>
                    <a:pt x="33314" y="150402"/>
                    <a:pt x="74556" y="150560"/>
                  </a:cubicBezTo>
                  <a:cubicBezTo>
                    <a:pt x="74811" y="150561"/>
                    <a:pt x="75065" y="150561"/>
                    <a:pt x="75320" y="150559"/>
                  </a:cubicBezTo>
                  <a:cubicBezTo>
                    <a:pt x="116744" y="150214"/>
                    <a:pt x="150444" y="117104"/>
                    <a:pt x="151520" y="75693"/>
                  </a:cubicBezTo>
                  <a:cubicBezTo>
                    <a:pt x="150304" y="34122"/>
                    <a:pt x="116617" y="854"/>
                    <a:pt x="75034" y="160"/>
                  </a:cubicBezTo>
                  <a:close/>
                </a:path>
              </a:pathLst>
            </a:custGeom>
            <a:grpFill/>
            <a:ln w="9525" cap="flat">
              <a:noFill/>
              <a:prstDash val="solid"/>
              <a:miter/>
            </a:ln>
          </p:spPr>
          <p:txBody>
            <a:bodyPr rtlCol="0" anchor="ctr"/>
            <a:lstStyle/>
            <a:p>
              <a:endParaRPr lang="en-RO"/>
            </a:p>
          </p:txBody>
        </p:sp>
      </p:grpSp>
      <p:grpSp>
        <p:nvGrpSpPr>
          <p:cNvPr id="45" name="Graphic 41">
            <a:extLst>
              <a:ext uri="{FF2B5EF4-FFF2-40B4-BE49-F238E27FC236}">
                <a16:creationId xmlns:a16="http://schemas.microsoft.com/office/drawing/2014/main" id="{7FEC7837-E2A7-B948-9E2D-0483521473DD}"/>
              </a:ext>
            </a:extLst>
          </p:cNvPr>
          <p:cNvGrpSpPr>
            <a:grpSpLocks noChangeAspect="1"/>
          </p:cNvGrpSpPr>
          <p:nvPr/>
        </p:nvGrpSpPr>
        <p:grpSpPr>
          <a:xfrm>
            <a:off x="609701" y="4914191"/>
            <a:ext cx="504000" cy="504000"/>
            <a:chOff x="2743200" y="1600200"/>
            <a:chExt cx="3657600" cy="3657600"/>
          </a:xfrm>
          <a:solidFill>
            <a:schemeClr val="bg1"/>
          </a:solidFill>
        </p:grpSpPr>
        <p:sp>
          <p:nvSpPr>
            <p:cNvPr id="47" name="Freeform 46">
              <a:extLst>
                <a:ext uri="{FF2B5EF4-FFF2-40B4-BE49-F238E27FC236}">
                  <a16:creationId xmlns:a16="http://schemas.microsoft.com/office/drawing/2014/main" id="{375665C8-7CB2-8B4B-93A3-22BCC8C85242}"/>
                </a:ext>
              </a:extLst>
            </p:cNvPr>
            <p:cNvSpPr/>
            <p:nvPr/>
          </p:nvSpPr>
          <p:spPr>
            <a:xfrm>
              <a:off x="2743200" y="1599723"/>
              <a:ext cx="3657600" cy="3658076"/>
            </a:xfrm>
            <a:custGeom>
              <a:avLst/>
              <a:gdLst>
                <a:gd name="connsiteX0" fmla="*/ 167 w 3657600"/>
                <a:gd name="connsiteY0" fmla="*/ 3322480 h 3658076"/>
                <a:gd name="connsiteX1" fmla="*/ 167 w 3657600"/>
                <a:gd name="connsiteY1" fmla="*/ 893605 h 3658076"/>
                <a:gd name="connsiteX2" fmla="*/ 97132 w 3657600"/>
                <a:gd name="connsiteY2" fmla="*/ 843122 h 3658076"/>
                <a:gd name="connsiteX3" fmla="*/ 182857 w 3657600"/>
                <a:gd name="connsiteY3" fmla="*/ 843122 h 3658076"/>
                <a:gd name="connsiteX4" fmla="*/ 314778 w 3657600"/>
                <a:gd name="connsiteY4" fmla="*/ 843122 h 3658076"/>
                <a:gd name="connsiteX5" fmla="*/ 314778 w 3657600"/>
                <a:gd name="connsiteY5" fmla="*/ 481744 h 3658076"/>
                <a:gd name="connsiteX6" fmla="*/ 410028 w 3657600"/>
                <a:gd name="connsiteY6" fmla="*/ 385922 h 3658076"/>
                <a:gd name="connsiteX7" fmla="*/ 629103 w 3657600"/>
                <a:gd name="connsiteY7" fmla="*/ 385922 h 3658076"/>
                <a:gd name="connsiteX8" fmla="*/ 628341 w 3657600"/>
                <a:gd name="connsiteY8" fmla="*/ 97029 h 3658076"/>
                <a:gd name="connsiteX9" fmla="*/ 679109 w 3657600"/>
                <a:gd name="connsiteY9" fmla="*/ 160 h 3658076"/>
                <a:gd name="connsiteX10" fmla="*/ 3657767 w 3657600"/>
                <a:gd name="connsiteY10" fmla="*/ 160 h 3658076"/>
                <a:gd name="connsiteX11" fmla="*/ 3657767 w 3657600"/>
                <a:gd name="connsiteY11" fmla="*/ 3322480 h 3658076"/>
                <a:gd name="connsiteX12" fmla="*/ 3652529 w 3657600"/>
                <a:gd name="connsiteY12" fmla="*/ 3331433 h 3658076"/>
                <a:gd name="connsiteX13" fmla="*/ 3251240 w 3657600"/>
                <a:gd name="connsiteY13" fmla="*/ 3658236 h 3658076"/>
                <a:gd name="connsiteX14" fmla="*/ 1791534 w 3657600"/>
                <a:gd name="connsiteY14" fmla="*/ 3658236 h 3658076"/>
                <a:gd name="connsiteX15" fmla="*/ 396026 w 3657600"/>
                <a:gd name="connsiteY15" fmla="*/ 3658236 h 3658076"/>
                <a:gd name="connsiteX16" fmla="*/ 19217 w 3657600"/>
                <a:gd name="connsiteY16" fmla="*/ 3390393 h 3658076"/>
                <a:gd name="connsiteX17" fmla="*/ 167 w 3657600"/>
                <a:gd name="connsiteY17" fmla="*/ 3322480 h 3658076"/>
                <a:gd name="connsiteX18" fmla="*/ 143042 w 3657600"/>
                <a:gd name="connsiteY18" fmla="*/ 987807 h 3658076"/>
                <a:gd name="connsiteX19" fmla="*/ 143042 w 3657600"/>
                <a:gd name="connsiteY19" fmla="*/ 3251995 h 3658076"/>
                <a:gd name="connsiteX20" fmla="*/ 143042 w 3657600"/>
                <a:gd name="connsiteY20" fmla="*/ 3284094 h 3658076"/>
                <a:gd name="connsiteX21" fmla="*/ 380120 w 3657600"/>
                <a:gd name="connsiteY21" fmla="*/ 3515170 h 3658076"/>
                <a:gd name="connsiteX22" fmla="*/ 627727 w 3657600"/>
                <a:gd name="connsiteY22" fmla="*/ 3278264 h 3658076"/>
                <a:gd name="connsiteX23" fmla="*/ 627770 w 3657600"/>
                <a:gd name="connsiteY23" fmla="*/ 3270092 h 3658076"/>
                <a:gd name="connsiteX24" fmla="*/ 627770 w 3657600"/>
                <a:gd name="connsiteY24" fmla="*/ 2337880 h 3658076"/>
                <a:gd name="connsiteX25" fmla="*/ 628817 w 3657600"/>
                <a:gd name="connsiteY25" fmla="*/ 2298733 h 3658076"/>
                <a:gd name="connsiteX26" fmla="*/ 697874 w 3657600"/>
                <a:gd name="connsiteY26" fmla="*/ 2236915 h 3658076"/>
                <a:gd name="connsiteX27" fmla="*/ 770549 w 3657600"/>
                <a:gd name="connsiteY27" fmla="*/ 2297780 h 3658076"/>
                <a:gd name="connsiteX28" fmla="*/ 771597 w 3657600"/>
                <a:gd name="connsiteY28" fmla="*/ 2326355 h 3658076"/>
                <a:gd name="connsiteX29" fmla="*/ 771597 w 3657600"/>
                <a:gd name="connsiteY29" fmla="*/ 3262091 h 3658076"/>
                <a:gd name="connsiteX30" fmla="*/ 767978 w 3657600"/>
                <a:gd name="connsiteY30" fmla="*/ 3322480 h 3658076"/>
                <a:gd name="connsiteX31" fmla="*/ 687015 w 3657600"/>
                <a:gd name="connsiteY31" fmla="*/ 3515456 h 3658076"/>
                <a:gd name="connsiteX32" fmla="*/ 3252479 w 3657600"/>
                <a:gd name="connsiteY32" fmla="*/ 3515456 h 3658076"/>
                <a:gd name="connsiteX33" fmla="*/ 3514892 w 3657600"/>
                <a:gd name="connsiteY33" fmla="*/ 3252090 h 3658076"/>
                <a:gd name="connsiteX34" fmla="*/ 3514892 w 3657600"/>
                <a:gd name="connsiteY34" fmla="*/ 145987 h 3658076"/>
                <a:gd name="connsiteX35" fmla="*/ 771692 w 3657600"/>
                <a:gd name="connsiteY35" fmla="*/ 145987 h 3658076"/>
                <a:gd name="connsiteX36" fmla="*/ 771692 w 3657600"/>
                <a:gd name="connsiteY36" fmla="*/ 1634173 h 3658076"/>
                <a:gd name="connsiteX37" fmla="*/ 770835 w 3657600"/>
                <a:gd name="connsiteY37" fmla="*/ 1673416 h 3658076"/>
                <a:gd name="connsiteX38" fmla="*/ 700541 w 3657600"/>
                <a:gd name="connsiteY38" fmla="*/ 1736758 h 3658076"/>
                <a:gd name="connsiteX39" fmla="*/ 629675 w 3657600"/>
                <a:gd name="connsiteY39" fmla="*/ 1673893 h 3658076"/>
                <a:gd name="connsiteX40" fmla="*/ 628817 w 3657600"/>
                <a:gd name="connsiteY40" fmla="*/ 1634745 h 3658076"/>
                <a:gd name="connsiteX41" fmla="*/ 628817 w 3657600"/>
                <a:gd name="connsiteY41" fmla="*/ 531845 h 3658076"/>
                <a:gd name="connsiteX42" fmla="*/ 457367 w 3657600"/>
                <a:gd name="connsiteY42" fmla="*/ 531845 h 3658076"/>
                <a:gd name="connsiteX43" fmla="*/ 457367 w 3657600"/>
                <a:gd name="connsiteY43" fmla="*/ 3166174 h 3658076"/>
                <a:gd name="connsiteX44" fmla="*/ 456415 w 3657600"/>
                <a:gd name="connsiteY44" fmla="*/ 3208942 h 3658076"/>
                <a:gd name="connsiteX45" fmla="*/ 386025 w 3657600"/>
                <a:gd name="connsiteY45" fmla="*/ 3272188 h 3658076"/>
                <a:gd name="connsiteX46" fmla="*/ 315349 w 3657600"/>
                <a:gd name="connsiteY46" fmla="*/ 3209227 h 3658076"/>
                <a:gd name="connsiteX47" fmla="*/ 314492 w 3657600"/>
                <a:gd name="connsiteY47" fmla="*/ 3169984 h 3658076"/>
                <a:gd name="connsiteX48" fmla="*/ 314492 w 3657600"/>
                <a:gd name="connsiteY48" fmla="*/ 987807 h 365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57600" h="3658076">
                  <a:moveTo>
                    <a:pt x="167" y="3322480"/>
                  </a:moveTo>
                  <a:lnTo>
                    <a:pt x="167" y="893605"/>
                  </a:lnTo>
                  <a:cubicBezTo>
                    <a:pt x="21122" y="854933"/>
                    <a:pt x="53126" y="839217"/>
                    <a:pt x="97132" y="843122"/>
                  </a:cubicBezTo>
                  <a:cubicBezTo>
                    <a:pt x="125707" y="845599"/>
                    <a:pt x="154282" y="843122"/>
                    <a:pt x="182857" y="843122"/>
                  </a:cubicBezTo>
                  <a:lnTo>
                    <a:pt x="314778" y="843122"/>
                  </a:lnTo>
                  <a:lnTo>
                    <a:pt x="314778" y="481744"/>
                  </a:lnTo>
                  <a:cubicBezTo>
                    <a:pt x="314778" y="408401"/>
                    <a:pt x="337162" y="386494"/>
                    <a:pt x="410028" y="385922"/>
                  </a:cubicBezTo>
                  <a:lnTo>
                    <a:pt x="629103" y="385922"/>
                  </a:lnTo>
                  <a:cubicBezTo>
                    <a:pt x="629103" y="286767"/>
                    <a:pt x="630818" y="191803"/>
                    <a:pt x="628341" y="97029"/>
                  </a:cubicBezTo>
                  <a:cubicBezTo>
                    <a:pt x="627198" y="53118"/>
                    <a:pt x="640438" y="20829"/>
                    <a:pt x="679109" y="160"/>
                  </a:cubicBezTo>
                  <a:lnTo>
                    <a:pt x="3657767" y="160"/>
                  </a:lnTo>
                  <a:lnTo>
                    <a:pt x="3657767" y="3322480"/>
                  </a:lnTo>
                  <a:cubicBezTo>
                    <a:pt x="3655565" y="3325173"/>
                    <a:pt x="3653797" y="3328194"/>
                    <a:pt x="3652529" y="3331433"/>
                  </a:cubicBezTo>
                  <a:cubicBezTo>
                    <a:pt x="3608904" y="3539078"/>
                    <a:pt x="3462981" y="3658141"/>
                    <a:pt x="3251240" y="3658236"/>
                  </a:cubicBezTo>
                  <a:lnTo>
                    <a:pt x="1791534" y="3658236"/>
                  </a:lnTo>
                  <a:cubicBezTo>
                    <a:pt x="1326333" y="3658236"/>
                    <a:pt x="861164" y="3658236"/>
                    <a:pt x="396026" y="3658236"/>
                  </a:cubicBezTo>
                  <a:cubicBezTo>
                    <a:pt x="218099" y="3658236"/>
                    <a:pt x="72176" y="3554032"/>
                    <a:pt x="19217" y="3390393"/>
                  </a:cubicBezTo>
                  <a:cubicBezTo>
                    <a:pt x="12074" y="3367723"/>
                    <a:pt x="6454" y="3345149"/>
                    <a:pt x="167" y="3322480"/>
                  </a:cubicBezTo>
                  <a:close/>
                  <a:moveTo>
                    <a:pt x="143042" y="987807"/>
                  </a:moveTo>
                  <a:lnTo>
                    <a:pt x="143042" y="3251995"/>
                  </a:lnTo>
                  <a:cubicBezTo>
                    <a:pt x="143042" y="3262663"/>
                    <a:pt x="143042" y="3273426"/>
                    <a:pt x="143042" y="3284094"/>
                  </a:cubicBezTo>
                  <a:cubicBezTo>
                    <a:pt x="149749" y="3411143"/>
                    <a:pt x="252940" y="3511722"/>
                    <a:pt x="380120" y="3515170"/>
                  </a:cubicBezTo>
                  <a:cubicBezTo>
                    <a:pt x="513914" y="3518125"/>
                    <a:pt x="624772" y="3412059"/>
                    <a:pt x="627727" y="3278264"/>
                  </a:cubicBezTo>
                  <a:cubicBezTo>
                    <a:pt x="627787" y="3275540"/>
                    <a:pt x="627801" y="3272816"/>
                    <a:pt x="627770" y="3270092"/>
                  </a:cubicBezTo>
                  <a:cubicBezTo>
                    <a:pt x="628627" y="2959387"/>
                    <a:pt x="627770" y="2648586"/>
                    <a:pt x="627770" y="2337880"/>
                  </a:cubicBezTo>
                  <a:cubicBezTo>
                    <a:pt x="627212" y="2324823"/>
                    <a:pt x="627562" y="2311742"/>
                    <a:pt x="628817" y="2298733"/>
                  </a:cubicBezTo>
                  <a:cubicBezTo>
                    <a:pt x="633532" y="2263964"/>
                    <a:pt x="662797" y="2237767"/>
                    <a:pt x="697874" y="2236915"/>
                  </a:cubicBezTo>
                  <a:cubicBezTo>
                    <a:pt x="733935" y="2236106"/>
                    <a:pt x="765016" y="2262137"/>
                    <a:pt x="770549" y="2297780"/>
                  </a:cubicBezTo>
                  <a:cubicBezTo>
                    <a:pt x="771622" y="2307265"/>
                    <a:pt x="771972" y="2316817"/>
                    <a:pt x="771597" y="2326355"/>
                  </a:cubicBezTo>
                  <a:cubicBezTo>
                    <a:pt x="771597" y="2638204"/>
                    <a:pt x="771597" y="2950116"/>
                    <a:pt x="771597" y="3262091"/>
                  </a:cubicBezTo>
                  <a:cubicBezTo>
                    <a:pt x="771486" y="3282271"/>
                    <a:pt x="770277" y="3302431"/>
                    <a:pt x="767978" y="3322480"/>
                  </a:cubicBezTo>
                  <a:cubicBezTo>
                    <a:pt x="760167" y="3392393"/>
                    <a:pt x="730925" y="3453925"/>
                    <a:pt x="687015" y="3515456"/>
                  </a:cubicBezTo>
                  <a:lnTo>
                    <a:pt x="3252479" y="3515456"/>
                  </a:lnTo>
                  <a:cubicBezTo>
                    <a:pt x="3414404" y="3515456"/>
                    <a:pt x="3514892" y="3414205"/>
                    <a:pt x="3514892" y="3252090"/>
                  </a:cubicBezTo>
                  <a:lnTo>
                    <a:pt x="3514892" y="145987"/>
                  </a:lnTo>
                  <a:lnTo>
                    <a:pt x="771692" y="145987"/>
                  </a:lnTo>
                  <a:lnTo>
                    <a:pt x="771692" y="1634173"/>
                  </a:lnTo>
                  <a:cubicBezTo>
                    <a:pt x="772218" y="1647259"/>
                    <a:pt x="771932" y="1660366"/>
                    <a:pt x="770835" y="1673416"/>
                  </a:cubicBezTo>
                  <a:cubicBezTo>
                    <a:pt x="766750" y="1709246"/>
                    <a:pt x="736601" y="1736413"/>
                    <a:pt x="700541" y="1736758"/>
                  </a:cubicBezTo>
                  <a:cubicBezTo>
                    <a:pt x="664423" y="1736730"/>
                    <a:pt x="634009" y="1709749"/>
                    <a:pt x="629675" y="1673893"/>
                  </a:cubicBezTo>
                  <a:cubicBezTo>
                    <a:pt x="628578" y="1660874"/>
                    <a:pt x="628291" y="1647799"/>
                    <a:pt x="628817" y="1634745"/>
                  </a:cubicBezTo>
                  <a:lnTo>
                    <a:pt x="628817" y="531845"/>
                  </a:lnTo>
                  <a:lnTo>
                    <a:pt x="457367" y="531845"/>
                  </a:lnTo>
                  <a:lnTo>
                    <a:pt x="457367" y="3166174"/>
                  </a:lnTo>
                  <a:cubicBezTo>
                    <a:pt x="457957" y="3180436"/>
                    <a:pt x="457638" y="3194720"/>
                    <a:pt x="456415" y="3208942"/>
                  </a:cubicBezTo>
                  <a:cubicBezTo>
                    <a:pt x="452321" y="3244790"/>
                    <a:pt x="422106" y="3271939"/>
                    <a:pt x="386025" y="3272188"/>
                  </a:cubicBezTo>
                  <a:cubicBezTo>
                    <a:pt x="349932" y="3272100"/>
                    <a:pt x="319590" y="3245071"/>
                    <a:pt x="315349" y="3209227"/>
                  </a:cubicBezTo>
                  <a:cubicBezTo>
                    <a:pt x="314254" y="3196177"/>
                    <a:pt x="313968" y="3183071"/>
                    <a:pt x="314492" y="3169984"/>
                  </a:cubicBezTo>
                  <a:lnTo>
                    <a:pt x="314492" y="987807"/>
                  </a:ln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2F0029B1-1056-AE4E-B773-2DD8E37EEEFD}"/>
                </a:ext>
              </a:extLst>
            </p:cNvPr>
            <p:cNvSpPr/>
            <p:nvPr/>
          </p:nvSpPr>
          <p:spPr>
            <a:xfrm>
              <a:off x="3714940" y="2071687"/>
              <a:ext cx="2342959" cy="657225"/>
            </a:xfrm>
            <a:custGeom>
              <a:avLst/>
              <a:gdLst>
                <a:gd name="connsiteX0" fmla="*/ 1172028 w 2342959"/>
                <a:gd name="connsiteY0" fmla="*/ 657385 h 657225"/>
                <a:gd name="connsiteX1" fmla="*/ 97608 w 2342959"/>
                <a:gd name="connsiteY1" fmla="*/ 657385 h 657225"/>
                <a:gd name="connsiteX2" fmla="*/ 167 w 2342959"/>
                <a:gd name="connsiteY2" fmla="*/ 559468 h 657225"/>
                <a:gd name="connsiteX3" fmla="*/ 167 w 2342959"/>
                <a:gd name="connsiteY3" fmla="*/ 91790 h 657225"/>
                <a:gd name="connsiteX4" fmla="*/ 89607 w 2342959"/>
                <a:gd name="connsiteY4" fmla="*/ 160 h 657225"/>
                <a:gd name="connsiteX5" fmla="*/ 2252735 w 2342959"/>
                <a:gd name="connsiteY5" fmla="*/ 160 h 657225"/>
                <a:gd name="connsiteX6" fmla="*/ 2343127 w 2342959"/>
                <a:gd name="connsiteY6" fmla="*/ 90837 h 657225"/>
                <a:gd name="connsiteX7" fmla="*/ 2343127 w 2342959"/>
                <a:gd name="connsiteY7" fmla="*/ 569278 h 657225"/>
                <a:gd name="connsiteX8" fmla="*/ 2253782 w 2342959"/>
                <a:gd name="connsiteY8" fmla="*/ 657289 h 657225"/>
                <a:gd name="connsiteX9" fmla="*/ 1172028 w 2342959"/>
                <a:gd name="connsiteY9" fmla="*/ 657385 h 657225"/>
                <a:gd name="connsiteX10" fmla="*/ 2198728 w 2342959"/>
                <a:gd name="connsiteY10" fmla="*/ 145606 h 657225"/>
                <a:gd name="connsiteX11" fmla="*/ 144566 w 2342959"/>
                <a:gd name="connsiteY11" fmla="*/ 145606 h 657225"/>
                <a:gd name="connsiteX12" fmla="*/ 144566 w 2342959"/>
                <a:gd name="connsiteY12" fmla="*/ 512605 h 657225"/>
                <a:gd name="connsiteX13" fmla="*/ 2198728 w 2342959"/>
                <a:gd name="connsiteY13" fmla="*/ 51260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2959" h="657225">
                  <a:moveTo>
                    <a:pt x="1172028" y="657385"/>
                  </a:moveTo>
                  <a:lnTo>
                    <a:pt x="97608" y="657385"/>
                  </a:lnTo>
                  <a:cubicBezTo>
                    <a:pt x="22265" y="657385"/>
                    <a:pt x="167" y="635191"/>
                    <a:pt x="167" y="559468"/>
                  </a:cubicBezTo>
                  <a:cubicBezTo>
                    <a:pt x="167" y="403511"/>
                    <a:pt x="167" y="247619"/>
                    <a:pt x="167" y="91790"/>
                  </a:cubicBezTo>
                  <a:cubicBezTo>
                    <a:pt x="167" y="25115"/>
                    <a:pt x="24266" y="255"/>
                    <a:pt x="89607" y="160"/>
                  </a:cubicBezTo>
                  <a:lnTo>
                    <a:pt x="2252735" y="160"/>
                  </a:lnTo>
                  <a:cubicBezTo>
                    <a:pt x="2318362" y="160"/>
                    <a:pt x="2343032" y="25020"/>
                    <a:pt x="2343127" y="90837"/>
                  </a:cubicBezTo>
                  <a:cubicBezTo>
                    <a:pt x="2343127" y="250286"/>
                    <a:pt x="2343127" y="409766"/>
                    <a:pt x="2343127" y="569278"/>
                  </a:cubicBezTo>
                  <a:cubicBezTo>
                    <a:pt x="2343127" y="632334"/>
                    <a:pt x="2317695" y="657289"/>
                    <a:pt x="2253782" y="657289"/>
                  </a:cubicBezTo>
                  <a:cubicBezTo>
                    <a:pt x="1893102" y="657353"/>
                    <a:pt x="1532518" y="657385"/>
                    <a:pt x="1172028" y="657385"/>
                  </a:cubicBezTo>
                  <a:close/>
                  <a:moveTo>
                    <a:pt x="2198728" y="145606"/>
                  </a:moveTo>
                  <a:lnTo>
                    <a:pt x="144566" y="145606"/>
                  </a:lnTo>
                  <a:lnTo>
                    <a:pt x="144566" y="512605"/>
                  </a:lnTo>
                  <a:lnTo>
                    <a:pt x="2198728" y="512605"/>
                  </a:ln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03E5AACE-2B6A-7A48-A3F3-684228E45826}"/>
                </a:ext>
              </a:extLst>
            </p:cNvPr>
            <p:cNvSpPr/>
            <p:nvPr/>
          </p:nvSpPr>
          <p:spPr>
            <a:xfrm>
              <a:off x="3714845" y="2928937"/>
              <a:ext cx="1242993" cy="1514475"/>
            </a:xfrm>
            <a:custGeom>
              <a:avLst/>
              <a:gdLst>
                <a:gd name="connsiteX0" fmla="*/ 1243085 w 1242993"/>
                <a:gd name="connsiteY0" fmla="*/ 759397 h 1514475"/>
                <a:gd name="connsiteX1" fmla="*/ 1243085 w 1242993"/>
                <a:gd name="connsiteY1" fmla="*/ 1423385 h 1514475"/>
                <a:gd name="connsiteX2" fmla="*/ 1153264 w 1242993"/>
                <a:gd name="connsiteY2" fmla="*/ 1514635 h 1514475"/>
                <a:gd name="connsiteX3" fmla="*/ 89416 w 1242993"/>
                <a:gd name="connsiteY3" fmla="*/ 1514635 h 1514475"/>
                <a:gd name="connsiteX4" fmla="*/ 167 w 1242993"/>
                <a:gd name="connsiteY4" fmla="*/ 1426528 h 1514475"/>
                <a:gd name="connsiteX5" fmla="*/ 167 w 1242993"/>
                <a:gd name="connsiteY5" fmla="*/ 87885 h 1514475"/>
                <a:gd name="connsiteX6" fmla="*/ 85892 w 1242993"/>
                <a:gd name="connsiteY6" fmla="*/ 350 h 1514475"/>
                <a:gd name="connsiteX7" fmla="*/ 1157264 w 1242993"/>
                <a:gd name="connsiteY7" fmla="*/ 160 h 1514475"/>
                <a:gd name="connsiteX8" fmla="*/ 1242989 w 1242993"/>
                <a:gd name="connsiteY8" fmla="*/ 88171 h 1514475"/>
                <a:gd name="connsiteX9" fmla="*/ 1243085 w 1242993"/>
                <a:gd name="connsiteY9" fmla="*/ 759397 h 1514475"/>
                <a:gd name="connsiteX10" fmla="*/ 143614 w 1242993"/>
                <a:gd name="connsiteY10" fmla="*/ 1369569 h 1514475"/>
                <a:gd name="connsiteX11" fmla="*/ 1097828 w 1242993"/>
                <a:gd name="connsiteY11" fmla="*/ 1369569 h 1514475"/>
                <a:gd name="connsiteX12" fmla="*/ 1097828 w 1242993"/>
                <a:gd name="connsiteY12" fmla="*/ 145892 h 1514475"/>
                <a:gd name="connsiteX13" fmla="*/ 143614 w 1242993"/>
                <a:gd name="connsiteY13" fmla="*/ 145892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2993" h="1514475">
                  <a:moveTo>
                    <a:pt x="1243085" y="759397"/>
                  </a:moveTo>
                  <a:cubicBezTo>
                    <a:pt x="1243085" y="980695"/>
                    <a:pt x="1243085" y="1202024"/>
                    <a:pt x="1243085" y="1423385"/>
                  </a:cubicBezTo>
                  <a:cubicBezTo>
                    <a:pt x="1243085" y="1490060"/>
                    <a:pt x="1218701" y="1514539"/>
                    <a:pt x="1153264" y="1514635"/>
                  </a:cubicBezTo>
                  <a:cubicBezTo>
                    <a:pt x="798807" y="1514635"/>
                    <a:pt x="444191" y="1514635"/>
                    <a:pt x="89416" y="1514635"/>
                  </a:cubicBezTo>
                  <a:cubicBezTo>
                    <a:pt x="25599" y="1514635"/>
                    <a:pt x="167" y="1489679"/>
                    <a:pt x="167" y="1426528"/>
                  </a:cubicBezTo>
                  <a:cubicBezTo>
                    <a:pt x="167" y="980377"/>
                    <a:pt x="167" y="534163"/>
                    <a:pt x="167" y="87885"/>
                  </a:cubicBezTo>
                  <a:cubicBezTo>
                    <a:pt x="167" y="26353"/>
                    <a:pt x="25694" y="350"/>
                    <a:pt x="85892" y="350"/>
                  </a:cubicBezTo>
                  <a:cubicBezTo>
                    <a:pt x="443016" y="223"/>
                    <a:pt x="800140" y="160"/>
                    <a:pt x="1157264" y="160"/>
                  </a:cubicBezTo>
                  <a:cubicBezTo>
                    <a:pt x="1217653" y="160"/>
                    <a:pt x="1242989" y="26258"/>
                    <a:pt x="1242989" y="88171"/>
                  </a:cubicBezTo>
                  <a:cubicBezTo>
                    <a:pt x="1243180" y="312008"/>
                    <a:pt x="1243212" y="535750"/>
                    <a:pt x="1243085" y="759397"/>
                  </a:cubicBezTo>
                  <a:close/>
                  <a:moveTo>
                    <a:pt x="143614" y="1369569"/>
                  </a:moveTo>
                  <a:lnTo>
                    <a:pt x="1097828" y="1369569"/>
                  </a:lnTo>
                  <a:lnTo>
                    <a:pt x="1097828" y="145892"/>
                  </a:lnTo>
                  <a:lnTo>
                    <a:pt x="143614" y="145892"/>
                  </a:ln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620D49F1-258A-9144-BA68-61D34C52B464}"/>
                </a:ext>
              </a:extLst>
            </p:cNvPr>
            <p:cNvSpPr/>
            <p:nvPr/>
          </p:nvSpPr>
          <p:spPr>
            <a:xfrm>
              <a:off x="3715398" y="4643180"/>
              <a:ext cx="2342242" cy="143391"/>
            </a:xfrm>
            <a:custGeom>
              <a:avLst/>
              <a:gdLst>
                <a:gd name="connsiteX0" fmla="*/ 1167379 w 2342242"/>
                <a:gd name="connsiteY0" fmla="*/ 143292 h 143391"/>
                <a:gd name="connsiteX1" fmla="*/ 100579 w 2342242"/>
                <a:gd name="connsiteY1" fmla="*/ 143292 h 143391"/>
                <a:gd name="connsiteX2" fmla="*/ 61336 w 2342242"/>
                <a:gd name="connsiteY2" fmla="*/ 142149 h 143391"/>
                <a:gd name="connsiteX3" fmla="*/ 185 w 2342242"/>
                <a:gd name="connsiteY3" fmla="*/ 69949 h 143391"/>
                <a:gd name="connsiteX4" fmla="*/ 61526 w 2342242"/>
                <a:gd name="connsiteY4" fmla="*/ 1464 h 143391"/>
                <a:gd name="connsiteX5" fmla="*/ 100674 w 2342242"/>
                <a:gd name="connsiteY5" fmla="*/ 417 h 143391"/>
                <a:gd name="connsiteX6" fmla="*/ 2241989 w 2342242"/>
                <a:gd name="connsiteY6" fmla="*/ 417 h 143391"/>
                <a:gd name="connsiteX7" fmla="*/ 2342383 w 2342242"/>
                <a:gd name="connsiteY7" fmla="*/ 70140 h 143391"/>
                <a:gd name="connsiteX8" fmla="*/ 2241799 w 2342242"/>
                <a:gd name="connsiteY8" fmla="*/ 143292 h 1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242" h="143391">
                  <a:moveTo>
                    <a:pt x="1167379" y="143292"/>
                  </a:moveTo>
                  <a:lnTo>
                    <a:pt x="100579" y="143292"/>
                  </a:lnTo>
                  <a:cubicBezTo>
                    <a:pt x="87487" y="143867"/>
                    <a:pt x="74371" y="143485"/>
                    <a:pt x="61336" y="142149"/>
                  </a:cubicBezTo>
                  <a:cubicBezTo>
                    <a:pt x="25630" y="137004"/>
                    <a:pt x="-617" y="106015"/>
                    <a:pt x="185" y="69949"/>
                  </a:cubicBezTo>
                  <a:cubicBezTo>
                    <a:pt x="1236" y="35233"/>
                    <a:pt x="27135" y="6318"/>
                    <a:pt x="61526" y="1464"/>
                  </a:cubicBezTo>
                  <a:cubicBezTo>
                    <a:pt x="74535" y="209"/>
                    <a:pt x="87616" y="-141"/>
                    <a:pt x="100674" y="417"/>
                  </a:cubicBezTo>
                  <a:lnTo>
                    <a:pt x="2241989" y="417"/>
                  </a:lnTo>
                  <a:cubicBezTo>
                    <a:pt x="2307712" y="417"/>
                    <a:pt x="2341240" y="23753"/>
                    <a:pt x="2342383" y="70140"/>
                  </a:cubicBezTo>
                  <a:cubicBezTo>
                    <a:pt x="2343526" y="116526"/>
                    <a:pt x="2308760" y="143292"/>
                    <a:pt x="2241799" y="143292"/>
                  </a:cubicBez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4F9073D8-B9BD-FB45-8E55-68FC20E17A85}"/>
                </a:ext>
              </a:extLst>
            </p:cNvPr>
            <p:cNvSpPr/>
            <p:nvPr/>
          </p:nvSpPr>
          <p:spPr>
            <a:xfrm>
              <a:off x="5158068" y="2928937"/>
              <a:ext cx="899551" cy="142875"/>
            </a:xfrm>
            <a:custGeom>
              <a:avLst/>
              <a:gdLst>
                <a:gd name="connsiteX0" fmla="*/ 452419 w 899551"/>
                <a:gd name="connsiteY0" fmla="*/ 160 h 142875"/>
                <a:gd name="connsiteX1" fmla="*/ 812560 w 899551"/>
                <a:gd name="connsiteY1" fmla="*/ 160 h 142875"/>
                <a:gd name="connsiteX2" fmla="*/ 899713 w 899551"/>
                <a:gd name="connsiteY2" fmla="*/ 72169 h 142875"/>
                <a:gd name="connsiteX3" fmla="*/ 811131 w 899551"/>
                <a:gd name="connsiteY3" fmla="*/ 143035 h 142875"/>
                <a:gd name="connsiteX4" fmla="*/ 87231 w 899551"/>
                <a:gd name="connsiteY4" fmla="*/ 143035 h 142875"/>
                <a:gd name="connsiteX5" fmla="*/ 172 w 899551"/>
                <a:gd name="connsiteY5" fmla="*/ 70930 h 142875"/>
                <a:gd name="connsiteX6" fmla="*/ 88660 w 899551"/>
                <a:gd name="connsiteY6" fmla="*/ 160 h 142875"/>
                <a:gd name="connsiteX7" fmla="*/ 452419 w 899551"/>
                <a:gd name="connsiteY7" fmla="*/ 16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551" h="142875">
                  <a:moveTo>
                    <a:pt x="452419" y="160"/>
                  </a:moveTo>
                  <a:cubicBezTo>
                    <a:pt x="572434" y="160"/>
                    <a:pt x="692481" y="160"/>
                    <a:pt x="812560" y="160"/>
                  </a:cubicBezTo>
                  <a:cubicBezTo>
                    <a:pt x="867043" y="160"/>
                    <a:pt x="900190" y="27877"/>
                    <a:pt x="899713" y="72169"/>
                  </a:cubicBezTo>
                  <a:cubicBezTo>
                    <a:pt x="899237" y="116460"/>
                    <a:pt x="866281" y="143035"/>
                    <a:pt x="811131" y="143035"/>
                  </a:cubicBezTo>
                  <a:cubicBezTo>
                    <a:pt x="569831" y="143035"/>
                    <a:pt x="328531" y="143035"/>
                    <a:pt x="87231" y="143035"/>
                  </a:cubicBezTo>
                  <a:cubicBezTo>
                    <a:pt x="32748" y="143035"/>
                    <a:pt x="-304" y="115317"/>
                    <a:pt x="172" y="70930"/>
                  </a:cubicBezTo>
                  <a:cubicBezTo>
                    <a:pt x="649" y="26544"/>
                    <a:pt x="33319" y="160"/>
                    <a:pt x="88660" y="160"/>
                  </a:cubicBezTo>
                  <a:cubicBezTo>
                    <a:pt x="209945" y="160"/>
                    <a:pt x="331198" y="160"/>
                    <a:pt x="452419" y="160"/>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4AE0F1A6-B742-3B40-9F00-A7E13DCB17C0}"/>
                </a:ext>
              </a:extLst>
            </p:cNvPr>
            <p:cNvSpPr/>
            <p:nvPr/>
          </p:nvSpPr>
          <p:spPr>
            <a:xfrm>
              <a:off x="5158069" y="3271837"/>
              <a:ext cx="899549" cy="142875"/>
            </a:xfrm>
            <a:custGeom>
              <a:avLst/>
              <a:gdLst>
                <a:gd name="connsiteX0" fmla="*/ 452322 w 899549"/>
                <a:gd name="connsiteY0" fmla="*/ 160 h 142875"/>
                <a:gd name="connsiteX1" fmla="*/ 812463 w 899549"/>
                <a:gd name="connsiteY1" fmla="*/ 160 h 142875"/>
                <a:gd name="connsiteX2" fmla="*/ 899712 w 899549"/>
                <a:gd name="connsiteY2" fmla="*/ 72073 h 142875"/>
                <a:gd name="connsiteX3" fmla="*/ 811224 w 899549"/>
                <a:gd name="connsiteY3" fmla="*/ 143035 h 142875"/>
                <a:gd name="connsiteX4" fmla="*/ 87324 w 899549"/>
                <a:gd name="connsiteY4" fmla="*/ 143035 h 142875"/>
                <a:gd name="connsiteX5" fmla="*/ 171 w 899549"/>
                <a:gd name="connsiteY5" fmla="*/ 71026 h 142875"/>
                <a:gd name="connsiteX6" fmla="*/ 88658 w 899549"/>
                <a:gd name="connsiteY6" fmla="*/ 16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49" h="142875">
                  <a:moveTo>
                    <a:pt x="452322" y="160"/>
                  </a:moveTo>
                  <a:cubicBezTo>
                    <a:pt x="572464" y="160"/>
                    <a:pt x="692511" y="160"/>
                    <a:pt x="812463" y="160"/>
                  </a:cubicBezTo>
                  <a:cubicBezTo>
                    <a:pt x="867041" y="160"/>
                    <a:pt x="900188" y="27782"/>
                    <a:pt x="899712" y="72073"/>
                  </a:cubicBezTo>
                  <a:cubicBezTo>
                    <a:pt x="899235" y="116365"/>
                    <a:pt x="866279" y="143035"/>
                    <a:pt x="811224" y="143035"/>
                  </a:cubicBezTo>
                  <a:cubicBezTo>
                    <a:pt x="569924" y="143035"/>
                    <a:pt x="328624" y="143035"/>
                    <a:pt x="87324" y="143035"/>
                  </a:cubicBezTo>
                  <a:cubicBezTo>
                    <a:pt x="32746" y="143035"/>
                    <a:pt x="-210" y="115412"/>
                    <a:pt x="171" y="71026"/>
                  </a:cubicBezTo>
                  <a:cubicBezTo>
                    <a:pt x="552" y="26639"/>
                    <a:pt x="33318" y="160"/>
                    <a:pt x="88658" y="160"/>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E46CD181-B9D4-F84E-973C-E758CAA140CC}"/>
                </a:ext>
              </a:extLst>
            </p:cNvPr>
            <p:cNvSpPr/>
            <p:nvPr/>
          </p:nvSpPr>
          <p:spPr>
            <a:xfrm>
              <a:off x="5158499" y="3614737"/>
              <a:ext cx="899138" cy="142875"/>
            </a:xfrm>
            <a:custGeom>
              <a:avLst/>
              <a:gdLst>
                <a:gd name="connsiteX0" fmla="*/ 449607 w 899138"/>
                <a:gd name="connsiteY0" fmla="*/ 143035 h 142875"/>
                <a:gd name="connsiteX1" fmla="*/ 85942 w 899138"/>
                <a:gd name="connsiteY1" fmla="*/ 143035 h 142875"/>
                <a:gd name="connsiteX2" fmla="*/ 217 w 899138"/>
                <a:gd name="connsiteY2" fmla="*/ 69978 h 142875"/>
                <a:gd name="connsiteX3" fmla="*/ 85657 w 899138"/>
                <a:gd name="connsiteY3" fmla="*/ 160 h 142875"/>
                <a:gd name="connsiteX4" fmla="*/ 813081 w 899138"/>
                <a:gd name="connsiteY4" fmla="*/ 160 h 142875"/>
                <a:gd name="connsiteX5" fmla="*/ 899282 w 899138"/>
                <a:gd name="connsiteY5" fmla="*/ 73121 h 142875"/>
                <a:gd name="connsiteX6" fmla="*/ 813367 w 899138"/>
                <a:gd name="connsiteY6" fmla="*/ 143035 h 142875"/>
                <a:gd name="connsiteX7" fmla="*/ 449607 w 899138"/>
                <a:gd name="connsiteY7" fmla="*/ 1430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138" h="142875">
                  <a:moveTo>
                    <a:pt x="449607" y="143035"/>
                  </a:moveTo>
                  <a:cubicBezTo>
                    <a:pt x="328385" y="143035"/>
                    <a:pt x="207164" y="143035"/>
                    <a:pt x="85942" y="143035"/>
                  </a:cubicBezTo>
                  <a:cubicBezTo>
                    <a:pt x="32031" y="143035"/>
                    <a:pt x="-1307" y="114460"/>
                    <a:pt x="217" y="69978"/>
                  </a:cubicBezTo>
                  <a:cubicBezTo>
                    <a:pt x="1741" y="25496"/>
                    <a:pt x="33174" y="160"/>
                    <a:pt x="85657" y="160"/>
                  </a:cubicBezTo>
                  <a:cubicBezTo>
                    <a:pt x="328036" y="160"/>
                    <a:pt x="570511" y="160"/>
                    <a:pt x="813081" y="160"/>
                  </a:cubicBezTo>
                  <a:cubicBezTo>
                    <a:pt x="866802" y="160"/>
                    <a:pt x="900330" y="28735"/>
                    <a:pt x="899282" y="73121"/>
                  </a:cubicBezTo>
                  <a:cubicBezTo>
                    <a:pt x="898234" y="117508"/>
                    <a:pt x="865754" y="143035"/>
                    <a:pt x="813367" y="143035"/>
                  </a:cubicBezTo>
                  <a:cubicBezTo>
                    <a:pt x="692145" y="143035"/>
                    <a:pt x="570892" y="143035"/>
                    <a:pt x="449607" y="143035"/>
                  </a:cubicBezTo>
                  <a:close/>
                </a:path>
              </a:pathLst>
            </a:custGeom>
            <a:grpFill/>
            <a:ln w="9525"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69F181D9-6F44-6741-B09B-0F790119172A}"/>
                </a:ext>
              </a:extLst>
            </p:cNvPr>
            <p:cNvSpPr/>
            <p:nvPr/>
          </p:nvSpPr>
          <p:spPr>
            <a:xfrm>
              <a:off x="5158053" y="3957637"/>
              <a:ext cx="899580" cy="142875"/>
            </a:xfrm>
            <a:custGeom>
              <a:avLst/>
              <a:gdLst>
                <a:gd name="connsiteX0" fmla="*/ 453768 w 899580"/>
                <a:gd name="connsiteY0" fmla="*/ 160 h 142875"/>
                <a:gd name="connsiteX1" fmla="*/ 814003 w 899580"/>
                <a:gd name="connsiteY1" fmla="*/ 160 h 142875"/>
                <a:gd name="connsiteX2" fmla="*/ 899728 w 899580"/>
                <a:gd name="connsiteY2" fmla="*/ 69978 h 142875"/>
                <a:gd name="connsiteX3" fmla="*/ 813336 w 899580"/>
                <a:gd name="connsiteY3" fmla="*/ 143035 h 142875"/>
                <a:gd name="connsiteX4" fmla="*/ 85912 w 899580"/>
                <a:gd name="connsiteY4" fmla="*/ 143035 h 142875"/>
                <a:gd name="connsiteX5" fmla="*/ 187 w 899580"/>
                <a:gd name="connsiteY5" fmla="*/ 73121 h 142875"/>
                <a:gd name="connsiteX6" fmla="*/ 86484 w 899580"/>
                <a:gd name="connsiteY6" fmla="*/ 160 h 142875"/>
                <a:gd name="connsiteX7" fmla="*/ 453768 w 899580"/>
                <a:gd name="connsiteY7" fmla="*/ 16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580" h="142875">
                  <a:moveTo>
                    <a:pt x="453768" y="160"/>
                  </a:moveTo>
                  <a:cubicBezTo>
                    <a:pt x="573846" y="160"/>
                    <a:pt x="693925" y="160"/>
                    <a:pt x="814003" y="160"/>
                  </a:cubicBezTo>
                  <a:cubicBezTo>
                    <a:pt x="866296" y="160"/>
                    <a:pt x="898776" y="27020"/>
                    <a:pt x="899728" y="69978"/>
                  </a:cubicBezTo>
                  <a:cubicBezTo>
                    <a:pt x="900681" y="112935"/>
                    <a:pt x="867153" y="143035"/>
                    <a:pt x="813336" y="143035"/>
                  </a:cubicBezTo>
                  <a:cubicBezTo>
                    <a:pt x="570894" y="143035"/>
                    <a:pt x="328419" y="143035"/>
                    <a:pt x="85912" y="143035"/>
                  </a:cubicBezTo>
                  <a:cubicBezTo>
                    <a:pt x="33429" y="143035"/>
                    <a:pt x="1140" y="116174"/>
                    <a:pt x="187" y="73121"/>
                  </a:cubicBezTo>
                  <a:cubicBezTo>
                    <a:pt x="-765" y="30068"/>
                    <a:pt x="32477" y="160"/>
                    <a:pt x="86484" y="160"/>
                  </a:cubicBezTo>
                  <a:cubicBezTo>
                    <a:pt x="208975" y="160"/>
                    <a:pt x="331403" y="160"/>
                    <a:pt x="453768" y="160"/>
                  </a:cubicBezTo>
                  <a:close/>
                </a:path>
              </a:pathLst>
            </a:custGeom>
            <a:grpFill/>
            <a:ln w="9525"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388202DF-2CCF-714F-8BBB-36472C089A56}"/>
                </a:ext>
              </a:extLst>
            </p:cNvPr>
            <p:cNvSpPr/>
            <p:nvPr/>
          </p:nvSpPr>
          <p:spPr>
            <a:xfrm>
              <a:off x="5158219" y="4300727"/>
              <a:ext cx="898931" cy="142684"/>
            </a:xfrm>
            <a:custGeom>
              <a:avLst/>
              <a:gdLst>
                <a:gd name="connsiteX0" fmla="*/ 446172 w 898931"/>
                <a:gd name="connsiteY0" fmla="*/ 142844 h 142684"/>
                <a:gd name="connsiteX1" fmla="*/ 85936 w 898931"/>
                <a:gd name="connsiteY1" fmla="*/ 142844 h 142684"/>
                <a:gd name="connsiteX2" fmla="*/ 211 w 898931"/>
                <a:gd name="connsiteY2" fmla="*/ 69597 h 142684"/>
                <a:gd name="connsiteX3" fmla="*/ 85936 w 898931"/>
                <a:gd name="connsiteY3" fmla="*/ 160 h 142684"/>
                <a:gd name="connsiteX4" fmla="*/ 813361 w 898931"/>
                <a:gd name="connsiteY4" fmla="*/ 160 h 142684"/>
                <a:gd name="connsiteX5" fmla="*/ 899086 w 898931"/>
                <a:gd name="connsiteY5" fmla="*/ 69787 h 142684"/>
                <a:gd name="connsiteX6" fmla="*/ 813361 w 898931"/>
                <a:gd name="connsiteY6" fmla="*/ 142844 h 142684"/>
                <a:gd name="connsiteX7" fmla="*/ 446172 w 898931"/>
                <a:gd name="connsiteY7" fmla="*/ 142844 h 14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931" h="142684">
                  <a:moveTo>
                    <a:pt x="446172" y="142844"/>
                  </a:moveTo>
                  <a:cubicBezTo>
                    <a:pt x="326062" y="142844"/>
                    <a:pt x="206047" y="142844"/>
                    <a:pt x="85936" y="142844"/>
                  </a:cubicBezTo>
                  <a:cubicBezTo>
                    <a:pt x="32215" y="142844"/>
                    <a:pt x="-1217" y="114269"/>
                    <a:pt x="211" y="69597"/>
                  </a:cubicBezTo>
                  <a:cubicBezTo>
                    <a:pt x="1640" y="24925"/>
                    <a:pt x="33739" y="160"/>
                    <a:pt x="85936" y="160"/>
                  </a:cubicBezTo>
                  <a:cubicBezTo>
                    <a:pt x="328443" y="160"/>
                    <a:pt x="570917" y="160"/>
                    <a:pt x="813361" y="160"/>
                  </a:cubicBezTo>
                  <a:cubicBezTo>
                    <a:pt x="865843" y="160"/>
                    <a:pt x="898324" y="26830"/>
                    <a:pt x="899086" y="69787"/>
                  </a:cubicBezTo>
                  <a:cubicBezTo>
                    <a:pt x="899848" y="112745"/>
                    <a:pt x="866605" y="142749"/>
                    <a:pt x="813361" y="142844"/>
                  </a:cubicBezTo>
                  <a:cubicBezTo>
                    <a:pt x="690933" y="142844"/>
                    <a:pt x="568536" y="142844"/>
                    <a:pt x="446172" y="142844"/>
                  </a:cubicBezTo>
                  <a:close/>
                </a:path>
              </a:pathLst>
            </a:custGeom>
            <a:grpFill/>
            <a:ln w="9525" cap="flat">
              <a:noFill/>
              <a:prstDash val="solid"/>
              <a:miter/>
            </a:ln>
          </p:spPr>
          <p:txBody>
            <a:bodyPr rtlCol="0" anchor="ctr"/>
            <a:lstStyle/>
            <a:p>
              <a:endParaRPr lang="en-RO"/>
            </a:p>
          </p:txBody>
        </p:sp>
        <p:sp>
          <p:nvSpPr>
            <p:cNvPr id="134" name="Freeform 133">
              <a:extLst>
                <a:ext uri="{FF2B5EF4-FFF2-40B4-BE49-F238E27FC236}">
                  <a16:creationId xmlns:a16="http://schemas.microsoft.com/office/drawing/2014/main" id="{14741822-62D1-4240-B277-46F29ED8849F}"/>
                </a:ext>
              </a:extLst>
            </p:cNvPr>
            <p:cNvSpPr/>
            <p:nvPr/>
          </p:nvSpPr>
          <p:spPr>
            <a:xfrm>
              <a:off x="3376086" y="3514997"/>
              <a:ext cx="141029" cy="142412"/>
            </a:xfrm>
            <a:custGeom>
              <a:avLst/>
              <a:gdLst>
                <a:gd name="connsiteX0" fmla="*/ 141187 w 141029"/>
                <a:gd name="connsiteY0" fmla="*/ 71896 h 142412"/>
                <a:gd name="connsiteX1" fmla="*/ 70988 w 141029"/>
                <a:gd name="connsiteY1" fmla="*/ 142572 h 142412"/>
                <a:gd name="connsiteX2" fmla="*/ 167 w 141029"/>
                <a:gd name="connsiteY2" fmla="*/ 71470 h 142412"/>
                <a:gd name="connsiteX3" fmla="*/ 217 w 141029"/>
                <a:gd name="connsiteY3" fmla="*/ 68943 h 142412"/>
                <a:gd name="connsiteX4" fmla="*/ 72226 w 141029"/>
                <a:gd name="connsiteY4" fmla="*/ 173 h 142412"/>
                <a:gd name="connsiteX5" fmla="*/ 141187 w 141029"/>
                <a:gd name="connsiteY5" fmla="*/ 71896 h 14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29" h="142412">
                  <a:moveTo>
                    <a:pt x="141187" y="71896"/>
                  </a:moveTo>
                  <a:cubicBezTo>
                    <a:pt x="141188" y="110744"/>
                    <a:pt x="109835" y="142310"/>
                    <a:pt x="70988" y="142572"/>
                  </a:cubicBezTo>
                  <a:cubicBezTo>
                    <a:pt x="31797" y="142494"/>
                    <a:pt x="90" y="110661"/>
                    <a:pt x="167" y="71470"/>
                  </a:cubicBezTo>
                  <a:cubicBezTo>
                    <a:pt x="169" y="70628"/>
                    <a:pt x="186" y="69785"/>
                    <a:pt x="217" y="68943"/>
                  </a:cubicBezTo>
                  <a:cubicBezTo>
                    <a:pt x="1257" y="30132"/>
                    <a:pt x="33409" y="-574"/>
                    <a:pt x="72226" y="173"/>
                  </a:cubicBezTo>
                  <a:cubicBezTo>
                    <a:pt x="111022" y="1058"/>
                    <a:pt x="141826" y="33096"/>
                    <a:pt x="141187" y="7189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082931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6DDBF-0AF1-9645-A264-C0D81AB2808C}"/>
              </a:ext>
            </a:extLst>
          </p:cNvPr>
          <p:cNvSpPr txBox="1"/>
          <p:nvPr/>
        </p:nvSpPr>
        <p:spPr>
          <a:xfrm>
            <a:off x="431800" y="379681"/>
            <a:ext cx="452521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The life of a journalist today</a:t>
            </a:r>
          </a:p>
        </p:txBody>
      </p:sp>
      <p:sp>
        <p:nvSpPr>
          <p:cNvPr id="3" name="TextBox 2">
            <a:extLst>
              <a:ext uri="{FF2B5EF4-FFF2-40B4-BE49-F238E27FC236}">
                <a16:creationId xmlns:a16="http://schemas.microsoft.com/office/drawing/2014/main" id="{1A401F26-4CF8-2D40-9E43-E9EBA3F32D47}"/>
              </a:ext>
            </a:extLst>
          </p:cNvPr>
          <p:cNvSpPr txBox="1"/>
          <p:nvPr/>
        </p:nvSpPr>
        <p:spPr>
          <a:xfrm>
            <a:off x="431800" y="1921267"/>
            <a:ext cx="4525212" cy="4460483"/>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Usually cover more than one area </a:t>
            </a:r>
          </a:p>
          <a:p>
            <a:pPr marL="285750" indent="-285750">
              <a:spcAft>
                <a:spcPts val="1200"/>
              </a:spcAft>
              <a:buFont typeface="Arial" panose="020B0604020202020204" pitchFamily="34" charset="0"/>
              <a:buChar char="•"/>
            </a:pPr>
            <a:r>
              <a:rPr lang="en-GB" sz="1600" dirty="0" err="1">
                <a:solidFill>
                  <a:schemeClr val="tx1"/>
                </a:solidFill>
              </a:rPr>
              <a:t>Work for more than one type of media (newspaper/radio/TV) and also for social network </a:t>
            </a:r>
          </a:p>
          <a:p>
            <a:pPr marL="285750" indent="-285750">
              <a:spcAft>
                <a:spcPts val="1200"/>
              </a:spcAft>
              <a:buFont typeface="Arial" panose="020B0604020202020204" pitchFamily="34" charset="0"/>
              <a:buChar char="•"/>
            </a:pPr>
            <a:r>
              <a:rPr lang="en-GB" sz="1600" dirty="0" err="1">
                <a:solidFill>
                  <a:schemeClr val="tx1"/>
                </a:solidFill>
              </a:rPr>
              <a:t>Work on a 24/7 news production cycle/social networks  </a:t>
            </a:r>
          </a:p>
          <a:p>
            <a:pPr marL="285750" indent="-285750">
              <a:spcAft>
                <a:spcPts val="1200"/>
              </a:spcAft>
              <a:buFont typeface="Arial" panose="020B0604020202020204" pitchFamily="34" charset="0"/>
              <a:buChar char="•"/>
            </a:pPr>
            <a:r>
              <a:rPr lang="en-GB" sz="1600" dirty="0" err="1">
                <a:solidFill>
                  <a:schemeClr val="tx1"/>
                </a:solidFill>
              </a:rPr>
              <a:t>Bombarded with media releases, announcements, statements (with little notice) </a:t>
            </a:r>
          </a:p>
          <a:p>
            <a:pPr marL="285750" indent="-285750">
              <a:spcAft>
                <a:spcPts val="1200"/>
              </a:spcAft>
              <a:buFont typeface="Arial" panose="020B0604020202020204" pitchFamily="34" charset="0"/>
              <a:buChar char="•"/>
            </a:pPr>
            <a:r>
              <a:rPr lang="en-GB" sz="1600" dirty="0" err="1">
                <a:solidFill>
                  <a:schemeClr val="tx1"/>
                </a:solidFill>
              </a:rPr>
              <a:t>Compete for credibility</a:t>
            </a:r>
          </a:p>
        </p:txBody>
      </p:sp>
      <p:sp>
        <p:nvSpPr>
          <p:cNvPr id="4" name="Graphic 3">
            <a:extLst>
              <a:ext uri="{FF2B5EF4-FFF2-40B4-BE49-F238E27FC236}">
                <a16:creationId xmlns:a16="http://schemas.microsoft.com/office/drawing/2014/main" id="{314F39CB-545A-D14A-A703-8F00D70430FD}"/>
              </a:ext>
            </a:extLst>
          </p:cNvPr>
          <p:cNvSpPr>
            <a:spLocks noChangeAspect="1"/>
          </p:cNvSpPr>
          <p:nvPr/>
        </p:nvSpPr>
        <p:spPr>
          <a:xfrm>
            <a:off x="7322894" y="1921267"/>
            <a:ext cx="1036003" cy="1440000"/>
          </a:xfrm>
          <a:custGeom>
            <a:avLst/>
            <a:gdLst>
              <a:gd name="connsiteX0" fmla="*/ 1623576 w 2633225"/>
              <a:gd name="connsiteY0" fmla="*/ 255 h 3660066"/>
              <a:gd name="connsiteX1" fmla="*/ 1773594 w 2633225"/>
              <a:gd name="connsiteY1" fmla="*/ 116269 h 3660066"/>
              <a:gd name="connsiteX2" fmla="*/ 1801407 w 2633225"/>
              <a:gd name="connsiteY2" fmla="*/ 201994 h 3660066"/>
              <a:gd name="connsiteX3" fmla="*/ 1927423 w 2633225"/>
              <a:gd name="connsiteY3" fmla="*/ 254763 h 3660066"/>
              <a:gd name="connsiteX4" fmla="*/ 2016101 w 2633225"/>
              <a:gd name="connsiteY4" fmla="*/ 424689 h 3660066"/>
              <a:gd name="connsiteX5" fmla="*/ 2011910 w 2633225"/>
              <a:gd name="connsiteY5" fmla="*/ 770637 h 3660066"/>
              <a:gd name="connsiteX6" fmla="*/ 2022673 w 2633225"/>
              <a:gd name="connsiteY6" fmla="*/ 1012000 h 3660066"/>
              <a:gd name="connsiteX7" fmla="*/ 1896943 w 2633225"/>
              <a:gd name="connsiteY7" fmla="*/ 1187165 h 3660066"/>
              <a:gd name="connsiteX8" fmla="*/ 1842270 w 2633225"/>
              <a:gd name="connsiteY8" fmla="*/ 1358615 h 3660066"/>
              <a:gd name="connsiteX9" fmla="*/ 1674820 w 2633225"/>
              <a:gd name="connsiteY9" fmla="*/ 1568165 h 3660066"/>
              <a:gd name="connsiteX10" fmla="*/ 1681202 w 2633225"/>
              <a:gd name="connsiteY10" fmla="*/ 1655795 h 3660066"/>
              <a:gd name="connsiteX11" fmla="*/ 1859034 w 2633225"/>
              <a:gd name="connsiteY11" fmla="*/ 1806004 h 3660066"/>
              <a:gd name="connsiteX12" fmla="*/ 1900658 w 2633225"/>
              <a:gd name="connsiteY12" fmla="*/ 1826864 h 3660066"/>
              <a:gd name="connsiteX13" fmla="*/ 2540166 w 2633225"/>
              <a:gd name="connsiteY13" fmla="*/ 2328927 h 3660066"/>
              <a:gd name="connsiteX14" fmla="*/ 2632083 w 2633225"/>
              <a:gd name="connsiteY14" fmla="*/ 2717928 h 3660066"/>
              <a:gd name="connsiteX15" fmla="*/ 2632083 w 2633225"/>
              <a:gd name="connsiteY15" fmla="*/ 2850040 h 3660066"/>
              <a:gd name="connsiteX16" fmla="*/ 2579219 w 2633225"/>
              <a:gd name="connsiteY16" fmla="*/ 2913000 h 3660066"/>
              <a:gd name="connsiteX17" fmla="*/ 2525879 w 2633225"/>
              <a:gd name="connsiteY17" fmla="*/ 2849659 h 3660066"/>
              <a:gd name="connsiteX18" fmla="*/ 2524927 w 2633225"/>
              <a:gd name="connsiteY18" fmla="*/ 2706784 h 3660066"/>
              <a:gd name="connsiteX19" fmla="*/ 1920756 w 2633225"/>
              <a:gd name="connsiteY19" fmla="*/ 1942212 h 3660066"/>
              <a:gd name="connsiteX20" fmla="*/ 1884084 w 2633225"/>
              <a:gd name="connsiteY20" fmla="*/ 1933830 h 3660066"/>
              <a:gd name="connsiteX21" fmla="*/ 1833126 w 2633225"/>
              <a:gd name="connsiteY21" fmla="*/ 2216913 h 3660066"/>
              <a:gd name="connsiteX22" fmla="*/ 1589286 w 2633225"/>
              <a:gd name="connsiteY22" fmla="*/ 2393411 h 3660066"/>
              <a:gd name="connsiteX23" fmla="*/ 1559758 w 2633225"/>
              <a:gd name="connsiteY23" fmla="*/ 2455228 h 3660066"/>
              <a:gd name="connsiteX24" fmla="*/ 1620623 w 2633225"/>
              <a:gd name="connsiteY24" fmla="*/ 2589817 h 3660066"/>
              <a:gd name="connsiteX25" fmla="*/ 1619861 w 2633225"/>
              <a:gd name="connsiteY25" fmla="*/ 2707641 h 3660066"/>
              <a:gd name="connsiteX26" fmla="*/ 1523373 w 2633225"/>
              <a:gd name="connsiteY26" fmla="*/ 2824036 h 3660066"/>
              <a:gd name="connsiteX27" fmla="*/ 1499370 w 2633225"/>
              <a:gd name="connsiteY27" fmla="*/ 2850421 h 3660066"/>
              <a:gd name="connsiteX28" fmla="*/ 1495750 w 2633225"/>
              <a:gd name="connsiteY28" fmla="*/ 2903665 h 3660066"/>
              <a:gd name="connsiteX29" fmla="*/ 1532231 w 2633225"/>
              <a:gd name="connsiteY29" fmla="*/ 2979199 h 3660066"/>
              <a:gd name="connsiteX30" fmla="*/ 1568807 w 2633225"/>
              <a:gd name="connsiteY30" fmla="*/ 3155221 h 3660066"/>
              <a:gd name="connsiteX31" fmla="*/ 1560330 w 2633225"/>
              <a:gd name="connsiteY31" fmla="*/ 3194749 h 3660066"/>
              <a:gd name="connsiteX32" fmla="*/ 1535565 w 2633225"/>
              <a:gd name="connsiteY32" fmla="*/ 3324289 h 3660066"/>
              <a:gd name="connsiteX33" fmla="*/ 1532421 w 2633225"/>
              <a:gd name="connsiteY33" fmla="*/ 3354865 h 3660066"/>
              <a:gd name="connsiteX34" fmla="*/ 1522896 w 2633225"/>
              <a:gd name="connsiteY34" fmla="*/ 3468498 h 3660066"/>
              <a:gd name="connsiteX35" fmla="*/ 2058963 w 2633225"/>
              <a:gd name="connsiteY35" fmla="*/ 3468498 h 3660066"/>
              <a:gd name="connsiteX36" fmla="*/ 2058963 w 2633225"/>
              <a:gd name="connsiteY36" fmla="*/ 3425921 h 3660066"/>
              <a:gd name="connsiteX37" fmla="*/ 2058963 w 2633225"/>
              <a:gd name="connsiteY37" fmla="*/ 2697259 h 3660066"/>
              <a:gd name="connsiteX38" fmla="*/ 2061059 w 2633225"/>
              <a:gd name="connsiteY38" fmla="*/ 2659159 h 3660066"/>
              <a:gd name="connsiteX39" fmla="*/ 2106874 w 2633225"/>
              <a:gd name="connsiteY39" fmla="*/ 2618487 h 3660066"/>
              <a:gd name="connsiteX40" fmla="*/ 2159167 w 2633225"/>
              <a:gd name="connsiteY40" fmla="*/ 2649824 h 3660066"/>
              <a:gd name="connsiteX41" fmla="*/ 2165358 w 2633225"/>
              <a:gd name="connsiteY41" fmla="*/ 2694592 h 3660066"/>
              <a:gd name="connsiteX42" fmla="*/ 2165358 w 2633225"/>
              <a:gd name="connsiteY42" fmla="*/ 3423159 h 3660066"/>
              <a:gd name="connsiteX43" fmla="*/ 2165358 w 2633225"/>
              <a:gd name="connsiteY43" fmla="*/ 3471641 h 3660066"/>
              <a:gd name="connsiteX44" fmla="*/ 2258607 w 2633225"/>
              <a:gd name="connsiteY44" fmla="*/ 3471641 h 3660066"/>
              <a:gd name="connsiteX45" fmla="*/ 2390815 w 2633225"/>
              <a:gd name="connsiteY45" fmla="*/ 3471641 h 3660066"/>
              <a:gd name="connsiteX46" fmla="*/ 2526165 w 2633225"/>
              <a:gd name="connsiteY46" fmla="*/ 3335719 h 3660066"/>
              <a:gd name="connsiteX47" fmla="*/ 2526165 w 2633225"/>
              <a:gd name="connsiteY47" fmla="*/ 3124931 h 3660066"/>
              <a:gd name="connsiteX48" fmla="*/ 2576552 w 2633225"/>
              <a:gd name="connsiteY48" fmla="*/ 3063114 h 3660066"/>
              <a:gd name="connsiteX49" fmla="*/ 2631545 w 2633225"/>
              <a:gd name="connsiteY49" fmla="*/ 3106932 h 3660066"/>
              <a:gd name="connsiteX50" fmla="*/ 2631797 w 2633225"/>
              <a:gd name="connsiteY50" fmla="*/ 3115025 h 3660066"/>
              <a:gd name="connsiteX51" fmla="*/ 2629987 w 2633225"/>
              <a:gd name="connsiteY51" fmla="*/ 3375629 h 3660066"/>
              <a:gd name="connsiteX52" fmla="*/ 2389481 w 2633225"/>
              <a:gd name="connsiteY52" fmla="*/ 3578321 h 3660066"/>
              <a:gd name="connsiteX53" fmla="*/ 1535946 w 2633225"/>
              <a:gd name="connsiteY53" fmla="*/ 3578321 h 3660066"/>
              <a:gd name="connsiteX54" fmla="*/ 1476891 w 2633225"/>
              <a:gd name="connsiteY54" fmla="*/ 3609849 h 3660066"/>
              <a:gd name="connsiteX55" fmla="*/ 1387165 w 2633225"/>
              <a:gd name="connsiteY55" fmla="*/ 3658617 h 3660066"/>
              <a:gd name="connsiteX56" fmla="*/ 941300 w 2633225"/>
              <a:gd name="connsiteY56" fmla="*/ 3588132 h 3660066"/>
              <a:gd name="connsiteX57" fmla="*/ 902438 w 2633225"/>
              <a:gd name="connsiteY57" fmla="*/ 3596419 h 3660066"/>
              <a:gd name="connsiteX58" fmla="*/ 822142 w 2633225"/>
              <a:gd name="connsiteY58" fmla="*/ 3634519 h 3660066"/>
              <a:gd name="connsiteX59" fmla="*/ 711366 w 2633225"/>
              <a:gd name="connsiteY59" fmla="*/ 3634519 h 3660066"/>
              <a:gd name="connsiteX60" fmla="*/ 617640 w 2633225"/>
              <a:gd name="connsiteY60" fmla="*/ 3592228 h 3660066"/>
              <a:gd name="connsiteX61" fmla="*/ 581160 w 2633225"/>
              <a:gd name="connsiteY61" fmla="*/ 3578893 h 3660066"/>
              <a:gd name="connsiteX62" fmla="*/ 249023 w 2633225"/>
              <a:gd name="connsiteY62" fmla="*/ 3578321 h 3660066"/>
              <a:gd name="connsiteX63" fmla="*/ 706 w 2633225"/>
              <a:gd name="connsiteY63" fmla="*/ 3330671 h 3660066"/>
              <a:gd name="connsiteX64" fmla="*/ 706 w 2633225"/>
              <a:gd name="connsiteY64" fmla="*/ 2730596 h 3660066"/>
              <a:gd name="connsiteX65" fmla="*/ 734131 w 2633225"/>
              <a:gd name="connsiteY65" fmla="*/ 1827436 h 3660066"/>
              <a:gd name="connsiteX66" fmla="*/ 783566 w 2633225"/>
              <a:gd name="connsiteY66" fmla="*/ 1793146 h 3660066"/>
              <a:gd name="connsiteX67" fmla="*/ 959397 w 2633225"/>
              <a:gd name="connsiteY67" fmla="*/ 1651699 h 3660066"/>
              <a:gd name="connsiteX68" fmla="*/ 968256 w 2633225"/>
              <a:gd name="connsiteY68" fmla="*/ 1575499 h 3660066"/>
              <a:gd name="connsiteX69" fmla="*/ 742989 w 2633225"/>
              <a:gd name="connsiteY69" fmla="*/ 1193737 h 3660066"/>
              <a:gd name="connsiteX70" fmla="*/ 724701 w 2633225"/>
              <a:gd name="connsiteY70" fmla="*/ 1187832 h 3660066"/>
              <a:gd name="connsiteX71" fmla="*/ 610401 w 2633225"/>
              <a:gd name="connsiteY71" fmla="*/ 1038861 h 3660066"/>
              <a:gd name="connsiteX72" fmla="*/ 621165 w 2633225"/>
              <a:gd name="connsiteY72" fmla="*/ 779685 h 3660066"/>
              <a:gd name="connsiteX73" fmla="*/ 616307 w 2633225"/>
              <a:gd name="connsiteY73" fmla="*/ 630333 h 3660066"/>
              <a:gd name="connsiteX74" fmla="*/ 669742 w 2633225"/>
              <a:gd name="connsiteY74" fmla="*/ 564611 h 3660066"/>
              <a:gd name="connsiteX75" fmla="*/ 722796 w 2633225"/>
              <a:gd name="connsiteY75" fmla="*/ 631286 h 3660066"/>
              <a:gd name="connsiteX76" fmla="*/ 723844 w 2633225"/>
              <a:gd name="connsiteY76" fmla="*/ 724059 h 3660066"/>
              <a:gd name="connsiteX77" fmla="*/ 744513 w 2633225"/>
              <a:gd name="connsiteY77" fmla="*/ 765017 h 3660066"/>
              <a:gd name="connsiteX78" fmla="*/ 851289 w 2633225"/>
              <a:gd name="connsiteY78" fmla="*/ 804927 h 3660066"/>
              <a:gd name="connsiteX79" fmla="*/ 851289 w 2633225"/>
              <a:gd name="connsiteY79" fmla="*/ 624714 h 3660066"/>
              <a:gd name="connsiteX80" fmla="*/ 1129704 w 2633225"/>
              <a:gd name="connsiteY80" fmla="*/ 398019 h 3660066"/>
              <a:gd name="connsiteX81" fmla="*/ 1272579 w 2633225"/>
              <a:gd name="connsiteY81" fmla="*/ 425832 h 3660066"/>
              <a:gd name="connsiteX82" fmla="*/ 1470033 w 2633225"/>
              <a:gd name="connsiteY82" fmla="*/ 405829 h 3660066"/>
              <a:gd name="connsiteX83" fmla="*/ 1617480 w 2633225"/>
              <a:gd name="connsiteY83" fmla="*/ 401448 h 3660066"/>
              <a:gd name="connsiteX84" fmla="*/ 1780357 w 2633225"/>
              <a:gd name="connsiteY84" fmla="*/ 602044 h 3660066"/>
              <a:gd name="connsiteX85" fmla="*/ 1780357 w 2633225"/>
              <a:gd name="connsiteY85" fmla="*/ 805689 h 3660066"/>
              <a:gd name="connsiteX86" fmla="*/ 1889323 w 2633225"/>
              <a:gd name="connsiteY86" fmla="*/ 763969 h 3660066"/>
              <a:gd name="connsiteX87" fmla="*/ 1908373 w 2633225"/>
              <a:gd name="connsiteY87" fmla="*/ 725869 h 3660066"/>
              <a:gd name="connsiteX88" fmla="*/ 1908373 w 2633225"/>
              <a:gd name="connsiteY88" fmla="*/ 422307 h 3660066"/>
              <a:gd name="connsiteX89" fmla="*/ 1808361 w 2633225"/>
              <a:gd name="connsiteY89" fmla="*/ 320961 h 3660066"/>
              <a:gd name="connsiteX90" fmla="*/ 1690346 w 2633225"/>
              <a:gd name="connsiteY90" fmla="*/ 209138 h 3660066"/>
              <a:gd name="connsiteX91" fmla="*/ 1575379 w 2633225"/>
              <a:gd name="connsiteY91" fmla="*/ 107220 h 3660066"/>
              <a:gd name="connsiteX92" fmla="*/ 1082460 w 2633225"/>
              <a:gd name="connsiteY92" fmla="*/ 107220 h 3660066"/>
              <a:gd name="connsiteX93" fmla="*/ 735560 w 2633225"/>
              <a:gd name="connsiteY93" fmla="*/ 367443 h 3660066"/>
              <a:gd name="connsiteX94" fmla="*/ 674981 w 2633225"/>
              <a:gd name="connsiteY94" fmla="*/ 421164 h 3660066"/>
              <a:gd name="connsiteX95" fmla="*/ 630975 w 2633225"/>
              <a:gd name="connsiteY95" fmla="*/ 344012 h 3660066"/>
              <a:gd name="connsiteX96" fmla="*/ 900533 w 2633225"/>
              <a:gd name="connsiteY96" fmla="*/ 36259 h 3660066"/>
              <a:gd name="connsiteX97" fmla="*/ 1022739 w 2633225"/>
              <a:gd name="connsiteY97" fmla="*/ 160 h 3660066"/>
              <a:gd name="connsiteX98" fmla="*/ 1043217 w 2633225"/>
              <a:gd name="connsiteY98" fmla="*/ 2393602 h 3660066"/>
              <a:gd name="connsiteX99" fmla="*/ 799377 w 2633225"/>
              <a:gd name="connsiteY99" fmla="*/ 2217199 h 3660066"/>
              <a:gd name="connsiteX100" fmla="*/ 748038 w 2633225"/>
              <a:gd name="connsiteY100" fmla="*/ 1934020 h 3660066"/>
              <a:gd name="connsiteX101" fmla="*/ 711557 w 2633225"/>
              <a:gd name="connsiteY101" fmla="*/ 1942212 h 3660066"/>
              <a:gd name="connsiteX102" fmla="*/ 108339 w 2633225"/>
              <a:gd name="connsiteY102" fmla="*/ 2707165 h 3660066"/>
              <a:gd name="connsiteX103" fmla="*/ 107291 w 2633225"/>
              <a:gd name="connsiteY103" fmla="*/ 3339053 h 3660066"/>
              <a:gd name="connsiteX104" fmla="*/ 242641 w 2633225"/>
              <a:gd name="connsiteY104" fmla="*/ 3471070 h 3660066"/>
              <a:gd name="connsiteX105" fmla="*/ 571158 w 2633225"/>
              <a:gd name="connsiteY105" fmla="*/ 3471070 h 3660066"/>
              <a:gd name="connsiteX106" fmla="*/ 599733 w 2633225"/>
              <a:gd name="connsiteY106" fmla="*/ 3469260 h 3660066"/>
              <a:gd name="connsiteX107" fmla="*/ 599733 w 2633225"/>
              <a:gd name="connsiteY107" fmla="*/ 3129217 h 3660066"/>
              <a:gd name="connsiteX108" fmla="*/ 584589 w 2633225"/>
              <a:gd name="connsiteY108" fmla="*/ 3126646 h 3660066"/>
              <a:gd name="connsiteX109" fmla="*/ 395327 w 2633225"/>
              <a:gd name="connsiteY109" fmla="*/ 3125693 h 3660066"/>
              <a:gd name="connsiteX110" fmla="*/ 338177 w 2633225"/>
              <a:gd name="connsiteY110" fmla="*/ 3070258 h 3660066"/>
              <a:gd name="connsiteX111" fmla="*/ 396565 w 2633225"/>
              <a:gd name="connsiteY111" fmla="*/ 3020156 h 3660066"/>
              <a:gd name="connsiteX112" fmla="*/ 467431 w 2633225"/>
              <a:gd name="connsiteY112" fmla="*/ 3020156 h 3660066"/>
              <a:gd name="connsiteX113" fmla="*/ 467431 w 2633225"/>
              <a:gd name="connsiteY113" fmla="*/ 2976817 h 3660066"/>
              <a:gd name="connsiteX114" fmla="*/ 467431 w 2633225"/>
              <a:gd name="connsiteY114" fmla="*/ 2676875 h 3660066"/>
              <a:gd name="connsiteX115" fmla="*/ 521533 w 2633225"/>
              <a:gd name="connsiteY115" fmla="*/ 2614772 h 3660066"/>
              <a:gd name="connsiteX116" fmla="*/ 573635 w 2633225"/>
              <a:gd name="connsiteY116" fmla="*/ 2678018 h 3660066"/>
              <a:gd name="connsiteX117" fmla="*/ 573635 w 2633225"/>
              <a:gd name="connsiteY117" fmla="*/ 2977865 h 3660066"/>
              <a:gd name="connsiteX118" fmla="*/ 573635 w 2633225"/>
              <a:gd name="connsiteY118" fmla="*/ 3027109 h 3660066"/>
              <a:gd name="connsiteX119" fmla="*/ 628880 w 2633225"/>
              <a:gd name="connsiteY119" fmla="*/ 3003011 h 3660066"/>
              <a:gd name="connsiteX120" fmla="*/ 681934 w 2633225"/>
              <a:gd name="connsiteY120" fmla="*/ 2977198 h 3660066"/>
              <a:gd name="connsiteX121" fmla="*/ 900057 w 2633225"/>
              <a:gd name="connsiteY121" fmla="*/ 3001678 h 3660066"/>
              <a:gd name="connsiteX122" fmla="*/ 1132562 w 2633225"/>
              <a:gd name="connsiteY122" fmla="*/ 2834323 h 3660066"/>
              <a:gd name="connsiteX123" fmla="*/ 1118179 w 2633225"/>
              <a:gd name="connsiteY123" fmla="*/ 2824417 h 3660066"/>
              <a:gd name="connsiteX124" fmla="*/ 1013404 w 2633225"/>
              <a:gd name="connsiteY124" fmla="*/ 2698021 h 3660066"/>
              <a:gd name="connsiteX125" fmla="*/ 1013404 w 2633225"/>
              <a:gd name="connsiteY125" fmla="*/ 2594484 h 3660066"/>
              <a:gd name="connsiteX126" fmla="*/ 1073031 w 2633225"/>
              <a:gd name="connsiteY126" fmla="*/ 2456371 h 3660066"/>
              <a:gd name="connsiteX127" fmla="*/ 1916088 w 2633225"/>
              <a:gd name="connsiteY127" fmla="*/ 872554 h 3660066"/>
              <a:gd name="connsiteX128" fmla="*/ 1836174 w 2633225"/>
              <a:gd name="connsiteY128" fmla="*/ 899700 h 3660066"/>
              <a:gd name="connsiteX129" fmla="*/ 1674249 w 2633225"/>
              <a:gd name="connsiteY129" fmla="*/ 785400 h 3660066"/>
              <a:gd name="connsiteX130" fmla="*/ 1674249 w 2633225"/>
              <a:gd name="connsiteY130" fmla="*/ 617665 h 3660066"/>
              <a:gd name="connsiteX131" fmla="*/ 1548804 w 2633225"/>
              <a:gd name="connsiteY131" fmla="*/ 499936 h 3660066"/>
              <a:gd name="connsiteX132" fmla="*/ 1485939 w 2633225"/>
              <a:gd name="connsiteY132" fmla="*/ 511461 h 3660066"/>
              <a:gd name="connsiteX133" fmla="*/ 1317156 w 2633225"/>
              <a:gd name="connsiteY133" fmla="*/ 533369 h 3660066"/>
              <a:gd name="connsiteX134" fmla="*/ 1117131 w 2633225"/>
              <a:gd name="connsiteY134" fmla="*/ 503365 h 3660066"/>
              <a:gd name="connsiteX135" fmla="*/ 957969 w 2633225"/>
              <a:gd name="connsiteY135" fmla="*/ 630238 h 3660066"/>
              <a:gd name="connsiteX136" fmla="*/ 957969 w 2633225"/>
              <a:gd name="connsiteY136" fmla="*/ 783686 h 3660066"/>
              <a:gd name="connsiteX137" fmla="*/ 794329 w 2633225"/>
              <a:gd name="connsiteY137" fmla="*/ 898748 h 3660066"/>
              <a:gd name="connsiteX138" fmla="*/ 716319 w 2633225"/>
              <a:gd name="connsiteY138" fmla="*/ 872269 h 3660066"/>
              <a:gd name="connsiteX139" fmla="*/ 716319 w 2633225"/>
              <a:gd name="connsiteY139" fmla="*/ 1016667 h 3660066"/>
              <a:gd name="connsiteX140" fmla="*/ 784137 w 2633225"/>
              <a:gd name="connsiteY140" fmla="*/ 1085438 h 3660066"/>
              <a:gd name="connsiteX141" fmla="*/ 847288 w 2633225"/>
              <a:gd name="connsiteY141" fmla="*/ 1142017 h 3660066"/>
              <a:gd name="connsiteX142" fmla="*/ 850431 w 2633225"/>
              <a:gd name="connsiteY142" fmla="*/ 1174021 h 3660066"/>
              <a:gd name="connsiteX143" fmla="*/ 1359733 w 2633225"/>
              <a:gd name="connsiteY143" fmla="*/ 1583500 h 3660066"/>
              <a:gd name="connsiteX144" fmla="*/ 1786834 w 2633225"/>
              <a:gd name="connsiteY144" fmla="*/ 1138492 h 3660066"/>
              <a:gd name="connsiteX145" fmla="*/ 1844937 w 2633225"/>
              <a:gd name="connsiteY145" fmla="*/ 1080580 h 3660066"/>
              <a:gd name="connsiteX146" fmla="*/ 1873512 w 2633225"/>
              <a:gd name="connsiteY146" fmla="*/ 1080009 h 3660066"/>
              <a:gd name="connsiteX147" fmla="*/ 1915803 w 2633225"/>
              <a:gd name="connsiteY147" fmla="*/ 1036765 h 3660066"/>
              <a:gd name="connsiteX148" fmla="*/ 1916088 w 2633225"/>
              <a:gd name="connsiteY148" fmla="*/ 872554 h 3660066"/>
              <a:gd name="connsiteX149" fmla="*/ 1133038 w 2633225"/>
              <a:gd name="connsiteY149" fmla="*/ 2951957 h 3660066"/>
              <a:gd name="connsiteX150" fmla="*/ 1023501 w 2633225"/>
              <a:gd name="connsiteY150" fmla="*/ 3014917 h 3660066"/>
              <a:gd name="connsiteX151" fmla="*/ 967303 w 2633225"/>
              <a:gd name="connsiteY151" fmla="*/ 3078449 h 3660066"/>
              <a:gd name="connsiteX152" fmla="*/ 922726 w 2633225"/>
              <a:gd name="connsiteY152" fmla="*/ 3178557 h 3660066"/>
              <a:gd name="connsiteX153" fmla="*/ 922726 w 2633225"/>
              <a:gd name="connsiteY153" fmla="*/ 3253519 h 3660066"/>
              <a:gd name="connsiteX154" fmla="*/ 922726 w 2633225"/>
              <a:gd name="connsiteY154" fmla="*/ 3462592 h 3660066"/>
              <a:gd name="connsiteX155" fmla="*/ 1387546 w 2633225"/>
              <a:gd name="connsiteY155" fmla="*/ 3546793 h 3660066"/>
              <a:gd name="connsiteX156" fmla="*/ 1367258 w 2633225"/>
              <a:gd name="connsiteY156" fmla="*/ 3504502 h 3660066"/>
              <a:gd name="connsiteX157" fmla="*/ 1335929 w 2633225"/>
              <a:gd name="connsiteY157" fmla="*/ 3453714 h 3660066"/>
              <a:gd name="connsiteX158" fmla="*/ 1337826 w 2633225"/>
              <a:gd name="connsiteY158" fmla="*/ 3447733 h 3660066"/>
              <a:gd name="connsiteX159" fmla="*/ 1382498 w 2633225"/>
              <a:gd name="connsiteY159" fmla="*/ 3404490 h 3660066"/>
              <a:gd name="connsiteX160" fmla="*/ 1422884 w 2633225"/>
              <a:gd name="connsiteY160" fmla="*/ 3400394 h 3660066"/>
              <a:gd name="connsiteX161" fmla="*/ 1402119 w 2633225"/>
              <a:gd name="connsiteY161" fmla="*/ 3355341 h 3660066"/>
              <a:gd name="connsiteX162" fmla="*/ 1372782 w 2633225"/>
              <a:gd name="connsiteY162" fmla="*/ 3297143 h 3660066"/>
              <a:gd name="connsiteX163" fmla="*/ 1419836 w 2633225"/>
              <a:gd name="connsiteY163" fmla="*/ 3255995 h 3660066"/>
              <a:gd name="connsiteX164" fmla="*/ 1450602 w 2633225"/>
              <a:gd name="connsiteY164" fmla="*/ 3253328 h 3660066"/>
              <a:gd name="connsiteX165" fmla="*/ 1432123 w 2633225"/>
              <a:gd name="connsiteY165" fmla="*/ 3207703 h 3660066"/>
              <a:gd name="connsiteX166" fmla="*/ 1402405 w 2633225"/>
              <a:gd name="connsiteY166" fmla="*/ 3150553 h 3660066"/>
              <a:gd name="connsiteX167" fmla="*/ 1443744 w 2633225"/>
              <a:gd name="connsiteY167" fmla="*/ 3108167 h 3660066"/>
              <a:gd name="connsiteX168" fmla="*/ 1471557 w 2633225"/>
              <a:gd name="connsiteY168" fmla="*/ 3104929 h 3660066"/>
              <a:gd name="connsiteX169" fmla="*/ 1471557 w 2633225"/>
              <a:gd name="connsiteY169" fmla="*/ 3064543 h 3660066"/>
              <a:gd name="connsiteX170" fmla="*/ 1266102 w 2633225"/>
              <a:gd name="connsiteY170" fmla="*/ 3064543 h 3660066"/>
              <a:gd name="connsiteX171" fmla="*/ 1169138 w 2633225"/>
              <a:gd name="connsiteY171" fmla="*/ 3020156 h 3660066"/>
              <a:gd name="connsiteX172" fmla="*/ 1133038 w 2633225"/>
              <a:gd name="connsiteY172" fmla="*/ 2951957 h 3660066"/>
              <a:gd name="connsiteX173" fmla="*/ 1096367 w 2633225"/>
              <a:gd name="connsiteY173" fmla="*/ 1649032 h 3660066"/>
              <a:gd name="connsiteX174" fmla="*/ 1058743 w 2633225"/>
              <a:gd name="connsiteY174" fmla="*/ 1763332 h 3660066"/>
              <a:gd name="connsiteX175" fmla="*/ 1068935 w 2633225"/>
              <a:gd name="connsiteY175" fmla="*/ 1840199 h 3660066"/>
              <a:gd name="connsiteX176" fmla="*/ 1203142 w 2633225"/>
              <a:gd name="connsiteY176" fmla="*/ 2020222 h 3660066"/>
              <a:gd name="connsiteX177" fmla="*/ 1240194 w 2633225"/>
              <a:gd name="connsiteY177" fmla="*/ 2033176 h 3660066"/>
              <a:gd name="connsiteX178" fmla="*/ 1392594 w 2633225"/>
              <a:gd name="connsiteY178" fmla="*/ 2033176 h 3660066"/>
              <a:gd name="connsiteX179" fmla="*/ 1429456 w 2633225"/>
              <a:gd name="connsiteY179" fmla="*/ 2019840 h 3660066"/>
              <a:gd name="connsiteX180" fmla="*/ 1563568 w 2633225"/>
              <a:gd name="connsiteY180" fmla="*/ 1838865 h 3660066"/>
              <a:gd name="connsiteX181" fmla="*/ 1573855 w 2633225"/>
              <a:gd name="connsiteY181" fmla="*/ 1761999 h 3660066"/>
              <a:gd name="connsiteX182" fmla="*/ 1536708 w 2633225"/>
              <a:gd name="connsiteY182" fmla="*/ 1649032 h 3660066"/>
              <a:gd name="connsiteX183" fmla="*/ 1096367 w 2633225"/>
              <a:gd name="connsiteY183" fmla="*/ 1649032 h 3660066"/>
              <a:gd name="connsiteX184" fmla="*/ 1313823 w 2633225"/>
              <a:gd name="connsiteY184" fmla="*/ 2441608 h 3660066"/>
              <a:gd name="connsiteX185" fmla="*/ 1395833 w 2633225"/>
              <a:gd name="connsiteY185" fmla="*/ 2442179 h 3660066"/>
              <a:gd name="connsiteX186" fmla="*/ 1462508 w 2633225"/>
              <a:gd name="connsiteY186" fmla="*/ 2406079 h 3660066"/>
              <a:gd name="connsiteX187" fmla="*/ 1413644 w 2633225"/>
              <a:gd name="connsiteY187" fmla="*/ 2160341 h 3660066"/>
              <a:gd name="connsiteX188" fmla="*/ 1167906 w 2633225"/>
              <a:gd name="connsiteY188" fmla="*/ 2209205 h 3660066"/>
              <a:gd name="connsiteX189" fmla="*/ 1164185 w 2633225"/>
              <a:gd name="connsiteY189" fmla="*/ 2400269 h 3660066"/>
              <a:gd name="connsiteX190" fmla="*/ 1238670 w 2633225"/>
              <a:gd name="connsiteY190" fmla="*/ 2442274 h 3660066"/>
              <a:gd name="connsiteX191" fmla="*/ 1313823 w 2633225"/>
              <a:gd name="connsiteY191" fmla="*/ 2441608 h 3660066"/>
              <a:gd name="connsiteX192" fmla="*/ 1510800 w 2633225"/>
              <a:gd name="connsiteY192" fmla="*/ 2096136 h 3660066"/>
              <a:gd name="connsiteX193" fmla="*/ 1565092 w 2633225"/>
              <a:gd name="connsiteY193" fmla="*/ 2174908 h 3660066"/>
              <a:gd name="connsiteX194" fmla="*/ 1596620 w 2633225"/>
              <a:gd name="connsiteY194" fmla="*/ 2268824 h 3660066"/>
              <a:gd name="connsiteX195" fmla="*/ 1608431 w 2633225"/>
              <a:gd name="connsiteY195" fmla="*/ 2284731 h 3660066"/>
              <a:gd name="connsiteX196" fmla="*/ 1721397 w 2633225"/>
              <a:gd name="connsiteY196" fmla="*/ 2235772 h 3660066"/>
              <a:gd name="connsiteX197" fmla="*/ 1773594 w 2633225"/>
              <a:gd name="connsiteY197" fmla="*/ 1940974 h 3660066"/>
              <a:gd name="connsiteX198" fmla="*/ 1692156 w 2633225"/>
              <a:gd name="connsiteY198" fmla="*/ 1792574 h 3660066"/>
              <a:gd name="connsiteX199" fmla="*/ 1510800 w 2633225"/>
              <a:gd name="connsiteY199" fmla="*/ 2096136 h 3660066"/>
              <a:gd name="connsiteX200" fmla="*/ 943872 w 2633225"/>
              <a:gd name="connsiteY200" fmla="*/ 1787145 h 3660066"/>
              <a:gd name="connsiteX201" fmla="*/ 862242 w 2633225"/>
              <a:gd name="connsiteY201" fmla="*/ 1966405 h 3660066"/>
              <a:gd name="connsiteX202" fmla="*/ 895104 w 2633225"/>
              <a:gd name="connsiteY202" fmla="*/ 2148714 h 3660066"/>
              <a:gd name="connsiteX203" fmla="*/ 916059 w 2633225"/>
              <a:gd name="connsiteY203" fmla="*/ 2253489 h 3660066"/>
              <a:gd name="connsiteX204" fmla="*/ 979019 w 2633225"/>
              <a:gd name="connsiteY204" fmla="*/ 2294161 h 3660066"/>
              <a:gd name="connsiteX205" fmla="*/ 1034264 w 2633225"/>
              <a:gd name="connsiteY205" fmla="*/ 2267395 h 3660066"/>
              <a:gd name="connsiteX206" fmla="*/ 1125037 w 2633225"/>
              <a:gd name="connsiteY206" fmla="*/ 2095945 h 3660066"/>
              <a:gd name="connsiteX207" fmla="*/ 995497 w 2633225"/>
              <a:gd name="connsiteY207" fmla="*/ 1919542 h 3660066"/>
              <a:gd name="connsiteX208" fmla="*/ 943872 w 2633225"/>
              <a:gd name="connsiteY208" fmla="*/ 1787145 h 3660066"/>
              <a:gd name="connsiteX209" fmla="*/ 1513181 w 2633225"/>
              <a:gd name="connsiteY209" fmla="*/ 2550383 h 3660066"/>
              <a:gd name="connsiteX210" fmla="*/ 1119608 w 2633225"/>
              <a:gd name="connsiteY210" fmla="*/ 2550383 h 3660066"/>
              <a:gd name="connsiteX211" fmla="*/ 1120751 w 2633225"/>
              <a:gd name="connsiteY211" fmla="*/ 2701354 h 3660066"/>
              <a:gd name="connsiteX212" fmla="*/ 1145040 w 2633225"/>
              <a:gd name="connsiteY212" fmla="*/ 2718118 h 3660066"/>
              <a:gd name="connsiteX213" fmla="*/ 1487940 w 2633225"/>
              <a:gd name="connsiteY213" fmla="*/ 2718118 h 3660066"/>
              <a:gd name="connsiteX214" fmla="*/ 1512228 w 2633225"/>
              <a:gd name="connsiteY214" fmla="*/ 2701259 h 3660066"/>
              <a:gd name="connsiteX215" fmla="*/ 1513181 w 2633225"/>
              <a:gd name="connsiteY215" fmla="*/ 2550383 h 3660066"/>
              <a:gd name="connsiteX216" fmla="*/ 814427 w 2633225"/>
              <a:gd name="connsiteY216" fmla="*/ 3526029 h 3660066"/>
              <a:gd name="connsiteX217" fmla="*/ 814427 w 2633225"/>
              <a:gd name="connsiteY217" fmla="*/ 3083021 h 3660066"/>
              <a:gd name="connsiteX218" fmla="*/ 711557 w 2633225"/>
              <a:gd name="connsiteY218" fmla="*/ 3083021 h 3660066"/>
              <a:gd name="connsiteX219" fmla="*/ 711557 w 2633225"/>
              <a:gd name="connsiteY219" fmla="*/ 3526029 h 3660066"/>
              <a:gd name="connsiteX220" fmla="*/ 1388403 w 2633225"/>
              <a:gd name="connsiteY220" fmla="*/ 2828418 h 3660066"/>
              <a:gd name="connsiteX221" fmla="*/ 1245528 w 2633225"/>
              <a:gd name="connsiteY221" fmla="*/ 2828418 h 3660066"/>
              <a:gd name="connsiteX222" fmla="*/ 1246481 w 2633225"/>
              <a:gd name="connsiteY222" fmla="*/ 2934145 h 3660066"/>
              <a:gd name="connsiteX223" fmla="*/ 1266388 w 2633225"/>
              <a:gd name="connsiteY223" fmla="*/ 2956720 h 3660066"/>
              <a:gd name="connsiteX224" fmla="*/ 1388689 w 2633225"/>
              <a:gd name="connsiteY224" fmla="*/ 2957767 h 366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2633225" h="3660066">
                <a:moveTo>
                  <a:pt x="1623576" y="255"/>
                </a:moveTo>
                <a:cubicBezTo>
                  <a:pt x="1687965" y="20448"/>
                  <a:pt x="1744162" y="52356"/>
                  <a:pt x="1773594" y="116269"/>
                </a:cubicBezTo>
                <a:cubicBezTo>
                  <a:pt x="1784772" y="144190"/>
                  <a:pt x="1794064" y="172829"/>
                  <a:pt x="1801407" y="201994"/>
                </a:cubicBezTo>
                <a:cubicBezTo>
                  <a:pt x="1846080" y="220092"/>
                  <a:pt x="1890752" y="231236"/>
                  <a:pt x="1927423" y="254763"/>
                </a:cubicBezTo>
                <a:cubicBezTo>
                  <a:pt x="1987145" y="292863"/>
                  <a:pt x="2016387" y="353346"/>
                  <a:pt x="2016101" y="424689"/>
                </a:cubicBezTo>
                <a:cubicBezTo>
                  <a:pt x="2016101" y="540036"/>
                  <a:pt x="2011148" y="655289"/>
                  <a:pt x="2011910" y="770637"/>
                </a:cubicBezTo>
                <a:cubicBezTo>
                  <a:pt x="2012481" y="851123"/>
                  <a:pt x="2021435" y="931514"/>
                  <a:pt x="2022673" y="1012000"/>
                </a:cubicBezTo>
                <a:cubicBezTo>
                  <a:pt x="2024673" y="1113061"/>
                  <a:pt x="1988955" y="1159161"/>
                  <a:pt x="1896943" y="1187165"/>
                </a:cubicBezTo>
                <a:cubicBezTo>
                  <a:pt x="1878465" y="1246315"/>
                  <a:pt x="1864653" y="1304323"/>
                  <a:pt x="1842270" y="1358615"/>
                </a:cubicBezTo>
                <a:cubicBezTo>
                  <a:pt x="1807218" y="1444340"/>
                  <a:pt x="1748544" y="1512444"/>
                  <a:pt x="1674820" y="1568165"/>
                </a:cubicBezTo>
                <a:cubicBezTo>
                  <a:pt x="1637958" y="1595978"/>
                  <a:pt x="1641483" y="1634840"/>
                  <a:pt x="1681202" y="1655795"/>
                </a:cubicBezTo>
                <a:cubicBezTo>
                  <a:pt x="1751782" y="1692371"/>
                  <a:pt x="1814552" y="1737520"/>
                  <a:pt x="1859034" y="1806004"/>
                </a:cubicBezTo>
                <a:cubicBezTo>
                  <a:pt x="1866368" y="1817339"/>
                  <a:pt x="1885704" y="1823435"/>
                  <a:pt x="1900658" y="1826864"/>
                </a:cubicBezTo>
                <a:cubicBezTo>
                  <a:pt x="2192885" y="1893539"/>
                  <a:pt x="2405483" y="2061846"/>
                  <a:pt x="2540166" y="2328927"/>
                </a:cubicBezTo>
                <a:cubicBezTo>
                  <a:pt x="2600637" y="2449683"/>
                  <a:pt x="2632109" y="2582878"/>
                  <a:pt x="2632083" y="2717928"/>
                </a:cubicBezTo>
                <a:cubicBezTo>
                  <a:pt x="2632083" y="2761933"/>
                  <a:pt x="2632654" y="2805939"/>
                  <a:pt x="2632083" y="2850040"/>
                </a:cubicBezTo>
                <a:cubicBezTo>
                  <a:pt x="2632083" y="2888902"/>
                  <a:pt x="2610747" y="2913095"/>
                  <a:pt x="2579219" y="2913000"/>
                </a:cubicBezTo>
                <a:cubicBezTo>
                  <a:pt x="2547691" y="2912905"/>
                  <a:pt x="2526641" y="2888425"/>
                  <a:pt x="2525879" y="2849659"/>
                </a:cubicBezTo>
                <a:cubicBezTo>
                  <a:pt x="2524927" y="2802034"/>
                  <a:pt x="2525879" y="2754409"/>
                  <a:pt x="2524927" y="2706784"/>
                </a:cubicBezTo>
                <a:cubicBezTo>
                  <a:pt x="2515020" y="2346272"/>
                  <a:pt x="2269209" y="2035200"/>
                  <a:pt x="1920756" y="1942212"/>
                </a:cubicBezTo>
                <a:cubicBezTo>
                  <a:pt x="1909516" y="1939164"/>
                  <a:pt x="1898086" y="1936973"/>
                  <a:pt x="1884084" y="1933830"/>
                </a:cubicBezTo>
                <a:cubicBezTo>
                  <a:pt x="1866654" y="2030128"/>
                  <a:pt x="1849985" y="2123568"/>
                  <a:pt x="1833126" y="2216913"/>
                </a:cubicBezTo>
                <a:cubicBezTo>
                  <a:pt x="1804551" y="2371980"/>
                  <a:pt x="1746829" y="2414080"/>
                  <a:pt x="1589286" y="2393411"/>
                </a:cubicBezTo>
                <a:cubicBezTo>
                  <a:pt x="1579761" y="2412461"/>
                  <a:pt x="1570236" y="2432464"/>
                  <a:pt x="1559758" y="2455228"/>
                </a:cubicBezTo>
                <a:cubicBezTo>
                  <a:pt x="1611193" y="2485613"/>
                  <a:pt x="1622909" y="2534286"/>
                  <a:pt x="1620623" y="2589817"/>
                </a:cubicBezTo>
                <a:cubicBezTo>
                  <a:pt x="1619099" y="2629060"/>
                  <a:pt x="1621385" y="2668398"/>
                  <a:pt x="1619861" y="2707641"/>
                </a:cubicBezTo>
                <a:cubicBezTo>
                  <a:pt x="1617289" y="2770315"/>
                  <a:pt x="1584237" y="2807653"/>
                  <a:pt x="1523373" y="2824036"/>
                </a:cubicBezTo>
                <a:cubicBezTo>
                  <a:pt x="1511865" y="2828851"/>
                  <a:pt x="1503077" y="2838510"/>
                  <a:pt x="1499370" y="2850421"/>
                </a:cubicBezTo>
                <a:cubicBezTo>
                  <a:pt x="1494798" y="2867280"/>
                  <a:pt x="1497369" y="2885949"/>
                  <a:pt x="1495750" y="2903665"/>
                </a:cubicBezTo>
                <a:cubicBezTo>
                  <a:pt x="1492607" y="2936431"/>
                  <a:pt x="1494607" y="2960815"/>
                  <a:pt x="1532231" y="2979199"/>
                </a:cubicBezTo>
                <a:cubicBezTo>
                  <a:pt x="1586714" y="3006535"/>
                  <a:pt x="1598906" y="3091498"/>
                  <a:pt x="1568807" y="3155221"/>
                </a:cubicBezTo>
                <a:cubicBezTo>
                  <a:pt x="1562932" y="3167554"/>
                  <a:pt x="1560029" y="3181092"/>
                  <a:pt x="1560330" y="3194749"/>
                </a:cubicBezTo>
                <a:cubicBezTo>
                  <a:pt x="1561758" y="3239898"/>
                  <a:pt x="1568521" y="3285237"/>
                  <a:pt x="1535565" y="3324289"/>
                </a:cubicBezTo>
                <a:cubicBezTo>
                  <a:pt x="1530135" y="3330766"/>
                  <a:pt x="1533279" y="3344482"/>
                  <a:pt x="1532421" y="3354865"/>
                </a:cubicBezTo>
                <a:lnTo>
                  <a:pt x="1522896" y="3468498"/>
                </a:lnTo>
                <a:lnTo>
                  <a:pt x="2058963" y="3468498"/>
                </a:lnTo>
                <a:lnTo>
                  <a:pt x="2058963" y="3425921"/>
                </a:lnTo>
                <a:cubicBezTo>
                  <a:pt x="2058963" y="3183034"/>
                  <a:pt x="2058963" y="2940146"/>
                  <a:pt x="2058963" y="2697259"/>
                </a:cubicBezTo>
                <a:cubicBezTo>
                  <a:pt x="2058963" y="2684209"/>
                  <a:pt x="2054772" y="2667636"/>
                  <a:pt x="2061059" y="2659159"/>
                </a:cubicBezTo>
                <a:cubicBezTo>
                  <a:pt x="2072965" y="2642395"/>
                  <a:pt x="2090110" y="2620106"/>
                  <a:pt x="2106874" y="2618487"/>
                </a:cubicBezTo>
                <a:cubicBezTo>
                  <a:pt x="2123638" y="2616868"/>
                  <a:pt x="2145832" y="2634775"/>
                  <a:pt x="2159167" y="2649824"/>
                </a:cubicBezTo>
                <a:cubicBezTo>
                  <a:pt x="2167453" y="2659349"/>
                  <a:pt x="2165358" y="2679256"/>
                  <a:pt x="2165358" y="2694592"/>
                </a:cubicBezTo>
                <a:cubicBezTo>
                  <a:pt x="2165358" y="2937416"/>
                  <a:pt x="2165358" y="3180271"/>
                  <a:pt x="2165358" y="3423159"/>
                </a:cubicBezTo>
                <a:lnTo>
                  <a:pt x="2165358" y="3471641"/>
                </a:lnTo>
                <a:lnTo>
                  <a:pt x="2258607" y="3471641"/>
                </a:lnTo>
                <a:cubicBezTo>
                  <a:pt x="2302708" y="3471641"/>
                  <a:pt x="2346714" y="3471641"/>
                  <a:pt x="2390815" y="3471641"/>
                </a:cubicBezTo>
                <a:cubicBezTo>
                  <a:pt x="2475682" y="3470974"/>
                  <a:pt x="2525498" y="3421063"/>
                  <a:pt x="2526165" y="3335719"/>
                </a:cubicBezTo>
                <a:cubicBezTo>
                  <a:pt x="2526736" y="3265425"/>
                  <a:pt x="2526165" y="3195226"/>
                  <a:pt x="2526165" y="3124931"/>
                </a:cubicBezTo>
                <a:cubicBezTo>
                  <a:pt x="2526165" y="3086831"/>
                  <a:pt x="2545215" y="3064828"/>
                  <a:pt x="2576552" y="3063114"/>
                </a:cubicBezTo>
                <a:cubicBezTo>
                  <a:pt x="2603838" y="3060028"/>
                  <a:pt x="2628459" y="3079646"/>
                  <a:pt x="2631545" y="3106932"/>
                </a:cubicBezTo>
                <a:cubicBezTo>
                  <a:pt x="2631849" y="3109618"/>
                  <a:pt x="2631933" y="3112325"/>
                  <a:pt x="2631797" y="3115025"/>
                </a:cubicBezTo>
                <a:cubicBezTo>
                  <a:pt x="2632654" y="3201893"/>
                  <a:pt x="2635607" y="3289047"/>
                  <a:pt x="2629987" y="3375629"/>
                </a:cubicBezTo>
                <a:cubicBezTo>
                  <a:pt x="2622367" y="3492310"/>
                  <a:pt x="2517592" y="3578131"/>
                  <a:pt x="2389481" y="3578321"/>
                </a:cubicBezTo>
                <a:cubicBezTo>
                  <a:pt x="2105001" y="3578702"/>
                  <a:pt x="1820489" y="3578702"/>
                  <a:pt x="1535946" y="3578321"/>
                </a:cubicBezTo>
                <a:cubicBezTo>
                  <a:pt x="1508895" y="3578321"/>
                  <a:pt x="1490892" y="3581560"/>
                  <a:pt x="1476891" y="3609849"/>
                </a:cubicBezTo>
                <a:cubicBezTo>
                  <a:pt x="1460031" y="3643758"/>
                  <a:pt x="1425456" y="3657474"/>
                  <a:pt x="1387165" y="3658617"/>
                </a:cubicBezTo>
                <a:cubicBezTo>
                  <a:pt x="1234098" y="3663475"/>
                  <a:pt x="1082365" y="3661760"/>
                  <a:pt x="941300" y="3588132"/>
                </a:cubicBezTo>
                <a:cubicBezTo>
                  <a:pt x="927298" y="3580893"/>
                  <a:pt x="914535" y="3577369"/>
                  <a:pt x="902438" y="3596419"/>
                </a:cubicBezTo>
                <a:cubicBezTo>
                  <a:pt x="884531" y="3624517"/>
                  <a:pt x="854813" y="3634519"/>
                  <a:pt x="822142" y="3634519"/>
                </a:cubicBezTo>
                <a:cubicBezTo>
                  <a:pt x="785185" y="3634519"/>
                  <a:pt x="748323" y="3634519"/>
                  <a:pt x="711366" y="3634519"/>
                </a:cubicBezTo>
                <a:cubicBezTo>
                  <a:pt x="675090" y="3636588"/>
                  <a:pt x="640093" y="3620796"/>
                  <a:pt x="617640" y="3592228"/>
                </a:cubicBezTo>
                <a:cubicBezTo>
                  <a:pt x="607623" y="3583298"/>
                  <a:pt x="594575" y="3578528"/>
                  <a:pt x="581160" y="3578893"/>
                </a:cubicBezTo>
                <a:cubicBezTo>
                  <a:pt x="470479" y="3577940"/>
                  <a:pt x="359799" y="3578893"/>
                  <a:pt x="249023" y="3578321"/>
                </a:cubicBezTo>
                <a:cubicBezTo>
                  <a:pt x="97385" y="3578321"/>
                  <a:pt x="1373" y="3482309"/>
                  <a:pt x="706" y="3330671"/>
                </a:cubicBezTo>
                <a:cubicBezTo>
                  <a:pt x="706" y="3130646"/>
                  <a:pt x="-627" y="2930621"/>
                  <a:pt x="706" y="2730596"/>
                </a:cubicBezTo>
                <a:cubicBezTo>
                  <a:pt x="4230" y="2287112"/>
                  <a:pt x="301029" y="1922305"/>
                  <a:pt x="734131" y="1827436"/>
                </a:cubicBezTo>
                <a:cubicBezTo>
                  <a:pt x="754769" y="1823636"/>
                  <a:pt x="772777" y="1811145"/>
                  <a:pt x="783566" y="1793146"/>
                </a:cubicBezTo>
                <a:cubicBezTo>
                  <a:pt x="827000" y="1728471"/>
                  <a:pt x="890151" y="1686180"/>
                  <a:pt x="959397" y="1651699"/>
                </a:cubicBezTo>
                <a:cubicBezTo>
                  <a:pt x="986163" y="1638174"/>
                  <a:pt x="991020" y="1595978"/>
                  <a:pt x="968256" y="1575499"/>
                </a:cubicBezTo>
                <a:cubicBezTo>
                  <a:pt x="815856" y="1440054"/>
                  <a:pt x="786423" y="1389857"/>
                  <a:pt x="742989" y="1193737"/>
                </a:cubicBezTo>
                <a:cubicBezTo>
                  <a:pt x="737751" y="1192023"/>
                  <a:pt x="731369" y="1189642"/>
                  <a:pt x="724701" y="1187832"/>
                </a:cubicBezTo>
                <a:cubicBezTo>
                  <a:pt x="652788" y="1167448"/>
                  <a:pt x="609449" y="1114108"/>
                  <a:pt x="610401" y="1038861"/>
                </a:cubicBezTo>
                <a:cubicBezTo>
                  <a:pt x="611735" y="952374"/>
                  <a:pt x="619164" y="866077"/>
                  <a:pt x="621165" y="779685"/>
                </a:cubicBezTo>
                <a:cubicBezTo>
                  <a:pt x="622308" y="729965"/>
                  <a:pt x="617069" y="680149"/>
                  <a:pt x="616307" y="630333"/>
                </a:cubicBezTo>
                <a:cubicBezTo>
                  <a:pt x="615640" y="588995"/>
                  <a:pt x="636881" y="564230"/>
                  <a:pt x="669742" y="564611"/>
                </a:cubicBezTo>
                <a:cubicBezTo>
                  <a:pt x="702603" y="564992"/>
                  <a:pt x="722320" y="589567"/>
                  <a:pt x="722796" y="631286"/>
                </a:cubicBezTo>
                <a:cubicBezTo>
                  <a:pt x="722796" y="662242"/>
                  <a:pt x="720701" y="693389"/>
                  <a:pt x="723844" y="724059"/>
                </a:cubicBezTo>
                <a:cubicBezTo>
                  <a:pt x="725368" y="738728"/>
                  <a:pt x="733369" y="759492"/>
                  <a:pt x="744513" y="765017"/>
                </a:cubicBezTo>
                <a:cubicBezTo>
                  <a:pt x="776803" y="781209"/>
                  <a:pt x="812236" y="790925"/>
                  <a:pt x="851289" y="804927"/>
                </a:cubicBezTo>
                <a:cubicBezTo>
                  <a:pt x="851289" y="740823"/>
                  <a:pt x="851289" y="682721"/>
                  <a:pt x="851289" y="624714"/>
                </a:cubicBezTo>
                <a:cubicBezTo>
                  <a:pt x="851955" y="466122"/>
                  <a:pt x="973304" y="367539"/>
                  <a:pt x="1129704" y="398019"/>
                </a:cubicBezTo>
                <a:cubicBezTo>
                  <a:pt x="1177329" y="407544"/>
                  <a:pt x="1224954" y="425736"/>
                  <a:pt x="1272579" y="425832"/>
                </a:cubicBezTo>
                <a:cubicBezTo>
                  <a:pt x="1338302" y="425832"/>
                  <a:pt x="1404024" y="411449"/>
                  <a:pt x="1470033" y="405829"/>
                </a:cubicBezTo>
                <a:cubicBezTo>
                  <a:pt x="1519086" y="401638"/>
                  <a:pt x="1570236" y="392589"/>
                  <a:pt x="1617480" y="401448"/>
                </a:cubicBezTo>
                <a:cubicBezTo>
                  <a:pt x="1711206" y="419069"/>
                  <a:pt x="1777976" y="506223"/>
                  <a:pt x="1780357" y="602044"/>
                </a:cubicBezTo>
                <a:cubicBezTo>
                  <a:pt x="1782072" y="667386"/>
                  <a:pt x="1780357" y="732727"/>
                  <a:pt x="1780357" y="805689"/>
                </a:cubicBezTo>
                <a:cubicBezTo>
                  <a:pt x="1819791" y="791115"/>
                  <a:pt x="1855890" y="780352"/>
                  <a:pt x="1889323" y="763969"/>
                </a:cubicBezTo>
                <a:cubicBezTo>
                  <a:pt x="1899705" y="758921"/>
                  <a:pt x="1908373" y="738919"/>
                  <a:pt x="1908373" y="725869"/>
                </a:cubicBezTo>
                <a:cubicBezTo>
                  <a:pt x="1909897" y="624714"/>
                  <a:pt x="1910183" y="523558"/>
                  <a:pt x="1908373" y="422307"/>
                </a:cubicBezTo>
                <a:cubicBezTo>
                  <a:pt x="1907516" y="366300"/>
                  <a:pt x="1864939" y="325248"/>
                  <a:pt x="1808361" y="320961"/>
                </a:cubicBezTo>
                <a:cubicBezTo>
                  <a:pt x="1732161" y="315151"/>
                  <a:pt x="1700157" y="284766"/>
                  <a:pt x="1690346" y="209138"/>
                </a:cubicBezTo>
                <a:cubicBezTo>
                  <a:pt x="1681678" y="142463"/>
                  <a:pt x="1642245" y="107411"/>
                  <a:pt x="1575379" y="107220"/>
                </a:cubicBezTo>
                <a:cubicBezTo>
                  <a:pt x="1411073" y="107220"/>
                  <a:pt x="1246767" y="106649"/>
                  <a:pt x="1082460" y="107220"/>
                </a:cubicBezTo>
                <a:cubicBezTo>
                  <a:pt x="914058" y="107887"/>
                  <a:pt x="783756" y="205899"/>
                  <a:pt x="735560" y="367443"/>
                </a:cubicBezTo>
                <a:cubicBezTo>
                  <a:pt x="726035" y="398400"/>
                  <a:pt x="712128" y="423260"/>
                  <a:pt x="674981" y="421164"/>
                </a:cubicBezTo>
                <a:cubicBezTo>
                  <a:pt x="637833" y="419069"/>
                  <a:pt x="619164" y="386112"/>
                  <a:pt x="630975" y="344012"/>
                </a:cubicBezTo>
                <a:cubicBezTo>
                  <a:pt x="671742" y="198756"/>
                  <a:pt x="760706" y="94362"/>
                  <a:pt x="900533" y="36259"/>
                </a:cubicBezTo>
                <a:cubicBezTo>
                  <a:pt x="939490" y="19972"/>
                  <a:pt x="981876" y="11970"/>
                  <a:pt x="1022739" y="160"/>
                </a:cubicBezTo>
                <a:close/>
                <a:moveTo>
                  <a:pt x="1043217" y="2393602"/>
                </a:moveTo>
                <a:cubicBezTo>
                  <a:pt x="884436" y="2412652"/>
                  <a:pt x="828905" y="2372551"/>
                  <a:pt x="799377" y="2217199"/>
                </a:cubicBezTo>
                <a:cubicBezTo>
                  <a:pt x="781661" y="2124044"/>
                  <a:pt x="765468" y="2030604"/>
                  <a:pt x="748038" y="1934020"/>
                </a:cubicBezTo>
                <a:cubicBezTo>
                  <a:pt x="734131" y="1937163"/>
                  <a:pt x="722701" y="1939259"/>
                  <a:pt x="711557" y="1942212"/>
                </a:cubicBezTo>
                <a:cubicBezTo>
                  <a:pt x="364085" y="2034509"/>
                  <a:pt x="115006" y="2347691"/>
                  <a:pt x="108339" y="2707165"/>
                </a:cubicBezTo>
                <a:cubicBezTo>
                  <a:pt x="104338" y="2917762"/>
                  <a:pt x="106815" y="3128455"/>
                  <a:pt x="107291" y="3339053"/>
                </a:cubicBezTo>
                <a:cubicBezTo>
                  <a:pt x="107291" y="3421540"/>
                  <a:pt x="158726" y="3470784"/>
                  <a:pt x="242641" y="3471070"/>
                </a:cubicBezTo>
                <a:cubicBezTo>
                  <a:pt x="352179" y="3471546"/>
                  <a:pt x="461716" y="3471070"/>
                  <a:pt x="571158" y="3471070"/>
                </a:cubicBezTo>
                <a:cubicBezTo>
                  <a:pt x="580683" y="3471070"/>
                  <a:pt x="589542" y="3469927"/>
                  <a:pt x="599733" y="3469260"/>
                </a:cubicBezTo>
                <a:lnTo>
                  <a:pt x="599733" y="3129217"/>
                </a:lnTo>
                <a:cubicBezTo>
                  <a:pt x="594755" y="3127991"/>
                  <a:pt x="589693" y="3127131"/>
                  <a:pt x="584589" y="3126646"/>
                </a:cubicBezTo>
                <a:cubicBezTo>
                  <a:pt x="521533" y="3126646"/>
                  <a:pt x="458382" y="3126646"/>
                  <a:pt x="395327" y="3125693"/>
                </a:cubicBezTo>
                <a:cubicBezTo>
                  <a:pt x="360084" y="3124836"/>
                  <a:pt x="336843" y="3100357"/>
                  <a:pt x="338177" y="3070258"/>
                </a:cubicBezTo>
                <a:cubicBezTo>
                  <a:pt x="339510" y="3040159"/>
                  <a:pt x="362085" y="3021394"/>
                  <a:pt x="396565" y="3020156"/>
                </a:cubicBezTo>
                <a:cubicBezTo>
                  <a:pt x="418758" y="3019299"/>
                  <a:pt x="441142" y="3020156"/>
                  <a:pt x="467431" y="3020156"/>
                </a:cubicBezTo>
                <a:lnTo>
                  <a:pt x="467431" y="2976817"/>
                </a:lnTo>
                <a:cubicBezTo>
                  <a:pt x="467431" y="2876805"/>
                  <a:pt x="466955" y="2776792"/>
                  <a:pt x="467431" y="2676875"/>
                </a:cubicBezTo>
                <a:cubicBezTo>
                  <a:pt x="467431" y="2637918"/>
                  <a:pt x="489434" y="2614486"/>
                  <a:pt x="521533" y="2614772"/>
                </a:cubicBezTo>
                <a:cubicBezTo>
                  <a:pt x="553632" y="2615058"/>
                  <a:pt x="573444" y="2638394"/>
                  <a:pt x="573635" y="2678018"/>
                </a:cubicBezTo>
                <a:cubicBezTo>
                  <a:pt x="573635" y="2777935"/>
                  <a:pt x="573635" y="2878043"/>
                  <a:pt x="573635" y="2977865"/>
                </a:cubicBezTo>
                <a:lnTo>
                  <a:pt x="573635" y="3027109"/>
                </a:lnTo>
                <a:cubicBezTo>
                  <a:pt x="597447" y="3016822"/>
                  <a:pt x="613354" y="3010441"/>
                  <a:pt x="628880" y="3003011"/>
                </a:cubicBezTo>
                <a:cubicBezTo>
                  <a:pt x="646692" y="2994439"/>
                  <a:pt x="663932" y="2977770"/>
                  <a:pt x="681934" y="2977198"/>
                </a:cubicBezTo>
                <a:cubicBezTo>
                  <a:pt x="754229" y="2974627"/>
                  <a:pt x="828810" y="2957196"/>
                  <a:pt x="900057" y="3001678"/>
                </a:cubicBezTo>
                <a:cubicBezTo>
                  <a:pt x="952254" y="2911476"/>
                  <a:pt x="1031787" y="2858803"/>
                  <a:pt x="1132562" y="2834323"/>
                </a:cubicBezTo>
                <a:cubicBezTo>
                  <a:pt x="1128829" y="2829697"/>
                  <a:pt x="1123832" y="2826256"/>
                  <a:pt x="1118179" y="2824417"/>
                </a:cubicBezTo>
                <a:cubicBezTo>
                  <a:pt x="1045980" y="2808415"/>
                  <a:pt x="1014357" y="2770887"/>
                  <a:pt x="1013404" y="2698021"/>
                </a:cubicBezTo>
                <a:cubicBezTo>
                  <a:pt x="1012737" y="2663540"/>
                  <a:pt x="1014452" y="2628964"/>
                  <a:pt x="1013404" y="2594484"/>
                </a:cubicBezTo>
                <a:cubicBezTo>
                  <a:pt x="1011023" y="2538096"/>
                  <a:pt x="1019976" y="2487137"/>
                  <a:pt x="1073031" y="2456371"/>
                </a:cubicBezTo>
                <a:close/>
                <a:moveTo>
                  <a:pt x="1916088" y="872554"/>
                </a:moveTo>
                <a:lnTo>
                  <a:pt x="1836174" y="899700"/>
                </a:lnTo>
                <a:cubicBezTo>
                  <a:pt x="1740924" y="932466"/>
                  <a:pt x="1674725" y="886270"/>
                  <a:pt x="1674249" y="785400"/>
                </a:cubicBezTo>
                <a:cubicBezTo>
                  <a:pt x="1674249" y="729489"/>
                  <a:pt x="1674820" y="673577"/>
                  <a:pt x="1674249" y="617665"/>
                </a:cubicBezTo>
                <a:cubicBezTo>
                  <a:pt x="1673391" y="542608"/>
                  <a:pt x="1623766" y="495745"/>
                  <a:pt x="1548804" y="499936"/>
                </a:cubicBezTo>
                <a:cubicBezTo>
                  <a:pt x="1527659" y="501079"/>
                  <a:pt x="1506990" y="508318"/>
                  <a:pt x="1485939" y="511461"/>
                </a:cubicBezTo>
                <a:cubicBezTo>
                  <a:pt x="1429742" y="519843"/>
                  <a:pt x="1373163" y="535179"/>
                  <a:pt x="1317156" y="533369"/>
                </a:cubicBezTo>
                <a:cubicBezTo>
                  <a:pt x="1250481" y="531369"/>
                  <a:pt x="1183806" y="516795"/>
                  <a:pt x="1117131" y="503365"/>
                </a:cubicBezTo>
                <a:cubicBezTo>
                  <a:pt x="1020357" y="483744"/>
                  <a:pt x="958159" y="531940"/>
                  <a:pt x="957969" y="630238"/>
                </a:cubicBezTo>
                <a:cubicBezTo>
                  <a:pt x="957969" y="681387"/>
                  <a:pt x="957969" y="732537"/>
                  <a:pt x="957969" y="783686"/>
                </a:cubicBezTo>
                <a:cubicBezTo>
                  <a:pt x="957969" y="886461"/>
                  <a:pt x="892151" y="932466"/>
                  <a:pt x="794329" y="898748"/>
                </a:cubicBezTo>
                <a:cubicBezTo>
                  <a:pt x="769374" y="890080"/>
                  <a:pt x="744228" y="881698"/>
                  <a:pt x="716319" y="872269"/>
                </a:cubicBezTo>
                <a:cubicBezTo>
                  <a:pt x="716319" y="923989"/>
                  <a:pt x="716319" y="970281"/>
                  <a:pt x="716319" y="1016667"/>
                </a:cubicBezTo>
                <a:cubicBezTo>
                  <a:pt x="716319" y="1075437"/>
                  <a:pt x="724987" y="1084009"/>
                  <a:pt x="784137" y="1085438"/>
                </a:cubicBezTo>
                <a:cubicBezTo>
                  <a:pt x="825381" y="1086486"/>
                  <a:pt x="842335" y="1101631"/>
                  <a:pt x="847288" y="1142017"/>
                </a:cubicBezTo>
                <a:cubicBezTo>
                  <a:pt x="848622" y="1152685"/>
                  <a:pt x="849479" y="1163353"/>
                  <a:pt x="850431" y="1174021"/>
                </a:cubicBezTo>
                <a:cubicBezTo>
                  <a:pt x="876720" y="1457389"/>
                  <a:pt x="1147326" y="1605217"/>
                  <a:pt x="1359733" y="1583500"/>
                </a:cubicBezTo>
                <a:cubicBezTo>
                  <a:pt x="1554996" y="1563688"/>
                  <a:pt x="1774547" y="1417956"/>
                  <a:pt x="1786834" y="1138492"/>
                </a:cubicBezTo>
                <a:cubicBezTo>
                  <a:pt x="1788549" y="1099821"/>
                  <a:pt x="1806741" y="1083057"/>
                  <a:pt x="1844937" y="1080580"/>
                </a:cubicBezTo>
                <a:cubicBezTo>
                  <a:pt x="1854462" y="1080009"/>
                  <a:pt x="1863987" y="1080580"/>
                  <a:pt x="1873512" y="1080009"/>
                </a:cubicBezTo>
                <a:cubicBezTo>
                  <a:pt x="1900753" y="1078580"/>
                  <a:pt x="1915326" y="1062959"/>
                  <a:pt x="1915803" y="1036765"/>
                </a:cubicBezTo>
                <a:cubicBezTo>
                  <a:pt x="1916850" y="983616"/>
                  <a:pt x="1916088" y="930085"/>
                  <a:pt x="1916088" y="872554"/>
                </a:cubicBezTo>
                <a:close/>
                <a:moveTo>
                  <a:pt x="1133038" y="2951957"/>
                </a:moveTo>
                <a:cubicBezTo>
                  <a:pt x="1089983" y="2958639"/>
                  <a:pt x="1050946" y="2981077"/>
                  <a:pt x="1023501" y="3014917"/>
                </a:cubicBezTo>
                <a:cubicBezTo>
                  <a:pt x="1005403" y="3036920"/>
                  <a:pt x="990639" y="3065686"/>
                  <a:pt x="967303" y="3078449"/>
                </a:cubicBezTo>
                <a:cubicBezTo>
                  <a:pt x="923679" y="3102357"/>
                  <a:pt x="919107" y="3136456"/>
                  <a:pt x="922726" y="3178557"/>
                </a:cubicBezTo>
                <a:cubicBezTo>
                  <a:pt x="924822" y="3203417"/>
                  <a:pt x="922726" y="3228468"/>
                  <a:pt x="922726" y="3253519"/>
                </a:cubicBezTo>
                <a:lnTo>
                  <a:pt x="922726" y="3462592"/>
                </a:lnTo>
                <a:cubicBezTo>
                  <a:pt x="1071792" y="3542698"/>
                  <a:pt x="1225526" y="3567367"/>
                  <a:pt x="1387546" y="3546793"/>
                </a:cubicBezTo>
                <a:cubicBezTo>
                  <a:pt x="1390213" y="3528886"/>
                  <a:pt x="1395166" y="3512408"/>
                  <a:pt x="1367258" y="3504502"/>
                </a:cubicBezTo>
                <a:cubicBezTo>
                  <a:pt x="1344582" y="3499129"/>
                  <a:pt x="1330555" y="3476390"/>
                  <a:pt x="1335929" y="3453714"/>
                </a:cubicBezTo>
                <a:cubicBezTo>
                  <a:pt x="1336412" y="3451676"/>
                  <a:pt x="1337046" y="3449677"/>
                  <a:pt x="1337826" y="3447733"/>
                </a:cubicBezTo>
                <a:cubicBezTo>
                  <a:pt x="1345065" y="3429922"/>
                  <a:pt x="1364972" y="3415348"/>
                  <a:pt x="1382498" y="3404490"/>
                </a:cubicBezTo>
                <a:cubicBezTo>
                  <a:pt x="1392975" y="3398013"/>
                  <a:pt x="1409644" y="3401442"/>
                  <a:pt x="1422884" y="3400394"/>
                </a:cubicBezTo>
                <a:cubicBezTo>
                  <a:pt x="1429456" y="3377058"/>
                  <a:pt x="1427170" y="3363532"/>
                  <a:pt x="1402119" y="3355341"/>
                </a:cubicBezTo>
                <a:cubicBezTo>
                  <a:pt x="1377069" y="3347149"/>
                  <a:pt x="1367734" y="3323527"/>
                  <a:pt x="1372782" y="3297143"/>
                </a:cubicBezTo>
                <a:cubicBezTo>
                  <a:pt x="1376012" y="3273613"/>
                  <a:pt x="1396085" y="3256059"/>
                  <a:pt x="1419836" y="3255995"/>
                </a:cubicBezTo>
                <a:cubicBezTo>
                  <a:pt x="1430218" y="3254947"/>
                  <a:pt x="1440600" y="3254185"/>
                  <a:pt x="1450602" y="3253328"/>
                </a:cubicBezTo>
                <a:cubicBezTo>
                  <a:pt x="1458412" y="3230659"/>
                  <a:pt x="1457364" y="3216085"/>
                  <a:pt x="1432123" y="3207703"/>
                </a:cubicBezTo>
                <a:cubicBezTo>
                  <a:pt x="1406882" y="3199321"/>
                  <a:pt x="1393071" y="3175509"/>
                  <a:pt x="1402405" y="3150553"/>
                </a:cubicBezTo>
                <a:cubicBezTo>
                  <a:pt x="1408787" y="3133504"/>
                  <a:pt x="1428123" y="3120359"/>
                  <a:pt x="1443744" y="3108167"/>
                </a:cubicBezTo>
                <a:cubicBezTo>
                  <a:pt x="1449840" y="3103405"/>
                  <a:pt x="1461555" y="3105881"/>
                  <a:pt x="1471557" y="3104929"/>
                </a:cubicBezTo>
                <a:lnTo>
                  <a:pt x="1471557" y="3064543"/>
                </a:lnTo>
                <a:lnTo>
                  <a:pt x="1266102" y="3064543"/>
                </a:lnTo>
                <a:cubicBezTo>
                  <a:pt x="1226859" y="3064543"/>
                  <a:pt x="1192569" y="3051398"/>
                  <a:pt x="1169138" y="3020156"/>
                </a:cubicBezTo>
                <a:cubicBezTo>
                  <a:pt x="1153993" y="3000344"/>
                  <a:pt x="1145040" y="2975293"/>
                  <a:pt x="1133038" y="2951957"/>
                </a:cubicBezTo>
                <a:close/>
                <a:moveTo>
                  <a:pt x="1096367" y="1649032"/>
                </a:moveTo>
                <a:cubicBezTo>
                  <a:pt x="1083222" y="1689418"/>
                  <a:pt x="1072459" y="1726756"/>
                  <a:pt x="1058743" y="1763332"/>
                </a:cubicBezTo>
                <a:cubicBezTo>
                  <a:pt x="1047372" y="1788826"/>
                  <a:pt x="1051313" y="1818549"/>
                  <a:pt x="1068935" y="1840199"/>
                </a:cubicBezTo>
                <a:cubicBezTo>
                  <a:pt x="1113893" y="1899730"/>
                  <a:pt x="1156851" y="1961071"/>
                  <a:pt x="1203142" y="2020222"/>
                </a:cubicBezTo>
                <a:cubicBezTo>
                  <a:pt x="1212801" y="2030075"/>
                  <a:pt x="1226500" y="2034865"/>
                  <a:pt x="1240194" y="2033176"/>
                </a:cubicBezTo>
                <a:cubicBezTo>
                  <a:pt x="1290265" y="2021001"/>
                  <a:pt x="1342524" y="2021001"/>
                  <a:pt x="1392594" y="2033176"/>
                </a:cubicBezTo>
                <a:cubicBezTo>
                  <a:pt x="1406290" y="2034736"/>
                  <a:pt x="1419928" y="2029802"/>
                  <a:pt x="1429456" y="2019840"/>
                </a:cubicBezTo>
                <a:cubicBezTo>
                  <a:pt x="1475367" y="1960595"/>
                  <a:pt x="1518610" y="1899254"/>
                  <a:pt x="1563568" y="1838865"/>
                </a:cubicBezTo>
                <a:cubicBezTo>
                  <a:pt x="1581222" y="1817235"/>
                  <a:pt x="1585200" y="1787510"/>
                  <a:pt x="1573855" y="1761999"/>
                </a:cubicBezTo>
                <a:cubicBezTo>
                  <a:pt x="1560234" y="1725899"/>
                  <a:pt x="1549566" y="1688656"/>
                  <a:pt x="1536708" y="1649032"/>
                </a:cubicBezTo>
                <a:cubicBezTo>
                  <a:pt x="1395543" y="1706451"/>
                  <a:pt x="1237532" y="1706451"/>
                  <a:pt x="1096367" y="1649032"/>
                </a:cubicBezTo>
                <a:close/>
                <a:moveTo>
                  <a:pt x="1313823" y="2441608"/>
                </a:moveTo>
                <a:cubicBezTo>
                  <a:pt x="1341152" y="2440416"/>
                  <a:pt x="1368523" y="2440607"/>
                  <a:pt x="1395833" y="2442179"/>
                </a:cubicBezTo>
                <a:cubicBezTo>
                  <a:pt x="1427742" y="2445513"/>
                  <a:pt x="1446601" y="2430844"/>
                  <a:pt x="1462508" y="2406079"/>
                </a:cubicBezTo>
                <a:cubicBezTo>
                  <a:pt x="1516873" y="2324727"/>
                  <a:pt x="1494996" y="2214707"/>
                  <a:pt x="1413644" y="2160341"/>
                </a:cubicBezTo>
                <a:cubicBezTo>
                  <a:pt x="1332292" y="2105976"/>
                  <a:pt x="1222272" y="2127853"/>
                  <a:pt x="1167906" y="2209205"/>
                </a:cubicBezTo>
                <a:cubicBezTo>
                  <a:pt x="1129479" y="2266707"/>
                  <a:pt x="1128026" y="2341314"/>
                  <a:pt x="1164185" y="2400269"/>
                </a:cubicBezTo>
                <a:cubicBezTo>
                  <a:pt x="1181520" y="2428844"/>
                  <a:pt x="1202285" y="2447037"/>
                  <a:pt x="1238670" y="2442274"/>
                </a:cubicBezTo>
                <a:cubicBezTo>
                  <a:pt x="1263680" y="2440415"/>
                  <a:pt x="1288784" y="2440192"/>
                  <a:pt x="1313823" y="2441608"/>
                </a:cubicBezTo>
                <a:close/>
                <a:moveTo>
                  <a:pt x="1510800" y="2096136"/>
                </a:moveTo>
                <a:cubicBezTo>
                  <a:pt x="1529278" y="2122234"/>
                  <a:pt x="1551186" y="2146618"/>
                  <a:pt x="1565092" y="2174908"/>
                </a:cubicBezTo>
                <a:cubicBezTo>
                  <a:pt x="1578999" y="2203197"/>
                  <a:pt x="1585952" y="2237582"/>
                  <a:pt x="1596620" y="2268824"/>
                </a:cubicBezTo>
                <a:cubicBezTo>
                  <a:pt x="1598332" y="2275464"/>
                  <a:pt x="1602570" y="2281172"/>
                  <a:pt x="1608431" y="2284731"/>
                </a:cubicBezTo>
                <a:cubicBezTo>
                  <a:pt x="1659104" y="2302447"/>
                  <a:pt x="1708634" y="2302733"/>
                  <a:pt x="1721397" y="2235772"/>
                </a:cubicBezTo>
                <a:cubicBezTo>
                  <a:pt x="1740447" y="2137728"/>
                  <a:pt x="1757846" y="2039462"/>
                  <a:pt x="1773594" y="1940974"/>
                </a:cubicBezTo>
                <a:cubicBezTo>
                  <a:pt x="1785024" y="1871441"/>
                  <a:pt x="1754544" y="1819816"/>
                  <a:pt x="1692156" y="1792574"/>
                </a:cubicBezTo>
                <a:cubicBezTo>
                  <a:pt x="1672248" y="1918399"/>
                  <a:pt x="1564616" y="1992218"/>
                  <a:pt x="1510800" y="2096136"/>
                </a:cubicBezTo>
                <a:close/>
                <a:moveTo>
                  <a:pt x="943872" y="1787145"/>
                </a:moveTo>
                <a:cubicBezTo>
                  <a:pt x="861576" y="1839342"/>
                  <a:pt x="845383" y="1877918"/>
                  <a:pt x="862242" y="1966405"/>
                </a:cubicBezTo>
                <a:cubicBezTo>
                  <a:pt x="873768" y="2027080"/>
                  <a:pt x="883959" y="2087944"/>
                  <a:pt x="895104" y="2148714"/>
                </a:cubicBezTo>
                <a:cubicBezTo>
                  <a:pt x="901485" y="2183766"/>
                  <a:pt x="906534" y="2219199"/>
                  <a:pt x="916059" y="2253489"/>
                </a:cubicBezTo>
                <a:cubicBezTo>
                  <a:pt x="922558" y="2281866"/>
                  <a:pt x="950479" y="2299902"/>
                  <a:pt x="979019" y="2294161"/>
                </a:cubicBezTo>
                <a:cubicBezTo>
                  <a:pt x="999593" y="2291494"/>
                  <a:pt x="1029311" y="2297113"/>
                  <a:pt x="1034264" y="2267395"/>
                </a:cubicBezTo>
                <a:cubicBezTo>
                  <a:pt x="1045155" y="2201923"/>
                  <a:pt x="1077009" y="2141756"/>
                  <a:pt x="1125037" y="2095945"/>
                </a:cubicBezTo>
                <a:cubicBezTo>
                  <a:pt x="1081317" y="2036509"/>
                  <a:pt x="1039217" y="1977550"/>
                  <a:pt x="995497" y="1919542"/>
                </a:cubicBezTo>
                <a:cubicBezTo>
                  <a:pt x="966351" y="1881442"/>
                  <a:pt x="942538" y="1841342"/>
                  <a:pt x="943872" y="1787145"/>
                </a:cubicBezTo>
                <a:close/>
                <a:moveTo>
                  <a:pt x="1513181" y="2550383"/>
                </a:moveTo>
                <a:lnTo>
                  <a:pt x="1119608" y="2550383"/>
                </a:lnTo>
                <a:cubicBezTo>
                  <a:pt x="1119608" y="2602009"/>
                  <a:pt x="1118751" y="2651729"/>
                  <a:pt x="1120751" y="2701354"/>
                </a:cubicBezTo>
                <a:cubicBezTo>
                  <a:pt x="1120751" y="2707450"/>
                  <a:pt x="1136562" y="2718023"/>
                  <a:pt x="1145040" y="2718118"/>
                </a:cubicBezTo>
                <a:cubicBezTo>
                  <a:pt x="1259340" y="2719261"/>
                  <a:pt x="1373640" y="2719261"/>
                  <a:pt x="1487940" y="2718118"/>
                </a:cubicBezTo>
                <a:cubicBezTo>
                  <a:pt x="1496417" y="2718118"/>
                  <a:pt x="1511943" y="2707450"/>
                  <a:pt x="1512228" y="2701259"/>
                </a:cubicBezTo>
                <a:cubicBezTo>
                  <a:pt x="1514038" y="2651729"/>
                  <a:pt x="1513181" y="2602009"/>
                  <a:pt x="1513181" y="2550383"/>
                </a:cubicBezTo>
                <a:close/>
                <a:moveTo>
                  <a:pt x="814427" y="3526029"/>
                </a:moveTo>
                <a:lnTo>
                  <a:pt x="814427" y="3083021"/>
                </a:lnTo>
                <a:lnTo>
                  <a:pt x="711557" y="3083021"/>
                </a:lnTo>
                <a:lnTo>
                  <a:pt x="711557" y="3526029"/>
                </a:lnTo>
                <a:close/>
                <a:moveTo>
                  <a:pt x="1388403" y="2828418"/>
                </a:moveTo>
                <a:lnTo>
                  <a:pt x="1245528" y="2828418"/>
                </a:lnTo>
                <a:cubicBezTo>
                  <a:pt x="1245528" y="2865851"/>
                  <a:pt x="1244195" y="2900141"/>
                  <a:pt x="1246481" y="2934145"/>
                </a:cubicBezTo>
                <a:cubicBezTo>
                  <a:pt x="1247052" y="2942432"/>
                  <a:pt x="1259054" y="2956339"/>
                  <a:pt x="1266388" y="2956720"/>
                </a:cubicBezTo>
                <a:cubicBezTo>
                  <a:pt x="1305917" y="2959006"/>
                  <a:pt x="1345731" y="2957767"/>
                  <a:pt x="1388689" y="2957767"/>
                </a:cubicBez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432813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5286C-375C-E543-B59C-D5AF02F80871}"/>
              </a:ext>
            </a:extLst>
          </p:cNvPr>
          <p:cNvSpPr txBox="1"/>
          <p:nvPr/>
        </p:nvSpPr>
        <p:spPr>
          <a:xfrm>
            <a:off x="431801" y="379681"/>
            <a:ext cx="657891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do they consider news?</a:t>
            </a:r>
          </a:p>
        </p:txBody>
      </p:sp>
      <p:sp>
        <p:nvSpPr>
          <p:cNvPr id="6" name="Graphic 3">
            <a:extLst>
              <a:ext uri="{FF2B5EF4-FFF2-40B4-BE49-F238E27FC236}">
                <a16:creationId xmlns:a16="http://schemas.microsoft.com/office/drawing/2014/main" id="{9433D138-B5C7-924F-98EC-E3C7FEE3F882}"/>
              </a:ext>
            </a:extLst>
          </p:cNvPr>
          <p:cNvSpPr/>
          <p:nvPr/>
        </p:nvSpPr>
        <p:spPr>
          <a:xfrm>
            <a:off x="431800" y="1573347"/>
            <a:ext cx="2260891" cy="2257874"/>
          </a:xfrm>
          <a:custGeom>
            <a:avLst/>
            <a:gdLst>
              <a:gd name="connsiteX0" fmla="*/ 144750 w 153598"/>
              <a:gd name="connsiteY0" fmla="*/ 28588 h 153393"/>
              <a:gd name="connsiteX1" fmla="*/ 125129 w 153598"/>
              <a:gd name="connsiteY1" fmla="*/ 28588 h 153393"/>
              <a:gd name="connsiteX2" fmla="*/ 125129 w 153598"/>
              <a:gd name="connsiteY2" fmla="*/ 9538 h 153393"/>
              <a:gd name="connsiteX3" fmla="*/ 116992 w 153598"/>
              <a:gd name="connsiteY3" fmla="*/ 13 h 153393"/>
              <a:gd name="connsiteX4" fmla="*/ 115604 w 153598"/>
              <a:gd name="connsiteY4" fmla="*/ 13 h 153393"/>
              <a:gd name="connsiteX5" fmla="*/ 9591 w 153598"/>
              <a:gd name="connsiteY5" fmla="*/ 13 h 153393"/>
              <a:gd name="connsiteX6" fmla="*/ 66 w 153598"/>
              <a:gd name="connsiteY6" fmla="*/ 7941 h 153393"/>
              <a:gd name="connsiteX7" fmla="*/ 66 w 153598"/>
              <a:gd name="connsiteY7" fmla="*/ 9538 h 153393"/>
              <a:gd name="connsiteX8" fmla="*/ 66 w 153598"/>
              <a:gd name="connsiteY8" fmla="*/ 126315 h 153393"/>
              <a:gd name="connsiteX9" fmla="*/ 26155 w 153598"/>
              <a:gd name="connsiteY9" fmla="*/ 153366 h 153393"/>
              <a:gd name="connsiteX10" fmla="*/ 27117 w 153598"/>
              <a:gd name="connsiteY10" fmla="*/ 153366 h 153393"/>
              <a:gd name="connsiteX11" fmla="*/ 133606 w 153598"/>
              <a:gd name="connsiteY11" fmla="*/ 153366 h 153393"/>
              <a:gd name="connsiteX12" fmla="*/ 140178 w 153598"/>
              <a:gd name="connsiteY12" fmla="*/ 152318 h 153393"/>
              <a:gd name="connsiteX13" fmla="*/ 153609 w 153598"/>
              <a:gd name="connsiteY13" fmla="*/ 133268 h 153393"/>
              <a:gd name="connsiteX14" fmla="*/ 153609 w 153598"/>
              <a:gd name="connsiteY14" fmla="*/ 47543 h 153393"/>
              <a:gd name="connsiteX15" fmla="*/ 153609 w 153598"/>
              <a:gd name="connsiteY15" fmla="*/ 38018 h 153393"/>
              <a:gd name="connsiteX16" fmla="*/ 145340 w 153598"/>
              <a:gd name="connsiteY16" fmla="*/ 28606 h 153393"/>
              <a:gd name="connsiteX17" fmla="*/ 144750 w 153598"/>
              <a:gd name="connsiteY17" fmla="*/ 28588 h 153393"/>
              <a:gd name="connsiteX18" fmla="*/ 143036 w 153598"/>
              <a:gd name="connsiteY18" fmla="*/ 133363 h 153393"/>
              <a:gd name="connsiteX19" fmla="*/ 133511 w 153598"/>
              <a:gd name="connsiteY19" fmla="*/ 142888 h 153393"/>
              <a:gd name="connsiteX20" fmla="*/ 125034 w 153598"/>
              <a:gd name="connsiteY20" fmla="*/ 134601 h 153393"/>
              <a:gd name="connsiteX21" fmla="*/ 125034 w 153598"/>
              <a:gd name="connsiteY21" fmla="*/ 133077 h 153393"/>
              <a:gd name="connsiteX22" fmla="*/ 125034 w 153598"/>
              <a:gd name="connsiteY22" fmla="*/ 39161 h 153393"/>
              <a:gd name="connsiteX23" fmla="*/ 142845 w 153598"/>
              <a:gd name="connsiteY23" fmla="*/ 39161 h 153393"/>
              <a:gd name="connsiteX24" fmla="*/ 142845 w 153598"/>
              <a:gd name="connsiteY24" fmla="*/ 40875 h 15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598" h="153393">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B7C7D8"/>
          </a:solidFill>
          <a:ln w="19050" cap="flat">
            <a:noFill/>
            <a:prstDash val="solid"/>
            <a:miter/>
          </a:ln>
          <a:effectLst/>
        </p:spPr>
        <p:txBody>
          <a:bodyPr rtlCol="0" anchor="ctr"/>
          <a:lstStyle/>
          <a:p>
            <a:endParaRPr lang="en-RO"/>
          </a:p>
        </p:txBody>
      </p:sp>
      <p:sp>
        <p:nvSpPr>
          <p:cNvPr id="43" name="Graphic 3">
            <a:extLst>
              <a:ext uri="{FF2B5EF4-FFF2-40B4-BE49-F238E27FC236}">
                <a16:creationId xmlns:a16="http://schemas.microsoft.com/office/drawing/2014/main" id="{12C11408-C54C-6646-A1C4-C141ED40A49A}"/>
              </a:ext>
            </a:extLst>
          </p:cNvPr>
          <p:cNvSpPr/>
          <p:nvPr/>
        </p:nvSpPr>
        <p:spPr>
          <a:xfrm>
            <a:off x="431800" y="4123876"/>
            <a:ext cx="2260891" cy="2257874"/>
          </a:xfrm>
          <a:custGeom>
            <a:avLst/>
            <a:gdLst>
              <a:gd name="connsiteX0" fmla="*/ 144750 w 153598"/>
              <a:gd name="connsiteY0" fmla="*/ 28588 h 153393"/>
              <a:gd name="connsiteX1" fmla="*/ 125129 w 153598"/>
              <a:gd name="connsiteY1" fmla="*/ 28588 h 153393"/>
              <a:gd name="connsiteX2" fmla="*/ 125129 w 153598"/>
              <a:gd name="connsiteY2" fmla="*/ 9538 h 153393"/>
              <a:gd name="connsiteX3" fmla="*/ 116992 w 153598"/>
              <a:gd name="connsiteY3" fmla="*/ 13 h 153393"/>
              <a:gd name="connsiteX4" fmla="*/ 115604 w 153598"/>
              <a:gd name="connsiteY4" fmla="*/ 13 h 153393"/>
              <a:gd name="connsiteX5" fmla="*/ 9591 w 153598"/>
              <a:gd name="connsiteY5" fmla="*/ 13 h 153393"/>
              <a:gd name="connsiteX6" fmla="*/ 66 w 153598"/>
              <a:gd name="connsiteY6" fmla="*/ 7941 h 153393"/>
              <a:gd name="connsiteX7" fmla="*/ 66 w 153598"/>
              <a:gd name="connsiteY7" fmla="*/ 9538 h 153393"/>
              <a:gd name="connsiteX8" fmla="*/ 66 w 153598"/>
              <a:gd name="connsiteY8" fmla="*/ 126315 h 153393"/>
              <a:gd name="connsiteX9" fmla="*/ 26155 w 153598"/>
              <a:gd name="connsiteY9" fmla="*/ 153366 h 153393"/>
              <a:gd name="connsiteX10" fmla="*/ 27117 w 153598"/>
              <a:gd name="connsiteY10" fmla="*/ 153366 h 153393"/>
              <a:gd name="connsiteX11" fmla="*/ 133606 w 153598"/>
              <a:gd name="connsiteY11" fmla="*/ 153366 h 153393"/>
              <a:gd name="connsiteX12" fmla="*/ 140178 w 153598"/>
              <a:gd name="connsiteY12" fmla="*/ 152318 h 153393"/>
              <a:gd name="connsiteX13" fmla="*/ 153609 w 153598"/>
              <a:gd name="connsiteY13" fmla="*/ 133268 h 153393"/>
              <a:gd name="connsiteX14" fmla="*/ 153609 w 153598"/>
              <a:gd name="connsiteY14" fmla="*/ 47543 h 153393"/>
              <a:gd name="connsiteX15" fmla="*/ 153609 w 153598"/>
              <a:gd name="connsiteY15" fmla="*/ 38018 h 153393"/>
              <a:gd name="connsiteX16" fmla="*/ 145340 w 153598"/>
              <a:gd name="connsiteY16" fmla="*/ 28606 h 153393"/>
              <a:gd name="connsiteX17" fmla="*/ 144750 w 153598"/>
              <a:gd name="connsiteY17" fmla="*/ 28588 h 153393"/>
              <a:gd name="connsiteX18" fmla="*/ 143036 w 153598"/>
              <a:gd name="connsiteY18" fmla="*/ 133363 h 153393"/>
              <a:gd name="connsiteX19" fmla="*/ 133511 w 153598"/>
              <a:gd name="connsiteY19" fmla="*/ 142888 h 153393"/>
              <a:gd name="connsiteX20" fmla="*/ 125034 w 153598"/>
              <a:gd name="connsiteY20" fmla="*/ 134601 h 153393"/>
              <a:gd name="connsiteX21" fmla="*/ 125034 w 153598"/>
              <a:gd name="connsiteY21" fmla="*/ 133077 h 153393"/>
              <a:gd name="connsiteX22" fmla="*/ 125034 w 153598"/>
              <a:gd name="connsiteY22" fmla="*/ 39161 h 153393"/>
              <a:gd name="connsiteX23" fmla="*/ 142845 w 153598"/>
              <a:gd name="connsiteY23" fmla="*/ 39161 h 153393"/>
              <a:gd name="connsiteX24" fmla="*/ 142845 w 153598"/>
              <a:gd name="connsiteY24" fmla="*/ 40875 h 15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598" h="153393">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DBE4EB"/>
          </a:solidFill>
          <a:ln w="19050" cap="flat">
            <a:noFill/>
            <a:prstDash val="solid"/>
            <a:miter/>
          </a:ln>
          <a:effectLst/>
        </p:spPr>
        <p:txBody>
          <a:bodyPr rtlCol="0" anchor="ctr"/>
          <a:lstStyle/>
          <a:p>
            <a:endParaRPr lang="en-RO"/>
          </a:p>
        </p:txBody>
      </p:sp>
      <p:sp>
        <p:nvSpPr>
          <p:cNvPr id="44" name="Graphic 3">
            <a:extLst>
              <a:ext uri="{FF2B5EF4-FFF2-40B4-BE49-F238E27FC236}">
                <a16:creationId xmlns:a16="http://schemas.microsoft.com/office/drawing/2014/main" id="{50554267-7A30-224C-80BA-4E99B1AA3FF7}"/>
              </a:ext>
            </a:extLst>
          </p:cNvPr>
          <p:cNvSpPr/>
          <p:nvPr/>
        </p:nvSpPr>
        <p:spPr>
          <a:xfrm>
            <a:off x="3423299" y="1573347"/>
            <a:ext cx="2260891" cy="2257874"/>
          </a:xfrm>
          <a:custGeom>
            <a:avLst/>
            <a:gdLst>
              <a:gd name="connsiteX0" fmla="*/ 144750 w 153598"/>
              <a:gd name="connsiteY0" fmla="*/ 28588 h 153393"/>
              <a:gd name="connsiteX1" fmla="*/ 125129 w 153598"/>
              <a:gd name="connsiteY1" fmla="*/ 28588 h 153393"/>
              <a:gd name="connsiteX2" fmla="*/ 125129 w 153598"/>
              <a:gd name="connsiteY2" fmla="*/ 9538 h 153393"/>
              <a:gd name="connsiteX3" fmla="*/ 116992 w 153598"/>
              <a:gd name="connsiteY3" fmla="*/ 13 h 153393"/>
              <a:gd name="connsiteX4" fmla="*/ 115604 w 153598"/>
              <a:gd name="connsiteY4" fmla="*/ 13 h 153393"/>
              <a:gd name="connsiteX5" fmla="*/ 9591 w 153598"/>
              <a:gd name="connsiteY5" fmla="*/ 13 h 153393"/>
              <a:gd name="connsiteX6" fmla="*/ 66 w 153598"/>
              <a:gd name="connsiteY6" fmla="*/ 7941 h 153393"/>
              <a:gd name="connsiteX7" fmla="*/ 66 w 153598"/>
              <a:gd name="connsiteY7" fmla="*/ 9538 h 153393"/>
              <a:gd name="connsiteX8" fmla="*/ 66 w 153598"/>
              <a:gd name="connsiteY8" fmla="*/ 126315 h 153393"/>
              <a:gd name="connsiteX9" fmla="*/ 26155 w 153598"/>
              <a:gd name="connsiteY9" fmla="*/ 153366 h 153393"/>
              <a:gd name="connsiteX10" fmla="*/ 27117 w 153598"/>
              <a:gd name="connsiteY10" fmla="*/ 153366 h 153393"/>
              <a:gd name="connsiteX11" fmla="*/ 133606 w 153598"/>
              <a:gd name="connsiteY11" fmla="*/ 153366 h 153393"/>
              <a:gd name="connsiteX12" fmla="*/ 140178 w 153598"/>
              <a:gd name="connsiteY12" fmla="*/ 152318 h 153393"/>
              <a:gd name="connsiteX13" fmla="*/ 153609 w 153598"/>
              <a:gd name="connsiteY13" fmla="*/ 133268 h 153393"/>
              <a:gd name="connsiteX14" fmla="*/ 153609 w 153598"/>
              <a:gd name="connsiteY14" fmla="*/ 47543 h 153393"/>
              <a:gd name="connsiteX15" fmla="*/ 153609 w 153598"/>
              <a:gd name="connsiteY15" fmla="*/ 38018 h 153393"/>
              <a:gd name="connsiteX16" fmla="*/ 145340 w 153598"/>
              <a:gd name="connsiteY16" fmla="*/ 28606 h 153393"/>
              <a:gd name="connsiteX17" fmla="*/ 144750 w 153598"/>
              <a:gd name="connsiteY17" fmla="*/ 28588 h 153393"/>
              <a:gd name="connsiteX18" fmla="*/ 143036 w 153598"/>
              <a:gd name="connsiteY18" fmla="*/ 133363 h 153393"/>
              <a:gd name="connsiteX19" fmla="*/ 133511 w 153598"/>
              <a:gd name="connsiteY19" fmla="*/ 142888 h 153393"/>
              <a:gd name="connsiteX20" fmla="*/ 125034 w 153598"/>
              <a:gd name="connsiteY20" fmla="*/ 134601 h 153393"/>
              <a:gd name="connsiteX21" fmla="*/ 125034 w 153598"/>
              <a:gd name="connsiteY21" fmla="*/ 133077 h 153393"/>
              <a:gd name="connsiteX22" fmla="*/ 125034 w 153598"/>
              <a:gd name="connsiteY22" fmla="*/ 39161 h 153393"/>
              <a:gd name="connsiteX23" fmla="*/ 142845 w 153598"/>
              <a:gd name="connsiteY23" fmla="*/ 39161 h 153393"/>
              <a:gd name="connsiteX24" fmla="*/ 142845 w 153598"/>
              <a:gd name="connsiteY24" fmla="*/ 40875 h 15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598" h="153393">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DBE4EB"/>
          </a:solidFill>
          <a:ln w="19050" cap="flat">
            <a:noFill/>
            <a:prstDash val="solid"/>
            <a:miter/>
          </a:ln>
          <a:effectLst/>
        </p:spPr>
        <p:txBody>
          <a:bodyPr rtlCol="0" anchor="ctr"/>
          <a:lstStyle/>
          <a:p>
            <a:endParaRPr lang="en-RO"/>
          </a:p>
        </p:txBody>
      </p:sp>
      <p:sp>
        <p:nvSpPr>
          <p:cNvPr id="46" name="Graphic 3">
            <a:extLst>
              <a:ext uri="{FF2B5EF4-FFF2-40B4-BE49-F238E27FC236}">
                <a16:creationId xmlns:a16="http://schemas.microsoft.com/office/drawing/2014/main" id="{6206224F-588D-1548-ABB0-32AF406B942E}"/>
              </a:ext>
            </a:extLst>
          </p:cNvPr>
          <p:cNvSpPr/>
          <p:nvPr/>
        </p:nvSpPr>
        <p:spPr>
          <a:xfrm>
            <a:off x="3423299" y="4123876"/>
            <a:ext cx="2260891" cy="2257874"/>
          </a:xfrm>
          <a:custGeom>
            <a:avLst/>
            <a:gdLst>
              <a:gd name="connsiteX0" fmla="*/ 144750 w 153598"/>
              <a:gd name="connsiteY0" fmla="*/ 28588 h 153393"/>
              <a:gd name="connsiteX1" fmla="*/ 125129 w 153598"/>
              <a:gd name="connsiteY1" fmla="*/ 28588 h 153393"/>
              <a:gd name="connsiteX2" fmla="*/ 125129 w 153598"/>
              <a:gd name="connsiteY2" fmla="*/ 9538 h 153393"/>
              <a:gd name="connsiteX3" fmla="*/ 116992 w 153598"/>
              <a:gd name="connsiteY3" fmla="*/ 13 h 153393"/>
              <a:gd name="connsiteX4" fmla="*/ 115604 w 153598"/>
              <a:gd name="connsiteY4" fmla="*/ 13 h 153393"/>
              <a:gd name="connsiteX5" fmla="*/ 9591 w 153598"/>
              <a:gd name="connsiteY5" fmla="*/ 13 h 153393"/>
              <a:gd name="connsiteX6" fmla="*/ 66 w 153598"/>
              <a:gd name="connsiteY6" fmla="*/ 7941 h 153393"/>
              <a:gd name="connsiteX7" fmla="*/ 66 w 153598"/>
              <a:gd name="connsiteY7" fmla="*/ 9538 h 153393"/>
              <a:gd name="connsiteX8" fmla="*/ 66 w 153598"/>
              <a:gd name="connsiteY8" fmla="*/ 126315 h 153393"/>
              <a:gd name="connsiteX9" fmla="*/ 26155 w 153598"/>
              <a:gd name="connsiteY9" fmla="*/ 153366 h 153393"/>
              <a:gd name="connsiteX10" fmla="*/ 27117 w 153598"/>
              <a:gd name="connsiteY10" fmla="*/ 153366 h 153393"/>
              <a:gd name="connsiteX11" fmla="*/ 133606 w 153598"/>
              <a:gd name="connsiteY11" fmla="*/ 153366 h 153393"/>
              <a:gd name="connsiteX12" fmla="*/ 140178 w 153598"/>
              <a:gd name="connsiteY12" fmla="*/ 152318 h 153393"/>
              <a:gd name="connsiteX13" fmla="*/ 153609 w 153598"/>
              <a:gd name="connsiteY13" fmla="*/ 133268 h 153393"/>
              <a:gd name="connsiteX14" fmla="*/ 153609 w 153598"/>
              <a:gd name="connsiteY14" fmla="*/ 47543 h 153393"/>
              <a:gd name="connsiteX15" fmla="*/ 153609 w 153598"/>
              <a:gd name="connsiteY15" fmla="*/ 38018 h 153393"/>
              <a:gd name="connsiteX16" fmla="*/ 145340 w 153598"/>
              <a:gd name="connsiteY16" fmla="*/ 28606 h 153393"/>
              <a:gd name="connsiteX17" fmla="*/ 144750 w 153598"/>
              <a:gd name="connsiteY17" fmla="*/ 28588 h 153393"/>
              <a:gd name="connsiteX18" fmla="*/ 143036 w 153598"/>
              <a:gd name="connsiteY18" fmla="*/ 133363 h 153393"/>
              <a:gd name="connsiteX19" fmla="*/ 133511 w 153598"/>
              <a:gd name="connsiteY19" fmla="*/ 142888 h 153393"/>
              <a:gd name="connsiteX20" fmla="*/ 125034 w 153598"/>
              <a:gd name="connsiteY20" fmla="*/ 134601 h 153393"/>
              <a:gd name="connsiteX21" fmla="*/ 125034 w 153598"/>
              <a:gd name="connsiteY21" fmla="*/ 133077 h 153393"/>
              <a:gd name="connsiteX22" fmla="*/ 125034 w 153598"/>
              <a:gd name="connsiteY22" fmla="*/ 39161 h 153393"/>
              <a:gd name="connsiteX23" fmla="*/ 142845 w 153598"/>
              <a:gd name="connsiteY23" fmla="*/ 39161 h 153393"/>
              <a:gd name="connsiteX24" fmla="*/ 142845 w 153598"/>
              <a:gd name="connsiteY24" fmla="*/ 40875 h 15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598" h="153393">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91AAC5"/>
          </a:solidFill>
          <a:ln w="19050" cap="flat">
            <a:noFill/>
            <a:prstDash val="solid"/>
            <a:miter/>
          </a:ln>
          <a:effectLst/>
        </p:spPr>
        <p:txBody>
          <a:bodyPr rtlCol="0" anchor="ctr"/>
          <a:lstStyle/>
          <a:p>
            <a:endParaRPr lang="en-RO"/>
          </a:p>
        </p:txBody>
      </p:sp>
      <p:sp>
        <p:nvSpPr>
          <p:cNvPr id="48" name="Graphic 3">
            <a:extLst>
              <a:ext uri="{FF2B5EF4-FFF2-40B4-BE49-F238E27FC236}">
                <a16:creationId xmlns:a16="http://schemas.microsoft.com/office/drawing/2014/main" id="{A2B3F450-DA74-D949-A411-C90C8AF4A21A}"/>
              </a:ext>
            </a:extLst>
          </p:cNvPr>
          <p:cNvSpPr/>
          <p:nvPr/>
        </p:nvSpPr>
        <p:spPr>
          <a:xfrm>
            <a:off x="6414797" y="1573347"/>
            <a:ext cx="2260891" cy="2257874"/>
          </a:xfrm>
          <a:custGeom>
            <a:avLst/>
            <a:gdLst>
              <a:gd name="connsiteX0" fmla="*/ 144750 w 153598"/>
              <a:gd name="connsiteY0" fmla="*/ 28588 h 153393"/>
              <a:gd name="connsiteX1" fmla="*/ 125129 w 153598"/>
              <a:gd name="connsiteY1" fmla="*/ 28588 h 153393"/>
              <a:gd name="connsiteX2" fmla="*/ 125129 w 153598"/>
              <a:gd name="connsiteY2" fmla="*/ 9538 h 153393"/>
              <a:gd name="connsiteX3" fmla="*/ 116992 w 153598"/>
              <a:gd name="connsiteY3" fmla="*/ 13 h 153393"/>
              <a:gd name="connsiteX4" fmla="*/ 115604 w 153598"/>
              <a:gd name="connsiteY4" fmla="*/ 13 h 153393"/>
              <a:gd name="connsiteX5" fmla="*/ 9591 w 153598"/>
              <a:gd name="connsiteY5" fmla="*/ 13 h 153393"/>
              <a:gd name="connsiteX6" fmla="*/ 66 w 153598"/>
              <a:gd name="connsiteY6" fmla="*/ 7941 h 153393"/>
              <a:gd name="connsiteX7" fmla="*/ 66 w 153598"/>
              <a:gd name="connsiteY7" fmla="*/ 9538 h 153393"/>
              <a:gd name="connsiteX8" fmla="*/ 66 w 153598"/>
              <a:gd name="connsiteY8" fmla="*/ 126315 h 153393"/>
              <a:gd name="connsiteX9" fmla="*/ 26155 w 153598"/>
              <a:gd name="connsiteY9" fmla="*/ 153366 h 153393"/>
              <a:gd name="connsiteX10" fmla="*/ 27117 w 153598"/>
              <a:gd name="connsiteY10" fmla="*/ 153366 h 153393"/>
              <a:gd name="connsiteX11" fmla="*/ 133606 w 153598"/>
              <a:gd name="connsiteY11" fmla="*/ 153366 h 153393"/>
              <a:gd name="connsiteX12" fmla="*/ 140178 w 153598"/>
              <a:gd name="connsiteY12" fmla="*/ 152318 h 153393"/>
              <a:gd name="connsiteX13" fmla="*/ 153609 w 153598"/>
              <a:gd name="connsiteY13" fmla="*/ 133268 h 153393"/>
              <a:gd name="connsiteX14" fmla="*/ 153609 w 153598"/>
              <a:gd name="connsiteY14" fmla="*/ 47543 h 153393"/>
              <a:gd name="connsiteX15" fmla="*/ 153609 w 153598"/>
              <a:gd name="connsiteY15" fmla="*/ 38018 h 153393"/>
              <a:gd name="connsiteX16" fmla="*/ 145340 w 153598"/>
              <a:gd name="connsiteY16" fmla="*/ 28606 h 153393"/>
              <a:gd name="connsiteX17" fmla="*/ 144750 w 153598"/>
              <a:gd name="connsiteY17" fmla="*/ 28588 h 153393"/>
              <a:gd name="connsiteX18" fmla="*/ 143036 w 153598"/>
              <a:gd name="connsiteY18" fmla="*/ 133363 h 153393"/>
              <a:gd name="connsiteX19" fmla="*/ 133511 w 153598"/>
              <a:gd name="connsiteY19" fmla="*/ 142888 h 153393"/>
              <a:gd name="connsiteX20" fmla="*/ 125034 w 153598"/>
              <a:gd name="connsiteY20" fmla="*/ 134601 h 153393"/>
              <a:gd name="connsiteX21" fmla="*/ 125034 w 153598"/>
              <a:gd name="connsiteY21" fmla="*/ 133077 h 153393"/>
              <a:gd name="connsiteX22" fmla="*/ 125034 w 153598"/>
              <a:gd name="connsiteY22" fmla="*/ 39161 h 153393"/>
              <a:gd name="connsiteX23" fmla="*/ 142845 w 153598"/>
              <a:gd name="connsiteY23" fmla="*/ 39161 h 153393"/>
              <a:gd name="connsiteX24" fmla="*/ 142845 w 153598"/>
              <a:gd name="connsiteY24" fmla="*/ 40875 h 15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598" h="153393">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B7C7D8"/>
          </a:solidFill>
          <a:ln w="19050" cap="flat">
            <a:noFill/>
            <a:prstDash val="solid"/>
            <a:miter/>
          </a:ln>
          <a:effectLst/>
        </p:spPr>
        <p:txBody>
          <a:bodyPr rtlCol="0" anchor="ctr"/>
          <a:lstStyle/>
          <a:p>
            <a:endParaRPr lang="en-RO"/>
          </a:p>
        </p:txBody>
      </p:sp>
      <p:sp>
        <p:nvSpPr>
          <p:cNvPr id="54" name="TextBox 53">
            <a:extLst>
              <a:ext uri="{FF2B5EF4-FFF2-40B4-BE49-F238E27FC236}">
                <a16:creationId xmlns:a16="http://schemas.microsoft.com/office/drawing/2014/main" id="{B1B479CA-4671-C84D-B715-58E963DD7028}"/>
              </a:ext>
            </a:extLst>
          </p:cNvPr>
          <p:cNvSpPr txBox="1"/>
          <p:nvPr/>
        </p:nvSpPr>
        <p:spPr>
          <a:xfrm>
            <a:off x="3677528" y="2612351"/>
            <a:ext cx="1527517" cy="984885"/>
          </a:xfrm>
          <a:prstGeom prst="rect">
            <a:avLst/>
          </a:prstGeom>
          <a:noFill/>
        </p:spPr>
        <p:txBody>
          <a:bodyPr wrap="square" lIns="0" tIns="0" rIns="0" bIns="0" rtlCol="0">
            <a:spAutoFit/>
          </a:bodyPr>
          <a:lstStyle/>
          <a:p>
            <a:r>
              <a:rPr lang="en-GB" sz="1600" dirty="0" err="1">
                <a:solidFill>
                  <a:schemeClr val="tx1"/>
                </a:solidFill>
              </a:rPr>
              <a:t>Something interesting for </a:t>
            </a:r>
            <a:r>
              <a:rPr lang="en-GB" sz="1600" b="1" dirty="0" err="1">
                <a:solidFill>
                  <a:schemeClr val="tx1"/>
                </a:solidFill>
              </a:rPr>
              <a:t>a large portion of their audience</a:t>
            </a:r>
          </a:p>
        </p:txBody>
      </p:sp>
      <p:sp>
        <p:nvSpPr>
          <p:cNvPr id="55" name="Google Shape;140;p4">
            <a:extLst>
              <a:ext uri="{FF2B5EF4-FFF2-40B4-BE49-F238E27FC236}">
                <a16:creationId xmlns:a16="http://schemas.microsoft.com/office/drawing/2014/main" id="{5AD626EA-EC13-E549-B29E-5087333EEB0B}"/>
              </a:ext>
            </a:extLst>
          </p:cNvPr>
          <p:cNvSpPr>
            <a:spLocks noChangeAspect="1"/>
          </p:cNvSpPr>
          <p:nvPr/>
        </p:nvSpPr>
        <p:spPr>
          <a:xfrm>
            <a:off x="3595889" y="1709440"/>
            <a:ext cx="720000" cy="72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TextBox 55">
            <a:extLst>
              <a:ext uri="{FF2B5EF4-FFF2-40B4-BE49-F238E27FC236}">
                <a16:creationId xmlns:a16="http://schemas.microsoft.com/office/drawing/2014/main" id="{41E83C5B-296C-544C-8E4D-BBE1AECE8780}"/>
              </a:ext>
            </a:extLst>
          </p:cNvPr>
          <p:cNvSpPr txBox="1"/>
          <p:nvPr/>
        </p:nvSpPr>
        <p:spPr>
          <a:xfrm>
            <a:off x="651106" y="2612351"/>
            <a:ext cx="1529385" cy="984885"/>
          </a:xfrm>
          <a:prstGeom prst="rect">
            <a:avLst/>
          </a:prstGeom>
          <a:noFill/>
        </p:spPr>
        <p:txBody>
          <a:bodyPr wrap="square" lIns="0" tIns="0" rIns="0" bIns="0" rtlCol="0">
            <a:spAutoFit/>
          </a:bodyPr>
          <a:lstStyle/>
          <a:p>
            <a:r>
              <a:rPr lang="en-GB" sz="1600" dirty="0" err="1">
                <a:solidFill>
                  <a:schemeClr val="tx1"/>
                </a:solidFill>
              </a:rPr>
              <a:t>Something with the power to</a:t>
            </a:r>
          </a:p>
          <a:p>
            <a:r>
              <a:rPr lang="en-GB" sz="1600" b="1" dirty="0" err="1">
                <a:solidFill>
                  <a:schemeClr val="tx1"/>
                </a:solidFill>
              </a:rPr>
              <a:t>get readers’ attention</a:t>
            </a:r>
          </a:p>
        </p:txBody>
      </p:sp>
      <p:sp>
        <p:nvSpPr>
          <p:cNvPr id="57" name="Google Shape;140;p4">
            <a:extLst>
              <a:ext uri="{FF2B5EF4-FFF2-40B4-BE49-F238E27FC236}">
                <a16:creationId xmlns:a16="http://schemas.microsoft.com/office/drawing/2014/main" id="{66835740-0BFB-9240-B1D8-4DC95194A44C}"/>
              </a:ext>
            </a:extLst>
          </p:cNvPr>
          <p:cNvSpPr>
            <a:spLocks noChangeAspect="1"/>
          </p:cNvSpPr>
          <p:nvPr/>
        </p:nvSpPr>
        <p:spPr>
          <a:xfrm>
            <a:off x="569467" y="1709440"/>
            <a:ext cx="720000" cy="72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TextBox 59">
            <a:extLst>
              <a:ext uri="{FF2B5EF4-FFF2-40B4-BE49-F238E27FC236}">
                <a16:creationId xmlns:a16="http://schemas.microsoft.com/office/drawing/2014/main" id="{B8733356-8AEB-284D-8C95-58845CCE9525}"/>
              </a:ext>
            </a:extLst>
          </p:cNvPr>
          <p:cNvSpPr txBox="1"/>
          <p:nvPr/>
        </p:nvSpPr>
        <p:spPr>
          <a:xfrm>
            <a:off x="6639213" y="2612351"/>
            <a:ext cx="1369034" cy="492443"/>
          </a:xfrm>
          <a:prstGeom prst="rect">
            <a:avLst/>
          </a:prstGeom>
          <a:noFill/>
        </p:spPr>
        <p:txBody>
          <a:bodyPr wrap="square" lIns="0" tIns="0" rIns="0" bIns="0" rtlCol="0">
            <a:spAutoFit/>
          </a:bodyPr>
          <a:lstStyle/>
          <a:p>
            <a:r>
              <a:rPr lang="en-GB" sz="1600" b="1" dirty="0" err="1">
                <a:solidFill>
                  <a:schemeClr val="tx1"/>
                </a:solidFill>
              </a:rPr>
              <a:t>Objectively relevant</a:t>
            </a:r>
          </a:p>
        </p:txBody>
      </p:sp>
      <p:sp>
        <p:nvSpPr>
          <p:cNvPr id="61" name="Google Shape;140;p4">
            <a:extLst>
              <a:ext uri="{FF2B5EF4-FFF2-40B4-BE49-F238E27FC236}">
                <a16:creationId xmlns:a16="http://schemas.microsoft.com/office/drawing/2014/main" id="{EAF3C100-753A-E041-8590-75AF430F4130}"/>
              </a:ext>
            </a:extLst>
          </p:cNvPr>
          <p:cNvSpPr>
            <a:spLocks noChangeAspect="1"/>
          </p:cNvSpPr>
          <p:nvPr/>
        </p:nvSpPr>
        <p:spPr>
          <a:xfrm>
            <a:off x="6557573" y="1709440"/>
            <a:ext cx="720000" cy="72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a:extLst>
              <a:ext uri="{FF2B5EF4-FFF2-40B4-BE49-F238E27FC236}">
                <a16:creationId xmlns:a16="http://schemas.microsoft.com/office/drawing/2014/main" id="{7C7483B7-DBAC-CD43-BA46-5DC505943B1D}"/>
              </a:ext>
            </a:extLst>
          </p:cNvPr>
          <p:cNvSpPr txBox="1"/>
          <p:nvPr/>
        </p:nvSpPr>
        <p:spPr>
          <a:xfrm>
            <a:off x="3677529" y="5185618"/>
            <a:ext cx="1252280" cy="492443"/>
          </a:xfrm>
          <a:prstGeom prst="rect">
            <a:avLst/>
          </a:prstGeom>
          <a:noFill/>
        </p:spPr>
        <p:txBody>
          <a:bodyPr wrap="square" lIns="0" tIns="0" rIns="0" bIns="0" rtlCol="0">
            <a:spAutoFit/>
          </a:bodyPr>
          <a:lstStyle/>
          <a:p>
            <a:r>
              <a:rPr lang="en-GB" sz="1600" b="1" dirty="0" err="1">
                <a:solidFill>
                  <a:schemeClr val="tx1"/>
                </a:solidFill>
              </a:rPr>
              <a:t>New and current</a:t>
            </a:r>
          </a:p>
        </p:txBody>
      </p:sp>
      <p:sp>
        <p:nvSpPr>
          <p:cNvPr id="63" name="Google Shape;140;p4">
            <a:extLst>
              <a:ext uri="{FF2B5EF4-FFF2-40B4-BE49-F238E27FC236}">
                <a16:creationId xmlns:a16="http://schemas.microsoft.com/office/drawing/2014/main" id="{4F7A31BB-0D99-504F-BB10-DF5EA54EBB19}"/>
              </a:ext>
            </a:extLst>
          </p:cNvPr>
          <p:cNvSpPr>
            <a:spLocks noChangeAspect="1"/>
          </p:cNvSpPr>
          <p:nvPr/>
        </p:nvSpPr>
        <p:spPr>
          <a:xfrm>
            <a:off x="3595889" y="4282707"/>
            <a:ext cx="720000" cy="72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TextBox 63">
            <a:extLst>
              <a:ext uri="{FF2B5EF4-FFF2-40B4-BE49-F238E27FC236}">
                <a16:creationId xmlns:a16="http://schemas.microsoft.com/office/drawing/2014/main" id="{8B18D0F0-2993-8C4E-A992-051087000903}"/>
              </a:ext>
            </a:extLst>
          </p:cNvPr>
          <p:cNvSpPr txBox="1"/>
          <p:nvPr/>
        </p:nvSpPr>
        <p:spPr>
          <a:xfrm>
            <a:off x="651107" y="5185618"/>
            <a:ext cx="1369034" cy="246221"/>
          </a:xfrm>
          <a:prstGeom prst="rect">
            <a:avLst/>
          </a:prstGeom>
          <a:noFill/>
        </p:spPr>
        <p:txBody>
          <a:bodyPr wrap="square" lIns="0" tIns="0" rIns="0" bIns="0" rtlCol="0">
            <a:spAutoFit/>
          </a:bodyPr>
          <a:lstStyle/>
          <a:p>
            <a:r>
              <a:rPr lang="en-GB" sz="1600" dirty="0" err="1">
                <a:solidFill>
                  <a:schemeClr val="tx1"/>
                </a:solidFill>
              </a:rPr>
              <a:t>Credible</a:t>
            </a:r>
          </a:p>
        </p:txBody>
      </p:sp>
      <p:sp>
        <p:nvSpPr>
          <p:cNvPr id="65" name="Google Shape;140;p4">
            <a:extLst>
              <a:ext uri="{FF2B5EF4-FFF2-40B4-BE49-F238E27FC236}">
                <a16:creationId xmlns:a16="http://schemas.microsoft.com/office/drawing/2014/main" id="{D911A1F7-998F-5C4F-9EB7-EE1E12A3F273}"/>
              </a:ext>
            </a:extLst>
          </p:cNvPr>
          <p:cNvSpPr>
            <a:spLocks noChangeAspect="1"/>
          </p:cNvSpPr>
          <p:nvPr/>
        </p:nvSpPr>
        <p:spPr>
          <a:xfrm>
            <a:off x="569467" y="4282707"/>
            <a:ext cx="720000" cy="72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raphic 9">
            <a:extLst>
              <a:ext uri="{FF2B5EF4-FFF2-40B4-BE49-F238E27FC236}">
                <a16:creationId xmlns:a16="http://schemas.microsoft.com/office/drawing/2014/main" id="{8DA45013-EE83-0B41-BCF5-DFE37156D35A}"/>
              </a:ext>
            </a:extLst>
          </p:cNvPr>
          <p:cNvGrpSpPr>
            <a:grpSpLocks noChangeAspect="1"/>
          </p:cNvGrpSpPr>
          <p:nvPr/>
        </p:nvGrpSpPr>
        <p:grpSpPr>
          <a:xfrm>
            <a:off x="746193" y="1846574"/>
            <a:ext cx="366547" cy="432000"/>
            <a:chOff x="4394200" y="3219450"/>
            <a:chExt cx="355600" cy="419100"/>
          </a:xfrm>
          <a:solidFill>
            <a:schemeClr val="bg1"/>
          </a:solidFill>
        </p:grpSpPr>
        <p:sp>
          <p:nvSpPr>
            <p:cNvPr id="13" name="Freeform 12">
              <a:extLst>
                <a:ext uri="{FF2B5EF4-FFF2-40B4-BE49-F238E27FC236}">
                  <a16:creationId xmlns:a16="http://schemas.microsoft.com/office/drawing/2014/main" id="{31B5833A-140A-ED40-830E-31F22928DA73}"/>
                </a:ext>
              </a:extLst>
            </p:cNvPr>
            <p:cNvSpPr/>
            <p:nvPr/>
          </p:nvSpPr>
          <p:spPr>
            <a:xfrm>
              <a:off x="4393987" y="3359958"/>
              <a:ext cx="350946" cy="278617"/>
            </a:xfrm>
            <a:custGeom>
              <a:avLst/>
              <a:gdLst>
                <a:gd name="connsiteX0" fmla="*/ 295106 w 350946"/>
                <a:gd name="connsiteY0" fmla="*/ 187777 h 278617"/>
                <a:gd name="connsiteX1" fmla="*/ 323741 w 350946"/>
                <a:gd name="connsiteY1" fmla="*/ 187777 h 278617"/>
                <a:gd name="connsiteX2" fmla="*/ 337216 w 350946"/>
                <a:gd name="connsiteY2" fmla="*/ 173812 h 278617"/>
                <a:gd name="connsiteX3" fmla="*/ 337216 w 350946"/>
                <a:gd name="connsiteY3" fmla="*/ 173807 h 278617"/>
                <a:gd name="connsiteX4" fmla="*/ 337216 w 350946"/>
                <a:gd name="connsiteY4" fmla="*/ 141024 h 278617"/>
                <a:gd name="connsiteX5" fmla="*/ 337216 w 350946"/>
                <a:gd name="connsiteY5" fmla="*/ 64654 h 278617"/>
                <a:gd name="connsiteX6" fmla="*/ 325238 w 350946"/>
                <a:gd name="connsiteY6" fmla="*/ 25352 h 278617"/>
                <a:gd name="connsiteX7" fmla="*/ 325460 w 350946"/>
                <a:gd name="connsiteY7" fmla="*/ 15213 h 278617"/>
                <a:gd name="connsiteX8" fmla="*/ 326268 w 350946"/>
                <a:gd name="connsiteY8" fmla="*/ 14549 h 278617"/>
                <a:gd name="connsiteX9" fmla="*/ 336655 w 350946"/>
                <a:gd name="connsiteY9" fmla="*/ 17343 h 278617"/>
                <a:gd name="connsiteX10" fmla="*/ 351066 w 350946"/>
                <a:gd name="connsiteY10" fmla="*/ 59532 h 278617"/>
                <a:gd name="connsiteX11" fmla="*/ 351066 w 350946"/>
                <a:gd name="connsiteY11" fmla="*/ 174365 h 278617"/>
                <a:gd name="connsiteX12" fmla="*/ 322992 w 350946"/>
                <a:gd name="connsiteY12" fmla="*/ 201747 h 278617"/>
                <a:gd name="connsiteX13" fmla="*/ 294919 w 350946"/>
                <a:gd name="connsiteY13" fmla="*/ 201747 h 278617"/>
                <a:gd name="connsiteX14" fmla="*/ 294919 w 350946"/>
                <a:gd name="connsiteY14" fmla="*/ 206590 h 278617"/>
                <a:gd name="connsiteX15" fmla="*/ 294919 w 350946"/>
                <a:gd name="connsiteY15" fmla="*/ 242818 h 278617"/>
                <a:gd name="connsiteX16" fmla="*/ 260695 w 350946"/>
                <a:gd name="connsiteY16" fmla="*/ 278587 h 278617"/>
                <a:gd name="connsiteX17" fmla="*/ 258797 w 350946"/>
                <a:gd name="connsiteY17" fmla="*/ 278582 h 278617"/>
                <a:gd name="connsiteX18" fmla="*/ 36360 w 350946"/>
                <a:gd name="connsiteY18" fmla="*/ 278582 h 278617"/>
                <a:gd name="connsiteX19" fmla="*/ 145 w 350946"/>
                <a:gd name="connsiteY19" fmla="*/ 245198 h 278617"/>
                <a:gd name="connsiteX20" fmla="*/ 145 w 350946"/>
                <a:gd name="connsiteY20" fmla="*/ 242539 h 278617"/>
                <a:gd name="connsiteX21" fmla="*/ 145 w 350946"/>
                <a:gd name="connsiteY21" fmla="*/ 62233 h 278617"/>
                <a:gd name="connsiteX22" fmla="*/ 29342 w 350946"/>
                <a:gd name="connsiteY22" fmla="*/ 2721 h 278617"/>
                <a:gd name="connsiteX23" fmla="*/ 34582 w 350946"/>
                <a:gd name="connsiteY23" fmla="*/ 20 h 278617"/>
                <a:gd name="connsiteX24" fmla="*/ 41226 w 350946"/>
                <a:gd name="connsiteY24" fmla="*/ 3652 h 278617"/>
                <a:gd name="connsiteX25" fmla="*/ 41226 w 350946"/>
                <a:gd name="connsiteY25" fmla="*/ 10823 h 278617"/>
                <a:gd name="connsiteX26" fmla="*/ 38044 w 350946"/>
                <a:gd name="connsiteY26" fmla="*/ 13804 h 278617"/>
                <a:gd name="connsiteX27" fmla="*/ 14743 w 350946"/>
                <a:gd name="connsiteY27" fmla="*/ 62047 h 278617"/>
                <a:gd name="connsiteX28" fmla="*/ 14743 w 350946"/>
                <a:gd name="connsiteY28" fmla="*/ 243191 h 278617"/>
                <a:gd name="connsiteX29" fmla="*/ 34617 w 350946"/>
                <a:gd name="connsiteY29" fmla="*/ 265082 h 278617"/>
                <a:gd name="connsiteX30" fmla="*/ 36828 w 350946"/>
                <a:gd name="connsiteY30" fmla="*/ 265077 h 278617"/>
                <a:gd name="connsiteX31" fmla="*/ 259265 w 350946"/>
                <a:gd name="connsiteY31" fmla="*/ 265077 h 278617"/>
                <a:gd name="connsiteX32" fmla="*/ 281454 w 350946"/>
                <a:gd name="connsiteY32" fmla="*/ 245315 h 278617"/>
                <a:gd name="connsiteX33" fmla="*/ 281443 w 350946"/>
                <a:gd name="connsiteY33" fmla="*/ 242818 h 278617"/>
                <a:gd name="connsiteX34" fmla="*/ 281443 w 350946"/>
                <a:gd name="connsiteY34" fmla="*/ 85237 h 278617"/>
                <a:gd name="connsiteX35" fmla="*/ 288462 w 350946"/>
                <a:gd name="connsiteY35" fmla="*/ 75924 h 278617"/>
                <a:gd name="connsiteX36" fmla="*/ 295480 w 350946"/>
                <a:gd name="connsiteY36" fmla="*/ 85237 h 278617"/>
                <a:gd name="connsiteX37" fmla="*/ 295480 w 350946"/>
                <a:gd name="connsiteY37" fmla="*/ 187684 h 27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0946" h="278617">
                  <a:moveTo>
                    <a:pt x="295106" y="187777"/>
                  </a:moveTo>
                  <a:cubicBezTo>
                    <a:pt x="305119" y="187777"/>
                    <a:pt x="314477" y="187777"/>
                    <a:pt x="323741" y="187777"/>
                  </a:cubicBezTo>
                  <a:cubicBezTo>
                    <a:pt x="331337" y="187624"/>
                    <a:pt x="337370" y="181372"/>
                    <a:pt x="337216" y="173812"/>
                  </a:cubicBezTo>
                  <a:cubicBezTo>
                    <a:pt x="337216" y="173810"/>
                    <a:pt x="337216" y="173809"/>
                    <a:pt x="337216" y="173807"/>
                  </a:cubicBezTo>
                  <a:cubicBezTo>
                    <a:pt x="337216" y="162910"/>
                    <a:pt x="337216" y="151920"/>
                    <a:pt x="337216" y="141024"/>
                  </a:cubicBezTo>
                  <a:cubicBezTo>
                    <a:pt x="337216" y="115598"/>
                    <a:pt x="337216" y="90080"/>
                    <a:pt x="337216" y="64654"/>
                  </a:cubicBezTo>
                  <a:cubicBezTo>
                    <a:pt x="337582" y="50611"/>
                    <a:pt x="333381" y="36826"/>
                    <a:pt x="325238" y="25352"/>
                  </a:cubicBezTo>
                  <a:cubicBezTo>
                    <a:pt x="322486" y="22491"/>
                    <a:pt x="322586" y="17952"/>
                    <a:pt x="325460" y="15213"/>
                  </a:cubicBezTo>
                  <a:cubicBezTo>
                    <a:pt x="325713" y="14972"/>
                    <a:pt x="325983" y="14750"/>
                    <a:pt x="326268" y="14549"/>
                  </a:cubicBezTo>
                  <a:cubicBezTo>
                    <a:pt x="329636" y="12034"/>
                    <a:pt x="333660" y="13059"/>
                    <a:pt x="336655" y="17343"/>
                  </a:cubicBezTo>
                  <a:cubicBezTo>
                    <a:pt x="345844" y="29523"/>
                    <a:pt x="350892" y="44302"/>
                    <a:pt x="351066" y="59532"/>
                  </a:cubicBezTo>
                  <a:cubicBezTo>
                    <a:pt x="351066" y="97779"/>
                    <a:pt x="351066" y="136057"/>
                    <a:pt x="351066" y="174365"/>
                  </a:cubicBezTo>
                  <a:cubicBezTo>
                    <a:pt x="350760" y="189578"/>
                    <a:pt x="338280" y="201750"/>
                    <a:pt x="322992" y="201747"/>
                  </a:cubicBezTo>
                  <a:cubicBezTo>
                    <a:pt x="313634" y="201747"/>
                    <a:pt x="304276" y="201747"/>
                    <a:pt x="294919" y="201747"/>
                  </a:cubicBezTo>
                  <a:lnTo>
                    <a:pt x="294919" y="206590"/>
                  </a:lnTo>
                  <a:cubicBezTo>
                    <a:pt x="294919" y="218697"/>
                    <a:pt x="294919" y="230804"/>
                    <a:pt x="294919" y="242818"/>
                  </a:cubicBezTo>
                  <a:cubicBezTo>
                    <a:pt x="295392" y="262101"/>
                    <a:pt x="280070" y="278115"/>
                    <a:pt x="260695" y="278587"/>
                  </a:cubicBezTo>
                  <a:cubicBezTo>
                    <a:pt x="260062" y="278602"/>
                    <a:pt x="259429" y="278600"/>
                    <a:pt x="258797" y="278582"/>
                  </a:cubicBezTo>
                  <a:cubicBezTo>
                    <a:pt x="184683" y="278582"/>
                    <a:pt x="110537" y="278582"/>
                    <a:pt x="36360" y="278582"/>
                  </a:cubicBezTo>
                  <a:cubicBezTo>
                    <a:pt x="17097" y="279316"/>
                    <a:pt x="883" y="264369"/>
                    <a:pt x="145" y="245198"/>
                  </a:cubicBezTo>
                  <a:cubicBezTo>
                    <a:pt x="111" y="244312"/>
                    <a:pt x="111" y="243425"/>
                    <a:pt x="145" y="242539"/>
                  </a:cubicBezTo>
                  <a:cubicBezTo>
                    <a:pt x="145" y="182468"/>
                    <a:pt x="145" y="122304"/>
                    <a:pt x="145" y="62233"/>
                  </a:cubicBezTo>
                  <a:cubicBezTo>
                    <a:pt x="-3" y="38944"/>
                    <a:pt x="10799" y="16927"/>
                    <a:pt x="29342" y="2721"/>
                  </a:cubicBezTo>
                  <a:cubicBezTo>
                    <a:pt x="30839" y="1510"/>
                    <a:pt x="32991" y="-260"/>
                    <a:pt x="34582" y="20"/>
                  </a:cubicBezTo>
                  <a:cubicBezTo>
                    <a:pt x="37174" y="363"/>
                    <a:pt x="39544" y="1659"/>
                    <a:pt x="41226" y="3652"/>
                  </a:cubicBezTo>
                  <a:cubicBezTo>
                    <a:pt x="42011" y="5979"/>
                    <a:pt x="42011" y="8497"/>
                    <a:pt x="41226" y="10823"/>
                  </a:cubicBezTo>
                  <a:cubicBezTo>
                    <a:pt x="41226" y="12034"/>
                    <a:pt x="39167" y="12872"/>
                    <a:pt x="38044" y="13804"/>
                  </a:cubicBezTo>
                  <a:cubicBezTo>
                    <a:pt x="23156" y="25399"/>
                    <a:pt x="14542" y="43233"/>
                    <a:pt x="14743" y="62047"/>
                  </a:cubicBezTo>
                  <a:cubicBezTo>
                    <a:pt x="14743" y="122397"/>
                    <a:pt x="14743" y="183120"/>
                    <a:pt x="14743" y="243191"/>
                  </a:cubicBezTo>
                  <a:cubicBezTo>
                    <a:pt x="14157" y="254698"/>
                    <a:pt x="23055" y="264499"/>
                    <a:pt x="34617" y="265082"/>
                  </a:cubicBezTo>
                  <a:cubicBezTo>
                    <a:pt x="35354" y="265119"/>
                    <a:pt x="36092" y="265118"/>
                    <a:pt x="36828" y="265077"/>
                  </a:cubicBezTo>
                  <a:cubicBezTo>
                    <a:pt x="110942" y="265077"/>
                    <a:pt x="185088" y="265077"/>
                    <a:pt x="259265" y="265077"/>
                  </a:cubicBezTo>
                  <a:cubicBezTo>
                    <a:pt x="270876" y="265718"/>
                    <a:pt x="280810" y="256870"/>
                    <a:pt x="281454" y="245315"/>
                  </a:cubicBezTo>
                  <a:cubicBezTo>
                    <a:pt x="281500" y="244483"/>
                    <a:pt x="281497" y="243650"/>
                    <a:pt x="281443" y="242818"/>
                  </a:cubicBezTo>
                  <a:lnTo>
                    <a:pt x="281443" y="85237"/>
                  </a:lnTo>
                  <a:cubicBezTo>
                    <a:pt x="281443" y="79183"/>
                    <a:pt x="283876" y="75924"/>
                    <a:pt x="288462" y="75924"/>
                  </a:cubicBezTo>
                  <a:cubicBezTo>
                    <a:pt x="293047" y="75924"/>
                    <a:pt x="295480" y="79090"/>
                    <a:pt x="295480" y="85237"/>
                  </a:cubicBezTo>
                  <a:lnTo>
                    <a:pt x="295480" y="187684"/>
                  </a:lnTo>
                  <a:close/>
                </a:path>
              </a:pathLst>
            </a:custGeom>
            <a:grpFill/>
            <a:ln w="9274"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5DDAFBBF-8779-9D40-9054-814A5CC27713}"/>
                </a:ext>
              </a:extLst>
            </p:cNvPr>
            <p:cNvSpPr/>
            <p:nvPr/>
          </p:nvSpPr>
          <p:spPr>
            <a:xfrm>
              <a:off x="4443422" y="3219822"/>
              <a:ext cx="266512" cy="237141"/>
            </a:xfrm>
            <a:custGeom>
              <a:avLst/>
              <a:gdLst>
                <a:gd name="connsiteX0" fmla="*/ 51401 w 266512"/>
                <a:gd name="connsiteY0" fmla="*/ 202928 h 237141"/>
                <a:gd name="connsiteX1" fmla="*/ 31468 w 266512"/>
                <a:gd name="connsiteY1" fmla="*/ 200600 h 237141"/>
                <a:gd name="connsiteX2" fmla="*/ 119 w 266512"/>
                <a:gd name="connsiteY2" fmla="*/ 161484 h 237141"/>
                <a:gd name="connsiteX3" fmla="*/ 119 w 266512"/>
                <a:gd name="connsiteY3" fmla="*/ 40969 h 237141"/>
                <a:gd name="connsiteX4" fmla="*/ 41294 w 266512"/>
                <a:gd name="connsiteY4" fmla="*/ -10 h 237141"/>
                <a:gd name="connsiteX5" fmla="*/ 225457 w 266512"/>
                <a:gd name="connsiteY5" fmla="*/ -10 h 237141"/>
                <a:gd name="connsiteX6" fmla="*/ 266632 w 266512"/>
                <a:gd name="connsiteY6" fmla="*/ 40969 h 237141"/>
                <a:gd name="connsiteX7" fmla="*/ 266632 w 266512"/>
                <a:gd name="connsiteY7" fmla="*/ 161018 h 237141"/>
                <a:gd name="connsiteX8" fmla="*/ 224529 w 266512"/>
                <a:gd name="connsiteY8" fmla="*/ 202375 h 237141"/>
                <a:gd name="connsiteX9" fmla="*/ 224054 w 266512"/>
                <a:gd name="connsiteY9" fmla="*/ 202369 h 237141"/>
                <a:gd name="connsiteX10" fmla="*/ 111759 w 266512"/>
                <a:gd name="connsiteY10" fmla="*/ 202369 h 237141"/>
                <a:gd name="connsiteX11" fmla="*/ 104834 w 266512"/>
                <a:gd name="connsiteY11" fmla="*/ 206467 h 237141"/>
                <a:gd name="connsiteX12" fmla="*/ 44008 w 266512"/>
                <a:gd name="connsiteY12" fmla="*/ 235618 h 237141"/>
                <a:gd name="connsiteX13" fmla="*/ 40265 w 266512"/>
                <a:gd name="connsiteY13" fmla="*/ 234407 h 237141"/>
                <a:gd name="connsiteX14" fmla="*/ 35213 w 266512"/>
                <a:gd name="connsiteY14" fmla="*/ 226057 h 237141"/>
                <a:gd name="connsiteX15" fmla="*/ 38487 w 266512"/>
                <a:gd name="connsiteY15" fmla="*/ 221741 h 237141"/>
                <a:gd name="connsiteX16" fmla="*/ 51401 w 266512"/>
                <a:gd name="connsiteY16" fmla="*/ 202928 h 237141"/>
                <a:gd name="connsiteX17" fmla="*/ 58325 w 266512"/>
                <a:gd name="connsiteY17" fmla="*/ 223138 h 237141"/>
                <a:gd name="connsiteX18" fmla="*/ 59729 w 266512"/>
                <a:gd name="connsiteY18" fmla="*/ 223138 h 237141"/>
                <a:gd name="connsiteX19" fmla="*/ 62256 w 266512"/>
                <a:gd name="connsiteY19" fmla="*/ 223138 h 237141"/>
                <a:gd name="connsiteX20" fmla="*/ 94353 w 266512"/>
                <a:gd name="connsiteY20" fmla="*/ 195850 h 237141"/>
                <a:gd name="connsiteX21" fmla="*/ 105115 w 266512"/>
                <a:gd name="connsiteY21" fmla="*/ 188679 h 237141"/>
                <a:gd name="connsiteX22" fmla="*/ 223960 w 266512"/>
                <a:gd name="connsiteY22" fmla="*/ 188679 h 237141"/>
                <a:gd name="connsiteX23" fmla="*/ 252590 w 266512"/>
                <a:gd name="connsiteY23" fmla="*/ 161303 h 237141"/>
                <a:gd name="connsiteX24" fmla="*/ 252595 w 266512"/>
                <a:gd name="connsiteY24" fmla="*/ 160739 h 237141"/>
                <a:gd name="connsiteX25" fmla="*/ 252595 w 266512"/>
                <a:gd name="connsiteY25" fmla="*/ 41994 h 237141"/>
                <a:gd name="connsiteX26" fmla="*/ 224522 w 266512"/>
                <a:gd name="connsiteY26" fmla="*/ 14054 h 237141"/>
                <a:gd name="connsiteX27" fmla="*/ 42417 w 266512"/>
                <a:gd name="connsiteY27" fmla="*/ 14054 h 237141"/>
                <a:gd name="connsiteX28" fmla="*/ 14343 w 266512"/>
                <a:gd name="connsiteY28" fmla="*/ 41994 h 237141"/>
                <a:gd name="connsiteX29" fmla="*/ 14343 w 266512"/>
                <a:gd name="connsiteY29" fmla="*/ 160739 h 237141"/>
                <a:gd name="connsiteX30" fmla="*/ 42417 w 266512"/>
                <a:gd name="connsiteY30" fmla="*/ 188679 h 237141"/>
                <a:gd name="connsiteX31" fmla="*/ 58700 w 266512"/>
                <a:gd name="connsiteY31" fmla="*/ 188679 h 237141"/>
                <a:gd name="connsiteX32" fmla="*/ 66729 w 266512"/>
                <a:gd name="connsiteY32" fmla="*/ 195343 h 237141"/>
                <a:gd name="connsiteX33" fmla="*/ 66748 w 266512"/>
                <a:gd name="connsiteY33" fmla="*/ 196409 h 237141"/>
                <a:gd name="connsiteX34" fmla="*/ 66748 w 266512"/>
                <a:gd name="connsiteY34" fmla="*/ 202462 h 237141"/>
                <a:gd name="connsiteX35" fmla="*/ 58325 w 266512"/>
                <a:gd name="connsiteY35" fmla="*/ 223138 h 23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6512" h="237141">
                  <a:moveTo>
                    <a:pt x="51401" y="202928"/>
                  </a:moveTo>
                  <a:cubicBezTo>
                    <a:pt x="44711" y="202599"/>
                    <a:pt x="38052" y="201821"/>
                    <a:pt x="31468" y="200600"/>
                  </a:cubicBezTo>
                  <a:cubicBezTo>
                    <a:pt x="13267" y="196219"/>
                    <a:pt x="364" y="180118"/>
                    <a:pt x="119" y="161484"/>
                  </a:cubicBezTo>
                  <a:cubicBezTo>
                    <a:pt x="119" y="121250"/>
                    <a:pt x="119" y="81110"/>
                    <a:pt x="119" y="40969"/>
                  </a:cubicBezTo>
                  <a:cubicBezTo>
                    <a:pt x="272" y="18401"/>
                    <a:pt x="18618" y="143"/>
                    <a:pt x="41294" y="-10"/>
                  </a:cubicBezTo>
                  <a:cubicBezTo>
                    <a:pt x="102682" y="-10"/>
                    <a:pt x="164070" y="-10"/>
                    <a:pt x="225457" y="-10"/>
                  </a:cubicBezTo>
                  <a:cubicBezTo>
                    <a:pt x="248134" y="143"/>
                    <a:pt x="266479" y="18401"/>
                    <a:pt x="266632" y="40969"/>
                  </a:cubicBezTo>
                  <a:cubicBezTo>
                    <a:pt x="266632" y="81016"/>
                    <a:pt x="266632" y="121033"/>
                    <a:pt x="266632" y="161018"/>
                  </a:cubicBezTo>
                  <a:cubicBezTo>
                    <a:pt x="266481" y="184009"/>
                    <a:pt x="247631" y="202526"/>
                    <a:pt x="224529" y="202375"/>
                  </a:cubicBezTo>
                  <a:cubicBezTo>
                    <a:pt x="224371" y="202374"/>
                    <a:pt x="224212" y="202372"/>
                    <a:pt x="224054" y="202369"/>
                  </a:cubicBezTo>
                  <a:lnTo>
                    <a:pt x="111759" y="202369"/>
                  </a:lnTo>
                  <a:cubicBezTo>
                    <a:pt x="108758" y="201883"/>
                    <a:pt x="105839" y="203611"/>
                    <a:pt x="104834" y="206467"/>
                  </a:cubicBezTo>
                  <a:cubicBezTo>
                    <a:pt x="94158" y="229397"/>
                    <a:pt x="68677" y="241608"/>
                    <a:pt x="44008" y="235618"/>
                  </a:cubicBezTo>
                  <a:cubicBezTo>
                    <a:pt x="42738" y="235284"/>
                    <a:pt x="41489" y="234880"/>
                    <a:pt x="40265" y="234407"/>
                  </a:cubicBezTo>
                  <a:cubicBezTo>
                    <a:pt x="36553" y="233490"/>
                    <a:pt x="34291" y="229751"/>
                    <a:pt x="35213" y="226057"/>
                  </a:cubicBezTo>
                  <a:cubicBezTo>
                    <a:pt x="35668" y="224235"/>
                    <a:pt x="36850" y="222676"/>
                    <a:pt x="38487" y="221741"/>
                  </a:cubicBezTo>
                  <a:cubicBezTo>
                    <a:pt x="44913" y="217208"/>
                    <a:pt x="49494" y="210534"/>
                    <a:pt x="51401" y="202928"/>
                  </a:cubicBezTo>
                  <a:close/>
                  <a:moveTo>
                    <a:pt x="58325" y="223138"/>
                  </a:moveTo>
                  <a:lnTo>
                    <a:pt x="59729" y="223138"/>
                  </a:lnTo>
                  <a:lnTo>
                    <a:pt x="62256" y="223138"/>
                  </a:lnTo>
                  <a:cubicBezTo>
                    <a:pt x="77156" y="220550"/>
                    <a:pt x="89457" y="210092"/>
                    <a:pt x="94353" y="195850"/>
                  </a:cubicBezTo>
                  <a:cubicBezTo>
                    <a:pt x="97161" y="189330"/>
                    <a:pt x="98003" y="188679"/>
                    <a:pt x="105115" y="188679"/>
                  </a:cubicBezTo>
                  <a:lnTo>
                    <a:pt x="223960" y="188679"/>
                  </a:lnTo>
                  <a:cubicBezTo>
                    <a:pt x="239462" y="188987"/>
                    <a:pt x="252280" y="176731"/>
                    <a:pt x="252590" y="161303"/>
                  </a:cubicBezTo>
                  <a:cubicBezTo>
                    <a:pt x="252593" y="161115"/>
                    <a:pt x="252595" y="160927"/>
                    <a:pt x="252595" y="160739"/>
                  </a:cubicBezTo>
                  <a:cubicBezTo>
                    <a:pt x="252595" y="121188"/>
                    <a:pt x="252595" y="81606"/>
                    <a:pt x="252595" y="41994"/>
                  </a:cubicBezTo>
                  <a:cubicBezTo>
                    <a:pt x="252595" y="26563"/>
                    <a:pt x="240026" y="14054"/>
                    <a:pt x="224522" y="14054"/>
                  </a:cubicBezTo>
                  <a:cubicBezTo>
                    <a:pt x="163820" y="14054"/>
                    <a:pt x="103119" y="14054"/>
                    <a:pt x="42417" y="14054"/>
                  </a:cubicBezTo>
                  <a:cubicBezTo>
                    <a:pt x="26912" y="14054"/>
                    <a:pt x="14343" y="26563"/>
                    <a:pt x="14343" y="41994"/>
                  </a:cubicBezTo>
                  <a:cubicBezTo>
                    <a:pt x="14343" y="81606"/>
                    <a:pt x="14343" y="121188"/>
                    <a:pt x="14343" y="160739"/>
                  </a:cubicBezTo>
                  <a:cubicBezTo>
                    <a:pt x="14343" y="176169"/>
                    <a:pt x="26912" y="188679"/>
                    <a:pt x="42417" y="188679"/>
                  </a:cubicBezTo>
                  <a:lnTo>
                    <a:pt x="58700" y="188679"/>
                  </a:lnTo>
                  <a:cubicBezTo>
                    <a:pt x="62766" y="188312"/>
                    <a:pt x="66361" y="191296"/>
                    <a:pt x="66729" y="195343"/>
                  </a:cubicBezTo>
                  <a:cubicBezTo>
                    <a:pt x="66761" y="195697"/>
                    <a:pt x="66767" y="196053"/>
                    <a:pt x="66748" y="196409"/>
                  </a:cubicBezTo>
                  <a:cubicBezTo>
                    <a:pt x="67079" y="198413"/>
                    <a:pt x="67079" y="200458"/>
                    <a:pt x="66748" y="202462"/>
                  </a:cubicBezTo>
                  <a:cubicBezTo>
                    <a:pt x="63753" y="209075"/>
                    <a:pt x="61039" y="215873"/>
                    <a:pt x="58325" y="223138"/>
                  </a:cubicBezTo>
                  <a:close/>
                </a:path>
              </a:pathLst>
            </a:custGeom>
            <a:grpFill/>
            <a:ln w="9274"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49675094-5487-2047-BD08-506EE4318AD1}"/>
                </a:ext>
              </a:extLst>
            </p:cNvPr>
            <p:cNvSpPr/>
            <p:nvPr/>
          </p:nvSpPr>
          <p:spPr>
            <a:xfrm>
              <a:off x="4422179" y="3533841"/>
              <a:ext cx="238812" cy="76889"/>
            </a:xfrm>
            <a:custGeom>
              <a:avLst/>
              <a:gdLst>
                <a:gd name="connsiteX0" fmla="*/ 119059 w 238812"/>
                <a:gd name="connsiteY0" fmla="*/ 76759 h 76889"/>
                <a:gd name="connsiteX1" fmla="*/ 23514 w 238812"/>
                <a:gd name="connsiteY1" fmla="*/ 76759 h 76889"/>
                <a:gd name="connsiteX2" fmla="*/ 239 w 238812"/>
                <a:gd name="connsiteY2" fmla="*/ 58065 h 76889"/>
                <a:gd name="connsiteX3" fmla="*/ 213 w 238812"/>
                <a:gd name="connsiteY3" fmla="*/ 53848 h 76889"/>
                <a:gd name="connsiteX4" fmla="*/ 213 w 238812"/>
                <a:gd name="connsiteY4" fmla="*/ 21997 h 76889"/>
                <a:gd name="connsiteX5" fmla="*/ 19993 w 238812"/>
                <a:gd name="connsiteY5" fmla="*/ 22 h 76889"/>
                <a:gd name="connsiteX6" fmla="*/ 22204 w 238812"/>
                <a:gd name="connsiteY6" fmla="*/ 17 h 76889"/>
                <a:gd name="connsiteX7" fmla="*/ 216848 w 238812"/>
                <a:gd name="connsiteY7" fmla="*/ 17 h 76889"/>
                <a:gd name="connsiteX8" fmla="*/ 238849 w 238812"/>
                <a:gd name="connsiteY8" fmla="*/ 19988 h 76889"/>
                <a:gd name="connsiteX9" fmla="*/ 238840 w 238812"/>
                <a:gd name="connsiteY9" fmla="*/ 22090 h 76889"/>
                <a:gd name="connsiteX10" fmla="*/ 238840 w 238812"/>
                <a:gd name="connsiteY10" fmla="*/ 53941 h 76889"/>
                <a:gd name="connsiteX11" fmla="*/ 219830 w 238812"/>
                <a:gd name="connsiteY11" fmla="*/ 76751 h 76889"/>
                <a:gd name="connsiteX12" fmla="*/ 216006 w 238812"/>
                <a:gd name="connsiteY12" fmla="*/ 76759 h 76889"/>
                <a:gd name="connsiteX13" fmla="*/ 119059 w 238812"/>
                <a:gd name="connsiteY13" fmla="*/ 76759 h 76889"/>
                <a:gd name="connsiteX14" fmla="*/ 119059 w 238812"/>
                <a:gd name="connsiteY14" fmla="*/ 13987 h 76889"/>
                <a:gd name="connsiteX15" fmla="*/ 22579 w 238812"/>
                <a:gd name="connsiteY15" fmla="*/ 13987 h 76889"/>
                <a:gd name="connsiteX16" fmla="*/ 13782 w 238812"/>
                <a:gd name="connsiteY16" fmla="*/ 22648 h 76889"/>
                <a:gd name="connsiteX17" fmla="*/ 13782 w 238812"/>
                <a:gd name="connsiteY17" fmla="*/ 54128 h 76889"/>
                <a:gd name="connsiteX18" fmla="*/ 22579 w 238812"/>
                <a:gd name="connsiteY18" fmla="*/ 62789 h 76889"/>
                <a:gd name="connsiteX19" fmla="*/ 215538 w 238812"/>
                <a:gd name="connsiteY19" fmla="*/ 62789 h 76889"/>
                <a:gd name="connsiteX20" fmla="*/ 224335 w 238812"/>
                <a:gd name="connsiteY20" fmla="*/ 54128 h 76889"/>
                <a:gd name="connsiteX21" fmla="*/ 224335 w 238812"/>
                <a:gd name="connsiteY21" fmla="*/ 23580 h 76889"/>
                <a:gd name="connsiteX22" fmla="*/ 214977 w 238812"/>
                <a:gd name="connsiteY22" fmla="*/ 14266 h 76889"/>
                <a:gd name="connsiteX23" fmla="*/ 119526 w 238812"/>
                <a:gd name="connsiteY23" fmla="*/ 13987 h 7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812" h="76889">
                  <a:moveTo>
                    <a:pt x="119059" y="76759"/>
                  </a:moveTo>
                  <a:cubicBezTo>
                    <a:pt x="87242" y="76759"/>
                    <a:pt x="55331" y="76759"/>
                    <a:pt x="23514" y="76759"/>
                  </a:cubicBezTo>
                  <a:cubicBezTo>
                    <a:pt x="11900" y="77994"/>
                    <a:pt x="1480" y="69624"/>
                    <a:pt x="239" y="58065"/>
                  </a:cubicBezTo>
                  <a:cubicBezTo>
                    <a:pt x="88" y="56664"/>
                    <a:pt x="80" y="55251"/>
                    <a:pt x="213" y="53848"/>
                  </a:cubicBezTo>
                  <a:lnTo>
                    <a:pt x="213" y="21997"/>
                  </a:lnTo>
                  <a:cubicBezTo>
                    <a:pt x="-422" y="10492"/>
                    <a:pt x="8434" y="654"/>
                    <a:pt x="19993" y="22"/>
                  </a:cubicBezTo>
                  <a:cubicBezTo>
                    <a:pt x="20730" y="-18"/>
                    <a:pt x="21468" y="-20"/>
                    <a:pt x="22204" y="17"/>
                  </a:cubicBezTo>
                  <a:cubicBezTo>
                    <a:pt x="87023" y="17"/>
                    <a:pt x="151905" y="17"/>
                    <a:pt x="216848" y="17"/>
                  </a:cubicBezTo>
                  <a:cubicBezTo>
                    <a:pt x="228465" y="-514"/>
                    <a:pt x="238314" y="8427"/>
                    <a:pt x="238849" y="19988"/>
                  </a:cubicBezTo>
                  <a:cubicBezTo>
                    <a:pt x="238881" y="20688"/>
                    <a:pt x="238878" y="21390"/>
                    <a:pt x="238840" y="22090"/>
                  </a:cubicBezTo>
                  <a:lnTo>
                    <a:pt x="238840" y="53941"/>
                  </a:lnTo>
                  <a:cubicBezTo>
                    <a:pt x="239919" y="65464"/>
                    <a:pt x="231408" y="75677"/>
                    <a:pt x="219830" y="76751"/>
                  </a:cubicBezTo>
                  <a:cubicBezTo>
                    <a:pt x="218558" y="76869"/>
                    <a:pt x="217278" y="76872"/>
                    <a:pt x="216006" y="76759"/>
                  </a:cubicBezTo>
                  <a:cubicBezTo>
                    <a:pt x="183628" y="76852"/>
                    <a:pt x="151343" y="76759"/>
                    <a:pt x="119059" y="76759"/>
                  </a:cubicBezTo>
                  <a:close/>
                  <a:moveTo>
                    <a:pt x="119059" y="13987"/>
                  </a:moveTo>
                  <a:cubicBezTo>
                    <a:pt x="86867" y="13987"/>
                    <a:pt x="54770" y="13987"/>
                    <a:pt x="22579" y="13987"/>
                  </a:cubicBezTo>
                  <a:cubicBezTo>
                    <a:pt x="16309" y="13987"/>
                    <a:pt x="13782" y="16409"/>
                    <a:pt x="13782" y="22648"/>
                  </a:cubicBezTo>
                  <a:lnTo>
                    <a:pt x="13782" y="54128"/>
                  </a:lnTo>
                  <a:cubicBezTo>
                    <a:pt x="13782" y="60367"/>
                    <a:pt x="16215" y="62789"/>
                    <a:pt x="22579" y="62789"/>
                  </a:cubicBezTo>
                  <a:cubicBezTo>
                    <a:pt x="86836" y="62789"/>
                    <a:pt x="151156" y="62789"/>
                    <a:pt x="215538" y="62789"/>
                  </a:cubicBezTo>
                  <a:cubicBezTo>
                    <a:pt x="221808" y="62789"/>
                    <a:pt x="224335" y="60367"/>
                    <a:pt x="224335" y="54128"/>
                  </a:cubicBezTo>
                  <a:lnTo>
                    <a:pt x="224335" y="23580"/>
                  </a:lnTo>
                  <a:cubicBezTo>
                    <a:pt x="224335" y="16129"/>
                    <a:pt x="222182" y="14266"/>
                    <a:pt x="214977" y="14266"/>
                  </a:cubicBezTo>
                  <a:cubicBezTo>
                    <a:pt x="183254" y="13894"/>
                    <a:pt x="151437" y="13987"/>
                    <a:pt x="119526" y="13987"/>
                  </a:cubicBezTo>
                  <a:close/>
                </a:path>
              </a:pathLst>
            </a:custGeom>
            <a:grpFill/>
            <a:ln w="9274"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3C385C21-672F-3C41-AA08-EBA4A9204696}"/>
                </a:ext>
              </a:extLst>
            </p:cNvPr>
            <p:cNvSpPr/>
            <p:nvPr/>
          </p:nvSpPr>
          <p:spPr>
            <a:xfrm>
              <a:off x="4422235" y="3402331"/>
              <a:ext cx="140503" cy="117523"/>
            </a:xfrm>
            <a:custGeom>
              <a:avLst/>
              <a:gdLst>
                <a:gd name="connsiteX0" fmla="*/ 70342 w 140503"/>
                <a:gd name="connsiteY0" fmla="*/ 117464 h 117523"/>
                <a:gd name="connsiteX1" fmla="*/ 22523 w 140503"/>
                <a:gd name="connsiteY1" fmla="*/ 117464 h 117523"/>
                <a:gd name="connsiteX2" fmla="*/ 169 w 140503"/>
                <a:gd name="connsiteY2" fmla="*/ 98086 h 117523"/>
                <a:gd name="connsiteX3" fmla="*/ 158 w 140503"/>
                <a:gd name="connsiteY3" fmla="*/ 95391 h 117523"/>
                <a:gd name="connsiteX4" fmla="*/ 158 w 140503"/>
                <a:gd name="connsiteY4" fmla="*/ 19488 h 117523"/>
                <a:gd name="connsiteX5" fmla="*/ 10451 w 140503"/>
                <a:gd name="connsiteY5" fmla="*/ 1699 h 117523"/>
                <a:gd name="connsiteX6" fmla="*/ 20736 w 140503"/>
                <a:gd name="connsiteY6" fmla="*/ 2575 h 117523"/>
                <a:gd name="connsiteX7" fmla="*/ 21494 w 140503"/>
                <a:gd name="connsiteY7" fmla="*/ 3655 h 117523"/>
                <a:gd name="connsiteX8" fmla="*/ 18218 w 140503"/>
                <a:gd name="connsiteY8" fmla="*/ 13620 h 117523"/>
                <a:gd name="connsiteX9" fmla="*/ 14382 w 140503"/>
                <a:gd name="connsiteY9" fmla="*/ 20698 h 117523"/>
                <a:gd name="connsiteX10" fmla="*/ 14382 w 140503"/>
                <a:gd name="connsiteY10" fmla="*/ 95205 h 117523"/>
                <a:gd name="connsiteX11" fmla="*/ 22804 w 140503"/>
                <a:gd name="connsiteY11" fmla="*/ 103308 h 117523"/>
                <a:gd name="connsiteX12" fmla="*/ 117974 w 140503"/>
                <a:gd name="connsiteY12" fmla="*/ 103308 h 117523"/>
                <a:gd name="connsiteX13" fmla="*/ 126676 w 140503"/>
                <a:gd name="connsiteY13" fmla="*/ 94460 h 117523"/>
                <a:gd name="connsiteX14" fmla="*/ 126676 w 140503"/>
                <a:gd name="connsiteY14" fmla="*/ 40070 h 117523"/>
                <a:gd name="connsiteX15" fmla="*/ 131917 w 140503"/>
                <a:gd name="connsiteY15" fmla="*/ 32061 h 117523"/>
                <a:gd name="connsiteX16" fmla="*/ 140329 w 140503"/>
                <a:gd name="connsiteY16" fmla="*/ 36515 h 117523"/>
                <a:gd name="connsiteX17" fmla="*/ 140620 w 140503"/>
                <a:gd name="connsiteY17" fmla="*/ 38673 h 117523"/>
                <a:gd name="connsiteX18" fmla="*/ 140620 w 140503"/>
                <a:gd name="connsiteY18" fmla="*/ 98465 h 117523"/>
                <a:gd name="connsiteX19" fmla="*/ 119751 w 140503"/>
                <a:gd name="connsiteY19" fmla="*/ 117091 h 117523"/>
                <a:gd name="connsiteX20" fmla="*/ 70342 w 140503"/>
                <a:gd name="connsiteY20" fmla="*/ 117464 h 1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503" h="117523">
                  <a:moveTo>
                    <a:pt x="70342" y="117464"/>
                  </a:moveTo>
                  <a:cubicBezTo>
                    <a:pt x="54433" y="117464"/>
                    <a:pt x="38431" y="117464"/>
                    <a:pt x="22523" y="117464"/>
                  </a:cubicBezTo>
                  <a:cubicBezTo>
                    <a:pt x="10974" y="118256"/>
                    <a:pt x="965" y="109581"/>
                    <a:pt x="169" y="98086"/>
                  </a:cubicBezTo>
                  <a:cubicBezTo>
                    <a:pt x="107" y="97189"/>
                    <a:pt x="103" y="96289"/>
                    <a:pt x="158" y="95391"/>
                  </a:cubicBezTo>
                  <a:lnTo>
                    <a:pt x="158" y="19488"/>
                  </a:lnTo>
                  <a:cubicBezTo>
                    <a:pt x="199" y="12167"/>
                    <a:pt x="4110" y="5409"/>
                    <a:pt x="10451" y="1699"/>
                  </a:cubicBezTo>
                  <a:cubicBezTo>
                    <a:pt x="13534" y="-886"/>
                    <a:pt x="18139" y="-494"/>
                    <a:pt x="20736" y="2575"/>
                  </a:cubicBezTo>
                  <a:cubicBezTo>
                    <a:pt x="21021" y="2911"/>
                    <a:pt x="21275" y="3273"/>
                    <a:pt x="21494" y="3655"/>
                  </a:cubicBezTo>
                  <a:cubicBezTo>
                    <a:pt x="23552" y="7101"/>
                    <a:pt x="22055" y="10454"/>
                    <a:pt x="18218" y="13620"/>
                  </a:cubicBezTo>
                  <a:cubicBezTo>
                    <a:pt x="16101" y="15424"/>
                    <a:pt x="14734" y="17947"/>
                    <a:pt x="14382" y="20698"/>
                  </a:cubicBezTo>
                  <a:cubicBezTo>
                    <a:pt x="14382" y="45565"/>
                    <a:pt x="14382" y="70525"/>
                    <a:pt x="14382" y="95205"/>
                  </a:cubicBezTo>
                  <a:cubicBezTo>
                    <a:pt x="14382" y="100793"/>
                    <a:pt x="17002" y="103308"/>
                    <a:pt x="22804" y="103308"/>
                  </a:cubicBezTo>
                  <a:cubicBezTo>
                    <a:pt x="54496" y="103308"/>
                    <a:pt x="86219" y="103308"/>
                    <a:pt x="117974" y="103308"/>
                  </a:cubicBezTo>
                  <a:cubicBezTo>
                    <a:pt x="124243" y="103308"/>
                    <a:pt x="126676" y="100793"/>
                    <a:pt x="126676" y="94460"/>
                  </a:cubicBezTo>
                  <a:lnTo>
                    <a:pt x="126676" y="40070"/>
                  </a:lnTo>
                  <a:cubicBezTo>
                    <a:pt x="126120" y="36462"/>
                    <a:pt x="128376" y="33014"/>
                    <a:pt x="131917" y="32061"/>
                  </a:cubicBezTo>
                  <a:cubicBezTo>
                    <a:pt x="135476" y="30979"/>
                    <a:pt x="139242" y="32973"/>
                    <a:pt x="140329" y="36515"/>
                  </a:cubicBezTo>
                  <a:cubicBezTo>
                    <a:pt x="140543" y="37214"/>
                    <a:pt x="140641" y="37943"/>
                    <a:pt x="140620" y="38673"/>
                  </a:cubicBezTo>
                  <a:cubicBezTo>
                    <a:pt x="140620" y="58604"/>
                    <a:pt x="140620" y="78534"/>
                    <a:pt x="140620" y="98465"/>
                  </a:cubicBezTo>
                  <a:cubicBezTo>
                    <a:pt x="139685" y="109178"/>
                    <a:pt x="130554" y="117328"/>
                    <a:pt x="119751" y="117091"/>
                  </a:cubicBezTo>
                  <a:cubicBezTo>
                    <a:pt x="103094" y="117557"/>
                    <a:pt x="86812" y="117464"/>
                    <a:pt x="70342" y="117464"/>
                  </a:cubicBezTo>
                  <a:close/>
                </a:path>
              </a:pathLst>
            </a:custGeom>
            <a:grpFill/>
            <a:ln w="9274"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9815C47F-B0E6-EC42-B091-E64A7CEB2284}"/>
                </a:ext>
              </a:extLst>
            </p:cNvPr>
            <p:cNvSpPr/>
            <p:nvPr/>
          </p:nvSpPr>
          <p:spPr>
            <a:xfrm>
              <a:off x="4583790" y="3436036"/>
              <a:ext cx="77015" cy="13918"/>
            </a:xfrm>
            <a:custGeom>
              <a:avLst/>
              <a:gdLst>
                <a:gd name="connsiteX0" fmla="*/ 39048 w 77015"/>
                <a:gd name="connsiteY0" fmla="*/ 32 h 13918"/>
                <a:gd name="connsiteX1" fmla="*/ 68432 w 77015"/>
                <a:gd name="connsiteY1" fmla="*/ 32 h 13918"/>
                <a:gd name="connsiteX2" fmla="*/ 77135 w 77015"/>
                <a:gd name="connsiteY2" fmla="*/ 6924 h 13918"/>
                <a:gd name="connsiteX3" fmla="*/ 68432 w 77015"/>
                <a:gd name="connsiteY3" fmla="*/ 13909 h 13918"/>
                <a:gd name="connsiteX4" fmla="*/ 8822 w 77015"/>
                <a:gd name="connsiteY4" fmla="*/ 13909 h 13918"/>
                <a:gd name="connsiteX5" fmla="*/ 119 w 77015"/>
                <a:gd name="connsiteY5" fmla="*/ 6924 h 13918"/>
                <a:gd name="connsiteX6" fmla="*/ 8822 w 77015"/>
                <a:gd name="connsiteY6" fmla="*/ 32 h 13918"/>
                <a:gd name="connsiteX7" fmla="*/ 39048 w 77015"/>
                <a:gd name="connsiteY7" fmla="*/ 32 h 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15" h="13918">
                  <a:moveTo>
                    <a:pt x="39048" y="32"/>
                  </a:moveTo>
                  <a:cubicBezTo>
                    <a:pt x="48406" y="32"/>
                    <a:pt x="58700" y="32"/>
                    <a:pt x="68432" y="32"/>
                  </a:cubicBezTo>
                  <a:cubicBezTo>
                    <a:pt x="74047" y="32"/>
                    <a:pt x="77135" y="2546"/>
                    <a:pt x="77135" y="6924"/>
                  </a:cubicBezTo>
                  <a:cubicBezTo>
                    <a:pt x="77135" y="11301"/>
                    <a:pt x="74047" y="13909"/>
                    <a:pt x="68432" y="13909"/>
                  </a:cubicBezTo>
                  <a:cubicBezTo>
                    <a:pt x="48593" y="13909"/>
                    <a:pt x="28661" y="13909"/>
                    <a:pt x="8822" y="13909"/>
                  </a:cubicBezTo>
                  <a:cubicBezTo>
                    <a:pt x="3207" y="13909"/>
                    <a:pt x="119" y="11394"/>
                    <a:pt x="119" y="6924"/>
                  </a:cubicBezTo>
                  <a:cubicBezTo>
                    <a:pt x="119" y="2453"/>
                    <a:pt x="3207" y="32"/>
                    <a:pt x="8822" y="32"/>
                  </a:cubicBezTo>
                  <a:cubicBezTo>
                    <a:pt x="18835" y="-61"/>
                    <a:pt x="28942" y="32"/>
                    <a:pt x="39048" y="32"/>
                  </a:cubicBezTo>
                  <a:close/>
                </a:path>
              </a:pathLst>
            </a:custGeom>
            <a:grpFill/>
            <a:ln w="9274"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5744F037-9562-334F-B8F3-2A1AF22BFE48}"/>
                </a:ext>
              </a:extLst>
            </p:cNvPr>
            <p:cNvSpPr/>
            <p:nvPr/>
          </p:nvSpPr>
          <p:spPr>
            <a:xfrm>
              <a:off x="4583790" y="3470961"/>
              <a:ext cx="77015" cy="13918"/>
            </a:xfrm>
            <a:custGeom>
              <a:avLst/>
              <a:gdLst>
                <a:gd name="connsiteX0" fmla="*/ 39048 w 77015"/>
                <a:gd name="connsiteY0" fmla="*/ 32 h 13918"/>
                <a:gd name="connsiteX1" fmla="*/ 68432 w 77015"/>
                <a:gd name="connsiteY1" fmla="*/ 32 h 13918"/>
                <a:gd name="connsiteX2" fmla="*/ 77135 w 77015"/>
                <a:gd name="connsiteY2" fmla="*/ 6924 h 13918"/>
                <a:gd name="connsiteX3" fmla="*/ 68432 w 77015"/>
                <a:gd name="connsiteY3" fmla="*/ 13909 h 13918"/>
                <a:gd name="connsiteX4" fmla="*/ 8822 w 77015"/>
                <a:gd name="connsiteY4" fmla="*/ 13909 h 13918"/>
                <a:gd name="connsiteX5" fmla="*/ 119 w 77015"/>
                <a:gd name="connsiteY5" fmla="*/ 6924 h 13918"/>
                <a:gd name="connsiteX6" fmla="*/ 8822 w 77015"/>
                <a:gd name="connsiteY6" fmla="*/ 32 h 13918"/>
                <a:gd name="connsiteX7" fmla="*/ 39048 w 77015"/>
                <a:gd name="connsiteY7" fmla="*/ 32 h 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15" h="13918">
                  <a:moveTo>
                    <a:pt x="39048" y="32"/>
                  </a:moveTo>
                  <a:cubicBezTo>
                    <a:pt x="48406" y="32"/>
                    <a:pt x="58700" y="32"/>
                    <a:pt x="68432" y="32"/>
                  </a:cubicBezTo>
                  <a:cubicBezTo>
                    <a:pt x="74047" y="32"/>
                    <a:pt x="77135" y="2546"/>
                    <a:pt x="77135" y="6924"/>
                  </a:cubicBezTo>
                  <a:cubicBezTo>
                    <a:pt x="77135" y="11301"/>
                    <a:pt x="74047" y="13909"/>
                    <a:pt x="68432" y="13909"/>
                  </a:cubicBezTo>
                  <a:cubicBezTo>
                    <a:pt x="48593" y="13909"/>
                    <a:pt x="28661" y="13909"/>
                    <a:pt x="8822" y="13909"/>
                  </a:cubicBezTo>
                  <a:cubicBezTo>
                    <a:pt x="3114" y="13909"/>
                    <a:pt x="119" y="11394"/>
                    <a:pt x="119" y="6924"/>
                  </a:cubicBezTo>
                  <a:cubicBezTo>
                    <a:pt x="119" y="2453"/>
                    <a:pt x="3207" y="32"/>
                    <a:pt x="8822" y="32"/>
                  </a:cubicBezTo>
                  <a:cubicBezTo>
                    <a:pt x="18835" y="-61"/>
                    <a:pt x="28942" y="32"/>
                    <a:pt x="39048" y="32"/>
                  </a:cubicBezTo>
                  <a:close/>
                </a:path>
              </a:pathLst>
            </a:custGeom>
            <a:grpFill/>
            <a:ln w="9274"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A89E4094-DF23-184B-8D2A-955FC0BAEEC0}"/>
                </a:ext>
              </a:extLst>
            </p:cNvPr>
            <p:cNvSpPr/>
            <p:nvPr/>
          </p:nvSpPr>
          <p:spPr>
            <a:xfrm>
              <a:off x="4583790" y="3505886"/>
              <a:ext cx="77015" cy="13918"/>
            </a:xfrm>
            <a:custGeom>
              <a:avLst/>
              <a:gdLst>
                <a:gd name="connsiteX0" fmla="*/ 38580 w 77015"/>
                <a:gd name="connsiteY0" fmla="*/ 32 h 13918"/>
                <a:gd name="connsiteX1" fmla="*/ 68432 w 77015"/>
                <a:gd name="connsiteY1" fmla="*/ 32 h 13918"/>
                <a:gd name="connsiteX2" fmla="*/ 77135 w 77015"/>
                <a:gd name="connsiteY2" fmla="*/ 6924 h 13918"/>
                <a:gd name="connsiteX3" fmla="*/ 68432 w 77015"/>
                <a:gd name="connsiteY3" fmla="*/ 13909 h 13918"/>
                <a:gd name="connsiteX4" fmla="*/ 8822 w 77015"/>
                <a:gd name="connsiteY4" fmla="*/ 13909 h 13918"/>
                <a:gd name="connsiteX5" fmla="*/ 119 w 77015"/>
                <a:gd name="connsiteY5" fmla="*/ 6924 h 13918"/>
                <a:gd name="connsiteX6" fmla="*/ 8822 w 77015"/>
                <a:gd name="connsiteY6" fmla="*/ 32 h 13918"/>
                <a:gd name="connsiteX7" fmla="*/ 38580 w 77015"/>
                <a:gd name="connsiteY7" fmla="*/ 32 h 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15" h="13918">
                  <a:moveTo>
                    <a:pt x="38580" y="32"/>
                  </a:moveTo>
                  <a:cubicBezTo>
                    <a:pt x="48593" y="32"/>
                    <a:pt x="58513" y="32"/>
                    <a:pt x="68432" y="32"/>
                  </a:cubicBezTo>
                  <a:cubicBezTo>
                    <a:pt x="74047" y="32"/>
                    <a:pt x="77135" y="2546"/>
                    <a:pt x="77135" y="6924"/>
                  </a:cubicBezTo>
                  <a:cubicBezTo>
                    <a:pt x="77135" y="11301"/>
                    <a:pt x="74047" y="13909"/>
                    <a:pt x="68432" y="13909"/>
                  </a:cubicBezTo>
                  <a:cubicBezTo>
                    <a:pt x="48593" y="13909"/>
                    <a:pt x="28661" y="13909"/>
                    <a:pt x="8822" y="13909"/>
                  </a:cubicBezTo>
                  <a:cubicBezTo>
                    <a:pt x="3207" y="13909"/>
                    <a:pt x="119" y="11394"/>
                    <a:pt x="119" y="6924"/>
                  </a:cubicBezTo>
                  <a:cubicBezTo>
                    <a:pt x="119" y="2453"/>
                    <a:pt x="3207" y="32"/>
                    <a:pt x="8822" y="32"/>
                  </a:cubicBezTo>
                  <a:cubicBezTo>
                    <a:pt x="18835" y="-61"/>
                    <a:pt x="28661" y="32"/>
                    <a:pt x="38580" y="32"/>
                  </a:cubicBezTo>
                  <a:close/>
                </a:path>
              </a:pathLst>
            </a:custGeom>
            <a:grpFill/>
            <a:ln w="9274"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04E4128E-B3DD-C345-AFD0-6A0C79028EB7}"/>
                </a:ext>
              </a:extLst>
            </p:cNvPr>
            <p:cNvSpPr/>
            <p:nvPr/>
          </p:nvSpPr>
          <p:spPr>
            <a:xfrm>
              <a:off x="4496259" y="3254397"/>
              <a:ext cx="160852" cy="132920"/>
            </a:xfrm>
            <a:custGeom>
              <a:avLst/>
              <a:gdLst>
                <a:gd name="connsiteX0" fmla="*/ 80165 w 160852"/>
                <a:gd name="connsiteY0" fmla="*/ 132683 h 132920"/>
                <a:gd name="connsiteX1" fmla="*/ 23175 w 160852"/>
                <a:gd name="connsiteY1" fmla="*/ 132683 h 132920"/>
                <a:gd name="connsiteX2" fmla="*/ 3337 w 160852"/>
                <a:gd name="connsiteY2" fmla="*/ 121507 h 132920"/>
                <a:gd name="connsiteX3" fmla="*/ 4085 w 160852"/>
                <a:gd name="connsiteY3" fmla="*/ 97572 h 132920"/>
                <a:gd name="connsiteX4" fmla="*/ 62853 w 160852"/>
                <a:gd name="connsiteY4" fmla="*/ 9747 h 132920"/>
                <a:gd name="connsiteX5" fmla="*/ 91466 w 160852"/>
                <a:gd name="connsiteY5" fmla="*/ 3113 h 132920"/>
                <a:gd name="connsiteX6" fmla="*/ 98132 w 160852"/>
                <a:gd name="connsiteY6" fmla="*/ 9747 h 132920"/>
                <a:gd name="connsiteX7" fmla="*/ 157087 w 160852"/>
                <a:gd name="connsiteY7" fmla="*/ 98038 h 132920"/>
                <a:gd name="connsiteX8" fmla="*/ 157742 w 160852"/>
                <a:gd name="connsiteY8" fmla="*/ 121600 h 132920"/>
                <a:gd name="connsiteX9" fmla="*/ 138090 w 160852"/>
                <a:gd name="connsiteY9" fmla="*/ 132870 h 132920"/>
                <a:gd name="connsiteX10" fmla="*/ 80165 w 160852"/>
                <a:gd name="connsiteY10" fmla="*/ 132683 h 132920"/>
                <a:gd name="connsiteX11" fmla="*/ 80165 w 160852"/>
                <a:gd name="connsiteY11" fmla="*/ 118713 h 132920"/>
                <a:gd name="connsiteX12" fmla="*/ 136312 w 160852"/>
                <a:gd name="connsiteY12" fmla="*/ 118713 h 132920"/>
                <a:gd name="connsiteX13" fmla="*/ 145670 w 160852"/>
                <a:gd name="connsiteY13" fmla="*/ 114709 h 132920"/>
                <a:gd name="connsiteX14" fmla="*/ 144454 w 160852"/>
                <a:gd name="connsiteY14" fmla="*/ 104091 h 132920"/>
                <a:gd name="connsiteX15" fmla="*/ 87651 w 160852"/>
                <a:gd name="connsiteY15" fmla="*/ 18781 h 132920"/>
                <a:gd name="connsiteX16" fmla="*/ 73801 w 160852"/>
                <a:gd name="connsiteY16" fmla="*/ 18781 h 132920"/>
                <a:gd name="connsiteX17" fmla="*/ 16812 w 160852"/>
                <a:gd name="connsiteY17" fmla="*/ 104184 h 132920"/>
                <a:gd name="connsiteX18" fmla="*/ 15502 w 160852"/>
                <a:gd name="connsiteY18" fmla="*/ 114802 h 132920"/>
                <a:gd name="connsiteX19" fmla="*/ 24860 w 160852"/>
                <a:gd name="connsiteY19" fmla="*/ 118806 h 13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852" h="132920">
                  <a:moveTo>
                    <a:pt x="80165" y="132683"/>
                  </a:moveTo>
                  <a:cubicBezTo>
                    <a:pt x="61449" y="132683"/>
                    <a:pt x="42172" y="132683"/>
                    <a:pt x="23175" y="132683"/>
                  </a:cubicBezTo>
                  <a:cubicBezTo>
                    <a:pt x="14910" y="133249"/>
                    <a:pt x="7103" y="128851"/>
                    <a:pt x="3337" y="121507"/>
                  </a:cubicBezTo>
                  <a:cubicBezTo>
                    <a:pt x="-1211" y="114088"/>
                    <a:pt x="-917" y="104695"/>
                    <a:pt x="4085" y="97572"/>
                  </a:cubicBezTo>
                  <a:cubicBezTo>
                    <a:pt x="23643" y="68235"/>
                    <a:pt x="43108" y="38898"/>
                    <a:pt x="62853" y="9747"/>
                  </a:cubicBezTo>
                  <a:cubicBezTo>
                    <a:pt x="68913" y="52"/>
                    <a:pt x="81724" y="-2919"/>
                    <a:pt x="91466" y="3113"/>
                  </a:cubicBezTo>
                  <a:cubicBezTo>
                    <a:pt x="94170" y="4787"/>
                    <a:pt x="96450" y="7057"/>
                    <a:pt x="98132" y="9747"/>
                  </a:cubicBezTo>
                  <a:cubicBezTo>
                    <a:pt x="117971" y="39084"/>
                    <a:pt x="137529" y="68608"/>
                    <a:pt x="157087" y="98038"/>
                  </a:cubicBezTo>
                  <a:cubicBezTo>
                    <a:pt x="162018" y="105055"/>
                    <a:pt x="162276" y="114322"/>
                    <a:pt x="157742" y="121600"/>
                  </a:cubicBezTo>
                  <a:cubicBezTo>
                    <a:pt x="154067" y="128951"/>
                    <a:pt x="146323" y="133392"/>
                    <a:pt x="138090" y="132870"/>
                  </a:cubicBezTo>
                  <a:cubicBezTo>
                    <a:pt x="118719" y="132590"/>
                    <a:pt x="99442" y="132683"/>
                    <a:pt x="80165" y="132683"/>
                  </a:cubicBezTo>
                  <a:close/>
                  <a:moveTo>
                    <a:pt x="80165" y="118713"/>
                  </a:moveTo>
                  <a:lnTo>
                    <a:pt x="136312" y="118713"/>
                  </a:lnTo>
                  <a:cubicBezTo>
                    <a:pt x="139962" y="118713"/>
                    <a:pt x="143424" y="118713"/>
                    <a:pt x="145670" y="114709"/>
                  </a:cubicBezTo>
                  <a:cubicBezTo>
                    <a:pt x="147548" y="111267"/>
                    <a:pt x="147062" y="107024"/>
                    <a:pt x="144454" y="104091"/>
                  </a:cubicBezTo>
                  <a:lnTo>
                    <a:pt x="87651" y="18781"/>
                  </a:lnTo>
                  <a:cubicBezTo>
                    <a:pt x="83440" y="12541"/>
                    <a:pt x="78293" y="12541"/>
                    <a:pt x="73801" y="18781"/>
                  </a:cubicBezTo>
                  <a:lnTo>
                    <a:pt x="16812" y="104184"/>
                  </a:lnTo>
                  <a:cubicBezTo>
                    <a:pt x="14320" y="107161"/>
                    <a:pt x="13807" y="111313"/>
                    <a:pt x="15502" y="114802"/>
                  </a:cubicBezTo>
                  <a:cubicBezTo>
                    <a:pt x="17554" y="117857"/>
                    <a:pt x="21220" y="119426"/>
                    <a:pt x="24860" y="118806"/>
                  </a:cubicBezTo>
                  <a:close/>
                </a:path>
              </a:pathLst>
            </a:custGeom>
            <a:grpFill/>
            <a:ln w="9274"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34635063-D3AD-7C4C-A294-E6B336C4CCCE}"/>
                </a:ext>
              </a:extLst>
            </p:cNvPr>
            <p:cNvSpPr/>
            <p:nvPr/>
          </p:nvSpPr>
          <p:spPr>
            <a:xfrm>
              <a:off x="4569610" y="3289298"/>
              <a:ext cx="14117" cy="48803"/>
            </a:xfrm>
            <a:custGeom>
              <a:avLst/>
              <a:gdLst>
                <a:gd name="connsiteX0" fmla="*/ 169 w 14117"/>
                <a:gd name="connsiteY0" fmla="*/ 24393 h 48803"/>
                <a:gd name="connsiteX1" fmla="*/ 169 w 14117"/>
                <a:gd name="connsiteY1" fmla="*/ 8188 h 48803"/>
                <a:gd name="connsiteX2" fmla="*/ 7281 w 14117"/>
                <a:gd name="connsiteY2" fmla="*/ -8 h 48803"/>
                <a:gd name="connsiteX3" fmla="*/ 14206 w 14117"/>
                <a:gd name="connsiteY3" fmla="*/ 7909 h 48803"/>
                <a:gd name="connsiteX4" fmla="*/ 14206 w 14117"/>
                <a:gd name="connsiteY4" fmla="*/ 41064 h 48803"/>
                <a:gd name="connsiteX5" fmla="*/ 7780 w 14117"/>
                <a:gd name="connsiteY5" fmla="*/ 48764 h 48803"/>
                <a:gd name="connsiteX6" fmla="*/ 7094 w 14117"/>
                <a:gd name="connsiteY6" fmla="*/ 48794 h 48803"/>
                <a:gd name="connsiteX7" fmla="*/ 121 w 14117"/>
                <a:gd name="connsiteY7" fmla="*/ 41581 h 48803"/>
                <a:gd name="connsiteX8" fmla="*/ 170 w 14117"/>
                <a:gd name="connsiteY8" fmla="*/ 40878 h 48803"/>
                <a:gd name="connsiteX9" fmla="*/ 169 w 14117"/>
                <a:gd name="connsiteY9" fmla="*/ 24393 h 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17" h="48803">
                  <a:moveTo>
                    <a:pt x="169" y="24393"/>
                  </a:moveTo>
                  <a:lnTo>
                    <a:pt x="169" y="8188"/>
                  </a:lnTo>
                  <a:cubicBezTo>
                    <a:pt x="169" y="3066"/>
                    <a:pt x="2977" y="-101"/>
                    <a:pt x="7281" y="-8"/>
                  </a:cubicBezTo>
                  <a:cubicBezTo>
                    <a:pt x="11586" y="85"/>
                    <a:pt x="14113" y="3066"/>
                    <a:pt x="14206" y="7909"/>
                  </a:cubicBezTo>
                  <a:cubicBezTo>
                    <a:pt x="14206" y="18992"/>
                    <a:pt x="14206" y="29981"/>
                    <a:pt x="14206" y="41064"/>
                  </a:cubicBezTo>
                  <a:cubicBezTo>
                    <a:pt x="14568" y="44957"/>
                    <a:pt x="11691" y="48404"/>
                    <a:pt x="7780" y="48764"/>
                  </a:cubicBezTo>
                  <a:cubicBezTo>
                    <a:pt x="7552" y="48785"/>
                    <a:pt x="7323" y="48795"/>
                    <a:pt x="7094" y="48794"/>
                  </a:cubicBezTo>
                  <a:cubicBezTo>
                    <a:pt x="3167" y="48719"/>
                    <a:pt x="45" y="45490"/>
                    <a:pt x="121" y="41581"/>
                  </a:cubicBezTo>
                  <a:cubicBezTo>
                    <a:pt x="125" y="41346"/>
                    <a:pt x="141" y="41111"/>
                    <a:pt x="170" y="40878"/>
                  </a:cubicBezTo>
                  <a:cubicBezTo>
                    <a:pt x="76" y="35476"/>
                    <a:pt x="169" y="29888"/>
                    <a:pt x="169" y="24393"/>
                  </a:cubicBezTo>
                  <a:close/>
                </a:path>
              </a:pathLst>
            </a:custGeom>
            <a:grpFill/>
            <a:ln w="9274"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F05EC7B6-512A-1E40-9778-A8A269772FA1}"/>
                </a:ext>
              </a:extLst>
            </p:cNvPr>
            <p:cNvSpPr/>
            <p:nvPr/>
          </p:nvSpPr>
          <p:spPr>
            <a:xfrm>
              <a:off x="4569751" y="3345262"/>
              <a:ext cx="13855" cy="13889"/>
            </a:xfrm>
            <a:custGeom>
              <a:avLst/>
              <a:gdLst>
                <a:gd name="connsiteX0" fmla="*/ 6953 w 13855"/>
                <a:gd name="connsiteY0" fmla="*/ 13878 h 13889"/>
                <a:gd name="connsiteX1" fmla="*/ 122 w 13855"/>
                <a:gd name="connsiteY1" fmla="*/ 7080 h 13889"/>
                <a:gd name="connsiteX2" fmla="*/ 122 w 13855"/>
                <a:gd name="connsiteY2" fmla="*/ 6986 h 13889"/>
                <a:gd name="connsiteX3" fmla="*/ 6753 w 13855"/>
                <a:gd name="connsiteY3" fmla="*/ -7 h 13889"/>
                <a:gd name="connsiteX4" fmla="*/ 7328 w 13855"/>
                <a:gd name="connsiteY4" fmla="*/ 1 h 13889"/>
                <a:gd name="connsiteX5" fmla="*/ 13972 w 13855"/>
                <a:gd name="connsiteY5" fmla="*/ 7079 h 13889"/>
                <a:gd name="connsiteX6" fmla="*/ 7143 w 13855"/>
                <a:gd name="connsiteY6" fmla="*/ 13880 h 13889"/>
                <a:gd name="connsiteX7" fmla="*/ 6953 w 13855"/>
                <a:gd name="connsiteY7" fmla="*/ 13878 h 1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5" h="13889">
                  <a:moveTo>
                    <a:pt x="6953" y="13878"/>
                  </a:moveTo>
                  <a:cubicBezTo>
                    <a:pt x="3181" y="13878"/>
                    <a:pt x="122" y="10834"/>
                    <a:pt x="122" y="7080"/>
                  </a:cubicBezTo>
                  <a:cubicBezTo>
                    <a:pt x="122" y="7048"/>
                    <a:pt x="122" y="7017"/>
                    <a:pt x="122" y="6986"/>
                  </a:cubicBezTo>
                  <a:cubicBezTo>
                    <a:pt x="13" y="3232"/>
                    <a:pt x="2982" y="102"/>
                    <a:pt x="6753" y="-7"/>
                  </a:cubicBezTo>
                  <a:cubicBezTo>
                    <a:pt x="6945" y="-12"/>
                    <a:pt x="7136" y="-10"/>
                    <a:pt x="7328" y="1"/>
                  </a:cubicBezTo>
                  <a:cubicBezTo>
                    <a:pt x="11116" y="152"/>
                    <a:pt x="14077" y="3307"/>
                    <a:pt x="13972" y="7079"/>
                  </a:cubicBezTo>
                  <a:cubicBezTo>
                    <a:pt x="13973" y="10834"/>
                    <a:pt x="10916" y="13879"/>
                    <a:pt x="7143" y="13880"/>
                  </a:cubicBezTo>
                  <a:cubicBezTo>
                    <a:pt x="7080" y="13880"/>
                    <a:pt x="7017" y="13879"/>
                    <a:pt x="6953" y="13878"/>
                  </a:cubicBezTo>
                  <a:close/>
                </a:path>
              </a:pathLst>
            </a:custGeom>
            <a:grpFill/>
            <a:ln w="9274" cap="flat">
              <a:noFill/>
              <a:prstDash val="solid"/>
              <a:miter/>
            </a:ln>
          </p:spPr>
          <p:txBody>
            <a:bodyPr rtlCol="0" anchor="ctr"/>
            <a:lstStyle/>
            <a:p>
              <a:endParaRPr lang="en-RO"/>
            </a:p>
          </p:txBody>
        </p:sp>
      </p:grpSp>
      <p:grpSp>
        <p:nvGrpSpPr>
          <p:cNvPr id="29" name="Graphic 27">
            <a:extLst>
              <a:ext uri="{FF2B5EF4-FFF2-40B4-BE49-F238E27FC236}">
                <a16:creationId xmlns:a16="http://schemas.microsoft.com/office/drawing/2014/main" id="{8813EE95-8E30-2640-8493-EA4ACBE47EF8}"/>
              </a:ext>
            </a:extLst>
          </p:cNvPr>
          <p:cNvGrpSpPr>
            <a:grpSpLocks noChangeAspect="1"/>
          </p:cNvGrpSpPr>
          <p:nvPr/>
        </p:nvGrpSpPr>
        <p:grpSpPr>
          <a:xfrm>
            <a:off x="3739889" y="1909023"/>
            <a:ext cx="432000" cy="320834"/>
            <a:chOff x="2622550" y="1981200"/>
            <a:chExt cx="3898900" cy="2895600"/>
          </a:xfrm>
          <a:solidFill>
            <a:schemeClr val="bg1"/>
          </a:solidFill>
        </p:grpSpPr>
        <p:sp>
          <p:nvSpPr>
            <p:cNvPr id="30" name="Freeform 29">
              <a:extLst>
                <a:ext uri="{FF2B5EF4-FFF2-40B4-BE49-F238E27FC236}">
                  <a16:creationId xmlns:a16="http://schemas.microsoft.com/office/drawing/2014/main" id="{D3DBCB16-6038-F44F-95A4-C32E988233B6}"/>
                </a:ext>
              </a:extLst>
            </p:cNvPr>
            <p:cNvSpPr/>
            <p:nvPr/>
          </p:nvSpPr>
          <p:spPr>
            <a:xfrm>
              <a:off x="2622446" y="1981134"/>
              <a:ext cx="3895485" cy="2896279"/>
            </a:xfrm>
            <a:custGeom>
              <a:avLst/>
              <a:gdLst>
                <a:gd name="connsiteX0" fmla="*/ 3895665 w 3895485"/>
                <a:gd name="connsiteY0" fmla="*/ 2704713 h 2896279"/>
                <a:gd name="connsiteX1" fmla="*/ 3774704 w 3895485"/>
                <a:gd name="connsiteY1" fmla="*/ 2867305 h 2896279"/>
                <a:gd name="connsiteX2" fmla="*/ 3566827 w 3895485"/>
                <a:gd name="connsiteY2" fmla="*/ 2891022 h 2896279"/>
                <a:gd name="connsiteX3" fmla="*/ 3508153 w 3895485"/>
                <a:gd name="connsiteY3" fmla="*/ 2817013 h 2896279"/>
                <a:gd name="connsiteX4" fmla="*/ 3574719 w 3895485"/>
                <a:gd name="connsiteY4" fmla="*/ 2744909 h 2896279"/>
                <a:gd name="connsiteX5" fmla="*/ 3662017 w 3895485"/>
                <a:gd name="connsiteY5" fmla="*/ 2742528 h 2896279"/>
                <a:gd name="connsiteX6" fmla="*/ 3742562 w 3895485"/>
                <a:gd name="connsiteY6" fmla="*/ 2668423 h 2896279"/>
                <a:gd name="connsiteX7" fmla="*/ 3737237 w 3895485"/>
                <a:gd name="connsiteY7" fmla="*/ 2406105 h 2896279"/>
                <a:gd name="connsiteX8" fmla="*/ 3477342 w 3895485"/>
                <a:gd name="connsiteY8" fmla="*/ 2164836 h 2896279"/>
                <a:gd name="connsiteX9" fmla="*/ 3249114 w 3895485"/>
                <a:gd name="connsiteY9" fmla="*/ 2163312 h 2896279"/>
                <a:gd name="connsiteX10" fmla="*/ 2961831 w 3895485"/>
                <a:gd name="connsiteY10" fmla="*/ 2440299 h 2896279"/>
                <a:gd name="connsiteX11" fmla="*/ 2960880 w 3895485"/>
                <a:gd name="connsiteY11" fmla="*/ 2742813 h 2896279"/>
                <a:gd name="connsiteX12" fmla="*/ 3047322 w 3895485"/>
                <a:gd name="connsiteY12" fmla="*/ 2742813 h 2896279"/>
                <a:gd name="connsiteX13" fmla="*/ 3134524 w 3895485"/>
                <a:gd name="connsiteY13" fmla="*/ 2819013 h 2896279"/>
                <a:gd name="connsiteX14" fmla="*/ 3047797 w 3895485"/>
                <a:gd name="connsiteY14" fmla="*/ 2895213 h 2896279"/>
                <a:gd name="connsiteX15" fmla="*/ 2952702 w 3895485"/>
                <a:gd name="connsiteY15" fmla="*/ 2895213 h 2896279"/>
                <a:gd name="connsiteX16" fmla="*/ 263792 w 3895485"/>
                <a:gd name="connsiteY16" fmla="*/ 2895213 h 2896279"/>
                <a:gd name="connsiteX17" fmla="*/ 854 w 3895485"/>
                <a:gd name="connsiteY17" fmla="*/ 2633181 h 2896279"/>
                <a:gd name="connsiteX18" fmla="*/ 7511 w 3895485"/>
                <a:gd name="connsiteY18" fmla="*/ 2389817 h 2896279"/>
                <a:gd name="connsiteX19" fmla="*/ 245249 w 3895485"/>
                <a:gd name="connsiteY19" fmla="*/ 2057490 h 2896279"/>
                <a:gd name="connsiteX20" fmla="*/ 281100 w 3895485"/>
                <a:gd name="connsiteY20" fmla="*/ 2039202 h 2896279"/>
                <a:gd name="connsiteX21" fmla="*/ 200839 w 3895485"/>
                <a:gd name="connsiteY21" fmla="*/ 1843558 h 2896279"/>
                <a:gd name="connsiteX22" fmla="*/ 507997 w 3895485"/>
                <a:gd name="connsiteY22" fmla="*/ 1470464 h 2896279"/>
                <a:gd name="connsiteX23" fmla="*/ 572186 w 3895485"/>
                <a:gd name="connsiteY23" fmla="*/ 1437793 h 2896279"/>
                <a:gd name="connsiteX24" fmla="*/ 739839 w 3895485"/>
                <a:gd name="connsiteY24" fmla="*/ 1296252 h 2896279"/>
                <a:gd name="connsiteX25" fmla="*/ 702656 w 3895485"/>
                <a:gd name="connsiteY25" fmla="*/ 1232720 h 2896279"/>
                <a:gd name="connsiteX26" fmla="*/ 730044 w 3895485"/>
                <a:gd name="connsiteY26" fmla="*/ 1118420 h 2896279"/>
                <a:gd name="connsiteX27" fmla="*/ 836550 w 3895485"/>
                <a:gd name="connsiteY27" fmla="*/ 1161854 h 2896279"/>
                <a:gd name="connsiteX28" fmla="*/ 1075144 w 3895485"/>
                <a:gd name="connsiteY28" fmla="*/ 1264819 h 2896279"/>
                <a:gd name="connsiteX29" fmla="*/ 1201145 w 3895485"/>
                <a:gd name="connsiteY29" fmla="*/ 1039743 h 2896279"/>
                <a:gd name="connsiteX30" fmla="*/ 1002111 w 3895485"/>
                <a:gd name="connsiteY30" fmla="*/ 885534 h 2896279"/>
                <a:gd name="connsiteX31" fmla="*/ 971776 w 3895485"/>
                <a:gd name="connsiteY31" fmla="*/ 887248 h 2896279"/>
                <a:gd name="connsiteX32" fmla="*/ 894939 w 3895485"/>
                <a:gd name="connsiteY32" fmla="*/ 818478 h 2896279"/>
                <a:gd name="connsiteX33" fmla="*/ 958144 w 3895485"/>
                <a:gd name="connsiteY33" fmla="*/ 738884 h 2896279"/>
                <a:gd name="connsiteX34" fmla="*/ 963693 w 3895485"/>
                <a:gd name="connsiteY34" fmla="*/ 738468 h 2896279"/>
                <a:gd name="connsiteX35" fmla="*/ 1052131 w 3895485"/>
                <a:gd name="connsiteY35" fmla="*/ 690843 h 2896279"/>
                <a:gd name="connsiteX36" fmla="*/ 1176801 w 3895485"/>
                <a:gd name="connsiteY36" fmla="*/ 593021 h 2896279"/>
                <a:gd name="connsiteX37" fmla="*/ 1215885 w 3895485"/>
                <a:gd name="connsiteY37" fmla="*/ 572066 h 2896279"/>
                <a:gd name="connsiteX38" fmla="*/ 1143803 w 3895485"/>
                <a:gd name="connsiteY38" fmla="*/ 273171 h 2896279"/>
                <a:gd name="connsiteX39" fmla="*/ 1277411 w 3895485"/>
                <a:gd name="connsiteY39" fmla="*/ 66955 h 2896279"/>
                <a:gd name="connsiteX40" fmla="*/ 1693928 w 3895485"/>
                <a:gd name="connsiteY40" fmla="*/ 76480 h 2896279"/>
                <a:gd name="connsiteX41" fmla="*/ 1748608 w 3895485"/>
                <a:gd name="connsiteY41" fmla="*/ 571780 h 2896279"/>
                <a:gd name="connsiteX42" fmla="*/ 1856160 w 3895485"/>
                <a:gd name="connsiteY42" fmla="*/ 639693 h 2896279"/>
                <a:gd name="connsiteX43" fmla="*/ 1950019 w 3895485"/>
                <a:gd name="connsiteY43" fmla="*/ 719322 h 2896279"/>
                <a:gd name="connsiteX44" fmla="*/ 2144679 w 3895485"/>
                <a:gd name="connsiteY44" fmla="*/ 563493 h 2896279"/>
                <a:gd name="connsiteX45" fmla="*/ 2081250 w 3895485"/>
                <a:gd name="connsiteY45" fmla="*/ 266885 h 2896279"/>
                <a:gd name="connsiteX46" fmla="*/ 2218473 w 3895485"/>
                <a:gd name="connsiteY46" fmla="*/ 63050 h 2896279"/>
                <a:gd name="connsiteX47" fmla="*/ 2651916 w 3895485"/>
                <a:gd name="connsiteY47" fmla="*/ 95530 h 2896279"/>
                <a:gd name="connsiteX48" fmla="*/ 2685390 w 3895485"/>
                <a:gd name="connsiteY48" fmla="*/ 568351 h 2896279"/>
                <a:gd name="connsiteX49" fmla="*/ 2815575 w 3895485"/>
                <a:gd name="connsiteY49" fmla="*/ 662553 h 2896279"/>
                <a:gd name="connsiteX50" fmla="*/ 2963068 w 3895485"/>
                <a:gd name="connsiteY50" fmla="*/ 746373 h 2896279"/>
                <a:gd name="connsiteX51" fmla="*/ 3161721 w 3895485"/>
                <a:gd name="connsiteY51" fmla="*/ 1285012 h 2896279"/>
                <a:gd name="connsiteX52" fmla="*/ 3148123 w 3895485"/>
                <a:gd name="connsiteY52" fmla="*/ 1306634 h 2896279"/>
                <a:gd name="connsiteX53" fmla="*/ 3342497 w 3895485"/>
                <a:gd name="connsiteY53" fmla="*/ 1456938 h 2896279"/>
                <a:gd name="connsiteX54" fmla="*/ 3380535 w 3895485"/>
                <a:gd name="connsiteY54" fmla="*/ 1469035 h 2896279"/>
                <a:gd name="connsiteX55" fmla="*/ 3633203 w 3895485"/>
                <a:gd name="connsiteY55" fmla="*/ 2013008 h 2896279"/>
                <a:gd name="connsiteX56" fmla="*/ 3622172 w 3895485"/>
                <a:gd name="connsiteY56" fmla="*/ 2029962 h 2896279"/>
                <a:gd name="connsiteX57" fmla="*/ 3786591 w 3895485"/>
                <a:gd name="connsiteY57" fmla="*/ 2165408 h 2896279"/>
                <a:gd name="connsiteX58" fmla="*/ 3895570 w 3895485"/>
                <a:gd name="connsiteY58" fmla="*/ 2399913 h 2896279"/>
                <a:gd name="connsiteX59" fmla="*/ 1872041 w 3895485"/>
                <a:gd name="connsiteY59" fmla="*/ 2740908 h 2896279"/>
                <a:gd name="connsiteX60" fmla="*/ 1872041 w 3895485"/>
                <a:gd name="connsiteY60" fmla="*/ 2462302 h 2896279"/>
                <a:gd name="connsiteX61" fmla="*/ 1575439 w 3895485"/>
                <a:gd name="connsiteY61" fmla="*/ 2162836 h 2896279"/>
                <a:gd name="connsiteX62" fmla="*/ 1389338 w 3895485"/>
                <a:gd name="connsiteY62" fmla="*/ 2162836 h 2896279"/>
                <a:gd name="connsiteX63" fmla="*/ 1088743 w 3895485"/>
                <a:gd name="connsiteY63" fmla="*/ 2466112 h 2896279"/>
                <a:gd name="connsiteX64" fmla="*/ 1088743 w 3895485"/>
                <a:gd name="connsiteY64" fmla="*/ 2713762 h 2896279"/>
                <a:gd name="connsiteX65" fmla="*/ 1091500 w 3895485"/>
                <a:gd name="connsiteY65" fmla="*/ 2741289 h 2896279"/>
                <a:gd name="connsiteX66" fmla="*/ 2806731 w 3895485"/>
                <a:gd name="connsiteY66" fmla="*/ 2741480 h 2896279"/>
                <a:gd name="connsiteX67" fmla="*/ 2805685 w 3895485"/>
                <a:gd name="connsiteY67" fmla="*/ 2437347 h 2896279"/>
                <a:gd name="connsiteX68" fmla="*/ 2520400 w 3895485"/>
                <a:gd name="connsiteY68" fmla="*/ 2163408 h 2896279"/>
                <a:gd name="connsiteX69" fmla="*/ 2292171 w 3895485"/>
                <a:gd name="connsiteY69" fmla="*/ 2164646 h 2896279"/>
                <a:gd name="connsiteX70" fmla="*/ 2041501 w 3895485"/>
                <a:gd name="connsiteY70" fmla="*/ 2363909 h 2896279"/>
                <a:gd name="connsiteX71" fmla="*/ 2024574 w 3895485"/>
                <a:gd name="connsiteY71" fmla="*/ 2578602 h 2896279"/>
                <a:gd name="connsiteX72" fmla="*/ 2024098 w 3895485"/>
                <a:gd name="connsiteY72" fmla="*/ 2741480 h 2896279"/>
                <a:gd name="connsiteX73" fmla="*/ 933833 w 3895485"/>
                <a:gd name="connsiteY73" fmla="*/ 2742623 h 2896279"/>
                <a:gd name="connsiteX74" fmla="*/ 932121 w 3895485"/>
                <a:gd name="connsiteY74" fmla="*/ 2423535 h 2896279"/>
                <a:gd name="connsiteX75" fmla="*/ 649688 w 3895485"/>
                <a:gd name="connsiteY75" fmla="*/ 2163408 h 2896279"/>
                <a:gd name="connsiteX76" fmla="*/ 417942 w 3895485"/>
                <a:gd name="connsiteY76" fmla="*/ 2164932 h 2896279"/>
                <a:gd name="connsiteX77" fmla="*/ 168792 w 3895485"/>
                <a:gd name="connsiteY77" fmla="*/ 2362861 h 2896279"/>
                <a:gd name="connsiteX78" fmla="*/ 156430 w 3895485"/>
                <a:gd name="connsiteY78" fmla="*/ 2680520 h 2896279"/>
                <a:gd name="connsiteX79" fmla="*/ 231555 w 3895485"/>
                <a:gd name="connsiteY79" fmla="*/ 2742147 h 2896279"/>
                <a:gd name="connsiteX80" fmla="*/ 933833 w 3895485"/>
                <a:gd name="connsiteY80" fmla="*/ 2742623 h 2896279"/>
                <a:gd name="connsiteX81" fmla="*/ 1778277 w 3895485"/>
                <a:gd name="connsiteY81" fmla="*/ 773043 h 2896279"/>
                <a:gd name="connsiteX82" fmla="*/ 1609198 w 3895485"/>
                <a:gd name="connsiteY82" fmla="*/ 698653 h 2896279"/>
                <a:gd name="connsiteX83" fmla="*/ 1369939 w 3895485"/>
                <a:gd name="connsiteY83" fmla="*/ 696843 h 2896279"/>
                <a:gd name="connsiteX84" fmla="*/ 1182887 w 3895485"/>
                <a:gd name="connsiteY84" fmla="*/ 774472 h 2896279"/>
                <a:gd name="connsiteX85" fmla="*/ 1284353 w 3895485"/>
                <a:gd name="connsiteY85" fmla="*/ 1297395 h 2896279"/>
                <a:gd name="connsiteX86" fmla="*/ 1480249 w 3895485"/>
                <a:gd name="connsiteY86" fmla="*/ 1453890 h 2896279"/>
                <a:gd name="connsiteX87" fmla="*/ 1676335 w 3895485"/>
                <a:gd name="connsiteY87" fmla="*/ 1297490 h 2896279"/>
                <a:gd name="connsiteX88" fmla="*/ 1778277 w 3895485"/>
                <a:gd name="connsiteY88" fmla="*/ 773043 h 2896279"/>
                <a:gd name="connsiteX89" fmla="*/ 2116531 w 3895485"/>
                <a:gd name="connsiteY89" fmla="*/ 775520 h 2896279"/>
                <a:gd name="connsiteX90" fmla="*/ 2286846 w 3895485"/>
                <a:gd name="connsiteY90" fmla="*/ 1016788 h 2896279"/>
                <a:gd name="connsiteX91" fmla="*/ 2219329 w 3895485"/>
                <a:gd name="connsiteY91" fmla="*/ 1295966 h 2896279"/>
                <a:gd name="connsiteX92" fmla="*/ 2415985 w 3895485"/>
                <a:gd name="connsiteY92" fmla="*/ 1453986 h 2896279"/>
                <a:gd name="connsiteX93" fmla="*/ 2613688 w 3895485"/>
                <a:gd name="connsiteY93" fmla="*/ 1296252 h 2896279"/>
                <a:gd name="connsiteX94" fmla="*/ 2545315 w 3895485"/>
                <a:gd name="connsiteY94" fmla="*/ 1016693 h 2896279"/>
                <a:gd name="connsiteX95" fmla="*/ 2716486 w 3895485"/>
                <a:gd name="connsiteY95" fmla="*/ 775520 h 2896279"/>
                <a:gd name="connsiteX96" fmla="*/ 2547122 w 3895485"/>
                <a:gd name="connsiteY96" fmla="*/ 699320 h 2896279"/>
                <a:gd name="connsiteX97" fmla="*/ 2307387 w 3895485"/>
                <a:gd name="connsiteY97" fmla="*/ 696843 h 2896279"/>
                <a:gd name="connsiteX98" fmla="*/ 2116531 w 3895485"/>
                <a:gd name="connsiteY98" fmla="*/ 775901 h 2896279"/>
                <a:gd name="connsiteX99" fmla="*/ 1209989 w 3895485"/>
                <a:gd name="connsiteY99" fmla="*/ 2030343 h 2896279"/>
                <a:gd name="connsiteX100" fmla="*/ 1141045 w 3895485"/>
                <a:gd name="connsiteY100" fmla="*/ 1753071 h 2896279"/>
                <a:gd name="connsiteX101" fmla="*/ 1312216 w 3895485"/>
                <a:gd name="connsiteY101" fmla="*/ 1508564 h 2896279"/>
                <a:gd name="connsiteX102" fmla="*/ 1153407 w 3895485"/>
                <a:gd name="connsiteY102" fmla="*/ 1433316 h 2896279"/>
                <a:gd name="connsiteX103" fmla="*/ 872306 w 3895485"/>
                <a:gd name="connsiteY103" fmla="*/ 1433316 h 2896279"/>
                <a:gd name="connsiteX104" fmla="*/ 715304 w 3895485"/>
                <a:gd name="connsiteY104" fmla="*/ 1507992 h 2896279"/>
                <a:gd name="connsiteX105" fmla="*/ 817056 w 3895485"/>
                <a:gd name="connsiteY105" fmla="*/ 2031867 h 2896279"/>
                <a:gd name="connsiteX106" fmla="*/ 1012667 w 3895485"/>
                <a:gd name="connsiteY106" fmla="*/ 2188173 h 2896279"/>
                <a:gd name="connsiteX107" fmla="*/ 2145630 w 3895485"/>
                <a:gd name="connsiteY107" fmla="*/ 2029677 h 2896279"/>
                <a:gd name="connsiteX108" fmla="*/ 2077256 w 3895485"/>
                <a:gd name="connsiteY108" fmla="*/ 1750689 h 2896279"/>
                <a:gd name="connsiteX109" fmla="*/ 2247191 w 3895485"/>
                <a:gd name="connsiteY109" fmla="*/ 1509040 h 2896279"/>
                <a:gd name="connsiteX110" fmla="*/ 2093803 w 3895485"/>
                <a:gd name="connsiteY110" fmla="*/ 1433888 h 2896279"/>
                <a:gd name="connsiteX111" fmla="*/ 1801481 w 3895485"/>
                <a:gd name="connsiteY111" fmla="*/ 1433888 h 2896279"/>
                <a:gd name="connsiteX112" fmla="*/ 1649804 w 3895485"/>
                <a:gd name="connsiteY112" fmla="*/ 1509326 h 2896279"/>
                <a:gd name="connsiteX113" fmla="*/ 1751556 w 3895485"/>
                <a:gd name="connsiteY113" fmla="*/ 2030915 h 2896279"/>
                <a:gd name="connsiteX114" fmla="*/ 1948212 w 3895485"/>
                <a:gd name="connsiteY114" fmla="*/ 2188268 h 2896279"/>
                <a:gd name="connsiteX115" fmla="*/ 3081651 w 3895485"/>
                <a:gd name="connsiteY115" fmla="*/ 2030343 h 2896279"/>
                <a:gd name="connsiteX116" fmla="*/ 3181121 w 3895485"/>
                <a:gd name="connsiteY116" fmla="*/ 1506468 h 2896279"/>
                <a:gd name="connsiteX117" fmla="*/ 3027447 w 3895485"/>
                <a:gd name="connsiteY117" fmla="*/ 1433126 h 2896279"/>
                <a:gd name="connsiteX118" fmla="*/ 2742637 w 3895485"/>
                <a:gd name="connsiteY118" fmla="*/ 1433126 h 2896279"/>
                <a:gd name="connsiteX119" fmla="*/ 2585064 w 3895485"/>
                <a:gd name="connsiteY119" fmla="*/ 1509326 h 2896279"/>
                <a:gd name="connsiteX120" fmla="*/ 2755665 w 3895485"/>
                <a:gd name="connsiteY120" fmla="*/ 1753737 h 2896279"/>
                <a:gd name="connsiteX121" fmla="*/ 2687197 w 3895485"/>
                <a:gd name="connsiteY121" fmla="*/ 2029962 h 2896279"/>
                <a:gd name="connsiteX122" fmla="*/ 2883663 w 3895485"/>
                <a:gd name="connsiteY122" fmla="*/ 2187506 h 2896279"/>
                <a:gd name="connsiteX123" fmla="*/ 1481485 w 3895485"/>
                <a:gd name="connsiteY123" fmla="*/ 542062 h 2896279"/>
                <a:gd name="connsiteX124" fmla="*/ 1673578 w 3895485"/>
                <a:gd name="connsiteY124" fmla="*/ 347276 h 2896279"/>
                <a:gd name="connsiteX125" fmla="*/ 1480915 w 3895485"/>
                <a:gd name="connsiteY125" fmla="*/ 152204 h 2896279"/>
                <a:gd name="connsiteX126" fmla="*/ 1287016 w 3895485"/>
                <a:gd name="connsiteY126" fmla="*/ 349752 h 2896279"/>
                <a:gd name="connsiteX127" fmla="*/ 1481485 w 3895485"/>
                <a:gd name="connsiteY127" fmla="*/ 542062 h 2896279"/>
                <a:gd name="connsiteX128" fmla="*/ 2414464 w 3895485"/>
                <a:gd name="connsiteY128" fmla="*/ 542062 h 2896279"/>
                <a:gd name="connsiteX129" fmla="*/ 2609219 w 3895485"/>
                <a:gd name="connsiteY129" fmla="*/ 350038 h 2896279"/>
                <a:gd name="connsiteX130" fmla="*/ 2415985 w 3895485"/>
                <a:gd name="connsiteY130" fmla="*/ 152204 h 2896279"/>
                <a:gd name="connsiteX131" fmla="*/ 2222657 w 3895485"/>
                <a:gd name="connsiteY131" fmla="*/ 347085 h 2896279"/>
                <a:gd name="connsiteX132" fmla="*/ 2414464 w 3895485"/>
                <a:gd name="connsiteY132" fmla="*/ 542062 h 2896279"/>
                <a:gd name="connsiteX133" fmla="*/ 549363 w 3895485"/>
                <a:gd name="connsiteY133" fmla="*/ 1619244 h 2896279"/>
                <a:gd name="connsiteX134" fmla="*/ 351470 w 3895485"/>
                <a:gd name="connsiteY134" fmla="*/ 1808220 h 2896279"/>
                <a:gd name="connsiteX135" fmla="*/ 541660 w 3895485"/>
                <a:gd name="connsiteY135" fmla="*/ 2009674 h 2896279"/>
                <a:gd name="connsiteX136" fmla="*/ 737746 w 3895485"/>
                <a:gd name="connsiteY136" fmla="*/ 1817936 h 2896279"/>
                <a:gd name="connsiteX137" fmla="*/ 549363 w 3895485"/>
                <a:gd name="connsiteY137" fmla="*/ 1619244 h 2896279"/>
                <a:gd name="connsiteX138" fmla="*/ 1673483 w 3895485"/>
                <a:gd name="connsiteY138" fmla="*/ 1813459 h 2896279"/>
                <a:gd name="connsiteX139" fmla="*/ 1480725 w 3895485"/>
                <a:gd name="connsiteY139" fmla="*/ 1618863 h 2896279"/>
                <a:gd name="connsiteX140" fmla="*/ 1287016 w 3895485"/>
                <a:gd name="connsiteY140" fmla="*/ 1812602 h 2896279"/>
                <a:gd name="connsiteX141" fmla="*/ 1481676 w 3895485"/>
                <a:gd name="connsiteY141" fmla="*/ 2009769 h 2896279"/>
                <a:gd name="connsiteX142" fmla="*/ 1673483 w 3895485"/>
                <a:gd name="connsiteY142" fmla="*/ 1813459 h 2896279"/>
                <a:gd name="connsiteX143" fmla="*/ 2415225 w 3895485"/>
                <a:gd name="connsiteY143" fmla="*/ 1618863 h 2896279"/>
                <a:gd name="connsiteX144" fmla="*/ 2228487 w 3895485"/>
                <a:gd name="connsiteY144" fmla="*/ 1822381 h 2896279"/>
                <a:gd name="connsiteX145" fmla="*/ 2414464 w 3895485"/>
                <a:gd name="connsiteY145" fmla="*/ 2009388 h 2896279"/>
                <a:gd name="connsiteX146" fmla="*/ 2609028 w 3895485"/>
                <a:gd name="connsiteY146" fmla="*/ 1812030 h 2896279"/>
                <a:gd name="connsiteX147" fmla="*/ 2415415 w 3895485"/>
                <a:gd name="connsiteY147" fmla="*/ 1618863 h 2896279"/>
                <a:gd name="connsiteX148" fmla="*/ 3350770 w 3895485"/>
                <a:gd name="connsiteY148" fmla="*/ 1618863 h 2896279"/>
                <a:gd name="connsiteX149" fmla="*/ 3164439 w 3895485"/>
                <a:gd name="connsiteY149" fmla="*/ 1822753 h 2896279"/>
                <a:gd name="connsiteX150" fmla="*/ 3350770 w 3895485"/>
                <a:gd name="connsiteY150" fmla="*/ 2009388 h 2896279"/>
                <a:gd name="connsiteX151" fmla="*/ 3545050 w 3895485"/>
                <a:gd name="connsiteY151" fmla="*/ 1811840 h 2896279"/>
                <a:gd name="connsiteX152" fmla="*/ 3350960 w 3895485"/>
                <a:gd name="connsiteY152" fmla="*/ 1618863 h 2896279"/>
                <a:gd name="connsiteX153" fmla="*/ 2140209 w 3895485"/>
                <a:gd name="connsiteY153" fmla="*/ 1080415 h 2896279"/>
                <a:gd name="connsiteX154" fmla="*/ 1947737 w 3895485"/>
                <a:gd name="connsiteY154" fmla="*/ 885153 h 2896279"/>
                <a:gd name="connsiteX155" fmla="*/ 1756025 w 3895485"/>
                <a:gd name="connsiteY155" fmla="*/ 1081177 h 2896279"/>
                <a:gd name="connsiteX156" fmla="*/ 1948208 w 3895485"/>
                <a:gd name="connsiteY156" fmla="*/ 1275771 h 2896279"/>
                <a:gd name="connsiteX157" fmla="*/ 1948498 w 3895485"/>
                <a:gd name="connsiteY157" fmla="*/ 1275773 h 2896279"/>
                <a:gd name="connsiteX158" fmla="*/ 2140212 w 3895485"/>
                <a:gd name="connsiteY158" fmla="*/ 1080715 h 2896279"/>
                <a:gd name="connsiteX159" fmla="*/ 2140209 w 3895485"/>
                <a:gd name="connsiteY159" fmla="*/ 1080415 h 2896279"/>
                <a:gd name="connsiteX160" fmla="*/ 3075945 w 3895485"/>
                <a:gd name="connsiteY160" fmla="*/ 1082225 h 2896279"/>
                <a:gd name="connsiteX161" fmla="*/ 2885185 w 3895485"/>
                <a:gd name="connsiteY161" fmla="*/ 885153 h 2896279"/>
                <a:gd name="connsiteX162" fmla="*/ 2691761 w 3895485"/>
                <a:gd name="connsiteY162" fmla="*/ 1079463 h 2896279"/>
                <a:gd name="connsiteX163" fmla="*/ 2882201 w 3895485"/>
                <a:gd name="connsiteY163" fmla="*/ 1275769 h 2896279"/>
                <a:gd name="connsiteX164" fmla="*/ 2882522 w 3895485"/>
                <a:gd name="connsiteY164" fmla="*/ 1275773 h 2896279"/>
                <a:gd name="connsiteX165" fmla="*/ 3075945 w 3895485"/>
                <a:gd name="connsiteY165" fmla="*/ 1082606 h 2896279"/>
                <a:gd name="connsiteX166" fmla="*/ 3075945 w 3895485"/>
                <a:gd name="connsiteY166" fmla="*/ 1082225 h 289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895485" h="2896279">
                  <a:moveTo>
                    <a:pt x="3895665" y="2704713"/>
                  </a:moveTo>
                  <a:cubicBezTo>
                    <a:pt x="3873698" y="2772627"/>
                    <a:pt x="3841842" y="2832444"/>
                    <a:pt x="3774704" y="2867305"/>
                  </a:cubicBezTo>
                  <a:cubicBezTo>
                    <a:pt x="3707567" y="2902167"/>
                    <a:pt x="3637387" y="2899404"/>
                    <a:pt x="3566827" y="2891022"/>
                  </a:cubicBezTo>
                  <a:cubicBezTo>
                    <a:pt x="3530976" y="2886831"/>
                    <a:pt x="3507107" y="2851494"/>
                    <a:pt x="3508153" y="2817013"/>
                  </a:cubicBezTo>
                  <a:cubicBezTo>
                    <a:pt x="3509224" y="2779689"/>
                    <a:pt x="3537654" y="2748894"/>
                    <a:pt x="3574719" y="2744909"/>
                  </a:cubicBezTo>
                  <a:cubicBezTo>
                    <a:pt x="3603248" y="2741480"/>
                    <a:pt x="3632918" y="2743956"/>
                    <a:pt x="3662017" y="2742528"/>
                  </a:cubicBezTo>
                  <a:cubicBezTo>
                    <a:pt x="3709564" y="2740337"/>
                    <a:pt x="3741992" y="2713953"/>
                    <a:pt x="3742562" y="2668423"/>
                  </a:cubicBezTo>
                  <a:cubicBezTo>
                    <a:pt x="3743703" y="2580984"/>
                    <a:pt x="3746651" y="2492782"/>
                    <a:pt x="3737237" y="2406105"/>
                  </a:cubicBezTo>
                  <a:cubicBezTo>
                    <a:pt x="3722973" y="2275422"/>
                    <a:pt x="3608478" y="2171980"/>
                    <a:pt x="3477342" y="2164836"/>
                  </a:cubicBezTo>
                  <a:cubicBezTo>
                    <a:pt x="3401266" y="2160645"/>
                    <a:pt x="3325190" y="2161312"/>
                    <a:pt x="3249114" y="2163312"/>
                  </a:cubicBezTo>
                  <a:cubicBezTo>
                    <a:pt x="3089354" y="2167503"/>
                    <a:pt x="2970105" y="2280565"/>
                    <a:pt x="2961831" y="2440299"/>
                  </a:cubicBezTo>
                  <a:cubicBezTo>
                    <a:pt x="2956791" y="2538978"/>
                    <a:pt x="2960880" y="2638134"/>
                    <a:pt x="2960880" y="2742813"/>
                  </a:cubicBezTo>
                  <a:cubicBezTo>
                    <a:pt x="2990170" y="2742813"/>
                    <a:pt x="3018793" y="2742337"/>
                    <a:pt x="3047322" y="2742813"/>
                  </a:cubicBezTo>
                  <a:cubicBezTo>
                    <a:pt x="3099529" y="2743956"/>
                    <a:pt x="3134334" y="2774532"/>
                    <a:pt x="3134524" y="2819013"/>
                  </a:cubicBezTo>
                  <a:cubicBezTo>
                    <a:pt x="3134714" y="2863495"/>
                    <a:pt x="3099814" y="2894166"/>
                    <a:pt x="3047797" y="2895213"/>
                  </a:cubicBezTo>
                  <a:cubicBezTo>
                    <a:pt x="3016131" y="2895975"/>
                    <a:pt x="2984369" y="2895213"/>
                    <a:pt x="2952702" y="2895213"/>
                  </a:cubicBezTo>
                  <a:lnTo>
                    <a:pt x="263792" y="2895213"/>
                  </a:lnTo>
                  <a:cubicBezTo>
                    <a:pt x="91100" y="2895213"/>
                    <a:pt x="94" y="2805107"/>
                    <a:pt x="854" y="2633181"/>
                  </a:cubicBezTo>
                  <a:cubicBezTo>
                    <a:pt x="854" y="2552028"/>
                    <a:pt x="-2949" y="2469922"/>
                    <a:pt x="7511" y="2389817"/>
                  </a:cubicBezTo>
                  <a:cubicBezTo>
                    <a:pt x="27101" y="2238655"/>
                    <a:pt x="110975" y="2128641"/>
                    <a:pt x="245249" y="2057490"/>
                  </a:cubicBezTo>
                  <a:cubicBezTo>
                    <a:pt x="256375" y="2051584"/>
                    <a:pt x="267596" y="2046060"/>
                    <a:pt x="281100" y="2039202"/>
                  </a:cubicBezTo>
                  <a:cubicBezTo>
                    <a:pt x="236502" y="1982850"/>
                    <a:pt x="208682" y="1915037"/>
                    <a:pt x="200839" y="1843558"/>
                  </a:cubicBezTo>
                  <a:cubicBezTo>
                    <a:pt x="180489" y="1663250"/>
                    <a:pt x="326840" y="1483608"/>
                    <a:pt x="507997" y="1470464"/>
                  </a:cubicBezTo>
                  <a:cubicBezTo>
                    <a:pt x="535384" y="1468464"/>
                    <a:pt x="552406" y="1456272"/>
                    <a:pt x="572186" y="1437793"/>
                  </a:cubicBezTo>
                  <a:cubicBezTo>
                    <a:pt x="625059" y="1388358"/>
                    <a:pt x="682591" y="1343972"/>
                    <a:pt x="739839" y="1296252"/>
                  </a:cubicBezTo>
                  <a:cubicBezTo>
                    <a:pt x="730329" y="1280631"/>
                    <a:pt x="715304" y="1257294"/>
                    <a:pt x="702656" y="1232720"/>
                  </a:cubicBezTo>
                  <a:cubicBezTo>
                    <a:pt x="677551" y="1183761"/>
                    <a:pt x="688773" y="1139565"/>
                    <a:pt x="730044" y="1118420"/>
                  </a:cubicBezTo>
                  <a:cubicBezTo>
                    <a:pt x="769698" y="1097941"/>
                    <a:pt x="810019" y="1114324"/>
                    <a:pt x="836550" y="1161854"/>
                  </a:cubicBezTo>
                  <a:cubicBezTo>
                    <a:pt x="891230" y="1258818"/>
                    <a:pt x="979383" y="1296918"/>
                    <a:pt x="1075144" y="1264819"/>
                  </a:cubicBezTo>
                  <a:cubicBezTo>
                    <a:pt x="1167590" y="1232103"/>
                    <a:pt x="1221496" y="1135811"/>
                    <a:pt x="1201145" y="1039743"/>
                  </a:cubicBezTo>
                  <a:cubicBezTo>
                    <a:pt x="1180577" y="947010"/>
                    <a:pt x="1096891" y="882171"/>
                    <a:pt x="1002111" y="885534"/>
                  </a:cubicBezTo>
                  <a:cubicBezTo>
                    <a:pt x="991936" y="886105"/>
                    <a:pt x="981856" y="887629"/>
                    <a:pt x="971776" y="887248"/>
                  </a:cubicBezTo>
                  <a:cubicBezTo>
                    <a:pt x="928507" y="885819"/>
                    <a:pt x="897601" y="857911"/>
                    <a:pt x="894939" y="818478"/>
                  </a:cubicBezTo>
                  <a:cubicBezTo>
                    <a:pt x="890449" y="779016"/>
                    <a:pt x="918747" y="743381"/>
                    <a:pt x="958144" y="738884"/>
                  </a:cubicBezTo>
                  <a:cubicBezTo>
                    <a:pt x="959988" y="738673"/>
                    <a:pt x="961838" y="738534"/>
                    <a:pt x="963693" y="738468"/>
                  </a:cubicBezTo>
                  <a:cubicBezTo>
                    <a:pt x="1002491" y="736086"/>
                    <a:pt x="1025885" y="718179"/>
                    <a:pt x="1052131" y="690843"/>
                  </a:cubicBezTo>
                  <a:cubicBezTo>
                    <a:pt x="1088552" y="652743"/>
                    <a:pt x="1134388" y="624168"/>
                    <a:pt x="1176801" y="593021"/>
                  </a:cubicBezTo>
                  <a:cubicBezTo>
                    <a:pt x="1189300" y="585088"/>
                    <a:pt x="1202363" y="578085"/>
                    <a:pt x="1215885" y="572066"/>
                  </a:cubicBezTo>
                  <a:cubicBezTo>
                    <a:pt x="1146941" y="481388"/>
                    <a:pt x="1120219" y="382518"/>
                    <a:pt x="1143803" y="273171"/>
                  </a:cubicBezTo>
                  <a:cubicBezTo>
                    <a:pt x="1161837" y="190452"/>
                    <a:pt x="1209334" y="117145"/>
                    <a:pt x="1277411" y="66955"/>
                  </a:cubicBezTo>
                  <a:cubicBezTo>
                    <a:pt x="1394759" y="-23723"/>
                    <a:pt x="1578483" y="-20103"/>
                    <a:pt x="1693928" y="76480"/>
                  </a:cubicBezTo>
                  <a:cubicBezTo>
                    <a:pt x="1843227" y="201258"/>
                    <a:pt x="1860440" y="355182"/>
                    <a:pt x="1748608" y="571780"/>
                  </a:cubicBezTo>
                  <a:cubicBezTo>
                    <a:pt x="1784554" y="593783"/>
                    <a:pt x="1822021" y="614357"/>
                    <a:pt x="1856160" y="639693"/>
                  </a:cubicBezTo>
                  <a:cubicBezTo>
                    <a:pt x="1890299" y="665030"/>
                    <a:pt x="1921491" y="694938"/>
                    <a:pt x="1950019" y="719322"/>
                  </a:cubicBezTo>
                  <a:lnTo>
                    <a:pt x="2144679" y="563493"/>
                  </a:lnTo>
                  <a:cubicBezTo>
                    <a:pt x="2079107" y="479662"/>
                    <a:pt x="2055713" y="370263"/>
                    <a:pt x="2081250" y="266885"/>
                  </a:cubicBezTo>
                  <a:cubicBezTo>
                    <a:pt x="2100416" y="184353"/>
                    <a:pt x="2149268" y="111786"/>
                    <a:pt x="2218473" y="63050"/>
                  </a:cubicBezTo>
                  <a:cubicBezTo>
                    <a:pt x="2347136" y="-31343"/>
                    <a:pt x="2527342" y="-18770"/>
                    <a:pt x="2651916" y="95530"/>
                  </a:cubicBezTo>
                  <a:cubicBezTo>
                    <a:pt x="2752051" y="187351"/>
                    <a:pt x="2821091" y="378994"/>
                    <a:pt x="2685390" y="568351"/>
                  </a:cubicBezTo>
                  <a:cubicBezTo>
                    <a:pt x="2729229" y="599307"/>
                    <a:pt x="2778108" y="625501"/>
                    <a:pt x="2815575" y="662553"/>
                  </a:cubicBezTo>
                  <a:cubicBezTo>
                    <a:pt x="2855482" y="704360"/>
                    <a:pt x="2906768" y="733506"/>
                    <a:pt x="2963068" y="746373"/>
                  </a:cubicBezTo>
                  <a:cubicBezTo>
                    <a:pt x="3208318" y="806762"/>
                    <a:pt x="3304269" y="1076129"/>
                    <a:pt x="3161721" y="1285012"/>
                  </a:cubicBezTo>
                  <a:cubicBezTo>
                    <a:pt x="3157537" y="1291203"/>
                    <a:pt x="3153828" y="1297585"/>
                    <a:pt x="3148123" y="1306634"/>
                  </a:cubicBezTo>
                  <a:cubicBezTo>
                    <a:pt x="3224769" y="1339111"/>
                    <a:pt x="3291728" y="1390888"/>
                    <a:pt x="3342497" y="1456938"/>
                  </a:cubicBezTo>
                  <a:cubicBezTo>
                    <a:pt x="3349249" y="1465701"/>
                    <a:pt x="3367412" y="1468083"/>
                    <a:pt x="3380535" y="1469035"/>
                  </a:cubicBezTo>
                  <a:cubicBezTo>
                    <a:pt x="3642712" y="1489323"/>
                    <a:pt x="3787067" y="1793076"/>
                    <a:pt x="3633203" y="2013008"/>
                  </a:cubicBezTo>
                  <a:cubicBezTo>
                    <a:pt x="3627497" y="2021104"/>
                    <a:pt x="3622362" y="2029677"/>
                    <a:pt x="3622172" y="2029962"/>
                  </a:cubicBezTo>
                  <a:cubicBezTo>
                    <a:pt x="3678563" y="2075778"/>
                    <a:pt x="3736761" y="2116354"/>
                    <a:pt x="3786591" y="2165408"/>
                  </a:cubicBezTo>
                  <a:cubicBezTo>
                    <a:pt x="3850971" y="2228749"/>
                    <a:pt x="3876551" y="2313617"/>
                    <a:pt x="3895570" y="2399913"/>
                  </a:cubicBezTo>
                  <a:close/>
                  <a:moveTo>
                    <a:pt x="1872041" y="2740908"/>
                  </a:moveTo>
                  <a:cubicBezTo>
                    <a:pt x="1872041" y="2646801"/>
                    <a:pt x="1872802" y="2554599"/>
                    <a:pt x="1872041" y="2462302"/>
                  </a:cubicBezTo>
                  <a:cubicBezTo>
                    <a:pt x="1870139" y="2288376"/>
                    <a:pt x="1748418" y="2165884"/>
                    <a:pt x="1575439" y="2162836"/>
                  </a:cubicBezTo>
                  <a:cubicBezTo>
                    <a:pt x="1513437" y="2161788"/>
                    <a:pt x="1451816" y="2161979"/>
                    <a:pt x="1389338" y="2162836"/>
                  </a:cubicBezTo>
                  <a:cubicBezTo>
                    <a:pt x="1211606" y="2165122"/>
                    <a:pt x="1090074" y="2287709"/>
                    <a:pt x="1088743" y="2466112"/>
                  </a:cubicBezTo>
                  <a:cubicBezTo>
                    <a:pt x="1088172" y="2548599"/>
                    <a:pt x="1088743" y="2630990"/>
                    <a:pt x="1088743" y="2713762"/>
                  </a:cubicBezTo>
                  <a:cubicBezTo>
                    <a:pt x="1088743" y="2723287"/>
                    <a:pt x="1090645" y="2732812"/>
                    <a:pt x="1091500" y="2741289"/>
                  </a:cubicBezTo>
                  <a:close/>
                  <a:moveTo>
                    <a:pt x="2806731" y="2741480"/>
                  </a:moveTo>
                  <a:cubicBezTo>
                    <a:pt x="2806731" y="2637372"/>
                    <a:pt x="2811486" y="2537073"/>
                    <a:pt x="2805685" y="2437347"/>
                  </a:cubicBezTo>
                  <a:cubicBezTo>
                    <a:pt x="2796176" y="2279327"/>
                    <a:pt x="2677877" y="2167789"/>
                    <a:pt x="2520400" y="2163408"/>
                  </a:cubicBezTo>
                  <a:cubicBezTo>
                    <a:pt x="2444324" y="2161217"/>
                    <a:pt x="2368248" y="2160931"/>
                    <a:pt x="2292171" y="2164646"/>
                  </a:cubicBezTo>
                  <a:cubicBezTo>
                    <a:pt x="2176155" y="2170361"/>
                    <a:pt x="2068222" y="2251514"/>
                    <a:pt x="2041501" y="2363909"/>
                  </a:cubicBezTo>
                  <a:cubicBezTo>
                    <a:pt x="2025144" y="2432965"/>
                    <a:pt x="2027807" y="2506784"/>
                    <a:pt x="2024574" y="2578602"/>
                  </a:cubicBezTo>
                  <a:cubicBezTo>
                    <a:pt x="2022196" y="2632514"/>
                    <a:pt x="2024098" y="2686616"/>
                    <a:pt x="2024098" y="2741480"/>
                  </a:cubicBezTo>
                  <a:close/>
                  <a:moveTo>
                    <a:pt x="933833" y="2742623"/>
                  </a:moveTo>
                  <a:cubicBezTo>
                    <a:pt x="933833" y="2633466"/>
                    <a:pt x="940775" y="2527834"/>
                    <a:pt x="932121" y="2423535"/>
                  </a:cubicBezTo>
                  <a:cubicBezTo>
                    <a:pt x="919568" y="2272183"/>
                    <a:pt x="801650" y="2167789"/>
                    <a:pt x="649688" y="2163408"/>
                  </a:cubicBezTo>
                  <a:cubicBezTo>
                    <a:pt x="572566" y="2161217"/>
                    <a:pt x="495064" y="2160836"/>
                    <a:pt x="417942" y="2164932"/>
                  </a:cubicBezTo>
                  <a:cubicBezTo>
                    <a:pt x="301932" y="2172729"/>
                    <a:pt x="202789" y="2251491"/>
                    <a:pt x="168792" y="2362861"/>
                  </a:cubicBezTo>
                  <a:cubicBezTo>
                    <a:pt x="138742" y="2467065"/>
                    <a:pt x="152816" y="2574507"/>
                    <a:pt x="156430" y="2680520"/>
                  </a:cubicBezTo>
                  <a:cubicBezTo>
                    <a:pt x="157666" y="2718048"/>
                    <a:pt x="190474" y="2742051"/>
                    <a:pt x="231555" y="2742147"/>
                  </a:cubicBezTo>
                  <a:cubicBezTo>
                    <a:pt x="464538" y="2743099"/>
                    <a:pt x="697521" y="2742623"/>
                    <a:pt x="933833" y="2742623"/>
                  </a:cubicBezTo>
                  <a:close/>
                  <a:moveTo>
                    <a:pt x="1778277" y="773043"/>
                  </a:moveTo>
                  <a:cubicBezTo>
                    <a:pt x="1728543" y="728562"/>
                    <a:pt x="1673673" y="700749"/>
                    <a:pt x="1609198" y="698653"/>
                  </a:cubicBezTo>
                  <a:cubicBezTo>
                    <a:pt x="1529413" y="696843"/>
                    <a:pt x="1449629" y="694653"/>
                    <a:pt x="1369939" y="696843"/>
                  </a:cubicBezTo>
                  <a:cubicBezTo>
                    <a:pt x="1299788" y="696904"/>
                    <a:pt x="1232523" y="724820"/>
                    <a:pt x="1182887" y="774472"/>
                  </a:cubicBezTo>
                  <a:cubicBezTo>
                    <a:pt x="1383823" y="948494"/>
                    <a:pt x="1404268" y="1061937"/>
                    <a:pt x="1284353" y="1297395"/>
                  </a:cubicBezTo>
                  <a:lnTo>
                    <a:pt x="1480249" y="1453890"/>
                  </a:lnTo>
                  <a:lnTo>
                    <a:pt x="1676335" y="1297490"/>
                  </a:lnTo>
                  <a:cubicBezTo>
                    <a:pt x="1555945" y="1064223"/>
                    <a:pt x="1576390" y="950970"/>
                    <a:pt x="1778277" y="773043"/>
                  </a:cubicBezTo>
                  <a:close/>
                  <a:moveTo>
                    <a:pt x="2116531" y="775520"/>
                  </a:moveTo>
                  <a:cubicBezTo>
                    <a:pt x="2207156" y="832670"/>
                    <a:pt x="2267637" y="910965"/>
                    <a:pt x="2286846" y="1016788"/>
                  </a:cubicBezTo>
                  <a:cubicBezTo>
                    <a:pt x="2305709" y="1115248"/>
                    <a:pt x="2281085" y="1217066"/>
                    <a:pt x="2219329" y="1295966"/>
                  </a:cubicBezTo>
                  <a:lnTo>
                    <a:pt x="2415985" y="1453986"/>
                  </a:lnTo>
                  <a:lnTo>
                    <a:pt x="2613688" y="1296252"/>
                  </a:lnTo>
                  <a:cubicBezTo>
                    <a:pt x="2550741" y="1217779"/>
                    <a:pt x="2525707" y="1115422"/>
                    <a:pt x="2545315" y="1016693"/>
                  </a:cubicBezTo>
                  <a:cubicBezTo>
                    <a:pt x="2564334" y="910775"/>
                    <a:pt x="2625290" y="832670"/>
                    <a:pt x="2716486" y="775520"/>
                  </a:cubicBezTo>
                  <a:cubicBezTo>
                    <a:pt x="2666276" y="729705"/>
                    <a:pt x="2611881" y="701511"/>
                    <a:pt x="2547122" y="699320"/>
                  </a:cubicBezTo>
                  <a:cubicBezTo>
                    <a:pt x="2466956" y="696843"/>
                    <a:pt x="2387457" y="694653"/>
                    <a:pt x="2307387" y="696843"/>
                  </a:cubicBezTo>
                  <a:cubicBezTo>
                    <a:pt x="2235830" y="696859"/>
                    <a:pt x="2167197" y="725288"/>
                    <a:pt x="2116531" y="775901"/>
                  </a:cubicBezTo>
                  <a:close/>
                  <a:moveTo>
                    <a:pt x="1209989" y="2030343"/>
                  </a:moveTo>
                  <a:cubicBezTo>
                    <a:pt x="1148375" y="1952098"/>
                    <a:pt x="1123267" y="1851121"/>
                    <a:pt x="1141045" y="1753071"/>
                  </a:cubicBezTo>
                  <a:cubicBezTo>
                    <a:pt x="1160064" y="1645819"/>
                    <a:pt x="1221115" y="1567333"/>
                    <a:pt x="1312216" y="1508564"/>
                  </a:cubicBezTo>
                  <a:cubicBezTo>
                    <a:pt x="1264669" y="1464082"/>
                    <a:pt x="1213127" y="1435698"/>
                    <a:pt x="1153407" y="1433316"/>
                  </a:cubicBezTo>
                  <a:cubicBezTo>
                    <a:pt x="1059834" y="1429602"/>
                    <a:pt x="965880" y="1429316"/>
                    <a:pt x="872306" y="1433316"/>
                  </a:cubicBezTo>
                  <a:cubicBezTo>
                    <a:pt x="811921" y="1435983"/>
                    <a:pt x="759143" y="1463606"/>
                    <a:pt x="715304" y="1507992"/>
                  </a:cubicBezTo>
                  <a:cubicBezTo>
                    <a:pt x="888662" y="1617435"/>
                    <a:pt x="955229" y="1843272"/>
                    <a:pt x="817056" y="2031867"/>
                  </a:cubicBezTo>
                  <a:lnTo>
                    <a:pt x="1012667" y="2188173"/>
                  </a:lnTo>
                  <a:close/>
                  <a:moveTo>
                    <a:pt x="2145630" y="2029677"/>
                  </a:moveTo>
                  <a:cubicBezTo>
                    <a:pt x="2083301" y="1951122"/>
                    <a:pt x="2058328" y="1849223"/>
                    <a:pt x="2077256" y="1750689"/>
                  </a:cubicBezTo>
                  <a:cubicBezTo>
                    <a:pt x="2096275" y="1644867"/>
                    <a:pt x="2157041" y="1567238"/>
                    <a:pt x="2247191" y="1509040"/>
                  </a:cubicBezTo>
                  <a:cubicBezTo>
                    <a:pt x="2202211" y="1464749"/>
                    <a:pt x="2151526" y="1436650"/>
                    <a:pt x="2093803" y="1433888"/>
                  </a:cubicBezTo>
                  <a:cubicBezTo>
                    <a:pt x="1996424" y="1428982"/>
                    <a:pt x="1898860" y="1428982"/>
                    <a:pt x="1801481" y="1433888"/>
                  </a:cubicBezTo>
                  <a:cubicBezTo>
                    <a:pt x="1743377" y="1436936"/>
                    <a:pt x="1691646" y="1464368"/>
                    <a:pt x="1649804" y="1509326"/>
                  </a:cubicBezTo>
                  <a:cubicBezTo>
                    <a:pt x="1824969" y="1617911"/>
                    <a:pt x="1889824" y="1846797"/>
                    <a:pt x="1751556" y="2030915"/>
                  </a:cubicBezTo>
                  <a:lnTo>
                    <a:pt x="1948212" y="2188268"/>
                  </a:lnTo>
                  <a:close/>
                  <a:moveTo>
                    <a:pt x="3081651" y="2030343"/>
                  </a:moveTo>
                  <a:cubicBezTo>
                    <a:pt x="2956506" y="1820793"/>
                    <a:pt x="2980090" y="1687443"/>
                    <a:pt x="3181121" y="1506468"/>
                  </a:cubicBezTo>
                  <a:cubicBezTo>
                    <a:pt x="3138233" y="1463701"/>
                    <a:pt x="3086501" y="1435793"/>
                    <a:pt x="3027447" y="1433126"/>
                  </a:cubicBezTo>
                  <a:cubicBezTo>
                    <a:pt x="2932352" y="1428649"/>
                    <a:pt x="2837257" y="1428744"/>
                    <a:pt x="2742637" y="1433126"/>
                  </a:cubicBezTo>
                  <a:cubicBezTo>
                    <a:pt x="2682347" y="1435888"/>
                    <a:pt x="2629854" y="1463796"/>
                    <a:pt x="2585064" y="1509326"/>
                  </a:cubicBezTo>
                  <a:cubicBezTo>
                    <a:pt x="2678067" y="1568476"/>
                    <a:pt x="2737217" y="1647343"/>
                    <a:pt x="2755665" y="1753737"/>
                  </a:cubicBezTo>
                  <a:cubicBezTo>
                    <a:pt x="2774114" y="1860132"/>
                    <a:pt x="2744349" y="1953762"/>
                    <a:pt x="2687197" y="2029962"/>
                  </a:cubicBezTo>
                  <a:lnTo>
                    <a:pt x="2883663" y="2187506"/>
                  </a:lnTo>
                  <a:close/>
                  <a:moveTo>
                    <a:pt x="1481485" y="542062"/>
                  </a:moveTo>
                  <a:cubicBezTo>
                    <a:pt x="1587893" y="540605"/>
                    <a:pt x="1673432" y="453867"/>
                    <a:pt x="1673578" y="347276"/>
                  </a:cubicBezTo>
                  <a:cubicBezTo>
                    <a:pt x="1672521" y="240794"/>
                    <a:pt x="1587206" y="154412"/>
                    <a:pt x="1480915" y="152204"/>
                  </a:cubicBezTo>
                  <a:cubicBezTo>
                    <a:pt x="1373138" y="153666"/>
                    <a:pt x="1286641" y="241791"/>
                    <a:pt x="1287016" y="349752"/>
                  </a:cubicBezTo>
                  <a:cubicBezTo>
                    <a:pt x="1288369" y="456361"/>
                    <a:pt x="1375041" y="542071"/>
                    <a:pt x="1481485" y="542062"/>
                  </a:cubicBezTo>
                  <a:close/>
                  <a:moveTo>
                    <a:pt x="2414464" y="542062"/>
                  </a:moveTo>
                  <a:cubicBezTo>
                    <a:pt x="2520889" y="542178"/>
                    <a:pt x="2607658" y="456625"/>
                    <a:pt x="2609219" y="350038"/>
                  </a:cubicBezTo>
                  <a:cubicBezTo>
                    <a:pt x="2609703" y="242242"/>
                    <a:pt x="2523590" y="154079"/>
                    <a:pt x="2415985" y="152204"/>
                  </a:cubicBezTo>
                  <a:cubicBezTo>
                    <a:pt x="2309507" y="154053"/>
                    <a:pt x="2223825" y="240424"/>
                    <a:pt x="2222657" y="347085"/>
                  </a:cubicBezTo>
                  <a:cubicBezTo>
                    <a:pt x="2222645" y="453662"/>
                    <a:pt x="2308072" y="540500"/>
                    <a:pt x="2414464" y="542062"/>
                  </a:cubicBezTo>
                  <a:close/>
                  <a:moveTo>
                    <a:pt x="549363" y="1619244"/>
                  </a:moveTo>
                  <a:cubicBezTo>
                    <a:pt x="444758" y="1615339"/>
                    <a:pt x="355844" y="1700588"/>
                    <a:pt x="351470" y="1808220"/>
                  </a:cubicBezTo>
                  <a:cubicBezTo>
                    <a:pt x="347096" y="1914138"/>
                    <a:pt x="434583" y="2006817"/>
                    <a:pt x="541660" y="2009674"/>
                  </a:cubicBezTo>
                  <a:cubicBezTo>
                    <a:pt x="644934" y="2012436"/>
                    <a:pt x="734894" y="1924521"/>
                    <a:pt x="737746" y="1817936"/>
                  </a:cubicBezTo>
                  <a:cubicBezTo>
                    <a:pt x="739625" y="1711304"/>
                    <a:pt x="655777" y="1622868"/>
                    <a:pt x="549363" y="1619244"/>
                  </a:cubicBezTo>
                  <a:close/>
                  <a:moveTo>
                    <a:pt x="1673483" y="1813459"/>
                  </a:moveTo>
                  <a:cubicBezTo>
                    <a:pt x="1672820" y="1706855"/>
                    <a:pt x="1587147" y="1620365"/>
                    <a:pt x="1480725" y="1618863"/>
                  </a:cubicBezTo>
                  <a:cubicBezTo>
                    <a:pt x="1374282" y="1619893"/>
                    <a:pt x="1288201" y="1705988"/>
                    <a:pt x="1287016" y="1812602"/>
                  </a:cubicBezTo>
                  <a:cubicBezTo>
                    <a:pt x="1285970" y="1919282"/>
                    <a:pt x="1376691" y="2011103"/>
                    <a:pt x="1481676" y="2009769"/>
                  </a:cubicBezTo>
                  <a:cubicBezTo>
                    <a:pt x="1588022" y="2006892"/>
                    <a:pt x="1672905" y="1920016"/>
                    <a:pt x="1673483" y="1813459"/>
                  </a:cubicBezTo>
                  <a:close/>
                  <a:moveTo>
                    <a:pt x="2415225" y="1618863"/>
                  </a:moveTo>
                  <a:cubicBezTo>
                    <a:pt x="2307550" y="1623413"/>
                    <a:pt x="2223945" y="1714531"/>
                    <a:pt x="2228487" y="1822381"/>
                  </a:cubicBezTo>
                  <a:cubicBezTo>
                    <a:pt x="2232749" y="1923562"/>
                    <a:pt x="2313464" y="2004725"/>
                    <a:pt x="2414464" y="2009388"/>
                  </a:cubicBezTo>
                  <a:cubicBezTo>
                    <a:pt x="2519639" y="2010627"/>
                    <a:pt x="2610265" y="1918710"/>
                    <a:pt x="2609028" y="1812030"/>
                  </a:cubicBezTo>
                  <a:cubicBezTo>
                    <a:pt x="2607537" y="1705676"/>
                    <a:pt x="2521601" y="1619939"/>
                    <a:pt x="2415415" y="1618863"/>
                  </a:cubicBezTo>
                  <a:close/>
                  <a:moveTo>
                    <a:pt x="3350770" y="1618863"/>
                  </a:moveTo>
                  <a:cubicBezTo>
                    <a:pt x="3243105" y="1623628"/>
                    <a:pt x="3159682" y="1714913"/>
                    <a:pt x="3164439" y="1822753"/>
                  </a:cubicBezTo>
                  <a:cubicBezTo>
                    <a:pt x="3168901" y="1923920"/>
                    <a:pt x="3249769" y="2004918"/>
                    <a:pt x="3350770" y="2009388"/>
                  </a:cubicBezTo>
                  <a:cubicBezTo>
                    <a:pt x="3455946" y="2010436"/>
                    <a:pt x="3546381" y="1918520"/>
                    <a:pt x="3545050" y="1811840"/>
                  </a:cubicBezTo>
                  <a:cubicBezTo>
                    <a:pt x="3543501" y="1705355"/>
                    <a:pt x="3457281" y="1619629"/>
                    <a:pt x="3350960" y="1618863"/>
                  </a:cubicBezTo>
                  <a:close/>
                  <a:moveTo>
                    <a:pt x="2140209" y="1080415"/>
                  </a:moveTo>
                  <a:cubicBezTo>
                    <a:pt x="2140270" y="973513"/>
                    <a:pt x="2054457" y="886457"/>
                    <a:pt x="1947737" y="885153"/>
                  </a:cubicBezTo>
                  <a:cubicBezTo>
                    <a:pt x="1840996" y="886822"/>
                    <a:pt x="1755491" y="974250"/>
                    <a:pt x="1756025" y="1081177"/>
                  </a:cubicBezTo>
                  <a:cubicBezTo>
                    <a:pt x="1755447" y="1188069"/>
                    <a:pt x="1841490" y="1275192"/>
                    <a:pt x="1948208" y="1275771"/>
                  </a:cubicBezTo>
                  <a:cubicBezTo>
                    <a:pt x="1948305" y="1275772"/>
                    <a:pt x="1948401" y="1275772"/>
                    <a:pt x="1948498" y="1275773"/>
                  </a:cubicBezTo>
                  <a:cubicBezTo>
                    <a:pt x="2055214" y="1274936"/>
                    <a:pt x="2141048" y="1187606"/>
                    <a:pt x="2140212" y="1080715"/>
                  </a:cubicBezTo>
                  <a:cubicBezTo>
                    <a:pt x="2140211" y="1080615"/>
                    <a:pt x="2140210" y="1080515"/>
                    <a:pt x="2140209" y="1080415"/>
                  </a:cubicBezTo>
                  <a:close/>
                  <a:moveTo>
                    <a:pt x="3075945" y="1082225"/>
                  </a:moveTo>
                  <a:cubicBezTo>
                    <a:pt x="3077011" y="975276"/>
                    <a:pt x="2991941" y="887392"/>
                    <a:pt x="2885185" y="885153"/>
                  </a:cubicBezTo>
                  <a:cubicBezTo>
                    <a:pt x="2780580" y="883819"/>
                    <a:pt x="2692522" y="972211"/>
                    <a:pt x="2691761" y="1079463"/>
                  </a:cubicBezTo>
                  <a:cubicBezTo>
                    <a:pt x="2690230" y="1186345"/>
                    <a:pt x="2775492" y="1274234"/>
                    <a:pt x="2882201" y="1275769"/>
                  </a:cubicBezTo>
                  <a:cubicBezTo>
                    <a:pt x="2882308" y="1275770"/>
                    <a:pt x="2882415" y="1275771"/>
                    <a:pt x="2882522" y="1275773"/>
                  </a:cubicBezTo>
                  <a:cubicBezTo>
                    <a:pt x="2989189" y="1275931"/>
                    <a:pt x="3075788" y="1189447"/>
                    <a:pt x="3075945" y="1082606"/>
                  </a:cubicBezTo>
                  <a:cubicBezTo>
                    <a:pt x="3075945" y="1082479"/>
                    <a:pt x="3075946" y="1082352"/>
                    <a:pt x="3075945" y="1082225"/>
                  </a:cubicBezTo>
                  <a:close/>
                </a:path>
              </a:pathLst>
            </a:custGeom>
            <a:grpFill/>
            <a:ln w="9502"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524207B4-987F-0041-9976-85BB98B117F3}"/>
                </a:ext>
              </a:extLst>
            </p:cNvPr>
            <p:cNvSpPr/>
            <p:nvPr/>
          </p:nvSpPr>
          <p:spPr>
            <a:xfrm>
              <a:off x="5917575" y="4723724"/>
              <a:ext cx="152165" cy="152407"/>
            </a:xfrm>
            <a:custGeom>
              <a:avLst/>
              <a:gdLst>
                <a:gd name="connsiteX0" fmla="*/ 66958 w 152165"/>
                <a:gd name="connsiteY0" fmla="*/ 699 h 152407"/>
                <a:gd name="connsiteX1" fmla="*/ 151767 w 152165"/>
                <a:gd name="connsiteY1" fmla="*/ 67008 h 152407"/>
                <a:gd name="connsiteX2" fmla="*/ 85566 w 152165"/>
                <a:gd name="connsiteY2" fmla="*/ 151955 h 152407"/>
                <a:gd name="connsiteX3" fmla="*/ 68669 w 152165"/>
                <a:gd name="connsiteY3" fmla="*/ 152147 h 152407"/>
                <a:gd name="connsiteX4" fmla="*/ 566 w 152165"/>
                <a:gd name="connsiteY4" fmla="*/ 68722 h 152407"/>
                <a:gd name="connsiteX5" fmla="*/ 66957 w 152165"/>
                <a:gd name="connsiteY5" fmla="*/ 699 h 15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65" h="152407">
                  <a:moveTo>
                    <a:pt x="66958" y="699"/>
                  </a:moveTo>
                  <a:cubicBezTo>
                    <a:pt x="108658" y="-4448"/>
                    <a:pt x="146628" y="25239"/>
                    <a:pt x="151767" y="67008"/>
                  </a:cubicBezTo>
                  <a:cubicBezTo>
                    <a:pt x="156906" y="108776"/>
                    <a:pt x="127267" y="146808"/>
                    <a:pt x="85566" y="151955"/>
                  </a:cubicBezTo>
                  <a:cubicBezTo>
                    <a:pt x="79959" y="152647"/>
                    <a:pt x="74291" y="152711"/>
                    <a:pt x="68669" y="152147"/>
                  </a:cubicBezTo>
                  <a:cubicBezTo>
                    <a:pt x="26863" y="147946"/>
                    <a:pt x="-3628" y="110596"/>
                    <a:pt x="566" y="68722"/>
                  </a:cubicBezTo>
                  <a:cubicBezTo>
                    <a:pt x="4113" y="33296"/>
                    <a:pt x="31679" y="5053"/>
                    <a:pt x="66957" y="699"/>
                  </a:cubicBezTo>
                  <a:close/>
                </a:path>
              </a:pathLst>
            </a:custGeom>
            <a:grpFill/>
            <a:ln w="9502"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48024D90-3E0E-0841-8950-2D04101A36C6}"/>
                </a:ext>
              </a:extLst>
            </p:cNvPr>
            <p:cNvSpPr/>
            <p:nvPr/>
          </p:nvSpPr>
          <p:spPr>
            <a:xfrm>
              <a:off x="3309133" y="2885899"/>
              <a:ext cx="150734" cy="150522"/>
            </a:xfrm>
            <a:custGeom>
              <a:avLst/>
              <a:gdLst>
                <a:gd name="connsiteX0" fmla="*/ 81299 w 150734"/>
                <a:gd name="connsiteY0" fmla="*/ 294 h 150522"/>
                <a:gd name="connsiteX1" fmla="*/ 150799 w 150734"/>
                <a:gd name="connsiteY1" fmla="*/ 78092 h 150522"/>
                <a:gd name="connsiteX2" fmla="*/ 150718 w 150734"/>
                <a:gd name="connsiteY2" fmla="*/ 79352 h 150522"/>
                <a:gd name="connsiteX3" fmla="*/ 72265 w 150734"/>
                <a:gd name="connsiteY3" fmla="*/ 150599 h 150522"/>
                <a:gd name="connsiteX4" fmla="*/ 183 w 150734"/>
                <a:gd name="connsiteY4" fmla="*/ 72589 h 150522"/>
                <a:gd name="connsiteX5" fmla="*/ 79893 w 150734"/>
                <a:gd name="connsiteY5" fmla="*/ 212 h 150522"/>
                <a:gd name="connsiteX6" fmla="*/ 81299 w 150734"/>
                <a:gd name="connsiteY6" fmla="*/ 294 h 15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4" h="150522">
                  <a:moveTo>
                    <a:pt x="81299" y="294"/>
                  </a:moveTo>
                  <a:cubicBezTo>
                    <a:pt x="121939" y="2554"/>
                    <a:pt x="153055" y="37385"/>
                    <a:pt x="150799" y="78092"/>
                  </a:cubicBezTo>
                  <a:cubicBezTo>
                    <a:pt x="150776" y="78512"/>
                    <a:pt x="150749" y="78932"/>
                    <a:pt x="150718" y="79352"/>
                  </a:cubicBezTo>
                  <a:cubicBezTo>
                    <a:pt x="148070" y="120426"/>
                    <a:pt x="113335" y="151971"/>
                    <a:pt x="72265" y="150599"/>
                  </a:cubicBezTo>
                  <a:cubicBezTo>
                    <a:pt x="31423" y="147779"/>
                    <a:pt x="-165" y="113593"/>
                    <a:pt x="183" y="72589"/>
                  </a:cubicBezTo>
                  <a:cubicBezTo>
                    <a:pt x="2241" y="30555"/>
                    <a:pt x="37928" y="-1849"/>
                    <a:pt x="79893" y="212"/>
                  </a:cubicBezTo>
                  <a:cubicBezTo>
                    <a:pt x="80362" y="235"/>
                    <a:pt x="80831" y="263"/>
                    <a:pt x="81299" y="294"/>
                  </a:cubicBezTo>
                  <a:close/>
                </a:path>
              </a:pathLst>
            </a:custGeom>
            <a:grpFill/>
            <a:ln w="9502" cap="flat">
              <a:noFill/>
              <a:prstDash val="solid"/>
              <a:miter/>
            </a:ln>
          </p:spPr>
          <p:txBody>
            <a:bodyPr rtlCol="0" anchor="ctr"/>
            <a:lstStyle/>
            <a:p>
              <a:endParaRPr lang="en-RO"/>
            </a:p>
          </p:txBody>
        </p:sp>
      </p:grpSp>
      <p:grpSp>
        <p:nvGrpSpPr>
          <p:cNvPr id="78" name="Graphic 43">
            <a:extLst>
              <a:ext uri="{FF2B5EF4-FFF2-40B4-BE49-F238E27FC236}">
                <a16:creationId xmlns:a16="http://schemas.microsoft.com/office/drawing/2014/main" id="{9D4DDAF3-0B0C-2E48-A1EE-EEB32F095096}"/>
              </a:ext>
            </a:extLst>
          </p:cNvPr>
          <p:cNvGrpSpPr>
            <a:grpSpLocks noChangeAspect="1"/>
          </p:cNvGrpSpPr>
          <p:nvPr/>
        </p:nvGrpSpPr>
        <p:grpSpPr>
          <a:xfrm>
            <a:off x="6723727" y="1848278"/>
            <a:ext cx="387692" cy="432000"/>
            <a:chOff x="1494692" y="0"/>
            <a:chExt cx="6154615" cy="6858000"/>
          </a:xfrm>
          <a:solidFill>
            <a:schemeClr val="bg1"/>
          </a:solidFill>
        </p:grpSpPr>
        <p:sp>
          <p:nvSpPr>
            <p:cNvPr id="79" name="Freeform 78">
              <a:extLst>
                <a:ext uri="{FF2B5EF4-FFF2-40B4-BE49-F238E27FC236}">
                  <a16:creationId xmlns:a16="http://schemas.microsoft.com/office/drawing/2014/main" id="{33734D82-96ED-1849-905B-61D0B29104E4}"/>
                </a:ext>
              </a:extLst>
            </p:cNvPr>
            <p:cNvSpPr/>
            <p:nvPr/>
          </p:nvSpPr>
          <p:spPr>
            <a:xfrm>
              <a:off x="1494554" y="1768635"/>
              <a:ext cx="5084886" cy="5091563"/>
            </a:xfrm>
            <a:custGeom>
              <a:avLst/>
              <a:gdLst>
                <a:gd name="connsiteX0" fmla="*/ 274589 w 5084886"/>
                <a:gd name="connsiteY0" fmla="*/ 2409952 h 5091563"/>
                <a:gd name="connsiteX1" fmla="*/ 943635 w 5084886"/>
                <a:gd name="connsiteY1" fmla="*/ 2409952 h 5091563"/>
                <a:gd name="connsiteX2" fmla="*/ 1138980 w 5084886"/>
                <a:gd name="connsiteY2" fmla="*/ 2605580 h 5091563"/>
                <a:gd name="connsiteX3" fmla="*/ 1140188 w 5084886"/>
                <a:gd name="connsiteY3" fmla="*/ 2827037 h 5091563"/>
                <a:gd name="connsiteX4" fmla="*/ 1332348 w 5084886"/>
                <a:gd name="connsiteY4" fmla="*/ 3025193 h 5091563"/>
                <a:gd name="connsiteX5" fmla="*/ 1538673 w 5084886"/>
                <a:gd name="connsiteY5" fmla="*/ 2832862 h 5091563"/>
                <a:gd name="connsiteX6" fmla="*/ 1540759 w 5084886"/>
                <a:gd name="connsiteY6" fmla="*/ 2568653 h 5091563"/>
                <a:gd name="connsiteX7" fmla="*/ 1697672 w 5084886"/>
                <a:gd name="connsiteY7" fmla="*/ 2410446 h 5091563"/>
                <a:gd name="connsiteX8" fmla="*/ 2325761 w 5084886"/>
                <a:gd name="connsiteY8" fmla="*/ 2410061 h 5091563"/>
                <a:gd name="connsiteX9" fmla="*/ 2406468 w 5084886"/>
                <a:gd name="connsiteY9" fmla="*/ 2410061 h 5091563"/>
                <a:gd name="connsiteX10" fmla="*/ 2406468 w 5084886"/>
                <a:gd name="connsiteY10" fmla="*/ 1807294 h 5091563"/>
                <a:gd name="connsiteX11" fmla="*/ 2252081 w 5084886"/>
                <a:gd name="connsiteY11" fmla="*/ 1806964 h 5091563"/>
                <a:gd name="connsiteX12" fmla="*/ 1800395 w 5084886"/>
                <a:gd name="connsiteY12" fmla="*/ 1406914 h 5091563"/>
                <a:gd name="connsiteX13" fmla="*/ 2154464 w 5084886"/>
                <a:gd name="connsiteY13" fmla="*/ 886574 h 5091563"/>
                <a:gd name="connsiteX14" fmla="*/ 2405974 w 5084886"/>
                <a:gd name="connsiteY14" fmla="*/ 863879 h 5091563"/>
                <a:gd name="connsiteX15" fmla="*/ 2405974 w 5084886"/>
                <a:gd name="connsiteY15" fmla="*/ 270728 h 5091563"/>
                <a:gd name="connsiteX16" fmla="*/ 2331855 w 5084886"/>
                <a:gd name="connsiteY16" fmla="*/ 266991 h 5091563"/>
                <a:gd name="connsiteX17" fmla="*/ 1539607 w 5084886"/>
                <a:gd name="connsiteY17" fmla="*/ 266662 h 5091563"/>
                <a:gd name="connsiteX18" fmla="*/ 1454232 w 5084886"/>
                <a:gd name="connsiteY18" fmla="*/ 262265 h 5091563"/>
                <a:gd name="connsiteX19" fmla="*/ 1347227 w 5084886"/>
                <a:gd name="connsiteY19" fmla="*/ 136590 h 5091563"/>
                <a:gd name="connsiteX20" fmla="*/ 1456154 w 5084886"/>
                <a:gd name="connsiteY20" fmla="*/ 5805 h 5091563"/>
                <a:gd name="connsiteX21" fmla="*/ 1527198 w 5084886"/>
                <a:gd name="connsiteY21" fmla="*/ 969 h 5091563"/>
                <a:gd name="connsiteX22" fmla="*/ 2497882 w 5084886"/>
                <a:gd name="connsiteY22" fmla="*/ 969 h 5091563"/>
                <a:gd name="connsiteX23" fmla="*/ 2676316 w 5084886"/>
                <a:gd name="connsiteY23" fmla="*/ 181101 h 5091563"/>
                <a:gd name="connsiteX24" fmla="*/ 2676316 w 5084886"/>
                <a:gd name="connsiteY24" fmla="*/ 959770 h 5091563"/>
                <a:gd name="connsiteX25" fmla="*/ 2495905 w 5084886"/>
                <a:gd name="connsiteY25" fmla="*/ 1137650 h 5091563"/>
                <a:gd name="connsiteX26" fmla="*/ 2281784 w 5084886"/>
                <a:gd name="connsiteY26" fmla="*/ 1137979 h 5091563"/>
                <a:gd name="connsiteX27" fmla="*/ 2061349 w 5084886"/>
                <a:gd name="connsiteY27" fmla="*/ 1341301 h 5091563"/>
                <a:gd name="connsiteX28" fmla="*/ 2278600 w 5084886"/>
                <a:gd name="connsiteY28" fmla="*/ 1539128 h 5091563"/>
                <a:gd name="connsiteX29" fmla="*/ 2506996 w 5084886"/>
                <a:gd name="connsiteY29" fmla="*/ 1539788 h 5091563"/>
                <a:gd name="connsiteX30" fmla="*/ 2676206 w 5084886"/>
                <a:gd name="connsiteY30" fmla="*/ 1709150 h 5091563"/>
                <a:gd name="connsiteX31" fmla="*/ 2676536 w 5084886"/>
                <a:gd name="connsiteY31" fmla="*/ 2323512 h 5091563"/>
                <a:gd name="connsiteX32" fmla="*/ 2676536 w 5084886"/>
                <a:gd name="connsiteY32" fmla="*/ 2405171 h 5091563"/>
                <a:gd name="connsiteX33" fmla="*/ 3282993 w 5084886"/>
                <a:gd name="connsiteY33" fmla="*/ 2405171 h 5091563"/>
                <a:gd name="connsiteX34" fmla="*/ 3283432 w 5084886"/>
                <a:gd name="connsiteY34" fmla="*/ 2240315 h 5091563"/>
                <a:gd name="connsiteX35" fmla="*/ 3751205 w 5084886"/>
                <a:gd name="connsiteY35" fmla="*/ 1794820 h 5091563"/>
                <a:gd name="connsiteX36" fmla="*/ 4213707 w 5084886"/>
                <a:gd name="connsiteY36" fmla="*/ 2246634 h 5091563"/>
                <a:gd name="connsiteX37" fmla="*/ 4214037 w 5084886"/>
                <a:gd name="connsiteY37" fmla="*/ 2410006 h 5091563"/>
                <a:gd name="connsiteX38" fmla="*/ 4299466 w 5084886"/>
                <a:gd name="connsiteY38" fmla="*/ 2410006 h 5091563"/>
                <a:gd name="connsiteX39" fmla="*/ 4913225 w 5084886"/>
                <a:gd name="connsiteY39" fmla="*/ 2410336 h 5091563"/>
                <a:gd name="connsiteX40" fmla="*/ 5085236 w 5084886"/>
                <a:gd name="connsiteY40" fmla="*/ 2584204 h 5091563"/>
                <a:gd name="connsiteX41" fmla="*/ 5085236 w 5084886"/>
                <a:gd name="connsiteY41" fmla="*/ 4648748 h 5091563"/>
                <a:gd name="connsiteX42" fmla="*/ 4644530 w 5084886"/>
                <a:gd name="connsiteY42" fmla="*/ 5091551 h 5091563"/>
                <a:gd name="connsiteX43" fmla="*/ 440615 w 5084886"/>
                <a:gd name="connsiteY43" fmla="*/ 5091551 h 5091563"/>
                <a:gd name="connsiteX44" fmla="*/ 843 w 5084886"/>
                <a:gd name="connsiteY44" fmla="*/ 4647155 h 5091563"/>
                <a:gd name="connsiteX45" fmla="*/ 843 w 5084886"/>
                <a:gd name="connsiteY45" fmla="*/ 446629 h 5091563"/>
                <a:gd name="connsiteX46" fmla="*/ 445062 w 5084886"/>
                <a:gd name="connsiteY46" fmla="*/ 1079 h 5091563"/>
                <a:gd name="connsiteX47" fmla="*/ 573261 w 5084886"/>
                <a:gd name="connsiteY47" fmla="*/ 5200 h 5091563"/>
                <a:gd name="connsiteX48" fmla="*/ 687843 w 5084886"/>
                <a:gd name="connsiteY48" fmla="*/ 136151 h 5091563"/>
                <a:gd name="connsiteX49" fmla="*/ 569143 w 5084886"/>
                <a:gd name="connsiteY49" fmla="*/ 263969 h 5091563"/>
                <a:gd name="connsiteX50" fmla="*/ 419423 w 5084886"/>
                <a:gd name="connsiteY50" fmla="*/ 267925 h 5091563"/>
                <a:gd name="connsiteX51" fmla="*/ 270196 w 5084886"/>
                <a:gd name="connsiteY51" fmla="*/ 423220 h 5091563"/>
                <a:gd name="connsiteX52" fmla="*/ 269867 w 5084886"/>
                <a:gd name="connsiteY52" fmla="*/ 2373463 h 5091563"/>
                <a:gd name="connsiteX53" fmla="*/ 274589 w 5084886"/>
                <a:gd name="connsiteY53" fmla="*/ 2409952 h 5091563"/>
                <a:gd name="connsiteX54" fmla="*/ 269538 w 5084886"/>
                <a:gd name="connsiteY54" fmla="*/ 2682238 h 5091563"/>
                <a:gd name="connsiteX55" fmla="*/ 269538 w 5084886"/>
                <a:gd name="connsiteY55" fmla="*/ 2750763 h 5091563"/>
                <a:gd name="connsiteX56" fmla="*/ 269538 w 5084886"/>
                <a:gd name="connsiteY56" fmla="*/ 4636439 h 5091563"/>
                <a:gd name="connsiteX57" fmla="*/ 459721 w 5084886"/>
                <a:gd name="connsiteY57" fmla="*/ 4822451 h 5091563"/>
                <a:gd name="connsiteX58" fmla="*/ 2329440 w 5084886"/>
                <a:gd name="connsiteY58" fmla="*/ 4822451 h 5091563"/>
                <a:gd name="connsiteX59" fmla="*/ 2410806 w 5084886"/>
                <a:gd name="connsiteY59" fmla="*/ 4822451 h 5091563"/>
                <a:gd name="connsiteX60" fmla="*/ 2410806 w 5084886"/>
                <a:gd name="connsiteY60" fmla="*/ 4735242 h 5091563"/>
                <a:gd name="connsiteX61" fmla="*/ 2411190 w 5084886"/>
                <a:gd name="connsiteY61" fmla="*/ 4113846 h 5091563"/>
                <a:gd name="connsiteX62" fmla="*/ 2572495 w 5084886"/>
                <a:gd name="connsiteY62" fmla="*/ 3951518 h 5091563"/>
                <a:gd name="connsiteX63" fmla="*/ 2822303 w 5084886"/>
                <a:gd name="connsiteY63" fmla="*/ 3950639 h 5091563"/>
                <a:gd name="connsiteX64" fmla="*/ 3025444 w 5084886"/>
                <a:gd name="connsiteY64" fmla="*/ 3753746 h 5091563"/>
                <a:gd name="connsiteX65" fmla="*/ 2820656 w 5084886"/>
                <a:gd name="connsiteY65" fmla="*/ 3550754 h 5091563"/>
                <a:gd name="connsiteX66" fmla="*/ 2599452 w 5084886"/>
                <a:gd name="connsiteY66" fmla="*/ 3550204 h 5091563"/>
                <a:gd name="connsiteX67" fmla="*/ 2410806 w 5084886"/>
                <a:gd name="connsiteY67" fmla="*/ 3365071 h 5091563"/>
                <a:gd name="connsiteX68" fmla="*/ 2410806 w 5084886"/>
                <a:gd name="connsiteY68" fmla="*/ 2757907 h 5091563"/>
                <a:gd name="connsiteX69" fmla="*/ 2410806 w 5084886"/>
                <a:gd name="connsiteY69" fmla="*/ 2684766 h 5091563"/>
                <a:gd name="connsiteX70" fmla="*/ 1814395 w 5084886"/>
                <a:gd name="connsiteY70" fmla="*/ 2684766 h 5091563"/>
                <a:gd name="connsiteX71" fmla="*/ 1790128 w 5084886"/>
                <a:gd name="connsiteY71" fmla="*/ 2938369 h 5091563"/>
                <a:gd name="connsiteX72" fmla="*/ 1282002 w 5084886"/>
                <a:gd name="connsiteY72" fmla="*/ 3292095 h 5091563"/>
                <a:gd name="connsiteX73" fmla="*/ 871932 w 5084886"/>
                <a:gd name="connsiteY73" fmla="*/ 2833081 h 5091563"/>
                <a:gd name="connsiteX74" fmla="*/ 871932 w 5084886"/>
                <a:gd name="connsiteY74" fmla="*/ 2682238 h 5091563"/>
                <a:gd name="connsiteX75" fmla="*/ 2680434 w 5084886"/>
                <a:gd name="connsiteY75" fmla="*/ 4822506 h 5091563"/>
                <a:gd name="connsiteX76" fmla="*/ 2757298 w 5084886"/>
                <a:gd name="connsiteY76" fmla="*/ 4822506 h 5091563"/>
                <a:gd name="connsiteX77" fmla="*/ 4627291 w 5084886"/>
                <a:gd name="connsiteY77" fmla="*/ 4822506 h 5091563"/>
                <a:gd name="connsiteX78" fmla="*/ 4818298 w 5084886"/>
                <a:gd name="connsiteY78" fmla="*/ 4629405 h 5091563"/>
                <a:gd name="connsiteX79" fmla="*/ 4818298 w 5084886"/>
                <a:gd name="connsiteY79" fmla="*/ 2757742 h 5091563"/>
                <a:gd name="connsiteX80" fmla="*/ 4814345 w 5084886"/>
                <a:gd name="connsiteY80" fmla="*/ 2678996 h 5091563"/>
                <a:gd name="connsiteX81" fmla="*/ 4122129 w 5084886"/>
                <a:gd name="connsiteY81" fmla="*/ 2678996 h 5091563"/>
                <a:gd name="connsiteX82" fmla="*/ 3949240 w 5084886"/>
                <a:gd name="connsiteY82" fmla="*/ 2506392 h 5091563"/>
                <a:gd name="connsiteX83" fmla="*/ 3948636 w 5084886"/>
                <a:gd name="connsiteY83" fmla="*/ 2284936 h 5091563"/>
                <a:gd name="connsiteX84" fmla="*/ 3747636 w 5084886"/>
                <a:gd name="connsiteY84" fmla="*/ 2064194 h 5091563"/>
                <a:gd name="connsiteX85" fmla="*/ 3546911 w 5084886"/>
                <a:gd name="connsiteY85" fmla="*/ 2286035 h 5091563"/>
                <a:gd name="connsiteX86" fmla="*/ 3546088 w 5084886"/>
                <a:gd name="connsiteY86" fmla="*/ 2521779 h 5091563"/>
                <a:gd name="connsiteX87" fmla="*/ 3387473 w 5084886"/>
                <a:gd name="connsiteY87" fmla="*/ 2678831 h 5091563"/>
                <a:gd name="connsiteX88" fmla="*/ 2923544 w 5084886"/>
                <a:gd name="connsiteY88" fmla="*/ 2679161 h 5091563"/>
                <a:gd name="connsiteX89" fmla="*/ 2676536 w 5084886"/>
                <a:gd name="connsiteY89" fmla="*/ 2679161 h 5091563"/>
                <a:gd name="connsiteX90" fmla="*/ 2676536 w 5084886"/>
                <a:gd name="connsiteY90" fmla="*/ 3280775 h 5091563"/>
                <a:gd name="connsiteX91" fmla="*/ 2808303 w 5084886"/>
                <a:gd name="connsiteY91" fmla="*/ 3280775 h 5091563"/>
                <a:gd name="connsiteX92" fmla="*/ 3291448 w 5084886"/>
                <a:gd name="connsiteY92" fmla="*/ 3749570 h 5091563"/>
                <a:gd name="connsiteX93" fmla="*/ 2802812 w 5084886"/>
                <a:gd name="connsiteY93" fmla="*/ 4220343 h 5091563"/>
                <a:gd name="connsiteX94" fmla="*/ 2679885 w 5084886"/>
                <a:gd name="connsiteY94" fmla="*/ 4220343 h 509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84886" h="5091563">
                  <a:moveTo>
                    <a:pt x="274589" y="2409952"/>
                  </a:moveTo>
                  <a:cubicBezTo>
                    <a:pt x="501667" y="2409952"/>
                    <a:pt x="722651" y="2409952"/>
                    <a:pt x="943635" y="2409952"/>
                  </a:cubicBezTo>
                  <a:cubicBezTo>
                    <a:pt x="1095277" y="2409952"/>
                    <a:pt x="1138541" y="2453583"/>
                    <a:pt x="1138980" y="2605580"/>
                  </a:cubicBezTo>
                  <a:cubicBezTo>
                    <a:pt x="1138980" y="2679381"/>
                    <a:pt x="1137168" y="2753291"/>
                    <a:pt x="1140188" y="2827037"/>
                  </a:cubicBezTo>
                  <a:cubicBezTo>
                    <a:pt x="1144910" y="2943260"/>
                    <a:pt x="1223311" y="3022336"/>
                    <a:pt x="1332348" y="3025193"/>
                  </a:cubicBezTo>
                  <a:cubicBezTo>
                    <a:pt x="1444185" y="3028106"/>
                    <a:pt x="1531591" y="2949964"/>
                    <a:pt x="1538673" y="2832862"/>
                  </a:cubicBezTo>
                  <a:cubicBezTo>
                    <a:pt x="1544163" y="2744939"/>
                    <a:pt x="1539771" y="2656741"/>
                    <a:pt x="1540759" y="2568653"/>
                  </a:cubicBezTo>
                  <a:cubicBezTo>
                    <a:pt x="1541912" y="2460013"/>
                    <a:pt x="1589184" y="2411051"/>
                    <a:pt x="1697672" y="2410446"/>
                  </a:cubicBezTo>
                  <a:cubicBezTo>
                    <a:pt x="1907017" y="2409182"/>
                    <a:pt x="2116416" y="2410061"/>
                    <a:pt x="2325761" y="2410061"/>
                  </a:cubicBezTo>
                  <a:lnTo>
                    <a:pt x="2406468" y="2410061"/>
                  </a:lnTo>
                  <a:lnTo>
                    <a:pt x="2406468" y="1807294"/>
                  </a:lnTo>
                  <a:cubicBezTo>
                    <a:pt x="2354475" y="1807294"/>
                    <a:pt x="2303196" y="1809052"/>
                    <a:pt x="2252081" y="1806964"/>
                  </a:cubicBezTo>
                  <a:cubicBezTo>
                    <a:pt x="2019019" y="1797457"/>
                    <a:pt x="1824223" y="1624359"/>
                    <a:pt x="1800395" y="1406914"/>
                  </a:cubicBezTo>
                  <a:cubicBezTo>
                    <a:pt x="1772944" y="1156278"/>
                    <a:pt x="1914264" y="943175"/>
                    <a:pt x="2154464" y="886574"/>
                  </a:cubicBezTo>
                  <a:cubicBezTo>
                    <a:pt x="2234073" y="867836"/>
                    <a:pt x="2319173" y="871078"/>
                    <a:pt x="2405974" y="863879"/>
                  </a:cubicBezTo>
                  <a:lnTo>
                    <a:pt x="2405974" y="270728"/>
                  </a:lnTo>
                  <a:cubicBezTo>
                    <a:pt x="2381817" y="269464"/>
                    <a:pt x="2356836" y="267046"/>
                    <a:pt x="2331855" y="266991"/>
                  </a:cubicBezTo>
                  <a:cubicBezTo>
                    <a:pt x="2067772" y="266698"/>
                    <a:pt x="1803689" y="266588"/>
                    <a:pt x="1539607" y="266662"/>
                  </a:cubicBezTo>
                  <a:cubicBezTo>
                    <a:pt x="1511112" y="266662"/>
                    <a:pt x="1482123" y="267101"/>
                    <a:pt x="1454232" y="262265"/>
                  </a:cubicBezTo>
                  <a:cubicBezTo>
                    <a:pt x="1393446" y="250822"/>
                    <a:pt x="1348876" y="198476"/>
                    <a:pt x="1347227" y="136590"/>
                  </a:cubicBezTo>
                  <a:cubicBezTo>
                    <a:pt x="1345689" y="74275"/>
                    <a:pt x="1392631" y="16795"/>
                    <a:pt x="1456154" y="5805"/>
                  </a:cubicBezTo>
                  <a:cubicBezTo>
                    <a:pt x="1479656" y="2184"/>
                    <a:pt x="1503423" y="567"/>
                    <a:pt x="1527198" y="969"/>
                  </a:cubicBezTo>
                  <a:cubicBezTo>
                    <a:pt x="1850760" y="639"/>
                    <a:pt x="2174321" y="639"/>
                    <a:pt x="2497882" y="969"/>
                  </a:cubicBezTo>
                  <a:cubicBezTo>
                    <a:pt x="2633382" y="1244"/>
                    <a:pt x="2676042" y="44436"/>
                    <a:pt x="2676316" y="181101"/>
                  </a:cubicBezTo>
                  <a:cubicBezTo>
                    <a:pt x="2676865" y="440658"/>
                    <a:pt x="2676865" y="700214"/>
                    <a:pt x="2676316" y="959770"/>
                  </a:cubicBezTo>
                  <a:cubicBezTo>
                    <a:pt x="2676042" y="1095172"/>
                    <a:pt x="2632778" y="1137155"/>
                    <a:pt x="2495905" y="1137650"/>
                  </a:cubicBezTo>
                  <a:cubicBezTo>
                    <a:pt x="2424531" y="1137650"/>
                    <a:pt x="2353158" y="1136551"/>
                    <a:pt x="2281784" y="1137979"/>
                  </a:cubicBezTo>
                  <a:cubicBezTo>
                    <a:pt x="2151335" y="1140672"/>
                    <a:pt x="2059976" y="1225902"/>
                    <a:pt x="2061349" y="1341301"/>
                  </a:cubicBezTo>
                  <a:cubicBezTo>
                    <a:pt x="2062666" y="1455052"/>
                    <a:pt x="2151060" y="1536436"/>
                    <a:pt x="2278600" y="1539128"/>
                  </a:cubicBezTo>
                  <a:cubicBezTo>
                    <a:pt x="2354695" y="1540722"/>
                    <a:pt x="2430845" y="1538579"/>
                    <a:pt x="2506996" y="1539788"/>
                  </a:cubicBezTo>
                  <a:cubicBezTo>
                    <a:pt x="2627782" y="1541766"/>
                    <a:pt x="2675493" y="1588585"/>
                    <a:pt x="2676206" y="1709150"/>
                  </a:cubicBezTo>
                  <a:cubicBezTo>
                    <a:pt x="2677359" y="1913955"/>
                    <a:pt x="2676536" y="2118706"/>
                    <a:pt x="2676536" y="2323512"/>
                  </a:cubicBezTo>
                  <a:lnTo>
                    <a:pt x="2676536" y="2405171"/>
                  </a:lnTo>
                  <a:lnTo>
                    <a:pt x="3282993" y="2405171"/>
                  </a:lnTo>
                  <a:cubicBezTo>
                    <a:pt x="3282993" y="2348350"/>
                    <a:pt x="3280193" y="2294058"/>
                    <a:pt x="3283432" y="2240315"/>
                  </a:cubicBezTo>
                  <a:cubicBezTo>
                    <a:pt x="3298641" y="1987536"/>
                    <a:pt x="3505295" y="1791468"/>
                    <a:pt x="3751205" y="1794820"/>
                  </a:cubicBezTo>
                  <a:cubicBezTo>
                    <a:pt x="4000684" y="1798172"/>
                    <a:pt x="4201958" y="1994240"/>
                    <a:pt x="4213707" y="2246634"/>
                  </a:cubicBezTo>
                  <a:cubicBezTo>
                    <a:pt x="4216123" y="2298289"/>
                    <a:pt x="4214037" y="2350164"/>
                    <a:pt x="4214037" y="2410006"/>
                  </a:cubicBezTo>
                  <a:lnTo>
                    <a:pt x="4299466" y="2410006"/>
                  </a:lnTo>
                  <a:cubicBezTo>
                    <a:pt x="4504034" y="2410006"/>
                    <a:pt x="4708602" y="2409347"/>
                    <a:pt x="4913225" y="2410336"/>
                  </a:cubicBezTo>
                  <a:cubicBezTo>
                    <a:pt x="5037196" y="2410886"/>
                    <a:pt x="5085181" y="2459793"/>
                    <a:pt x="5085236" y="2584204"/>
                  </a:cubicBezTo>
                  <a:cubicBezTo>
                    <a:pt x="5085492" y="3272349"/>
                    <a:pt x="5085492" y="3960530"/>
                    <a:pt x="5085236" y="4648748"/>
                  </a:cubicBezTo>
                  <a:cubicBezTo>
                    <a:pt x="5084961" y="4919881"/>
                    <a:pt x="4915037" y="5091441"/>
                    <a:pt x="4644530" y="5091551"/>
                  </a:cubicBezTo>
                  <a:cubicBezTo>
                    <a:pt x="3243262" y="5092357"/>
                    <a:pt x="1841957" y="5092357"/>
                    <a:pt x="440615" y="5091551"/>
                  </a:cubicBezTo>
                  <a:cubicBezTo>
                    <a:pt x="170438" y="5091551"/>
                    <a:pt x="898" y="4918397"/>
                    <a:pt x="843" y="4647155"/>
                  </a:cubicBezTo>
                  <a:cubicBezTo>
                    <a:pt x="440" y="3246979"/>
                    <a:pt x="440" y="1846804"/>
                    <a:pt x="843" y="446629"/>
                  </a:cubicBezTo>
                  <a:cubicBezTo>
                    <a:pt x="843" y="169781"/>
                    <a:pt x="167144" y="3662"/>
                    <a:pt x="445062" y="1079"/>
                  </a:cubicBezTo>
                  <a:cubicBezTo>
                    <a:pt x="487839" y="-245"/>
                    <a:pt x="530657" y="1131"/>
                    <a:pt x="573261" y="5200"/>
                  </a:cubicBezTo>
                  <a:cubicBezTo>
                    <a:pt x="643975" y="13498"/>
                    <a:pt x="688557" y="67076"/>
                    <a:pt x="687843" y="136151"/>
                  </a:cubicBezTo>
                  <a:cubicBezTo>
                    <a:pt x="687129" y="205225"/>
                    <a:pt x="640352" y="257375"/>
                    <a:pt x="569143" y="263969"/>
                  </a:cubicBezTo>
                  <a:cubicBezTo>
                    <a:pt x="519730" y="268530"/>
                    <a:pt x="469165" y="263969"/>
                    <a:pt x="419423" y="267925"/>
                  </a:cubicBezTo>
                  <a:cubicBezTo>
                    <a:pt x="321695" y="275179"/>
                    <a:pt x="270361" y="326229"/>
                    <a:pt x="270196" y="423220"/>
                  </a:cubicBezTo>
                  <a:cubicBezTo>
                    <a:pt x="269172" y="1073301"/>
                    <a:pt x="269062" y="1723382"/>
                    <a:pt x="269867" y="2373463"/>
                  </a:cubicBezTo>
                  <a:cubicBezTo>
                    <a:pt x="270811" y="2385700"/>
                    <a:pt x="272387" y="2397879"/>
                    <a:pt x="274589" y="2409952"/>
                  </a:cubicBezTo>
                  <a:close/>
                  <a:moveTo>
                    <a:pt x="269538" y="2682238"/>
                  </a:moveTo>
                  <a:lnTo>
                    <a:pt x="269538" y="2750763"/>
                  </a:lnTo>
                  <a:cubicBezTo>
                    <a:pt x="269538" y="3379303"/>
                    <a:pt x="269538" y="4007862"/>
                    <a:pt x="269538" y="4636439"/>
                  </a:cubicBezTo>
                  <a:cubicBezTo>
                    <a:pt x="269538" y="4776731"/>
                    <a:pt x="316754" y="4822396"/>
                    <a:pt x="459721" y="4822451"/>
                  </a:cubicBezTo>
                  <a:cubicBezTo>
                    <a:pt x="1082979" y="4822451"/>
                    <a:pt x="1706219" y="4822451"/>
                    <a:pt x="2329440" y="4822451"/>
                  </a:cubicBezTo>
                  <a:lnTo>
                    <a:pt x="2410806" y="4822451"/>
                  </a:lnTo>
                  <a:lnTo>
                    <a:pt x="2410806" y="4735242"/>
                  </a:lnTo>
                  <a:cubicBezTo>
                    <a:pt x="2410806" y="4528128"/>
                    <a:pt x="2410037" y="4320960"/>
                    <a:pt x="2411190" y="4113846"/>
                  </a:cubicBezTo>
                  <a:cubicBezTo>
                    <a:pt x="2411849" y="4001689"/>
                    <a:pt x="2460603" y="3953221"/>
                    <a:pt x="2572495" y="3951518"/>
                  </a:cubicBezTo>
                  <a:cubicBezTo>
                    <a:pt x="2655783" y="3950254"/>
                    <a:pt x="2739070" y="3952672"/>
                    <a:pt x="2822303" y="3950639"/>
                  </a:cubicBezTo>
                  <a:cubicBezTo>
                    <a:pt x="2936995" y="3947836"/>
                    <a:pt x="3023687" y="3862716"/>
                    <a:pt x="3025444" y="3753746"/>
                  </a:cubicBezTo>
                  <a:cubicBezTo>
                    <a:pt x="3027365" y="3642853"/>
                    <a:pt x="2938697" y="3553831"/>
                    <a:pt x="2820656" y="3550754"/>
                  </a:cubicBezTo>
                  <a:cubicBezTo>
                    <a:pt x="2746976" y="3548830"/>
                    <a:pt x="2673187" y="3550314"/>
                    <a:pt x="2599452" y="3550204"/>
                  </a:cubicBezTo>
                  <a:cubicBezTo>
                    <a:pt x="2453356" y="3550204"/>
                    <a:pt x="2411025" y="3508770"/>
                    <a:pt x="2410806" y="3365071"/>
                  </a:cubicBezTo>
                  <a:cubicBezTo>
                    <a:pt x="2410476" y="3162701"/>
                    <a:pt x="2410476" y="2960313"/>
                    <a:pt x="2410806" y="2757907"/>
                  </a:cubicBezTo>
                  <a:lnTo>
                    <a:pt x="2410806" y="2684766"/>
                  </a:lnTo>
                  <a:lnTo>
                    <a:pt x="1814395" y="2684766"/>
                  </a:lnTo>
                  <a:cubicBezTo>
                    <a:pt x="1806599" y="2773514"/>
                    <a:pt x="1809564" y="2858689"/>
                    <a:pt x="1790128" y="2938369"/>
                  </a:cubicBezTo>
                  <a:cubicBezTo>
                    <a:pt x="1733084" y="3172519"/>
                    <a:pt x="1517865" y="3318307"/>
                    <a:pt x="1282002" y="3292095"/>
                  </a:cubicBezTo>
                  <a:cubicBezTo>
                    <a:pt x="1057614" y="3267202"/>
                    <a:pt x="880168" y="3069045"/>
                    <a:pt x="871932" y="2833081"/>
                  </a:cubicBezTo>
                  <a:cubicBezTo>
                    <a:pt x="870230" y="2783625"/>
                    <a:pt x="871932" y="2734498"/>
                    <a:pt x="871932" y="2682238"/>
                  </a:cubicBezTo>
                  <a:close/>
                  <a:moveTo>
                    <a:pt x="2680434" y="4822506"/>
                  </a:moveTo>
                  <a:lnTo>
                    <a:pt x="2757298" y="4822506"/>
                  </a:lnTo>
                  <a:cubicBezTo>
                    <a:pt x="3380629" y="4822506"/>
                    <a:pt x="4003960" y="4822506"/>
                    <a:pt x="4627291" y="4822506"/>
                  </a:cubicBezTo>
                  <a:cubicBezTo>
                    <a:pt x="4772234" y="4822506"/>
                    <a:pt x="4818243" y="4776292"/>
                    <a:pt x="4818298" y="4629405"/>
                  </a:cubicBezTo>
                  <a:cubicBezTo>
                    <a:pt x="4818554" y="4005481"/>
                    <a:pt x="4818554" y="3381593"/>
                    <a:pt x="4818298" y="2757742"/>
                  </a:cubicBezTo>
                  <a:cubicBezTo>
                    <a:pt x="4818298" y="2732794"/>
                    <a:pt x="4815827" y="2707846"/>
                    <a:pt x="4814345" y="2678996"/>
                  </a:cubicBezTo>
                  <a:cubicBezTo>
                    <a:pt x="4578263" y="2678996"/>
                    <a:pt x="4350196" y="2679271"/>
                    <a:pt x="4122129" y="2678996"/>
                  </a:cubicBezTo>
                  <a:cubicBezTo>
                    <a:pt x="3996456" y="2678996"/>
                    <a:pt x="3950942" y="2633166"/>
                    <a:pt x="3949240" y="2506392"/>
                  </a:cubicBezTo>
                  <a:cubicBezTo>
                    <a:pt x="3948252" y="2432592"/>
                    <a:pt x="3950393" y="2358736"/>
                    <a:pt x="3948636" y="2284936"/>
                  </a:cubicBezTo>
                  <a:cubicBezTo>
                    <a:pt x="3945397" y="2150304"/>
                    <a:pt x="3865787" y="2063864"/>
                    <a:pt x="3747636" y="2064194"/>
                  </a:cubicBezTo>
                  <a:cubicBezTo>
                    <a:pt x="3629485" y="2064524"/>
                    <a:pt x="3549986" y="2152117"/>
                    <a:pt x="3546911" y="2286035"/>
                  </a:cubicBezTo>
                  <a:cubicBezTo>
                    <a:pt x="3545155" y="2364616"/>
                    <a:pt x="3547735" y="2443252"/>
                    <a:pt x="3546088" y="2521779"/>
                  </a:cubicBezTo>
                  <a:cubicBezTo>
                    <a:pt x="3543782" y="2630364"/>
                    <a:pt x="3495852" y="2678062"/>
                    <a:pt x="3387473" y="2678831"/>
                  </a:cubicBezTo>
                  <a:cubicBezTo>
                    <a:pt x="3232812" y="2679930"/>
                    <a:pt x="3078205" y="2679161"/>
                    <a:pt x="2923544" y="2679161"/>
                  </a:cubicBezTo>
                  <a:lnTo>
                    <a:pt x="2676536" y="2679161"/>
                  </a:lnTo>
                  <a:lnTo>
                    <a:pt x="2676536" y="3280775"/>
                  </a:lnTo>
                  <a:cubicBezTo>
                    <a:pt x="2727925" y="3280775"/>
                    <a:pt x="2768224" y="3279840"/>
                    <a:pt x="2808303" y="3280775"/>
                  </a:cubicBezTo>
                  <a:cubicBezTo>
                    <a:pt x="3085892" y="3288633"/>
                    <a:pt x="3290625" y="3487339"/>
                    <a:pt x="3291448" y="3749570"/>
                  </a:cubicBezTo>
                  <a:cubicBezTo>
                    <a:pt x="3292546" y="4013778"/>
                    <a:pt x="3083586" y="4215342"/>
                    <a:pt x="2802812" y="4220343"/>
                  </a:cubicBezTo>
                  <a:cubicBezTo>
                    <a:pt x="2763063" y="4221057"/>
                    <a:pt x="2723313" y="4220343"/>
                    <a:pt x="2679885" y="4220343"/>
                  </a:cubicBezTo>
                  <a:close/>
                </a:path>
              </a:pathLst>
            </a:custGeom>
            <a:grpFill/>
            <a:ln w="5489"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697FB2BE-37D7-0147-AD59-151A41FDBEC5}"/>
                </a:ext>
              </a:extLst>
            </p:cNvPr>
            <p:cNvSpPr/>
            <p:nvPr/>
          </p:nvSpPr>
          <p:spPr>
            <a:xfrm>
              <a:off x="4361116" y="192"/>
              <a:ext cx="3289939" cy="2676900"/>
            </a:xfrm>
            <a:custGeom>
              <a:avLst/>
              <a:gdLst>
                <a:gd name="connsiteX0" fmla="*/ 615455 w 3289939"/>
                <a:gd name="connsiteY0" fmla="*/ 1805021 h 2676900"/>
                <a:gd name="connsiteX1" fmla="*/ 445585 w 3289939"/>
                <a:gd name="connsiteY1" fmla="*/ 1804581 h 2676900"/>
                <a:gd name="connsiteX2" fmla="*/ 542 w 3289939"/>
                <a:gd name="connsiteY2" fmla="*/ 1338259 h 2676900"/>
                <a:gd name="connsiteX3" fmla="*/ 454425 w 3289939"/>
                <a:gd name="connsiteY3" fmla="*/ 873091 h 2676900"/>
                <a:gd name="connsiteX4" fmla="*/ 611502 w 3289939"/>
                <a:gd name="connsiteY4" fmla="*/ 872761 h 2676900"/>
                <a:gd name="connsiteX5" fmla="*/ 615290 w 3289939"/>
                <a:gd name="connsiteY5" fmla="*/ 791817 h 2676900"/>
                <a:gd name="connsiteX6" fmla="*/ 615675 w 3289939"/>
                <a:gd name="connsiteY6" fmla="*/ 170366 h 2676900"/>
                <a:gd name="connsiteX7" fmla="*/ 782579 w 3289939"/>
                <a:gd name="connsiteY7" fmla="*/ 894 h 2676900"/>
                <a:gd name="connsiteX8" fmla="*/ 2859446 w 3289939"/>
                <a:gd name="connsiteY8" fmla="*/ 894 h 2676900"/>
                <a:gd name="connsiteX9" fmla="*/ 3289446 w 3289939"/>
                <a:gd name="connsiteY9" fmla="*/ 430069 h 2676900"/>
                <a:gd name="connsiteX10" fmla="*/ 3289720 w 3289939"/>
                <a:gd name="connsiteY10" fmla="*/ 2508790 h 2676900"/>
                <a:gd name="connsiteX11" fmla="*/ 3121717 w 3289939"/>
                <a:gd name="connsiteY11" fmla="*/ 2676998 h 2676900"/>
                <a:gd name="connsiteX12" fmla="*/ 2322331 w 3289939"/>
                <a:gd name="connsiteY12" fmla="*/ 2676998 h 2676900"/>
                <a:gd name="connsiteX13" fmla="*/ 2154219 w 3289939"/>
                <a:gd name="connsiteY13" fmla="*/ 2508350 h 2676900"/>
                <a:gd name="connsiteX14" fmla="*/ 2153395 w 3289939"/>
                <a:gd name="connsiteY14" fmla="*/ 2279805 h 2676900"/>
                <a:gd name="connsiteX15" fmla="*/ 1955250 w 3289939"/>
                <a:gd name="connsiteY15" fmla="*/ 2061976 h 2676900"/>
                <a:gd name="connsiteX16" fmla="*/ 1751670 w 3289939"/>
                <a:gd name="connsiteY16" fmla="*/ 2281784 h 2676900"/>
                <a:gd name="connsiteX17" fmla="*/ 1750518 w 3289939"/>
                <a:gd name="connsiteY17" fmla="*/ 2524616 h 2676900"/>
                <a:gd name="connsiteX18" fmla="*/ 1595252 w 3289939"/>
                <a:gd name="connsiteY18" fmla="*/ 2676668 h 2676900"/>
                <a:gd name="connsiteX19" fmla="*/ 774509 w 3289939"/>
                <a:gd name="connsiteY19" fmla="*/ 2676668 h 2676900"/>
                <a:gd name="connsiteX20" fmla="*/ 615784 w 3289939"/>
                <a:gd name="connsiteY20" fmla="*/ 2513681 h 2676900"/>
                <a:gd name="connsiteX21" fmla="*/ 615455 w 3289939"/>
                <a:gd name="connsiteY21" fmla="*/ 1892229 h 2676900"/>
                <a:gd name="connsiteX22" fmla="*/ 3023167 w 3289939"/>
                <a:gd name="connsiteY22" fmla="*/ 2410206 h 2676900"/>
                <a:gd name="connsiteX23" fmla="*/ 3023167 w 3289939"/>
                <a:gd name="connsiteY23" fmla="*/ 2333274 h 2676900"/>
                <a:gd name="connsiteX24" fmla="*/ 3023167 w 3289939"/>
                <a:gd name="connsiteY24" fmla="*/ 462051 h 2676900"/>
                <a:gd name="connsiteX25" fmla="*/ 2825846 w 3289939"/>
                <a:gd name="connsiteY25" fmla="*/ 268345 h 2676900"/>
                <a:gd name="connsiteX26" fmla="*/ 963430 w 3289939"/>
                <a:gd name="connsiteY26" fmla="*/ 268345 h 2676900"/>
                <a:gd name="connsiteX27" fmla="*/ 881679 w 3289939"/>
                <a:gd name="connsiteY27" fmla="*/ 272411 h 2676900"/>
                <a:gd name="connsiteX28" fmla="*/ 881679 w 3289939"/>
                <a:gd name="connsiteY28" fmla="*/ 357093 h 2676900"/>
                <a:gd name="connsiteX29" fmla="*/ 881240 w 3289939"/>
                <a:gd name="connsiteY29" fmla="*/ 971290 h 2676900"/>
                <a:gd name="connsiteX30" fmla="*/ 717355 w 3289939"/>
                <a:gd name="connsiteY30" fmla="*/ 1137849 h 2676900"/>
                <a:gd name="connsiteX31" fmla="*/ 496151 w 3289939"/>
                <a:gd name="connsiteY31" fmla="*/ 1139003 h 2676900"/>
                <a:gd name="connsiteX32" fmla="*/ 391451 w 3289939"/>
                <a:gd name="connsiteY32" fmla="*/ 1155489 h 2676900"/>
                <a:gd name="connsiteX33" fmla="*/ 267480 w 3289939"/>
                <a:gd name="connsiteY33" fmla="*/ 1353316 h 2676900"/>
                <a:gd name="connsiteX34" fmla="*/ 431640 w 3289939"/>
                <a:gd name="connsiteY34" fmla="*/ 1533393 h 2676900"/>
                <a:gd name="connsiteX35" fmla="*/ 702202 w 3289939"/>
                <a:gd name="connsiteY35" fmla="*/ 1541252 h 2676900"/>
                <a:gd name="connsiteX36" fmla="*/ 881514 w 3289939"/>
                <a:gd name="connsiteY36" fmla="*/ 1720834 h 2676900"/>
                <a:gd name="connsiteX37" fmla="*/ 881844 w 3289939"/>
                <a:gd name="connsiteY37" fmla="*/ 2327888 h 2676900"/>
                <a:gd name="connsiteX38" fmla="*/ 885358 w 3289939"/>
                <a:gd name="connsiteY38" fmla="*/ 2404271 h 2676900"/>
                <a:gd name="connsiteX39" fmla="*/ 1487478 w 3289939"/>
                <a:gd name="connsiteY39" fmla="*/ 2404271 h 2676900"/>
                <a:gd name="connsiteX40" fmla="*/ 1487917 w 3289939"/>
                <a:gd name="connsiteY40" fmla="*/ 2241998 h 2676900"/>
                <a:gd name="connsiteX41" fmla="*/ 1854394 w 3289939"/>
                <a:gd name="connsiteY41" fmla="*/ 1805790 h 2676900"/>
                <a:gd name="connsiteX42" fmla="*/ 2368834 w 3289939"/>
                <a:gd name="connsiteY42" fmla="*/ 2052249 h 2676900"/>
                <a:gd name="connsiteX43" fmla="*/ 2421925 w 3289939"/>
                <a:gd name="connsiteY43" fmla="*/ 2350858 h 2676900"/>
                <a:gd name="connsiteX44" fmla="*/ 2459479 w 3289939"/>
                <a:gd name="connsiteY44" fmla="*/ 2407843 h 2676900"/>
                <a:gd name="connsiteX45" fmla="*/ 3023167 w 3289939"/>
                <a:gd name="connsiteY45" fmla="*/ 2410206 h 267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89939" h="2676900">
                  <a:moveTo>
                    <a:pt x="615455" y="1805021"/>
                  </a:moveTo>
                  <a:cubicBezTo>
                    <a:pt x="553579" y="1805021"/>
                    <a:pt x="499390" y="1807713"/>
                    <a:pt x="445585" y="1804581"/>
                  </a:cubicBezTo>
                  <a:cubicBezTo>
                    <a:pt x="190671" y="1789689"/>
                    <a:pt x="-62" y="1588950"/>
                    <a:pt x="542" y="1338259"/>
                  </a:cubicBezTo>
                  <a:cubicBezTo>
                    <a:pt x="1201" y="1084271"/>
                    <a:pt x="195283" y="884851"/>
                    <a:pt x="454425" y="873091"/>
                  </a:cubicBezTo>
                  <a:cubicBezTo>
                    <a:pt x="503837" y="870838"/>
                    <a:pt x="553854" y="872761"/>
                    <a:pt x="611502" y="872761"/>
                  </a:cubicBezTo>
                  <a:cubicBezTo>
                    <a:pt x="613039" y="842043"/>
                    <a:pt x="615235" y="816930"/>
                    <a:pt x="615290" y="791817"/>
                  </a:cubicBezTo>
                  <a:cubicBezTo>
                    <a:pt x="615290" y="584703"/>
                    <a:pt x="614961" y="377535"/>
                    <a:pt x="615675" y="170366"/>
                  </a:cubicBezTo>
                  <a:cubicBezTo>
                    <a:pt x="616059" y="46944"/>
                    <a:pt x="661079" y="1004"/>
                    <a:pt x="782579" y="894"/>
                  </a:cubicBezTo>
                  <a:cubicBezTo>
                    <a:pt x="1474868" y="491"/>
                    <a:pt x="2167157" y="491"/>
                    <a:pt x="2859446" y="894"/>
                  </a:cubicBezTo>
                  <a:cubicBezTo>
                    <a:pt x="3119192" y="1389"/>
                    <a:pt x="3288952" y="170805"/>
                    <a:pt x="3289446" y="430069"/>
                  </a:cubicBezTo>
                  <a:cubicBezTo>
                    <a:pt x="3290727" y="1122976"/>
                    <a:pt x="3290819" y="1815883"/>
                    <a:pt x="3289720" y="2508790"/>
                  </a:cubicBezTo>
                  <a:cubicBezTo>
                    <a:pt x="3289720" y="2631278"/>
                    <a:pt x="3244206" y="2676723"/>
                    <a:pt x="3121717" y="2676998"/>
                  </a:cubicBezTo>
                  <a:cubicBezTo>
                    <a:pt x="2855255" y="2677621"/>
                    <a:pt x="2588793" y="2677621"/>
                    <a:pt x="2322331" y="2676998"/>
                  </a:cubicBezTo>
                  <a:cubicBezTo>
                    <a:pt x="2200666" y="2676668"/>
                    <a:pt x="2155976" y="2631443"/>
                    <a:pt x="2154219" y="2508350"/>
                  </a:cubicBezTo>
                  <a:cubicBezTo>
                    <a:pt x="2153066" y="2432187"/>
                    <a:pt x="2155701" y="2355914"/>
                    <a:pt x="2153395" y="2279805"/>
                  </a:cubicBezTo>
                  <a:cubicBezTo>
                    <a:pt x="2149442" y="2151108"/>
                    <a:pt x="2068680" y="2063679"/>
                    <a:pt x="1955250" y="2061976"/>
                  </a:cubicBezTo>
                  <a:cubicBezTo>
                    <a:pt x="1839954" y="2060218"/>
                    <a:pt x="1755239" y="2150339"/>
                    <a:pt x="1751670" y="2281784"/>
                  </a:cubicBezTo>
                  <a:cubicBezTo>
                    <a:pt x="1749419" y="2362673"/>
                    <a:pt x="1752714" y="2443727"/>
                    <a:pt x="1750518" y="2524616"/>
                  </a:cubicBezTo>
                  <a:cubicBezTo>
                    <a:pt x="1747717" y="2629025"/>
                    <a:pt x="1700171" y="2676229"/>
                    <a:pt x="1595252" y="2676668"/>
                  </a:cubicBezTo>
                  <a:cubicBezTo>
                    <a:pt x="1321689" y="2677767"/>
                    <a:pt x="1048108" y="2677767"/>
                    <a:pt x="774509" y="2676668"/>
                  </a:cubicBezTo>
                  <a:cubicBezTo>
                    <a:pt x="662452" y="2676284"/>
                    <a:pt x="616278" y="2628475"/>
                    <a:pt x="615784" y="2513681"/>
                  </a:cubicBezTo>
                  <a:cubicBezTo>
                    <a:pt x="614796" y="2306512"/>
                    <a:pt x="615455" y="2099343"/>
                    <a:pt x="615455" y="1892229"/>
                  </a:cubicBezTo>
                  <a:close/>
                  <a:moveTo>
                    <a:pt x="3023167" y="2410206"/>
                  </a:moveTo>
                  <a:lnTo>
                    <a:pt x="3023167" y="2333274"/>
                  </a:lnTo>
                  <a:cubicBezTo>
                    <a:pt x="3023167" y="1709569"/>
                    <a:pt x="3023167" y="1085828"/>
                    <a:pt x="3023167" y="462051"/>
                  </a:cubicBezTo>
                  <a:cubicBezTo>
                    <a:pt x="3023167" y="312417"/>
                    <a:pt x="2978091" y="268345"/>
                    <a:pt x="2825846" y="268345"/>
                  </a:cubicBezTo>
                  <a:cubicBezTo>
                    <a:pt x="2205077" y="268125"/>
                    <a:pt x="1584272" y="268125"/>
                    <a:pt x="963430" y="268345"/>
                  </a:cubicBezTo>
                  <a:cubicBezTo>
                    <a:pt x="938339" y="268345"/>
                    <a:pt x="913193" y="270763"/>
                    <a:pt x="881679" y="272411"/>
                  </a:cubicBezTo>
                  <a:lnTo>
                    <a:pt x="881679" y="357093"/>
                  </a:lnTo>
                  <a:cubicBezTo>
                    <a:pt x="881679" y="561843"/>
                    <a:pt x="882667" y="766594"/>
                    <a:pt x="881240" y="971290"/>
                  </a:cubicBezTo>
                  <a:cubicBezTo>
                    <a:pt x="880416" y="1089382"/>
                    <a:pt x="834023" y="1135487"/>
                    <a:pt x="717355" y="1137849"/>
                  </a:cubicBezTo>
                  <a:cubicBezTo>
                    <a:pt x="643620" y="1139333"/>
                    <a:pt x="569831" y="1136531"/>
                    <a:pt x="496151" y="1139003"/>
                  </a:cubicBezTo>
                  <a:cubicBezTo>
                    <a:pt x="461013" y="1140158"/>
                    <a:pt x="424118" y="1143674"/>
                    <a:pt x="391451" y="1155489"/>
                  </a:cubicBezTo>
                  <a:cubicBezTo>
                    <a:pt x="311238" y="1184833"/>
                    <a:pt x="260508" y="1269954"/>
                    <a:pt x="267480" y="1353316"/>
                  </a:cubicBezTo>
                  <a:cubicBezTo>
                    <a:pt x="275277" y="1446130"/>
                    <a:pt x="338854" y="1523172"/>
                    <a:pt x="431640" y="1533393"/>
                  </a:cubicBezTo>
                  <a:cubicBezTo>
                    <a:pt x="521077" y="1543175"/>
                    <a:pt x="611941" y="1540043"/>
                    <a:pt x="702202" y="1541252"/>
                  </a:cubicBezTo>
                  <a:cubicBezTo>
                    <a:pt x="838361" y="1543065"/>
                    <a:pt x="881075" y="1584499"/>
                    <a:pt x="881514" y="1720834"/>
                  </a:cubicBezTo>
                  <a:cubicBezTo>
                    <a:pt x="882173" y="1923167"/>
                    <a:pt x="881514" y="2125555"/>
                    <a:pt x="881844" y="2327888"/>
                  </a:cubicBezTo>
                  <a:cubicBezTo>
                    <a:pt x="881844" y="2353221"/>
                    <a:pt x="884095" y="2378499"/>
                    <a:pt x="885358" y="2404271"/>
                  </a:cubicBezTo>
                  <a:lnTo>
                    <a:pt x="1487478" y="2404271"/>
                  </a:lnTo>
                  <a:cubicBezTo>
                    <a:pt x="1487478" y="2345913"/>
                    <a:pt x="1485062" y="2293818"/>
                    <a:pt x="1487917" y="2241998"/>
                  </a:cubicBezTo>
                  <a:cubicBezTo>
                    <a:pt x="1499721" y="2026312"/>
                    <a:pt x="1649332" y="1849147"/>
                    <a:pt x="1854394" y="1805790"/>
                  </a:cubicBezTo>
                  <a:cubicBezTo>
                    <a:pt x="2062037" y="1761828"/>
                    <a:pt x="2266770" y="1860742"/>
                    <a:pt x="2368834" y="2052249"/>
                  </a:cubicBezTo>
                  <a:cubicBezTo>
                    <a:pt x="2419235" y="2146657"/>
                    <a:pt x="2419784" y="2248153"/>
                    <a:pt x="2421925" y="2350858"/>
                  </a:cubicBezTo>
                  <a:cubicBezTo>
                    <a:pt x="2422364" y="2370971"/>
                    <a:pt x="2445973" y="2407569"/>
                    <a:pt x="2459479" y="2407843"/>
                  </a:cubicBezTo>
                  <a:cubicBezTo>
                    <a:pt x="2644227" y="2411525"/>
                    <a:pt x="2829085" y="2410206"/>
                    <a:pt x="3023167" y="2410206"/>
                  </a:cubicBezTo>
                  <a:close/>
                </a:path>
              </a:pathLst>
            </a:custGeom>
            <a:grpFill/>
            <a:ln w="5489"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5F4CC859-49AB-8C44-BBDC-AA0F771C9949}"/>
                </a:ext>
              </a:extLst>
            </p:cNvPr>
            <p:cNvSpPr/>
            <p:nvPr/>
          </p:nvSpPr>
          <p:spPr>
            <a:xfrm>
              <a:off x="2304796" y="1770925"/>
              <a:ext cx="265114" cy="262470"/>
            </a:xfrm>
            <a:custGeom>
              <a:avLst/>
              <a:gdLst>
                <a:gd name="connsiteX0" fmla="*/ 265655 w 265114"/>
                <a:gd name="connsiteY0" fmla="*/ 131717 h 262470"/>
                <a:gd name="connsiteX1" fmla="*/ 134931 w 265114"/>
                <a:gd name="connsiteY1" fmla="*/ 263053 h 262470"/>
                <a:gd name="connsiteX2" fmla="*/ 584 w 265114"/>
                <a:gd name="connsiteY2" fmla="*/ 128091 h 262470"/>
                <a:gd name="connsiteX3" fmla="*/ 134986 w 265114"/>
                <a:gd name="connsiteY3" fmla="*/ 602 h 262470"/>
                <a:gd name="connsiteX4" fmla="*/ 265655 w 265114"/>
                <a:gd name="connsiteY4" fmla="*/ 131717 h 26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14" h="262470">
                  <a:moveTo>
                    <a:pt x="265655" y="131717"/>
                  </a:moveTo>
                  <a:cubicBezTo>
                    <a:pt x="265655" y="205408"/>
                    <a:pt x="209160" y="262173"/>
                    <a:pt x="134931" y="263053"/>
                  </a:cubicBezTo>
                  <a:cubicBezTo>
                    <a:pt x="58067" y="263932"/>
                    <a:pt x="-1283" y="204474"/>
                    <a:pt x="584" y="128091"/>
                  </a:cubicBezTo>
                  <a:cubicBezTo>
                    <a:pt x="2341" y="54565"/>
                    <a:pt x="60208" y="-277"/>
                    <a:pt x="134986" y="602"/>
                  </a:cubicBezTo>
                  <a:cubicBezTo>
                    <a:pt x="209764" y="1481"/>
                    <a:pt x="265710" y="57862"/>
                    <a:pt x="265655" y="131717"/>
                  </a:cubicBezTo>
                  <a:close/>
                </a:path>
              </a:pathLst>
            </a:custGeom>
            <a:grpFill/>
            <a:ln w="5489" cap="flat">
              <a:noFill/>
              <a:prstDash val="solid"/>
              <a:miter/>
            </a:ln>
          </p:spPr>
          <p:txBody>
            <a:bodyPr rtlCol="0" anchor="ctr"/>
            <a:lstStyle/>
            <a:p>
              <a:endParaRPr lang="en-RO"/>
            </a:p>
          </p:txBody>
        </p:sp>
      </p:grpSp>
      <p:grpSp>
        <p:nvGrpSpPr>
          <p:cNvPr id="39" name="Graphic 37">
            <a:extLst>
              <a:ext uri="{FF2B5EF4-FFF2-40B4-BE49-F238E27FC236}">
                <a16:creationId xmlns:a16="http://schemas.microsoft.com/office/drawing/2014/main" id="{61C47BEE-4C16-9447-9DC0-18074290186C}"/>
              </a:ext>
            </a:extLst>
          </p:cNvPr>
          <p:cNvGrpSpPr>
            <a:grpSpLocks noChangeAspect="1"/>
          </p:cNvGrpSpPr>
          <p:nvPr/>
        </p:nvGrpSpPr>
        <p:grpSpPr>
          <a:xfrm>
            <a:off x="731467" y="4449873"/>
            <a:ext cx="396000" cy="396000"/>
            <a:chOff x="2622550" y="1479550"/>
            <a:chExt cx="3898900" cy="3898900"/>
          </a:xfrm>
          <a:solidFill>
            <a:schemeClr val="bg1"/>
          </a:solidFill>
        </p:grpSpPr>
        <p:sp>
          <p:nvSpPr>
            <p:cNvPr id="40" name="Freeform 39">
              <a:extLst>
                <a:ext uri="{FF2B5EF4-FFF2-40B4-BE49-F238E27FC236}">
                  <a16:creationId xmlns:a16="http://schemas.microsoft.com/office/drawing/2014/main" id="{EDF76D83-EB01-6946-9C0A-463D861C5EC8}"/>
                </a:ext>
              </a:extLst>
            </p:cNvPr>
            <p:cNvSpPr/>
            <p:nvPr/>
          </p:nvSpPr>
          <p:spPr>
            <a:xfrm>
              <a:off x="2623120" y="1479550"/>
              <a:ext cx="3894715" cy="3895286"/>
            </a:xfrm>
            <a:custGeom>
              <a:avLst/>
              <a:gdLst>
                <a:gd name="connsiteX0" fmla="*/ 182382 w 3894715"/>
                <a:gd name="connsiteY0" fmla="*/ 3895268 h 3895286"/>
                <a:gd name="connsiteX1" fmla="*/ 96797 w 3894715"/>
                <a:gd name="connsiteY1" fmla="*/ 3857230 h 3895286"/>
                <a:gd name="connsiteX2" fmla="*/ 750 w 3894715"/>
                <a:gd name="connsiteY2" fmla="*/ 3677120 h 3895286"/>
                <a:gd name="connsiteX3" fmla="*/ 751 w 3894715"/>
                <a:gd name="connsiteY3" fmla="*/ 2334567 h 3895286"/>
                <a:gd name="connsiteX4" fmla="*/ 196646 w 3894715"/>
                <a:gd name="connsiteY4" fmla="*/ 2121744 h 3895286"/>
                <a:gd name="connsiteX5" fmla="*/ 728514 w 3894715"/>
                <a:gd name="connsiteY5" fmla="*/ 2121744 h 3895286"/>
                <a:gd name="connsiteX6" fmla="*/ 849950 w 3894715"/>
                <a:gd name="connsiteY6" fmla="*/ 2177375 h 3895286"/>
                <a:gd name="connsiteX7" fmla="*/ 895691 w 3894715"/>
                <a:gd name="connsiteY7" fmla="*/ 2184222 h 3895286"/>
                <a:gd name="connsiteX8" fmla="*/ 1035481 w 3894715"/>
                <a:gd name="connsiteY8" fmla="*/ 2107290 h 3895286"/>
                <a:gd name="connsiteX9" fmla="*/ 1301747 w 3894715"/>
                <a:gd name="connsiteY9" fmla="*/ 1792145 h 3895286"/>
                <a:gd name="connsiteX10" fmla="*/ 1461982 w 3894715"/>
                <a:gd name="connsiteY10" fmla="*/ 1349477 h 3895286"/>
                <a:gd name="connsiteX11" fmla="*/ 1595115 w 3894715"/>
                <a:gd name="connsiteY11" fmla="*/ 1283766 h 3895286"/>
                <a:gd name="connsiteX12" fmla="*/ 1748504 w 3894715"/>
                <a:gd name="connsiteY12" fmla="*/ 1338636 h 3895286"/>
                <a:gd name="connsiteX13" fmla="*/ 1940501 w 3894715"/>
                <a:gd name="connsiteY13" fmla="*/ 1535293 h 3895286"/>
                <a:gd name="connsiteX14" fmla="*/ 1991092 w 3894715"/>
                <a:gd name="connsiteY14" fmla="*/ 1568005 h 3895286"/>
                <a:gd name="connsiteX15" fmla="*/ 2523624 w 3894715"/>
                <a:gd name="connsiteY15" fmla="*/ 1566769 h 3895286"/>
                <a:gd name="connsiteX16" fmla="*/ 2621477 w 3894715"/>
                <a:gd name="connsiteY16" fmla="*/ 1607280 h 3895286"/>
                <a:gd name="connsiteX17" fmla="*/ 2851798 w 3894715"/>
                <a:gd name="connsiteY17" fmla="*/ 1839692 h 3895286"/>
                <a:gd name="connsiteX18" fmla="*/ 2885937 w 3894715"/>
                <a:gd name="connsiteY18" fmla="*/ 1807455 h 3895286"/>
                <a:gd name="connsiteX19" fmla="*/ 3087443 w 3894715"/>
                <a:gd name="connsiteY19" fmla="*/ 1605663 h 3895286"/>
                <a:gd name="connsiteX20" fmla="*/ 3182538 w 3894715"/>
                <a:gd name="connsiteY20" fmla="*/ 1566864 h 3895286"/>
                <a:gd name="connsiteX21" fmla="*/ 3642704 w 3894715"/>
                <a:gd name="connsiteY21" fmla="*/ 1566864 h 3895286"/>
                <a:gd name="connsiteX22" fmla="*/ 3743029 w 3894715"/>
                <a:gd name="connsiteY22" fmla="*/ 1465493 h 3895286"/>
                <a:gd name="connsiteX23" fmla="*/ 3743029 w 3894715"/>
                <a:gd name="connsiteY23" fmla="*/ 252174 h 3895286"/>
                <a:gd name="connsiteX24" fmla="*/ 3641658 w 3894715"/>
                <a:gd name="connsiteY24" fmla="*/ 151849 h 3895286"/>
                <a:gd name="connsiteX25" fmla="*/ 663373 w 3894715"/>
                <a:gd name="connsiteY25" fmla="*/ 151849 h 3895286"/>
                <a:gd name="connsiteX26" fmla="*/ 562763 w 3894715"/>
                <a:gd name="connsiteY26" fmla="*/ 252935 h 3895286"/>
                <a:gd name="connsiteX27" fmla="*/ 562763 w 3894715"/>
                <a:gd name="connsiteY27" fmla="*/ 1466729 h 3895286"/>
                <a:gd name="connsiteX28" fmla="*/ 663849 w 3894715"/>
                <a:gd name="connsiteY28" fmla="*/ 1567340 h 3895286"/>
                <a:gd name="connsiteX29" fmla="*/ 770355 w 3894715"/>
                <a:gd name="connsiteY29" fmla="*/ 1567340 h 3895286"/>
                <a:gd name="connsiteX30" fmla="*/ 851281 w 3894715"/>
                <a:gd name="connsiteY30" fmla="*/ 1641514 h 3895286"/>
                <a:gd name="connsiteX31" fmla="*/ 770070 w 3894715"/>
                <a:gd name="connsiteY31" fmla="*/ 1719111 h 3895286"/>
                <a:gd name="connsiteX32" fmla="*/ 648443 w 3894715"/>
                <a:gd name="connsiteY32" fmla="*/ 1719111 h 3895286"/>
                <a:gd name="connsiteX33" fmla="*/ 411371 w 3894715"/>
                <a:gd name="connsiteY33" fmla="*/ 1481374 h 3895286"/>
                <a:gd name="connsiteX34" fmla="*/ 411371 w 3894715"/>
                <a:gd name="connsiteY34" fmla="*/ 1028816 h 3895286"/>
                <a:gd name="connsiteX35" fmla="*/ 411371 w 3894715"/>
                <a:gd name="connsiteY35" fmla="*/ 252935 h 3895286"/>
                <a:gd name="connsiteX36" fmla="*/ 664419 w 3894715"/>
                <a:gd name="connsiteY36" fmla="*/ 172 h 3895286"/>
                <a:gd name="connsiteX37" fmla="*/ 3607423 w 3894715"/>
                <a:gd name="connsiteY37" fmla="*/ 172 h 3895286"/>
                <a:gd name="connsiteX38" fmla="*/ 3894896 w 3894715"/>
                <a:gd name="connsiteY38" fmla="*/ 190362 h 3895286"/>
                <a:gd name="connsiteX39" fmla="*/ 3894896 w 3894715"/>
                <a:gd name="connsiteY39" fmla="*/ 1529302 h 3895286"/>
                <a:gd name="connsiteX40" fmla="*/ 3607614 w 3894715"/>
                <a:gd name="connsiteY40" fmla="*/ 1719492 h 3895286"/>
                <a:gd name="connsiteX41" fmla="*/ 3223619 w 3894715"/>
                <a:gd name="connsiteY41" fmla="*/ 1718921 h 3895286"/>
                <a:gd name="connsiteX42" fmla="*/ 3164185 w 3894715"/>
                <a:gd name="connsiteY42" fmla="*/ 1744026 h 3895286"/>
                <a:gd name="connsiteX43" fmla="*/ 2925306 w 3894715"/>
                <a:gd name="connsiteY43" fmla="*/ 1983666 h 3895286"/>
                <a:gd name="connsiteX44" fmla="*/ 2782663 w 3894715"/>
                <a:gd name="connsiteY44" fmla="*/ 1984617 h 3895286"/>
                <a:gd name="connsiteX45" fmla="*/ 2539981 w 3894715"/>
                <a:gd name="connsiteY45" fmla="*/ 1743456 h 3895286"/>
                <a:gd name="connsiteX46" fmla="*/ 2484635 w 3894715"/>
                <a:gd name="connsiteY46" fmla="*/ 1720538 h 3895286"/>
                <a:gd name="connsiteX47" fmla="*/ 2047198 w 3894715"/>
                <a:gd name="connsiteY47" fmla="*/ 1719492 h 3895286"/>
                <a:gd name="connsiteX48" fmla="*/ 1987858 w 3894715"/>
                <a:gd name="connsiteY48" fmla="*/ 1719492 h 3895286"/>
                <a:gd name="connsiteX49" fmla="*/ 1997938 w 3894715"/>
                <a:gd name="connsiteY49" fmla="*/ 1726624 h 3895286"/>
                <a:gd name="connsiteX50" fmla="*/ 1882017 w 3894715"/>
                <a:gd name="connsiteY50" fmla="*/ 2116514 h 3895286"/>
                <a:gd name="connsiteX51" fmla="*/ 1923479 w 3894715"/>
                <a:gd name="connsiteY51" fmla="*/ 2116514 h 3895286"/>
                <a:gd name="connsiteX52" fmla="*/ 2467138 w 3894715"/>
                <a:gd name="connsiteY52" fmla="*/ 2116514 h 3895286"/>
                <a:gd name="connsiteX53" fmla="*/ 2756322 w 3894715"/>
                <a:gd name="connsiteY53" fmla="*/ 2327055 h 3895286"/>
                <a:gd name="connsiteX54" fmla="*/ 2730837 w 3894715"/>
                <a:gd name="connsiteY54" fmla="*/ 2533982 h 3895286"/>
                <a:gd name="connsiteX55" fmla="*/ 2927969 w 3894715"/>
                <a:gd name="connsiteY55" fmla="*/ 2797585 h 3895286"/>
                <a:gd name="connsiteX56" fmla="*/ 2744435 w 3894715"/>
                <a:gd name="connsiteY56" fmla="*/ 3068416 h 3895286"/>
                <a:gd name="connsiteX57" fmla="*/ 2763454 w 3894715"/>
                <a:gd name="connsiteY57" fmla="*/ 3309768 h 3895286"/>
                <a:gd name="connsiteX58" fmla="*/ 2588955 w 3894715"/>
                <a:gd name="connsiteY58" fmla="*/ 3477515 h 3895286"/>
                <a:gd name="connsiteX59" fmla="*/ 2581442 w 3894715"/>
                <a:gd name="connsiteY59" fmla="*/ 3763467 h 3895286"/>
                <a:gd name="connsiteX60" fmla="*/ 2381742 w 3894715"/>
                <a:gd name="connsiteY60" fmla="*/ 3895078 h 3895286"/>
                <a:gd name="connsiteX61" fmla="*/ 1240601 w 3894715"/>
                <a:gd name="connsiteY61" fmla="*/ 3895078 h 3895286"/>
                <a:gd name="connsiteX62" fmla="*/ 898258 w 3894715"/>
                <a:gd name="connsiteY62" fmla="*/ 3803977 h 3895286"/>
                <a:gd name="connsiteX63" fmla="*/ 873534 w 3894715"/>
                <a:gd name="connsiteY63" fmla="*/ 3811394 h 3895286"/>
                <a:gd name="connsiteX64" fmla="*/ 730130 w 3894715"/>
                <a:gd name="connsiteY64" fmla="*/ 3895458 h 3895286"/>
                <a:gd name="connsiteX65" fmla="*/ 1591407 w 3894715"/>
                <a:gd name="connsiteY65" fmla="*/ 1442385 h 3895286"/>
                <a:gd name="connsiteX66" fmla="*/ 1575336 w 3894715"/>
                <a:gd name="connsiteY66" fmla="*/ 1482325 h 3895286"/>
                <a:gd name="connsiteX67" fmla="*/ 1446101 w 3894715"/>
                <a:gd name="connsiteY67" fmla="*/ 1839312 h 3895286"/>
                <a:gd name="connsiteX68" fmla="*/ 1169470 w 3894715"/>
                <a:gd name="connsiteY68" fmla="*/ 2201244 h 3895286"/>
                <a:gd name="connsiteX69" fmla="*/ 951702 w 3894715"/>
                <a:gd name="connsiteY69" fmla="*/ 2324867 h 3895286"/>
                <a:gd name="connsiteX70" fmla="*/ 919845 w 3894715"/>
                <a:gd name="connsiteY70" fmla="*/ 2377265 h 3895286"/>
                <a:gd name="connsiteX71" fmla="*/ 920511 w 3894715"/>
                <a:gd name="connsiteY71" fmla="*/ 2978171 h 3895286"/>
                <a:gd name="connsiteX72" fmla="*/ 920511 w 3894715"/>
                <a:gd name="connsiteY72" fmla="*/ 3613311 h 3895286"/>
                <a:gd name="connsiteX73" fmla="*/ 939530 w 3894715"/>
                <a:gd name="connsiteY73" fmla="*/ 3656199 h 3895286"/>
                <a:gd name="connsiteX74" fmla="*/ 1337408 w 3894715"/>
                <a:gd name="connsiteY74" fmla="*/ 3743211 h 3895286"/>
                <a:gd name="connsiteX75" fmla="*/ 1976352 w 3894715"/>
                <a:gd name="connsiteY75" fmla="*/ 3742736 h 3895286"/>
                <a:gd name="connsiteX76" fmla="*/ 2333909 w 3894715"/>
                <a:gd name="connsiteY76" fmla="*/ 3742736 h 3895286"/>
                <a:gd name="connsiteX77" fmla="*/ 2436707 w 3894715"/>
                <a:gd name="connsiteY77" fmla="*/ 3702320 h 3895286"/>
                <a:gd name="connsiteX78" fmla="*/ 2463524 w 3894715"/>
                <a:gd name="connsiteY78" fmla="*/ 3572040 h 3895286"/>
                <a:gd name="connsiteX79" fmla="*/ 2358920 w 3894715"/>
                <a:gd name="connsiteY79" fmla="*/ 3490924 h 3895286"/>
                <a:gd name="connsiteX80" fmla="*/ 2115571 w 3894715"/>
                <a:gd name="connsiteY80" fmla="*/ 3488547 h 3895286"/>
                <a:gd name="connsiteX81" fmla="*/ 2070116 w 3894715"/>
                <a:gd name="connsiteY81" fmla="*/ 3486645 h 3895286"/>
                <a:gd name="connsiteX82" fmla="*/ 1999555 w 3894715"/>
                <a:gd name="connsiteY82" fmla="*/ 3411519 h 3895286"/>
                <a:gd name="connsiteX83" fmla="*/ 2075061 w 3894715"/>
                <a:gd name="connsiteY83" fmla="*/ 3337631 h 3895286"/>
                <a:gd name="connsiteX84" fmla="*/ 2390776 w 3894715"/>
                <a:gd name="connsiteY84" fmla="*/ 3336204 h 3895286"/>
                <a:gd name="connsiteX85" fmla="*/ 2523910 w 3894715"/>
                <a:gd name="connsiteY85" fmla="*/ 3332495 h 3895286"/>
                <a:gd name="connsiteX86" fmla="*/ 2624235 w 3894715"/>
                <a:gd name="connsiteY86" fmla="*/ 3245864 h 3895286"/>
                <a:gd name="connsiteX87" fmla="*/ 2496903 w 3894715"/>
                <a:gd name="connsiteY87" fmla="*/ 3081730 h 3895286"/>
                <a:gd name="connsiteX88" fmla="*/ 2108914 w 3894715"/>
                <a:gd name="connsiteY88" fmla="*/ 3081730 h 3895286"/>
                <a:gd name="connsiteX89" fmla="*/ 2070876 w 3894715"/>
                <a:gd name="connsiteY89" fmla="*/ 3080969 h 3895286"/>
                <a:gd name="connsiteX90" fmla="*/ 1999935 w 3894715"/>
                <a:gd name="connsiteY90" fmla="*/ 3009838 h 3895286"/>
                <a:gd name="connsiteX91" fmla="*/ 2063459 w 3894715"/>
                <a:gd name="connsiteY91" fmla="*/ 2932525 h 3895286"/>
                <a:gd name="connsiteX92" fmla="*/ 2105016 w 3894715"/>
                <a:gd name="connsiteY92" fmla="*/ 2929672 h 3895286"/>
                <a:gd name="connsiteX93" fmla="*/ 2641257 w 3894715"/>
                <a:gd name="connsiteY93" fmla="*/ 2929672 h 3895286"/>
                <a:gd name="connsiteX94" fmla="*/ 2768019 w 3894715"/>
                <a:gd name="connsiteY94" fmla="*/ 2850268 h 3895286"/>
                <a:gd name="connsiteX95" fmla="*/ 2646772 w 3894715"/>
                <a:gd name="connsiteY95" fmla="*/ 2677100 h 3895286"/>
                <a:gd name="connsiteX96" fmla="*/ 2106727 w 3894715"/>
                <a:gd name="connsiteY96" fmla="*/ 2676339 h 3895286"/>
                <a:gd name="connsiteX97" fmla="*/ 2054140 w 3894715"/>
                <a:gd name="connsiteY97" fmla="*/ 2670823 h 3895286"/>
                <a:gd name="connsiteX98" fmla="*/ 2000221 w 3894715"/>
                <a:gd name="connsiteY98" fmla="*/ 2601594 h 3895286"/>
                <a:gd name="connsiteX99" fmla="*/ 2050526 w 3894715"/>
                <a:gd name="connsiteY99" fmla="*/ 2529702 h 3895286"/>
                <a:gd name="connsiteX100" fmla="*/ 2099405 w 3894715"/>
                <a:gd name="connsiteY100" fmla="*/ 2525043 h 3895286"/>
                <a:gd name="connsiteX101" fmla="*/ 2460766 w 3894715"/>
                <a:gd name="connsiteY101" fmla="*/ 2525043 h 3895286"/>
                <a:gd name="connsiteX102" fmla="*/ 2517253 w 3894715"/>
                <a:gd name="connsiteY102" fmla="*/ 2519717 h 3895286"/>
                <a:gd name="connsiteX103" fmla="*/ 2611492 w 3894715"/>
                <a:gd name="connsiteY103" fmla="*/ 2375839 h 3895286"/>
                <a:gd name="connsiteX104" fmla="*/ 2470561 w 3894715"/>
                <a:gd name="connsiteY104" fmla="*/ 2269712 h 3895286"/>
                <a:gd name="connsiteX105" fmla="*/ 1797288 w 3894715"/>
                <a:gd name="connsiteY105" fmla="*/ 2269712 h 3895286"/>
                <a:gd name="connsiteX106" fmla="*/ 1708279 w 3894715"/>
                <a:gd name="connsiteY106" fmla="*/ 2143236 h 3895286"/>
                <a:gd name="connsiteX107" fmla="*/ 1813359 w 3894715"/>
                <a:gd name="connsiteY107" fmla="*/ 1829992 h 3895286"/>
                <a:gd name="connsiteX108" fmla="*/ 1591407 w 3894715"/>
                <a:gd name="connsiteY108" fmla="*/ 1442385 h 3895286"/>
                <a:gd name="connsiteX109" fmla="*/ 383699 w 3894715"/>
                <a:gd name="connsiteY109" fmla="*/ 2268761 h 3895286"/>
                <a:gd name="connsiteX110" fmla="*/ 238393 w 3894715"/>
                <a:gd name="connsiteY110" fmla="*/ 2268761 h 3895286"/>
                <a:gd name="connsiteX111" fmla="*/ 151857 w 3894715"/>
                <a:gd name="connsiteY111" fmla="*/ 2356629 h 3895286"/>
                <a:gd name="connsiteX112" fmla="*/ 151857 w 3894715"/>
                <a:gd name="connsiteY112" fmla="*/ 2824497 h 3895286"/>
                <a:gd name="connsiteX113" fmla="*/ 151857 w 3894715"/>
                <a:gd name="connsiteY113" fmla="*/ 3657435 h 3895286"/>
                <a:gd name="connsiteX114" fmla="*/ 228884 w 3894715"/>
                <a:gd name="connsiteY114" fmla="*/ 3743021 h 3895286"/>
                <a:gd name="connsiteX115" fmla="*/ 692948 w 3894715"/>
                <a:gd name="connsiteY115" fmla="*/ 3743021 h 3895286"/>
                <a:gd name="connsiteX116" fmla="*/ 767788 w 3894715"/>
                <a:gd name="connsiteY116" fmla="*/ 3666945 h 3895286"/>
                <a:gd name="connsiteX117" fmla="*/ 767788 w 3894715"/>
                <a:gd name="connsiteY117" fmla="*/ 2343221 h 3895286"/>
                <a:gd name="connsiteX118" fmla="*/ 767788 w 3894715"/>
                <a:gd name="connsiteY118" fmla="*/ 2335613 h 3895286"/>
                <a:gd name="connsiteX119" fmla="*/ 710065 w 3894715"/>
                <a:gd name="connsiteY119" fmla="*/ 2271329 h 3895286"/>
                <a:gd name="connsiteX120" fmla="*/ 535946 w 3894715"/>
                <a:gd name="connsiteY120" fmla="*/ 2270378 h 3895286"/>
                <a:gd name="connsiteX121" fmla="*/ 535946 w 3894715"/>
                <a:gd name="connsiteY121" fmla="*/ 2322110 h 3895286"/>
                <a:gd name="connsiteX122" fmla="*/ 535946 w 3894715"/>
                <a:gd name="connsiteY122" fmla="*/ 3166554 h 3895286"/>
                <a:gd name="connsiteX123" fmla="*/ 532618 w 3894715"/>
                <a:gd name="connsiteY123" fmla="*/ 3219522 h 3895286"/>
                <a:gd name="connsiteX124" fmla="*/ 461201 w 3894715"/>
                <a:gd name="connsiteY124" fmla="*/ 3280478 h 3895286"/>
                <a:gd name="connsiteX125" fmla="*/ 387122 w 3894715"/>
                <a:gd name="connsiteY125" fmla="*/ 3218191 h 3895286"/>
                <a:gd name="connsiteX126" fmla="*/ 383984 w 3894715"/>
                <a:gd name="connsiteY126" fmla="*/ 3168932 h 3895286"/>
                <a:gd name="connsiteX127" fmla="*/ 383984 w 3894715"/>
                <a:gd name="connsiteY127" fmla="*/ 2320683 h 389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894715" h="3895286">
                  <a:moveTo>
                    <a:pt x="182382" y="3895268"/>
                  </a:moveTo>
                  <a:cubicBezTo>
                    <a:pt x="153854" y="3882716"/>
                    <a:pt x="122187" y="3874062"/>
                    <a:pt x="96797" y="3857230"/>
                  </a:cubicBezTo>
                  <a:cubicBezTo>
                    <a:pt x="35294" y="3818300"/>
                    <a:pt x="-1190" y="3749883"/>
                    <a:pt x="750" y="3677120"/>
                  </a:cubicBezTo>
                  <a:cubicBezTo>
                    <a:pt x="-10" y="3229603"/>
                    <a:pt x="-10" y="2782085"/>
                    <a:pt x="751" y="2334567"/>
                  </a:cubicBezTo>
                  <a:cubicBezTo>
                    <a:pt x="751" y="2218551"/>
                    <a:pt x="80726" y="2126404"/>
                    <a:pt x="196646" y="2121744"/>
                  </a:cubicBezTo>
                  <a:cubicBezTo>
                    <a:pt x="373619" y="2114612"/>
                    <a:pt x="551256" y="2119652"/>
                    <a:pt x="728514" y="2121744"/>
                  </a:cubicBezTo>
                  <a:cubicBezTo>
                    <a:pt x="776061" y="2121744"/>
                    <a:pt x="816857" y="2143997"/>
                    <a:pt x="849950" y="2177375"/>
                  </a:cubicBezTo>
                  <a:cubicBezTo>
                    <a:pt x="865070" y="2192590"/>
                    <a:pt x="876767" y="2195253"/>
                    <a:pt x="895691" y="2184222"/>
                  </a:cubicBezTo>
                  <a:cubicBezTo>
                    <a:pt x="941622" y="2157405"/>
                    <a:pt x="989169" y="2133441"/>
                    <a:pt x="1035481" y="2107290"/>
                  </a:cubicBezTo>
                  <a:cubicBezTo>
                    <a:pt x="1160156" y="2038786"/>
                    <a:pt x="1255020" y="1926508"/>
                    <a:pt x="1301747" y="1792145"/>
                  </a:cubicBezTo>
                  <a:cubicBezTo>
                    <a:pt x="1355190" y="1644557"/>
                    <a:pt x="1408602" y="1497001"/>
                    <a:pt x="1461982" y="1349477"/>
                  </a:cubicBezTo>
                  <a:cubicBezTo>
                    <a:pt x="1489275" y="1274161"/>
                    <a:pt x="1518279" y="1259136"/>
                    <a:pt x="1595115" y="1283766"/>
                  </a:cubicBezTo>
                  <a:cubicBezTo>
                    <a:pt x="1646847" y="1300217"/>
                    <a:pt x="1699720" y="1315528"/>
                    <a:pt x="1748504" y="1338636"/>
                  </a:cubicBezTo>
                  <a:cubicBezTo>
                    <a:pt x="1834029" y="1379023"/>
                    <a:pt x="1902175" y="1448824"/>
                    <a:pt x="1940501" y="1535293"/>
                  </a:cubicBezTo>
                  <a:cubicBezTo>
                    <a:pt x="1951627" y="1559732"/>
                    <a:pt x="1964180" y="1568196"/>
                    <a:pt x="1991092" y="1568005"/>
                  </a:cubicBezTo>
                  <a:cubicBezTo>
                    <a:pt x="2168539" y="1566674"/>
                    <a:pt x="2346082" y="1568005"/>
                    <a:pt x="2523624" y="1566769"/>
                  </a:cubicBezTo>
                  <a:cubicBezTo>
                    <a:pt x="2560588" y="1565360"/>
                    <a:pt x="2596326" y="1580155"/>
                    <a:pt x="2621477" y="1607280"/>
                  </a:cubicBezTo>
                  <a:cubicBezTo>
                    <a:pt x="2696507" y="1684402"/>
                    <a:pt x="2772964" y="1760288"/>
                    <a:pt x="2851798" y="1839692"/>
                  </a:cubicBezTo>
                  <a:cubicBezTo>
                    <a:pt x="2864730" y="1827520"/>
                    <a:pt x="2875571" y="1817820"/>
                    <a:pt x="2885937" y="1807455"/>
                  </a:cubicBezTo>
                  <a:cubicBezTo>
                    <a:pt x="2953264" y="1740413"/>
                    <a:pt x="3020972" y="1673846"/>
                    <a:pt x="3087443" y="1605663"/>
                  </a:cubicBezTo>
                  <a:cubicBezTo>
                    <a:pt x="3111934" y="1579434"/>
                    <a:pt x="3146689" y="1565254"/>
                    <a:pt x="3182538" y="1566864"/>
                  </a:cubicBezTo>
                  <a:cubicBezTo>
                    <a:pt x="3335927" y="1568005"/>
                    <a:pt x="3489315" y="1567435"/>
                    <a:pt x="3642704" y="1566864"/>
                  </a:cubicBezTo>
                  <a:cubicBezTo>
                    <a:pt x="3716878" y="1566864"/>
                    <a:pt x="3742934" y="1540333"/>
                    <a:pt x="3743029" y="1465493"/>
                  </a:cubicBezTo>
                  <a:cubicBezTo>
                    <a:pt x="3743029" y="1061085"/>
                    <a:pt x="3743029" y="656645"/>
                    <a:pt x="3743029" y="252174"/>
                  </a:cubicBezTo>
                  <a:cubicBezTo>
                    <a:pt x="3743029" y="178000"/>
                    <a:pt x="3716497" y="151849"/>
                    <a:pt x="3641658" y="151849"/>
                  </a:cubicBezTo>
                  <a:lnTo>
                    <a:pt x="663373" y="151849"/>
                  </a:lnTo>
                  <a:cubicBezTo>
                    <a:pt x="589009" y="151849"/>
                    <a:pt x="562858" y="178285"/>
                    <a:pt x="562763" y="252935"/>
                  </a:cubicBezTo>
                  <a:lnTo>
                    <a:pt x="562763" y="1466729"/>
                  </a:lnTo>
                  <a:cubicBezTo>
                    <a:pt x="562763" y="1541093"/>
                    <a:pt x="589199" y="1567054"/>
                    <a:pt x="663849" y="1567340"/>
                  </a:cubicBezTo>
                  <a:cubicBezTo>
                    <a:pt x="699319" y="1567340"/>
                    <a:pt x="734885" y="1566389"/>
                    <a:pt x="770355" y="1567340"/>
                  </a:cubicBezTo>
                  <a:cubicBezTo>
                    <a:pt x="817903" y="1569051"/>
                    <a:pt x="850235" y="1599957"/>
                    <a:pt x="851281" y="1641514"/>
                  </a:cubicBezTo>
                  <a:cubicBezTo>
                    <a:pt x="852327" y="1683070"/>
                    <a:pt x="818569" y="1717590"/>
                    <a:pt x="770070" y="1719111"/>
                  </a:cubicBezTo>
                  <a:cubicBezTo>
                    <a:pt x="729560" y="1720443"/>
                    <a:pt x="688954" y="1719967"/>
                    <a:pt x="648443" y="1719111"/>
                  </a:cubicBezTo>
                  <a:cubicBezTo>
                    <a:pt x="508463" y="1717019"/>
                    <a:pt x="412322" y="1621354"/>
                    <a:pt x="411371" y="1481374"/>
                  </a:cubicBezTo>
                  <a:cubicBezTo>
                    <a:pt x="410325" y="1330553"/>
                    <a:pt x="411371" y="1179637"/>
                    <a:pt x="411371" y="1028816"/>
                  </a:cubicBezTo>
                  <a:cubicBezTo>
                    <a:pt x="411371" y="770157"/>
                    <a:pt x="411371" y="511530"/>
                    <a:pt x="411371" y="252935"/>
                  </a:cubicBezTo>
                  <a:cubicBezTo>
                    <a:pt x="411371" y="93841"/>
                    <a:pt x="505230" y="267"/>
                    <a:pt x="664419" y="172"/>
                  </a:cubicBezTo>
                  <a:lnTo>
                    <a:pt x="3607423" y="172"/>
                  </a:lnTo>
                  <a:cubicBezTo>
                    <a:pt x="3779451" y="172"/>
                    <a:pt x="3830897" y="34216"/>
                    <a:pt x="3894896" y="190362"/>
                  </a:cubicBezTo>
                  <a:lnTo>
                    <a:pt x="3894896" y="1529302"/>
                  </a:lnTo>
                  <a:cubicBezTo>
                    <a:pt x="3830897" y="1685353"/>
                    <a:pt x="3779355" y="1719492"/>
                    <a:pt x="3607614" y="1719492"/>
                  </a:cubicBezTo>
                  <a:cubicBezTo>
                    <a:pt x="3479615" y="1719492"/>
                    <a:pt x="3351618" y="1720158"/>
                    <a:pt x="3223619" y="1718921"/>
                  </a:cubicBezTo>
                  <a:cubicBezTo>
                    <a:pt x="3201040" y="1717923"/>
                    <a:pt x="3179211" y="1727144"/>
                    <a:pt x="3164185" y="1744026"/>
                  </a:cubicBezTo>
                  <a:cubicBezTo>
                    <a:pt x="3085256" y="1824572"/>
                    <a:pt x="3005186" y="1904071"/>
                    <a:pt x="2925306" y="1983666"/>
                  </a:cubicBezTo>
                  <a:cubicBezTo>
                    <a:pt x="2872338" y="2036349"/>
                    <a:pt x="2835251" y="2036729"/>
                    <a:pt x="2782663" y="1984617"/>
                  </a:cubicBezTo>
                  <a:cubicBezTo>
                    <a:pt x="2701833" y="1904167"/>
                    <a:pt x="2622048" y="1822955"/>
                    <a:pt x="2539981" y="1743456"/>
                  </a:cubicBezTo>
                  <a:cubicBezTo>
                    <a:pt x="2524730" y="1729658"/>
                    <a:pt x="2505176" y="1721561"/>
                    <a:pt x="2484635" y="1720538"/>
                  </a:cubicBezTo>
                  <a:cubicBezTo>
                    <a:pt x="2338950" y="1718636"/>
                    <a:pt x="2193169" y="1719492"/>
                    <a:pt x="2047198" y="1719492"/>
                  </a:cubicBezTo>
                  <a:lnTo>
                    <a:pt x="1987858" y="1719492"/>
                  </a:lnTo>
                  <a:lnTo>
                    <a:pt x="1997938" y="1726624"/>
                  </a:lnTo>
                  <a:cubicBezTo>
                    <a:pt x="1959900" y="1855573"/>
                    <a:pt x="1921292" y="1984617"/>
                    <a:pt x="1882017" y="2116514"/>
                  </a:cubicBezTo>
                  <a:lnTo>
                    <a:pt x="1923479" y="2116514"/>
                  </a:lnTo>
                  <a:cubicBezTo>
                    <a:pt x="2104730" y="2116514"/>
                    <a:pt x="2285982" y="2116514"/>
                    <a:pt x="2467138" y="2116514"/>
                  </a:cubicBezTo>
                  <a:cubicBezTo>
                    <a:pt x="2613870" y="2117085"/>
                    <a:pt x="2719615" y="2193826"/>
                    <a:pt x="2756322" y="2327055"/>
                  </a:cubicBezTo>
                  <a:cubicBezTo>
                    <a:pt x="2775341" y="2398091"/>
                    <a:pt x="2765832" y="2467130"/>
                    <a:pt x="2730837" y="2533982"/>
                  </a:cubicBezTo>
                  <a:cubicBezTo>
                    <a:pt x="2852558" y="2581529"/>
                    <a:pt x="2924926" y="2667115"/>
                    <a:pt x="2927969" y="2797585"/>
                  </a:cubicBezTo>
                  <a:cubicBezTo>
                    <a:pt x="2931012" y="2928056"/>
                    <a:pt x="2859786" y="3014687"/>
                    <a:pt x="2744435" y="3068416"/>
                  </a:cubicBezTo>
                  <a:cubicBezTo>
                    <a:pt x="2787513" y="3148486"/>
                    <a:pt x="2794075" y="3227796"/>
                    <a:pt x="2763454" y="3309768"/>
                  </a:cubicBezTo>
                  <a:cubicBezTo>
                    <a:pt x="2732834" y="3391740"/>
                    <a:pt x="2668359" y="3444327"/>
                    <a:pt x="2588955" y="3477515"/>
                  </a:cubicBezTo>
                  <a:cubicBezTo>
                    <a:pt x="2638975" y="3576890"/>
                    <a:pt x="2636502" y="3671414"/>
                    <a:pt x="2581442" y="3763467"/>
                  </a:cubicBezTo>
                  <a:cubicBezTo>
                    <a:pt x="2536082" y="3839543"/>
                    <a:pt x="2464285" y="3875964"/>
                    <a:pt x="2381742" y="3895078"/>
                  </a:cubicBezTo>
                  <a:lnTo>
                    <a:pt x="1240601" y="3895078"/>
                  </a:lnTo>
                  <a:cubicBezTo>
                    <a:pt x="1123040" y="3879580"/>
                    <a:pt x="1007973" y="3848960"/>
                    <a:pt x="898258" y="3803977"/>
                  </a:cubicBezTo>
                  <a:cubicBezTo>
                    <a:pt x="889299" y="3802236"/>
                    <a:pt x="880055" y="3805009"/>
                    <a:pt x="873534" y="3811394"/>
                  </a:cubicBezTo>
                  <a:cubicBezTo>
                    <a:pt x="837017" y="3858942"/>
                    <a:pt x="786046" y="3881289"/>
                    <a:pt x="730130" y="3895458"/>
                  </a:cubicBezTo>
                  <a:close/>
                  <a:moveTo>
                    <a:pt x="1591407" y="1442385"/>
                  </a:moveTo>
                  <a:cubicBezTo>
                    <a:pt x="1585511" y="1456839"/>
                    <a:pt x="1579995" y="1469487"/>
                    <a:pt x="1575336" y="1482325"/>
                  </a:cubicBezTo>
                  <a:cubicBezTo>
                    <a:pt x="1532162" y="1601289"/>
                    <a:pt x="1488799" y="1720062"/>
                    <a:pt x="1446101" y="1839312"/>
                  </a:cubicBezTo>
                  <a:cubicBezTo>
                    <a:pt x="1392278" y="1989467"/>
                    <a:pt x="1302603" y="2112900"/>
                    <a:pt x="1169470" y="2201244"/>
                  </a:cubicBezTo>
                  <a:cubicBezTo>
                    <a:pt x="1100050" y="2247460"/>
                    <a:pt x="1025305" y="2285688"/>
                    <a:pt x="951702" y="2324867"/>
                  </a:cubicBezTo>
                  <a:cubicBezTo>
                    <a:pt x="928689" y="2337230"/>
                    <a:pt x="919655" y="2350448"/>
                    <a:pt x="919845" y="2377265"/>
                  </a:cubicBezTo>
                  <a:cubicBezTo>
                    <a:pt x="921081" y="2577535"/>
                    <a:pt x="920511" y="2777806"/>
                    <a:pt x="920511" y="2978171"/>
                  </a:cubicBezTo>
                  <a:cubicBezTo>
                    <a:pt x="920511" y="3189853"/>
                    <a:pt x="920511" y="3401566"/>
                    <a:pt x="920511" y="3613311"/>
                  </a:cubicBezTo>
                  <a:cubicBezTo>
                    <a:pt x="920511" y="3630238"/>
                    <a:pt x="916517" y="3646404"/>
                    <a:pt x="939530" y="3656199"/>
                  </a:cubicBezTo>
                  <a:cubicBezTo>
                    <a:pt x="1067052" y="3708977"/>
                    <a:pt x="1197618" y="3744352"/>
                    <a:pt x="1337408" y="3743211"/>
                  </a:cubicBezTo>
                  <a:cubicBezTo>
                    <a:pt x="1550326" y="3741404"/>
                    <a:pt x="1763339" y="3742736"/>
                    <a:pt x="1976352" y="3742736"/>
                  </a:cubicBezTo>
                  <a:cubicBezTo>
                    <a:pt x="2095506" y="3742736"/>
                    <a:pt x="2214660" y="3742736"/>
                    <a:pt x="2333909" y="3742736"/>
                  </a:cubicBezTo>
                  <a:cubicBezTo>
                    <a:pt x="2373849" y="3742736"/>
                    <a:pt x="2409320" y="3732180"/>
                    <a:pt x="2436707" y="3702320"/>
                  </a:cubicBezTo>
                  <a:cubicBezTo>
                    <a:pt x="2471227" y="3664282"/>
                    <a:pt x="2481687" y="3620348"/>
                    <a:pt x="2463524" y="3572040"/>
                  </a:cubicBezTo>
                  <a:cubicBezTo>
                    <a:pt x="2445361" y="3523732"/>
                    <a:pt x="2410461" y="3493016"/>
                    <a:pt x="2358920" y="3490924"/>
                  </a:cubicBezTo>
                  <a:cubicBezTo>
                    <a:pt x="2277898" y="3487595"/>
                    <a:pt x="2196687" y="3489212"/>
                    <a:pt x="2115571" y="3488547"/>
                  </a:cubicBezTo>
                  <a:cubicBezTo>
                    <a:pt x="2100395" y="3488820"/>
                    <a:pt x="2085216" y="3488185"/>
                    <a:pt x="2070116" y="3486645"/>
                  </a:cubicBezTo>
                  <a:cubicBezTo>
                    <a:pt x="2025706" y="3480559"/>
                    <a:pt x="1999270" y="3451935"/>
                    <a:pt x="1999555" y="3411519"/>
                  </a:cubicBezTo>
                  <a:cubicBezTo>
                    <a:pt x="1999840" y="3371104"/>
                    <a:pt x="2028749" y="3338486"/>
                    <a:pt x="2075061" y="3337631"/>
                  </a:cubicBezTo>
                  <a:cubicBezTo>
                    <a:pt x="2180236" y="3335538"/>
                    <a:pt x="2285506" y="3336870"/>
                    <a:pt x="2390776" y="3336204"/>
                  </a:cubicBezTo>
                  <a:cubicBezTo>
                    <a:pt x="2435188" y="3337217"/>
                    <a:pt x="2479623" y="3335979"/>
                    <a:pt x="2523910" y="3332495"/>
                  </a:cubicBezTo>
                  <a:cubicBezTo>
                    <a:pt x="2575356" y="3326885"/>
                    <a:pt x="2608830" y="3294457"/>
                    <a:pt x="2624235" y="3245864"/>
                  </a:cubicBezTo>
                  <a:cubicBezTo>
                    <a:pt x="2650576" y="3161895"/>
                    <a:pt x="2589715" y="3082776"/>
                    <a:pt x="2496903" y="3081730"/>
                  </a:cubicBezTo>
                  <a:cubicBezTo>
                    <a:pt x="2367573" y="3080398"/>
                    <a:pt x="2238244" y="3081730"/>
                    <a:pt x="2108914" y="3081730"/>
                  </a:cubicBezTo>
                  <a:cubicBezTo>
                    <a:pt x="2096267" y="3081730"/>
                    <a:pt x="2083524" y="3082205"/>
                    <a:pt x="2070876" y="3080969"/>
                  </a:cubicBezTo>
                  <a:cubicBezTo>
                    <a:pt x="2029605" y="3076785"/>
                    <a:pt x="2001647" y="3048351"/>
                    <a:pt x="1999935" y="3009838"/>
                  </a:cubicBezTo>
                  <a:cubicBezTo>
                    <a:pt x="1998224" y="2971324"/>
                    <a:pt x="2021617" y="2940799"/>
                    <a:pt x="2063459" y="2932525"/>
                  </a:cubicBezTo>
                  <a:cubicBezTo>
                    <a:pt x="2077187" y="2930239"/>
                    <a:pt x="2091104" y="2929283"/>
                    <a:pt x="2105016" y="2929672"/>
                  </a:cubicBezTo>
                  <a:cubicBezTo>
                    <a:pt x="2283699" y="2929672"/>
                    <a:pt x="2462478" y="2929672"/>
                    <a:pt x="2641257" y="2929672"/>
                  </a:cubicBezTo>
                  <a:cubicBezTo>
                    <a:pt x="2702783" y="2929672"/>
                    <a:pt x="2747763" y="2900573"/>
                    <a:pt x="2768019" y="2850268"/>
                  </a:cubicBezTo>
                  <a:cubicBezTo>
                    <a:pt x="2801873" y="2766014"/>
                    <a:pt x="2741677" y="2677861"/>
                    <a:pt x="2646772" y="2677100"/>
                  </a:cubicBezTo>
                  <a:cubicBezTo>
                    <a:pt x="2466757" y="2675673"/>
                    <a:pt x="2286742" y="2677100"/>
                    <a:pt x="2106727" y="2676339"/>
                  </a:cubicBezTo>
                  <a:cubicBezTo>
                    <a:pt x="2089034" y="2676758"/>
                    <a:pt x="2071361" y="2674904"/>
                    <a:pt x="2054140" y="2670823"/>
                  </a:cubicBezTo>
                  <a:cubicBezTo>
                    <a:pt x="2019430" y="2661314"/>
                    <a:pt x="2001362" y="2637160"/>
                    <a:pt x="2000221" y="2601594"/>
                  </a:cubicBezTo>
                  <a:cubicBezTo>
                    <a:pt x="1997761" y="2568717"/>
                    <a:pt x="2018796" y="2538655"/>
                    <a:pt x="2050526" y="2529702"/>
                  </a:cubicBezTo>
                  <a:cubicBezTo>
                    <a:pt x="2066466" y="2525551"/>
                    <a:pt x="2082968" y="2523978"/>
                    <a:pt x="2099405" y="2525043"/>
                  </a:cubicBezTo>
                  <a:cubicBezTo>
                    <a:pt x="2219795" y="2525043"/>
                    <a:pt x="2340281" y="2525043"/>
                    <a:pt x="2460766" y="2525043"/>
                  </a:cubicBezTo>
                  <a:cubicBezTo>
                    <a:pt x="2479731" y="2525274"/>
                    <a:pt x="2498666" y="2523489"/>
                    <a:pt x="2517253" y="2519717"/>
                  </a:cubicBezTo>
                  <a:cubicBezTo>
                    <a:pt x="2582136" y="2504745"/>
                    <a:pt x="2623692" y="2441299"/>
                    <a:pt x="2611492" y="2375839"/>
                  </a:cubicBezTo>
                  <a:cubicBezTo>
                    <a:pt x="2599605" y="2309272"/>
                    <a:pt x="2548729" y="2269902"/>
                    <a:pt x="2470561" y="2269712"/>
                  </a:cubicBezTo>
                  <a:cubicBezTo>
                    <a:pt x="2246137" y="2269712"/>
                    <a:pt x="2021712" y="2269712"/>
                    <a:pt x="1797288" y="2269712"/>
                  </a:cubicBezTo>
                  <a:cubicBezTo>
                    <a:pt x="1707328" y="2269712"/>
                    <a:pt x="1679275" y="2229582"/>
                    <a:pt x="1708279" y="2143236"/>
                  </a:cubicBezTo>
                  <a:cubicBezTo>
                    <a:pt x="1743369" y="2038631"/>
                    <a:pt x="1779220" y="1934692"/>
                    <a:pt x="1813359" y="1829992"/>
                  </a:cubicBezTo>
                  <a:cubicBezTo>
                    <a:pt x="1872223" y="1648171"/>
                    <a:pt x="1780456" y="1486224"/>
                    <a:pt x="1591407" y="1442385"/>
                  </a:cubicBezTo>
                  <a:close/>
                  <a:moveTo>
                    <a:pt x="383699" y="2268761"/>
                  </a:moveTo>
                  <a:cubicBezTo>
                    <a:pt x="331682" y="2268761"/>
                    <a:pt x="284990" y="2268761"/>
                    <a:pt x="238393" y="2268761"/>
                  </a:cubicBezTo>
                  <a:cubicBezTo>
                    <a:pt x="174585" y="2269332"/>
                    <a:pt x="151857" y="2292345"/>
                    <a:pt x="151857" y="2356629"/>
                  </a:cubicBezTo>
                  <a:cubicBezTo>
                    <a:pt x="151857" y="2512585"/>
                    <a:pt x="151857" y="2668541"/>
                    <a:pt x="151857" y="2824497"/>
                  </a:cubicBezTo>
                  <a:cubicBezTo>
                    <a:pt x="151857" y="3102048"/>
                    <a:pt x="151857" y="3379694"/>
                    <a:pt x="151857" y="3657435"/>
                  </a:cubicBezTo>
                  <a:cubicBezTo>
                    <a:pt x="151857" y="3716870"/>
                    <a:pt x="174394" y="3743021"/>
                    <a:pt x="228884" y="3743021"/>
                  </a:cubicBezTo>
                  <a:cubicBezTo>
                    <a:pt x="383572" y="3743655"/>
                    <a:pt x="538260" y="3743655"/>
                    <a:pt x="692948" y="3743021"/>
                  </a:cubicBezTo>
                  <a:cubicBezTo>
                    <a:pt x="742778" y="3743021"/>
                    <a:pt x="767693" y="3717440"/>
                    <a:pt x="767788" y="3666945"/>
                  </a:cubicBezTo>
                  <a:cubicBezTo>
                    <a:pt x="767788" y="3225704"/>
                    <a:pt x="767788" y="2784462"/>
                    <a:pt x="767788" y="2343221"/>
                  </a:cubicBezTo>
                  <a:cubicBezTo>
                    <a:pt x="767788" y="2340653"/>
                    <a:pt x="767788" y="2338181"/>
                    <a:pt x="767788" y="2335613"/>
                  </a:cubicBezTo>
                  <a:cubicBezTo>
                    <a:pt x="765410" y="2299002"/>
                    <a:pt x="746106" y="2273516"/>
                    <a:pt x="710065" y="2271329"/>
                  </a:cubicBezTo>
                  <a:cubicBezTo>
                    <a:pt x="653674" y="2267810"/>
                    <a:pt x="596902" y="2270378"/>
                    <a:pt x="535946" y="2270378"/>
                  </a:cubicBezTo>
                  <a:lnTo>
                    <a:pt x="535946" y="2322110"/>
                  </a:lnTo>
                  <a:cubicBezTo>
                    <a:pt x="535946" y="2603591"/>
                    <a:pt x="535946" y="2885073"/>
                    <a:pt x="535946" y="3166554"/>
                  </a:cubicBezTo>
                  <a:cubicBezTo>
                    <a:pt x="536318" y="3184272"/>
                    <a:pt x="535205" y="3201990"/>
                    <a:pt x="532618" y="3219522"/>
                  </a:cubicBezTo>
                  <a:cubicBezTo>
                    <a:pt x="527430" y="3254855"/>
                    <a:pt x="496910" y="3280905"/>
                    <a:pt x="461201" y="3280478"/>
                  </a:cubicBezTo>
                  <a:cubicBezTo>
                    <a:pt x="424075" y="3282119"/>
                    <a:pt x="391880" y="3255048"/>
                    <a:pt x="387122" y="3218191"/>
                  </a:cubicBezTo>
                  <a:cubicBezTo>
                    <a:pt x="384696" y="3201889"/>
                    <a:pt x="383646" y="3185411"/>
                    <a:pt x="383984" y="3168932"/>
                  </a:cubicBezTo>
                  <a:cubicBezTo>
                    <a:pt x="383984" y="2886246"/>
                    <a:pt x="383984" y="2603496"/>
                    <a:pt x="383984" y="2320683"/>
                  </a:cubicBezTo>
                  <a:close/>
                </a:path>
              </a:pathLst>
            </a:custGeom>
            <a:grpFill/>
            <a:ln w="9502"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2704935A-9A79-0943-B0DA-6409B340B9AB}"/>
                </a:ext>
              </a:extLst>
            </p:cNvPr>
            <p:cNvSpPr/>
            <p:nvPr/>
          </p:nvSpPr>
          <p:spPr>
            <a:xfrm>
              <a:off x="5360144" y="1926497"/>
              <a:ext cx="815126" cy="787415"/>
            </a:xfrm>
            <a:custGeom>
              <a:avLst/>
              <a:gdLst>
                <a:gd name="connsiteX0" fmla="*/ 406240 w 815126"/>
                <a:gd name="connsiteY0" fmla="*/ 172 h 787415"/>
                <a:gd name="connsiteX1" fmla="*/ 508277 w 815126"/>
                <a:gd name="connsiteY1" fmla="*/ 55232 h 787415"/>
                <a:gd name="connsiteX2" fmla="*/ 560485 w 815126"/>
                <a:gd name="connsiteY2" fmla="*/ 156318 h 787415"/>
                <a:gd name="connsiteX3" fmla="*/ 610695 w 815126"/>
                <a:gd name="connsiteY3" fmla="*/ 193595 h 787415"/>
                <a:gd name="connsiteX4" fmla="*/ 704649 w 815126"/>
                <a:gd name="connsiteY4" fmla="*/ 207099 h 787415"/>
                <a:gd name="connsiteX5" fmla="*/ 808207 w 815126"/>
                <a:gd name="connsiteY5" fmla="*/ 290402 h 787415"/>
                <a:gd name="connsiteX6" fmla="*/ 777016 w 815126"/>
                <a:gd name="connsiteY6" fmla="*/ 416118 h 787415"/>
                <a:gd name="connsiteX7" fmla="*/ 703698 w 815126"/>
                <a:gd name="connsiteY7" fmla="*/ 487915 h 787415"/>
                <a:gd name="connsiteX8" fmla="*/ 686200 w 815126"/>
                <a:gd name="connsiteY8" fmla="*/ 542214 h 787415"/>
                <a:gd name="connsiteX9" fmla="*/ 703603 w 815126"/>
                <a:gd name="connsiteY9" fmla="*/ 650908 h 787415"/>
                <a:gd name="connsiteX10" fmla="*/ 532432 w 815126"/>
                <a:gd name="connsiteY10" fmla="*/ 774532 h 787415"/>
                <a:gd name="connsiteX11" fmla="*/ 445039 w 815126"/>
                <a:gd name="connsiteY11" fmla="*/ 728886 h 787415"/>
                <a:gd name="connsiteX12" fmla="*/ 368963 w 815126"/>
                <a:gd name="connsiteY12" fmla="*/ 729932 h 787415"/>
                <a:gd name="connsiteX13" fmla="*/ 284899 w 815126"/>
                <a:gd name="connsiteY13" fmla="*/ 774056 h 787415"/>
                <a:gd name="connsiteX14" fmla="*/ 156140 w 815126"/>
                <a:gd name="connsiteY14" fmla="*/ 760553 h 787415"/>
                <a:gd name="connsiteX15" fmla="*/ 111540 w 815126"/>
                <a:gd name="connsiteY15" fmla="*/ 642444 h 787415"/>
                <a:gd name="connsiteX16" fmla="*/ 125044 w 815126"/>
                <a:gd name="connsiteY16" fmla="*/ 563896 h 787415"/>
                <a:gd name="connsiteX17" fmla="*/ 94423 w 815126"/>
                <a:gd name="connsiteY17" fmla="*/ 472129 h 787415"/>
                <a:gd name="connsiteX18" fmla="*/ 30044 w 815126"/>
                <a:gd name="connsiteY18" fmla="*/ 406799 h 787415"/>
                <a:gd name="connsiteX19" fmla="*/ 89859 w 815126"/>
                <a:gd name="connsiteY19" fmla="*/ 213470 h 787415"/>
                <a:gd name="connsiteX20" fmla="*/ 209203 w 815126"/>
                <a:gd name="connsiteY20" fmla="*/ 191789 h 787415"/>
                <a:gd name="connsiteX21" fmla="*/ 250474 w 815126"/>
                <a:gd name="connsiteY21" fmla="*/ 161834 h 787415"/>
                <a:gd name="connsiteX22" fmla="*/ 305154 w 815126"/>
                <a:gd name="connsiteY22" fmla="*/ 57800 h 787415"/>
                <a:gd name="connsiteX23" fmla="*/ 406240 w 815126"/>
                <a:gd name="connsiteY23" fmla="*/ 172 h 787415"/>
                <a:gd name="connsiteX24" fmla="*/ 620395 w 815126"/>
                <a:gd name="connsiteY24" fmla="*/ 345082 h 787415"/>
                <a:gd name="connsiteX25" fmla="*/ 413182 w 815126"/>
                <a:gd name="connsiteY25" fmla="*/ 194166 h 787415"/>
                <a:gd name="connsiteX26" fmla="*/ 329499 w 815126"/>
                <a:gd name="connsiteY26" fmla="*/ 310562 h 787415"/>
                <a:gd name="connsiteX27" fmla="*/ 189614 w 815126"/>
                <a:gd name="connsiteY27" fmla="*/ 357349 h 787415"/>
                <a:gd name="connsiteX28" fmla="*/ 273583 w 815126"/>
                <a:gd name="connsiteY28" fmla="*/ 606213 h 787415"/>
                <a:gd name="connsiteX29" fmla="*/ 533097 w 815126"/>
                <a:gd name="connsiteY29" fmla="*/ 604216 h 787415"/>
                <a:gd name="connsiteX30" fmla="*/ 535950 w 815126"/>
                <a:gd name="connsiteY30" fmla="*/ 465663 h 787415"/>
                <a:gd name="connsiteX31" fmla="*/ 620395 w 815126"/>
                <a:gd name="connsiteY31" fmla="*/ 345462 h 78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126" h="787415">
                  <a:moveTo>
                    <a:pt x="406240" y="172"/>
                  </a:moveTo>
                  <a:cubicBezTo>
                    <a:pt x="450079" y="172"/>
                    <a:pt x="485835" y="17289"/>
                    <a:pt x="508277" y="55232"/>
                  </a:cubicBezTo>
                  <a:cubicBezTo>
                    <a:pt x="527370" y="88027"/>
                    <a:pt x="544795" y="121766"/>
                    <a:pt x="560485" y="156318"/>
                  </a:cubicBezTo>
                  <a:cubicBezTo>
                    <a:pt x="570945" y="178761"/>
                    <a:pt x="582927" y="192740"/>
                    <a:pt x="610695" y="193595"/>
                  </a:cubicBezTo>
                  <a:cubicBezTo>
                    <a:pt x="642265" y="196122"/>
                    <a:pt x="673645" y="200632"/>
                    <a:pt x="704649" y="207099"/>
                  </a:cubicBezTo>
                  <a:cubicBezTo>
                    <a:pt x="754954" y="215087"/>
                    <a:pt x="791376" y="241048"/>
                    <a:pt x="808207" y="290402"/>
                  </a:cubicBezTo>
                  <a:cubicBezTo>
                    <a:pt x="825039" y="339757"/>
                    <a:pt x="810870" y="380362"/>
                    <a:pt x="777016" y="416118"/>
                  </a:cubicBezTo>
                  <a:cubicBezTo>
                    <a:pt x="753433" y="440938"/>
                    <a:pt x="729469" y="465568"/>
                    <a:pt x="703698" y="487915"/>
                  </a:cubicBezTo>
                  <a:cubicBezTo>
                    <a:pt x="687151" y="500622"/>
                    <a:pt x="680185" y="522237"/>
                    <a:pt x="686200" y="542214"/>
                  </a:cubicBezTo>
                  <a:cubicBezTo>
                    <a:pt x="693835" y="578128"/>
                    <a:pt x="699643" y="614406"/>
                    <a:pt x="703603" y="650908"/>
                  </a:cubicBezTo>
                  <a:cubicBezTo>
                    <a:pt x="712256" y="749427"/>
                    <a:pt x="623247" y="813330"/>
                    <a:pt x="532432" y="774532"/>
                  </a:cubicBezTo>
                  <a:cubicBezTo>
                    <a:pt x="502035" y="761873"/>
                    <a:pt x="472795" y="746601"/>
                    <a:pt x="445039" y="728886"/>
                  </a:cubicBezTo>
                  <a:cubicBezTo>
                    <a:pt x="417842" y="710913"/>
                    <a:pt x="395590" y="713100"/>
                    <a:pt x="368963" y="729932"/>
                  </a:cubicBezTo>
                  <a:cubicBezTo>
                    <a:pt x="341848" y="746305"/>
                    <a:pt x="313776" y="761040"/>
                    <a:pt x="284899" y="774056"/>
                  </a:cubicBezTo>
                  <a:cubicBezTo>
                    <a:pt x="243230" y="796174"/>
                    <a:pt x="192314" y="790834"/>
                    <a:pt x="156140" y="760553"/>
                  </a:cubicBezTo>
                  <a:cubicBezTo>
                    <a:pt x="118102" y="731168"/>
                    <a:pt x="104028" y="690277"/>
                    <a:pt x="111540" y="642444"/>
                  </a:cubicBezTo>
                  <a:cubicBezTo>
                    <a:pt x="115725" y="616103"/>
                    <a:pt x="116581" y="588716"/>
                    <a:pt x="125044" y="563896"/>
                  </a:cubicBezTo>
                  <a:cubicBezTo>
                    <a:pt x="138643" y="523766"/>
                    <a:pt x="125044" y="497329"/>
                    <a:pt x="94423" y="472129"/>
                  </a:cubicBezTo>
                  <a:cubicBezTo>
                    <a:pt x="70879" y="452509"/>
                    <a:pt x="49316" y="430628"/>
                    <a:pt x="30044" y="406799"/>
                  </a:cubicBezTo>
                  <a:cubicBezTo>
                    <a:pt x="-28154" y="337189"/>
                    <a:pt x="2371" y="237149"/>
                    <a:pt x="89859" y="213470"/>
                  </a:cubicBezTo>
                  <a:cubicBezTo>
                    <a:pt x="128753" y="202915"/>
                    <a:pt x="170024" y="201488"/>
                    <a:pt x="209203" y="191789"/>
                  </a:cubicBezTo>
                  <a:cubicBezTo>
                    <a:pt x="226064" y="186988"/>
                    <a:pt x="240684" y="176377"/>
                    <a:pt x="250474" y="161834"/>
                  </a:cubicBezTo>
                  <a:cubicBezTo>
                    <a:pt x="271110" y="128646"/>
                    <a:pt x="285850" y="91844"/>
                    <a:pt x="305154" y="57800"/>
                  </a:cubicBezTo>
                  <a:cubicBezTo>
                    <a:pt x="327311" y="19191"/>
                    <a:pt x="362877" y="1694"/>
                    <a:pt x="406240" y="172"/>
                  </a:cubicBezTo>
                  <a:close/>
                  <a:moveTo>
                    <a:pt x="620395" y="345082"/>
                  </a:moveTo>
                  <a:cubicBezTo>
                    <a:pt x="509133" y="352880"/>
                    <a:pt x="440855" y="298485"/>
                    <a:pt x="413182" y="194166"/>
                  </a:cubicBezTo>
                  <a:cubicBezTo>
                    <a:pt x="383798" y="236959"/>
                    <a:pt x="364779" y="284887"/>
                    <a:pt x="329499" y="310562"/>
                  </a:cubicBezTo>
                  <a:cubicBezTo>
                    <a:pt x="294218" y="336238"/>
                    <a:pt x="241345" y="341278"/>
                    <a:pt x="189614" y="357349"/>
                  </a:cubicBezTo>
                  <a:cubicBezTo>
                    <a:pt x="283758" y="415738"/>
                    <a:pt x="308387" y="499041"/>
                    <a:pt x="273583" y="606213"/>
                  </a:cubicBezTo>
                  <a:cubicBezTo>
                    <a:pt x="364589" y="537935"/>
                    <a:pt x="451981" y="540312"/>
                    <a:pt x="533097" y="604216"/>
                  </a:cubicBezTo>
                  <a:cubicBezTo>
                    <a:pt x="533097" y="554386"/>
                    <a:pt x="522447" y="505983"/>
                    <a:pt x="535950" y="465663"/>
                  </a:cubicBezTo>
                  <a:cubicBezTo>
                    <a:pt x="549454" y="425342"/>
                    <a:pt x="587492" y="390538"/>
                    <a:pt x="620395" y="345462"/>
                  </a:cubicBezTo>
                  <a:close/>
                </a:path>
              </a:pathLst>
            </a:custGeom>
            <a:grpFill/>
            <a:ln w="9502"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1F476257-B6C7-054A-BDCE-F07A7A4268C1}"/>
                </a:ext>
              </a:extLst>
            </p:cNvPr>
            <p:cNvSpPr/>
            <p:nvPr/>
          </p:nvSpPr>
          <p:spPr>
            <a:xfrm>
              <a:off x="3424723" y="1927048"/>
              <a:ext cx="814311" cy="787097"/>
            </a:xfrm>
            <a:custGeom>
              <a:avLst/>
              <a:gdLst>
                <a:gd name="connsiteX0" fmla="*/ 111110 w 814311"/>
                <a:gd name="connsiteY0" fmla="*/ 646743 h 787097"/>
                <a:gd name="connsiteX1" fmla="*/ 129559 w 814311"/>
                <a:gd name="connsiteY1" fmla="*/ 538430 h 787097"/>
                <a:gd name="connsiteX2" fmla="*/ 113107 w 814311"/>
                <a:gd name="connsiteY2" fmla="*/ 488980 h 787097"/>
                <a:gd name="connsiteX3" fmla="*/ 39408 w 814311"/>
                <a:gd name="connsiteY3" fmla="*/ 417659 h 787097"/>
                <a:gd name="connsiteX4" fmla="*/ 7361 w 814311"/>
                <a:gd name="connsiteY4" fmla="*/ 288710 h 787097"/>
                <a:gd name="connsiteX5" fmla="*/ 111966 w 814311"/>
                <a:gd name="connsiteY5" fmla="*/ 206833 h 787097"/>
                <a:gd name="connsiteX6" fmla="*/ 134504 w 814311"/>
                <a:gd name="connsiteY6" fmla="*/ 203790 h 787097"/>
                <a:gd name="connsiteX7" fmla="*/ 287512 w 814311"/>
                <a:gd name="connsiteY7" fmla="*/ 90532 h 787097"/>
                <a:gd name="connsiteX8" fmla="*/ 398393 w 814311"/>
                <a:gd name="connsiteY8" fmla="*/ 477 h 787097"/>
                <a:gd name="connsiteX9" fmla="*/ 516215 w 814311"/>
                <a:gd name="connsiteY9" fmla="*/ 67043 h 787097"/>
                <a:gd name="connsiteX10" fmla="*/ 566521 w 814311"/>
                <a:gd name="connsiteY10" fmla="*/ 164896 h 787097"/>
                <a:gd name="connsiteX11" fmla="*/ 602657 w 814311"/>
                <a:gd name="connsiteY11" fmla="*/ 190477 h 787097"/>
                <a:gd name="connsiteX12" fmla="*/ 707262 w 814311"/>
                <a:gd name="connsiteY12" fmla="*/ 206928 h 787097"/>
                <a:gd name="connsiteX13" fmla="*/ 807492 w 814311"/>
                <a:gd name="connsiteY13" fmla="*/ 289090 h 787097"/>
                <a:gd name="connsiteX14" fmla="*/ 779439 w 814311"/>
                <a:gd name="connsiteY14" fmla="*/ 412144 h 787097"/>
                <a:gd name="connsiteX15" fmla="*/ 699083 w 814311"/>
                <a:gd name="connsiteY15" fmla="*/ 492879 h 787097"/>
                <a:gd name="connsiteX16" fmla="*/ 686150 w 814311"/>
                <a:gd name="connsiteY16" fmla="*/ 535102 h 787097"/>
                <a:gd name="connsiteX17" fmla="*/ 702317 w 814311"/>
                <a:gd name="connsiteY17" fmla="*/ 632384 h 787097"/>
                <a:gd name="connsiteX18" fmla="*/ 655720 w 814311"/>
                <a:gd name="connsiteY18" fmla="*/ 760762 h 787097"/>
                <a:gd name="connsiteX19" fmla="*/ 520590 w 814311"/>
                <a:gd name="connsiteY19" fmla="*/ 766468 h 787097"/>
                <a:gd name="connsiteX20" fmla="*/ 292361 w 814311"/>
                <a:gd name="connsiteY20" fmla="*/ 766468 h 787097"/>
                <a:gd name="connsiteX21" fmla="*/ 111110 w 814311"/>
                <a:gd name="connsiteY21" fmla="*/ 646743 h 787097"/>
                <a:gd name="connsiteX22" fmla="*/ 190039 w 814311"/>
                <a:gd name="connsiteY22" fmla="*/ 357654 h 787097"/>
                <a:gd name="connsiteX23" fmla="*/ 274103 w 814311"/>
                <a:gd name="connsiteY23" fmla="*/ 606613 h 787097"/>
                <a:gd name="connsiteX24" fmla="*/ 542081 w 814311"/>
                <a:gd name="connsiteY24" fmla="*/ 605852 h 787097"/>
                <a:gd name="connsiteX25" fmla="*/ 625385 w 814311"/>
                <a:gd name="connsiteY25" fmla="*/ 349856 h 787097"/>
                <a:gd name="connsiteX26" fmla="*/ 412276 w 814311"/>
                <a:gd name="connsiteY26" fmla="*/ 195897 h 787097"/>
                <a:gd name="connsiteX27" fmla="*/ 329353 w 814311"/>
                <a:gd name="connsiteY27" fmla="*/ 310011 h 787097"/>
                <a:gd name="connsiteX28" fmla="*/ 189944 w 814311"/>
                <a:gd name="connsiteY28" fmla="*/ 357654 h 7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4311" h="787097">
                  <a:moveTo>
                    <a:pt x="111110" y="646743"/>
                  </a:moveTo>
                  <a:cubicBezTo>
                    <a:pt x="115770" y="618215"/>
                    <a:pt x="120620" y="577704"/>
                    <a:pt x="129559" y="538430"/>
                  </a:cubicBezTo>
                  <a:cubicBezTo>
                    <a:pt x="135216" y="520125"/>
                    <a:pt x="128603" y="500248"/>
                    <a:pt x="113107" y="488980"/>
                  </a:cubicBezTo>
                  <a:cubicBezTo>
                    <a:pt x="87622" y="466157"/>
                    <a:pt x="63277" y="442003"/>
                    <a:pt x="39408" y="417659"/>
                  </a:cubicBezTo>
                  <a:cubicBezTo>
                    <a:pt x="3653" y="381142"/>
                    <a:pt x="-9280" y="337304"/>
                    <a:pt x="7361" y="288710"/>
                  </a:cubicBezTo>
                  <a:cubicBezTo>
                    <a:pt x="24003" y="240116"/>
                    <a:pt x="61756" y="214251"/>
                    <a:pt x="111966" y="206833"/>
                  </a:cubicBezTo>
                  <a:cubicBezTo>
                    <a:pt x="119353" y="205040"/>
                    <a:pt x="126906" y="204020"/>
                    <a:pt x="134504" y="203790"/>
                  </a:cubicBezTo>
                  <a:cubicBezTo>
                    <a:pt x="217807" y="209401"/>
                    <a:pt x="261836" y="165752"/>
                    <a:pt x="287512" y="90532"/>
                  </a:cubicBezTo>
                  <a:cubicBezTo>
                    <a:pt x="304724" y="40322"/>
                    <a:pt x="339909" y="4090"/>
                    <a:pt x="398393" y="477"/>
                  </a:cubicBezTo>
                  <a:cubicBezTo>
                    <a:pt x="452311" y="-2852"/>
                    <a:pt x="491015" y="21207"/>
                    <a:pt x="516215" y="67043"/>
                  </a:cubicBezTo>
                  <a:cubicBezTo>
                    <a:pt x="533713" y="99281"/>
                    <a:pt x="547597" y="133610"/>
                    <a:pt x="566521" y="164896"/>
                  </a:cubicBezTo>
                  <a:cubicBezTo>
                    <a:pt x="575046" y="177542"/>
                    <a:pt x="587897" y="186639"/>
                    <a:pt x="602657" y="190477"/>
                  </a:cubicBezTo>
                  <a:cubicBezTo>
                    <a:pt x="637081" y="198275"/>
                    <a:pt x="672647" y="201032"/>
                    <a:pt x="707262" y="206928"/>
                  </a:cubicBezTo>
                  <a:cubicBezTo>
                    <a:pt x="756045" y="215106"/>
                    <a:pt x="791991" y="241733"/>
                    <a:pt x="807492" y="289090"/>
                  </a:cubicBezTo>
                  <a:cubicBezTo>
                    <a:pt x="823095" y="332059"/>
                    <a:pt x="812124" y="380183"/>
                    <a:pt x="779439" y="412144"/>
                  </a:cubicBezTo>
                  <a:cubicBezTo>
                    <a:pt x="753097" y="439531"/>
                    <a:pt x="724093" y="464351"/>
                    <a:pt x="699083" y="492879"/>
                  </a:cubicBezTo>
                  <a:cubicBezTo>
                    <a:pt x="689816" y="504930"/>
                    <a:pt x="685222" y="519928"/>
                    <a:pt x="686150" y="535102"/>
                  </a:cubicBezTo>
                  <a:cubicBezTo>
                    <a:pt x="689003" y="567814"/>
                    <a:pt x="697086" y="599956"/>
                    <a:pt x="702317" y="632384"/>
                  </a:cubicBezTo>
                  <a:cubicBezTo>
                    <a:pt x="710495" y="683640"/>
                    <a:pt x="699083" y="728810"/>
                    <a:pt x="655720" y="760762"/>
                  </a:cubicBezTo>
                  <a:cubicBezTo>
                    <a:pt x="612357" y="792714"/>
                    <a:pt x="562241" y="797184"/>
                    <a:pt x="520590" y="766468"/>
                  </a:cubicBezTo>
                  <a:cubicBezTo>
                    <a:pt x="441946" y="708270"/>
                    <a:pt x="373858" y="714736"/>
                    <a:pt x="292361" y="766468"/>
                  </a:cubicBezTo>
                  <a:cubicBezTo>
                    <a:pt x="206205" y="820862"/>
                    <a:pt x="108923" y="757339"/>
                    <a:pt x="111110" y="646743"/>
                  </a:cubicBezTo>
                  <a:close/>
                  <a:moveTo>
                    <a:pt x="190039" y="357654"/>
                  </a:moveTo>
                  <a:cubicBezTo>
                    <a:pt x="285895" y="416233"/>
                    <a:pt x="306340" y="500297"/>
                    <a:pt x="274103" y="606613"/>
                  </a:cubicBezTo>
                  <a:cubicBezTo>
                    <a:pt x="364729" y="537098"/>
                    <a:pt x="451361" y="540046"/>
                    <a:pt x="542081" y="605852"/>
                  </a:cubicBezTo>
                  <a:cubicBezTo>
                    <a:pt x="506611" y="498965"/>
                    <a:pt x="532572" y="415662"/>
                    <a:pt x="625385" y="349856"/>
                  </a:cubicBezTo>
                  <a:cubicBezTo>
                    <a:pt x="510034" y="353565"/>
                    <a:pt x="441851" y="298029"/>
                    <a:pt x="412276" y="195897"/>
                  </a:cubicBezTo>
                  <a:cubicBezTo>
                    <a:pt x="382512" y="238785"/>
                    <a:pt x="363778" y="285287"/>
                    <a:pt x="329353" y="310011"/>
                  </a:cubicBezTo>
                  <a:cubicBezTo>
                    <a:pt x="294929" y="334736"/>
                    <a:pt x="243197" y="340822"/>
                    <a:pt x="189944" y="357654"/>
                  </a:cubicBezTo>
                  <a:close/>
                </a:path>
              </a:pathLst>
            </a:custGeom>
            <a:grpFill/>
            <a:ln w="9502"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F393BF6C-3DBB-7F4F-B2CB-AB11A163F9A5}"/>
                </a:ext>
              </a:extLst>
            </p:cNvPr>
            <p:cNvSpPr/>
            <p:nvPr/>
          </p:nvSpPr>
          <p:spPr>
            <a:xfrm>
              <a:off x="4393165" y="1925448"/>
              <a:ext cx="814594" cy="787267"/>
            </a:xfrm>
            <a:custGeom>
              <a:avLst/>
              <a:gdLst>
                <a:gd name="connsiteX0" fmla="*/ 109595 w 814594"/>
                <a:gd name="connsiteY0" fmla="*/ 651576 h 787267"/>
                <a:gd name="connsiteX1" fmla="*/ 126998 w 814594"/>
                <a:gd name="connsiteY1" fmla="*/ 541456 h 787267"/>
                <a:gd name="connsiteX2" fmla="*/ 112638 w 814594"/>
                <a:gd name="connsiteY2" fmla="*/ 492482 h 787267"/>
                <a:gd name="connsiteX3" fmla="*/ 42743 w 814594"/>
                <a:gd name="connsiteY3" fmla="*/ 422872 h 787267"/>
                <a:gd name="connsiteX4" fmla="*/ 6988 w 814594"/>
                <a:gd name="connsiteY4" fmla="*/ 291546 h 787267"/>
                <a:gd name="connsiteX5" fmla="*/ 114540 w 814594"/>
                <a:gd name="connsiteY5" fmla="*/ 208052 h 787267"/>
                <a:gd name="connsiteX6" fmla="*/ 204595 w 814594"/>
                <a:gd name="connsiteY6" fmla="*/ 195215 h 787267"/>
                <a:gd name="connsiteX7" fmla="*/ 254520 w 814594"/>
                <a:gd name="connsiteY7" fmla="*/ 157842 h 787267"/>
                <a:gd name="connsiteX8" fmla="*/ 302068 w 814594"/>
                <a:gd name="connsiteY8" fmla="*/ 62747 h 787267"/>
                <a:gd name="connsiteX9" fmla="*/ 511277 w 814594"/>
                <a:gd name="connsiteY9" fmla="*/ 61416 h 787267"/>
                <a:gd name="connsiteX10" fmla="*/ 561012 w 814594"/>
                <a:gd name="connsiteY10" fmla="*/ 159459 h 787267"/>
                <a:gd name="connsiteX11" fmla="*/ 608559 w 814594"/>
                <a:gd name="connsiteY11" fmla="*/ 194644 h 787267"/>
                <a:gd name="connsiteX12" fmla="*/ 706222 w 814594"/>
                <a:gd name="connsiteY12" fmla="*/ 208528 h 787267"/>
                <a:gd name="connsiteX13" fmla="*/ 807403 w 814594"/>
                <a:gd name="connsiteY13" fmla="*/ 289549 h 787267"/>
                <a:gd name="connsiteX14" fmla="*/ 778209 w 814594"/>
                <a:gd name="connsiteY14" fmla="*/ 415740 h 787267"/>
                <a:gd name="connsiteX15" fmla="*/ 715256 w 814594"/>
                <a:gd name="connsiteY15" fmla="*/ 476696 h 787267"/>
                <a:gd name="connsiteX16" fmla="*/ 688249 w 814594"/>
                <a:gd name="connsiteY16" fmla="*/ 562282 h 787267"/>
                <a:gd name="connsiteX17" fmla="*/ 702894 w 814594"/>
                <a:gd name="connsiteY17" fmla="*/ 663463 h 787267"/>
                <a:gd name="connsiteX18" fmla="*/ 591776 w 814594"/>
                <a:gd name="connsiteY18" fmla="*/ 787268 h 787267"/>
                <a:gd name="connsiteX19" fmla="*/ 538284 w 814594"/>
                <a:gd name="connsiteY19" fmla="*/ 777577 h 787267"/>
                <a:gd name="connsiteX20" fmla="*/ 433679 w 814594"/>
                <a:gd name="connsiteY20" fmla="*/ 724324 h 787267"/>
                <a:gd name="connsiteX21" fmla="*/ 381757 w 814594"/>
                <a:gd name="connsiteY21" fmla="*/ 723658 h 787267"/>
                <a:gd name="connsiteX22" fmla="*/ 273444 w 814594"/>
                <a:gd name="connsiteY22" fmla="*/ 778148 h 787267"/>
                <a:gd name="connsiteX23" fmla="*/ 109595 w 814594"/>
                <a:gd name="connsiteY23" fmla="*/ 651576 h 787267"/>
                <a:gd name="connsiteX24" fmla="*/ 190046 w 814594"/>
                <a:gd name="connsiteY24" fmla="*/ 352407 h 787267"/>
                <a:gd name="connsiteX25" fmla="*/ 271352 w 814594"/>
                <a:gd name="connsiteY25" fmla="*/ 600890 h 787267"/>
                <a:gd name="connsiteX26" fmla="*/ 408384 w 814594"/>
                <a:gd name="connsiteY26" fmla="*/ 558573 h 787267"/>
                <a:gd name="connsiteX27" fmla="*/ 532008 w 814594"/>
                <a:gd name="connsiteY27" fmla="*/ 598228 h 787267"/>
                <a:gd name="connsiteX28" fmla="*/ 535051 w 814594"/>
                <a:gd name="connsiteY28" fmla="*/ 466236 h 787267"/>
                <a:gd name="connsiteX29" fmla="*/ 621302 w 814594"/>
                <a:gd name="connsiteY29" fmla="*/ 344514 h 787267"/>
                <a:gd name="connsiteX30" fmla="*/ 406387 w 814594"/>
                <a:gd name="connsiteY30" fmla="*/ 193503 h 787267"/>
                <a:gd name="connsiteX31" fmla="*/ 190046 w 814594"/>
                <a:gd name="connsiteY31" fmla="*/ 352407 h 78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4594" h="787267">
                  <a:moveTo>
                    <a:pt x="109595" y="651576"/>
                  </a:moveTo>
                  <a:cubicBezTo>
                    <a:pt x="114635" y="621336"/>
                    <a:pt x="123479" y="581681"/>
                    <a:pt x="126998" y="541456"/>
                  </a:cubicBezTo>
                  <a:cubicBezTo>
                    <a:pt x="128097" y="523953"/>
                    <a:pt x="123015" y="506620"/>
                    <a:pt x="112638" y="492482"/>
                  </a:cubicBezTo>
                  <a:cubicBezTo>
                    <a:pt x="90712" y="467941"/>
                    <a:pt x="67374" y="444698"/>
                    <a:pt x="42743" y="422872"/>
                  </a:cubicBezTo>
                  <a:cubicBezTo>
                    <a:pt x="4705" y="386166"/>
                    <a:pt x="-9559" y="341851"/>
                    <a:pt x="6988" y="291546"/>
                  </a:cubicBezTo>
                  <a:cubicBezTo>
                    <a:pt x="23534" y="241241"/>
                    <a:pt x="62428" y="215470"/>
                    <a:pt x="114540" y="208052"/>
                  </a:cubicBezTo>
                  <a:cubicBezTo>
                    <a:pt x="144590" y="203963"/>
                    <a:pt x="174450" y="196070"/>
                    <a:pt x="204595" y="195215"/>
                  </a:cubicBezTo>
                  <a:cubicBezTo>
                    <a:pt x="232458" y="194359"/>
                    <a:pt x="244345" y="180475"/>
                    <a:pt x="254520" y="157842"/>
                  </a:cubicBezTo>
                  <a:cubicBezTo>
                    <a:pt x="268410" y="125201"/>
                    <a:pt x="284289" y="93443"/>
                    <a:pt x="302068" y="62747"/>
                  </a:cubicBezTo>
                  <a:cubicBezTo>
                    <a:pt x="351898" y="-20081"/>
                    <a:pt x="460401" y="-20842"/>
                    <a:pt x="511277" y="61416"/>
                  </a:cubicBezTo>
                  <a:cubicBezTo>
                    <a:pt x="529888" y="93025"/>
                    <a:pt x="546498" y="125771"/>
                    <a:pt x="561012" y="159459"/>
                  </a:cubicBezTo>
                  <a:cubicBezTo>
                    <a:pt x="570521" y="180855"/>
                    <a:pt x="582598" y="193313"/>
                    <a:pt x="608559" y="194644"/>
                  </a:cubicBezTo>
                  <a:cubicBezTo>
                    <a:pt x="641354" y="197384"/>
                    <a:pt x="673963" y="202020"/>
                    <a:pt x="706222" y="208528"/>
                  </a:cubicBezTo>
                  <a:cubicBezTo>
                    <a:pt x="754911" y="216611"/>
                    <a:pt x="790857" y="242382"/>
                    <a:pt x="807403" y="289549"/>
                  </a:cubicBezTo>
                  <a:cubicBezTo>
                    <a:pt x="823950" y="336716"/>
                    <a:pt x="811968" y="379509"/>
                    <a:pt x="778209" y="415740"/>
                  </a:cubicBezTo>
                  <a:cubicBezTo>
                    <a:pt x="759136" y="437944"/>
                    <a:pt x="738063" y="458348"/>
                    <a:pt x="715256" y="476696"/>
                  </a:cubicBezTo>
                  <a:cubicBezTo>
                    <a:pt x="683780" y="499804"/>
                    <a:pt x="680261" y="527192"/>
                    <a:pt x="688249" y="562282"/>
                  </a:cubicBezTo>
                  <a:cubicBezTo>
                    <a:pt x="696333" y="595467"/>
                    <a:pt x="701237" y="629347"/>
                    <a:pt x="702894" y="663463"/>
                  </a:cubicBezTo>
                  <a:cubicBezTo>
                    <a:pt x="706397" y="728335"/>
                    <a:pt x="656648" y="783765"/>
                    <a:pt x="591776" y="787268"/>
                  </a:cubicBezTo>
                  <a:cubicBezTo>
                    <a:pt x="573433" y="788259"/>
                    <a:pt x="555113" y="784940"/>
                    <a:pt x="538284" y="777577"/>
                  </a:cubicBezTo>
                  <a:cubicBezTo>
                    <a:pt x="502254" y="762208"/>
                    <a:pt x="467306" y="744416"/>
                    <a:pt x="433679" y="724324"/>
                  </a:cubicBezTo>
                  <a:cubicBezTo>
                    <a:pt x="418144" y="713481"/>
                    <a:pt x="397565" y="713217"/>
                    <a:pt x="381757" y="723658"/>
                  </a:cubicBezTo>
                  <a:cubicBezTo>
                    <a:pt x="347019" y="744418"/>
                    <a:pt x="310819" y="762629"/>
                    <a:pt x="273444" y="778148"/>
                  </a:cubicBezTo>
                  <a:cubicBezTo>
                    <a:pt x="192043" y="810480"/>
                    <a:pt x="107408" y="749144"/>
                    <a:pt x="109595" y="651576"/>
                  </a:cubicBezTo>
                  <a:close/>
                  <a:moveTo>
                    <a:pt x="190046" y="352407"/>
                  </a:moveTo>
                  <a:cubicBezTo>
                    <a:pt x="284475" y="416976"/>
                    <a:pt x="305396" y="501516"/>
                    <a:pt x="271352" y="600890"/>
                  </a:cubicBezTo>
                  <a:cubicBezTo>
                    <a:pt x="320992" y="584344"/>
                    <a:pt x="364830" y="558288"/>
                    <a:pt x="408384" y="558573"/>
                  </a:cubicBezTo>
                  <a:cubicBezTo>
                    <a:pt x="451938" y="558858"/>
                    <a:pt x="495681" y="585580"/>
                    <a:pt x="532008" y="598228"/>
                  </a:cubicBezTo>
                  <a:cubicBezTo>
                    <a:pt x="532008" y="557147"/>
                    <a:pt x="521167" y="507507"/>
                    <a:pt x="535051" y="466236"/>
                  </a:cubicBezTo>
                  <a:cubicBezTo>
                    <a:pt x="548935" y="424964"/>
                    <a:pt x="587638" y="390160"/>
                    <a:pt x="621302" y="344514"/>
                  </a:cubicBezTo>
                  <a:cubicBezTo>
                    <a:pt x="506237" y="356306"/>
                    <a:pt x="441762" y="298298"/>
                    <a:pt x="406387" y="193503"/>
                  </a:cubicBezTo>
                  <a:cubicBezTo>
                    <a:pt x="373009" y="300105"/>
                    <a:pt x="305396" y="354214"/>
                    <a:pt x="190046" y="352407"/>
                  </a:cubicBezTo>
                  <a:close/>
                </a:path>
              </a:pathLst>
            </a:custGeom>
            <a:grpFill/>
            <a:ln w="9502"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269A6CC2-83C7-C14B-AC2F-3F241B31340D}"/>
                </a:ext>
              </a:extLst>
            </p:cNvPr>
            <p:cNvSpPr/>
            <p:nvPr/>
          </p:nvSpPr>
          <p:spPr>
            <a:xfrm>
              <a:off x="3647662" y="3047288"/>
              <a:ext cx="148755" cy="151201"/>
            </a:xfrm>
            <a:custGeom>
              <a:avLst/>
              <a:gdLst>
                <a:gd name="connsiteX0" fmla="*/ 148922 w 148755"/>
                <a:gd name="connsiteY0" fmla="*/ 77579 h 151201"/>
                <a:gd name="connsiteX1" fmla="*/ 72846 w 148755"/>
                <a:gd name="connsiteY1" fmla="*/ 151373 h 151201"/>
                <a:gd name="connsiteX2" fmla="*/ 193 w 148755"/>
                <a:gd name="connsiteY2" fmla="*/ 73966 h 151201"/>
                <a:gd name="connsiteX3" fmla="*/ 76269 w 148755"/>
                <a:gd name="connsiteY3" fmla="*/ 172 h 151201"/>
                <a:gd name="connsiteX4" fmla="*/ 148922 w 148755"/>
                <a:gd name="connsiteY4" fmla="*/ 77579 h 15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55" h="151201">
                  <a:moveTo>
                    <a:pt x="148922" y="77579"/>
                  </a:moveTo>
                  <a:cubicBezTo>
                    <a:pt x="147688" y="118701"/>
                    <a:pt x="113986" y="151392"/>
                    <a:pt x="72846" y="151373"/>
                  </a:cubicBezTo>
                  <a:cubicBezTo>
                    <a:pt x="31652" y="149525"/>
                    <a:pt x="-570" y="115194"/>
                    <a:pt x="193" y="73966"/>
                  </a:cubicBezTo>
                  <a:cubicBezTo>
                    <a:pt x="1427" y="32844"/>
                    <a:pt x="35129" y="153"/>
                    <a:pt x="76269" y="172"/>
                  </a:cubicBezTo>
                  <a:cubicBezTo>
                    <a:pt x="117463" y="2021"/>
                    <a:pt x="149685" y="36351"/>
                    <a:pt x="148922" y="77579"/>
                  </a:cubicBezTo>
                  <a:close/>
                </a:path>
              </a:pathLst>
            </a:custGeom>
            <a:grpFill/>
            <a:ln w="9502"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310DAE7B-6227-FB45-AD80-FA5E92C76047}"/>
                </a:ext>
              </a:extLst>
            </p:cNvPr>
            <p:cNvSpPr/>
            <p:nvPr/>
          </p:nvSpPr>
          <p:spPr>
            <a:xfrm>
              <a:off x="3008317" y="4883955"/>
              <a:ext cx="149456" cy="151447"/>
            </a:xfrm>
            <a:custGeom>
              <a:avLst/>
              <a:gdLst>
                <a:gd name="connsiteX0" fmla="*/ 75148 w 149456"/>
                <a:gd name="connsiteY0" fmla="*/ 172 h 151447"/>
                <a:gd name="connsiteX1" fmla="*/ 149608 w 149456"/>
                <a:gd name="connsiteY1" fmla="*/ 75487 h 151447"/>
                <a:gd name="connsiteX2" fmla="*/ 77610 w 149456"/>
                <a:gd name="connsiteY2" fmla="*/ 151591 h 151447"/>
                <a:gd name="connsiteX3" fmla="*/ 72676 w 149456"/>
                <a:gd name="connsiteY3" fmla="*/ 151563 h 151447"/>
                <a:gd name="connsiteX4" fmla="*/ 193 w 149456"/>
                <a:gd name="connsiteY4" fmla="*/ 76294 h 151447"/>
                <a:gd name="connsiteX5" fmla="*/ 213 w 149456"/>
                <a:gd name="connsiteY5" fmla="*/ 75487 h 151447"/>
                <a:gd name="connsiteX6" fmla="*/ 75148 w 149456"/>
                <a:gd name="connsiteY6" fmla="*/ 172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56" h="151447">
                  <a:moveTo>
                    <a:pt x="75148" y="172"/>
                  </a:moveTo>
                  <a:cubicBezTo>
                    <a:pt x="116237" y="1043"/>
                    <a:pt x="149206" y="34391"/>
                    <a:pt x="149608" y="75487"/>
                  </a:cubicBezTo>
                  <a:cubicBezTo>
                    <a:pt x="150741" y="116384"/>
                    <a:pt x="118507" y="150457"/>
                    <a:pt x="77610" y="151591"/>
                  </a:cubicBezTo>
                  <a:cubicBezTo>
                    <a:pt x="75965" y="151637"/>
                    <a:pt x="74320" y="151627"/>
                    <a:pt x="72676" y="151563"/>
                  </a:cubicBezTo>
                  <a:cubicBezTo>
                    <a:pt x="31875" y="150794"/>
                    <a:pt x="-576" y="117094"/>
                    <a:pt x="193" y="76294"/>
                  </a:cubicBezTo>
                  <a:cubicBezTo>
                    <a:pt x="199" y="76025"/>
                    <a:pt x="205" y="75756"/>
                    <a:pt x="213" y="75487"/>
                  </a:cubicBezTo>
                  <a:cubicBezTo>
                    <a:pt x="621" y="34210"/>
                    <a:pt x="33873" y="789"/>
                    <a:pt x="75148" y="172"/>
                  </a:cubicBezTo>
                  <a:close/>
                </a:path>
              </a:pathLst>
            </a:custGeom>
            <a:grpFill/>
            <a:ln w="9502" cap="flat">
              <a:noFill/>
              <a:prstDash val="solid"/>
              <a:miter/>
            </a:ln>
          </p:spPr>
          <p:txBody>
            <a:bodyPr rtlCol="0" anchor="ctr"/>
            <a:lstStyle/>
            <a:p>
              <a:endParaRPr lang="en-RO"/>
            </a:p>
          </p:txBody>
        </p:sp>
      </p:grpSp>
      <p:grpSp>
        <p:nvGrpSpPr>
          <p:cNvPr id="73" name="Graphic 71">
            <a:extLst>
              <a:ext uri="{FF2B5EF4-FFF2-40B4-BE49-F238E27FC236}">
                <a16:creationId xmlns:a16="http://schemas.microsoft.com/office/drawing/2014/main" id="{7A41D476-C2A9-C048-9486-38A23C965AE6}"/>
              </a:ext>
            </a:extLst>
          </p:cNvPr>
          <p:cNvGrpSpPr>
            <a:grpSpLocks noChangeAspect="1"/>
          </p:cNvGrpSpPr>
          <p:nvPr/>
        </p:nvGrpSpPr>
        <p:grpSpPr>
          <a:xfrm>
            <a:off x="3766360" y="4444707"/>
            <a:ext cx="379059" cy="396000"/>
            <a:chOff x="2298700" y="1054100"/>
            <a:chExt cx="4546600" cy="4749800"/>
          </a:xfrm>
          <a:solidFill>
            <a:schemeClr val="bg1"/>
          </a:solidFill>
        </p:grpSpPr>
        <p:sp>
          <p:nvSpPr>
            <p:cNvPr id="74" name="Freeform 73">
              <a:extLst>
                <a:ext uri="{FF2B5EF4-FFF2-40B4-BE49-F238E27FC236}">
                  <a16:creationId xmlns:a16="http://schemas.microsoft.com/office/drawing/2014/main" id="{3F1096C6-E233-F54C-979F-8CB4D15DB67C}"/>
                </a:ext>
              </a:extLst>
            </p:cNvPr>
            <p:cNvSpPr/>
            <p:nvPr/>
          </p:nvSpPr>
          <p:spPr>
            <a:xfrm>
              <a:off x="2297934" y="1054006"/>
              <a:ext cx="4548924" cy="4747068"/>
            </a:xfrm>
            <a:custGeom>
              <a:avLst/>
              <a:gdLst>
                <a:gd name="connsiteX0" fmla="*/ 661950 w 4548924"/>
                <a:gd name="connsiteY0" fmla="*/ 504131 h 4747068"/>
                <a:gd name="connsiteX1" fmla="*/ 805196 w 4548924"/>
                <a:gd name="connsiteY1" fmla="*/ 105681 h 4747068"/>
                <a:gd name="connsiteX2" fmla="*/ 1080370 w 4548924"/>
                <a:gd name="connsiteY2" fmla="*/ 405 h 4747068"/>
                <a:gd name="connsiteX3" fmla="*/ 1410046 w 4548924"/>
                <a:gd name="connsiteY3" fmla="*/ 152703 h 4747068"/>
                <a:gd name="connsiteX4" fmla="*/ 1509634 w 4548924"/>
                <a:gd name="connsiteY4" fmla="*/ 501371 h 4747068"/>
                <a:gd name="connsiteX5" fmla="*/ 3042352 w 4548924"/>
                <a:gd name="connsiteY5" fmla="*/ 501371 h 4747068"/>
                <a:gd name="connsiteX6" fmla="*/ 3221648 w 4548924"/>
                <a:gd name="connsiteY6" fmla="*/ 78648 h 4747068"/>
                <a:gd name="connsiteX7" fmla="*/ 3481222 w 4548924"/>
                <a:gd name="connsiteY7" fmla="*/ 690 h 4747068"/>
                <a:gd name="connsiteX8" fmla="*/ 3797392 w 4548924"/>
                <a:gd name="connsiteY8" fmla="*/ 159937 h 4747068"/>
                <a:gd name="connsiteX9" fmla="*/ 3890131 w 4548924"/>
                <a:gd name="connsiteY9" fmla="*/ 507463 h 4747068"/>
                <a:gd name="connsiteX10" fmla="*/ 4067049 w 4548924"/>
                <a:gd name="connsiteY10" fmla="*/ 508129 h 4747068"/>
                <a:gd name="connsiteX11" fmla="*/ 4546154 w 4548924"/>
                <a:gd name="connsiteY11" fmla="*/ 1008333 h 4747068"/>
                <a:gd name="connsiteX12" fmla="*/ 4548152 w 4548924"/>
                <a:gd name="connsiteY12" fmla="*/ 1512821 h 4747068"/>
                <a:gd name="connsiteX13" fmla="*/ 4548152 w 4548924"/>
                <a:gd name="connsiteY13" fmla="*/ 4196506 h 4747068"/>
                <a:gd name="connsiteX14" fmla="*/ 4244442 w 4548924"/>
                <a:gd name="connsiteY14" fmla="*/ 4696520 h 4747068"/>
                <a:gd name="connsiteX15" fmla="*/ 4020632 w 4548924"/>
                <a:gd name="connsiteY15" fmla="*/ 4744589 h 4747068"/>
                <a:gd name="connsiteX16" fmla="*/ 527644 w 4548924"/>
                <a:gd name="connsiteY16" fmla="*/ 4746112 h 4747068"/>
                <a:gd name="connsiteX17" fmla="*/ 790 w 4548924"/>
                <a:gd name="connsiteY17" fmla="*/ 4234771 h 4747068"/>
                <a:gd name="connsiteX18" fmla="*/ 220 w 4548924"/>
                <a:gd name="connsiteY18" fmla="*/ 4195173 h 4747068"/>
                <a:gd name="connsiteX19" fmla="*/ 220 w 4548924"/>
                <a:gd name="connsiteY19" fmla="*/ 1055641 h 4747068"/>
                <a:gd name="connsiteX20" fmla="*/ 309826 w 4548924"/>
                <a:gd name="connsiteY20" fmla="*/ 554009 h 4747068"/>
                <a:gd name="connsiteX21" fmla="*/ 544100 w 4548924"/>
                <a:gd name="connsiteY21" fmla="*/ 505368 h 4747068"/>
                <a:gd name="connsiteX22" fmla="*/ 661950 w 4548924"/>
                <a:gd name="connsiteY22" fmla="*/ 504131 h 4747068"/>
                <a:gd name="connsiteX23" fmla="*/ 4311215 w 4548924"/>
                <a:gd name="connsiteY23" fmla="*/ 1917934 h 4747068"/>
                <a:gd name="connsiteX24" fmla="*/ 240771 w 4548924"/>
                <a:gd name="connsiteY24" fmla="*/ 1917934 h 4747068"/>
                <a:gd name="connsiteX25" fmla="*/ 238393 w 4548924"/>
                <a:gd name="connsiteY25" fmla="*/ 1963624 h 4747068"/>
                <a:gd name="connsiteX26" fmla="*/ 238393 w 4548924"/>
                <a:gd name="connsiteY26" fmla="*/ 4203169 h 4747068"/>
                <a:gd name="connsiteX27" fmla="*/ 543719 w 4548924"/>
                <a:gd name="connsiteY27" fmla="*/ 4508907 h 4747068"/>
                <a:gd name="connsiteX28" fmla="*/ 4006840 w 4548924"/>
                <a:gd name="connsiteY28" fmla="*/ 4508907 h 4747068"/>
                <a:gd name="connsiteX29" fmla="*/ 4094918 w 4548924"/>
                <a:gd name="connsiteY29" fmla="*/ 4500912 h 4747068"/>
                <a:gd name="connsiteX30" fmla="*/ 4311120 w 4548924"/>
                <a:gd name="connsiteY30" fmla="*/ 4198695 h 4747068"/>
                <a:gd name="connsiteX31" fmla="*/ 4311120 w 4548924"/>
                <a:gd name="connsiteY31" fmla="*/ 1968954 h 4747068"/>
                <a:gd name="connsiteX32" fmla="*/ 238298 w 4548924"/>
                <a:gd name="connsiteY32" fmla="*/ 1675019 h 4747068"/>
                <a:gd name="connsiteX33" fmla="*/ 4305127 w 4548924"/>
                <a:gd name="connsiteY33" fmla="*/ 1675019 h 4747068"/>
                <a:gd name="connsiteX34" fmla="*/ 4309788 w 4548924"/>
                <a:gd name="connsiteY34" fmla="*/ 1664072 h 4747068"/>
                <a:gd name="connsiteX35" fmla="*/ 4308076 w 4548924"/>
                <a:gd name="connsiteY35" fmla="*/ 996816 h 4747068"/>
                <a:gd name="connsiteX36" fmla="*/ 4092635 w 4548924"/>
                <a:gd name="connsiteY36" fmla="*/ 751140 h 4747068"/>
                <a:gd name="connsiteX37" fmla="*/ 3888609 w 4548924"/>
                <a:gd name="connsiteY37" fmla="*/ 738670 h 4747068"/>
                <a:gd name="connsiteX38" fmla="*/ 3874912 w 4548924"/>
                <a:gd name="connsiteY38" fmla="*/ 784265 h 4747068"/>
                <a:gd name="connsiteX39" fmla="*/ 3471711 w 4548924"/>
                <a:gd name="connsiteY39" fmla="*/ 1096285 h 4747068"/>
                <a:gd name="connsiteX40" fmla="*/ 3060709 w 4548924"/>
                <a:gd name="connsiteY40" fmla="*/ 788929 h 4747068"/>
                <a:gd name="connsiteX41" fmla="*/ 2992415 w 4548924"/>
                <a:gd name="connsiteY41" fmla="*/ 741336 h 4747068"/>
                <a:gd name="connsiteX42" fmla="*/ 1559761 w 4548924"/>
                <a:gd name="connsiteY42" fmla="*/ 742002 h 4747068"/>
                <a:gd name="connsiteX43" fmla="*/ 1506400 w 4548924"/>
                <a:gd name="connsiteY43" fmla="*/ 742002 h 4747068"/>
                <a:gd name="connsiteX44" fmla="*/ 1492608 w 4548924"/>
                <a:gd name="connsiteY44" fmla="*/ 788738 h 4747068"/>
                <a:gd name="connsiteX45" fmla="*/ 1120414 w 4548924"/>
                <a:gd name="connsiteY45" fmla="*/ 1095334 h 4747068"/>
                <a:gd name="connsiteX46" fmla="*/ 693814 w 4548924"/>
                <a:gd name="connsiteY46" fmla="*/ 836998 h 4747068"/>
                <a:gd name="connsiteX47" fmla="*/ 653770 w 4548924"/>
                <a:gd name="connsiteY47" fmla="*/ 747332 h 4747068"/>
                <a:gd name="connsiteX48" fmla="*/ 547334 w 4548924"/>
                <a:gd name="connsiteY48" fmla="*/ 742192 h 4747068"/>
                <a:gd name="connsiteX49" fmla="*/ 238868 w 4548924"/>
                <a:gd name="connsiteY49" fmla="*/ 1051262 h 4747068"/>
                <a:gd name="connsiteX50" fmla="*/ 238868 w 4548924"/>
                <a:gd name="connsiteY50" fmla="*/ 1545660 h 4747068"/>
                <a:gd name="connsiteX51" fmla="*/ 3653860 w 4548924"/>
                <a:gd name="connsiteY51" fmla="*/ 547346 h 4747068"/>
                <a:gd name="connsiteX52" fmla="*/ 3653860 w 4548924"/>
                <a:gd name="connsiteY52" fmla="*/ 547346 h 4747068"/>
                <a:gd name="connsiteX53" fmla="*/ 3653289 w 4548924"/>
                <a:gd name="connsiteY53" fmla="*/ 414085 h 4747068"/>
                <a:gd name="connsiteX54" fmla="*/ 3461153 w 4548924"/>
                <a:gd name="connsiteY54" fmla="*/ 234849 h 4747068"/>
                <a:gd name="connsiteX55" fmla="*/ 3280430 w 4548924"/>
                <a:gd name="connsiteY55" fmla="*/ 425222 h 4747068"/>
                <a:gd name="connsiteX56" fmla="*/ 3280430 w 4548924"/>
                <a:gd name="connsiteY56" fmla="*/ 666995 h 4747068"/>
                <a:gd name="connsiteX57" fmla="*/ 3459821 w 4548924"/>
                <a:gd name="connsiteY57" fmla="*/ 857368 h 4747068"/>
                <a:gd name="connsiteX58" fmla="*/ 3653860 w 4548924"/>
                <a:gd name="connsiteY58" fmla="*/ 675752 h 4747068"/>
                <a:gd name="connsiteX59" fmla="*/ 3653860 w 4548924"/>
                <a:gd name="connsiteY59" fmla="*/ 547346 h 4747068"/>
                <a:gd name="connsiteX60" fmla="*/ 898030 w 4548924"/>
                <a:gd name="connsiteY60" fmla="*/ 546679 h 4747068"/>
                <a:gd name="connsiteX61" fmla="*/ 898030 w 4548924"/>
                <a:gd name="connsiteY61" fmla="*/ 670422 h 4747068"/>
                <a:gd name="connsiteX62" fmla="*/ 1071429 w 4548924"/>
                <a:gd name="connsiteY62" fmla="*/ 857368 h 4747068"/>
                <a:gd name="connsiteX63" fmla="*/ 1269843 w 4548924"/>
                <a:gd name="connsiteY63" fmla="*/ 686032 h 4747068"/>
                <a:gd name="connsiteX64" fmla="*/ 1269843 w 4548924"/>
                <a:gd name="connsiteY64" fmla="*/ 409992 h 4747068"/>
                <a:gd name="connsiteX65" fmla="*/ 1077421 w 4548924"/>
                <a:gd name="connsiteY65" fmla="*/ 236752 h 4747068"/>
                <a:gd name="connsiteX66" fmla="*/ 897745 w 4548924"/>
                <a:gd name="connsiteY66" fmla="*/ 428458 h 4747068"/>
                <a:gd name="connsiteX67" fmla="*/ 898030 w 4548924"/>
                <a:gd name="connsiteY67" fmla="*/ 546679 h 474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48924" h="4747068">
                  <a:moveTo>
                    <a:pt x="661950" y="504131"/>
                  </a:moveTo>
                  <a:cubicBezTo>
                    <a:pt x="649965" y="345360"/>
                    <a:pt x="687061" y="209910"/>
                    <a:pt x="805196" y="105681"/>
                  </a:cubicBezTo>
                  <a:cubicBezTo>
                    <a:pt x="880591" y="37474"/>
                    <a:pt x="978736" y="-74"/>
                    <a:pt x="1080370" y="405"/>
                  </a:cubicBezTo>
                  <a:cubicBezTo>
                    <a:pt x="1212773" y="405"/>
                    <a:pt x="1323680" y="51044"/>
                    <a:pt x="1410046" y="152703"/>
                  </a:cubicBezTo>
                  <a:cubicBezTo>
                    <a:pt x="1495081" y="252553"/>
                    <a:pt x="1515816" y="372298"/>
                    <a:pt x="1509634" y="501371"/>
                  </a:cubicBezTo>
                  <a:lnTo>
                    <a:pt x="3042352" y="501371"/>
                  </a:lnTo>
                  <a:cubicBezTo>
                    <a:pt x="3031223" y="331177"/>
                    <a:pt x="3076689" y="182687"/>
                    <a:pt x="3221648" y="78648"/>
                  </a:cubicBezTo>
                  <a:cubicBezTo>
                    <a:pt x="3296715" y="23716"/>
                    <a:pt x="3388334" y="-3800"/>
                    <a:pt x="3481222" y="690"/>
                  </a:cubicBezTo>
                  <a:cubicBezTo>
                    <a:pt x="3605080" y="3892"/>
                    <a:pt x="3721033" y="62295"/>
                    <a:pt x="3797392" y="159937"/>
                  </a:cubicBezTo>
                  <a:cubicBezTo>
                    <a:pt x="3877670" y="258645"/>
                    <a:pt x="3897455" y="375249"/>
                    <a:pt x="3890131" y="507463"/>
                  </a:cubicBezTo>
                  <a:cubicBezTo>
                    <a:pt x="3953003" y="507463"/>
                    <a:pt x="4010454" y="503465"/>
                    <a:pt x="4067049" y="508129"/>
                  </a:cubicBezTo>
                  <a:cubicBezTo>
                    <a:pt x="4336326" y="530022"/>
                    <a:pt x="4537784" y="738480"/>
                    <a:pt x="4546154" y="1008333"/>
                  </a:cubicBezTo>
                  <a:cubicBezTo>
                    <a:pt x="4551386" y="1176242"/>
                    <a:pt x="4548152" y="1344436"/>
                    <a:pt x="4548152" y="1512821"/>
                  </a:cubicBezTo>
                  <a:cubicBezTo>
                    <a:pt x="4548152" y="2407573"/>
                    <a:pt x="4548152" y="3302135"/>
                    <a:pt x="4548152" y="4196506"/>
                  </a:cubicBezTo>
                  <a:cubicBezTo>
                    <a:pt x="4548152" y="4426000"/>
                    <a:pt x="4453034" y="4598859"/>
                    <a:pt x="4244442" y="4696520"/>
                  </a:cubicBezTo>
                  <a:cubicBezTo>
                    <a:pt x="4174069" y="4728184"/>
                    <a:pt x="4097791" y="4744567"/>
                    <a:pt x="4020632" y="4744589"/>
                  </a:cubicBezTo>
                  <a:cubicBezTo>
                    <a:pt x="2856334" y="4747571"/>
                    <a:pt x="1692005" y="4748079"/>
                    <a:pt x="527644" y="4746112"/>
                  </a:cubicBezTo>
                  <a:cubicBezTo>
                    <a:pt x="233447" y="4746112"/>
                    <a:pt x="14012" y="4529087"/>
                    <a:pt x="790" y="4234771"/>
                  </a:cubicBezTo>
                  <a:cubicBezTo>
                    <a:pt x="125" y="4221635"/>
                    <a:pt x="220" y="4208404"/>
                    <a:pt x="220" y="4195173"/>
                  </a:cubicBezTo>
                  <a:cubicBezTo>
                    <a:pt x="220" y="3148694"/>
                    <a:pt x="220" y="2102183"/>
                    <a:pt x="220" y="1055641"/>
                  </a:cubicBezTo>
                  <a:cubicBezTo>
                    <a:pt x="220" y="824909"/>
                    <a:pt x="97715" y="649957"/>
                    <a:pt x="309826" y="554009"/>
                  </a:cubicBezTo>
                  <a:cubicBezTo>
                    <a:pt x="380878" y="521931"/>
                    <a:pt x="465247" y="517933"/>
                    <a:pt x="544100" y="505368"/>
                  </a:cubicBezTo>
                  <a:cubicBezTo>
                    <a:pt x="580149" y="499372"/>
                    <a:pt x="617054" y="504131"/>
                    <a:pt x="661950" y="504131"/>
                  </a:cubicBezTo>
                  <a:close/>
                  <a:moveTo>
                    <a:pt x="4311215" y="1917934"/>
                  </a:moveTo>
                  <a:lnTo>
                    <a:pt x="240771" y="1917934"/>
                  </a:lnTo>
                  <a:cubicBezTo>
                    <a:pt x="239820" y="1934782"/>
                    <a:pt x="238393" y="1949155"/>
                    <a:pt x="238393" y="1963624"/>
                  </a:cubicBezTo>
                  <a:cubicBezTo>
                    <a:pt x="238393" y="2710075"/>
                    <a:pt x="238393" y="3456590"/>
                    <a:pt x="238393" y="4203169"/>
                  </a:cubicBezTo>
                  <a:cubicBezTo>
                    <a:pt x="238393" y="4391257"/>
                    <a:pt x="356053" y="4508812"/>
                    <a:pt x="543719" y="4508907"/>
                  </a:cubicBezTo>
                  <a:cubicBezTo>
                    <a:pt x="1697807" y="4508907"/>
                    <a:pt x="2852181" y="4508907"/>
                    <a:pt x="4006840" y="4508907"/>
                  </a:cubicBezTo>
                  <a:cubicBezTo>
                    <a:pt x="4036412" y="4509745"/>
                    <a:pt x="4065979" y="4507061"/>
                    <a:pt x="4094918" y="4500912"/>
                  </a:cubicBezTo>
                  <a:cubicBezTo>
                    <a:pt x="4232933" y="4467121"/>
                    <a:pt x="4311120" y="4357371"/>
                    <a:pt x="4311120" y="4198695"/>
                  </a:cubicBezTo>
                  <a:cubicBezTo>
                    <a:pt x="4311120" y="3455480"/>
                    <a:pt x="4311120" y="2712233"/>
                    <a:pt x="4311120" y="1968954"/>
                  </a:cubicBezTo>
                  <a:close/>
                  <a:moveTo>
                    <a:pt x="238298" y="1675019"/>
                  </a:moveTo>
                  <a:lnTo>
                    <a:pt x="4305127" y="1675019"/>
                  </a:lnTo>
                  <a:cubicBezTo>
                    <a:pt x="4307410" y="1669783"/>
                    <a:pt x="4309788" y="1666928"/>
                    <a:pt x="4309788" y="1664072"/>
                  </a:cubicBezTo>
                  <a:cubicBezTo>
                    <a:pt x="4309788" y="1441622"/>
                    <a:pt x="4312737" y="1219171"/>
                    <a:pt x="4308076" y="996816"/>
                  </a:cubicBezTo>
                  <a:cubicBezTo>
                    <a:pt x="4305603" y="879736"/>
                    <a:pt x="4208964" y="771795"/>
                    <a:pt x="4092635" y="751140"/>
                  </a:cubicBezTo>
                  <a:cubicBezTo>
                    <a:pt x="4025578" y="739241"/>
                    <a:pt x="3955952" y="742287"/>
                    <a:pt x="3888609" y="738670"/>
                  </a:cubicBezTo>
                  <a:cubicBezTo>
                    <a:pt x="3882426" y="759135"/>
                    <a:pt x="3878431" y="771605"/>
                    <a:pt x="3874912" y="784265"/>
                  </a:cubicBezTo>
                  <a:cubicBezTo>
                    <a:pt x="3821932" y="970164"/>
                    <a:pt x="3661184" y="1094287"/>
                    <a:pt x="3471711" y="1096285"/>
                  </a:cubicBezTo>
                  <a:cubicBezTo>
                    <a:pt x="3278718" y="1097904"/>
                    <a:pt x="3112929" y="976351"/>
                    <a:pt x="3060709" y="788929"/>
                  </a:cubicBezTo>
                  <a:cubicBezTo>
                    <a:pt x="3049200" y="747237"/>
                    <a:pt x="3029701" y="741336"/>
                    <a:pt x="2992415" y="741336"/>
                  </a:cubicBezTo>
                  <a:cubicBezTo>
                    <a:pt x="2514864" y="742351"/>
                    <a:pt x="2037312" y="742573"/>
                    <a:pt x="1559761" y="742002"/>
                  </a:cubicBezTo>
                  <a:lnTo>
                    <a:pt x="1506400" y="742002"/>
                  </a:lnTo>
                  <a:cubicBezTo>
                    <a:pt x="1500978" y="760468"/>
                    <a:pt x="1496888" y="774555"/>
                    <a:pt x="1492608" y="788738"/>
                  </a:cubicBezTo>
                  <a:cubicBezTo>
                    <a:pt x="1443337" y="960074"/>
                    <a:pt x="1290579" y="1085720"/>
                    <a:pt x="1120414" y="1095334"/>
                  </a:cubicBezTo>
                  <a:cubicBezTo>
                    <a:pt x="930180" y="1106185"/>
                    <a:pt x="764961" y="1006429"/>
                    <a:pt x="693814" y="836998"/>
                  </a:cubicBezTo>
                  <a:cubicBezTo>
                    <a:pt x="680878" y="806062"/>
                    <a:pt x="676693" y="760849"/>
                    <a:pt x="653770" y="747332"/>
                  </a:cubicBezTo>
                  <a:cubicBezTo>
                    <a:pt x="626661" y="731341"/>
                    <a:pt x="583478" y="741907"/>
                    <a:pt x="547334" y="742192"/>
                  </a:cubicBezTo>
                  <a:cubicBezTo>
                    <a:pt x="357099" y="743620"/>
                    <a:pt x="239344" y="861270"/>
                    <a:pt x="238868" y="1051262"/>
                  </a:cubicBezTo>
                  <a:cubicBezTo>
                    <a:pt x="238868" y="1216030"/>
                    <a:pt x="238868" y="1380798"/>
                    <a:pt x="238868" y="1545660"/>
                  </a:cubicBezTo>
                  <a:close/>
                  <a:moveTo>
                    <a:pt x="3653860" y="547346"/>
                  </a:moveTo>
                  <a:lnTo>
                    <a:pt x="3653860" y="547346"/>
                  </a:lnTo>
                  <a:cubicBezTo>
                    <a:pt x="3653860" y="502989"/>
                    <a:pt x="3656428" y="458346"/>
                    <a:pt x="3653289" y="414085"/>
                  </a:cubicBezTo>
                  <a:cubicBezTo>
                    <a:pt x="3645775" y="308713"/>
                    <a:pt x="3561691" y="231422"/>
                    <a:pt x="3461153" y="234849"/>
                  </a:cubicBezTo>
                  <a:cubicBezTo>
                    <a:pt x="3360614" y="238275"/>
                    <a:pt x="3281666" y="319374"/>
                    <a:pt x="3280430" y="425222"/>
                  </a:cubicBezTo>
                  <a:cubicBezTo>
                    <a:pt x="3279289" y="505749"/>
                    <a:pt x="3279479" y="586372"/>
                    <a:pt x="3280430" y="666995"/>
                  </a:cubicBezTo>
                  <a:cubicBezTo>
                    <a:pt x="3281571" y="773984"/>
                    <a:pt x="3358141" y="854702"/>
                    <a:pt x="3459821" y="857368"/>
                  </a:cubicBezTo>
                  <a:cubicBezTo>
                    <a:pt x="3564450" y="860318"/>
                    <a:pt x="3647487" y="783884"/>
                    <a:pt x="3653860" y="675752"/>
                  </a:cubicBezTo>
                  <a:cubicBezTo>
                    <a:pt x="3655952" y="633013"/>
                    <a:pt x="3653860" y="590084"/>
                    <a:pt x="3653860" y="547346"/>
                  </a:cubicBezTo>
                  <a:close/>
                  <a:moveTo>
                    <a:pt x="898030" y="546679"/>
                  </a:moveTo>
                  <a:cubicBezTo>
                    <a:pt x="898030" y="587895"/>
                    <a:pt x="897365" y="629016"/>
                    <a:pt x="898030" y="670422"/>
                  </a:cubicBezTo>
                  <a:cubicBezTo>
                    <a:pt x="900028" y="772271"/>
                    <a:pt x="974124" y="851942"/>
                    <a:pt x="1071429" y="857368"/>
                  </a:cubicBezTo>
                  <a:cubicBezTo>
                    <a:pt x="1174917" y="863079"/>
                    <a:pt x="1262900" y="791689"/>
                    <a:pt x="1269843" y="686032"/>
                  </a:cubicBezTo>
                  <a:cubicBezTo>
                    <a:pt x="1275677" y="594111"/>
                    <a:pt x="1275677" y="501913"/>
                    <a:pt x="1269843" y="409992"/>
                  </a:cubicBezTo>
                  <a:cubicBezTo>
                    <a:pt x="1263812" y="309314"/>
                    <a:pt x="1178101" y="232148"/>
                    <a:pt x="1077421" y="236752"/>
                  </a:cubicBezTo>
                  <a:cubicBezTo>
                    <a:pt x="974980" y="241702"/>
                    <a:pt x="899362" y="322420"/>
                    <a:pt x="897745" y="428458"/>
                  </a:cubicBezTo>
                  <a:cubicBezTo>
                    <a:pt x="897555" y="468055"/>
                    <a:pt x="898030" y="507177"/>
                    <a:pt x="898030" y="546679"/>
                  </a:cubicBezTo>
                  <a:close/>
                </a:path>
              </a:pathLst>
            </a:custGeom>
            <a:grpFill/>
            <a:ln w="9505"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14AD6F75-F5C5-7D44-A9FC-B6E459AC0A3A}"/>
                </a:ext>
              </a:extLst>
            </p:cNvPr>
            <p:cNvSpPr/>
            <p:nvPr/>
          </p:nvSpPr>
          <p:spPr>
            <a:xfrm>
              <a:off x="3787674" y="3687433"/>
              <a:ext cx="1576755" cy="1079184"/>
            </a:xfrm>
            <a:custGeom>
              <a:avLst/>
              <a:gdLst>
                <a:gd name="connsiteX0" fmla="*/ 597636 w 1576755"/>
                <a:gd name="connsiteY0" fmla="*/ 792545 h 1079184"/>
                <a:gd name="connsiteX1" fmla="*/ 634541 w 1576755"/>
                <a:gd name="connsiteY1" fmla="*/ 757992 h 1079184"/>
                <a:gd name="connsiteX2" fmla="*/ 1355624 w 1576755"/>
                <a:gd name="connsiteY2" fmla="*/ 54470 h 1079184"/>
                <a:gd name="connsiteX3" fmla="*/ 1432764 w 1576755"/>
                <a:gd name="connsiteY3" fmla="*/ 4878 h 1079184"/>
                <a:gd name="connsiteX4" fmla="*/ 1560126 w 1576755"/>
                <a:gd name="connsiteY4" fmla="*/ 57420 h 1079184"/>
                <a:gd name="connsiteX5" fmla="*/ 1544432 w 1576755"/>
                <a:gd name="connsiteY5" fmla="*/ 199153 h 1079184"/>
                <a:gd name="connsiteX6" fmla="*/ 1347634 w 1576755"/>
                <a:gd name="connsiteY6" fmla="*/ 393333 h 1079184"/>
                <a:gd name="connsiteX7" fmla="*/ 700838 w 1576755"/>
                <a:gd name="connsiteY7" fmla="*/ 1024895 h 1079184"/>
                <a:gd name="connsiteX8" fmla="*/ 492912 w 1576755"/>
                <a:gd name="connsiteY8" fmla="*/ 1024895 h 1079184"/>
                <a:gd name="connsiteX9" fmla="*/ 41581 w 1576755"/>
                <a:gd name="connsiteY9" fmla="*/ 582373 h 1079184"/>
                <a:gd name="connsiteX10" fmla="*/ 16660 w 1576755"/>
                <a:gd name="connsiteY10" fmla="*/ 434073 h 1079184"/>
                <a:gd name="connsiteX11" fmla="*/ 152297 w 1576755"/>
                <a:gd name="connsiteY11" fmla="*/ 380769 h 1079184"/>
                <a:gd name="connsiteX12" fmla="*/ 216786 w 1576755"/>
                <a:gd name="connsiteY12" fmla="*/ 423698 h 1079184"/>
                <a:gd name="connsiteX13" fmla="*/ 560064 w 1576755"/>
                <a:gd name="connsiteY13" fmla="*/ 757802 h 1079184"/>
                <a:gd name="connsiteX14" fmla="*/ 597636 w 1576755"/>
                <a:gd name="connsiteY14" fmla="*/ 792545 h 10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6755" h="1079184">
                  <a:moveTo>
                    <a:pt x="597636" y="792545"/>
                  </a:moveTo>
                  <a:cubicBezTo>
                    <a:pt x="611142" y="779980"/>
                    <a:pt x="623032" y="769224"/>
                    <a:pt x="634541" y="757992"/>
                  </a:cubicBezTo>
                  <a:cubicBezTo>
                    <a:pt x="874807" y="523199"/>
                    <a:pt x="1115168" y="288692"/>
                    <a:pt x="1355624" y="54470"/>
                  </a:cubicBezTo>
                  <a:cubicBezTo>
                    <a:pt x="1377297" y="32361"/>
                    <a:pt x="1403661" y="15412"/>
                    <a:pt x="1432764" y="4878"/>
                  </a:cubicBezTo>
                  <a:cubicBezTo>
                    <a:pt x="1482320" y="-10733"/>
                    <a:pt x="1534064" y="14396"/>
                    <a:pt x="1560126" y="57420"/>
                  </a:cubicBezTo>
                  <a:cubicBezTo>
                    <a:pt x="1587462" y="102794"/>
                    <a:pt x="1581032" y="160869"/>
                    <a:pt x="1544432" y="199153"/>
                  </a:cubicBezTo>
                  <a:cubicBezTo>
                    <a:pt x="1480323" y="265783"/>
                    <a:pt x="1413455" y="328892"/>
                    <a:pt x="1347634" y="393333"/>
                  </a:cubicBezTo>
                  <a:cubicBezTo>
                    <a:pt x="1132035" y="603949"/>
                    <a:pt x="916437" y="814469"/>
                    <a:pt x="700838" y="1024895"/>
                  </a:cubicBezTo>
                  <a:cubicBezTo>
                    <a:pt x="625980" y="1097903"/>
                    <a:pt x="567674" y="1097236"/>
                    <a:pt x="492912" y="1024895"/>
                  </a:cubicBezTo>
                  <a:cubicBezTo>
                    <a:pt x="342309" y="877292"/>
                    <a:pt x="191866" y="729785"/>
                    <a:pt x="41581" y="582373"/>
                  </a:cubicBezTo>
                  <a:cubicBezTo>
                    <a:pt x="-3695" y="537826"/>
                    <a:pt x="-11495" y="482523"/>
                    <a:pt x="16660" y="434073"/>
                  </a:cubicBezTo>
                  <a:cubicBezTo>
                    <a:pt x="43182" y="385977"/>
                    <a:pt x="100158" y="363586"/>
                    <a:pt x="152297" y="380769"/>
                  </a:cubicBezTo>
                  <a:cubicBezTo>
                    <a:pt x="176521" y="390477"/>
                    <a:pt x="198477" y="405092"/>
                    <a:pt x="216786" y="423698"/>
                  </a:cubicBezTo>
                  <a:cubicBezTo>
                    <a:pt x="331973" y="534304"/>
                    <a:pt x="445733" y="646339"/>
                    <a:pt x="560064" y="757802"/>
                  </a:cubicBezTo>
                  <a:cubicBezTo>
                    <a:pt x="571669" y="768939"/>
                    <a:pt x="583748" y="779790"/>
                    <a:pt x="597636" y="792545"/>
                  </a:cubicBezTo>
                  <a:close/>
                </a:path>
              </a:pathLst>
            </a:custGeom>
            <a:grpFill/>
            <a:ln w="9505" cap="flat">
              <a:noFill/>
              <a:prstDash val="solid"/>
              <a:miter/>
            </a:ln>
          </p:spPr>
          <p:txBody>
            <a:bodyPr rtlCol="0" anchor="ctr"/>
            <a:lstStyle/>
            <a:p>
              <a:endParaRPr lang="en-RO"/>
            </a:p>
          </p:txBody>
        </p:sp>
      </p:grpSp>
    </p:spTree>
    <p:extLst>
      <p:ext uri="{BB962C8B-B14F-4D97-AF65-F5344CB8AC3E}">
        <p14:creationId xmlns:p14="http://schemas.microsoft.com/office/powerpoint/2010/main" val="267708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A4F6C-7FA9-7A41-A7DE-CA65428F25D3}"/>
              </a:ext>
            </a:extLst>
          </p:cNvPr>
          <p:cNvSpPr txBox="1"/>
          <p:nvPr/>
        </p:nvSpPr>
        <p:spPr>
          <a:xfrm>
            <a:off x="431801" y="379681"/>
            <a:ext cx="752885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What does a journalist want?</a:t>
            </a:r>
          </a:p>
        </p:txBody>
      </p:sp>
      <p:sp>
        <p:nvSpPr>
          <p:cNvPr id="27" name="Rounded Rectangle 26">
            <a:extLst>
              <a:ext uri="{FF2B5EF4-FFF2-40B4-BE49-F238E27FC236}">
                <a16:creationId xmlns:a16="http://schemas.microsoft.com/office/drawing/2014/main" id="{999B68D7-77EF-0842-A9BE-A7E234696C65}"/>
              </a:ext>
            </a:extLst>
          </p:cNvPr>
          <p:cNvSpPr/>
          <p:nvPr/>
        </p:nvSpPr>
        <p:spPr>
          <a:xfrm>
            <a:off x="431800" y="2625058"/>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47AD5F7D-B25D-1441-B8E7-B64CC0F7AA23}"/>
              </a:ext>
            </a:extLst>
          </p:cNvPr>
          <p:cNvSpPr/>
          <p:nvPr/>
        </p:nvSpPr>
        <p:spPr>
          <a:xfrm>
            <a:off x="2517719" y="2625058"/>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DE1159E9-D937-6E4F-879E-E1B387254B5D}"/>
              </a:ext>
            </a:extLst>
          </p:cNvPr>
          <p:cNvSpPr/>
          <p:nvPr/>
        </p:nvSpPr>
        <p:spPr>
          <a:xfrm>
            <a:off x="4603638" y="2625058"/>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Rounded Rectangle 32">
            <a:extLst>
              <a:ext uri="{FF2B5EF4-FFF2-40B4-BE49-F238E27FC236}">
                <a16:creationId xmlns:a16="http://schemas.microsoft.com/office/drawing/2014/main" id="{AEF3A88C-F9F2-1F45-B279-CDF32BA3A88F}"/>
              </a:ext>
            </a:extLst>
          </p:cNvPr>
          <p:cNvSpPr/>
          <p:nvPr/>
        </p:nvSpPr>
        <p:spPr>
          <a:xfrm>
            <a:off x="6689558" y="2625058"/>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Google Shape;140;p4">
            <a:extLst>
              <a:ext uri="{FF2B5EF4-FFF2-40B4-BE49-F238E27FC236}">
                <a16:creationId xmlns:a16="http://schemas.microsoft.com/office/drawing/2014/main" id="{6351A73F-257D-E442-8CC2-134380DC2FB0}"/>
              </a:ext>
            </a:extLst>
          </p:cNvPr>
          <p:cNvSpPr>
            <a:spLocks noChangeAspect="1"/>
          </p:cNvSpPr>
          <p:nvPr/>
        </p:nvSpPr>
        <p:spPr>
          <a:xfrm>
            <a:off x="989800"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p4">
            <a:extLst>
              <a:ext uri="{FF2B5EF4-FFF2-40B4-BE49-F238E27FC236}">
                <a16:creationId xmlns:a16="http://schemas.microsoft.com/office/drawing/2014/main" id="{FA8C2960-26AE-F144-8BBE-010AB4216DC8}"/>
              </a:ext>
            </a:extLst>
          </p:cNvPr>
          <p:cNvSpPr>
            <a:spLocks noChangeAspect="1"/>
          </p:cNvSpPr>
          <p:nvPr/>
        </p:nvSpPr>
        <p:spPr>
          <a:xfrm>
            <a:off x="3075719"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DB37231C-8BD7-DD4C-8C3E-746E0CD9B334}"/>
              </a:ext>
            </a:extLst>
          </p:cNvPr>
          <p:cNvSpPr>
            <a:spLocks noChangeAspect="1"/>
          </p:cNvSpPr>
          <p:nvPr/>
        </p:nvSpPr>
        <p:spPr>
          <a:xfrm>
            <a:off x="5161638"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p4">
            <a:extLst>
              <a:ext uri="{FF2B5EF4-FFF2-40B4-BE49-F238E27FC236}">
                <a16:creationId xmlns:a16="http://schemas.microsoft.com/office/drawing/2014/main" id="{AECC0970-F040-9947-B44C-446742A15243}"/>
              </a:ext>
            </a:extLst>
          </p:cNvPr>
          <p:cNvSpPr>
            <a:spLocks noChangeAspect="1"/>
          </p:cNvSpPr>
          <p:nvPr/>
        </p:nvSpPr>
        <p:spPr>
          <a:xfrm>
            <a:off x="7242654" y="21930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Box 37">
            <a:extLst>
              <a:ext uri="{FF2B5EF4-FFF2-40B4-BE49-F238E27FC236}">
                <a16:creationId xmlns:a16="http://schemas.microsoft.com/office/drawing/2014/main" id="{3F76A7E8-F866-2D43-B2BE-4527E4813574}"/>
              </a:ext>
            </a:extLst>
          </p:cNvPr>
          <p:cNvSpPr txBox="1"/>
          <p:nvPr/>
        </p:nvSpPr>
        <p:spPr>
          <a:xfrm>
            <a:off x="701181" y="3359015"/>
            <a:ext cx="1486248" cy="984885"/>
          </a:xfrm>
          <a:prstGeom prst="rect">
            <a:avLst/>
          </a:prstGeom>
          <a:noFill/>
        </p:spPr>
        <p:txBody>
          <a:bodyPr wrap="square" lIns="0" tIns="0" rIns="0" bIns="0" rtlCol="0">
            <a:spAutoFit/>
          </a:bodyPr>
          <a:lstStyle/>
          <a:p>
            <a:r>
              <a:rPr lang="en-GB" sz="1600" dirty="0" err="1">
                <a:solidFill>
                  <a:schemeClr val="tx1"/>
                </a:solidFill>
              </a:rPr>
              <a:t>Stats, stats, stats (that are “current” and “reliable”)</a:t>
            </a:r>
            <a:endParaRPr lang="en-GB" sz="1200" dirty="0" err="1">
              <a:solidFill>
                <a:srgbClr val="3D6C9D"/>
              </a:solidFill>
            </a:endParaRPr>
          </a:p>
        </p:txBody>
      </p:sp>
      <p:sp>
        <p:nvSpPr>
          <p:cNvPr id="39" name="TextBox 38">
            <a:extLst>
              <a:ext uri="{FF2B5EF4-FFF2-40B4-BE49-F238E27FC236}">
                <a16:creationId xmlns:a16="http://schemas.microsoft.com/office/drawing/2014/main" id="{762AA387-89E1-7B41-BD25-EA53A6E8B94B}"/>
              </a:ext>
            </a:extLst>
          </p:cNvPr>
          <p:cNvSpPr txBox="1"/>
          <p:nvPr/>
        </p:nvSpPr>
        <p:spPr>
          <a:xfrm>
            <a:off x="2787802" y="3359015"/>
            <a:ext cx="1486248" cy="1231106"/>
          </a:xfrm>
          <a:prstGeom prst="rect">
            <a:avLst/>
          </a:prstGeom>
          <a:noFill/>
        </p:spPr>
        <p:txBody>
          <a:bodyPr wrap="square" lIns="0" tIns="0" rIns="0" bIns="0" rtlCol="0">
            <a:spAutoFit/>
          </a:bodyPr>
          <a:lstStyle/>
          <a:p>
            <a:r>
              <a:rPr lang="en-GB" sz="1600" dirty="0" err="1">
                <a:solidFill>
                  <a:schemeClr val="tx1"/>
                </a:solidFill>
              </a:rPr>
              <a:t>Something new, unexpected, surprising, or against the “trend”</a:t>
            </a:r>
            <a:endParaRPr lang="en-GB" sz="1200" dirty="0" err="1">
              <a:solidFill>
                <a:srgbClr val="3D6C9D"/>
              </a:solidFill>
            </a:endParaRPr>
          </a:p>
        </p:txBody>
      </p:sp>
      <p:sp>
        <p:nvSpPr>
          <p:cNvPr id="40" name="TextBox 39">
            <a:extLst>
              <a:ext uri="{FF2B5EF4-FFF2-40B4-BE49-F238E27FC236}">
                <a16:creationId xmlns:a16="http://schemas.microsoft.com/office/drawing/2014/main" id="{B268CDF0-2770-F441-9EA2-B381113709E6}"/>
              </a:ext>
            </a:extLst>
          </p:cNvPr>
          <p:cNvSpPr txBox="1"/>
          <p:nvPr/>
        </p:nvSpPr>
        <p:spPr>
          <a:xfrm>
            <a:off x="4883730" y="3359015"/>
            <a:ext cx="1431010" cy="1723549"/>
          </a:xfrm>
          <a:prstGeom prst="rect">
            <a:avLst/>
          </a:prstGeom>
          <a:noFill/>
        </p:spPr>
        <p:txBody>
          <a:bodyPr wrap="square" lIns="0" tIns="0" rIns="0" bIns="0" rtlCol="0">
            <a:spAutoFit/>
          </a:bodyPr>
          <a:lstStyle/>
          <a:p>
            <a:r>
              <a:rPr lang="en-GB" sz="1600" dirty="0" err="1">
                <a:solidFill>
                  <a:schemeClr val="tx1"/>
                </a:solidFill>
              </a:rPr>
              <a:t>For someone to quickly respond to their call and to speak to a spokesperson who “cuts to the chase”</a:t>
            </a:r>
            <a:endParaRPr lang="en-GB" sz="1200" dirty="0" err="1">
              <a:solidFill>
                <a:srgbClr val="3D6C9D"/>
              </a:solidFill>
            </a:endParaRPr>
          </a:p>
        </p:txBody>
      </p:sp>
      <p:sp>
        <p:nvSpPr>
          <p:cNvPr id="41" name="TextBox 40">
            <a:extLst>
              <a:ext uri="{FF2B5EF4-FFF2-40B4-BE49-F238E27FC236}">
                <a16:creationId xmlns:a16="http://schemas.microsoft.com/office/drawing/2014/main" id="{E4CAA796-89B5-B646-A586-36F11A15B8E7}"/>
              </a:ext>
            </a:extLst>
          </p:cNvPr>
          <p:cNvSpPr txBox="1"/>
          <p:nvPr/>
        </p:nvSpPr>
        <p:spPr>
          <a:xfrm>
            <a:off x="6945996" y="3359015"/>
            <a:ext cx="1635766" cy="246221"/>
          </a:xfrm>
          <a:prstGeom prst="rect">
            <a:avLst/>
          </a:prstGeom>
          <a:noFill/>
        </p:spPr>
        <p:txBody>
          <a:bodyPr wrap="square" lIns="0" tIns="0" rIns="0" bIns="0" rtlCol="0">
            <a:spAutoFit/>
          </a:bodyPr>
          <a:lstStyle/>
          <a:p>
            <a:r>
              <a:rPr lang="en-GB" sz="1600" dirty="0" err="1">
                <a:solidFill>
                  <a:schemeClr val="tx1"/>
                </a:solidFill>
              </a:rPr>
              <a:t>Controversy</a:t>
            </a:r>
            <a:endParaRPr lang="en-GB" sz="1200" dirty="0" err="1">
              <a:solidFill>
                <a:srgbClr val="3D6C9D"/>
              </a:solidFill>
            </a:endParaRPr>
          </a:p>
        </p:txBody>
      </p:sp>
      <p:grpSp>
        <p:nvGrpSpPr>
          <p:cNvPr id="7" name="Graphic 2">
            <a:extLst>
              <a:ext uri="{FF2B5EF4-FFF2-40B4-BE49-F238E27FC236}">
                <a16:creationId xmlns:a16="http://schemas.microsoft.com/office/drawing/2014/main" id="{50F398B6-CD03-9D48-A773-11E711992C2E}"/>
              </a:ext>
            </a:extLst>
          </p:cNvPr>
          <p:cNvGrpSpPr>
            <a:grpSpLocks noChangeAspect="1"/>
          </p:cNvGrpSpPr>
          <p:nvPr/>
        </p:nvGrpSpPr>
        <p:grpSpPr>
          <a:xfrm>
            <a:off x="1205800" y="2409058"/>
            <a:ext cx="432000" cy="432000"/>
            <a:chOff x="2622550" y="1479550"/>
            <a:chExt cx="3898900" cy="3898900"/>
          </a:xfrm>
          <a:solidFill>
            <a:schemeClr val="bg1"/>
          </a:solidFill>
        </p:grpSpPr>
        <p:sp>
          <p:nvSpPr>
            <p:cNvPr id="8" name="Freeform 7">
              <a:extLst>
                <a:ext uri="{FF2B5EF4-FFF2-40B4-BE49-F238E27FC236}">
                  <a16:creationId xmlns:a16="http://schemas.microsoft.com/office/drawing/2014/main" id="{A741D02A-5ECF-5948-AEE7-42413AA3BD41}"/>
                </a:ext>
              </a:extLst>
            </p:cNvPr>
            <p:cNvSpPr/>
            <p:nvPr/>
          </p:nvSpPr>
          <p:spPr>
            <a:xfrm>
              <a:off x="2622561" y="1479074"/>
              <a:ext cx="3895655" cy="3895666"/>
            </a:xfrm>
            <a:custGeom>
              <a:avLst/>
              <a:gdLst>
                <a:gd name="connsiteX0" fmla="*/ 3895740 w 3895655"/>
                <a:gd name="connsiteY0" fmla="*/ 3796940 h 3895666"/>
                <a:gd name="connsiteX1" fmla="*/ 3895740 w 3895655"/>
                <a:gd name="connsiteY1" fmla="*/ 3895839 h 3895666"/>
                <a:gd name="connsiteX2" fmla="*/ 53897 w 3895655"/>
                <a:gd name="connsiteY2" fmla="*/ 3895839 h 3895666"/>
                <a:gd name="connsiteX3" fmla="*/ 33166 w 3895655"/>
                <a:gd name="connsiteY3" fmla="*/ 3880338 h 3895666"/>
                <a:gd name="connsiteX4" fmla="*/ 3021 w 3895655"/>
                <a:gd name="connsiteY4" fmla="*/ 3807305 h 3895666"/>
                <a:gd name="connsiteX5" fmla="*/ 59413 w 3895655"/>
                <a:gd name="connsiteY5" fmla="*/ 3747491 h 3895666"/>
                <a:gd name="connsiteX6" fmla="*/ 104678 w 3895655"/>
                <a:gd name="connsiteY6" fmla="*/ 3743877 h 3895666"/>
                <a:gd name="connsiteX7" fmla="*/ 348026 w 3895655"/>
                <a:gd name="connsiteY7" fmla="*/ 3743877 h 3895666"/>
                <a:gd name="connsiteX8" fmla="*/ 348026 w 3895655"/>
                <a:gd name="connsiteY8" fmla="*/ 3355508 h 3895666"/>
                <a:gd name="connsiteX9" fmla="*/ 205859 w 3895655"/>
                <a:gd name="connsiteY9" fmla="*/ 3343051 h 3895666"/>
                <a:gd name="connsiteX10" fmla="*/ 644 w 3895655"/>
                <a:gd name="connsiteY10" fmla="*/ 3068606 h 3895666"/>
                <a:gd name="connsiteX11" fmla="*/ 644 w 3895655"/>
                <a:gd name="connsiteY11" fmla="*/ 1402730 h 3895666"/>
                <a:gd name="connsiteX12" fmla="*/ 2356 w 3895655"/>
                <a:gd name="connsiteY12" fmla="*/ 394722 h 3895666"/>
                <a:gd name="connsiteX13" fmla="*/ 40394 w 3895655"/>
                <a:gd name="connsiteY13" fmla="*/ 219176 h 3895666"/>
                <a:gd name="connsiteX14" fmla="*/ 397761 w 3895655"/>
                <a:gd name="connsiteY14" fmla="*/ 457 h 3895666"/>
                <a:gd name="connsiteX15" fmla="*/ 3497862 w 3895655"/>
                <a:gd name="connsiteY15" fmla="*/ 457 h 3895666"/>
                <a:gd name="connsiteX16" fmla="*/ 3535900 w 3895655"/>
                <a:gd name="connsiteY16" fmla="*/ 1123 h 3895666"/>
                <a:gd name="connsiteX17" fmla="*/ 3803878 w 3895655"/>
                <a:gd name="connsiteY17" fmla="*/ 134827 h 3895666"/>
                <a:gd name="connsiteX18" fmla="*/ 3895835 w 3895655"/>
                <a:gd name="connsiteY18" fmla="*/ 327584 h 3895666"/>
                <a:gd name="connsiteX19" fmla="*/ 3895835 w 3895655"/>
                <a:gd name="connsiteY19" fmla="*/ 3127470 h 3895666"/>
                <a:gd name="connsiteX20" fmla="*/ 3888703 w 3895655"/>
                <a:gd name="connsiteY20" fmla="*/ 3144397 h 3895666"/>
                <a:gd name="connsiteX21" fmla="*/ 3641456 w 3895655"/>
                <a:gd name="connsiteY21" fmla="*/ 3349803 h 3895666"/>
                <a:gd name="connsiteX22" fmla="*/ 3547407 w 3895655"/>
                <a:gd name="connsiteY22" fmla="*/ 3349803 h 3895666"/>
                <a:gd name="connsiteX23" fmla="*/ 3547407 w 3895655"/>
                <a:gd name="connsiteY23" fmla="*/ 3743687 h 3895666"/>
                <a:gd name="connsiteX24" fmla="*/ 3787712 w 3895655"/>
                <a:gd name="connsiteY24" fmla="*/ 3743021 h 3895666"/>
                <a:gd name="connsiteX25" fmla="*/ 3895740 w 3895655"/>
                <a:gd name="connsiteY25" fmla="*/ 3796940 h 3895666"/>
                <a:gd name="connsiteX26" fmla="*/ 2906751 w 3895655"/>
                <a:gd name="connsiteY26" fmla="*/ 3742260 h 3895666"/>
                <a:gd name="connsiteX27" fmla="*/ 2906751 w 3895655"/>
                <a:gd name="connsiteY27" fmla="*/ 3144968 h 3895666"/>
                <a:gd name="connsiteX28" fmla="*/ 2906751 w 3895655"/>
                <a:gd name="connsiteY28" fmla="*/ 2935759 h 3895666"/>
                <a:gd name="connsiteX29" fmla="*/ 2963808 w 3895655"/>
                <a:gd name="connsiteY29" fmla="*/ 2852075 h 3895666"/>
                <a:gd name="connsiteX30" fmla="*/ 3058903 w 3895655"/>
                <a:gd name="connsiteY30" fmla="*/ 2942510 h 3895666"/>
                <a:gd name="connsiteX31" fmla="*/ 3058903 w 3895655"/>
                <a:gd name="connsiteY31" fmla="*/ 3699467 h 3895666"/>
                <a:gd name="connsiteX32" fmla="*/ 3058903 w 3895655"/>
                <a:gd name="connsiteY32" fmla="*/ 3741119 h 3895666"/>
                <a:gd name="connsiteX33" fmla="*/ 3391736 w 3895655"/>
                <a:gd name="connsiteY33" fmla="*/ 3741119 h 3895666"/>
                <a:gd name="connsiteX34" fmla="*/ 3391736 w 3895655"/>
                <a:gd name="connsiteY34" fmla="*/ 2107195 h 3895666"/>
                <a:gd name="connsiteX35" fmla="*/ 3058903 w 3895655"/>
                <a:gd name="connsiteY35" fmla="*/ 2107195 h 3895666"/>
                <a:gd name="connsiteX36" fmla="*/ 3058903 w 3895655"/>
                <a:gd name="connsiteY36" fmla="*/ 2151319 h 3895666"/>
                <a:gd name="connsiteX37" fmla="*/ 3058903 w 3895655"/>
                <a:gd name="connsiteY37" fmla="*/ 2406174 h 3895666"/>
                <a:gd name="connsiteX38" fmla="*/ 2949068 w 3895655"/>
                <a:gd name="connsiteY38" fmla="*/ 2478826 h 3895666"/>
                <a:gd name="connsiteX39" fmla="*/ 2907036 w 3895655"/>
                <a:gd name="connsiteY39" fmla="*/ 2395523 h 3895666"/>
                <a:gd name="connsiteX40" fmla="*/ 2907036 w 3895655"/>
                <a:gd name="connsiteY40" fmla="*/ 2056984 h 3895666"/>
                <a:gd name="connsiteX41" fmla="*/ 3011641 w 3895655"/>
                <a:gd name="connsiteY41" fmla="*/ 1952380 h 3895666"/>
                <a:gd name="connsiteX42" fmla="*/ 3441471 w 3895655"/>
                <a:gd name="connsiteY42" fmla="*/ 1952380 h 3895666"/>
                <a:gd name="connsiteX43" fmla="*/ 3546075 w 3895655"/>
                <a:gd name="connsiteY43" fmla="*/ 2056984 h 3895666"/>
                <a:gd name="connsiteX44" fmla="*/ 3546075 w 3895655"/>
                <a:gd name="connsiteY44" fmla="*/ 3199648 h 3895666"/>
                <a:gd name="connsiteX45" fmla="*/ 3599519 w 3895655"/>
                <a:gd name="connsiteY45" fmla="*/ 3199648 h 3895666"/>
                <a:gd name="connsiteX46" fmla="*/ 3743873 w 3895655"/>
                <a:gd name="connsiteY46" fmla="*/ 3055008 h 3895666"/>
                <a:gd name="connsiteX47" fmla="*/ 3743873 w 3895655"/>
                <a:gd name="connsiteY47" fmla="*/ 702640 h 3895666"/>
                <a:gd name="connsiteX48" fmla="*/ 152796 w 3895655"/>
                <a:gd name="connsiteY48" fmla="*/ 702640 h 3895666"/>
                <a:gd name="connsiteX49" fmla="*/ 152796 w 3895655"/>
                <a:gd name="connsiteY49" fmla="*/ 3058146 h 3895666"/>
                <a:gd name="connsiteX50" fmla="*/ 153652 w 3895655"/>
                <a:gd name="connsiteY50" fmla="*/ 3096184 h 3895666"/>
                <a:gd name="connsiteX51" fmla="*/ 236099 w 3895655"/>
                <a:gd name="connsiteY51" fmla="*/ 3194322 h 3895666"/>
                <a:gd name="connsiteX52" fmla="*/ 345744 w 3895655"/>
                <a:gd name="connsiteY52" fmla="*/ 3200599 h 3895666"/>
                <a:gd name="connsiteX53" fmla="*/ 350023 w 3895655"/>
                <a:gd name="connsiteY53" fmla="*/ 3186905 h 3895666"/>
                <a:gd name="connsiteX54" fmla="*/ 350594 w 3895655"/>
                <a:gd name="connsiteY54" fmla="*/ 3008126 h 3895666"/>
                <a:gd name="connsiteX55" fmla="*/ 451014 w 3895655"/>
                <a:gd name="connsiteY55" fmla="*/ 2906945 h 3895666"/>
                <a:gd name="connsiteX56" fmla="*/ 885029 w 3895655"/>
                <a:gd name="connsiteY56" fmla="*/ 2906945 h 3895666"/>
                <a:gd name="connsiteX57" fmla="*/ 989633 w 3895655"/>
                <a:gd name="connsiteY57" fmla="*/ 3011549 h 3895666"/>
                <a:gd name="connsiteX58" fmla="*/ 989633 w 3895655"/>
                <a:gd name="connsiteY58" fmla="*/ 3741595 h 3895666"/>
                <a:gd name="connsiteX59" fmla="*/ 1202646 w 3895655"/>
                <a:gd name="connsiteY59" fmla="*/ 3741595 h 3895666"/>
                <a:gd name="connsiteX60" fmla="*/ 1202646 w 3895655"/>
                <a:gd name="connsiteY60" fmla="*/ 2172525 h 3895666"/>
                <a:gd name="connsiteX61" fmla="*/ 1309248 w 3895655"/>
                <a:gd name="connsiteY61" fmla="*/ 2065733 h 3895666"/>
                <a:gd name="connsiteX62" fmla="*/ 1731470 w 3895655"/>
                <a:gd name="connsiteY62" fmla="*/ 2065733 h 3895666"/>
                <a:gd name="connsiteX63" fmla="*/ 1841686 w 3895655"/>
                <a:gd name="connsiteY63" fmla="*/ 2176519 h 3895666"/>
                <a:gd name="connsiteX64" fmla="*/ 1841686 w 3895655"/>
                <a:gd name="connsiteY64" fmla="*/ 3740549 h 3895666"/>
                <a:gd name="connsiteX65" fmla="*/ 2054699 w 3895655"/>
                <a:gd name="connsiteY65" fmla="*/ 3740549 h 3895666"/>
                <a:gd name="connsiteX66" fmla="*/ 2054699 w 3895655"/>
                <a:gd name="connsiteY66" fmla="*/ 3691860 h 3895666"/>
                <a:gd name="connsiteX67" fmla="*/ 2054699 w 3895655"/>
                <a:gd name="connsiteY67" fmla="*/ 2809377 h 3895666"/>
                <a:gd name="connsiteX68" fmla="*/ 2156070 w 3895655"/>
                <a:gd name="connsiteY68" fmla="*/ 2709052 h 3895666"/>
                <a:gd name="connsiteX69" fmla="*/ 2589704 w 3895655"/>
                <a:gd name="connsiteY69" fmla="*/ 2709052 h 3895666"/>
                <a:gd name="connsiteX70" fmla="*/ 2693738 w 3895655"/>
                <a:gd name="connsiteY70" fmla="*/ 2814227 h 3895666"/>
                <a:gd name="connsiteX71" fmla="*/ 2693738 w 3895655"/>
                <a:gd name="connsiteY71" fmla="*/ 3742260 h 3895666"/>
                <a:gd name="connsiteX72" fmla="*/ 3743588 w 3895655"/>
                <a:gd name="connsiteY72" fmla="*/ 547064 h 3895666"/>
                <a:gd name="connsiteX73" fmla="*/ 3743588 w 3895655"/>
                <a:gd name="connsiteY73" fmla="*/ 413931 h 3895666"/>
                <a:gd name="connsiteX74" fmla="*/ 3480460 w 3895655"/>
                <a:gd name="connsiteY74" fmla="*/ 152324 h 3895666"/>
                <a:gd name="connsiteX75" fmla="*/ 415639 w 3895655"/>
                <a:gd name="connsiteY75" fmla="*/ 152324 h 3895666"/>
                <a:gd name="connsiteX76" fmla="*/ 362481 w 3895655"/>
                <a:gd name="connsiteY76" fmla="*/ 153751 h 3895666"/>
                <a:gd name="connsiteX77" fmla="*/ 162781 w 3895655"/>
                <a:gd name="connsiteY77" fmla="*/ 323876 h 3895666"/>
                <a:gd name="connsiteX78" fmla="*/ 149468 w 3895655"/>
                <a:gd name="connsiteY78" fmla="*/ 546589 h 3895666"/>
                <a:gd name="connsiteX79" fmla="*/ 1357176 w 3895655"/>
                <a:gd name="connsiteY79" fmla="*/ 2219978 h 3895666"/>
                <a:gd name="connsiteX80" fmla="*/ 1357176 w 3895655"/>
                <a:gd name="connsiteY80" fmla="*/ 3740834 h 3895666"/>
                <a:gd name="connsiteX81" fmla="*/ 1687917 w 3895655"/>
                <a:gd name="connsiteY81" fmla="*/ 3740834 h 3895666"/>
                <a:gd name="connsiteX82" fmla="*/ 1687917 w 3895655"/>
                <a:gd name="connsiteY82" fmla="*/ 2219978 h 3895666"/>
                <a:gd name="connsiteX83" fmla="*/ 2209609 w 3895655"/>
                <a:gd name="connsiteY83" fmla="*/ 2863106 h 3895666"/>
                <a:gd name="connsiteX84" fmla="*/ 2209609 w 3895655"/>
                <a:gd name="connsiteY84" fmla="*/ 3740739 h 3895666"/>
                <a:gd name="connsiteX85" fmla="*/ 2539684 w 3895655"/>
                <a:gd name="connsiteY85" fmla="*/ 3740739 h 3895666"/>
                <a:gd name="connsiteX86" fmla="*/ 2539684 w 3895655"/>
                <a:gd name="connsiteY86" fmla="*/ 2863106 h 3895666"/>
                <a:gd name="connsiteX87" fmla="*/ 834723 w 3895655"/>
                <a:gd name="connsiteY87" fmla="*/ 3742070 h 3895666"/>
                <a:gd name="connsiteX88" fmla="*/ 834723 w 3895655"/>
                <a:gd name="connsiteY88" fmla="*/ 3062140 h 3895666"/>
                <a:gd name="connsiteX89" fmla="*/ 504648 w 3895655"/>
                <a:gd name="connsiteY89" fmla="*/ 3062140 h 3895666"/>
                <a:gd name="connsiteX90" fmla="*/ 504648 w 3895655"/>
                <a:gd name="connsiteY90" fmla="*/ 3742070 h 38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895655" h="3895666">
                  <a:moveTo>
                    <a:pt x="3895740" y="3796940"/>
                  </a:moveTo>
                  <a:lnTo>
                    <a:pt x="3895740" y="3895839"/>
                  </a:lnTo>
                  <a:lnTo>
                    <a:pt x="53897" y="3895839"/>
                  </a:lnTo>
                  <a:cubicBezTo>
                    <a:pt x="46955" y="3890704"/>
                    <a:pt x="39918" y="3885664"/>
                    <a:pt x="33166" y="3880338"/>
                  </a:cubicBezTo>
                  <a:cubicBezTo>
                    <a:pt x="9202" y="3861319"/>
                    <a:pt x="-2684" y="3837546"/>
                    <a:pt x="3021" y="3807305"/>
                  </a:cubicBezTo>
                  <a:cubicBezTo>
                    <a:pt x="7091" y="3777359"/>
                    <a:pt x="29757" y="3753316"/>
                    <a:pt x="59413" y="3747491"/>
                  </a:cubicBezTo>
                  <a:cubicBezTo>
                    <a:pt x="74321" y="3744617"/>
                    <a:pt x="89502" y="3743406"/>
                    <a:pt x="104678" y="3743877"/>
                  </a:cubicBezTo>
                  <a:cubicBezTo>
                    <a:pt x="185509" y="3743877"/>
                    <a:pt x="266340" y="3743877"/>
                    <a:pt x="348026" y="3743877"/>
                  </a:cubicBezTo>
                  <a:lnTo>
                    <a:pt x="348026" y="3355508"/>
                  </a:lnTo>
                  <a:cubicBezTo>
                    <a:pt x="298767" y="3351609"/>
                    <a:pt x="250839" y="3353607"/>
                    <a:pt x="205859" y="3343051"/>
                  </a:cubicBezTo>
                  <a:cubicBezTo>
                    <a:pt x="76720" y="3312716"/>
                    <a:pt x="644" y="3208777"/>
                    <a:pt x="644" y="3068606"/>
                  </a:cubicBezTo>
                  <a:cubicBezTo>
                    <a:pt x="644" y="2513251"/>
                    <a:pt x="644" y="1957959"/>
                    <a:pt x="644" y="1402730"/>
                  </a:cubicBezTo>
                  <a:cubicBezTo>
                    <a:pt x="644" y="1066759"/>
                    <a:pt x="-1163" y="730788"/>
                    <a:pt x="2356" y="394722"/>
                  </a:cubicBezTo>
                  <a:cubicBezTo>
                    <a:pt x="2658" y="334195"/>
                    <a:pt x="15615" y="274399"/>
                    <a:pt x="40394" y="219176"/>
                  </a:cubicBezTo>
                  <a:cubicBezTo>
                    <a:pt x="110384" y="71018"/>
                    <a:pt x="234958" y="933"/>
                    <a:pt x="397761" y="457"/>
                  </a:cubicBezTo>
                  <a:cubicBezTo>
                    <a:pt x="1431128" y="77"/>
                    <a:pt x="2464495" y="77"/>
                    <a:pt x="3497862" y="457"/>
                  </a:cubicBezTo>
                  <a:cubicBezTo>
                    <a:pt x="3510510" y="457"/>
                    <a:pt x="3523253" y="457"/>
                    <a:pt x="3535900" y="1123"/>
                  </a:cubicBezTo>
                  <a:cubicBezTo>
                    <a:pt x="3639481" y="8177"/>
                    <a:pt x="3735953" y="56310"/>
                    <a:pt x="3803878" y="134827"/>
                  </a:cubicBezTo>
                  <a:cubicBezTo>
                    <a:pt x="3853328" y="190743"/>
                    <a:pt x="3874439" y="258926"/>
                    <a:pt x="3895835" y="327584"/>
                  </a:cubicBezTo>
                  <a:lnTo>
                    <a:pt x="3895835" y="3127470"/>
                  </a:lnTo>
                  <a:cubicBezTo>
                    <a:pt x="3893103" y="3132957"/>
                    <a:pt x="3890721" y="3138610"/>
                    <a:pt x="3888703" y="3144397"/>
                  </a:cubicBezTo>
                  <a:cubicBezTo>
                    <a:pt x="3853803" y="3268687"/>
                    <a:pt x="3769929" y="3339247"/>
                    <a:pt x="3641456" y="3349803"/>
                  </a:cubicBezTo>
                  <a:cubicBezTo>
                    <a:pt x="3610550" y="3352275"/>
                    <a:pt x="3579264" y="3349803"/>
                    <a:pt x="3547407" y="3349803"/>
                  </a:cubicBezTo>
                  <a:lnTo>
                    <a:pt x="3547407" y="3743687"/>
                  </a:lnTo>
                  <a:cubicBezTo>
                    <a:pt x="3628713" y="3743687"/>
                    <a:pt x="3708308" y="3745493"/>
                    <a:pt x="3787712" y="3743021"/>
                  </a:cubicBezTo>
                  <a:cubicBezTo>
                    <a:pt x="3835355" y="3741499"/>
                    <a:pt x="3872062" y="3754432"/>
                    <a:pt x="3895740" y="3796940"/>
                  </a:cubicBezTo>
                  <a:close/>
                  <a:moveTo>
                    <a:pt x="2906751" y="3742260"/>
                  </a:moveTo>
                  <a:lnTo>
                    <a:pt x="2906751" y="3144968"/>
                  </a:lnTo>
                  <a:cubicBezTo>
                    <a:pt x="2906751" y="3075263"/>
                    <a:pt x="2906751" y="3005558"/>
                    <a:pt x="2906751" y="2935759"/>
                  </a:cubicBezTo>
                  <a:cubicBezTo>
                    <a:pt x="2906751" y="2889637"/>
                    <a:pt x="2927006" y="2861775"/>
                    <a:pt x="2963808" y="2852075"/>
                  </a:cubicBezTo>
                  <a:cubicBezTo>
                    <a:pt x="3018202" y="2837811"/>
                    <a:pt x="3058903" y="2875754"/>
                    <a:pt x="3058903" y="2942510"/>
                  </a:cubicBezTo>
                  <a:cubicBezTo>
                    <a:pt x="3058903" y="3194893"/>
                    <a:pt x="3058903" y="3447212"/>
                    <a:pt x="3058903" y="3699467"/>
                  </a:cubicBezTo>
                  <a:lnTo>
                    <a:pt x="3058903" y="3741119"/>
                  </a:lnTo>
                  <a:lnTo>
                    <a:pt x="3391736" y="3741119"/>
                  </a:lnTo>
                  <a:lnTo>
                    <a:pt x="3391736" y="2107195"/>
                  </a:lnTo>
                  <a:lnTo>
                    <a:pt x="3058903" y="2107195"/>
                  </a:lnTo>
                  <a:lnTo>
                    <a:pt x="3058903" y="2151319"/>
                  </a:lnTo>
                  <a:cubicBezTo>
                    <a:pt x="3058903" y="2236239"/>
                    <a:pt x="3060139" y="2321254"/>
                    <a:pt x="3058903" y="2406174"/>
                  </a:cubicBezTo>
                  <a:cubicBezTo>
                    <a:pt x="3057572" y="2469222"/>
                    <a:pt x="3000134" y="2506119"/>
                    <a:pt x="2949068" y="2478826"/>
                  </a:cubicBezTo>
                  <a:cubicBezTo>
                    <a:pt x="2915975" y="2461139"/>
                    <a:pt x="2906941" y="2431279"/>
                    <a:pt x="2907036" y="2395523"/>
                  </a:cubicBezTo>
                  <a:cubicBezTo>
                    <a:pt x="2907036" y="2282740"/>
                    <a:pt x="2907036" y="2169862"/>
                    <a:pt x="2907036" y="2056984"/>
                  </a:cubicBezTo>
                  <a:cubicBezTo>
                    <a:pt x="2907036" y="1977295"/>
                    <a:pt x="2931761" y="1952380"/>
                    <a:pt x="3011641" y="1952380"/>
                  </a:cubicBezTo>
                  <a:cubicBezTo>
                    <a:pt x="3154918" y="1952380"/>
                    <a:pt x="3298194" y="1952380"/>
                    <a:pt x="3441471" y="1952380"/>
                  </a:cubicBezTo>
                  <a:cubicBezTo>
                    <a:pt x="3521636" y="1952380"/>
                    <a:pt x="3546075" y="1977200"/>
                    <a:pt x="3546075" y="2056984"/>
                  </a:cubicBezTo>
                  <a:lnTo>
                    <a:pt x="3546075" y="3199648"/>
                  </a:lnTo>
                  <a:cubicBezTo>
                    <a:pt x="3566901" y="3199648"/>
                    <a:pt x="3583258" y="3199648"/>
                    <a:pt x="3599519" y="3199648"/>
                  </a:cubicBezTo>
                  <a:cubicBezTo>
                    <a:pt x="3704124" y="3199648"/>
                    <a:pt x="3743873" y="3160088"/>
                    <a:pt x="3743873" y="3055008"/>
                  </a:cubicBezTo>
                  <a:lnTo>
                    <a:pt x="3743873" y="702640"/>
                  </a:lnTo>
                  <a:lnTo>
                    <a:pt x="152796" y="702640"/>
                  </a:lnTo>
                  <a:lnTo>
                    <a:pt x="152796" y="3058146"/>
                  </a:lnTo>
                  <a:cubicBezTo>
                    <a:pt x="152411" y="3070831"/>
                    <a:pt x="152697" y="3083528"/>
                    <a:pt x="153652" y="3096184"/>
                  </a:cubicBezTo>
                  <a:cubicBezTo>
                    <a:pt x="158312" y="3143732"/>
                    <a:pt x="191690" y="3186524"/>
                    <a:pt x="236099" y="3194322"/>
                  </a:cubicBezTo>
                  <a:cubicBezTo>
                    <a:pt x="272521" y="3200599"/>
                    <a:pt x="310369" y="3198887"/>
                    <a:pt x="345744" y="3200599"/>
                  </a:cubicBezTo>
                  <a:cubicBezTo>
                    <a:pt x="347591" y="3196176"/>
                    <a:pt x="349024" y="3191592"/>
                    <a:pt x="350023" y="3186905"/>
                  </a:cubicBezTo>
                  <a:cubicBezTo>
                    <a:pt x="350023" y="3127375"/>
                    <a:pt x="350214" y="3067782"/>
                    <a:pt x="350594" y="3008126"/>
                  </a:cubicBezTo>
                  <a:cubicBezTo>
                    <a:pt x="350594" y="2933286"/>
                    <a:pt x="376650" y="2907040"/>
                    <a:pt x="451014" y="2906945"/>
                  </a:cubicBezTo>
                  <a:lnTo>
                    <a:pt x="885029" y="2906945"/>
                  </a:lnTo>
                  <a:cubicBezTo>
                    <a:pt x="965194" y="2906945"/>
                    <a:pt x="989633" y="2931574"/>
                    <a:pt x="989633" y="3011549"/>
                  </a:cubicBezTo>
                  <a:lnTo>
                    <a:pt x="989633" y="3741595"/>
                  </a:lnTo>
                  <a:lnTo>
                    <a:pt x="1202646" y="3741595"/>
                  </a:lnTo>
                  <a:lnTo>
                    <a:pt x="1202646" y="2172525"/>
                  </a:lnTo>
                  <a:cubicBezTo>
                    <a:pt x="1202646" y="2090838"/>
                    <a:pt x="1227466" y="2065828"/>
                    <a:pt x="1309248" y="2065733"/>
                  </a:cubicBezTo>
                  <a:cubicBezTo>
                    <a:pt x="1449989" y="2065733"/>
                    <a:pt x="1590729" y="2065733"/>
                    <a:pt x="1731470" y="2065733"/>
                  </a:cubicBezTo>
                  <a:cubicBezTo>
                    <a:pt x="1818482" y="2065733"/>
                    <a:pt x="1841686" y="2089222"/>
                    <a:pt x="1841686" y="2176519"/>
                  </a:cubicBezTo>
                  <a:lnTo>
                    <a:pt x="1841686" y="3740549"/>
                  </a:lnTo>
                  <a:lnTo>
                    <a:pt x="2054699" y="3740549"/>
                  </a:lnTo>
                  <a:lnTo>
                    <a:pt x="2054699" y="3691860"/>
                  </a:lnTo>
                  <a:cubicBezTo>
                    <a:pt x="2054699" y="3397699"/>
                    <a:pt x="2054699" y="3103538"/>
                    <a:pt x="2054699" y="2809377"/>
                  </a:cubicBezTo>
                  <a:cubicBezTo>
                    <a:pt x="2054699" y="2735108"/>
                    <a:pt x="2081040" y="2709147"/>
                    <a:pt x="2156070" y="2709052"/>
                  </a:cubicBezTo>
                  <a:lnTo>
                    <a:pt x="2589704" y="2709052"/>
                  </a:lnTo>
                  <a:cubicBezTo>
                    <a:pt x="2669108" y="2709052"/>
                    <a:pt x="2693738" y="2733967"/>
                    <a:pt x="2693738" y="2814227"/>
                  </a:cubicBezTo>
                  <a:lnTo>
                    <a:pt x="2693738" y="3742260"/>
                  </a:lnTo>
                  <a:close/>
                  <a:moveTo>
                    <a:pt x="3743588" y="547064"/>
                  </a:moveTo>
                  <a:lnTo>
                    <a:pt x="3743588" y="413931"/>
                  </a:lnTo>
                  <a:cubicBezTo>
                    <a:pt x="3743588" y="242760"/>
                    <a:pt x="3653057" y="152324"/>
                    <a:pt x="3480460" y="152324"/>
                  </a:cubicBezTo>
                  <a:lnTo>
                    <a:pt x="415639" y="152324"/>
                  </a:lnTo>
                  <a:cubicBezTo>
                    <a:pt x="397856" y="152324"/>
                    <a:pt x="380073" y="152324"/>
                    <a:pt x="362481" y="153751"/>
                  </a:cubicBezTo>
                  <a:cubicBezTo>
                    <a:pt x="263677" y="163260"/>
                    <a:pt x="180088" y="228305"/>
                    <a:pt x="162781" y="323876"/>
                  </a:cubicBezTo>
                  <a:cubicBezTo>
                    <a:pt x="149658" y="396053"/>
                    <a:pt x="153272" y="471368"/>
                    <a:pt x="149468" y="546589"/>
                  </a:cubicBezTo>
                  <a:close/>
                  <a:moveTo>
                    <a:pt x="1357176" y="2219978"/>
                  </a:moveTo>
                  <a:lnTo>
                    <a:pt x="1357176" y="3740834"/>
                  </a:lnTo>
                  <a:lnTo>
                    <a:pt x="1687917" y="3740834"/>
                  </a:lnTo>
                  <a:lnTo>
                    <a:pt x="1687917" y="2219978"/>
                  </a:lnTo>
                  <a:close/>
                  <a:moveTo>
                    <a:pt x="2209609" y="2863106"/>
                  </a:moveTo>
                  <a:lnTo>
                    <a:pt x="2209609" y="3740739"/>
                  </a:lnTo>
                  <a:lnTo>
                    <a:pt x="2539684" y="3740739"/>
                  </a:lnTo>
                  <a:lnTo>
                    <a:pt x="2539684" y="2863106"/>
                  </a:lnTo>
                  <a:close/>
                  <a:moveTo>
                    <a:pt x="834723" y="3742070"/>
                  </a:moveTo>
                  <a:lnTo>
                    <a:pt x="834723" y="3062140"/>
                  </a:lnTo>
                  <a:lnTo>
                    <a:pt x="504648" y="3062140"/>
                  </a:lnTo>
                  <a:lnTo>
                    <a:pt x="504648" y="3742070"/>
                  </a:ln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979E2811-B0E1-B94B-BF64-FE4A25C997B4}"/>
                </a:ext>
              </a:extLst>
            </p:cNvPr>
            <p:cNvSpPr/>
            <p:nvPr/>
          </p:nvSpPr>
          <p:spPr>
            <a:xfrm>
              <a:off x="3013970" y="2514558"/>
              <a:ext cx="3108291" cy="1452030"/>
            </a:xfrm>
            <a:custGeom>
              <a:avLst/>
              <a:gdLst>
                <a:gd name="connsiteX0" fmla="*/ 2612244 w 3108291"/>
                <a:gd name="connsiteY0" fmla="*/ 434003 h 1452030"/>
                <a:gd name="connsiteX1" fmla="*/ 2599406 w 3108291"/>
                <a:gd name="connsiteY1" fmla="*/ 135880 h 1452030"/>
                <a:gd name="connsiteX2" fmla="*/ 2906563 w 3108291"/>
                <a:gd name="connsiteY2" fmla="*/ 9879 h 1452030"/>
                <a:gd name="connsiteX3" fmla="*/ 3107975 w 3108291"/>
                <a:gd name="connsiteY3" fmla="*/ 285654 h 1452030"/>
                <a:gd name="connsiteX4" fmla="*/ 2886213 w 3108291"/>
                <a:gd name="connsiteY4" fmla="*/ 540034 h 1452030"/>
                <a:gd name="connsiteX5" fmla="*/ 2762589 w 3108291"/>
                <a:gd name="connsiteY5" fmla="*/ 534899 h 1452030"/>
                <a:gd name="connsiteX6" fmla="*/ 2712474 w 3108291"/>
                <a:gd name="connsiteY6" fmla="*/ 549258 h 1452030"/>
                <a:gd name="connsiteX7" fmla="*/ 2236999 w 3108291"/>
                <a:gd name="connsiteY7" fmla="*/ 1025304 h 1452030"/>
                <a:gd name="connsiteX8" fmla="*/ 2227489 w 3108291"/>
                <a:gd name="connsiteY8" fmla="*/ 1074183 h 1452030"/>
                <a:gd name="connsiteX9" fmla="*/ 2081895 w 3108291"/>
                <a:gd name="connsiteY9" fmla="*/ 1430915 h 1452030"/>
                <a:gd name="connsiteX10" fmla="*/ 1804791 w 3108291"/>
                <a:gd name="connsiteY10" fmla="*/ 1391420 h 1452030"/>
                <a:gd name="connsiteX11" fmla="*/ 1729856 w 3108291"/>
                <a:gd name="connsiteY11" fmla="*/ 1062582 h 1452030"/>
                <a:gd name="connsiteX12" fmla="*/ 1719681 w 3108291"/>
                <a:gd name="connsiteY12" fmla="*/ 1011230 h 1452030"/>
                <a:gd name="connsiteX13" fmla="*/ 1246012 w 3108291"/>
                <a:gd name="connsiteY13" fmla="*/ 538037 h 1452030"/>
                <a:gd name="connsiteX14" fmla="*/ 1190857 w 3108291"/>
                <a:gd name="connsiteY14" fmla="*/ 525579 h 1452030"/>
                <a:gd name="connsiteX15" fmla="*/ 998575 w 3108291"/>
                <a:gd name="connsiteY15" fmla="*/ 530049 h 1452030"/>
                <a:gd name="connsiteX16" fmla="*/ 945416 w 3108291"/>
                <a:gd name="connsiteY16" fmla="*/ 541460 h 1452030"/>
                <a:gd name="connsiteX17" fmla="*/ 533845 w 3108291"/>
                <a:gd name="connsiteY17" fmla="*/ 952747 h 1452030"/>
                <a:gd name="connsiteX18" fmla="*/ 525381 w 3108291"/>
                <a:gd name="connsiteY18" fmla="*/ 1001435 h 1452030"/>
                <a:gd name="connsiteX19" fmla="*/ 379276 w 3108291"/>
                <a:gd name="connsiteY19" fmla="*/ 1357668 h 1452030"/>
                <a:gd name="connsiteX20" fmla="*/ 356778 w 3108291"/>
                <a:gd name="connsiteY20" fmla="*/ 1365935 h 1452030"/>
                <a:gd name="connsiteX21" fmla="*/ 14277 w 3108291"/>
                <a:gd name="connsiteY21" fmla="*/ 1191213 h 1452030"/>
                <a:gd name="connsiteX22" fmla="*/ 7683 w 3108291"/>
                <a:gd name="connsiteY22" fmla="*/ 1167186 h 1452030"/>
                <a:gd name="connsiteX23" fmla="*/ 90416 w 3108291"/>
                <a:gd name="connsiteY23" fmla="*/ 905104 h 1452030"/>
                <a:gd name="connsiteX24" fmla="*/ 373039 w 3108291"/>
                <a:gd name="connsiteY24" fmla="*/ 852802 h 1452030"/>
                <a:gd name="connsiteX25" fmla="*/ 433995 w 3108291"/>
                <a:gd name="connsiteY25" fmla="*/ 839108 h 1452030"/>
                <a:gd name="connsiteX26" fmla="*/ 826452 w 3108291"/>
                <a:gd name="connsiteY26" fmla="*/ 446080 h 1452030"/>
                <a:gd name="connsiteX27" fmla="*/ 853840 w 3108291"/>
                <a:gd name="connsiteY27" fmla="*/ 417551 h 1452030"/>
                <a:gd name="connsiteX28" fmla="*/ 817799 w 3108291"/>
                <a:gd name="connsiteY28" fmla="*/ 238392 h 1452030"/>
                <a:gd name="connsiteX29" fmla="*/ 1058960 w 3108291"/>
                <a:gd name="connsiteY29" fmla="*/ 1795 h 1452030"/>
                <a:gd name="connsiteX30" fmla="*/ 1344245 w 3108291"/>
                <a:gd name="connsiteY30" fmla="*/ 178482 h 1452030"/>
                <a:gd name="connsiteX31" fmla="*/ 1338064 w 3108291"/>
                <a:gd name="connsiteY31" fmla="*/ 382176 h 1452030"/>
                <a:gd name="connsiteX32" fmla="*/ 1345672 w 3108291"/>
                <a:gd name="connsiteY32" fmla="*/ 424493 h 1452030"/>
                <a:gd name="connsiteX33" fmla="*/ 1835031 w 3108291"/>
                <a:gd name="connsiteY33" fmla="*/ 913568 h 1452030"/>
                <a:gd name="connsiteX34" fmla="*/ 1881438 w 3108291"/>
                <a:gd name="connsiteY34" fmla="*/ 924408 h 1452030"/>
                <a:gd name="connsiteX35" fmla="*/ 2088555 w 3108291"/>
                <a:gd name="connsiteY35" fmla="*/ 928973 h 1452030"/>
                <a:gd name="connsiteX36" fmla="*/ 2120792 w 3108291"/>
                <a:gd name="connsiteY36" fmla="*/ 924789 h 1452030"/>
                <a:gd name="connsiteX37" fmla="*/ 2612244 w 3108291"/>
                <a:gd name="connsiteY37" fmla="*/ 434003 h 1452030"/>
                <a:gd name="connsiteX38" fmla="*/ 2835242 w 3108291"/>
                <a:gd name="connsiteY38" fmla="*/ 152046 h 1452030"/>
                <a:gd name="connsiteX39" fmla="*/ 2713425 w 3108291"/>
                <a:gd name="connsiteY39" fmla="*/ 271961 h 1452030"/>
                <a:gd name="connsiteX40" fmla="*/ 2835621 w 3108291"/>
                <a:gd name="connsiteY40" fmla="*/ 394919 h 1452030"/>
                <a:gd name="connsiteX41" fmla="*/ 2836383 w 3108291"/>
                <a:gd name="connsiteY41" fmla="*/ 394919 h 1452030"/>
                <a:gd name="connsiteX42" fmla="*/ 2956583 w 3108291"/>
                <a:gd name="connsiteY42" fmla="*/ 272721 h 1452030"/>
                <a:gd name="connsiteX43" fmla="*/ 2835242 w 3108291"/>
                <a:gd name="connsiteY43" fmla="*/ 152046 h 1452030"/>
                <a:gd name="connsiteX44" fmla="*/ 2096923 w 3108291"/>
                <a:gd name="connsiteY44" fmla="*/ 1180119 h 1452030"/>
                <a:gd name="connsiteX45" fmla="*/ 1976537 w 3108291"/>
                <a:gd name="connsiteY45" fmla="*/ 1057641 h 1452030"/>
                <a:gd name="connsiteX46" fmla="*/ 1854059 w 3108291"/>
                <a:gd name="connsiteY46" fmla="*/ 1178027 h 1452030"/>
                <a:gd name="connsiteX47" fmla="*/ 1974445 w 3108291"/>
                <a:gd name="connsiteY47" fmla="*/ 1300505 h 1452030"/>
                <a:gd name="connsiteX48" fmla="*/ 1975582 w 3108291"/>
                <a:gd name="connsiteY48" fmla="*/ 1300510 h 1452030"/>
                <a:gd name="connsiteX49" fmla="*/ 2096923 w 3108291"/>
                <a:gd name="connsiteY49" fmla="*/ 1180119 h 1452030"/>
                <a:gd name="connsiteX50" fmla="*/ 1208450 w 3108291"/>
                <a:gd name="connsiteY50" fmla="*/ 271770 h 1452030"/>
                <a:gd name="connsiteX51" fmla="*/ 1087588 w 3108291"/>
                <a:gd name="connsiteY51" fmla="*/ 152044 h 1452030"/>
                <a:gd name="connsiteX52" fmla="*/ 1087298 w 3108291"/>
                <a:gd name="connsiteY52" fmla="*/ 152046 h 1452030"/>
                <a:gd name="connsiteX53" fmla="*/ 966432 w 3108291"/>
                <a:gd name="connsiteY53" fmla="*/ 272912 h 1452030"/>
                <a:gd name="connsiteX54" fmla="*/ 1090056 w 3108291"/>
                <a:gd name="connsiteY54" fmla="*/ 394919 h 1452030"/>
                <a:gd name="connsiteX55" fmla="*/ 1208450 w 3108291"/>
                <a:gd name="connsiteY55" fmla="*/ 271770 h 1452030"/>
                <a:gd name="connsiteX56" fmla="*/ 394245 w 3108291"/>
                <a:gd name="connsiteY56" fmla="*/ 1104899 h 1452030"/>
                <a:gd name="connsiteX57" fmla="*/ 273864 w 3108291"/>
                <a:gd name="connsiteY57" fmla="*/ 985071 h 1452030"/>
                <a:gd name="connsiteX58" fmla="*/ 272714 w 3108291"/>
                <a:gd name="connsiteY58" fmla="*/ 985079 h 1452030"/>
                <a:gd name="connsiteX59" fmla="*/ 151943 w 3108291"/>
                <a:gd name="connsiteY59" fmla="*/ 1106230 h 1452030"/>
                <a:gd name="connsiteX60" fmla="*/ 274100 w 3108291"/>
                <a:gd name="connsiteY60" fmla="*/ 1226942 h 1452030"/>
                <a:gd name="connsiteX61" fmla="*/ 276422 w 3108291"/>
                <a:gd name="connsiteY61" fmla="*/ 1226906 h 1452030"/>
                <a:gd name="connsiteX62" fmla="*/ 394276 w 3108291"/>
                <a:gd name="connsiteY62" fmla="*/ 1106653 h 1452030"/>
                <a:gd name="connsiteX63" fmla="*/ 394245 w 3108291"/>
                <a:gd name="connsiteY63" fmla="*/ 1104899 h 145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08291" h="1452030">
                  <a:moveTo>
                    <a:pt x="2612244" y="434003"/>
                  </a:moveTo>
                  <a:cubicBezTo>
                    <a:pt x="2550052" y="334533"/>
                    <a:pt x="2543585" y="236110"/>
                    <a:pt x="2599406" y="135880"/>
                  </a:cubicBezTo>
                  <a:cubicBezTo>
                    <a:pt x="2661492" y="29222"/>
                    <a:pt x="2787462" y="-22453"/>
                    <a:pt x="2906563" y="9879"/>
                  </a:cubicBezTo>
                  <a:cubicBezTo>
                    <a:pt x="3031043" y="45824"/>
                    <a:pt x="3115773" y="161460"/>
                    <a:pt x="3107975" y="285654"/>
                  </a:cubicBezTo>
                  <a:cubicBezTo>
                    <a:pt x="3100177" y="413082"/>
                    <a:pt x="3007935" y="522061"/>
                    <a:pt x="2886213" y="540034"/>
                  </a:cubicBezTo>
                  <a:cubicBezTo>
                    <a:pt x="2845988" y="546025"/>
                    <a:pt x="2803290" y="540700"/>
                    <a:pt x="2762589" y="534899"/>
                  </a:cubicBezTo>
                  <a:cubicBezTo>
                    <a:pt x="2741193" y="531761"/>
                    <a:pt x="2727689" y="534043"/>
                    <a:pt x="2712474" y="549258"/>
                  </a:cubicBezTo>
                  <a:cubicBezTo>
                    <a:pt x="2554299" y="708384"/>
                    <a:pt x="2395807" y="867066"/>
                    <a:pt x="2236999" y="1025304"/>
                  </a:cubicBezTo>
                  <a:cubicBezTo>
                    <a:pt x="2221213" y="1040995"/>
                    <a:pt x="2218835" y="1052977"/>
                    <a:pt x="2227489" y="1074183"/>
                  </a:cubicBezTo>
                  <a:cubicBezTo>
                    <a:pt x="2285793" y="1212897"/>
                    <a:pt x="2220609" y="1372611"/>
                    <a:pt x="2081895" y="1430915"/>
                  </a:cubicBezTo>
                  <a:cubicBezTo>
                    <a:pt x="1989308" y="1469832"/>
                    <a:pt x="1882819" y="1454654"/>
                    <a:pt x="1804791" y="1391420"/>
                  </a:cubicBezTo>
                  <a:cubicBezTo>
                    <a:pt x="1705417" y="1310019"/>
                    <a:pt x="1674130" y="1178217"/>
                    <a:pt x="1729856" y="1062582"/>
                  </a:cubicBezTo>
                  <a:cubicBezTo>
                    <a:pt x="1741077" y="1039188"/>
                    <a:pt x="1736037" y="1027491"/>
                    <a:pt x="1719681" y="1011230"/>
                  </a:cubicBezTo>
                  <a:cubicBezTo>
                    <a:pt x="1561126" y="854070"/>
                    <a:pt x="1403236" y="696339"/>
                    <a:pt x="1246012" y="538037"/>
                  </a:cubicBezTo>
                  <a:cubicBezTo>
                    <a:pt x="1228705" y="520634"/>
                    <a:pt x="1215487" y="514263"/>
                    <a:pt x="1190857" y="525579"/>
                  </a:cubicBezTo>
                  <a:cubicBezTo>
                    <a:pt x="1128189" y="554108"/>
                    <a:pt x="1062764" y="553537"/>
                    <a:pt x="998575" y="530049"/>
                  </a:cubicBezTo>
                  <a:cubicBezTo>
                    <a:pt x="976227" y="521776"/>
                    <a:pt x="962248" y="524438"/>
                    <a:pt x="945416" y="541460"/>
                  </a:cubicBezTo>
                  <a:cubicBezTo>
                    <a:pt x="809050" y="679285"/>
                    <a:pt x="671859" y="816380"/>
                    <a:pt x="533845" y="952747"/>
                  </a:cubicBezTo>
                  <a:cubicBezTo>
                    <a:pt x="517583" y="968818"/>
                    <a:pt x="516823" y="980705"/>
                    <a:pt x="525381" y="1001435"/>
                  </a:cubicBezTo>
                  <a:cubicBezTo>
                    <a:pt x="583406" y="1140152"/>
                    <a:pt x="517993" y="1299643"/>
                    <a:pt x="379276" y="1357668"/>
                  </a:cubicBezTo>
                  <a:cubicBezTo>
                    <a:pt x="371902" y="1360752"/>
                    <a:pt x="364395" y="1363511"/>
                    <a:pt x="356778" y="1365935"/>
                  </a:cubicBezTo>
                  <a:cubicBezTo>
                    <a:pt x="213951" y="1412266"/>
                    <a:pt x="60608" y="1334040"/>
                    <a:pt x="14277" y="1191213"/>
                  </a:cubicBezTo>
                  <a:cubicBezTo>
                    <a:pt x="11713" y="1183309"/>
                    <a:pt x="9513" y="1175292"/>
                    <a:pt x="7683" y="1167186"/>
                  </a:cubicBezTo>
                  <a:cubicBezTo>
                    <a:pt x="-14474" y="1066005"/>
                    <a:pt x="12248" y="975474"/>
                    <a:pt x="90416" y="905104"/>
                  </a:cubicBezTo>
                  <a:cubicBezTo>
                    <a:pt x="173054" y="830740"/>
                    <a:pt x="269480" y="813718"/>
                    <a:pt x="373039" y="852802"/>
                  </a:cubicBezTo>
                  <a:cubicBezTo>
                    <a:pt x="400616" y="863167"/>
                    <a:pt x="414595" y="858698"/>
                    <a:pt x="433995" y="839108"/>
                  </a:cubicBezTo>
                  <a:cubicBezTo>
                    <a:pt x="563895" y="707401"/>
                    <a:pt x="695221" y="577026"/>
                    <a:pt x="826452" y="446080"/>
                  </a:cubicBezTo>
                  <a:cubicBezTo>
                    <a:pt x="835296" y="437236"/>
                    <a:pt x="843760" y="427917"/>
                    <a:pt x="853840" y="417551"/>
                  </a:cubicBezTo>
                  <a:cubicBezTo>
                    <a:pt x="823754" y="362935"/>
                    <a:pt x="811173" y="300394"/>
                    <a:pt x="817799" y="238392"/>
                  </a:cubicBezTo>
                  <a:cubicBezTo>
                    <a:pt x="831207" y="117431"/>
                    <a:pt x="932769" y="16060"/>
                    <a:pt x="1058960" y="1795"/>
                  </a:cubicBezTo>
                  <a:cubicBezTo>
                    <a:pt x="1181252" y="-12088"/>
                    <a:pt x="1304401" y="64463"/>
                    <a:pt x="1344245" y="178482"/>
                  </a:cubicBezTo>
                  <a:cubicBezTo>
                    <a:pt x="1367544" y="247046"/>
                    <a:pt x="1368495" y="315609"/>
                    <a:pt x="1338064" y="382176"/>
                  </a:cubicBezTo>
                  <a:cubicBezTo>
                    <a:pt x="1330076" y="399864"/>
                    <a:pt x="1331598" y="410704"/>
                    <a:pt x="1345672" y="424493"/>
                  </a:cubicBezTo>
                  <a:cubicBezTo>
                    <a:pt x="1509235" y="586916"/>
                    <a:pt x="1672355" y="749940"/>
                    <a:pt x="1835031" y="913568"/>
                  </a:cubicBezTo>
                  <a:cubicBezTo>
                    <a:pt x="1849581" y="928212"/>
                    <a:pt x="1861753" y="932016"/>
                    <a:pt x="1881438" y="924408"/>
                  </a:cubicBezTo>
                  <a:cubicBezTo>
                    <a:pt x="1948282" y="898017"/>
                    <a:pt x="2022939" y="899662"/>
                    <a:pt x="2088555" y="928973"/>
                  </a:cubicBezTo>
                  <a:cubicBezTo>
                    <a:pt x="2099360" y="932732"/>
                    <a:pt x="2111305" y="931182"/>
                    <a:pt x="2120792" y="924789"/>
                  </a:cubicBezTo>
                  <a:cubicBezTo>
                    <a:pt x="2284546" y="762556"/>
                    <a:pt x="2447349" y="599088"/>
                    <a:pt x="2612244" y="434003"/>
                  </a:cubicBezTo>
                  <a:close/>
                  <a:moveTo>
                    <a:pt x="2835242" y="152046"/>
                  </a:moveTo>
                  <a:cubicBezTo>
                    <a:pt x="2768721" y="152089"/>
                    <a:pt x="2714515" y="205449"/>
                    <a:pt x="2713425" y="271961"/>
                  </a:cubicBezTo>
                  <a:cubicBezTo>
                    <a:pt x="2713215" y="339658"/>
                    <a:pt x="2767924" y="394708"/>
                    <a:pt x="2835621" y="394919"/>
                  </a:cubicBezTo>
                  <a:cubicBezTo>
                    <a:pt x="2835875" y="394919"/>
                    <a:pt x="2836129" y="394919"/>
                    <a:pt x="2836383" y="394919"/>
                  </a:cubicBezTo>
                  <a:cubicBezTo>
                    <a:pt x="2903003" y="393627"/>
                    <a:pt x="2956389" y="339354"/>
                    <a:pt x="2956583" y="272721"/>
                  </a:cubicBezTo>
                  <a:cubicBezTo>
                    <a:pt x="2955857" y="206118"/>
                    <a:pt x="2901848" y="152405"/>
                    <a:pt x="2835242" y="152046"/>
                  </a:cubicBezTo>
                  <a:close/>
                  <a:moveTo>
                    <a:pt x="2096923" y="1180119"/>
                  </a:moveTo>
                  <a:cubicBezTo>
                    <a:pt x="2097501" y="1113054"/>
                    <a:pt x="2043602" y="1058219"/>
                    <a:pt x="1976537" y="1057641"/>
                  </a:cubicBezTo>
                  <a:cubicBezTo>
                    <a:pt x="1909472" y="1057063"/>
                    <a:pt x="1854637" y="1110962"/>
                    <a:pt x="1854059" y="1178027"/>
                  </a:cubicBezTo>
                  <a:cubicBezTo>
                    <a:pt x="1853482" y="1245092"/>
                    <a:pt x="1907380" y="1299927"/>
                    <a:pt x="1974445" y="1300505"/>
                  </a:cubicBezTo>
                  <a:cubicBezTo>
                    <a:pt x="1974824" y="1300508"/>
                    <a:pt x="1975203" y="1300510"/>
                    <a:pt x="1975582" y="1300510"/>
                  </a:cubicBezTo>
                  <a:cubicBezTo>
                    <a:pt x="2042079" y="1300153"/>
                    <a:pt x="2096043" y="1246611"/>
                    <a:pt x="2096923" y="1180119"/>
                  </a:cubicBezTo>
                  <a:close/>
                  <a:moveTo>
                    <a:pt x="1208450" y="271770"/>
                  </a:moveTo>
                  <a:cubicBezTo>
                    <a:pt x="1208136" y="205334"/>
                    <a:pt x="1154025" y="151731"/>
                    <a:pt x="1087588" y="152044"/>
                  </a:cubicBezTo>
                  <a:cubicBezTo>
                    <a:pt x="1087492" y="152044"/>
                    <a:pt x="1087395" y="152045"/>
                    <a:pt x="1087298" y="152046"/>
                  </a:cubicBezTo>
                  <a:cubicBezTo>
                    <a:pt x="1020825" y="152715"/>
                    <a:pt x="967102" y="206439"/>
                    <a:pt x="966432" y="272912"/>
                  </a:cubicBezTo>
                  <a:cubicBezTo>
                    <a:pt x="966956" y="340708"/>
                    <a:pt x="1022259" y="395288"/>
                    <a:pt x="1090056" y="394919"/>
                  </a:cubicBezTo>
                  <a:cubicBezTo>
                    <a:pt x="1156648" y="393360"/>
                    <a:pt x="1209513" y="338372"/>
                    <a:pt x="1208450" y="271770"/>
                  </a:cubicBezTo>
                  <a:close/>
                  <a:moveTo>
                    <a:pt x="394245" y="1104899"/>
                  </a:moveTo>
                  <a:cubicBezTo>
                    <a:pt x="394092" y="1038567"/>
                    <a:pt x="340196" y="984918"/>
                    <a:pt x="273864" y="985071"/>
                  </a:cubicBezTo>
                  <a:cubicBezTo>
                    <a:pt x="273480" y="985072"/>
                    <a:pt x="273097" y="985074"/>
                    <a:pt x="272714" y="985079"/>
                  </a:cubicBezTo>
                  <a:cubicBezTo>
                    <a:pt x="206274" y="986054"/>
                    <a:pt x="152709" y="1039788"/>
                    <a:pt x="151943" y="1106230"/>
                  </a:cubicBezTo>
                  <a:cubicBezTo>
                    <a:pt x="152342" y="1173297"/>
                    <a:pt x="207033" y="1227341"/>
                    <a:pt x="274100" y="1226942"/>
                  </a:cubicBezTo>
                  <a:cubicBezTo>
                    <a:pt x="274874" y="1226937"/>
                    <a:pt x="275648" y="1226925"/>
                    <a:pt x="276422" y="1226906"/>
                  </a:cubicBezTo>
                  <a:cubicBezTo>
                    <a:pt x="342173" y="1226243"/>
                    <a:pt x="394938" y="1172405"/>
                    <a:pt x="394276" y="1106653"/>
                  </a:cubicBezTo>
                  <a:cubicBezTo>
                    <a:pt x="394270" y="1106068"/>
                    <a:pt x="394260" y="1105484"/>
                    <a:pt x="394245" y="1104899"/>
                  </a:cubicBezTo>
                  <a:close/>
                </a:path>
              </a:pathLst>
            </a:custGeom>
            <a:grpFill/>
            <a:ln w="950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03EEF67E-8227-7142-A901-5F72C865B91F}"/>
                </a:ext>
              </a:extLst>
            </p:cNvPr>
            <p:cNvSpPr/>
            <p:nvPr/>
          </p:nvSpPr>
          <p:spPr>
            <a:xfrm>
              <a:off x="2973618" y="2438108"/>
              <a:ext cx="516031" cy="152553"/>
            </a:xfrm>
            <a:custGeom>
              <a:avLst/>
              <a:gdLst>
                <a:gd name="connsiteX0" fmla="*/ 256770 w 516031"/>
                <a:gd name="connsiteY0" fmla="*/ 152514 h 152553"/>
                <a:gd name="connsiteX1" fmla="*/ 89497 w 516031"/>
                <a:gd name="connsiteY1" fmla="*/ 152514 h 152553"/>
                <a:gd name="connsiteX2" fmla="*/ 203 w 516031"/>
                <a:gd name="connsiteY2" fmla="*/ 75202 h 152553"/>
                <a:gd name="connsiteX3" fmla="*/ 88451 w 516031"/>
                <a:gd name="connsiteY3" fmla="*/ 647 h 152553"/>
                <a:gd name="connsiteX4" fmla="*/ 426895 w 516031"/>
                <a:gd name="connsiteY4" fmla="*/ 647 h 152553"/>
                <a:gd name="connsiteX5" fmla="*/ 516189 w 516031"/>
                <a:gd name="connsiteY5" fmla="*/ 78055 h 152553"/>
                <a:gd name="connsiteX6" fmla="*/ 427941 w 516031"/>
                <a:gd name="connsiteY6" fmla="*/ 152514 h 152553"/>
                <a:gd name="connsiteX7" fmla="*/ 256770 w 516031"/>
                <a:gd name="connsiteY7" fmla="*/ 152514 h 15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031" h="152553">
                  <a:moveTo>
                    <a:pt x="256770" y="152514"/>
                  </a:moveTo>
                  <a:cubicBezTo>
                    <a:pt x="201044" y="152514"/>
                    <a:pt x="145223" y="152514"/>
                    <a:pt x="89497" y="152514"/>
                  </a:cubicBezTo>
                  <a:cubicBezTo>
                    <a:pt x="33772" y="152514"/>
                    <a:pt x="-843" y="120562"/>
                    <a:pt x="203" y="75202"/>
                  </a:cubicBezTo>
                  <a:cubicBezTo>
                    <a:pt x="1249" y="29842"/>
                    <a:pt x="35579" y="1028"/>
                    <a:pt x="88451" y="647"/>
                  </a:cubicBezTo>
                  <a:cubicBezTo>
                    <a:pt x="201234" y="14"/>
                    <a:pt x="314049" y="14"/>
                    <a:pt x="426895" y="647"/>
                  </a:cubicBezTo>
                  <a:cubicBezTo>
                    <a:pt x="481670" y="647"/>
                    <a:pt x="517235" y="32695"/>
                    <a:pt x="516189" y="78055"/>
                  </a:cubicBezTo>
                  <a:cubicBezTo>
                    <a:pt x="515143" y="123415"/>
                    <a:pt x="480624" y="151849"/>
                    <a:pt x="427941" y="152514"/>
                  </a:cubicBezTo>
                  <a:cubicBezTo>
                    <a:pt x="370884" y="152990"/>
                    <a:pt x="313827" y="152514"/>
                    <a:pt x="256770" y="152514"/>
                  </a:cubicBezTo>
                  <a:close/>
                </a:path>
              </a:pathLst>
            </a:custGeom>
            <a:grpFill/>
            <a:ln w="950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B751DBC7-A9E5-3848-A8F0-659621687737}"/>
                </a:ext>
              </a:extLst>
            </p:cNvPr>
            <p:cNvSpPr/>
            <p:nvPr/>
          </p:nvSpPr>
          <p:spPr>
            <a:xfrm>
              <a:off x="2973736" y="2803252"/>
              <a:ext cx="515986" cy="152696"/>
            </a:xfrm>
            <a:custGeom>
              <a:avLst/>
              <a:gdLst>
                <a:gd name="connsiteX0" fmla="*/ 258078 w 515986"/>
                <a:gd name="connsiteY0" fmla="*/ 383 h 152696"/>
                <a:gd name="connsiteX1" fmla="*/ 425350 w 515986"/>
                <a:gd name="connsiteY1" fmla="*/ 383 h 152696"/>
                <a:gd name="connsiteX2" fmla="*/ 516166 w 515986"/>
                <a:gd name="connsiteY2" fmla="*/ 76459 h 152696"/>
                <a:gd name="connsiteX3" fmla="*/ 425636 w 515986"/>
                <a:gd name="connsiteY3" fmla="*/ 152536 h 152696"/>
                <a:gd name="connsiteX4" fmla="*/ 90996 w 515986"/>
                <a:gd name="connsiteY4" fmla="*/ 152536 h 152696"/>
                <a:gd name="connsiteX5" fmla="*/ 180 w 515986"/>
                <a:gd name="connsiteY5" fmla="*/ 76459 h 152696"/>
                <a:gd name="connsiteX6" fmla="*/ 90711 w 515986"/>
                <a:gd name="connsiteY6" fmla="*/ 383 h 152696"/>
                <a:gd name="connsiteX7" fmla="*/ 258078 w 515986"/>
                <a:gd name="connsiteY7" fmla="*/ 383 h 1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86" h="152696">
                  <a:moveTo>
                    <a:pt x="258078" y="383"/>
                  </a:moveTo>
                  <a:cubicBezTo>
                    <a:pt x="313804" y="383"/>
                    <a:pt x="369625" y="383"/>
                    <a:pt x="425350" y="383"/>
                  </a:cubicBezTo>
                  <a:cubicBezTo>
                    <a:pt x="481076" y="383"/>
                    <a:pt x="516071" y="31004"/>
                    <a:pt x="516166" y="76459"/>
                  </a:cubicBezTo>
                  <a:cubicBezTo>
                    <a:pt x="516261" y="121915"/>
                    <a:pt x="480791" y="152536"/>
                    <a:pt x="425636" y="152536"/>
                  </a:cubicBezTo>
                  <a:cubicBezTo>
                    <a:pt x="314057" y="152979"/>
                    <a:pt x="202511" y="152979"/>
                    <a:pt x="90996" y="152536"/>
                  </a:cubicBezTo>
                  <a:cubicBezTo>
                    <a:pt x="35746" y="152536"/>
                    <a:pt x="275" y="122105"/>
                    <a:pt x="180" y="76459"/>
                  </a:cubicBezTo>
                  <a:cubicBezTo>
                    <a:pt x="85" y="30814"/>
                    <a:pt x="35365" y="859"/>
                    <a:pt x="90711" y="383"/>
                  </a:cubicBezTo>
                  <a:cubicBezTo>
                    <a:pt x="146056" y="-92"/>
                    <a:pt x="202162" y="383"/>
                    <a:pt x="258078" y="383"/>
                  </a:cubicBezTo>
                  <a:close/>
                </a:path>
              </a:pathLst>
            </a:custGeom>
            <a:grpFill/>
            <a:ln w="9502"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8510B4C0-F4C7-574F-8F88-30FFED4FA880}"/>
                </a:ext>
              </a:extLst>
            </p:cNvPr>
            <p:cNvSpPr/>
            <p:nvPr/>
          </p:nvSpPr>
          <p:spPr>
            <a:xfrm>
              <a:off x="3622189" y="2438869"/>
              <a:ext cx="149774" cy="151011"/>
            </a:xfrm>
            <a:custGeom>
              <a:avLst/>
              <a:gdLst>
                <a:gd name="connsiteX0" fmla="*/ 75590 w 149774"/>
                <a:gd name="connsiteY0" fmla="*/ 172 h 151011"/>
                <a:gd name="connsiteX1" fmla="*/ 149955 w 149774"/>
                <a:gd name="connsiteY1" fmla="*/ 76248 h 151011"/>
                <a:gd name="connsiteX2" fmla="*/ 75590 w 149774"/>
                <a:gd name="connsiteY2" fmla="*/ 151183 h 151011"/>
                <a:gd name="connsiteX3" fmla="*/ 180 w 149774"/>
                <a:gd name="connsiteY3" fmla="*/ 75107 h 151011"/>
                <a:gd name="connsiteX4" fmla="*/ 75590 w 149774"/>
                <a:gd name="connsiteY4" fmla="*/ 172 h 15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74" h="151011">
                  <a:moveTo>
                    <a:pt x="75590" y="172"/>
                  </a:moveTo>
                  <a:cubicBezTo>
                    <a:pt x="116936" y="1102"/>
                    <a:pt x="149965" y="34892"/>
                    <a:pt x="149955" y="76248"/>
                  </a:cubicBezTo>
                  <a:cubicBezTo>
                    <a:pt x="149351" y="117160"/>
                    <a:pt x="116497" y="150267"/>
                    <a:pt x="75590" y="151183"/>
                  </a:cubicBezTo>
                  <a:cubicBezTo>
                    <a:pt x="34339" y="149647"/>
                    <a:pt x="1354" y="116370"/>
                    <a:pt x="180" y="75107"/>
                  </a:cubicBezTo>
                  <a:cubicBezTo>
                    <a:pt x="1892" y="34269"/>
                    <a:pt x="34743" y="1626"/>
                    <a:pt x="75590" y="172"/>
                  </a:cubicBezTo>
                  <a:close/>
                </a:path>
              </a:pathLst>
            </a:custGeom>
            <a:grpFill/>
            <a:ln w="9502"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75E28071-BC07-454F-A233-08E0E1C67ABE}"/>
                </a:ext>
              </a:extLst>
            </p:cNvPr>
            <p:cNvSpPr/>
            <p:nvPr/>
          </p:nvSpPr>
          <p:spPr>
            <a:xfrm>
              <a:off x="5530549" y="4088095"/>
              <a:ext cx="149317" cy="149317"/>
            </a:xfrm>
            <a:custGeom>
              <a:avLst/>
              <a:gdLst>
                <a:gd name="connsiteX0" fmla="*/ 73698 w 149317"/>
                <a:gd name="connsiteY0" fmla="*/ 149480 h 149317"/>
                <a:gd name="connsiteX1" fmla="*/ 189 w 149317"/>
                <a:gd name="connsiteY1" fmla="*/ 73689 h 149317"/>
                <a:gd name="connsiteX2" fmla="*/ 75980 w 149317"/>
                <a:gd name="connsiteY2" fmla="*/ 181 h 149317"/>
                <a:gd name="connsiteX3" fmla="*/ 149488 w 149317"/>
                <a:gd name="connsiteY3" fmla="*/ 75972 h 149317"/>
                <a:gd name="connsiteX4" fmla="*/ 73697 w 149317"/>
                <a:gd name="connsiteY4" fmla="*/ 149480 h 14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17" h="149317">
                  <a:moveTo>
                    <a:pt x="73698" y="149480"/>
                  </a:moveTo>
                  <a:cubicBezTo>
                    <a:pt x="32470" y="148850"/>
                    <a:pt x="-441" y="114917"/>
                    <a:pt x="189" y="73689"/>
                  </a:cubicBezTo>
                  <a:cubicBezTo>
                    <a:pt x="819" y="32462"/>
                    <a:pt x="34752" y="-449"/>
                    <a:pt x="75980" y="181"/>
                  </a:cubicBezTo>
                  <a:cubicBezTo>
                    <a:pt x="117208" y="811"/>
                    <a:pt x="150119" y="34744"/>
                    <a:pt x="149488" y="75972"/>
                  </a:cubicBezTo>
                  <a:cubicBezTo>
                    <a:pt x="148858" y="117200"/>
                    <a:pt x="114925" y="150110"/>
                    <a:pt x="73697" y="149480"/>
                  </a:cubicBezTo>
                  <a:close/>
                </a:path>
              </a:pathLst>
            </a:custGeom>
            <a:grpFill/>
            <a:ln w="9502"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334CF85C-888E-C747-9A76-FED2D6D80884}"/>
                </a:ext>
              </a:extLst>
            </p:cNvPr>
            <p:cNvSpPr/>
            <p:nvPr/>
          </p:nvSpPr>
          <p:spPr>
            <a:xfrm>
              <a:off x="4236789" y="1753288"/>
              <a:ext cx="1869950" cy="152401"/>
            </a:xfrm>
            <a:custGeom>
              <a:avLst/>
              <a:gdLst>
                <a:gd name="connsiteX0" fmla="*/ 938959 w 1869950"/>
                <a:gd name="connsiteY0" fmla="*/ 402 h 152401"/>
                <a:gd name="connsiteX1" fmla="*/ 1760296 w 1869950"/>
                <a:gd name="connsiteY1" fmla="*/ 402 h 152401"/>
                <a:gd name="connsiteX2" fmla="*/ 1802043 w 1869950"/>
                <a:gd name="connsiteY2" fmla="*/ 1639 h 152401"/>
                <a:gd name="connsiteX3" fmla="*/ 1870131 w 1869950"/>
                <a:gd name="connsiteY3" fmla="*/ 76288 h 152401"/>
                <a:gd name="connsiteX4" fmla="*/ 1802138 w 1869950"/>
                <a:gd name="connsiteY4" fmla="*/ 151033 h 152401"/>
                <a:gd name="connsiteX5" fmla="*/ 1764100 w 1869950"/>
                <a:gd name="connsiteY5" fmla="*/ 152365 h 152401"/>
                <a:gd name="connsiteX6" fmla="*/ 102598 w 1869950"/>
                <a:gd name="connsiteY6" fmla="*/ 152364 h 152401"/>
                <a:gd name="connsiteX7" fmla="*/ 180 w 1869950"/>
                <a:gd name="connsiteY7" fmla="*/ 76288 h 152401"/>
                <a:gd name="connsiteX8" fmla="*/ 102407 w 1869950"/>
                <a:gd name="connsiteY8" fmla="*/ 212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9950" h="152401">
                  <a:moveTo>
                    <a:pt x="938959" y="402"/>
                  </a:moveTo>
                  <a:lnTo>
                    <a:pt x="1760296" y="402"/>
                  </a:lnTo>
                  <a:cubicBezTo>
                    <a:pt x="1774223" y="-139"/>
                    <a:pt x="1788172" y="274"/>
                    <a:pt x="1802043" y="1639"/>
                  </a:cubicBezTo>
                  <a:cubicBezTo>
                    <a:pt x="1840188" y="6043"/>
                    <a:pt x="1869245" y="37900"/>
                    <a:pt x="1870131" y="76288"/>
                  </a:cubicBezTo>
                  <a:cubicBezTo>
                    <a:pt x="1869339" y="114698"/>
                    <a:pt x="1840301" y="146620"/>
                    <a:pt x="1802138" y="151033"/>
                  </a:cubicBezTo>
                  <a:cubicBezTo>
                    <a:pt x="1789510" y="152438"/>
                    <a:pt x="1776795" y="152883"/>
                    <a:pt x="1764100" y="152365"/>
                  </a:cubicBezTo>
                  <a:lnTo>
                    <a:pt x="102598" y="152364"/>
                  </a:lnTo>
                  <a:cubicBezTo>
                    <a:pt x="37553" y="152364"/>
                    <a:pt x="275" y="124502"/>
                    <a:pt x="180" y="76288"/>
                  </a:cubicBezTo>
                  <a:cubicBezTo>
                    <a:pt x="85" y="28075"/>
                    <a:pt x="37458" y="212"/>
                    <a:pt x="102407" y="212"/>
                  </a:cubicBezTo>
                  <a:close/>
                </a:path>
              </a:pathLst>
            </a:custGeom>
            <a:grpFill/>
            <a:ln w="9502"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D4BEB356-9E7A-8847-9E22-CE1E55613271}"/>
                </a:ext>
              </a:extLst>
            </p:cNvPr>
            <p:cNvSpPr/>
            <p:nvPr/>
          </p:nvSpPr>
          <p:spPr>
            <a:xfrm>
              <a:off x="3034882" y="1754184"/>
              <a:ext cx="150440" cy="150440"/>
            </a:xfrm>
            <a:custGeom>
              <a:avLst/>
              <a:gdLst>
                <a:gd name="connsiteX0" fmla="*/ 150621 w 150440"/>
                <a:gd name="connsiteY0" fmla="*/ 74536 h 150440"/>
                <a:gd name="connsiteX1" fmla="*/ 76256 w 150440"/>
                <a:gd name="connsiteY1" fmla="*/ 150613 h 150440"/>
                <a:gd name="connsiteX2" fmla="*/ 180 w 150440"/>
                <a:gd name="connsiteY2" fmla="*/ 76248 h 150440"/>
                <a:gd name="connsiteX3" fmla="*/ 74545 w 150440"/>
                <a:gd name="connsiteY3" fmla="*/ 172 h 150440"/>
                <a:gd name="connsiteX4" fmla="*/ 150621 w 150440"/>
                <a:gd name="connsiteY4" fmla="*/ 74536 h 15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40" h="150440">
                  <a:moveTo>
                    <a:pt x="150621" y="74536"/>
                  </a:moveTo>
                  <a:cubicBezTo>
                    <a:pt x="149482" y="115415"/>
                    <a:pt x="117098" y="148544"/>
                    <a:pt x="76256" y="150613"/>
                  </a:cubicBezTo>
                  <a:cubicBezTo>
                    <a:pt x="35378" y="149474"/>
                    <a:pt x="2249" y="117090"/>
                    <a:pt x="180" y="76248"/>
                  </a:cubicBezTo>
                  <a:cubicBezTo>
                    <a:pt x="1319" y="35370"/>
                    <a:pt x="33702" y="2241"/>
                    <a:pt x="74545" y="172"/>
                  </a:cubicBezTo>
                  <a:cubicBezTo>
                    <a:pt x="115423" y="1311"/>
                    <a:pt x="148552" y="33694"/>
                    <a:pt x="150621" y="74536"/>
                  </a:cubicBezTo>
                  <a:close/>
                </a:path>
              </a:pathLst>
            </a:custGeom>
            <a:grpFill/>
            <a:ln w="9502"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9DA32751-DE3D-5D48-8724-D05E435E6288}"/>
                </a:ext>
              </a:extLst>
            </p:cNvPr>
            <p:cNvSpPr/>
            <p:nvPr/>
          </p:nvSpPr>
          <p:spPr>
            <a:xfrm>
              <a:off x="3338806" y="1754184"/>
              <a:ext cx="150820" cy="150820"/>
            </a:xfrm>
            <a:custGeom>
              <a:avLst/>
              <a:gdLst>
                <a:gd name="connsiteX0" fmla="*/ 74259 w 150820"/>
                <a:gd name="connsiteY0" fmla="*/ 172 h 150820"/>
                <a:gd name="connsiteX1" fmla="*/ 151001 w 150820"/>
                <a:gd name="connsiteY1" fmla="*/ 74251 h 150820"/>
                <a:gd name="connsiteX2" fmla="*/ 76922 w 150820"/>
                <a:gd name="connsiteY2" fmla="*/ 150993 h 150820"/>
                <a:gd name="connsiteX3" fmla="*/ 180 w 150820"/>
                <a:gd name="connsiteY3" fmla="*/ 76914 h 150820"/>
                <a:gd name="connsiteX4" fmla="*/ 74259 w 150820"/>
                <a:gd name="connsiteY4" fmla="*/ 172 h 15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0" h="150820">
                  <a:moveTo>
                    <a:pt x="74259" y="172"/>
                  </a:moveTo>
                  <a:cubicBezTo>
                    <a:pt x="115292" y="958"/>
                    <a:pt x="148767" y="33272"/>
                    <a:pt x="151001" y="74251"/>
                  </a:cubicBezTo>
                  <a:cubicBezTo>
                    <a:pt x="150215" y="115284"/>
                    <a:pt x="117902" y="148759"/>
                    <a:pt x="76922" y="150993"/>
                  </a:cubicBezTo>
                  <a:cubicBezTo>
                    <a:pt x="35889" y="150207"/>
                    <a:pt x="2414" y="117894"/>
                    <a:pt x="180" y="76914"/>
                  </a:cubicBezTo>
                  <a:cubicBezTo>
                    <a:pt x="966" y="35881"/>
                    <a:pt x="33279" y="2406"/>
                    <a:pt x="74259" y="172"/>
                  </a:cubicBezTo>
                  <a:close/>
                </a:path>
              </a:pathLst>
            </a:custGeom>
            <a:grpFill/>
            <a:ln w="9502"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7326BDF4-B4D8-2D4F-93B6-448BF8475439}"/>
                </a:ext>
              </a:extLst>
            </p:cNvPr>
            <p:cNvSpPr/>
            <p:nvPr/>
          </p:nvSpPr>
          <p:spPr>
            <a:xfrm>
              <a:off x="3643205" y="1754184"/>
              <a:ext cx="150725" cy="150725"/>
            </a:xfrm>
            <a:custGeom>
              <a:avLst/>
              <a:gdLst>
                <a:gd name="connsiteX0" fmla="*/ 150906 w 150725"/>
                <a:gd name="connsiteY0" fmla="*/ 74822 h 150725"/>
                <a:gd name="connsiteX1" fmla="*/ 76256 w 150725"/>
                <a:gd name="connsiteY1" fmla="*/ 150898 h 150725"/>
                <a:gd name="connsiteX2" fmla="*/ 180 w 150725"/>
                <a:gd name="connsiteY2" fmla="*/ 76248 h 150725"/>
                <a:gd name="connsiteX3" fmla="*/ 74830 w 150725"/>
                <a:gd name="connsiteY3" fmla="*/ 172 h 150725"/>
                <a:gd name="connsiteX4" fmla="*/ 150906 w 150725"/>
                <a:gd name="connsiteY4" fmla="*/ 74822 h 15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5" h="150725">
                  <a:moveTo>
                    <a:pt x="150906" y="74822"/>
                  </a:moveTo>
                  <a:cubicBezTo>
                    <a:pt x="149711" y="115785"/>
                    <a:pt x="117190" y="148928"/>
                    <a:pt x="76256" y="150898"/>
                  </a:cubicBezTo>
                  <a:cubicBezTo>
                    <a:pt x="35293" y="149703"/>
                    <a:pt x="2150" y="117182"/>
                    <a:pt x="180" y="76248"/>
                  </a:cubicBezTo>
                  <a:cubicBezTo>
                    <a:pt x="1375" y="35285"/>
                    <a:pt x="33896" y="2142"/>
                    <a:pt x="74830" y="172"/>
                  </a:cubicBezTo>
                  <a:cubicBezTo>
                    <a:pt x="115793" y="1367"/>
                    <a:pt x="148936" y="33888"/>
                    <a:pt x="150906" y="74822"/>
                  </a:cubicBezTo>
                  <a:close/>
                </a:path>
              </a:pathLst>
            </a:custGeom>
            <a:grpFill/>
            <a:ln w="9502" cap="flat">
              <a:noFill/>
              <a:prstDash val="solid"/>
              <a:miter/>
            </a:ln>
          </p:spPr>
          <p:txBody>
            <a:bodyPr rtlCol="0" anchor="ctr"/>
            <a:lstStyle/>
            <a:p>
              <a:endParaRPr lang="en-RO"/>
            </a:p>
          </p:txBody>
        </p:sp>
      </p:grpSp>
      <p:grpSp>
        <p:nvGrpSpPr>
          <p:cNvPr id="28" name="Graphic 24">
            <a:extLst>
              <a:ext uri="{FF2B5EF4-FFF2-40B4-BE49-F238E27FC236}">
                <a16:creationId xmlns:a16="http://schemas.microsoft.com/office/drawing/2014/main" id="{88DB35DD-86F1-3F4D-8D0E-4D61DF4BE6AA}"/>
              </a:ext>
            </a:extLst>
          </p:cNvPr>
          <p:cNvGrpSpPr>
            <a:grpSpLocks noChangeAspect="1"/>
          </p:cNvGrpSpPr>
          <p:nvPr/>
        </p:nvGrpSpPr>
        <p:grpSpPr>
          <a:xfrm>
            <a:off x="7440654" y="2411371"/>
            <a:ext cx="468000" cy="427375"/>
            <a:chOff x="2743200" y="1758950"/>
            <a:chExt cx="3657600" cy="3340100"/>
          </a:xfrm>
          <a:solidFill>
            <a:schemeClr val="bg1"/>
          </a:solidFill>
        </p:grpSpPr>
        <p:sp>
          <p:nvSpPr>
            <p:cNvPr id="29" name="Freeform 28">
              <a:extLst>
                <a:ext uri="{FF2B5EF4-FFF2-40B4-BE49-F238E27FC236}">
                  <a16:creationId xmlns:a16="http://schemas.microsoft.com/office/drawing/2014/main" id="{D1B51DB8-4624-FA4D-9E17-7FF96B59ED7F}"/>
                </a:ext>
              </a:extLst>
            </p:cNvPr>
            <p:cNvSpPr/>
            <p:nvPr/>
          </p:nvSpPr>
          <p:spPr>
            <a:xfrm>
              <a:off x="2743200" y="3202139"/>
              <a:ext cx="3657600" cy="1893297"/>
            </a:xfrm>
            <a:custGeom>
              <a:avLst/>
              <a:gdLst>
                <a:gd name="connsiteX0" fmla="*/ 3657767 w 3657600"/>
                <a:gd name="connsiteY0" fmla="*/ 1772965 h 1893297"/>
                <a:gd name="connsiteX1" fmla="*/ 3471554 w 3657600"/>
                <a:gd name="connsiteY1" fmla="*/ 1893437 h 1893297"/>
                <a:gd name="connsiteX2" fmla="*/ 1850399 w 3657600"/>
                <a:gd name="connsiteY2" fmla="*/ 1892390 h 1893297"/>
                <a:gd name="connsiteX3" fmla="*/ 1575888 w 3657600"/>
                <a:gd name="connsiteY3" fmla="*/ 1694458 h 1893297"/>
                <a:gd name="connsiteX4" fmla="*/ 1566839 w 3657600"/>
                <a:gd name="connsiteY4" fmla="*/ 1613287 h 1893297"/>
                <a:gd name="connsiteX5" fmla="*/ 1566839 w 3657600"/>
                <a:gd name="connsiteY5" fmla="*/ 1459414 h 1893297"/>
                <a:gd name="connsiteX6" fmla="*/ 1527501 w 3657600"/>
                <a:gd name="connsiteY6" fmla="*/ 1457701 h 1893297"/>
                <a:gd name="connsiteX7" fmla="*/ 1234703 w 3657600"/>
                <a:gd name="connsiteY7" fmla="*/ 1457701 h 1893297"/>
                <a:gd name="connsiteX8" fmla="*/ 1195745 w 3657600"/>
                <a:gd name="connsiteY8" fmla="*/ 1454847 h 1893297"/>
                <a:gd name="connsiteX9" fmla="*/ 1138595 w 3657600"/>
                <a:gd name="connsiteY9" fmla="*/ 1382906 h 1893297"/>
                <a:gd name="connsiteX10" fmla="*/ 1205270 w 3657600"/>
                <a:gd name="connsiteY10" fmla="*/ 1316294 h 1893297"/>
                <a:gd name="connsiteX11" fmla="*/ 1373101 w 3657600"/>
                <a:gd name="connsiteY11" fmla="*/ 1315248 h 1893297"/>
                <a:gd name="connsiteX12" fmla="*/ 1812299 w 3657600"/>
                <a:gd name="connsiteY12" fmla="*/ 1315248 h 1893297"/>
                <a:gd name="connsiteX13" fmla="*/ 1948792 w 3657600"/>
                <a:gd name="connsiteY13" fmla="*/ 1178123 h 1893297"/>
                <a:gd name="connsiteX14" fmla="*/ 1948792 w 3657600"/>
                <a:gd name="connsiteY14" fmla="*/ 279151 h 1893297"/>
                <a:gd name="connsiteX15" fmla="*/ 1813823 w 3657600"/>
                <a:gd name="connsiteY15" fmla="*/ 143358 h 1893297"/>
                <a:gd name="connsiteX16" fmla="*/ 571191 w 3657600"/>
                <a:gd name="connsiteY16" fmla="*/ 143358 h 1893297"/>
                <a:gd name="connsiteX17" fmla="*/ 435650 w 3657600"/>
                <a:gd name="connsiteY17" fmla="*/ 279912 h 1893297"/>
                <a:gd name="connsiteX18" fmla="*/ 436412 w 3657600"/>
                <a:gd name="connsiteY18" fmla="*/ 936513 h 1893297"/>
                <a:gd name="connsiteX19" fmla="*/ 395550 w 3657600"/>
                <a:gd name="connsiteY19" fmla="*/ 1037858 h 1893297"/>
                <a:gd name="connsiteX20" fmla="*/ 165998 w 3657600"/>
                <a:gd name="connsiteY20" fmla="*/ 1282513 h 1893297"/>
                <a:gd name="connsiteX21" fmla="*/ 140375 w 3657600"/>
                <a:gd name="connsiteY21" fmla="*/ 1312107 h 1893297"/>
                <a:gd name="connsiteX22" fmla="*/ 183428 w 3657600"/>
                <a:gd name="connsiteY22" fmla="*/ 1314011 h 1893297"/>
                <a:gd name="connsiteX23" fmla="*/ 547664 w 3657600"/>
                <a:gd name="connsiteY23" fmla="*/ 1314011 h 1893297"/>
                <a:gd name="connsiteX24" fmla="*/ 626246 w 3657600"/>
                <a:gd name="connsiteY24" fmla="*/ 1362732 h 1893297"/>
                <a:gd name="connsiteX25" fmla="*/ 584702 w 3657600"/>
                <a:gd name="connsiteY25" fmla="*/ 1451626 h 1893297"/>
                <a:gd name="connsiteX26" fmla="*/ 561190 w 3657600"/>
                <a:gd name="connsiteY26" fmla="*/ 1455798 h 1893297"/>
                <a:gd name="connsiteX27" fmla="*/ 136279 w 3657600"/>
                <a:gd name="connsiteY27" fmla="*/ 1454847 h 1893297"/>
                <a:gd name="connsiteX28" fmla="*/ 167 w 3657600"/>
                <a:gd name="connsiteY28" fmla="*/ 1337420 h 1893297"/>
                <a:gd name="connsiteX29" fmla="*/ 167 w 3657600"/>
                <a:gd name="connsiteY29" fmla="*/ 1280324 h 1893297"/>
                <a:gd name="connsiteX30" fmla="*/ 66842 w 3657600"/>
                <a:gd name="connsiteY30" fmla="*/ 1181073 h 1893297"/>
                <a:gd name="connsiteX31" fmla="*/ 270106 w 3657600"/>
                <a:gd name="connsiteY31" fmla="*/ 960683 h 1893297"/>
                <a:gd name="connsiteX32" fmla="*/ 291728 w 3657600"/>
                <a:gd name="connsiteY32" fmla="*/ 904729 h 1893297"/>
                <a:gd name="connsiteX33" fmla="*/ 292680 w 3657600"/>
                <a:gd name="connsiteY33" fmla="*/ 280388 h 1893297"/>
                <a:gd name="connsiteX34" fmla="*/ 571096 w 3657600"/>
                <a:gd name="connsiteY34" fmla="*/ 714 h 1893297"/>
                <a:gd name="connsiteX35" fmla="*/ 1813918 w 3657600"/>
                <a:gd name="connsiteY35" fmla="*/ 714 h 1893297"/>
                <a:gd name="connsiteX36" fmla="*/ 2091286 w 3657600"/>
                <a:gd name="connsiteY36" fmla="*/ 278580 h 1893297"/>
                <a:gd name="connsiteX37" fmla="*/ 2091286 w 3657600"/>
                <a:gd name="connsiteY37" fmla="*/ 435783 h 1893297"/>
                <a:gd name="connsiteX38" fmla="*/ 2136720 w 3657600"/>
                <a:gd name="connsiteY38" fmla="*/ 435783 h 1893297"/>
                <a:gd name="connsiteX39" fmla="*/ 3090268 w 3657600"/>
                <a:gd name="connsiteY39" fmla="*/ 435783 h 1893297"/>
                <a:gd name="connsiteX40" fmla="*/ 3361349 w 3657600"/>
                <a:gd name="connsiteY40" fmla="*/ 654650 h 1893297"/>
                <a:gd name="connsiteX41" fmla="*/ 3364874 w 3657600"/>
                <a:gd name="connsiteY41" fmla="*/ 714981 h 1893297"/>
                <a:gd name="connsiteX42" fmla="*/ 3365921 w 3657600"/>
                <a:gd name="connsiteY42" fmla="*/ 1339418 h 1893297"/>
                <a:gd name="connsiteX43" fmla="*/ 3387734 w 3657600"/>
                <a:gd name="connsiteY43" fmla="*/ 1395277 h 1893297"/>
                <a:gd name="connsiteX44" fmla="*/ 3588521 w 3657600"/>
                <a:gd name="connsiteY44" fmla="*/ 1613002 h 1893297"/>
                <a:gd name="connsiteX45" fmla="*/ 3657577 w 3657600"/>
                <a:gd name="connsiteY45" fmla="*/ 1715013 h 1893297"/>
                <a:gd name="connsiteX46" fmla="*/ 3518036 w 3657600"/>
                <a:gd name="connsiteY46" fmla="*/ 1747843 h 1893297"/>
                <a:gd name="connsiteX47" fmla="*/ 3490032 w 3657600"/>
                <a:gd name="connsiteY47" fmla="*/ 1716060 h 1893297"/>
                <a:gd name="connsiteX48" fmla="*/ 3255812 w 3657600"/>
                <a:gd name="connsiteY48" fmla="*/ 1465885 h 1893297"/>
                <a:gd name="connsiteX49" fmla="*/ 3221808 w 3657600"/>
                <a:gd name="connsiteY49" fmla="*/ 1379575 h 1893297"/>
                <a:gd name="connsiteX50" fmla="*/ 3222284 w 3657600"/>
                <a:gd name="connsiteY50" fmla="*/ 719454 h 1893297"/>
                <a:gd name="connsiteX51" fmla="*/ 3080171 w 3657600"/>
                <a:gd name="connsiteY51" fmla="*/ 578713 h 1893297"/>
                <a:gd name="connsiteX52" fmla="*/ 2133672 w 3657600"/>
                <a:gd name="connsiteY52" fmla="*/ 578713 h 1893297"/>
                <a:gd name="connsiteX53" fmla="*/ 2091476 w 3657600"/>
                <a:gd name="connsiteY53" fmla="*/ 578713 h 1893297"/>
                <a:gd name="connsiteX54" fmla="*/ 2091476 w 3657600"/>
                <a:gd name="connsiteY54" fmla="*/ 624580 h 1893297"/>
                <a:gd name="connsiteX55" fmla="*/ 2091476 w 3657600"/>
                <a:gd name="connsiteY55" fmla="*/ 1177647 h 1893297"/>
                <a:gd name="connsiteX56" fmla="*/ 1811060 w 3657600"/>
                <a:gd name="connsiteY56" fmla="*/ 1457131 h 1893297"/>
                <a:gd name="connsiteX57" fmla="*/ 1709333 w 3657600"/>
                <a:gd name="connsiteY57" fmla="*/ 1457131 h 1893297"/>
                <a:gd name="connsiteX58" fmla="*/ 1709333 w 3657600"/>
                <a:gd name="connsiteY58" fmla="*/ 1604533 h 1893297"/>
                <a:gd name="connsiteX59" fmla="*/ 1855923 w 3657600"/>
                <a:gd name="connsiteY59" fmla="*/ 1749746 h 1893297"/>
                <a:gd name="connsiteX60" fmla="*/ 3473840 w 3657600"/>
                <a:gd name="connsiteY60" fmla="*/ 1749746 h 1893297"/>
                <a:gd name="connsiteX61" fmla="*/ 3518036 w 3657600"/>
                <a:gd name="connsiteY61" fmla="*/ 1747843 h 18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57600" h="1893297">
                  <a:moveTo>
                    <a:pt x="3657767" y="1772965"/>
                  </a:moveTo>
                  <a:cubicBezTo>
                    <a:pt x="3627859" y="1862796"/>
                    <a:pt x="3563756" y="1893818"/>
                    <a:pt x="3471554" y="1893437"/>
                  </a:cubicBezTo>
                  <a:cubicBezTo>
                    <a:pt x="2931105" y="1891534"/>
                    <a:pt x="2390752" y="1892676"/>
                    <a:pt x="1850399" y="1892390"/>
                  </a:cubicBezTo>
                  <a:cubicBezTo>
                    <a:pt x="1710762" y="1892390"/>
                    <a:pt x="1606940" y="1818166"/>
                    <a:pt x="1575888" y="1694458"/>
                  </a:cubicBezTo>
                  <a:cubicBezTo>
                    <a:pt x="1569959" y="1667805"/>
                    <a:pt x="1566925" y="1640591"/>
                    <a:pt x="1566839" y="1613287"/>
                  </a:cubicBezTo>
                  <a:cubicBezTo>
                    <a:pt x="1565506" y="1563424"/>
                    <a:pt x="1566839" y="1513560"/>
                    <a:pt x="1566839" y="1459414"/>
                  </a:cubicBezTo>
                  <a:cubicBezTo>
                    <a:pt x="1552552" y="1458748"/>
                    <a:pt x="1540074" y="1457701"/>
                    <a:pt x="1527501" y="1457701"/>
                  </a:cubicBezTo>
                  <a:cubicBezTo>
                    <a:pt x="1429965" y="1457701"/>
                    <a:pt x="1332366" y="1457701"/>
                    <a:pt x="1234703" y="1457701"/>
                  </a:cubicBezTo>
                  <a:cubicBezTo>
                    <a:pt x="1221652" y="1458139"/>
                    <a:pt x="1208592" y="1457182"/>
                    <a:pt x="1195745" y="1454847"/>
                  </a:cubicBezTo>
                  <a:cubicBezTo>
                    <a:pt x="1161419" y="1448434"/>
                    <a:pt x="1137051" y="1417760"/>
                    <a:pt x="1138595" y="1382906"/>
                  </a:cubicBezTo>
                  <a:cubicBezTo>
                    <a:pt x="1139687" y="1346579"/>
                    <a:pt x="1168909" y="1317385"/>
                    <a:pt x="1205270" y="1316294"/>
                  </a:cubicBezTo>
                  <a:cubicBezTo>
                    <a:pt x="1261182" y="1314391"/>
                    <a:pt x="1317189" y="1315248"/>
                    <a:pt x="1373101" y="1315248"/>
                  </a:cubicBezTo>
                  <a:cubicBezTo>
                    <a:pt x="1519500" y="1315248"/>
                    <a:pt x="1665899" y="1315248"/>
                    <a:pt x="1812299" y="1315248"/>
                  </a:cubicBezTo>
                  <a:cubicBezTo>
                    <a:pt x="1900786" y="1315248"/>
                    <a:pt x="1948697" y="1267192"/>
                    <a:pt x="1948792" y="1178123"/>
                  </a:cubicBezTo>
                  <a:cubicBezTo>
                    <a:pt x="1948792" y="878497"/>
                    <a:pt x="1948792" y="578840"/>
                    <a:pt x="1948792" y="279151"/>
                  </a:cubicBezTo>
                  <a:cubicBezTo>
                    <a:pt x="1948411" y="190938"/>
                    <a:pt x="1901834" y="143358"/>
                    <a:pt x="1813823" y="143358"/>
                  </a:cubicBezTo>
                  <a:cubicBezTo>
                    <a:pt x="1399612" y="143358"/>
                    <a:pt x="985402" y="143358"/>
                    <a:pt x="571191" y="143358"/>
                  </a:cubicBezTo>
                  <a:cubicBezTo>
                    <a:pt x="480513" y="143358"/>
                    <a:pt x="435746" y="189320"/>
                    <a:pt x="435650" y="279912"/>
                  </a:cubicBezTo>
                  <a:cubicBezTo>
                    <a:pt x="435650" y="498779"/>
                    <a:pt x="434793" y="717646"/>
                    <a:pt x="436412" y="936513"/>
                  </a:cubicBezTo>
                  <a:cubicBezTo>
                    <a:pt x="437679" y="974535"/>
                    <a:pt x="422843" y="1011329"/>
                    <a:pt x="395550" y="1037858"/>
                  </a:cubicBezTo>
                  <a:cubicBezTo>
                    <a:pt x="317921" y="1118363"/>
                    <a:pt x="242293" y="1200771"/>
                    <a:pt x="165998" y="1282513"/>
                  </a:cubicBezTo>
                  <a:cubicBezTo>
                    <a:pt x="158854" y="1290221"/>
                    <a:pt x="152282" y="1298404"/>
                    <a:pt x="140375" y="1312107"/>
                  </a:cubicBezTo>
                  <a:cubicBezTo>
                    <a:pt x="158758" y="1312964"/>
                    <a:pt x="171141" y="1314011"/>
                    <a:pt x="183428" y="1314011"/>
                  </a:cubicBezTo>
                  <a:cubicBezTo>
                    <a:pt x="304777" y="1314011"/>
                    <a:pt x="426221" y="1314011"/>
                    <a:pt x="547664" y="1314011"/>
                  </a:cubicBezTo>
                  <a:cubicBezTo>
                    <a:pt x="584812" y="1314011"/>
                    <a:pt x="613292" y="1326381"/>
                    <a:pt x="626246" y="1362732"/>
                  </a:cubicBezTo>
                  <a:cubicBezTo>
                    <a:pt x="639344" y="1398741"/>
                    <a:pt x="620745" y="1438540"/>
                    <a:pt x="584702" y="1451626"/>
                  </a:cubicBezTo>
                  <a:cubicBezTo>
                    <a:pt x="577165" y="1454363"/>
                    <a:pt x="569210" y="1455774"/>
                    <a:pt x="561190" y="1455798"/>
                  </a:cubicBezTo>
                  <a:cubicBezTo>
                    <a:pt x="419553" y="1457701"/>
                    <a:pt x="277821" y="1458368"/>
                    <a:pt x="136279" y="1454847"/>
                  </a:cubicBezTo>
                  <a:cubicBezTo>
                    <a:pt x="62747" y="1453039"/>
                    <a:pt x="23123" y="1402604"/>
                    <a:pt x="167" y="1337420"/>
                  </a:cubicBezTo>
                  <a:lnTo>
                    <a:pt x="167" y="1280324"/>
                  </a:lnTo>
                  <a:cubicBezTo>
                    <a:pt x="22170" y="1247018"/>
                    <a:pt x="40744" y="1210667"/>
                    <a:pt x="66842" y="1181073"/>
                  </a:cubicBezTo>
                  <a:cubicBezTo>
                    <a:pt x="133517" y="1106277"/>
                    <a:pt x="203431" y="1035193"/>
                    <a:pt x="270106" y="960683"/>
                  </a:cubicBezTo>
                  <a:cubicBezTo>
                    <a:pt x="283321" y="944942"/>
                    <a:pt x="290927" y="925259"/>
                    <a:pt x="291728" y="904729"/>
                  </a:cubicBezTo>
                  <a:cubicBezTo>
                    <a:pt x="293252" y="696615"/>
                    <a:pt x="292490" y="488502"/>
                    <a:pt x="292680" y="280388"/>
                  </a:cubicBezTo>
                  <a:cubicBezTo>
                    <a:pt x="292680" y="110337"/>
                    <a:pt x="400503" y="999"/>
                    <a:pt x="571096" y="714"/>
                  </a:cubicBezTo>
                  <a:cubicBezTo>
                    <a:pt x="985306" y="-48"/>
                    <a:pt x="1399580" y="-48"/>
                    <a:pt x="1813918" y="714"/>
                  </a:cubicBezTo>
                  <a:cubicBezTo>
                    <a:pt x="1981558" y="714"/>
                    <a:pt x="2090143" y="111479"/>
                    <a:pt x="2091286" y="278580"/>
                  </a:cubicBezTo>
                  <a:cubicBezTo>
                    <a:pt x="2091286" y="329490"/>
                    <a:pt x="2091286" y="380400"/>
                    <a:pt x="2091286" y="435783"/>
                  </a:cubicBezTo>
                  <a:lnTo>
                    <a:pt x="2136720" y="435783"/>
                  </a:lnTo>
                  <a:cubicBezTo>
                    <a:pt x="2454601" y="435783"/>
                    <a:pt x="2772450" y="435783"/>
                    <a:pt x="3090268" y="435783"/>
                  </a:cubicBezTo>
                  <a:cubicBezTo>
                    <a:pt x="3233143" y="435783"/>
                    <a:pt x="3337346" y="521427"/>
                    <a:pt x="3361349" y="654650"/>
                  </a:cubicBezTo>
                  <a:cubicBezTo>
                    <a:pt x="3364289" y="674619"/>
                    <a:pt x="3365468" y="694807"/>
                    <a:pt x="3364874" y="714981"/>
                  </a:cubicBezTo>
                  <a:cubicBezTo>
                    <a:pt x="3364874" y="923095"/>
                    <a:pt x="3364397" y="1131304"/>
                    <a:pt x="3365921" y="1339418"/>
                  </a:cubicBezTo>
                  <a:cubicBezTo>
                    <a:pt x="3366832" y="1359930"/>
                    <a:pt x="3374500" y="1379567"/>
                    <a:pt x="3387734" y="1395277"/>
                  </a:cubicBezTo>
                  <a:cubicBezTo>
                    <a:pt x="3453551" y="1468835"/>
                    <a:pt x="3523274" y="1538968"/>
                    <a:pt x="3588521" y="1613002"/>
                  </a:cubicBezTo>
                  <a:cubicBezTo>
                    <a:pt x="3615476" y="1643548"/>
                    <a:pt x="3634812" y="1680851"/>
                    <a:pt x="3657577" y="1715013"/>
                  </a:cubicBezTo>
                  <a:close/>
                  <a:moveTo>
                    <a:pt x="3518036" y="1747843"/>
                  </a:moveTo>
                  <a:cubicBezTo>
                    <a:pt x="3505272" y="1733379"/>
                    <a:pt x="3497843" y="1724434"/>
                    <a:pt x="3490032" y="1716060"/>
                  </a:cubicBezTo>
                  <a:cubicBezTo>
                    <a:pt x="3412118" y="1632510"/>
                    <a:pt x="3334584" y="1548579"/>
                    <a:pt x="3255812" y="1465885"/>
                  </a:cubicBezTo>
                  <a:cubicBezTo>
                    <a:pt x="3233015" y="1443053"/>
                    <a:pt x="3220705" y="1411806"/>
                    <a:pt x="3221808" y="1379575"/>
                  </a:cubicBezTo>
                  <a:cubicBezTo>
                    <a:pt x="3222761" y="1159567"/>
                    <a:pt x="3222380" y="939463"/>
                    <a:pt x="3222284" y="719454"/>
                  </a:cubicBezTo>
                  <a:cubicBezTo>
                    <a:pt x="3222284" y="622201"/>
                    <a:pt x="3178565" y="578808"/>
                    <a:pt x="3080171" y="578713"/>
                  </a:cubicBezTo>
                  <a:cubicBezTo>
                    <a:pt x="2764703" y="578713"/>
                    <a:pt x="2449204" y="578713"/>
                    <a:pt x="2133672" y="578713"/>
                  </a:cubicBezTo>
                  <a:lnTo>
                    <a:pt x="2091476" y="578713"/>
                  </a:lnTo>
                  <a:lnTo>
                    <a:pt x="2091476" y="624580"/>
                  </a:lnTo>
                  <a:cubicBezTo>
                    <a:pt x="2091476" y="808904"/>
                    <a:pt x="2091476" y="993323"/>
                    <a:pt x="2091476" y="1177647"/>
                  </a:cubicBezTo>
                  <a:cubicBezTo>
                    <a:pt x="2090905" y="1345794"/>
                    <a:pt x="1979367" y="1456560"/>
                    <a:pt x="1811060" y="1457131"/>
                  </a:cubicBezTo>
                  <a:lnTo>
                    <a:pt x="1709333" y="1457131"/>
                  </a:lnTo>
                  <a:cubicBezTo>
                    <a:pt x="1709333" y="1509849"/>
                    <a:pt x="1709333" y="1557143"/>
                    <a:pt x="1709333" y="1604533"/>
                  </a:cubicBezTo>
                  <a:cubicBezTo>
                    <a:pt x="1709333" y="1704831"/>
                    <a:pt x="1754672" y="1749746"/>
                    <a:pt x="1855923" y="1749746"/>
                  </a:cubicBezTo>
                  <a:lnTo>
                    <a:pt x="3473840" y="1749746"/>
                  </a:lnTo>
                  <a:cubicBezTo>
                    <a:pt x="3486222" y="1749746"/>
                    <a:pt x="3498700" y="1748699"/>
                    <a:pt x="3518036" y="1747843"/>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47C12606-1942-174D-BA75-D3A9C3D96119}"/>
                </a:ext>
              </a:extLst>
            </p:cNvPr>
            <p:cNvSpPr/>
            <p:nvPr/>
          </p:nvSpPr>
          <p:spPr>
            <a:xfrm>
              <a:off x="5186731" y="1934049"/>
              <a:ext cx="863667" cy="1050790"/>
            </a:xfrm>
            <a:custGeom>
              <a:avLst/>
              <a:gdLst>
                <a:gd name="connsiteX0" fmla="*/ 251925 w 863667"/>
                <a:gd name="connsiteY0" fmla="*/ 664541 h 1050790"/>
                <a:gd name="connsiteX1" fmla="*/ 68379 w 863667"/>
                <a:gd name="connsiteY1" fmla="*/ 559865 h 1050790"/>
                <a:gd name="connsiteX2" fmla="*/ 61997 w 863667"/>
                <a:gd name="connsiteY2" fmla="*/ 364788 h 1050790"/>
                <a:gd name="connsiteX3" fmla="*/ 587872 w 863667"/>
                <a:gd name="connsiteY3" fmla="*/ 22214 h 1050790"/>
                <a:gd name="connsiteX4" fmla="*/ 708363 w 863667"/>
                <a:gd name="connsiteY4" fmla="*/ 16980 h 1050790"/>
                <a:gd name="connsiteX5" fmla="*/ 755988 w 863667"/>
                <a:gd name="connsiteY5" fmla="*/ 113948 h 1050790"/>
                <a:gd name="connsiteX6" fmla="*/ 735224 w 863667"/>
                <a:gd name="connsiteY6" fmla="*/ 169997 h 1050790"/>
                <a:gd name="connsiteX7" fmla="*/ 612447 w 863667"/>
                <a:gd name="connsiteY7" fmla="*/ 386580 h 1050790"/>
                <a:gd name="connsiteX8" fmla="*/ 807995 w 863667"/>
                <a:gd name="connsiteY8" fmla="*/ 498963 h 1050790"/>
                <a:gd name="connsiteX9" fmla="*/ 854096 w 863667"/>
                <a:gd name="connsiteY9" fmla="*/ 630093 h 1050790"/>
                <a:gd name="connsiteX10" fmla="*/ 810662 w 863667"/>
                <a:gd name="connsiteY10" fmla="*/ 680147 h 1050790"/>
                <a:gd name="connsiteX11" fmla="*/ 272976 w 863667"/>
                <a:gd name="connsiteY11" fmla="*/ 1030810 h 1050790"/>
                <a:gd name="connsiteX12" fmla="*/ 138768 w 863667"/>
                <a:gd name="connsiteY12" fmla="*/ 1021294 h 1050790"/>
                <a:gd name="connsiteX13" fmla="*/ 123433 w 863667"/>
                <a:gd name="connsiteY13" fmla="*/ 890450 h 1050790"/>
                <a:gd name="connsiteX14" fmla="*/ 251925 w 863667"/>
                <a:gd name="connsiteY14" fmla="*/ 664541 h 1050790"/>
                <a:gd name="connsiteX15" fmla="*/ 684646 w 863667"/>
                <a:gd name="connsiteY15" fmla="*/ 592125 h 1050790"/>
                <a:gd name="connsiteX16" fmla="*/ 494146 w 863667"/>
                <a:gd name="connsiteY16" fmla="*/ 483167 h 1050790"/>
                <a:gd name="connsiteX17" fmla="*/ 461094 w 863667"/>
                <a:gd name="connsiteY17" fmla="*/ 362409 h 1050790"/>
                <a:gd name="connsiteX18" fmla="*/ 530436 w 863667"/>
                <a:gd name="connsiteY18" fmla="*/ 240129 h 1050790"/>
                <a:gd name="connsiteX19" fmla="*/ 523864 w 863667"/>
                <a:gd name="connsiteY19" fmla="*/ 233944 h 1050790"/>
                <a:gd name="connsiteX20" fmla="*/ 179345 w 863667"/>
                <a:gd name="connsiteY20" fmla="*/ 458520 h 1050790"/>
                <a:gd name="connsiteX21" fmla="*/ 369845 w 863667"/>
                <a:gd name="connsiteY21" fmla="*/ 567383 h 1050790"/>
                <a:gd name="connsiteX22" fmla="*/ 402230 w 863667"/>
                <a:gd name="connsiteY22" fmla="*/ 688521 h 1050790"/>
                <a:gd name="connsiteX23" fmla="*/ 332888 w 863667"/>
                <a:gd name="connsiteY23" fmla="*/ 810896 h 1050790"/>
                <a:gd name="connsiteX24" fmla="*/ 339460 w 863667"/>
                <a:gd name="connsiteY24" fmla="*/ 817177 h 10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3667" h="1050790">
                  <a:moveTo>
                    <a:pt x="251925" y="664541"/>
                  </a:moveTo>
                  <a:lnTo>
                    <a:pt x="68379" y="559865"/>
                  </a:lnTo>
                  <a:cubicBezTo>
                    <a:pt x="-19918" y="509336"/>
                    <a:pt x="-22966" y="420361"/>
                    <a:pt x="61997" y="364788"/>
                  </a:cubicBezTo>
                  <a:cubicBezTo>
                    <a:pt x="237257" y="250597"/>
                    <a:pt x="412549" y="136405"/>
                    <a:pt x="587872" y="22214"/>
                  </a:cubicBezTo>
                  <a:cubicBezTo>
                    <a:pt x="627401" y="-3669"/>
                    <a:pt x="667787" y="-8523"/>
                    <a:pt x="708363" y="16980"/>
                  </a:cubicBezTo>
                  <a:cubicBezTo>
                    <a:pt x="742841" y="36298"/>
                    <a:pt x="761792" y="74884"/>
                    <a:pt x="755988" y="113948"/>
                  </a:cubicBezTo>
                  <a:cubicBezTo>
                    <a:pt x="752594" y="133752"/>
                    <a:pt x="745554" y="152757"/>
                    <a:pt x="735224" y="169997"/>
                  </a:cubicBezTo>
                  <a:cubicBezTo>
                    <a:pt x="695695" y="241652"/>
                    <a:pt x="654642" y="312736"/>
                    <a:pt x="612447" y="386580"/>
                  </a:cubicBezTo>
                  <a:cubicBezTo>
                    <a:pt x="678645" y="424644"/>
                    <a:pt x="743796" y="460899"/>
                    <a:pt x="807995" y="498963"/>
                  </a:cubicBezTo>
                  <a:cubicBezTo>
                    <a:pt x="857811" y="528463"/>
                    <a:pt x="877337" y="581657"/>
                    <a:pt x="854096" y="630093"/>
                  </a:cubicBezTo>
                  <a:cubicBezTo>
                    <a:pt x="844199" y="650253"/>
                    <a:pt x="829233" y="667500"/>
                    <a:pt x="810662" y="680147"/>
                  </a:cubicBezTo>
                  <a:cubicBezTo>
                    <a:pt x="632036" y="797701"/>
                    <a:pt x="452808" y="914588"/>
                    <a:pt x="272976" y="1030810"/>
                  </a:cubicBezTo>
                  <a:cubicBezTo>
                    <a:pt x="226017" y="1061261"/>
                    <a:pt x="175059" y="1056408"/>
                    <a:pt x="138768" y="1021294"/>
                  </a:cubicBezTo>
                  <a:cubicBezTo>
                    <a:pt x="102478" y="986180"/>
                    <a:pt x="96477" y="938886"/>
                    <a:pt x="123433" y="890450"/>
                  </a:cubicBezTo>
                  <a:cubicBezTo>
                    <a:pt x="164962" y="815749"/>
                    <a:pt x="207825" y="741906"/>
                    <a:pt x="251925" y="664541"/>
                  </a:cubicBezTo>
                  <a:close/>
                  <a:moveTo>
                    <a:pt x="684646" y="592125"/>
                  </a:moveTo>
                  <a:cubicBezTo>
                    <a:pt x="617400" y="554061"/>
                    <a:pt x="555678" y="518756"/>
                    <a:pt x="494146" y="483167"/>
                  </a:cubicBezTo>
                  <a:cubicBezTo>
                    <a:pt x="438520" y="451098"/>
                    <a:pt x="429662" y="418268"/>
                    <a:pt x="461094" y="362409"/>
                  </a:cubicBezTo>
                  <a:cubicBezTo>
                    <a:pt x="484050" y="321586"/>
                    <a:pt x="507291" y="280858"/>
                    <a:pt x="530436" y="240129"/>
                  </a:cubicBezTo>
                  <a:lnTo>
                    <a:pt x="523864" y="233944"/>
                  </a:lnTo>
                  <a:lnTo>
                    <a:pt x="179345" y="458520"/>
                  </a:lnTo>
                  <a:cubicBezTo>
                    <a:pt x="246782" y="496584"/>
                    <a:pt x="308599" y="531984"/>
                    <a:pt x="369845" y="567383"/>
                  </a:cubicBezTo>
                  <a:cubicBezTo>
                    <a:pt x="424709" y="598976"/>
                    <a:pt x="433567" y="632853"/>
                    <a:pt x="402230" y="688521"/>
                  </a:cubicBezTo>
                  <a:cubicBezTo>
                    <a:pt x="379275" y="729440"/>
                    <a:pt x="356034" y="770168"/>
                    <a:pt x="332888" y="810896"/>
                  </a:cubicBezTo>
                  <a:lnTo>
                    <a:pt x="339460" y="817177"/>
                  </a:ln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7B5EBCFE-6661-6E45-AA22-2874443F2D1E}"/>
                </a:ext>
              </a:extLst>
            </p:cNvPr>
            <p:cNvSpPr/>
            <p:nvPr/>
          </p:nvSpPr>
          <p:spPr>
            <a:xfrm>
              <a:off x="4156358" y="1759215"/>
              <a:ext cx="838223" cy="1159083"/>
            </a:xfrm>
            <a:custGeom>
              <a:avLst/>
              <a:gdLst>
                <a:gd name="connsiteX0" fmla="*/ 507439 w 838223"/>
                <a:gd name="connsiteY0" fmla="*/ 368810 h 1159083"/>
                <a:gd name="connsiteX1" fmla="*/ 714513 w 838223"/>
                <a:gd name="connsiteY1" fmla="*/ 368810 h 1159083"/>
                <a:gd name="connsiteX2" fmla="*/ 819288 w 838223"/>
                <a:gd name="connsiteY2" fmla="*/ 538765 h 1159083"/>
                <a:gd name="connsiteX3" fmla="*/ 537538 w 838223"/>
                <a:gd name="connsiteY3" fmla="*/ 1087075 h 1159083"/>
                <a:gd name="connsiteX4" fmla="*/ 415142 w 838223"/>
                <a:gd name="connsiteY4" fmla="*/ 1156256 h 1159083"/>
                <a:gd name="connsiteX5" fmla="*/ 331703 w 838223"/>
                <a:gd name="connsiteY5" fmla="*/ 1035784 h 1159083"/>
                <a:gd name="connsiteX6" fmla="*/ 331703 w 838223"/>
                <a:gd name="connsiteY6" fmla="*/ 789225 h 1159083"/>
                <a:gd name="connsiteX7" fmla="*/ 105389 w 838223"/>
                <a:gd name="connsiteY7" fmla="*/ 789225 h 1159083"/>
                <a:gd name="connsiteX8" fmla="*/ 1662 w 838223"/>
                <a:gd name="connsiteY8" fmla="*/ 668373 h 1159083"/>
                <a:gd name="connsiteX9" fmla="*/ 17378 w 838223"/>
                <a:gd name="connsiteY9" fmla="*/ 625170 h 1159083"/>
                <a:gd name="connsiteX10" fmla="*/ 302271 w 838223"/>
                <a:gd name="connsiteY10" fmla="*/ 70485 h 1159083"/>
                <a:gd name="connsiteX11" fmla="*/ 425524 w 838223"/>
                <a:gd name="connsiteY11" fmla="*/ 3302 h 1159083"/>
                <a:gd name="connsiteX12" fmla="*/ 507439 w 838223"/>
                <a:gd name="connsiteY12" fmla="*/ 121110 h 1159083"/>
                <a:gd name="connsiteX13" fmla="*/ 507439 w 838223"/>
                <a:gd name="connsiteY13" fmla="*/ 368810 h 1159083"/>
                <a:gd name="connsiteX14" fmla="*/ 672603 w 838223"/>
                <a:gd name="connsiteY14" fmla="*/ 511550 h 1159083"/>
                <a:gd name="connsiteX15" fmla="*/ 448098 w 838223"/>
                <a:gd name="connsiteY15" fmla="*/ 511550 h 1159083"/>
                <a:gd name="connsiteX16" fmla="*/ 364755 w 838223"/>
                <a:gd name="connsiteY16" fmla="*/ 429522 h 1159083"/>
                <a:gd name="connsiteX17" fmla="*/ 364755 w 838223"/>
                <a:gd name="connsiteY17" fmla="*/ 278599 h 1159083"/>
                <a:gd name="connsiteX18" fmla="*/ 356944 w 838223"/>
                <a:gd name="connsiteY18" fmla="*/ 276791 h 1159083"/>
                <a:gd name="connsiteX19" fmla="*/ 166825 w 838223"/>
                <a:gd name="connsiteY19" fmla="*/ 646581 h 1159083"/>
                <a:gd name="connsiteX20" fmla="*/ 321130 w 838223"/>
                <a:gd name="connsiteY20" fmla="*/ 646581 h 1159083"/>
                <a:gd name="connsiteX21" fmla="*/ 474483 w 838223"/>
                <a:gd name="connsiteY21" fmla="*/ 798265 h 1159083"/>
                <a:gd name="connsiteX22" fmla="*/ 474483 w 838223"/>
                <a:gd name="connsiteY22" fmla="*/ 880103 h 1159083"/>
                <a:gd name="connsiteX23" fmla="*/ 482769 w 838223"/>
                <a:gd name="connsiteY23" fmla="*/ 881054 h 1159083"/>
                <a:gd name="connsiteX24" fmla="*/ 672603 w 838223"/>
                <a:gd name="connsiteY24" fmla="*/ 511550 h 11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8223" h="1159083">
                  <a:moveTo>
                    <a:pt x="507439" y="368810"/>
                  </a:moveTo>
                  <a:cubicBezTo>
                    <a:pt x="579353" y="368810"/>
                    <a:pt x="646980" y="368810"/>
                    <a:pt x="714513" y="368810"/>
                  </a:cubicBezTo>
                  <a:cubicBezTo>
                    <a:pt x="821288" y="368810"/>
                    <a:pt x="867579" y="444177"/>
                    <a:pt x="819288" y="538765"/>
                  </a:cubicBezTo>
                  <a:cubicBezTo>
                    <a:pt x="725498" y="721535"/>
                    <a:pt x="631582" y="904305"/>
                    <a:pt x="537538" y="1087075"/>
                  </a:cubicBezTo>
                  <a:cubicBezTo>
                    <a:pt x="508201" y="1144170"/>
                    <a:pt x="464958" y="1168151"/>
                    <a:pt x="415142" y="1156256"/>
                  </a:cubicBezTo>
                  <a:cubicBezTo>
                    <a:pt x="359992" y="1143124"/>
                    <a:pt x="331989" y="1102966"/>
                    <a:pt x="331703" y="1035784"/>
                  </a:cubicBezTo>
                  <a:cubicBezTo>
                    <a:pt x="331703" y="955184"/>
                    <a:pt x="331703" y="874488"/>
                    <a:pt x="331703" y="789225"/>
                  </a:cubicBezTo>
                  <a:cubicBezTo>
                    <a:pt x="254455" y="789225"/>
                    <a:pt x="179874" y="790272"/>
                    <a:pt x="105389" y="789225"/>
                  </a:cubicBezTo>
                  <a:cubicBezTo>
                    <a:pt x="37761" y="787988"/>
                    <a:pt x="-8911" y="733557"/>
                    <a:pt x="1662" y="668373"/>
                  </a:cubicBezTo>
                  <a:cubicBezTo>
                    <a:pt x="4635" y="653247"/>
                    <a:pt x="9937" y="638674"/>
                    <a:pt x="17378" y="625170"/>
                  </a:cubicBezTo>
                  <a:cubicBezTo>
                    <a:pt x="112056" y="440180"/>
                    <a:pt x="207021" y="255285"/>
                    <a:pt x="302271" y="70485"/>
                  </a:cubicBezTo>
                  <a:cubicBezTo>
                    <a:pt x="331512" y="13390"/>
                    <a:pt x="373041" y="-8688"/>
                    <a:pt x="425524" y="3302"/>
                  </a:cubicBezTo>
                  <a:cubicBezTo>
                    <a:pt x="478007" y="15293"/>
                    <a:pt x="507153" y="56211"/>
                    <a:pt x="507439" y="121110"/>
                  </a:cubicBezTo>
                  <a:cubicBezTo>
                    <a:pt x="507725" y="201615"/>
                    <a:pt x="507439" y="282596"/>
                    <a:pt x="507439" y="368810"/>
                  </a:cubicBezTo>
                  <a:close/>
                  <a:moveTo>
                    <a:pt x="672603" y="511550"/>
                  </a:moveTo>
                  <a:cubicBezTo>
                    <a:pt x="592974" y="511550"/>
                    <a:pt x="520203" y="511550"/>
                    <a:pt x="448098" y="511550"/>
                  </a:cubicBezTo>
                  <a:cubicBezTo>
                    <a:pt x="390472" y="511550"/>
                    <a:pt x="365326" y="486618"/>
                    <a:pt x="364755" y="429522"/>
                  </a:cubicBezTo>
                  <a:cubicBezTo>
                    <a:pt x="364278" y="379278"/>
                    <a:pt x="364755" y="328939"/>
                    <a:pt x="364755" y="278599"/>
                  </a:cubicBezTo>
                  <a:lnTo>
                    <a:pt x="356944" y="276791"/>
                  </a:lnTo>
                  <a:lnTo>
                    <a:pt x="166825" y="646581"/>
                  </a:lnTo>
                  <a:lnTo>
                    <a:pt x="321130" y="646581"/>
                  </a:lnTo>
                  <a:cubicBezTo>
                    <a:pt x="474483" y="646581"/>
                    <a:pt x="474483" y="646581"/>
                    <a:pt x="474483" y="798265"/>
                  </a:cubicBezTo>
                  <a:lnTo>
                    <a:pt x="474483" y="880103"/>
                  </a:lnTo>
                  <a:lnTo>
                    <a:pt x="482769" y="881054"/>
                  </a:lnTo>
                  <a:cubicBezTo>
                    <a:pt x="544872" y="760106"/>
                    <a:pt x="606975" y="639159"/>
                    <a:pt x="672603" y="511550"/>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69CC701C-DADC-414D-A4A3-468F7224C120}"/>
                </a:ext>
              </a:extLst>
            </p:cNvPr>
            <p:cNvSpPr/>
            <p:nvPr/>
          </p:nvSpPr>
          <p:spPr>
            <a:xfrm>
              <a:off x="3101720" y="1950438"/>
              <a:ext cx="710401" cy="1017540"/>
            </a:xfrm>
            <a:custGeom>
              <a:avLst/>
              <a:gdLst>
                <a:gd name="connsiteX0" fmla="*/ 328018 w 710401"/>
                <a:gd name="connsiteY0" fmla="*/ 282930 h 1017540"/>
                <a:gd name="connsiteX1" fmla="*/ 514232 w 710401"/>
                <a:gd name="connsiteY1" fmla="*/ 177112 h 1017540"/>
                <a:gd name="connsiteX2" fmla="*/ 682538 w 710401"/>
                <a:gd name="connsiteY2" fmla="*/ 268941 h 1017540"/>
                <a:gd name="connsiteX3" fmla="*/ 710447 w 710401"/>
                <a:gd name="connsiteY3" fmla="*/ 903179 h 1017540"/>
                <a:gd name="connsiteX4" fmla="*/ 633008 w 710401"/>
                <a:gd name="connsiteY4" fmla="*/ 1013469 h 1017540"/>
                <a:gd name="connsiteX5" fmla="*/ 512898 w 710401"/>
                <a:gd name="connsiteY5" fmla="*/ 960085 h 1017540"/>
                <a:gd name="connsiteX6" fmla="*/ 383739 w 710401"/>
                <a:gd name="connsiteY6" fmla="*/ 734842 h 1017540"/>
                <a:gd name="connsiteX7" fmla="*/ 206384 w 710401"/>
                <a:gd name="connsiteY7" fmla="*/ 835711 h 1017540"/>
                <a:gd name="connsiteX8" fmla="*/ 27599 w 710401"/>
                <a:gd name="connsiteY8" fmla="*/ 734747 h 1017540"/>
                <a:gd name="connsiteX9" fmla="*/ 1215 w 710401"/>
                <a:gd name="connsiteY9" fmla="*/ 136098 h 1017540"/>
                <a:gd name="connsiteX10" fmla="*/ 167 w 710401"/>
                <a:gd name="connsiteY10" fmla="*/ 111167 h 1017540"/>
                <a:gd name="connsiteX11" fmla="*/ 77796 w 710401"/>
                <a:gd name="connsiteY11" fmla="*/ 4493 h 1017540"/>
                <a:gd name="connsiteX12" fmla="*/ 196382 w 710401"/>
                <a:gd name="connsiteY12" fmla="*/ 54451 h 1017540"/>
                <a:gd name="connsiteX13" fmla="*/ 306205 w 710401"/>
                <a:gd name="connsiteY13" fmla="*/ 246198 h 1017540"/>
                <a:gd name="connsiteX14" fmla="*/ 328018 w 710401"/>
                <a:gd name="connsiteY14" fmla="*/ 282930 h 1017540"/>
                <a:gd name="connsiteX15" fmla="*/ 169331 w 710401"/>
                <a:gd name="connsiteY15" fmla="*/ 690879 h 1017540"/>
                <a:gd name="connsiteX16" fmla="*/ 204193 w 710401"/>
                <a:gd name="connsiteY16" fmla="*/ 672893 h 1017540"/>
                <a:gd name="connsiteX17" fmla="*/ 362213 w 710401"/>
                <a:gd name="connsiteY17" fmla="*/ 583063 h 1017540"/>
                <a:gd name="connsiteX18" fmla="*/ 478608 w 710401"/>
                <a:gd name="connsiteY18" fmla="*/ 613133 h 1017540"/>
                <a:gd name="connsiteX19" fmla="*/ 501659 w 710401"/>
                <a:gd name="connsiteY19" fmla="*/ 653290 h 1017540"/>
                <a:gd name="connsiteX20" fmla="*/ 553570 w 710401"/>
                <a:gd name="connsiteY20" fmla="*/ 742360 h 1017540"/>
                <a:gd name="connsiteX21" fmla="*/ 560047 w 710401"/>
                <a:gd name="connsiteY21" fmla="*/ 739505 h 1017540"/>
                <a:gd name="connsiteX22" fmla="*/ 541664 w 710401"/>
                <a:gd name="connsiteY22" fmla="*/ 327464 h 1017540"/>
                <a:gd name="connsiteX23" fmla="*/ 506516 w 710401"/>
                <a:gd name="connsiteY23" fmla="*/ 346496 h 1017540"/>
                <a:gd name="connsiteX24" fmla="*/ 342210 w 710401"/>
                <a:gd name="connsiteY24" fmla="*/ 438991 h 1017540"/>
                <a:gd name="connsiteX25" fmla="*/ 235625 w 710401"/>
                <a:gd name="connsiteY25" fmla="*/ 410443 h 1017540"/>
                <a:gd name="connsiteX26" fmla="*/ 192953 w 710401"/>
                <a:gd name="connsiteY26" fmla="*/ 336409 h 1017540"/>
                <a:gd name="connsiteX27" fmla="*/ 156473 w 710401"/>
                <a:gd name="connsiteY27" fmla="*/ 274651 h 1017540"/>
                <a:gd name="connsiteX28" fmla="*/ 150853 w 710401"/>
                <a:gd name="connsiteY28" fmla="*/ 277696 h 10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0401" h="1017540">
                  <a:moveTo>
                    <a:pt x="328018" y="282930"/>
                  </a:moveTo>
                  <a:cubicBezTo>
                    <a:pt x="392407" y="246388"/>
                    <a:pt x="453176" y="211560"/>
                    <a:pt x="514232" y="177112"/>
                  </a:cubicBezTo>
                  <a:cubicBezTo>
                    <a:pt x="598433" y="129532"/>
                    <a:pt x="677871" y="171974"/>
                    <a:pt x="682538" y="268941"/>
                  </a:cubicBezTo>
                  <a:cubicBezTo>
                    <a:pt x="692921" y="480290"/>
                    <a:pt x="701588" y="691735"/>
                    <a:pt x="710447" y="903179"/>
                  </a:cubicBezTo>
                  <a:cubicBezTo>
                    <a:pt x="712733" y="958372"/>
                    <a:pt x="682729" y="999576"/>
                    <a:pt x="633008" y="1013469"/>
                  </a:cubicBezTo>
                  <a:cubicBezTo>
                    <a:pt x="585383" y="1026887"/>
                    <a:pt x="540902" y="1008045"/>
                    <a:pt x="512898" y="960085"/>
                  </a:cubicBezTo>
                  <a:cubicBezTo>
                    <a:pt x="469845" y="886336"/>
                    <a:pt x="427840" y="811921"/>
                    <a:pt x="383739" y="734842"/>
                  </a:cubicBezTo>
                  <a:cubicBezTo>
                    <a:pt x="323255" y="769195"/>
                    <a:pt x="264772" y="802310"/>
                    <a:pt x="206384" y="835711"/>
                  </a:cubicBezTo>
                  <a:cubicBezTo>
                    <a:pt x="108371" y="891665"/>
                    <a:pt x="32171" y="847987"/>
                    <a:pt x="27599" y="734747"/>
                  </a:cubicBezTo>
                  <a:cubicBezTo>
                    <a:pt x="19503" y="534912"/>
                    <a:pt x="10073" y="335648"/>
                    <a:pt x="1215" y="136098"/>
                  </a:cubicBezTo>
                  <a:cubicBezTo>
                    <a:pt x="1215" y="127819"/>
                    <a:pt x="167" y="119541"/>
                    <a:pt x="167" y="111167"/>
                  </a:cubicBezTo>
                  <a:cubicBezTo>
                    <a:pt x="167" y="57972"/>
                    <a:pt x="29504" y="17910"/>
                    <a:pt x="77796" y="4493"/>
                  </a:cubicBezTo>
                  <a:cubicBezTo>
                    <a:pt x="126088" y="-8925"/>
                    <a:pt x="169427" y="8965"/>
                    <a:pt x="196382" y="54451"/>
                  </a:cubicBezTo>
                  <a:cubicBezTo>
                    <a:pt x="233911" y="117828"/>
                    <a:pt x="269630" y="182251"/>
                    <a:pt x="306205" y="246198"/>
                  </a:cubicBezTo>
                  <a:cubicBezTo>
                    <a:pt x="312587" y="257427"/>
                    <a:pt x="319350" y="268465"/>
                    <a:pt x="328018" y="282930"/>
                  </a:cubicBezTo>
                  <a:close/>
                  <a:moveTo>
                    <a:pt x="169331" y="690879"/>
                  </a:moveTo>
                  <a:cubicBezTo>
                    <a:pt x="183714" y="683551"/>
                    <a:pt x="194192" y="678603"/>
                    <a:pt x="204193" y="672893"/>
                  </a:cubicBezTo>
                  <a:cubicBezTo>
                    <a:pt x="256866" y="643013"/>
                    <a:pt x="308968" y="612753"/>
                    <a:pt x="362213" y="583063"/>
                  </a:cubicBezTo>
                  <a:cubicBezTo>
                    <a:pt x="415457" y="553373"/>
                    <a:pt x="449080" y="563174"/>
                    <a:pt x="478608" y="613133"/>
                  </a:cubicBezTo>
                  <a:cubicBezTo>
                    <a:pt x="486419" y="626456"/>
                    <a:pt x="493943" y="639873"/>
                    <a:pt x="501659" y="653290"/>
                  </a:cubicBezTo>
                  <a:cubicBezTo>
                    <a:pt x="518867" y="682980"/>
                    <a:pt x="536171" y="712670"/>
                    <a:pt x="553570" y="742360"/>
                  </a:cubicBezTo>
                  <a:lnTo>
                    <a:pt x="560047" y="739505"/>
                  </a:lnTo>
                  <a:cubicBezTo>
                    <a:pt x="553951" y="603617"/>
                    <a:pt x="547950" y="467825"/>
                    <a:pt x="541664" y="327464"/>
                  </a:cubicBezTo>
                  <a:cubicBezTo>
                    <a:pt x="526900" y="335362"/>
                    <a:pt x="516613" y="340596"/>
                    <a:pt x="506516" y="346496"/>
                  </a:cubicBezTo>
                  <a:cubicBezTo>
                    <a:pt x="451748" y="376852"/>
                    <a:pt x="397360" y="408730"/>
                    <a:pt x="342210" y="438991"/>
                  </a:cubicBezTo>
                  <a:cubicBezTo>
                    <a:pt x="298586" y="462971"/>
                    <a:pt x="261152" y="452504"/>
                    <a:pt x="235625" y="410443"/>
                  </a:cubicBezTo>
                  <a:cubicBezTo>
                    <a:pt x="220861" y="386178"/>
                    <a:pt x="207050" y="361055"/>
                    <a:pt x="192953" y="336409"/>
                  </a:cubicBezTo>
                  <a:cubicBezTo>
                    <a:pt x="180952" y="315760"/>
                    <a:pt x="168665" y="295300"/>
                    <a:pt x="156473" y="274651"/>
                  </a:cubicBezTo>
                  <a:lnTo>
                    <a:pt x="150853" y="277696"/>
                  </a:ln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5D67A967-D5B8-E846-8D5C-0A005CC9D893}"/>
                </a:ext>
              </a:extLst>
            </p:cNvPr>
            <p:cNvSpPr/>
            <p:nvPr/>
          </p:nvSpPr>
          <p:spPr>
            <a:xfrm>
              <a:off x="3602434" y="3663302"/>
              <a:ext cx="566142" cy="510361"/>
            </a:xfrm>
            <a:custGeom>
              <a:avLst/>
              <a:gdLst>
                <a:gd name="connsiteX0" fmla="*/ 250310 w 566142"/>
                <a:gd name="connsiteY0" fmla="*/ 325949 h 510361"/>
                <a:gd name="connsiteX1" fmla="*/ 274694 w 566142"/>
                <a:gd name="connsiteY1" fmla="*/ 289408 h 510361"/>
                <a:gd name="connsiteX2" fmla="*/ 430142 w 566142"/>
                <a:gd name="connsiteY2" fmla="*/ 41993 h 510361"/>
                <a:gd name="connsiteX3" fmla="*/ 533298 w 566142"/>
                <a:gd name="connsiteY3" fmla="*/ 11828 h 510361"/>
                <a:gd name="connsiteX4" fmla="*/ 552348 w 566142"/>
                <a:gd name="connsiteY4" fmla="*/ 114981 h 510361"/>
                <a:gd name="connsiteX5" fmla="*/ 328701 w 566142"/>
                <a:gd name="connsiteY5" fmla="*/ 471353 h 510361"/>
                <a:gd name="connsiteX6" fmla="*/ 210971 w 566142"/>
                <a:gd name="connsiteY6" fmla="*/ 484866 h 510361"/>
                <a:gd name="connsiteX7" fmla="*/ 26663 w 566142"/>
                <a:gd name="connsiteY7" fmla="*/ 300732 h 510361"/>
                <a:gd name="connsiteX8" fmla="*/ 20567 w 566142"/>
                <a:gd name="connsiteY8" fmla="*/ 196057 h 510361"/>
                <a:gd name="connsiteX9" fmla="*/ 128294 w 566142"/>
                <a:gd name="connsiteY9" fmla="*/ 201195 h 510361"/>
                <a:gd name="connsiteX10" fmla="*/ 250310 w 566142"/>
                <a:gd name="connsiteY10" fmla="*/ 325949 h 5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142" h="510361">
                  <a:moveTo>
                    <a:pt x="250310" y="325949"/>
                  </a:moveTo>
                  <a:cubicBezTo>
                    <a:pt x="260597" y="310534"/>
                    <a:pt x="267931" y="300161"/>
                    <a:pt x="274694" y="289408"/>
                  </a:cubicBezTo>
                  <a:cubicBezTo>
                    <a:pt x="326605" y="206905"/>
                    <a:pt x="377945" y="124021"/>
                    <a:pt x="430142" y="41993"/>
                  </a:cubicBezTo>
                  <a:cubicBezTo>
                    <a:pt x="456907" y="-67"/>
                    <a:pt x="496817" y="-11011"/>
                    <a:pt x="533298" y="11828"/>
                  </a:cubicBezTo>
                  <a:cubicBezTo>
                    <a:pt x="567969" y="33429"/>
                    <a:pt x="577017" y="75394"/>
                    <a:pt x="552348" y="114981"/>
                  </a:cubicBezTo>
                  <a:cubicBezTo>
                    <a:pt x="478561" y="234247"/>
                    <a:pt x="404012" y="353038"/>
                    <a:pt x="328701" y="471353"/>
                  </a:cubicBezTo>
                  <a:cubicBezTo>
                    <a:pt x="298887" y="518172"/>
                    <a:pt x="250595" y="523405"/>
                    <a:pt x="210971" y="484866"/>
                  </a:cubicBezTo>
                  <a:cubicBezTo>
                    <a:pt x="148868" y="424154"/>
                    <a:pt x="87432" y="362776"/>
                    <a:pt x="26663" y="300732"/>
                  </a:cubicBezTo>
                  <a:cubicBezTo>
                    <a:pt x="-6770" y="266665"/>
                    <a:pt x="-8294" y="225937"/>
                    <a:pt x="20567" y="196057"/>
                  </a:cubicBezTo>
                  <a:cubicBezTo>
                    <a:pt x="49427" y="166177"/>
                    <a:pt x="93814" y="167509"/>
                    <a:pt x="128294" y="201195"/>
                  </a:cubicBezTo>
                  <a:cubicBezTo>
                    <a:pt x="168871" y="240686"/>
                    <a:pt x="207923" y="282271"/>
                    <a:pt x="250310" y="325949"/>
                  </a:cubicBez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9DB46164-A10B-4C4F-BA3E-4C057FE4D8D7}"/>
                </a:ext>
              </a:extLst>
            </p:cNvPr>
            <p:cNvSpPr/>
            <p:nvPr/>
          </p:nvSpPr>
          <p:spPr>
            <a:xfrm>
              <a:off x="3556429" y="4516950"/>
              <a:ext cx="141652" cy="141605"/>
            </a:xfrm>
            <a:custGeom>
              <a:avLst/>
              <a:gdLst>
                <a:gd name="connsiteX0" fmla="*/ 183 w 141652"/>
                <a:gd name="connsiteY0" fmla="*/ 70284 h 141605"/>
                <a:gd name="connsiteX1" fmla="*/ 67501 w 141652"/>
                <a:gd name="connsiteY1" fmla="*/ 158 h 141605"/>
                <a:gd name="connsiteX2" fmla="*/ 70001 w 141652"/>
                <a:gd name="connsiteY2" fmla="*/ 151 h 141605"/>
                <a:gd name="connsiteX3" fmla="*/ 141819 w 141652"/>
                <a:gd name="connsiteY3" fmla="*/ 69046 h 141605"/>
                <a:gd name="connsiteX4" fmla="*/ 69525 w 141652"/>
                <a:gd name="connsiteY4" fmla="*/ 141748 h 141605"/>
                <a:gd name="connsiteX5" fmla="*/ 183 w 141652"/>
                <a:gd name="connsiteY5" fmla="*/ 70284 h 14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52" h="141605">
                  <a:moveTo>
                    <a:pt x="183" y="70284"/>
                  </a:moveTo>
                  <a:cubicBezTo>
                    <a:pt x="-611" y="32347"/>
                    <a:pt x="29528" y="951"/>
                    <a:pt x="67501" y="158"/>
                  </a:cubicBezTo>
                  <a:cubicBezTo>
                    <a:pt x="68334" y="140"/>
                    <a:pt x="69168" y="138"/>
                    <a:pt x="70001" y="151"/>
                  </a:cubicBezTo>
                  <a:cubicBezTo>
                    <a:pt x="108756" y="-332"/>
                    <a:pt x="140730" y="30340"/>
                    <a:pt x="141819" y="69046"/>
                  </a:cubicBezTo>
                  <a:cubicBezTo>
                    <a:pt x="141513" y="108886"/>
                    <a:pt x="109399" y="141180"/>
                    <a:pt x="69525" y="141748"/>
                  </a:cubicBezTo>
                  <a:cubicBezTo>
                    <a:pt x="30811" y="140714"/>
                    <a:pt x="13" y="108974"/>
                    <a:pt x="183" y="70284"/>
                  </a:cubicBezTo>
                  <a:close/>
                </a:path>
              </a:pathLst>
            </a:custGeom>
            <a:grpFill/>
            <a:ln w="9525"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F91F6B67-EB93-7946-8B26-1C8F59862631}"/>
                </a:ext>
              </a:extLst>
            </p:cNvPr>
            <p:cNvSpPr/>
            <p:nvPr/>
          </p:nvSpPr>
          <p:spPr>
            <a:xfrm>
              <a:off x="5019023" y="4110528"/>
              <a:ext cx="372008" cy="509444"/>
            </a:xfrm>
            <a:custGeom>
              <a:avLst/>
              <a:gdLst>
                <a:gd name="connsiteX0" fmla="*/ 188938 w 372008"/>
                <a:gd name="connsiteY0" fmla="*/ 115766 h 509444"/>
                <a:gd name="connsiteX1" fmla="*/ 238372 w 372008"/>
                <a:gd name="connsiteY1" fmla="*/ 38687 h 509444"/>
                <a:gd name="connsiteX2" fmla="*/ 339718 w 372008"/>
                <a:gd name="connsiteY2" fmla="*/ 12137 h 509444"/>
                <a:gd name="connsiteX3" fmla="*/ 359911 w 372008"/>
                <a:gd name="connsiteY3" fmla="*/ 112245 h 509444"/>
                <a:gd name="connsiteX4" fmla="*/ 283711 w 372008"/>
                <a:gd name="connsiteY4" fmla="*/ 233003 h 509444"/>
                <a:gd name="connsiteX5" fmla="*/ 283711 w 372008"/>
                <a:gd name="connsiteY5" fmla="*/ 277823 h 509444"/>
                <a:gd name="connsiteX6" fmla="*/ 355911 w 372008"/>
                <a:gd name="connsiteY6" fmla="*/ 392014 h 509444"/>
                <a:gd name="connsiteX7" fmla="*/ 338861 w 372008"/>
                <a:gd name="connsiteY7" fmla="*/ 498307 h 509444"/>
                <a:gd name="connsiteX8" fmla="*/ 235420 w 372008"/>
                <a:gd name="connsiteY8" fmla="*/ 468237 h 509444"/>
                <a:gd name="connsiteX9" fmla="*/ 191224 w 372008"/>
                <a:gd name="connsiteY9" fmla="*/ 399151 h 509444"/>
                <a:gd name="connsiteX10" fmla="*/ 183508 w 372008"/>
                <a:gd name="connsiteY10" fmla="*/ 393632 h 509444"/>
                <a:gd name="connsiteX11" fmla="*/ 134264 w 372008"/>
                <a:gd name="connsiteY11" fmla="*/ 471187 h 509444"/>
                <a:gd name="connsiteX12" fmla="*/ 32728 w 372008"/>
                <a:gd name="connsiteY12" fmla="*/ 498307 h 509444"/>
                <a:gd name="connsiteX13" fmla="*/ 13678 w 372008"/>
                <a:gd name="connsiteY13" fmla="*/ 394774 h 509444"/>
                <a:gd name="connsiteX14" fmla="*/ 88449 w 372008"/>
                <a:gd name="connsiteY14" fmla="*/ 273446 h 509444"/>
                <a:gd name="connsiteX15" fmla="*/ 88449 w 372008"/>
                <a:gd name="connsiteY15" fmla="*/ 236619 h 509444"/>
                <a:gd name="connsiteX16" fmla="*/ 15678 w 372008"/>
                <a:gd name="connsiteY16" fmla="*/ 118145 h 509444"/>
                <a:gd name="connsiteX17" fmla="*/ 32061 w 372008"/>
                <a:gd name="connsiteY17" fmla="*/ 11662 h 509444"/>
                <a:gd name="connsiteX18" fmla="*/ 135693 w 372008"/>
                <a:gd name="connsiteY18" fmla="*/ 41161 h 509444"/>
                <a:gd name="connsiteX19" fmla="*/ 182365 w 372008"/>
                <a:gd name="connsiteY19" fmla="*/ 112721 h 509444"/>
                <a:gd name="connsiteX20" fmla="*/ 188938 w 372008"/>
                <a:gd name="connsiteY20" fmla="*/ 115766 h 50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008" h="509444">
                  <a:moveTo>
                    <a:pt x="188938" y="115766"/>
                  </a:moveTo>
                  <a:cubicBezTo>
                    <a:pt x="205225" y="90359"/>
                    <a:pt x="221323" y="64190"/>
                    <a:pt x="238372" y="38687"/>
                  </a:cubicBezTo>
                  <a:cubicBezTo>
                    <a:pt x="264471" y="-233"/>
                    <a:pt x="305047" y="-10511"/>
                    <a:pt x="339718" y="12137"/>
                  </a:cubicBezTo>
                  <a:cubicBezTo>
                    <a:pt x="373151" y="33739"/>
                    <a:pt x="382295" y="74181"/>
                    <a:pt x="359911" y="112245"/>
                  </a:cubicBezTo>
                  <a:cubicBezTo>
                    <a:pt x="335908" y="153291"/>
                    <a:pt x="310508" y="193543"/>
                    <a:pt x="283711" y="233003"/>
                  </a:cubicBezTo>
                  <a:cubicBezTo>
                    <a:pt x="272850" y="245972"/>
                    <a:pt x="272850" y="264853"/>
                    <a:pt x="283711" y="277823"/>
                  </a:cubicBezTo>
                  <a:cubicBezTo>
                    <a:pt x="308857" y="315316"/>
                    <a:pt x="332479" y="353950"/>
                    <a:pt x="355911" y="392014"/>
                  </a:cubicBezTo>
                  <a:cubicBezTo>
                    <a:pt x="381247" y="433504"/>
                    <a:pt x="374008" y="475850"/>
                    <a:pt x="338861" y="498307"/>
                  </a:cubicBezTo>
                  <a:cubicBezTo>
                    <a:pt x="303714" y="520765"/>
                    <a:pt x="262661" y="509156"/>
                    <a:pt x="235420" y="468237"/>
                  </a:cubicBezTo>
                  <a:cubicBezTo>
                    <a:pt x="220465" y="445304"/>
                    <a:pt x="206083" y="422085"/>
                    <a:pt x="191224" y="399151"/>
                  </a:cubicBezTo>
                  <a:cubicBezTo>
                    <a:pt x="190081" y="397343"/>
                    <a:pt x="187509" y="396392"/>
                    <a:pt x="183508" y="393632"/>
                  </a:cubicBezTo>
                  <a:cubicBezTo>
                    <a:pt x="167125" y="419611"/>
                    <a:pt x="151314" y="445780"/>
                    <a:pt x="134264" y="471187"/>
                  </a:cubicBezTo>
                  <a:cubicBezTo>
                    <a:pt x="108832" y="509251"/>
                    <a:pt x="66637" y="520194"/>
                    <a:pt x="32728" y="498307"/>
                  </a:cubicBezTo>
                  <a:cubicBezTo>
                    <a:pt x="-1181" y="476421"/>
                    <a:pt x="-9849" y="434551"/>
                    <a:pt x="13678" y="394774"/>
                  </a:cubicBezTo>
                  <a:cubicBezTo>
                    <a:pt x="37204" y="354997"/>
                    <a:pt x="65017" y="314745"/>
                    <a:pt x="88449" y="273446"/>
                  </a:cubicBezTo>
                  <a:cubicBezTo>
                    <a:pt x="93780" y="261748"/>
                    <a:pt x="93780" y="248317"/>
                    <a:pt x="88449" y="236619"/>
                  </a:cubicBezTo>
                  <a:cubicBezTo>
                    <a:pt x="65779" y="196271"/>
                    <a:pt x="39776" y="157732"/>
                    <a:pt x="15678" y="118145"/>
                  </a:cubicBezTo>
                  <a:cubicBezTo>
                    <a:pt x="-9944" y="76085"/>
                    <a:pt x="-3372" y="34214"/>
                    <a:pt x="32061" y="11662"/>
                  </a:cubicBezTo>
                  <a:cubicBezTo>
                    <a:pt x="67494" y="-10891"/>
                    <a:pt x="108261" y="52"/>
                    <a:pt x="135693" y="41161"/>
                  </a:cubicBezTo>
                  <a:cubicBezTo>
                    <a:pt x="151409" y="64951"/>
                    <a:pt x="166744" y="88741"/>
                    <a:pt x="182365" y="112721"/>
                  </a:cubicBezTo>
                  <a:cubicBezTo>
                    <a:pt x="184175" y="113863"/>
                    <a:pt x="185318" y="114053"/>
                    <a:pt x="188938" y="115766"/>
                  </a:cubicBezTo>
                  <a:close/>
                </a:path>
              </a:pathLst>
            </a:custGeom>
            <a:grpFill/>
            <a:ln w="9525" cap="flat">
              <a:noFill/>
              <a:prstDash val="solid"/>
              <a:miter/>
            </a:ln>
          </p:spPr>
          <p:txBody>
            <a:bodyPr rtlCol="0" anchor="ctr"/>
            <a:lstStyle/>
            <a:p>
              <a:endParaRPr lang="en-RO"/>
            </a:p>
          </p:txBody>
        </p:sp>
      </p:grpSp>
      <p:grpSp>
        <p:nvGrpSpPr>
          <p:cNvPr id="67" name="Graphic 65">
            <a:extLst>
              <a:ext uri="{FF2B5EF4-FFF2-40B4-BE49-F238E27FC236}">
                <a16:creationId xmlns:a16="http://schemas.microsoft.com/office/drawing/2014/main" id="{74FDB9CD-0541-9F43-BB7E-69C39FFA8F0C}"/>
              </a:ext>
            </a:extLst>
          </p:cNvPr>
          <p:cNvGrpSpPr>
            <a:grpSpLocks noChangeAspect="1"/>
          </p:cNvGrpSpPr>
          <p:nvPr/>
        </p:nvGrpSpPr>
        <p:grpSpPr>
          <a:xfrm>
            <a:off x="5386673" y="2436023"/>
            <a:ext cx="396000" cy="396000"/>
            <a:chOff x="2768600" y="1625600"/>
            <a:chExt cx="3606800" cy="3606800"/>
          </a:xfrm>
          <a:solidFill>
            <a:schemeClr val="bg1"/>
          </a:solidFill>
        </p:grpSpPr>
        <p:sp>
          <p:nvSpPr>
            <p:cNvPr id="73" name="Freeform 72">
              <a:extLst>
                <a:ext uri="{FF2B5EF4-FFF2-40B4-BE49-F238E27FC236}">
                  <a16:creationId xmlns:a16="http://schemas.microsoft.com/office/drawing/2014/main" id="{8D6B0382-9B6B-8B4C-8CA2-B9BFA487231B}"/>
                </a:ext>
              </a:extLst>
            </p:cNvPr>
            <p:cNvSpPr/>
            <p:nvPr/>
          </p:nvSpPr>
          <p:spPr>
            <a:xfrm>
              <a:off x="4660461" y="1625599"/>
              <a:ext cx="1713034" cy="1709875"/>
            </a:xfrm>
            <a:custGeom>
              <a:avLst/>
              <a:gdLst>
                <a:gd name="connsiteX0" fmla="*/ 127540 w 1713034"/>
                <a:gd name="connsiteY0" fmla="*/ 157 h 1709875"/>
                <a:gd name="connsiteX1" fmla="*/ 371451 w 1713034"/>
                <a:gd name="connsiteY1" fmla="*/ 64014 h 1709875"/>
                <a:gd name="connsiteX2" fmla="*/ 1070923 w 1713034"/>
                <a:gd name="connsiteY2" fmla="*/ 456955 h 1709875"/>
                <a:gd name="connsiteX3" fmla="*/ 1574257 w 1713034"/>
                <a:gd name="connsiteY3" fmla="*/ 1143485 h 1709875"/>
                <a:gd name="connsiteX4" fmla="*/ 1705586 w 1713034"/>
                <a:gd name="connsiteY4" fmla="*/ 1576110 h 1709875"/>
                <a:gd name="connsiteX5" fmla="*/ 1713200 w 1713034"/>
                <a:gd name="connsiteY5" fmla="*/ 1599426 h 1709875"/>
                <a:gd name="connsiteX6" fmla="*/ 1713200 w 1713034"/>
                <a:gd name="connsiteY6" fmla="*/ 1620553 h 1709875"/>
                <a:gd name="connsiteX7" fmla="*/ 1710630 w 1713034"/>
                <a:gd name="connsiteY7" fmla="*/ 1622932 h 1709875"/>
                <a:gd name="connsiteX8" fmla="*/ 1605947 w 1713034"/>
                <a:gd name="connsiteY8" fmla="*/ 1709819 h 1709875"/>
                <a:gd name="connsiteX9" fmla="*/ 1502026 w 1713034"/>
                <a:gd name="connsiteY9" fmla="*/ 1605136 h 1709875"/>
                <a:gd name="connsiteX10" fmla="*/ 1208248 w 1713034"/>
                <a:gd name="connsiteY10" fmla="*/ 911660 h 1709875"/>
                <a:gd name="connsiteX11" fmla="*/ 445395 w 1713034"/>
                <a:gd name="connsiteY11" fmla="*/ 309828 h 1709875"/>
                <a:gd name="connsiteX12" fmla="*/ 105747 w 1713034"/>
                <a:gd name="connsiteY12" fmla="*/ 209713 h 1709875"/>
                <a:gd name="connsiteX13" fmla="*/ 1064 w 1713034"/>
                <a:gd name="connsiteY13" fmla="*/ 116546 h 1709875"/>
                <a:gd name="connsiteX14" fmla="*/ 78434 w 1713034"/>
                <a:gd name="connsiteY14" fmla="*/ 633 h 17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3034" h="1709875">
                  <a:moveTo>
                    <a:pt x="127540" y="157"/>
                  </a:moveTo>
                  <a:cubicBezTo>
                    <a:pt x="208907" y="21284"/>
                    <a:pt x="291131" y="39461"/>
                    <a:pt x="371451" y="64014"/>
                  </a:cubicBezTo>
                  <a:cubicBezTo>
                    <a:pt x="630143" y="143192"/>
                    <a:pt x="868722" y="277218"/>
                    <a:pt x="1070923" y="456955"/>
                  </a:cubicBezTo>
                  <a:cubicBezTo>
                    <a:pt x="1287406" y="645760"/>
                    <a:pt x="1459313" y="880235"/>
                    <a:pt x="1574257" y="1143485"/>
                  </a:cubicBezTo>
                  <a:cubicBezTo>
                    <a:pt x="1634213" y="1282277"/>
                    <a:pt x="1678269" y="1427409"/>
                    <a:pt x="1705586" y="1576110"/>
                  </a:cubicBezTo>
                  <a:cubicBezTo>
                    <a:pt x="1707715" y="1584010"/>
                    <a:pt x="1710256" y="1591792"/>
                    <a:pt x="1713200" y="1599426"/>
                  </a:cubicBezTo>
                  <a:lnTo>
                    <a:pt x="1713200" y="1620553"/>
                  </a:lnTo>
                  <a:cubicBezTo>
                    <a:pt x="1712343" y="1621314"/>
                    <a:pt x="1711011" y="1621980"/>
                    <a:pt x="1710630" y="1622932"/>
                  </a:cubicBezTo>
                  <a:cubicBezTo>
                    <a:pt x="1688837" y="1683363"/>
                    <a:pt x="1653530" y="1712864"/>
                    <a:pt x="1605947" y="1709819"/>
                  </a:cubicBezTo>
                  <a:cubicBezTo>
                    <a:pt x="1548847" y="1706202"/>
                    <a:pt x="1514873" y="1673275"/>
                    <a:pt x="1502026" y="1605136"/>
                  </a:cubicBezTo>
                  <a:cubicBezTo>
                    <a:pt x="1457066" y="1354954"/>
                    <a:pt x="1356687" y="1118005"/>
                    <a:pt x="1208248" y="911660"/>
                  </a:cubicBezTo>
                  <a:cubicBezTo>
                    <a:pt x="1011444" y="638723"/>
                    <a:pt x="759063" y="433449"/>
                    <a:pt x="445395" y="309828"/>
                  </a:cubicBezTo>
                  <a:cubicBezTo>
                    <a:pt x="336049" y="266718"/>
                    <a:pt x="219661" y="240738"/>
                    <a:pt x="105747" y="209713"/>
                  </a:cubicBezTo>
                  <a:cubicBezTo>
                    <a:pt x="40653" y="191917"/>
                    <a:pt x="6774" y="165080"/>
                    <a:pt x="1064" y="116546"/>
                  </a:cubicBezTo>
                  <a:cubicBezTo>
                    <a:pt x="-4836" y="65822"/>
                    <a:pt x="18004" y="31467"/>
                    <a:pt x="78434" y="633"/>
                  </a:cubicBezTo>
                  <a:close/>
                </a:path>
              </a:pathLst>
            </a:custGeom>
            <a:grpFill/>
            <a:ln w="9500"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27C0315A-7BAA-AC41-A4E6-E31FC3AC6488}"/>
                </a:ext>
              </a:extLst>
            </p:cNvPr>
            <p:cNvSpPr/>
            <p:nvPr/>
          </p:nvSpPr>
          <p:spPr>
            <a:xfrm>
              <a:off x="2768913" y="1830915"/>
              <a:ext cx="3384366" cy="3401374"/>
            </a:xfrm>
            <a:custGeom>
              <a:avLst/>
              <a:gdLst>
                <a:gd name="connsiteX0" fmla="*/ 1117389 w 3384366"/>
                <a:gd name="connsiteY0" fmla="*/ 1302750 h 3401374"/>
                <a:gd name="connsiteX1" fmla="*/ 2092747 w 3384366"/>
                <a:gd name="connsiteY1" fmla="*/ 2274969 h 3401374"/>
                <a:gd name="connsiteX2" fmla="*/ 2173924 w 3384366"/>
                <a:gd name="connsiteY2" fmla="*/ 2184941 h 3401374"/>
                <a:gd name="connsiteX3" fmla="*/ 2371679 w 3384366"/>
                <a:gd name="connsiteY3" fmla="*/ 1994609 h 3401374"/>
                <a:gd name="connsiteX4" fmla="*/ 2810776 w 3384366"/>
                <a:gd name="connsiteY4" fmla="*/ 1998987 h 3401374"/>
                <a:gd name="connsiteX5" fmla="*/ 3297266 w 3384366"/>
                <a:gd name="connsiteY5" fmla="*/ 2488331 h 3401374"/>
                <a:gd name="connsiteX6" fmla="*/ 3304879 w 3384366"/>
                <a:gd name="connsiteY6" fmla="*/ 2927143 h 3401374"/>
                <a:gd name="connsiteX7" fmla="*/ 3157467 w 3384366"/>
                <a:gd name="connsiteY7" fmla="*/ 3083120 h 3401374"/>
                <a:gd name="connsiteX8" fmla="*/ 2968086 w 3384366"/>
                <a:gd name="connsiteY8" fmla="*/ 3271835 h 3401374"/>
                <a:gd name="connsiteX9" fmla="*/ 2523850 w 3384366"/>
                <a:gd name="connsiteY9" fmla="*/ 3398311 h 3401374"/>
                <a:gd name="connsiteX10" fmla="*/ 1684674 w 3384366"/>
                <a:gd name="connsiteY10" fmla="*/ 3101773 h 3401374"/>
                <a:gd name="connsiteX11" fmla="*/ 823896 w 3384366"/>
                <a:gd name="connsiteY11" fmla="*/ 2426093 h 3401374"/>
                <a:gd name="connsiteX12" fmla="*/ 105105 w 3384366"/>
                <a:gd name="connsiteY12" fmla="*/ 1308746 h 3401374"/>
                <a:gd name="connsiteX13" fmla="*/ 422 w 3384366"/>
                <a:gd name="connsiteY13" fmla="*/ 829965 h 3401374"/>
                <a:gd name="connsiteX14" fmla="*/ 158684 w 3384366"/>
                <a:gd name="connsiteY14" fmla="*/ 389155 h 3401374"/>
                <a:gd name="connsiteX15" fmla="*/ 448655 w 3384366"/>
                <a:gd name="connsiteY15" fmla="*/ 101562 h 3401374"/>
                <a:gd name="connsiteX16" fmla="*/ 932480 w 3384366"/>
                <a:gd name="connsiteY16" fmla="*/ 109366 h 3401374"/>
                <a:gd name="connsiteX17" fmla="*/ 1400413 w 3384366"/>
                <a:gd name="connsiteY17" fmla="*/ 582437 h 3401374"/>
                <a:gd name="connsiteX18" fmla="*/ 1402887 w 3384366"/>
                <a:gd name="connsiteY18" fmla="*/ 1016681 h 3401374"/>
                <a:gd name="connsiteX19" fmla="*/ 1147747 w 3384366"/>
                <a:gd name="connsiteY19" fmla="*/ 1279054 h 3401374"/>
                <a:gd name="connsiteX20" fmla="*/ 1117389 w 3384366"/>
                <a:gd name="connsiteY20" fmla="*/ 1302750 h 3401374"/>
                <a:gd name="connsiteX21" fmla="*/ 2574193 w 3384366"/>
                <a:gd name="connsiteY21" fmla="*/ 3197129 h 3401374"/>
                <a:gd name="connsiteX22" fmla="*/ 2881295 w 3384366"/>
                <a:gd name="connsiteY22" fmla="*/ 3075697 h 3401374"/>
                <a:gd name="connsiteX23" fmla="*/ 3102556 w 3384366"/>
                <a:gd name="connsiteY23" fmla="*/ 2848916 h 3401374"/>
                <a:gd name="connsiteX24" fmla="*/ 3142431 w 3384366"/>
                <a:gd name="connsiteY24" fmla="*/ 2804283 h 3401374"/>
                <a:gd name="connsiteX25" fmla="*/ 3138910 w 3384366"/>
                <a:gd name="connsiteY25" fmla="*/ 2614902 h 3401374"/>
                <a:gd name="connsiteX26" fmla="*/ 3100843 w 3384366"/>
                <a:gd name="connsiteY26" fmla="*/ 2573600 h 3401374"/>
                <a:gd name="connsiteX27" fmla="*/ 2861785 w 3384366"/>
                <a:gd name="connsiteY27" fmla="*/ 2334543 h 3401374"/>
                <a:gd name="connsiteX28" fmla="*/ 2689535 w 3384366"/>
                <a:gd name="connsiteY28" fmla="*/ 2163243 h 3401374"/>
                <a:gd name="connsiteX29" fmla="*/ 2491303 w 3384366"/>
                <a:gd name="connsiteY29" fmla="*/ 2158295 h 3401374"/>
                <a:gd name="connsiteX30" fmla="*/ 2455616 w 3384366"/>
                <a:gd name="connsiteY30" fmla="*/ 2192269 h 3401374"/>
                <a:gd name="connsiteX31" fmla="*/ 2213799 w 3384366"/>
                <a:gd name="connsiteY31" fmla="*/ 2433516 h 3401374"/>
                <a:gd name="connsiteX32" fmla="*/ 2020611 w 3384366"/>
                <a:gd name="connsiteY32" fmla="*/ 2465301 h 3401374"/>
                <a:gd name="connsiteX33" fmla="*/ 1874817 w 3384366"/>
                <a:gd name="connsiteY33" fmla="*/ 2387360 h 3401374"/>
                <a:gd name="connsiteX34" fmla="*/ 1310576 w 3384366"/>
                <a:gd name="connsiteY34" fmla="*/ 1918857 h 3401374"/>
                <a:gd name="connsiteX35" fmla="*/ 937905 w 3384366"/>
                <a:gd name="connsiteY35" fmla="*/ 1388590 h 3401374"/>
                <a:gd name="connsiteX36" fmla="*/ 983490 w 3384366"/>
                <a:gd name="connsiteY36" fmla="*/ 1150009 h 3401374"/>
                <a:gd name="connsiteX37" fmla="*/ 1235109 w 3384366"/>
                <a:gd name="connsiteY37" fmla="*/ 899055 h 3401374"/>
                <a:gd name="connsiteX38" fmla="*/ 1237774 w 3384366"/>
                <a:gd name="connsiteY38" fmla="*/ 703679 h 3401374"/>
                <a:gd name="connsiteX39" fmla="*/ 1209224 w 3384366"/>
                <a:gd name="connsiteY39" fmla="*/ 672655 h 3401374"/>
                <a:gd name="connsiteX40" fmla="*/ 811144 w 3384366"/>
                <a:gd name="connsiteY40" fmla="*/ 273908 h 3401374"/>
                <a:gd name="connsiteX41" fmla="*/ 564377 w 3384366"/>
                <a:gd name="connsiteY41" fmla="*/ 272005 h 3401374"/>
                <a:gd name="connsiteX42" fmla="*/ 321323 w 3384366"/>
                <a:gd name="connsiteY42" fmla="*/ 516963 h 3401374"/>
                <a:gd name="connsiteX43" fmla="*/ 231962 w 3384366"/>
                <a:gd name="connsiteY43" fmla="*/ 653622 h 3401374"/>
                <a:gd name="connsiteX44" fmla="*/ 224444 w 3384366"/>
                <a:gd name="connsiteY44" fmla="*/ 986703 h 3401374"/>
                <a:gd name="connsiteX45" fmla="*/ 401358 w 3384366"/>
                <a:gd name="connsiteY45" fmla="*/ 1474525 h 3401374"/>
                <a:gd name="connsiteX46" fmla="*/ 919062 w 3384366"/>
                <a:gd name="connsiteY46" fmla="*/ 2225577 h 3401374"/>
                <a:gd name="connsiteX47" fmla="*/ 2220651 w 3384366"/>
                <a:gd name="connsiteY47" fmla="*/ 3123947 h 3401374"/>
                <a:gd name="connsiteX48" fmla="*/ 2574193 w 3384366"/>
                <a:gd name="connsiteY48" fmla="*/ 3197129 h 34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4366" h="3401374">
                  <a:moveTo>
                    <a:pt x="1117389" y="1302750"/>
                  </a:moveTo>
                  <a:cubicBezTo>
                    <a:pt x="1352449" y="1719674"/>
                    <a:pt x="1671161" y="2041335"/>
                    <a:pt x="2092747" y="2274969"/>
                  </a:cubicBezTo>
                  <a:cubicBezTo>
                    <a:pt x="2120631" y="2243849"/>
                    <a:pt x="2145850" y="2212920"/>
                    <a:pt x="2173924" y="2184941"/>
                  </a:cubicBezTo>
                  <a:cubicBezTo>
                    <a:pt x="2238923" y="2120514"/>
                    <a:pt x="2302684" y="2054373"/>
                    <a:pt x="2371679" y="1994609"/>
                  </a:cubicBezTo>
                  <a:cubicBezTo>
                    <a:pt x="2502343" y="1881361"/>
                    <a:pt x="2685728" y="1879838"/>
                    <a:pt x="2810776" y="1998987"/>
                  </a:cubicBezTo>
                  <a:cubicBezTo>
                    <a:pt x="2977317" y="2157597"/>
                    <a:pt x="3139481" y="2320712"/>
                    <a:pt x="3297266" y="2488331"/>
                  </a:cubicBezTo>
                  <a:cubicBezTo>
                    <a:pt x="3412512" y="2610715"/>
                    <a:pt x="3412132" y="2797431"/>
                    <a:pt x="3304879" y="2927143"/>
                  </a:cubicBezTo>
                  <a:cubicBezTo>
                    <a:pt x="3259390" y="2982149"/>
                    <a:pt x="3207429" y="3031826"/>
                    <a:pt x="3157467" y="3083120"/>
                  </a:cubicBezTo>
                  <a:cubicBezTo>
                    <a:pt x="3095133" y="3146882"/>
                    <a:pt x="3035559" y="3214069"/>
                    <a:pt x="2968086" y="3271835"/>
                  </a:cubicBezTo>
                  <a:cubicBezTo>
                    <a:pt x="2840563" y="3380990"/>
                    <a:pt x="2688393" y="3412586"/>
                    <a:pt x="2523850" y="3398311"/>
                  </a:cubicBezTo>
                  <a:cubicBezTo>
                    <a:pt x="2218367" y="3371855"/>
                    <a:pt x="1947428" y="3247663"/>
                    <a:pt x="1684674" y="3101773"/>
                  </a:cubicBezTo>
                  <a:cubicBezTo>
                    <a:pt x="1363766" y="2923567"/>
                    <a:pt x="1073217" y="2695496"/>
                    <a:pt x="823896" y="2426093"/>
                  </a:cubicBezTo>
                  <a:cubicBezTo>
                    <a:pt x="517651" y="2097103"/>
                    <a:pt x="264414" y="1732711"/>
                    <a:pt x="105105" y="1308746"/>
                  </a:cubicBezTo>
                  <a:cubicBezTo>
                    <a:pt x="47054" y="1154386"/>
                    <a:pt x="4419" y="996315"/>
                    <a:pt x="422" y="829965"/>
                  </a:cubicBezTo>
                  <a:cubicBezTo>
                    <a:pt x="-3575" y="663614"/>
                    <a:pt x="38489" y="511443"/>
                    <a:pt x="158684" y="389155"/>
                  </a:cubicBezTo>
                  <a:cubicBezTo>
                    <a:pt x="253850" y="291990"/>
                    <a:pt x="346066" y="190638"/>
                    <a:pt x="448655" y="101562"/>
                  </a:cubicBezTo>
                  <a:cubicBezTo>
                    <a:pt x="606726" y="-35667"/>
                    <a:pt x="779739" y="-34145"/>
                    <a:pt x="932480" y="109366"/>
                  </a:cubicBezTo>
                  <a:cubicBezTo>
                    <a:pt x="1094263" y="261632"/>
                    <a:pt x="1249384" y="420179"/>
                    <a:pt x="1400413" y="582437"/>
                  </a:cubicBezTo>
                  <a:cubicBezTo>
                    <a:pt x="1515088" y="706153"/>
                    <a:pt x="1513946" y="890490"/>
                    <a:pt x="1402887" y="1016681"/>
                  </a:cubicBezTo>
                  <a:cubicBezTo>
                    <a:pt x="1322377" y="1108135"/>
                    <a:pt x="1233301" y="1192072"/>
                    <a:pt x="1147747" y="1279054"/>
                  </a:cubicBezTo>
                  <a:cubicBezTo>
                    <a:pt x="1138110" y="1287553"/>
                    <a:pt x="1127973" y="1295466"/>
                    <a:pt x="1117389" y="1302750"/>
                  </a:cubicBezTo>
                  <a:close/>
                  <a:moveTo>
                    <a:pt x="2574193" y="3197129"/>
                  </a:moveTo>
                  <a:cubicBezTo>
                    <a:pt x="2705618" y="3197891"/>
                    <a:pt x="2802592" y="3159063"/>
                    <a:pt x="2881295" y="3075697"/>
                  </a:cubicBezTo>
                  <a:cubicBezTo>
                    <a:pt x="2954002" y="2999089"/>
                    <a:pt x="3028897" y="2924573"/>
                    <a:pt x="3102556" y="2848916"/>
                  </a:cubicBezTo>
                  <a:cubicBezTo>
                    <a:pt x="3116717" y="2834839"/>
                    <a:pt x="3130032" y="2819935"/>
                    <a:pt x="3142431" y="2804283"/>
                  </a:cubicBezTo>
                  <a:cubicBezTo>
                    <a:pt x="3190775" y="2741283"/>
                    <a:pt x="3189443" y="2675904"/>
                    <a:pt x="3138910" y="2614902"/>
                  </a:cubicBezTo>
                  <a:cubicBezTo>
                    <a:pt x="3126919" y="2600532"/>
                    <a:pt x="3113881" y="2586923"/>
                    <a:pt x="3100843" y="2573600"/>
                  </a:cubicBezTo>
                  <a:cubicBezTo>
                    <a:pt x="3021284" y="2493851"/>
                    <a:pt x="2941598" y="2414165"/>
                    <a:pt x="2861785" y="2334543"/>
                  </a:cubicBezTo>
                  <a:cubicBezTo>
                    <a:pt x="2804686" y="2277443"/>
                    <a:pt x="2747586" y="2219201"/>
                    <a:pt x="2689535" y="2163243"/>
                  </a:cubicBezTo>
                  <a:cubicBezTo>
                    <a:pt x="2626820" y="2103098"/>
                    <a:pt x="2557158" y="2102242"/>
                    <a:pt x="2491303" y="2158295"/>
                  </a:cubicBezTo>
                  <a:cubicBezTo>
                    <a:pt x="2478837" y="2168953"/>
                    <a:pt x="2467226" y="2180659"/>
                    <a:pt x="2455616" y="2192269"/>
                  </a:cubicBezTo>
                  <a:cubicBezTo>
                    <a:pt x="2375010" y="2272685"/>
                    <a:pt x="2294975" y="2354052"/>
                    <a:pt x="2213799" y="2433516"/>
                  </a:cubicBezTo>
                  <a:cubicBezTo>
                    <a:pt x="2155652" y="2490615"/>
                    <a:pt x="2091034" y="2500893"/>
                    <a:pt x="2020611" y="2465301"/>
                  </a:cubicBezTo>
                  <a:cubicBezTo>
                    <a:pt x="1971410" y="2440463"/>
                    <a:pt x="1922114" y="2415529"/>
                    <a:pt x="1874817" y="2387360"/>
                  </a:cubicBezTo>
                  <a:cubicBezTo>
                    <a:pt x="1662310" y="2260599"/>
                    <a:pt x="1477497" y="2100339"/>
                    <a:pt x="1310576" y="1918857"/>
                  </a:cubicBezTo>
                  <a:cubicBezTo>
                    <a:pt x="1163163" y="1758597"/>
                    <a:pt x="1028694" y="1588915"/>
                    <a:pt x="937905" y="1388590"/>
                  </a:cubicBezTo>
                  <a:cubicBezTo>
                    <a:pt x="890322" y="1282861"/>
                    <a:pt x="899838" y="1230900"/>
                    <a:pt x="983490" y="1150009"/>
                  </a:cubicBezTo>
                  <a:cubicBezTo>
                    <a:pt x="1068568" y="1067499"/>
                    <a:pt x="1153742" y="984990"/>
                    <a:pt x="1235109" y="899055"/>
                  </a:cubicBezTo>
                  <a:cubicBezTo>
                    <a:pt x="1295349" y="835579"/>
                    <a:pt x="1293636" y="770486"/>
                    <a:pt x="1237774" y="703679"/>
                  </a:cubicBezTo>
                  <a:cubicBezTo>
                    <a:pt x="1228257" y="692925"/>
                    <a:pt x="1218741" y="682552"/>
                    <a:pt x="1209224" y="672655"/>
                  </a:cubicBezTo>
                  <a:cubicBezTo>
                    <a:pt x="1076689" y="539422"/>
                    <a:pt x="943996" y="406507"/>
                    <a:pt x="811144" y="273908"/>
                  </a:cubicBezTo>
                  <a:cubicBezTo>
                    <a:pt x="725494" y="188259"/>
                    <a:pt x="649932" y="187592"/>
                    <a:pt x="564377" y="272005"/>
                  </a:cubicBezTo>
                  <a:cubicBezTo>
                    <a:pt x="482439" y="352801"/>
                    <a:pt x="399074" y="432265"/>
                    <a:pt x="321323" y="516963"/>
                  </a:cubicBezTo>
                  <a:cubicBezTo>
                    <a:pt x="283536" y="556752"/>
                    <a:pt x="253261" y="603051"/>
                    <a:pt x="231962" y="653622"/>
                  </a:cubicBezTo>
                  <a:cubicBezTo>
                    <a:pt x="189327" y="762016"/>
                    <a:pt x="201699" y="875644"/>
                    <a:pt x="224444" y="986703"/>
                  </a:cubicBezTo>
                  <a:cubicBezTo>
                    <a:pt x="259465" y="1158003"/>
                    <a:pt x="324368" y="1318643"/>
                    <a:pt x="401358" y="1474525"/>
                  </a:cubicBezTo>
                  <a:cubicBezTo>
                    <a:pt x="537350" y="1749937"/>
                    <a:pt x="714264" y="1997940"/>
                    <a:pt x="919062" y="2225577"/>
                  </a:cubicBezTo>
                  <a:cubicBezTo>
                    <a:pt x="1281170" y="2628511"/>
                    <a:pt x="1710655" y="2935042"/>
                    <a:pt x="2220651" y="3123947"/>
                  </a:cubicBezTo>
                  <a:cubicBezTo>
                    <a:pt x="2334060" y="3166284"/>
                    <a:pt x="2453296" y="3190966"/>
                    <a:pt x="2574193" y="3197129"/>
                  </a:cubicBezTo>
                  <a:close/>
                </a:path>
              </a:pathLst>
            </a:custGeom>
            <a:grpFill/>
            <a:ln w="9500"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A337A485-C2B3-164B-9224-E365581E824F}"/>
                </a:ext>
              </a:extLst>
            </p:cNvPr>
            <p:cNvSpPr/>
            <p:nvPr/>
          </p:nvSpPr>
          <p:spPr>
            <a:xfrm>
              <a:off x="4631719" y="2280438"/>
              <a:ext cx="1085550" cy="1086145"/>
            </a:xfrm>
            <a:custGeom>
              <a:avLst/>
              <a:gdLst>
                <a:gd name="connsiteX0" fmla="*/ 124782 w 1085550"/>
                <a:gd name="connsiteY0" fmla="*/ 157 h 1086145"/>
                <a:gd name="connsiteX1" fmla="*/ 303314 w 1085550"/>
                <a:gd name="connsiteY1" fmla="*/ 49168 h 1086145"/>
                <a:gd name="connsiteX2" fmla="*/ 1083106 w 1085550"/>
                <a:gd name="connsiteY2" fmla="*/ 957720 h 1086145"/>
                <a:gd name="connsiteX3" fmla="*/ 1008306 w 1085550"/>
                <a:gd name="connsiteY3" fmla="*/ 1083054 h 1086145"/>
                <a:gd name="connsiteX4" fmla="*/ 883543 w 1085550"/>
                <a:gd name="connsiteY4" fmla="*/ 1006921 h 1086145"/>
                <a:gd name="connsiteX5" fmla="*/ 810645 w 1085550"/>
                <a:gd name="connsiteY5" fmla="*/ 772717 h 1086145"/>
                <a:gd name="connsiteX6" fmla="*/ 92806 w 1085550"/>
                <a:gd name="connsiteY6" fmla="*/ 205145 h 1086145"/>
                <a:gd name="connsiteX7" fmla="*/ 210 w 1085550"/>
                <a:gd name="connsiteY7" fmla="*/ 99796 h 1086145"/>
                <a:gd name="connsiteX8" fmla="*/ 124782 w 1085550"/>
                <a:gd name="connsiteY8" fmla="*/ 157 h 108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550" h="1086145">
                  <a:moveTo>
                    <a:pt x="124782" y="157"/>
                  </a:moveTo>
                  <a:cubicBezTo>
                    <a:pt x="170462" y="12529"/>
                    <a:pt x="238982" y="25186"/>
                    <a:pt x="303314" y="49168"/>
                  </a:cubicBezTo>
                  <a:cubicBezTo>
                    <a:pt x="729659" y="208413"/>
                    <a:pt x="989590" y="511263"/>
                    <a:pt x="1083106" y="957720"/>
                  </a:cubicBezTo>
                  <a:cubicBezTo>
                    <a:pt x="1095383" y="1016152"/>
                    <a:pt x="1063312" y="1068684"/>
                    <a:pt x="1008306" y="1083054"/>
                  </a:cubicBezTo>
                  <a:cubicBezTo>
                    <a:pt x="954917" y="1097043"/>
                    <a:pt x="901339" y="1064782"/>
                    <a:pt x="883543" y="1006921"/>
                  </a:cubicBezTo>
                  <a:cubicBezTo>
                    <a:pt x="859466" y="928694"/>
                    <a:pt x="844334" y="846471"/>
                    <a:pt x="810645" y="772717"/>
                  </a:cubicBezTo>
                  <a:cubicBezTo>
                    <a:pt x="668562" y="462951"/>
                    <a:pt x="427696" y="273665"/>
                    <a:pt x="92806" y="205145"/>
                  </a:cubicBezTo>
                  <a:cubicBezTo>
                    <a:pt x="31424" y="192583"/>
                    <a:pt x="-1218" y="154993"/>
                    <a:pt x="210" y="99796"/>
                  </a:cubicBezTo>
                  <a:cubicBezTo>
                    <a:pt x="1637" y="44600"/>
                    <a:pt x="45985" y="443"/>
                    <a:pt x="124782" y="157"/>
                  </a:cubicBezTo>
                  <a:close/>
                </a:path>
              </a:pathLst>
            </a:custGeom>
            <a:grpFill/>
            <a:ln w="9500" cap="flat">
              <a:noFill/>
              <a:prstDash val="solid"/>
              <a:miter/>
            </a:ln>
          </p:spPr>
          <p:txBody>
            <a:bodyPr rtlCol="0" anchor="ctr"/>
            <a:lstStyle/>
            <a:p>
              <a:endParaRPr lang="en-RO"/>
            </a:p>
          </p:txBody>
        </p:sp>
      </p:grpSp>
      <p:grpSp>
        <p:nvGrpSpPr>
          <p:cNvPr id="104" name="Graphic 76">
            <a:extLst>
              <a:ext uri="{FF2B5EF4-FFF2-40B4-BE49-F238E27FC236}">
                <a16:creationId xmlns:a16="http://schemas.microsoft.com/office/drawing/2014/main" id="{ABC55FEC-C5B4-A946-83AA-755EB0C0BCF4}"/>
              </a:ext>
            </a:extLst>
          </p:cNvPr>
          <p:cNvGrpSpPr>
            <a:grpSpLocks noChangeAspect="1"/>
          </p:cNvGrpSpPr>
          <p:nvPr/>
        </p:nvGrpSpPr>
        <p:grpSpPr>
          <a:xfrm>
            <a:off x="3255719" y="2393008"/>
            <a:ext cx="504000" cy="464100"/>
            <a:chOff x="3048000" y="2025650"/>
            <a:chExt cx="3048000" cy="2806700"/>
          </a:xfrm>
          <a:solidFill>
            <a:schemeClr val="bg1"/>
          </a:solidFill>
        </p:grpSpPr>
        <p:sp>
          <p:nvSpPr>
            <p:cNvPr id="105" name="Freeform 104">
              <a:extLst>
                <a:ext uri="{FF2B5EF4-FFF2-40B4-BE49-F238E27FC236}">
                  <a16:creationId xmlns:a16="http://schemas.microsoft.com/office/drawing/2014/main" id="{B621E4CA-E2B2-B043-A0D1-6C38778DF1AD}"/>
                </a:ext>
              </a:extLst>
            </p:cNvPr>
            <p:cNvSpPr/>
            <p:nvPr/>
          </p:nvSpPr>
          <p:spPr>
            <a:xfrm>
              <a:off x="3048009" y="2374025"/>
              <a:ext cx="596354" cy="1358233"/>
            </a:xfrm>
            <a:custGeom>
              <a:avLst/>
              <a:gdLst>
                <a:gd name="connsiteX0" fmla="*/ 596490 w 596354"/>
                <a:gd name="connsiteY0" fmla="*/ 1171737 h 1358233"/>
                <a:gd name="connsiteX1" fmla="*/ 446281 w 596354"/>
                <a:gd name="connsiteY1" fmla="*/ 1356789 h 1358233"/>
                <a:gd name="connsiteX2" fmla="*/ 246732 w 596354"/>
                <a:gd name="connsiteY2" fmla="*/ 1218166 h 1358233"/>
                <a:gd name="connsiteX3" fmla="*/ 109953 w 596354"/>
                <a:gd name="connsiteY3" fmla="*/ 665199 h 1358233"/>
                <a:gd name="connsiteX4" fmla="*/ 7559 w 596354"/>
                <a:gd name="connsiteY4" fmla="*/ 250378 h 1358233"/>
                <a:gd name="connsiteX5" fmla="*/ 151101 w 596354"/>
                <a:gd name="connsiteY5" fmla="*/ 18992 h 1358233"/>
                <a:gd name="connsiteX6" fmla="*/ 259876 w 596354"/>
                <a:gd name="connsiteY6" fmla="*/ 629 h 1358233"/>
                <a:gd name="connsiteX7" fmla="*/ 438470 w 596354"/>
                <a:gd name="connsiteY7" fmla="*/ 141440 h 1358233"/>
                <a:gd name="connsiteX8" fmla="*/ 531053 w 596354"/>
                <a:gd name="connsiteY8" fmla="*/ 736365 h 1358233"/>
                <a:gd name="connsiteX9" fmla="*/ 592013 w 596354"/>
                <a:gd name="connsiteY9" fmla="*/ 1134250 h 1358233"/>
                <a:gd name="connsiteX10" fmla="*/ 596490 w 596354"/>
                <a:gd name="connsiteY10" fmla="*/ 1171737 h 1358233"/>
                <a:gd name="connsiteX11" fmla="*/ 481618 w 596354"/>
                <a:gd name="connsiteY11" fmla="*/ 1175733 h 1358233"/>
                <a:gd name="connsiteX12" fmla="*/ 478570 w 596354"/>
                <a:gd name="connsiteY12" fmla="*/ 1152042 h 1358233"/>
                <a:gd name="connsiteX13" fmla="*/ 381320 w 596354"/>
                <a:gd name="connsiteY13" fmla="*/ 514778 h 1358233"/>
                <a:gd name="connsiteX14" fmla="*/ 330076 w 596354"/>
                <a:gd name="connsiteY14" fmla="*/ 180258 h 1358233"/>
                <a:gd name="connsiteX15" fmla="*/ 239397 w 596354"/>
                <a:gd name="connsiteY15" fmla="*/ 117654 h 1358233"/>
                <a:gd name="connsiteX16" fmla="*/ 187105 w 596354"/>
                <a:gd name="connsiteY16" fmla="*/ 128691 h 1358233"/>
                <a:gd name="connsiteX17" fmla="*/ 120430 w 596354"/>
                <a:gd name="connsiteY17" fmla="*/ 233823 h 1358233"/>
                <a:gd name="connsiteX18" fmla="*/ 268544 w 596354"/>
                <a:gd name="connsiteY18" fmla="*/ 831603 h 1358233"/>
                <a:gd name="connsiteX19" fmla="*/ 359603 w 596354"/>
                <a:gd name="connsiteY19" fmla="*/ 1194190 h 1358233"/>
                <a:gd name="connsiteX20" fmla="*/ 430755 w 596354"/>
                <a:gd name="connsiteY20" fmla="*/ 1243474 h 1358233"/>
                <a:gd name="connsiteX21" fmla="*/ 481618 w 596354"/>
                <a:gd name="connsiteY21" fmla="*/ 1175733 h 135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6354" h="1358233">
                  <a:moveTo>
                    <a:pt x="596490" y="1171737"/>
                  </a:moveTo>
                  <a:cubicBezTo>
                    <a:pt x="597061" y="1269924"/>
                    <a:pt x="531910" y="1346228"/>
                    <a:pt x="446281" y="1356789"/>
                  </a:cubicBezTo>
                  <a:cubicBezTo>
                    <a:pt x="351031" y="1368491"/>
                    <a:pt x="270639" y="1313689"/>
                    <a:pt x="246732" y="1218166"/>
                  </a:cubicBezTo>
                  <a:cubicBezTo>
                    <a:pt x="200631" y="1033970"/>
                    <a:pt x="155482" y="849489"/>
                    <a:pt x="109953" y="665199"/>
                  </a:cubicBezTo>
                  <a:cubicBezTo>
                    <a:pt x="75726" y="526862"/>
                    <a:pt x="41595" y="388588"/>
                    <a:pt x="7559" y="250378"/>
                  </a:cubicBezTo>
                  <a:cubicBezTo>
                    <a:pt x="-21016" y="134304"/>
                    <a:pt x="34229" y="44490"/>
                    <a:pt x="151101" y="18992"/>
                  </a:cubicBezTo>
                  <a:cubicBezTo>
                    <a:pt x="186815" y="10003"/>
                    <a:pt x="223188" y="3863"/>
                    <a:pt x="259876" y="629"/>
                  </a:cubicBezTo>
                  <a:cubicBezTo>
                    <a:pt x="347064" y="-6149"/>
                    <a:pt x="424821" y="55157"/>
                    <a:pt x="438470" y="141440"/>
                  </a:cubicBezTo>
                  <a:cubicBezTo>
                    <a:pt x="471045" y="339431"/>
                    <a:pt x="500478" y="537993"/>
                    <a:pt x="531053" y="736365"/>
                  </a:cubicBezTo>
                  <a:cubicBezTo>
                    <a:pt x="551500" y="868994"/>
                    <a:pt x="571820" y="1001622"/>
                    <a:pt x="592013" y="1134250"/>
                  </a:cubicBezTo>
                  <a:cubicBezTo>
                    <a:pt x="594394" y="1149949"/>
                    <a:pt x="595728" y="1165172"/>
                    <a:pt x="596490" y="1171737"/>
                  </a:cubicBezTo>
                  <a:close/>
                  <a:moveTo>
                    <a:pt x="481618" y="1175733"/>
                  </a:moveTo>
                  <a:cubicBezTo>
                    <a:pt x="480951" y="1170880"/>
                    <a:pt x="479999" y="1161461"/>
                    <a:pt x="478570" y="1152042"/>
                  </a:cubicBezTo>
                  <a:cubicBezTo>
                    <a:pt x="445995" y="939621"/>
                    <a:pt x="413578" y="727200"/>
                    <a:pt x="381320" y="514778"/>
                  </a:cubicBezTo>
                  <a:cubicBezTo>
                    <a:pt x="364175" y="403272"/>
                    <a:pt x="347601" y="291670"/>
                    <a:pt x="330076" y="180258"/>
                  </a:cubicBezTo>
                  <a:cubicBezTo>
                    <a:pt x="321598" y="126407"/>
                    <a:pt x="292737" y="106998"/>
                    <a:pt x="239397" y="117654"/>
                  </a:cubicBezTo>
                  <a:cubicBezTo>
                    <a:pt x="221872" y="121174"/>
                    <a:pt x="204536" y="125266"/>
                    <a:pt x="187105" y="128691"/>
                  </a:cubicBezTo>
                  <a:cubicBezTo>
                    <a:pt x="119668" y="142106"/>
                    <a:pt x="103761" y="166748"/>
                    <a:pt x="120430" y="233823"/>
                  </a:cubicBezTo>
                  <a:cubicBezTo>
                    <a:pt x="169833" y="433051"/>
                    <a:pt x="219205" y="632311"/>
                    <a:pt x="268544" y="831603"/>
                  </a:cubicBezTo>
                  <a:cubicBezTo>
                    <a:pt x="298643" y="952529"/>
                    <a:pt x="328551" y="1073550"/>
                    <a:pt x="359603" y="1194190"/>
                  </a:cubicBezTo>
                  <a:cubicBezTo>
                    <a:pt x="369128" y="1231676"/>
                    <a:pt x="396084" y="1248612"/>
                    <a:pt x="430755" y="1243474"/>
                  </a:cubicBezTo>
                  <a:cubicBezTo>
                    <a:pt x="460663" y="1238907"/>
                    <a:pt x="481142" y="1213694"/>
                    <a:pt x="481618" y="1175733"/>
                  </a:cubicBezTo>
                  <a:close/>
                </a:path>
              </a:pathLst>
            </a:custGeom>
            <a:grpFill/>
            <a:ln w="9525" cap="flat">
              <a:noFill/>
              <a:prstDash val="solid"/>
              <a:miter/>
            </a:ln>
          </p:spPr>
          <p:txBody>
            <a:bodyPr rtlCol="0" anchor="ctr"/>
            <a:lstStyle/>
            <a:p>
              <a:endParaRPr lang="en-RO"/>
            </a:p>
          </p:txBody>
        </p:sp>
        <p:sp>
          <p:nvSpPr>
            <p:cNvPr id="106" name="Freeform 105">
              <a:extLst>
                <a:ext uri="{FF2B5EF4-FFF2-40B4-BE49-F238E27FC236}">
                  <a16:creationId xmlns:a16="http://schemas.microsoft.com/office/drawing/2014/main" id="{7F33AFAD-00DD-F942-B645-6D9B97C97C49}"/>
                </a:ext>
              </a:extLst>
            </p:cNvPr>
            <p:cNvSpPr/>
            <p:nvPr/>
          </p:nvSpPr>
          <p:spPr>
            <a:xfrm>
              <a:off x="4384580" y="2766427"/>
              <a:ext cx="445068" cy="1371002"/>
            </a:xfrm>
            <a:custGeom>
              <a:avLst/>
              <a:gdLst>
                <a:gd name="connsiteX0" fmla="*/ 423683 w 445068"/>
                <a:gd name="connsiteY0" fmla="*/ 680291 h 1371002"/>
                <a:gd name="connsiteX1" fmla="*/ 400823 w 445068"/>
                <a:gd name="connsiteY1" fmla="*/ 1193299 h 1371002"/>
                <a:gd name="connsiteX2" fmla="*/ 224134 w 445068"/>
                <a:gd name="connsiteY2" fmla="*/ 1371120 h 1371002"/>
                <a:gd name="connsiteX3" fmla="*/ 46207 w 445068"/>
                <a:gd name="connsiteY3" fmla="*/ 1194440 h 1371002"/>
                <a:gd name="connsiteX4" fmla="*/ 487 w 445068"/>
                <a:gd name="connsiteY4" fmla="*/ 204198 h 1371002"/>
                <a:gd name="connsiteX5" fmla="*/ 201465 w 445068"/>
                <a:gd name="connsiteY5" fmla="*/ 879 h 1371002"/>
                <a:gd name="connsiteX6" fmla="*/ 269283 w 445068"/>
                <a:gd name="connsiteY6" fmla="*/ 879 h 1371002"/>
                <a:gd name="connsiteX7" fmla="*/ 445114 w 445068"/>
                <a:gd name="connsiteY7" fmla="*/ 181650 h 1371002"/>
                <a:gd name="connsiteX8" fmla="*/ 424159 w 445068"/>
                <a:gd name="connsiteY8" fmla="*/ 680386 h 1371002"/>
                <a:gd name="connsiteX9" fmla="*/ 309383 w 445068"/>
                <a:gd name="connsiteY9" fmla="*/ 680957 h 1371002"/>
                <a:gd name="connsiteX10" fmla="*/ 308907 w 445068"/>
                <a:gd name="connsiteY10" fmla="*/ 680957 h 1371002"/>
                <a:gd name="connsiteX11" fmla="*/ 313383 w 445068"/>
                <a:gd name="connsiteY11" fmla="*/ 599039 h 1371002"/>
                <a:gd name="connsiteX12" fmla="*/ 330624 w 445068"/>
                <a:gd name="connsiteY12" fmla="*/ 193067 h 1371002"/>
                <a:gd name="connsiteX13" fmla="*/ 253757 w 445068"/>
                <a:gd name="connsiteY13" fmla="*/ 115335 h 1371002"/>
                <a:gd name="connsiteX14" fmla="*/ 200226 w 445068"/>
                <a:gd name="connsiteY14" fmla="*/ 115335 h 1371002"/>
                <a:gd name="connsiteX15" fmla="*/ 116025 w 445068"/>
                <a:gd name="connsiteY15" fmla="*/ 203247 h 1371002"/>
                <a:gd name="connsiteX16" fmla="*/ 159840 w 445068"/>
                <a:gd name="connsiteY16" fmla="*/ 1182548 h 1371002"/>
                <a:gd name="connsiteX17" fmla="*/ 224706 w 445068"/>
                <a:gd name="connsiteY17" fmla="*/ 1256378 h 1371002"/>
                <a:gd name="connsiteX18" fmla="*/ 286523 w 445068"/>
                <a:gd name="connsiteY18" fmla="*/ 1183023 h 1371002"/>
                <a:gd name="connsiteX19" fmla="*/ 309097 w 445068"/>
                <a:gd name="connsiteY19" fmla="*/ 681433 h 13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5068" h="1371002">
                  <a:moveTo>
                    <a:pt x="423683" y="680291"/>
                  </a:moveTo>
                  <a:cubicBezTo>
                    <a:pt x="416063" y="851547"/>
                    <a:pt x="409110" y="1022803"/>
                    <a:pt x="400823" y="1193299"/>
                  </a:cubicBezTo>
                  <a:cubicBezTo>
                    <a:pt x="395870" y="1297289"/>
                    <a:pt x="321861" y="1370834"/>
                    <a:pt x="224134" y="1371120"/>
                  </a:cubicBezTo>
                  <a:cubicBezTo>
                    <a:pt x="126408" y="1371405"/>
                    <a:pt x="50970" y="1297765"/>
                    <a:pt x="46207" y="1194440"/>
                  </a:cubicBezTo>
                  <a:cubicBezTo>
                    <a:pt x="30777" y="864391"/>
                    <a:pt x="18680" y="534152"/>
                    <a:pt x="487" y="204198"/>
                  </a:cubicBezTo>
                  <a:cubicBezTo>
                    <a:pt x="-6180" y="82036"/>
                    <a:pt x="83736" y="-9206"/>
                    <a:pt x="201465" y="879"/>
                  </a:cubicBezTo>
                  <a:cubicBezTo>
                    <a:pt x="223944" y="2782"/>
                    <a:pt x="246708" y="879"/>
                    <a:pt x="269283" y="879"/>
                  </a:cubicBezTo>
                  <a:cubicBezTo>
                    <a:pt x="371391" y="2877"/>
                    <a:pt x="448257" y="78991"/>
                    <a:pt x="445114" y="181650"/>
                  </a:cubicBezTo>
                  <a:cubicBezTo>
                    <a:pt x="440066" y="348434"/>
                    <a:pt x="431303" y="514077"/>
                    <a:pt x="424159" y="680386"/>
                  </a:cubicBezTo>
                  <a:close/>
                  <a:moveTo>
                    <a:pt x="309383" y="680957"/>
                  </a:moveTo>
                  <a:lnTo>
                    <a:pt x="308907" y="680957"/>
                  </a:lnTo>
                  <a:cubicBezTo>
                    <a:pt x="310431" y="653651"/>
                    <a:pt x="312145" y="626345"/>
                    <a:pt x="313383" y="599039"/>
                  </a:cubicBezTo>
                  <a:cubicBezTo>
                    <a:pt x="319194" y="463747"/>
                    <a:pt x="325575" y="328454"/>
                    <a:pt x="330624" y="193067"/>
                  </a:cubicBezTo>
                  <a:cubicBezTo>
                    <a:pt x="332719" y="137599"/>
                    <a:pt x="310050" y="115811"/>
                    <a:pt x="253757" y="115335"/>
                  </a:cubicBezTo>
                  <a:cubicBezTo>
                    <a:pt x="235945" y="115335"/>
                    <a:pt x="218038" y="115335"/>
                    <a:pt x="200226" y="115335"/>
                  </a:cubicBezTo>
                  <a:cubicBezTo>
                    <a:pt x="132789" y="115335"/>
                    <a:pt x="113073" y="134935"/>
                    <a:pt x="116025" y="203247"/>
                  </a:cubicBezTo>
                  <a:cubicBezTo>
                    <a:pt x="130186" y="529712"/>
                    <a:pt x="144791" y="856146"/>
                    <a:pt x="159840" y="1182548"/>
                  </a:cubicBezTo>
                  <a:cubicBezTo>
                    <a:pt x="161936" y="1228882"/>
                    <a:pt x="187463" y="1257425"/>
                    <a:pt x="224706" y="1256378"/>
                  </a:cubicBezTo>
                  <a:cubicBezTo>
                    <a:pt x="261948" y="1255331"/>
                    <a:pt x="284427" y="1227835"/>
                    <a:pt x="286523" y="1183023"/>
                  </a:cubicBezTo>
                  <a:cubicBezTo>
                    <a:pt x="294333" y="1015636"/>
                    <a:pt x="301858" y="848439"/>
                    <a:pt x="309097" y="681433"/>
                  </a:cubicBezTo>
                  <a:close/>
                </a:path>
              </a:pathLst>
            </a:custGeom>
            <a:grpFill/>
            <a:ln w="9525" cap="flat">
              <a:noFill/>
              <a:prstDash val="solid"/>
              <a:miter/>
            </a:ln>
          </p:spPr>
          <p:txBody>
            <a:bodyPr rtlCol="0" anchor="ctr"/>
            <a:lstStyle/>
            <a:p>
              <a:endParaRPr lang="en-RO"/>
            </a:p>
          </p:txBody>
        </p:sp>
        <p:sp>
          <p:nvSpPr>
            <p:cNvPr id="107" name="Freeform 106">
              <a:extLst>
                <a:ext uri="{FF2B5EF4-FFF2-40B4-BE49-F238E27FC236}">
                  <a16:creationId xmlns:a16="http://schemas.microsoft.com/office/drawing/2014/main" id="{D188B418-2B22-3840-B8F5-F986CFB638F0}"/>
                </a:ext>
              </a:extLst>
            </p:cNvPr>
            <p:cNvSpPr/>
            <p:nvPr/>
          </p:nvSpPr>
          <p:spPr>
            <a:xfrm>
              <a:off x="5265547" y="2045974"/>
              <a:ext cx="597462" cy="1357682"/>
            </a:xfrm>
            <a:custGeom>
              <a:avLst/>
              <a:gdLst>
                <a:gd name="connsiteX0" fmla="*/ 354532 w 597462"/>
                <a:gd name="connsiteY0" fmla="*/ 154 h 1357682"/>
                <a:gd name="connsiteX1" fmla="*/ 484262 w 597462"/>
                <a:gd name="connsiteY1" fmla="*/ 30123 h 1357682"/>
                <a:gd name="connsiteX2" fmla="*/ 593800 w 597462"/>
                <a:gd name="connsiteY2" fmla="*/ 223263 h 1357682"/>
                <a:gd name="connsiteX3" fmla="*/ 461307 w 597462"/>
                <a:gd name="connsiteY3" fmla="*/ 766050 h 1357682"/>
                <a:gd name="connsiteX4" fmla="*/ 348912 w 597462"/>
                <a:gd name="connsiteY4" fmla="*/ 1218452 h 1357682"/>
                <a:gd name="connsiteX5" fmla="*/ 170414 w 597462"/>
                <a:gd name="connsiteY5" fmla="*/ 1357740 h 1357682"/>
                <a:gd name="connsiteX6" fmla="*/ 3726 w 597462"/>
                <a:gd name="connsiteY6" fmla="*/ 1217786 h 1357682"/>
                <a:gd name="connsiteX7" fmla="*/ 2107 w 597462"/>
                <a:gd name="connsiteY7" fmla="*/ 1154516 h 1357682"/>
                <a:gd name="connsiteX8" fmla="*/ 157079 w 597462"/>
                <a:gd name="connsiteY8" fmla="*/ 148005 h 1357682"/>
                <a:gd name="connsiteX9" fmla="*/ 354532 w 597462"/>
                <a:gd name="connsiteY9" fmla="*/ 154 h 1357682"/>
                <a:gd name="connsiteX10" fmla="*/ 343959 w 597462"/>
                <a:gd name="connsiteY10" fmla="*/ 114324 h 1357682"/>
                <a:gd name="connsiteX11" fmla="*/ 264330 w 597462"/>
                <a:gd name="connsiteY11" fmla="*/ 195386 h 1357682"/>
                <a:gd name="connsiteX12" fmla="*/ 161174 w 597462"/>
                <a:gd name="connsiteY12" fmla="*/ 870897 h 1357682"/>
                <a:gd name="connsiteX13" fmla="*/ 116407 w 597462"/>
                <a:gd name="connsiteY13" fmla="*/ 1166980 h 1357682"/>
                <a:gd name="connsiteX14" fmla="*/ 142029 w 597462"/>
                <a:gd name="connsiteY14" fmla="*/ 1230630 h 1357682"/>
                <a:gd name="connsiteX15" fmla="*/ 203370 w 597462"/>
                <a:gd name="connsiteY15" fmla="*/ 1235387 h 1357682"/>
                <a:gd name="connsiteX16" fmla="*/ 241470 w 597462"/>
                <a:gd name="connsiteY16" fmla="*/ 1179729 h 1357682"/>
                <a:gd name="connsiteX17" fmla="*/ 325290 w 597462"/>
                <a:gd name="connsiteY17" fmla="*/ 845113 h 1357682"/>
                <a:gd name="connsiteX18" fmla="*/ 480738 w 597462"/>
                <a:gd name="connsiteY18" fmla="*/ 216603 h 1357682"/>
                <a:gd name="connsiteX19" fmla="*/ 442638 w 597462"/>
                <a:gd name="connsiteY19" fmla="*/ 136207 h 1357682"/>
                <a:gd name="connsiteX20" fmla="*/ 343769 w 597462"/>
                <a:gd name="connsiteY20" fmla="*/ 114705 h 13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7462" h="1357682">
                  <a:moveTo>
                    <a:pt x="354532" y="154"/>
                  </a:moveTo>
                  <a:cubicBezTo>
                    <a:pt x="385107" y="7004"/>
                    <a:pt x="436161" y="14044"/>
                    <a:pt x="484262" y="30123"/>
                  </a:cubicBezTo>
                  <a:cubicBezTo>
                    <a:pt x="564621" y="57326"/>
                    <a:pt x="611752" y="140429"/>
                    <a:pt x="593800" y="223263"/>
                  </a:cubicBezTo>
                  <a:cubicBezTo>
                    <a:pt x="551890" y="404699"/>
                    <a:pt x="505884" y="584804"/>
                    <a:pt x="461307" y="766050"/>
                  </a:cubicBezTo>
                  <a:cubicBezTo>
                    <a:pt x="424064" y="916946"/>
                    <a:pt x="386917" y="1067841"/>
                    <a:pt x="348912" y="1218452"/>
                  </a:cubicBezTo>
                  <a:cubicBezTo>
                    <a:pt x="326719" y="1306554"/>
                    <a:pt x="257472" y="1359833"/>
                    <a:pt x="170414" y="1357740"/>
                  </a:cubicBezTo>
                  <a:cubicBezTo>
                    <a:pt x="88790" y="1356114"/>
                    <a:pt x="19365" y="1297823"/>
                    <a:pt x="3726" y="1217786"/>
                  </a:cubicBezTo>
                  <a:cubicBezTo>
                    <a:pt x="-432" y="1196944"/>
                    <a:pt x="-980" y="1175543"/>
                    <a:pt x="2107" y="1154516"/>
                  </a:cubicBezTo>
                  <a:cubicBezTo>
                    <a:pt x="52907" y="818981"/>
                    <a:pt x="104564" y="483477"/>
                    <a:pt x="157079" y="148005"/>
                  </a:cubicBezTo>
                  <a:cubicBezTo>
                    <a:pt x="170795" y="57715"/>
                    <a:pt x="244042" y="-1559"/>
                    <a:pt x="354532" y="154"/>
                  </a:cubicBezTo>
                  <a:close/>
                  <a:moveTo>
                    <a:pt x="343959" y="114324"/>
                  </a:moveTo>
                  <a:cubicBezTo>
                    <a:pt x="291000" y="113468"/>
                    <a:pt x="273379" y="135256"/>
                    <a:pt x="264330" y="195386"/>
                  </a:cubicBezTo>
                  <a:cubicBezTo>
                    <a:pt x="230294" y="420683"/>
                    <a:pt x="195909" y="645853"/>
                    <a:pt x="161174" y="870897"/>
                  </a:cubicBezTo>
                  <a:cubicBezTo>
                    <a:pt x="145934" y="969845"/>
                    <a:pt x="128504" y="1068127"/>
                    <a:pt x="116407" y="1166980"/>
                  </a:cubicBezTo>
                  <a:cubicBezTo>
                    <a:pt x="115599" y="1190853"/>
                    <a:pt x="124901" y="1213960"/>
                    <a:pt x="142029" y="1230630"/>
                  </a:cubicBezTo>
                  <a:cubicBezTo>
                    <a:pt x="154983" y="1241952"/>
                    <a:pt x="187654" y="1244045"/>
                    <a:pt x="203370" y="1235387"/>
                  </a:cubicBezTo>
                  <a:cubicBezTo>
                    <a:pt x="221087" y="1225873"/>
                    <a:pt x="235469" y="1200755"/>
                    <a:pt x="241470" y="1179729"/>
                  </a:cubicBezTo>
                  <a:cubicBezTo>
                    <a:pt x="271188" y="1068698"/>
                    <a:pt x="297668" y="956715"/>
                    <a:pt x="325290" y="845113"/>
                  </a:cubicBezTo>
                  <a:cubicBezTo>
                    <a:pt x="377106" y="635800"/>
                    <a:pt x="428922" y="426296"/>
                    <a:pt x="480738" y="216603"/>
                  </a:cubicBezTo>
                  <a:cubicBezTo>
                    <a:pt x="490263" y="177118"/>
                    <a:pt x="476833" y="146578"/>
                    <a:pt x="442638" y="136207"/>
                  </a:cubicBezTo>
                  <a:cubicBezTo>
                    <a:pt x="408443" y="125837"/>
                    <a:pt x="370343" y="120414"/>
                    <a:pt x="343769" y="114705"/>
                  </a:cubicBezTo>
                  <a:close/>
                </a:path>
              </a:pathLst>
            </a:custGeom>
            <a:grpFill/>
            <a:ln w="9525" cap="flat">
              <a:noFill/>
              <a:prstDash val="solid"/>
              <a:miter/>
            </a:ln>
          </p:spPr>
          <p:txBody>
            <a:bodyPr rtlCol="0" anchor="ctr"/>
            <a:lstStyle/>
            <a:p>
              <a:endParaRPr lang="en-RO"/>
            </a:p>
          </p:txBody>
        </p:sp>
        <p:sp>
          <p:nvSpPr>
            <p:cNvPr id="108" name="Freeform 107">
              <a:extLst>
                <a:ext uri="{FF2B5EF4-FFF2-40B4-BE49-F238E27FC236}">
                  <a16:creationId xmlns:a16="http://schemas.microsoft.com/office/drawing/2014/main" id="{C81C6DC6-2074-2A47-B5F3-8032A48A4E39}"/>
                </a:ext>
              </a:extLst>
            </p:cNvPr>
            <p:cNvSpPr/>
            <p:nvPr/>
          </p:nvSpPr>
          <p:spPr>
            <a:xfrm>
              <a:off x="3387566" y="3837825"/>
              <a:ext cx="342432" cy="342515"/>
            </a:xfrm>
            <a:custGeom>
              <a:avLst/>
              <a:gdLst>
                <a:gd name="connsiteX0" fmla="*/ 342563 w 342432"/>
                <a:gd name="connsiteY0" fmla="*/ 171375 h 342515"/>
                <a:gd name="connsiteX1" fmla="*/ 174553 w 342432"/>
                <a:gd name="connsiteY1" fmla="*/ 342625 h 342515"/>
                <a:gd name="connsiteX2" fmla="*/ 173780 w 342432"/>
                <a:gd name="connsiteY2" fmla="*/ 342631 h 342515"/>
                <a:gd name="connsiteX3" fmla="*/ 139 w 342432"/>
                <a:gd name="connsiteY3" fmla="*/ 171375 h 342515"/>
                <a:gd name="connsiteX4" fmla="*/ 173589 w 342432"/>
                <a:gd name="connsiteY4" fmla="*/ 119 h 342515"/>
                <a:gd name="connsiteX5" fmla="*/ 342563 w 342432"/>
                <a:gd name="connsiteY5" fmla="*/ 171375 h 342515"/>
                <a:gd name="connsiteX6" fmla="*/ 171875 w 342432"/>
                <a:gd name="connsiteY6" fmla="*/ 228461 h 342515"/>
                <a:gd name="connsiteX7" fmla="*/ 228358 w 342432"/>
                <a:gd name="connsiteY7" fmla="*/ 172422 h 342515"/>
                <a:gd name="connsiteX8" fmla="*/ 228358 w 342432"/>
                <a:gd name="connsiteY8" fmla="*/ 172422 h 342515"/>
                <a:gd name="connsiteX9" fmla="*/ 174608 w 342432"/>
                <a:gd name="connsiteY9" fmla="*/ 114311 h 342515"/>
                <a:gd name="connsiteX10" fmla="*/ 173970 w 342432"/>
                <a:gd name="connsiteY10" fmla="*/ 114290 h 342515"/>
                <a:gd name="connsiteX11" fmla="*/ 114534 w 342432"/>
                <a:gd name="connsiteY11" fmla="*/ 172041 h 342515"/>
                <a:gd name="connsiteX12" fmla="*/ 171875 w 342432"/>
                <a:gd name="connsiteY12" fmla="*/ 228461 h 34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432" h="342515">
                  <a:moveTo>
                    <a:pt x="342563" y="171375"/>
                  </a:moveTo>
                  <a:cubicBezTo>
                    <a:pt x="343511" y="265007"/>
                    <a:pt x="268291" y="341678"/>
                    <a:pt x="174553" y="342625"/>
                  </a:cubicBezTo>
                  <a:cubicBezTo>
                    <a:pt x="174295" y="342628"/>
                    <a:pt x="174038" y="342630"/>
                    <a:pt x="173780" y="342631"/>
                  </a:cubicBezTo>
                  <a:cubicBezTo>
                    <a:pt x="78560" y="343054"/>
                    <a:pt x="925" y="266485"/>
                    <a:pt x="139" y="171375"/>
                  </a:cubicBezTo>
                  <a:cubicBezTo>
                    <a:pt x="873" y="76317"/>
                    <a:pt x="78422" y="-251"/>
                    <a:pt x="173589" y="119"/>
                  </a:cubicBezTo>
                  <a:cubicBezTo>
                    <a:pt x="267310" y="1471"/>
                    <a:pt x="342573" y="77751"/>
                    <a:pt x="342563" y="171375"/>
                  </a:cubicBezTo>
                  <a:close/>
                  <a:moveTo>
                    <a:pt x="171875" y="228461"/>
                  </a:moveTo>
                  <a:cubicBezTo>
                    <a:pt x="202964" y="228566"/>
                    <a:pt x="228253" y="203477"/>
                    <a:pt x="228358" y="172422"/>
                  </a:cubicBezTo>
                  <a:cubicBezTo>
                    <a:pt x="228358" y="172422"/>
                    <a:pt x="228358" y="172422"/>
                    <a:pt x="228358" y="172422"/>
                  </a:cubicBezTo>
                  <a:cubicBezTo>
                    <a:pt x="229580" y="141549"/>
                    <a:pt x="205515" y="115532"/>
                    <a:pt x="174608" y="114311"/>
                  </a:cubicBezTo>
                  <a:cubicBezTo>
                    <a:pt x="174395" y="114303"/>
                    <a:pt x="174183" y="114296"/>
                    <a:pt x="173970" y="114290"/>
                  </a:cubicBezTo>
                  <a:cubicBezTo>
                    <a:pt x="141664" y="114023"/>
                    <a:pt x="115159" y="139776"/>
                    <a:pt x="114534" y="172041"/>
                  </a:cubicBezTo>
                  <a:cubicBezTo>
                    <a:pt x="115592" y="203084"/>
                    <a:pt x="140785" y="227871"/>
                    <a:pt x="171875" y="228461"/>
                  </a:cubicBezTo>
                  <a:close/>
                </a:path>
              </a:pathLst>
            </a:custGeom>
            <a:grpFill/>
            <a:ln w="9525" cap="flat">
              <a:noFill/>
              <a:prstDash val="solid"/>
              <a:miter/>
            </a:ln>
          </p:spPr>
          <p:txBody>
            <a:bodyPr rtlCol="0" anchor="ctr"/>
            <a:lstStyle/>
            <a:p>
              <a:endParaRPr lang="en-RO"/>
            </a:p>
          </p:txBody>
        </p:sp>
        <p:sp>
          <p:nvSpPr>
            <p:cNvPr id="109" name="Freeform 108">
              <a:extLst>
                <a:ext uri="{FF2B5EF4-FFF2-40B4-BE49-F238E27FC236}">
                  <a16:creationId xmlns:a16="http://schemas.microsoft.com/office/drawing/2014/main" id="{C0494A23-B463-6C42-A5DA-E3A0536F4AE2}"/>
                </a:ext>
              </a:extLst>
            </p:cNvPr>
            <p:cNvSpPr/>
            <p:nvPr/>
          </p:nvSpPr>
          <p:spPr>
            <a:xfrm>
              <a:off x="5179774" y="3509680"/>
              <a:ext cx="342900" cy="342512"/>
            </a:xfrm>
            <a:custGeom>
              <a:avLst/>
              <a:gdLst>
                <a:gd name="connsiteX0" fmla="*/ 171604 w 342900"/>
                <a:gd name="connsiteY0" fmla="*/ 117 h 342512"/>
                <a:gd name="connsiteX1" fmla="*/ 343039 w 342900"/>
                <a:gd name="connsiteY1" fmla="*/ 171389 h 342512"/>
                <a:gd name="connsiteX2" fmla="*/ 171574 w 342900"/>
                <a:gd name="connsiteY2" fmla="*/ 342630 h 342512"/>
                <a:gd name="connsiteX3" fmla="*/ 139 w 342900"/>
                <a:gd name="connsiteY3" fmla="*/ 171359 h 342512"/>
                <a:gd name="connsiteX4" fmla="*/ 154 w 342900"/>
                <a:gd name="connsiteY4" fmla="*/ 169090 h 342512"/>
                <a:gd name="connsiteX5" fmla="*/ 171604 w 342900"/>
                <a:gd name="connsiteY5" fmla="*/ 117 h 342512"/>
                <a:gd name="connsiteX6" fmla="*/ 169032 w 342900"/>
                <a:gd name="connsiteY6" fmla="*/ 114288 h 342512"/>
                <a:gd name="connsiteX7" fmla="*/ 114338 w 342900"/>
                <a:gd name="connsiteY7" fmla="*/ 172069 h 342512"/>
                <a:gd name="connsiteX8" fmla="*/ 114359 w 342900"/>
                <a:gd name="connsiteY8" fmla="*/ 172706 h 342512"/>
                <a:gd name="connsiteX9" fmla="*/ 167151 w 342900"/>
                <a:gd name="connsiteY9" fmla="*/ 233835 h 342512"/>
                <a:gd name="connsiteX10" fmla="*/ 228349 w 342900"/>
                <a:gd name="connsiteY10" fmla="*/ 181103 h 342512"/>
                <a:gd name="connsiteX11" fmla="*/ 227992 w 342900"/>
                <a:gd name="connsiteY11" fmla="*/ 169281 h 342512"/>
                <a:gd name="connsiteX12" fmla="*/ 169032 w 342900"/>
                <a:gd name="connsiteY12" fmla="*/ 114479 h 3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 h="342512">
                  <a:moveTo>
                    <a:pt x="171604" y="117"/>
                  </a:moveTo>
                  <a:cubicBezTo>
                    <a:pt x="266294" y="126"/>
                    <a:pt x="343047" y="76807"/>
                    <a:pt x="343039" y="171389"/>
                  </a:cubicBezTo>
                  <a:cubicBezTo>
                    <a:pt x="343031" y="265971"/>
                    <a:pt x="266263" y="342638"/>
                    <a:pt x="171574" y="342630"/>
                  </a:cubicBezTo>
                  <a:cubicBezTo>
                    <a:pt x="76885" y="342622"/>
                    <a:pt x="131" y="265941"/>
                    <a:pt x="139" y="171359"/>
                  </a:cubicBezTo>
                  <a:cubicBezTo>
                    <a:pt x="139" y="170602"/>
                    <a:pt x="144" y="169846"/>
                    <a:pt x="154" y="169090"/>
                  </a:cubicBezTo>
                  <a:cubicBezTo>
                    <a:pt x="1710" y="75531"/>
                    <a:pt x="77927" y="415"/>
                    <a:pt x="171604" y="117"/>
                  </a:cubicBezTo>
                  <a:close/>
                  <a:moveTo>
                    <a:pt x="169032" y="114288"/>
                  </a:moveTo>
                  <a:cubicBezTo>
                    <a:pt x="137955" y="115158"/>
                    <a:pt x="113467" y="141027"/>
                    <a:pt x="114338" y="172069"/>
                  </a:cubicBezTo>
                  <a:cubicBezTo>
                    <a:pt x="114344" y="172282"/>
                    <a:pt x="114351" y="172494"/>
                    <a:pt x="114359" y="172706"/>
                  </a:cubicBezTo>
                  <a:cubicBezTo>
                    <a:pt x="112037" y="204148"/>
                    <a:pt x="135673" y="231516"/>
                    <a:pt x="167151" y="233835"/>
                  </a:cubicBezTo>
                  <a:cubicBezTo>
                    <a:pt x="198628" y="236154"/>
                    <a:pt x="226028" y="212545"/>
                    <a:pt x="228349" y="181103"/>
                  </a:cubicBezTo>
                  <a:cubicBezTo>
                    <a:pt x="228641" y="177161"/>
                    <a:pt x="228521" y="173198"/>
                    <a:pt x="227992" y="169281"/>
                  </a:cubicBezTo>
                  <a:cubicBezTo>
                    <a:pt x="226162" y="138209"/>
                    <a:pt x="200191" y="114069"/>
                    <a:pt x="169032" y="114479"/>
                  </a:cubicBezTo>
                  <a:close/>
                </a:path>
              </a:pathLst>
            </a:custGeom>
            <a:grpFill/>
            <a:ln w="9525" cap="flat">
              <a:noFill/>
              <a:prstDash val="solid"/>
              <a:miter/>
            </a:ln>
          </p:spPr>
          <p:txBody>
            <a:bodyPr rtlCol="0" anchor="ctr"/>
            <a:lstStyle/>
            <a:p>
              <a:endParaRPr lang="en-RO"/>
            </a:p>
          </p:txBody>
        </p:sp>
        <p:sp>
          <p:nvSpPr>
            <p:cNvPr id="110" name="Freeform 109">
              <a:extLst>
                <a:ext uri="{FF2B5EF4-FFF2-40B4-BE49-F238E27FC236}">
                  <a16:creationId xmlns:a16="http://schemas.microsoft.com/office/drawing/2014/main" id="{74ACB3E5-3456-8342-8C45-86F1C4735BAD}"/>
                </a:ext>
              </a:extLst>
            </p:cNvPr>
            <p:cNvSpPr/>
            <p:nvPr/>
          </p:nvSpPr>
          <p:spPr>
            <a:xfrm>
              <a:off x="4436366" y="4251602"/>
              <a:ext cx="342897" cy="342510"/>
            </a:xfrm>
            <a:custGeom>
              <a:avLst/>
              <a:gdLst>
                <a:gd name="connsiteX0" fmla="*/ 343037 w 342897"/>
                <a:gd name="connsiteY0" fmla="*/ 170516 h 342510"/>
                <a:gd name="connsiteX1" fmla="*/ 170825 w 342897"/>
                <a:gd name="connsiteY1" fmla="*/ 342628 h 342510"/>
                <a:gd name="connsiteX2" fmla="*/ 141 w 342897"/>
                <a:gd name="connsiteY2" fmla="*/ 170610 h 342510"/>
                <a:gd name="connsiteX3" fmla="*/ 172353 w 342897"/>
                <a:gd name="connsiteY3" fmla="*/ 119 h 342510"/>
                <a:gd name="connsiteX4" fmla="*/ 343037 w 342897"/>
                <a:gd name="connsiteY4" fmla="*/ 170516 h 342510"/>
                <a:gd name="connsiteX5" fmla="*/ 228737 w 342897"/>
                <a:gd name="connsiteY5" fmla="*/ 172419 h 342510"/>
                <a:gd name="connsiteX6" fmla="*/ 172833 w 342897"/>
                <a:gd name="connsiteY6" fmla="*/ 114115 h 342510"/>
                <a:gd name="connsiteX7" fmla="*/ 114463 w 342897"/>
                <a:gd name="connsiteY7" fmla="*/ 169956 h 342510"/>
                <a:gd name="connsiteX8" fmla="*/ 170367 w 342897"/>
                <a:gd name="connsiteY8" fmla="*/ 228259 h 342510"/>
                <a:gd name="connsiteX9" fmla="*/ 170825 w 342897"/>
                <a:gd name="connsiteY9" fmla="*/ 228267 h 342510"/>
                <a:gd name="connsiteX10" fmla="*/ 228546 w 342897"/>
                <a:gd name="connsiteY10" fmla="*/ 17241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97" h="342510">
                  <a:moveTo>
                    <a:pt x="343037" y="170516"/>
                  </a:moveTo>
                  <a:cubicBezTo>
                    <a:pt x="342880" y="265469"/>
                    <a:pt x="265885" y="342419"/>
                    <a:pt x="170825" y="342628"/>
                  </a:cubicBezTo>
                  <a:cubicBezTo>
                    <a:pt x="76137" y="342207"/>
                    <a:pt x="-281" y="265192"/>
                    <a:pt x="141" y="170610"/>
                  </a:cubicBezTo>
                  <a:cubicBezTo>
                    <a:pt x="563" y="76029"/>
                    <a:pt x="77665" y="-302"/>
                    <a:pt x="172353" y="119"/>
                  </a:cubicBezTo>
                  <a:cubicBezTo>
                    <a:pt x="266408" y="538"/>
                    <a:pt x="342566" y="76567"/>
                    <a:pt x="343037" y="170516"/>
                  </a:cubicBezTo>
                  <a:close/>
                  <a:moveTo>
                    <a:pt x="228737" y="172419"/>
                  </a:moveTo>
                  <a:cubicBezTo>
                    <a:pt x="229418" y="140899"/>
                    <a:pt x="204389" y="114795"/>
                    <a:pt x="172833" y="114115"/>
                  </a:cubicBezTo>
                  <a:cubicBezTo>
                    <a:pt x="141277" y="113435"/>
                    <a:pt x="115144" y="138435"/>
                    <a:pt x="114463" y="169956"/>
                  </a:cubicBezTo>
                  <a:cubicBezTo>
                    <a:pt x="113783" y="201476"/>
                    <a:pt x="138811" y="227579"/>
                    <a:pt x="170367" y="228259"/>
                  </a:cubicBezTo>
                  <a:cubicBezTo>
                    <a:pt x="170520" y="228263"/>
                    <a:pt x="170672" y="228265"/>
                    <a:pt x="170825" y="228267"/>
                  </a:cubicBezTo>
                  <a:cubicBezTo>
                    <a:pt x="202030" y="228333"/>
                    <a:pt x="227618" y="203575"/>
                    <a:pt x="228546" y="172419"/>
                  </a:cubicBezTo>
                  <a:close/>
                </a:path>
              </a:pathLst>
            </a:custGeom>
            <a:grpFill/>
            <a:ln w="9525" cap="flat">
              <a:noFill/>
              <a:prstDash val="solid"/>
              <a:miter/>
            </a:ln>
          </p:spPr>
          <p:txBody>
            <a:bodyPr rtlCol="0" anchor="ctr"/>
            <a:lstStyle/>
            <a:p>
              <a:endParaRPr lang="en-RO"/>
            </a:p>
          </p:txBody>
        </p:sp>
        <p:sp>
          <p:nvSpPr>
            <p:cNvPr id="111" name="Freeform 110">
              <a:extLst>
                <a:ext uri="{FF2B5EF4-FFF2-40B4-BE49-F238E27FC236}">
                  <a16:creationId xmlns:a16="http://schemas.microsoft.com/office/drawing/2014/main" id="{99BDFDD9-5489-614A-B621-74CBEEC000FE}"/>
                </a:ext>
              </a:extLst>
            </p:cNvPr>
            <p:cNvSpPr/>
            <p:nvPr/>
          </p:nvSpPr>
          <p:spPr>
            <a:xfrm>
              <a:off x="4150709" y="2026125"/>
              <a:ext cx="114300" cy="170218"/>
            </a:xfrm>
            <a:custGeom>
              <a:avLst/>
              <a:gdLst>
                <a:gd name="connsiteX0" fmla="*/ 114439 w 114300"/>
                <a:gd name="connsiteY0" fmla="*/ 84128 h 170218"/>
                <a:gd name="connsiteX1" fmla="*/ 58051 w 114300"/>
                <a:gd name="connsiteY1" fmla="*/ 170327 h 170218"/>
                <a:gd name="connsiteX2" fmla="*/ 139 w 114300"/>
                <a:gd name="connsiteY2" fmla="*/ 85746 h 170218"/>
                <a:gd name="connsiteX3" fmla="*/ 56432 w 114300"/>
                <a:gd name="connsiteY3" fmla="*/ 117 h 170218"/>
                <a:gd name="connsiteX4" fmla="*/ 114439 w 114300"/>
                <a:gd name="connsiteY4" fmla="*/ 84128 h 17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70218">
                  <a:moveTo>
                    <a:pt x="114439" y="84128"/>
                  </a:moveTo>
                  <a:cubicBezTo>
                    <a:pt x="114439" y="142641"/>
                    <a:pt x="96723" y="169756"/>
                    <a:pt x="58051" y="170327"/>
                  </a:cubicBezTo>
                  <a:cubicBezTo>
                    <a:pt x="19380" y="170898"/>
                    <a:pt x="139" y="143116"/>
                    <a:pt x="139" y="85746"/>
                  </a:cubicBezTo>
                  <a:cubicBezTo>
                    <a:pt x="139" y="28375"/>
                    <a:pt x="17760" y="117"/>
                    <a:pt x="56432" y="117"/>
                  </a:cubicBezTo>
                  <a:cubicBezTo>
                    <a:pt x="95103" y="117"/>
                    <a:pt x="114439" y="26757"/>
                    <a:pt x="114439" y="84128"/>
                  </a:cubicBezTo>
                  <a:close/>
                </a:path>
              </a:pathLst>
            </a:custGeom>
            <a:grpFill/>
            <a:ln w="9525" cap="flat">
              <a:noFill/>
              <a:prstDash val="solid"/>
              <a:miter/>
            </a:ln>
          </p:spPr>
          <p:txBody>
            <a:bodyPr rtlCol="0" anchor="ctr"/>
            <a:lstStyle/>
            <a:p>
              <a:endParaRPr lang="en-RO"/>
            </a:p>
          </p:txBody>
        </p:sp>
        <p:sp>
          <p:nvSpPr>
            <p:cNvPr id="112" name="Freeform 111">
              <a:extLst>
                <a:ext uri="{FF2B5EF4-FFF2-40B4-BE49-F238E27FC236}">
                  <a16:creationId xmlns:a16="http://schemas.microsoft.com/office/drawing/2014/main" id="{FD971EE7-DFEC-5141-8AF8-31E42732CD51}"/>
                </a:ext>
              </a:extLst>
            </p:cNvPr>
            <p:cNvSpPr/>
            <p:nvPr/>
          </p:nvSpPr>
          <p:spPr>
            <a:xfrm>
              <a:off x="3979778" y="2196163"/>
              <a:ext cx="170771" cy="114723"/>
            </a:xfrm>
            <a:custGeom>
              <a:avLst/>
              <a:gdLst>
                <a:gd name="connsiteX0" fmla="*/ 83535 w 170771"/>
                <a:gd name="connsiteY0" fmla="*/ 114270 h 114723"/>
                <a:gd name="connsiteX1" fmla="*/ 51436 w 170771"/>
                <a:gd name="connsiteY1" fmla="*/ 114270 h 114723"/>
                <a:gd name="connsiteX2" fmla="*/ 191 w 170771"/>
                <a:gd name="connsiteY2" fmla="*/ 56043 h 114723"/>
                <a:gd name="connsiteX3" fmla="*/ 51436 w 170771"/>
                <a:gd name="connsiteY3" fmla="*/ 1621 h 114723"/>
                <a:gd name="connsiteX4" fmla="*/ 108586 w 170771"/>
                <a:gd name="connsiteY4" fmla="*/ 955 h 114723"/>
                <a:gd name="connsiteX5" fmla="*/ 170879 w 170771"/>
                <a:gd name="connsiteY5" fmla="*/ 59563 h 114723"/>
                <a:gd name="connsiteX6" fmla="*/ 108586 w 170771"/>
                <a:gd name="connsiteY6" fmla="*/ 114841 h 114723"/>
                <a:gd name="connsiteX7" fmla="*/ 83630 w 170771"/>
                <a:gd name="connsiteY7" fmla="*/ 114841 h 11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771" h="114723">
                  <a:moveTo>
                    <a:pt x="83535" y="114270"/>
                  </a:moveTo>
                  <a:cubicBezTo>
                    <a:pt x="72846" y="114936"/>
                    <a:pt x="62125" y="114936"/>
                    <a:pt x="51436" y="114270"/>
                  </a:cubicBezTo>
                  <a:cubicBezTo>
                    <a:pt x="21500" y="111699"/>
                    <a:pt x="-1093" y="86027"/>
                    <a:pt x="191" y="56043"/>
                  </a:cubicBezTo>
                  <a:cubicBezTo>
                    <a:pt x="44" y="27168"/>
                    <a:pt x="22573" y="3242"/>
                    <a:pt x="51436" y="1621"/>
                  </a:cubicBezTo>
                  <a:cubicBezTo>
                    <a:pt x="70437" y="-129"/>
                    <a:pt x="89549" y="-352"/>
                    <a:pt x="108586" y="955"/>
                  </a:cubicBezTo>
                  <a:cubicBezTo>
                    <a:pt x="146686" y="2192"/>
                    <a:pt x="171927" y="26358"/>
                    <a:pt x="170879" y="59563"/>
                  </a:cubicBezTo>
                  <a:cubicBezTo>
                    <a:pt x="169831" y="92768"/>
                    <a:pt x="145447" y="113319"/>
                    <a:pt x="108586" y="114841"/>
                  </a:cubicBezTo>
                  <a:cubicBezTo>
                    <a:pt x="100299" y="114841"/>
                    <a:pt x="92012" y="114841"/>
                    <a:pt x="83630" y="114841"/>
                  </a:cubicBezTo>
                  <a:close/>
                </a:path>
              </a:pathLst>
            </a:custGeom>
            <a:grpFill/>
            <a:ln w="9525" cap="flat">
              <a:noFill/>
              <a:prstDash val="solid"/>
              <a:miter/>
            </a:ln>
          </p:spPr>
          <p:txBody>
            <a:bodyPr rtlCol="0" anchor="ctr"/>
            <a:lstStyle/>
            <a:p>
              <a:endParaRPr lang="en-RO"/>
            </a:p>
          </p:txBody>
        </p:sp>
        <p:sp>
          <p:nvSpPr>
            <p:cNvPr id="113" name="Freeform 112">
              <a:extLst>
                <a:ext uri="{FF2B5EF4-FFF2-40B4-BE49-F238E27FC236}">
                  <a16:creationId xmlns:a16="http://schemas.microsoft.com/office/drawing/2014/main" id="{3E136B63-19AB-B848-8C19-AAC6A7162945}"/>
                </a:ext>
              </a:extLst>
            </p:cNvPr>
            <p:cNvSpPr/>
            <p:nvPr/>
          </p:nvSpPr>
          <p:spPr>
            <a:xfrm>
              <a:off x="4265280" y="2196192"/>
              <a:ext cx="170893" cy="114627"/>
            </a:xfrm>
            <a:custGeom>
              <a:avLst/>
              <a:gdLst>
                <a:gd name="connsiteX0" fmla="*/ 82830 w 170893"/>
                <a:gd name="connsiteY0" fmla="*/ 114336 h 114627"/>
                <a:gd name="connsiteX1" fmla="*/ 54255 w 170893"/>
                <a:gd name="connsiteY1" fmla="*/ 114336 h 114627"/>
                <a:gd name="connsiteX2" fmla="*/ 153 w 170893"/>
                <a:gd name="connsiteY2" fmla="*/ 58487 h 114627"/>
                <a:gd name="connsiteX3" fmla="*/ 52636 w 170893"/>
                <a:gd name="connsiteY3" fmla="*/ 1402 h 114627"/>
                <a:gd name="connsiteX4" fmla="*/ 116835 w 170893"/>
                <a:gd name="connsiteY4" fmla="*/ 1402 h 114627"/>
                <a:gd name="connsiteX5" fmla="*/ 171032 w 170893"/>
                <a:gd name="connsiteY5" fmla="*/ 57060 h 114627"/>
                <a:gd name="connsiteX6" fmla="*/ 118454 w 170893"/>
                <a:gd name="connsiteY6" fmla="*/ 114146 h 114627"/>
                <a:gd name="connsiteX7" fmla="*/ 82830 w 170893"/>
                <a:gd name="connsiteY7" fmla="*/ 114336 h 1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93" h="114627">
                  <a:moveTo>
                    <a:pt x="82830" y="114336"/>
                  </a:moveTo>
                  <a:cubicBezTo>
                    <a:pt x="73313" y="114859"/>
                    <a:pt x="63773" y="114859"/>
                    <a:pt x="54255" y="114336"/>
                  </a:cubicBezTo>
                  <a:cubicBezTo>
                    <a:pt x="24361" y="112747"/>
                    <a:pt x="760" y="88384"/>
                    <a:pt x="153" y="58487"/>
                  </a:cubicBezTo>
                  <a:cubicBezTo>
                    <a:pt x="-519" y="28476"/>
                    <a:pt x="22642" y="3283"/>
                    <a:pt x="52636" y="1402"/>
                  </a:cubicBezTo>
                  <a:cubicBezTo>
                    <a:pt x="74001" y="-311"/>
                    <a:pt x="95469" y="-311"/>
                    <a:pt x="116835" y="1402"/>
                  </a:cubicBezTo>
                  <a:cubicBezTo>
                    <a:pt x="146840" y="2614"/>
                    <a:pt x="170651" y="27066"/>
                    <a:pt x="171032" y="57060"/>
                  </a:cubicBezTo>
                  <a:cubicBezTo>
                    <a:pt x="171128" y="86887"/>
                    <a:pt x="148219" y="111760"/>
                    <a:pt x="118454" y="114146"/>
                  </a:cubicBezTo>
                  <a:cubicBezTo>
                    <a:pt x="106592" y="114876"/>
                    <a:pt x="94699" y="114939"/>
                    <a:pt x="82830" y="114336"/>
                  </a:cubicBezTo>
                  <a:close/>
                </a:path>
              </a:pathLst>
            </a:custGeom>
            <a:grpFill/>
            <a:ln w="9525" cap="flat">
              <a:noFill/>
              <a:prstDash val="solid"/>
              <a:miter/>
            </a:ln>
          </p:spPr>
          <p:txBody>
            <a:bodyPr rtlCol="0" anchor="ctr"/>
            <a:lstStyle/>
            <a:p>
              <a:endParaRPr lang="en-RO"/>
            </a:p>
          </p:txBody>
        </p:sp>
        <p:sp>
          <p:nvSpPr>
            <p:cNvPr id="114" name="Freeform 113">
              <a:extLst>
                <a:ext uri="{FF2B5EF4-FFF2-40B4-BE49-F238E27FC236}">
                  <a16:creationId xmlns:a16="http://schemas.microsoft.com/office/drawing/2014/main" id="{8B65903A-FFA6-674F-8521-133EEDACD96F}"/>
                </a:ext>
              </a:extLst>
            </p:cNvPr>
            <p:cNvSpPr/>
            <p:nvPr/>
          </p:nvSpPr>
          <p:spPr>
            <a:xfrm>
              <a:off x="4150529" y="2311056"/>
              <a:ext cx="114628" cy="170727"/>
            </a:xfrm>
            <a:custGeom>
              <a:avLst/>
              <a:gdLst>
                <a:gd name="connsiteX0" fmla="*/ 114618 w 114628"/>
                <a:gd name="connsiteY0" fmla="*/ 86813 h 170727"/>
                <a:gd name="connsiteX1" fmla="*/ 114618 w 114628"/>
                <a:gd name="connsiteY1" fmla="*/ 108220 h 170727"/>
                <a:gd name="connsiteX2" fmla="*/ 56135 w 114628"/>
                <a:gd name="connsiteY2" fmla="*/ 170824 h 170727"/>
                <a:gd name="connsiteX3" fmla="*/ 604 w 114628"/>
                <a:gd name="connsiteY3" fmla="*/ 109077 h 170727"/>
                <a:gd name="connsiteX4" fmla="*/ 604 w 114628"/>
                <a:gd name="connsiteY4" fmla="*/ 62742 h 170727"/>
                <a:gd name="connsiteX5" fmla="*/ 58992 w 114628"/>
                <a:gd name="connsiteY5" fmla="*/ 138 h 170727"/>
                <a:gd name="connsiteX6" fmla="*/ 114714 w 114628"/>
                <a:gd name="connsiteY6" fmla="*/ 61886 h 170727"/>
                <a:gd name="connsiteX7" fmla="*/ 114618 w 114628"/>
                <a:gd name="connsiteY7" fmla="*/ 86813 h 17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28" h="170727">
                  <a:moveTo>
                    <a:pt x="114618" y="86813"/>
                  </a:moveTo>
                  <a:cubicBezTo>
                    <a:pt x="114618" y="93949"/>
                    <a:pt x="114618" y="101085"/>
                    <a:pt x="114618" y="108220"/>
                  </a:cubicBezTo>
                  <a:cubicBezTo>
                    <a:pt x="113094" y="146277"/>
                    <a:pt x="89472" y="171680"/>
                    <a:pt x="56135" y="170824"/>
                  </a:cubicBezTo>
                  <a:cubicBezTo>
                    <a:pt x="22797" y="169968"/>
                    <a:pt x="2033" y="145706"/>
                    <a:pt x="604" y="109077"/>
                  </a:cubicBezTo>
                  <a:cubicBezTo>
                    <a:pt x="-63" y="93568"/>
                    <a:pt x="33" y="78155"/>
                    <a:pt x="604" y="62742"/>
                  </a:cubicBezTo>
                  <a:cubicBezTo>
                    <a:pt x="1938" y="24685"/>
                    <a:pt x="25560" y="-718"/>
                    <a:pt x="58992" y="138"/>
                  </a:cubicBezTo>
                  <a:cubicBezTo>
                    <a:pt x="92425" y="995"/>
                    <a:pt x="113094" y="25161"/>
                    <a:pt x="114714" y="61886"/>
                  </a:cubicBezTo>
                  <a:cubicBezTo>
                    <a:pt x="114904" y="70163"/>
                    <a:pt x="114523" y="78536"/>
                    <a:pt x="114618" y="86813"/>
                  </a:cubicBezTo>
                  <a:close/>
                </a:path>
              </a:pathLst>
            </a:custGeom>
            <a:grpFill/>
            <a:ln w="9525" cap="flat">
              <a:noFill/>
              <a:prstDash val="solid"/>
              <a:miter/>
            </a:ln>
          </p:spPr>
          <p:txBody>
            <a:bodyPr rtlCol="0" anchor="ctr"/>
            <a:lstStyle/>
            <a:p>
              <a:endParaRPr lang="en-RO"/>
            </a:p>
          </p:txBody>
        </p:sp>
        <p:sp>
          <p:nvSpPr>
            <p:cNvPr id="115" name="Freeform 114">
              <a:extLst>
                <a:ext uri="{FF2B5EF4-FFF2-40B4-BE49-F238E27FC236}">
                  <a16:creationId xmlns:a16="http://schemas.microsoft.com/office/drawing/2014/main" id="{9CF127BE-2F3E-1C46-B1F7-110C7B511D3E}"/>
                </a:ext>
              </a:extLst>
            </p:cNvPr>
            <p:cNvSpPr/>
            <p:nvPr/>
          </p:nvSpPr>
          <p:spPr>
            <a:xfrm>
              <a:off x="5736849" y="3983114"/>
              <a:ext cx="154843" cy="154127"/>
            </a:xfrm>
            <a:custGeom>
              <a:avLst/>
              <a:gdLst>
                <a:gd name="connsiteX0" fmla="*/ 56966 w 154843"/>
                <a:gd name="connsiteY0" fmla="*/ 154243 h 154127"/>
                <a:gd name="connsiteX1" fmla="*/ 7626 w 154843"/>
                <a:gd name="connsiteY1" fmla="*/ 73943 h 154127"/>
                <a:gd name="connsiteX2" fmla="*/ 71539 w 154843"/>
                <a:gd name="connsiteY2" fmla="*/ 8390 h 154127"/>
                <a:gd name="connsiteX3" fmla="*/ 154978 w 154843"/>
                <a:gd name="connsiteY3" fmla="*/ 57768 h 154127"/>
                <a:gd name="connsiteX4" fmla="*/ 56966 w 154843"/>
                <a:gd name="connsiteY4" fmla="*/ 154243 h 1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43" h="154127">
                  <a:moveTo>
                    <a:pt x="56966" y="154243"/>
                  </a:moveTo>
                  <a:cubicBezTo>
                    <a:pt x="15437" y="154243"/>
                    <a:pt x="-14472" y="108574"/>
                    <a:pt x="7626" y="73943"/>
                  </a:cubicBezTo>
                  <a:cubicBezTo>
                    <a:pt x="24352" y="48061"/>
                    <a:pt x="46080" y="25775"/>
                    <a:pt x="71539" y="8390"/>
                  </a:cubicBezTo>
                  <a:cubicBezTo>
                    <a:pt x="106877" y="-15396"/>
                    <a:pt x="155549" y="15525"/>
                    <a:pt x="154978" y="57768"/>
                  </a:cubicBezTo>
                  <a:cubicBezTo>
                    <a:pt x="154502" y="92686"/>
                    <a:pt x="91446" y="154623"/>
                    <a:pt x="56966" y="154243"/>
                  </a:cubicBezTo>
                  <a:close/>
                </a:path>
              </a:pathLst>
            </a:custGeom>
            <a:grpFill/>
            <a:ln w="9525" cap="flat">
              <a:noFill/>
              <a:prstDash val="solid"/>
              <a:miter/>
            </a:ln>
          </p:spPr>
          <p:txBody>
            <a:bodyPr rtlCol="0" anchor="ctr"/>
            <a:lstStyle/>
            <a:p>
              <a:endParaRPr lang="en-RO"/>
            </a:p>
          </p:txBody>
        </p:sp>
        <p:sp>
          <p:nvSpPr>
            <p:cNvPr id="116" name="Freeform 115">
              <a:extLst>
                <a:ext uri="{FF2B5EF4-FFF2-40B4-BE49-F238E27FC236}">
                  <a16:creationId xmlns:a16="http://schemas.microsoft.com/office/drawing/2014/main" id="{3CB005C2-58DF-1B47-A697-DB47C03C1E14}"/>
                </a:ext>
              </a:extLst>
            </p:cNvPr>
            <p:cNvSpPr/>
            <p:nvPr/>
          </p:nvSpPr>
          <p:spPr>
            <a:xfrm>
              <a:off x="3120329" y="4679925"/>
              <a:ext cx="148366" cy="149665"/>
            </a:xfrm>
            <a:custGeom>
              <a:avLst/>
              <a:gdLst>
                <a:gd name="connsiteX0" fmla="*/ 42300 w 148366"/>
                <a:gd name="connsiteY0" fmla="*/ 149783 h 149665"/>
                <a:gd name="connsiteX1" fmla="*/ 5342 w 148366"/>
                <a:gd name="connsiteY1" fmla="*/ 120574 h 149665"/>
                <a:gd name="connsiteX2" fmla="*/ 7152 w 148366"/>
                <a:gd name="connsiteY2" fmla="*/ 61776 h 149665"/>
                <a:gd name="connsiteX3" fmla="*/ 61826 w 148366"/>
                <a:gd name="connsiteY3" fmla="*/ 7260 h 149665"/>
                <a:gd name="connsiteX4" fmla="*/ 120500 w 148366"/>
                <a:gd name="connsiteY4" fmla="*/ 5642 h 149665"/>
                <a:gd name="connsiteX5" fmla="*/ 148408 w 148366"/>
                <a:gd name="connsiteY5" fmla="*/ 54355 h 149665"/>
                <a:gd name="connsiteX6" fmla="*/ 42300 w 148366"/>
                <a:gd name="connsiteY6" fmla="*/ 149783 h 14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66" h="149665">
                  <a:moveTo>
                    <a:pt x="42300" y="149783"/>
                  </a:moveTo>
                  <a:cubicBezTo>
                    <a:pt x="34394" y="143979"/>
                    <a:pt x="12105" y="135702"/>
                    <a:pt x="5342" y="120574"/>
                  </a:cubicBezTo>
                  <a:cubicBezTo>
                    <a:pt x="-2178" y="101561"/>
                    <a:pt x="-1523" y="80293"/>
                    <a:pt x="7152" y="61776"/>
                  </a:cubicBezTo>
                  <a:cubicBezTo>
                    <a:pt x="20224" y="39090"/>
                    <a:pt x="39091" y="20277"/>
                    <a:pt x="61826" y="7260"/>
                  </a:cubicBezTo>
                  <a:cubicBezTo>
                    <a:pt x="80246" y="-1663"/>
                    <a:pt x="101615" y="-2252"/>
                    <a:pt x="120500" y="5642"/>
                  </a:cubicBezTo>
                  <a:cubicBezTo>
                    <a:pt x="134787" y="13063"/>
                    <a:pt x="146598" y="36659"/>
                    <a:pt x="148408" y="54355"/>
                  </a:cubicBezTo>
                  <a:cubicBezTo>
                    <a:pt x="151361" y="87084"/>
                    <a:pt x="86781" y="148356"/>
                    <a:pt x="42300" y="149783"/>
                  </a:cubicBezTo>
                  <a:close/>
                </a:path>
              </a:pathLst>
            </a:custGeom>
            <a:grpFill/>
            <a:ln w="9525" cap="flat">
              <a:noFill/>
              <a:prstDash val="solid"/>
              <a:miter/>
            </a:ln>
          </p:spPr>
          <p:txBody>
            <a:bodyPr rtlCol="0" anchor="ctr"/>
            <a:lstStyle/>
            <a:p>
              <a:endParaRPr lang="en-RO"/>
            </a:p>
          </p:txBody>
        </p:sp>
        <p:sp>
          <p:nvSpPr>
            <p:cNvPr id="117" name="Freeform 116">
              <a:extLst>
                <a:ext uri="{FF2B5EF4-FFF2-40B4-BE49-F238E27FC236}">
                  <a16:creationId xmlns:a16="http://schemas.microsoft.com/office/drawing/2014/main" id="{015B22B5-DD48-2342-A981-C83BEFBD3345}"/>
                </a:ext>
              </a:extLst>
            </p:cNvPr>
            <p:cNvSpPr/>
            <p:nvPr/>
          </p:nvSpPr>
          <p:spPr>
            <a:xfrm>
              <a:off x="5938898" y="3983281"/>
              <a:ext cx="154346" cy="154190"/>
            </a:xfrm>
            <a:custGeom>
              <a:avLst/>
              <a:gdLst>
                <a:gd name="connsiteX0" fmla="*/ 154479 w 154346"/>
                <a:gd name="connsiteY0" fmla="*/ 98608 h 154190"/>
                <a:gd name="connsiteX1" fmla="*/ 69801 w 154346"/>
                <a:gd name="connsiteY1" fmla="*/ 145418 h 154190"/>
                <a:gd name="connsiteX2" fmla="*/ 9508 w 154346"/>
                <a:gd name="connsiteY2" fmla="*/ 85763 h 154190"/>
                <a:gd name="connsiteX3" fmla="*/ 54847 w 154346"/>
                <a:gd name="connsiteY3" fmla="*/ 135 h 154190"/>
                <a:gd name="connsiteX4" fmla="*/ 154479 w 154346"/>
                <a:gd name="connsiteY4" fmla="*/ 98608 h 15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6" h="154190">
                  <a:moveTo>
                    <a:pt x="154479" y="98608"/>
                  </a:moveTo>
                  <a:cubicBezTo>
                    <a:pt x="153526" y="141327"/>
                    <a:pt x="105520" y="169584"/>
                    <a:pt x="69801" y="145418"/>
                  </a:cubicBezTo>
                  <a:cubicBezTo>
                    <a:pt x="46308" y="129277"/>
                    <a:pt x="25890" y="109075"/>
                    <a:pt x="9508" y="85763"/>
                  </a:cubicBezTo>
                  <a:cubicBezTo>
                    <a:pt x="-15162" y="50466"/>
                    <a:pt x="11985" y="2228"/>
                    <a:pt x="54847" y="135"/>
                  </a:cubicBezTo>
                  <a:cubicBezTo>
                    <a:pt x="90756" y="-1101"/>
                    <a:pt x="155241" y="62168"/>
                    <a:pt x="154479" y="98608"/>
                  </a:cubicBezTo>
                  <a:close/>
                </a:path>
              </a:pathLst>
            </a:custGeom>
            <a:grpFill/>
            <a:ln w="9525" cap="flat">
              <a:noFill/>
              <a:prstDash val="solid"/>
              <a:miter/>
            </a:ln>
          </p:spPr>
          <p:txBody>
            <a:bodyPr rtlCol="0" anchor="ctr"/>
            <a:lstStyle/>
            <a:p>
              <a:endParaRPr lang="en-RO"/>
            </a:p>
          </p:txBody>
        </p:sp>
        <p:sp>
          <p:nvSpPr>
            <p:cNvPr id="118" name="Freeform 117">
              <a:extLst>
                <a:ext uri="{FF2B5EF4-FFF2-40B4-BE49-F238E27FC236}">
                  <a16:creationId xmlns:a16="http://schemas.microsoft.com/office/drawing/2014/main" id="{B17A9527-8DFA-6A43-82A3-C37E31C741A9}"/>
                </a:ext>
              </a:extLst>
            </p:cNvPr>
            <p:cNvSpPr/>
            <p:nvPr/>
          </p:nvSpPr>
          <p:spPr>
            <a:xfrm>
              <a:off x="5736800" y="3781074"/>
              <a:ext cx="154164" cy="154277"/>
            </a:xfrm>
            <a:custGeom>
              <a:avLst/>
              <a:gdLst>
                <a:gd name="connsiteX0" fmla="*/ 98353 w 154164"/>
                <a:gd name="connsiteY0" fmla="*/ 154391 h 154277"/>
                <a:gd name="connsiteX1" fmla="*/ 151 w 154164"/>
                <a:gd name="connsiteY1" fmla="*/ 58297 h 154277"/>
                <a:gd name="connsiteX2" fmla="*/ 82446 w 154164"/>
                <a:gd name="connsiteY2" fmla="*/ 8157 h 154277"/>
                <a:gd name="connsiteX3" fmla="*/ 145312 w 154164"/>
                <a:gd name="connsiteY3" fmla="*/ 69904 h 154277"/>
                <a:gd name="connsiteX4" fmla="*/ 98353 w 154164"/>
                <a:gd name="connsiteY4" fmla="*/ 154391 h 154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4" h="154277">
                  <a:moveTo>
                    <a:pt x="98353" y="154391"/>
                  </a:moveTo>
                  <a:cubicBezTo>
                    <a:pt x="63587" y="154961"/>
                    <a:pt x="913" y="93499"/>
                    <a:pt x="151" y="58297"/>
                  </a:cubicBezTo>
                  <a:cubicBezTo>
                    <a:pt x="-707" y="15483"/>
                    <a:pt x="46632" y="-15153"/>
                    <a:pt x="82446" y="8157"/>
                  </a:cubicBezTo>
                  <a:cubicBezTo>
                    <a:pt x="107132" y="24571"/>
                    <a:pt x="128466" y="45526"/>
                    <a:pt x="145312" y="69904"/>
                  </a:cubicBezTo>
                  <a:cubicBezTo>
                    <a:pt x="169791" y="105487"/>
                    <a:pt x="141025" y="153725"/>
                    <a:pt x="98353" y="154391"/>
                  </a:cubicBezTo>
                  <a:close/>
                </a:path>
              </a:pathLst>
            </a:custGeom>
            <a:grpFill/>
            <a:ln w="9525" cap="flat">
              <a:noFill/>
              <a:prstDash val="solid"/>
              <a:miter/>
            </a:ln>
          </p:spPr>
          <p:txBody>
            <a:bodyPr rtlCol="0" anchor="ctr"/>
            <a:lstStyle/>
            <a:p>
              <a:endParaRPr lang="en-RO"/>
            </a:p>
          </p:txBody>
        </p:sp>
        <p:sp>
          <p:nvSpPr>
            <p:cNvPr id="119" name="Freeform 118">
              <a:extLst>
                <a:ext uri="{FF2B5EF4-FFF2-40B4-BE49-F238E27FC236}">
                  <a16:creationId xmlns:a16="http://schemas.microsoft.com/office/drawing/2014/main" id="{122A2D99-7040-764C-B68A-EF81E20F317A}"/>
                </a:ext>
              </a:extLst>
            </p:cNvPr>
            <p:cNvSpPr/>
            <p:nvPr/>
          </p:nvSpPr>
          <p:spPr>
            <a:xfrm>
              <a:off x="3316848" y="4675059"/>
              <a:ext cx="154451" cy="154305"/>
            </a:xfrm>
            <a:custGeom>
              <a:avLst/>
              <a:gdLst>
                <a:gd name="connsiteX0" fmla="*/ 154582 w 154451"/>
                <a:gd name="connsiteY0" fmla="*/ 98896 h 154305"/>
                <a:gd name="connsiteX1" fmla="*/ 69619 w 154451"/>
                <a:gd name="connsiteY1" fmla="*/ 145515 h 154305"/>
                <a:gd name="connsiteX2" fmla="*/ 9421 w 154451"/>
                <a:gd name="connsiteY2" fmla="*/ 85766 h 154305"/>
                <a:gd name="connsiteX3" fmla="*/ 54950 w 154451"/>
                <a:gd name="connsiteY3" fmla="*/ 138 h 154305"/>
                <a:gd name="connsiteX4" fmla="*/ 154582 w 154451"/>
                <a:gd name="connsiteY4" fmla="*/ 98896 h 154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51" h="154305">
                  <a:moveTo>
                    <a:pt x="154582" y="98896"/>
                  </a:moveTo>
                  <a:cubicBezTo>
                    <a:pt x="153439" y="141520"/>
                    <a:pt x="105242" y="169682"/>
                    <a:pt x="69619" y="145515"/>
                  </a:cubicBezTo>
                  <a:cubicBezTo>
                    <a:pt x="46174" y="129311"/>
                    <a:pt x="25792" y="109081"/>
                    <a:pt x="9421" y="85766"/>
                  </a:cubicBezTo>
                  <a:cubicBezTo>
                    <a:pt x="-15154" y="50468"/>
                    <a:pt x="12183" y="2136"/>
                    <a:pt x="54950" y="138"/>
                  </a:cubicBezTo>
                  <a:cubicBezTo>
                    <a:pt x="90764" y="-1194"/>
                    <a:pt x="155439" y="62837"/>
                    <a:pt x="154582" y="98896"/>
                  </a:cubicBezTo>
                  <a:close/>
                </a:path>
              </a:pathLst>
            </a:custGeom>
            <a:grpFill/>
            <a:ln w="9525" cap="flat">
              <a:noFill/>
              <a:prstDash val="solid"/>
              <a:miter/>
            </a:ln>
          </p:spPr>
          <p:txBody>
            <a:bodyPr rtlCol="0" anchor="ctr"/>
            <a:lstStyle/>
            <a:p>
              <a:endParaRPr lang="en-RO"/>
            </a:p>
          </p:txBody>
        </p:sp>
        <p:sp>
          <p:nvSpPr>
            <p:cNvPr id="120" name="Freeform 119">
              <a:extLst>
                <a:ext uri="{FF2B5EF4-FFF2-40B4-BE49-F238E27FC236}">
                  <a16:creationId xmlns:a16="http://schemas.microsoft.com/office/drawing/2014/main" id="{880E1A35-65C5-2B48-8DF6-D1BEF2BA5D75}"/>
                </a:ext>
              </a:extLst>
            </p:cNvPr>
            <p:cNvSpPr/>
            <p:nvPr/>
          </p:nvSpPr>
          <p:spPr>
            <a:xfrm>
              <a:off x="5938482" y="3780783"/>
              <a:ext cx="154757" cy="154658"/>
            </a:xfrm>
            <a:custGeom>
              <a:avLst/>
              <a:gdLst>
                <a:gd name="connsiteX0" fmla="*/ 58310 w 154757"/>
                <a:gd name="connsiteY0" fmla="*/ 154776 h 154658"/>
                <a:gd name="connsiteX1" fmla="*/ 7352 w 154757"/>
                <a:gd name="connsiteY1" fmla="*/ 75142 h 154658"/>
                <a:gd name="connsiteX2" fmla="*/ 77360 w 154757"/>
                <a:gd name="connsiteY2" fmla="*/ 6640 h 154658"/>
                <a:gd name="connsiteX3" fmla="*/ 154894 w 154757"/>
                <a:gd name="connsiteY3" fmla="*/ 56780 h 154658"/>
                <a:gd name="connsiteX4" fmla="*/ 58310 w 154757"/>
                <a:gd name="connsiteY4" fmla="*/ 154776 h 15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57" h="154658">
                  <a:moveTo>
                    <a:pt x="58310" y="154776"/>
                  </a:moveTo>
                  <a:cubicBezTo>
                    <a:pt x="17258" y="154776"/>
                    <a:pt x="-14746" y="109489"/>
                    <a:pt x="7352" y="75142"/>
                  </a:cubicBezTo>
                  <a:cubicBezTo>
                    <a:pt x="25491" y="47550"/>
                    <a:pt x="49369" y="24186"/>
                    <a:pt x="77360" y="6640"/>
                  </a:cubicBezTo>
                  <a:cubicBezTo>
                    <a:pt x="110603" y="-13911"/>
                    <a:pt x="154322" y="17201"/>
                    <a:pt x="154894" y="56780"/>
                  </a:cubicBezTo>
                  <a:cubicBezTo>
                    <a:pt x="155370" y="91221"/>
                    <a:pt x="93172" y="154301"/>
                    <a:pt x="58310" y="154776"/>
                  </a:cubicBezTo>
                  <a:close/>
                </a:path>
              </a:pathLst>
            </a:custGeom>
            <a:grpFill/>
            <a:ln w="9525" cap="flat">
              <a:noFill/>
              <a:prstDash val="solid"/>
              <a:miter/>
            </a:ln>
          </p:spPr>
          <p:txBody>
            <a:bodyPr rtlCol="0" anchor="ctr"/>
            <a:lstStyle/>
            <a:p>
              <a:endParaRPr lang="en-RO"/>
            </a:p>
          </p:txBody>
        </p:sp>
        <p:sp>
          <p:nvSpPr>
            <p:cNvPr id="121" name="Freeform 120">
              <a:extLst>
                <a:ext uri="{FF2B5EF4-FFF2-40B4-BE49-F238E27FC236}">
                  <a16:creationId xmlns:a16="http://schemas.microsoft.com/office/drawing/2014/main" id="{BA2AD1E9-CA88-8D41-8019-D43B57F5C442}"/>
                </a:ext>
              </a:extLst>
            </p:cNvPr>
            <p:cNvSpPr/>
            <p:nvPr/>
          </p:nvSpPr>
          <p:spPr>
            <a:xfrm>
              <a:off x="3114119" y="4472275"/>
              <a:ext cx="157908" cy="150668"/>
            </a:xfrm>
            <a:custGeom>
              <a:avLst/>
              <a:gdLst>
                <a:gd name="connsiteX0" fmla="*/ 158047 w 157908"/>
                <a:gd name="connsiteY0" fmla="*/ 105021 h 150668"/>
                <a:gd name="connsiteX1" fmla="*/ 126234 w 157908"/>
                <a:gd name="connsiteY1" fmla="*/ 145837 h 150668"/>
                <a:gd name="connsiteX2" fmla="*/ 67369 w 157908"/>
                <a:gd name="connsiteY2" fmla="*/ 143553 h 150668"/>
                <a:gd name="connsiteX3" fmla="*/ 11648 w 157908"/>
                <a:gd name="connsiteY3" fmla="*/ 89512 h 150668"/>
                <a:gd name="connsiteX4" fmla="*/ 16125 w 157908"/>
                <a:gd name="connsiteY4" fmla="*/ 21105 h 150668"/>
                <a:gd name="connsiteX5" fmla="*/ 83466 w 157908"/>
                <a:gd name="connsiteY5" fmla="*/ 9022 h 150668"/>
                <a:gd name="connsiteX6" fmla="*/ 158047 w 157908"/>
                <a:gd name="connsiteY6" fmla="*/ 105021 h 15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908" h="150668">
                  <a:moveTo>
                    <a:pt x="158047" y="105021"/>
                  </a:moveTo>
                  <a:cubicBezTo>
                    <a:pt x="149665" y="116628"/>
                    <a:pt x="141474" y="139082"/>
                    <a:pt x="126234" y="145837"/>
                  </a:cubicBezTo>
                  <a:cubicBezTo>
                    <a:pt x="107126" y="153154"/>
                    <a:pt x="85851" y="152328"/>
                    <a:pt x="67369" y="143553"/>
                  </a:cubicBezTo>
                  <a:cubicBezTo>
                    <a:pt x="45468" y="129313"/>
                    <a:pt x="26544" y="110959"/>
                    <a:pt x="11648" y="89512"/>
                  </a:cubicBezTo>
                  <a:cubicBezTo>
                    <a:pt x="-5688" y="67249"/>
                    <a:pt x="-2830" y="41941"/>
                    <a:pt x="16125" y="21105"/>
                  </a:cubicBezTo>
                  <a:cubicBezTo>
                    <a:pt x="35079" y="269"/>
                    <a:pt x="59940" y="-7438"/>
                    <a:pt x="83466" y="9022"/>
                  </a:cubicBezTo>
                  <a:cubicBezTo>
                    <a:pt x="115185" y="31095"/>
                    <a:pt x="147284" y="55071"/>
                    <a:pt x="158047" y="105021"/>
                  </a:cubicBezTo>
                  <a:close/>
                </a:path>
              </a:pathLst>
            </a:custGeom>
            <a:grpFill/>
            <a:ln w="9525" cap="flat">
              <a:noFill/>
              <a:prstDash val="solid"/>
              <a:miter/>
            </a:ln>
          </p:spPr>
          <p:txBody>
            <a:bodyPr rtlCol="0" anchor="ctr"/>
            <a:lstStyle/>
            <a:p>
              <a:endParaRPr lang="en-RO"/>
            </a:p>
          </p:txBody>
        </p:sp>
        <p:sp>
          <p:nvSpPr>
            <p:cNvPr id="122" name="Freeform 121">
              <a:extLst>
                <a:ext uri="{FF2B5EF4-FFF2-40B4-BE49-F238E27FC236}">
                  <a16:creationId xmlns:a16="http://schemas.microsoft.com/office/drawing/2014/main" id="{AE05530F-C8A3-B041-93CF-58DE03166B65}"/>
                </a:ext>
              </a:extLst>
            </p:cNvPr>
            <p:cNvSpPr/>
            <p:nvPr/>
          </p:nvSpPr>
          <p:spPr>
            <a:xfrm>
              <a:off x="3316468" y="4472717"/>
              <a:ext cx="154860" cy="154803"/>
            </a:xfrm>
            <a:custGeom>
              <a:avLst/>
              <a:gdLst>
                <a:gd name="connsiteX0" fmla="*/ 56759 w 154860"/>
                <a:gd name="connsiteY0" fmla="*/ 154909 h 154803"/>
                <a:gd name="connsiteX1" fmla="*/ 7800 w 154860"/>
                <a:gd name="connsiteY1" fmla="*/ 73752 h 154803"/>
                <a:gd name="connsiteX2" fmla="*/ 75428 w 154860"/>
                <a:gd name="connsiteY2" fmla="*/ 7152 h 154803"/>
                <a:gd name="connsiteX3" fmla="*/ 154962 w 154860"/>
                <a:gd name="connsiteY3" fmla="*/ 54724 h 154803"/>
                <a:gd name="connsiteX4" fmla="*/ 56759 w 154860"/>
                <a:gd name="connsiteY4" fmla="*/ 154909 h 15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60" h="154803">
                  <a:moveTo>
                    <a:pt x="56759" y="154909"/>
                  </a:moveTo>
                  <a:cubicBezTo>
                    <a:pt x="15516" y="154052"/>
                    <a:pt x="-14679" y="107908"/>
                    <a:pt x="7800" y="73752"/>
                  </a:cubicBezTo>
                  <a:cubicBezTo>
                    <a:pt x="25572" y="47188"/>
                    <a:pt x="48584" y="24526"/>
                    <a:pt x="75428" y="7152"/>
                  </a:cubicBezTo>
                  <a:cubicBezTo>
                    <a:pt x="108384" y="-13874"/>
                    <a:pt x="152866" y="15240"/>
                    <a:pt x="154962" y="54724"/>
                  </a:cubicBezTo>
                  <a:cubicBezTo>
                    <a:pt x="156771" y="91258"/>
                    <a:pt x="93240" y="155955"/>
                    <a:pt x="56759" y="15490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084047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5286C-375C-E543-B59C-D5AF02F80871}"/>
              </a:ext>
            </a:extLst>
          </p:cNvPr>
          <p:cNvSpPr txBox="1"/>
          <p:nvPr/>
        </p:nvSpPr>
        <p:spPr>
          <a:xfrm>
            <a:off x="431801" y="379681"/>
            <a:ext cx="657891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Get to know the media!</a:t>
            </a:r>
          </a:p>
        </p:txBody>
      </p:sp>
      <p:sp>
        <p:nvSpPr>
          <p:cNvPr id="28" name="Rounded Rectangle 27">
            <a:extLst>
              <a:ext uri="{FF2B5EF4-FFF2-40B4-BE49-F238E27FC236}">
                <a16:creationId xmlns:a16="http://schemas.microsoft.com/office/drawing/2014/main" id="{CF55463F-C167-FD42-94A7-F85D06F48396}"/>
              </a:ext>
            </a:extLst>
          </p:cNvPr>
          <p:cNvSpPr/>
          <p:nvPr/>
        </p:nvSpPr>
        <p:spPr>
          <a:xfrm>
            <a:off x="431800" y="2418798"/>
            <a:ext cx="1584000" cy="3499159"/>
          </a:xfrm>
          <a:prstGeom prst="roundRect">
            <a:avLst>
              <a:gd name="adj" fmla="val 9494"/>
            </a:avLst>
          </a:prstGeom>
          <a:solidFill>
            <a:srgbClr val="C9D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Google Shape;140;p4">
            <a:extLst>
              <a:ext uri="{FF2B5EF4-FFF2-40B4-BE49-F238E27FC236}">
                <a16:creationId xmlns:a16="http://schemas.microsoft.com/office/drawing/2014/main" id="{0C7444A5-D607-2544-BAB1-7DE07418E173}"/>
              </a:ext>
            </a:extLst>
          </p:cNvPr>
          <p:cNvSpPr>
            <a:spLocks noChangeAspect="1"/>
          </p:cNvSpPr>
          <p:nvPr/>
        </p:nvSpPr>
        <p:spPr>
          <a:xfrm>
            <a:off x="791800"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Rounded Rectangle 29">
            <a:extLst>
              <a:ext uri="{FF2B5EF4-FFF2-40B4-BE49-F238E27FC236}">
                <a16:creationId xmlns:a16="http://schemas.microsoft.com/office/drawing/2014/main" id="{E3EA7C09-CE40-D64C-8D74-C96839FFC41B}"/>
              </a:ext>
            </a:extLst>
          </p:cNvPr>
          <p:cNvSpPr/>
          <p:nvPr/>
        </p:nvSpPr>
        <p:spPr>
          <a:xfrm>
            <a:off x="2096772" y="2418798"/>
            <a:ext cx="1584000" cy="3499159"/>
          </a:xfrm>
          <a:prstGeom prst="roundRect">
            <a:avLst>
              <a:gd name="adj" fmla="val 949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1A6B4DCA-E70C-6A46-89ED-CC0DAC17B968}"/>
              </a:ext>
            </a:extLst>
          </p:cNvPr>
          <p:cNvSpPr/>
          <p:nvPr/>
        </p:nvSpPr>
        <p:spPr>
          <a:xfrm>
            <a:off x="3761744" y="2418798"/>
            <a:ext cx="1584000" cy="3499159"/>
          </a:xfrm>
          <a:prstGeom prst="roundRect">
            <a:avLst>
              <a:gd name="adj" fmla="val 949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4527EDF4-9D04-CD40-A9E8-89C340C0BF9C}"/>
              </a:ext>
            </a:extLst>
          </p:cNvPr>
          <p:cNvSpPr/>
          <p:nvPr/>
        </p:nvSpPr>
        <p:spPr>
          <a:xfrm>
            <a:off x="5426716" y="2418798"/>
            <a:ext cx="1584000" cy="3499159"/>
          </a:xfrm>
          <a:prstGeom prst="roundRect">
            <a:avLst>
              <a:gd name="adj" fmla="val 949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948DA45B-DB1E-1F46-870F-FAB6E35FFB2C}"/>
              </a:ext>
            </a:extLst>
          </p:cNvPr>
          <p:cNvSpPr/>
          <p:nvPr/>
        </p:nvSpPr>
        <p:spPr>
          <a:xfrm>
            <a:off x="7091688" y="2418798"/>
            <a:ext cx="1584000" cy="3499159"/>
          </a:xfrm>
          <a:prstGeom prst="roundRect">
            <a:avLst>
              <a:gd name="adj" fmla="val 9494"/>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Google Shape;140;p4">
            <a:extLst>
              <a:ext uri="{FF2B5EF4-FFF2-40B4-BE49-F238E27FC236}">
                <a16:creationId xmlns:a16="http://schemas.microsoft.com/office/drawing/2014/main" id="{0D4C22E1-1E61-3744-9D8D-39DEA2C091E8}"/>
              </a:ext>
            </a:extLst>
          </p:cNvPr>
          <p:cNvSpPr>
            <a:spLocks noChangeAspect="1"/>
          </p:cNvSpPr>
          <p:nvPr/>
        </p:nvSpPr>
        <p:spPr>
          <a:xfrm>
            <a:off x="2456772"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p4">
            <a:extLst>
              <a:ext uri="{FF2B5EF4-FFF2-40B4-BE49-F238E27FC236}">
                <a16:creationId xmlns:a16="http://schemas.microsoft.com/office/drawing/2014/main" id="{DC5CFBC9-5635-8B45-8315-7C3F805709CB}"/>
              </a:ext>
            </a:extLst>
          </p:cNvPr>
          <p:cNvSpPr>
            <a:spLocks noChangeAspect="1"/>
          </p:cNvSpPr>
          <p:nvPr/>
        </p:nvSpPr>
        <p:spPr>
          <a:xfrm>
            <a:off x="4121744"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0;p4">
            <a:extLst>
              <a:ext uri="{FF2B5EF4-FFF2-40B4-BE49-F238E27FC236}">
                <a16:creationId xmlns:a16="http://schemas.microsoft.com/office/drawing/2014/main" id="{9EC2DEAC-FCA2-A243-9B0B-2291F3F61978}"/>
              </a:ext>
            </a:extLst>
          </p:cNvPr>
          <p:cNvSpPr>
            <a:spLocks noChangeAspect="1"/>
          </p:cNvSpPr>
          <p:nvPr/>
        </p:nvSpPr>
        <p:spPr>
          <a:xfrm>
            <a:off x="5786716"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p4">
            <a:extLst>
              <a:ext uri="{FF2B5EF4-FFF2-40B4-BE49-F238E27FC236}">
                <a16:creationId xmlns:a16="http://schemas.microsoft.com/office/drawing/2014/main" id="{5CB8FE70-A991-494A-A6B6-52C0DB8BF13E}"/>
              </a:ext>
            </a:extLst>
          </p:cNvPr>
          <p:cNvSpPr>
            <a:spLocks noChangeAspect="1"/>
          </p:cNvSpPr>
          <p:nvPr/>
        </p:nvSpPr>
        <p:spPr>
          <a:xfrm>
            <a:off x="7451688"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TextBox 43">
            <a:extLst>
              <a:ext uri="{FF2B5EF4-FFF2-40B4-BE49-F238E27FC236}">
                <a16:creationId xmlns:a16="http://schemas.microsoft.com/office/drawing/2014/main" id="{501C821F-1528-B74F-85C1-4273FA3C0FD4}"/>
              </a:ext>
            </a:extLst>
          </p:cNvPr>
          <p:cNvSpPr txBox="1"/>
          <p:nvPr/>
        </p:nvSpPr>
        <p:spPr>
          <a:xfrm>
            <a:off x="649342" y="3131645"/>
            <a:ext cx="1265778" cy="646331"/>
          </a:xfrm>
          <a:prstGeom prst="rect">
            <a:avLst/>
          </a:prstGeom>
          <a:noFill/>
        </p:spPr>
        <p:txBody>
          <a:bodyPr wrap="square" lIns="0" tIns="0" rIns="0" bIns="0" rtlCol="0">
            <a:spAutoFit/>
          </a:bodyPr>
          <a:lstStyle/>
          <a:p>
            <a:r>
              <a:rPr lang="en-GB" dirty="0" err="1">
                <a:solidFill>
                  <a:schemeClr val="tx1"/>
                </a:solidFill>
              </a:rPr>
              <a:t>Their deadlines are always </a:t>
            </a:r>
            <a:r>
              <a:rPr lang="en-GB" b="1" dirty="0" err="1">
                <a:solidFill>
                  <a:schemeClr val="tx1"/>
                </a:solidFill>
              </a:rPr>
              <a:t>“RIGHT NOW”</a:t>
            </a:r>
            <a:r>
              <a:rPr lang="en-GB" dirty="0" err="1">
                <a:solidFill>
                  <a:schemeClr val="tx1"/>
                </a:solidFill>
              </a:rPr>
              <a:t>.</a:t>
            </a:r>
          </a:p>
        </p:txBody>
      </p:sp>
      <p:sp>
        <p:nvSpPr>
          <p:cNvPr id="46" name="TextBox 45">
            <a:extLst>
              <a:ext uri="{FF2B5EF4-FFF2-40B4-BE49-F238E27FC236}">
                <a16:creationId xmlns:a16="http://schemas.microsoft.com/office/drawing/2014/main" id="{FA9A5842-FE6C-A74D-B825-52F33CC3B0C3}"/>
              </a:ext>
            </a:extLst>
          </p:cNvPr>
          <p:cNvSpPr txBox="1"/>
          <p:nvPr/>
        </p:nvSpPr>
        <p:spPr>
          <a:xfrm>
            <a:off x="2345922" y="3131645"/>
            <a:ext cx="1085699" cy="1077218"/>
          </a:xfrm>
          <a:prstGeom prst="rect">
            <a:avLst/>
          </a:prstGeom>
          <a:noFill/>
        </p:spPr>
        <p:txBody>
          <a:bodyPr wrap="square" lIns="0" tIns="0" rIns="0" bIns="0" rtlCol="0">
            <a:spAutoFit/>
          </a:bodyPr>
          <a:lstStyle/>
          <a:p>
            <a:r>
              <a:rPr lang="en-GB" dirty="0" err="1">
                <a:solidFill>
                  <a:schemeClr val="tx1"/>
                </a:solidFill>
              </a:rPr>
              <a:t>Their main objective is to </a:t>
            </a:r>
            <a:r>
              <a:rPr lang="en-GB" b="1" dirty="0" err="1">
                <a:solidFill>
                  <a:schemeClr val="tx1"/>
                </a:solidFill>
              </a:rPr>
              <a:t>INFORM</a:t>
            </a:r>
            <a:r>
              <a:rPr lang="en-GB" dirty="0" err="1">
                <a:solidFill>
                  <a:schemeClr val="tx1"/>
                </a:solidFill>
              </a:rPr>
              <a:t> and present the situation.</a:t>
            </a:r>
          </a:p>
        </p:txBody>
      </p:sp>
      <p:sp>
        <p:nvSpPr>
          <p:cNvPr id="48" name="TextBox 47">
            <a:extLst>
              <a:ext uri="{FF2B5EF4-FFF2-40B4-BE49-F238E27FC236}">
                <a16:creationId xmlns:a16="http://schemas.microsoft.com/office/drawing/2014/main" id="{B3DC4915-92E8-1B47-BF85-B6FD54899BD9}"/>
              </a:ext>
            </a:extLst>
          </p:cNvPr>
          <p:cNvSpPr txBox="1"/>
          <p:nvPr/>
        </p:nvSpPr>
        <p:spPr>
          <a:xfrm>
            <a:off x="3996516" y="3131645"/>
            <a:ext cx="1150967" cy="861774"/>
          </a:xfrm>
          <a:prstGeom prst="rect">
            <a:avLst/>
          </a:prstGeom>
          <a:noFill/>
        </p:spPr>
        <p:txBody>
          <a:bodyPr wrap="square" lIns="0" tIns="0" rIns="0" bIns="0" rtlCol="0">
            <a:spAutoFit/>
          </a:bodyPr>
          <a:lstStyle/>
          <a:p>
            <a:r>
              <a:rPr lang="en-GB" dirty="0" err="1">
                <a:solidFill>
                  <a:schemeClr val="tx1"/>
                </a:solidFill>
              </a:rPr>
              <a:t>They always want data, statistics, updates.</a:t>
            </a:r>
          </a:p>
        </p:txBody>
      </p:sp>
      <p:sp>
        <p:nvSpPr>
          <p:cNvPr id="50" name="TextBox 49">
            <a:extLst>
              <a:ext uri="{FF2B5EF4-FFF2-40B4-BE49-F238E27FC236}">
                <a16:creationId xmlns:a16="http://schemas.microsoft.com/office/drawing/2014/main" id="{3FB273DD-A169-3443-A571-D8117B0F0E43}"/>
              </a:ext>
            </a:extLst>
          </p:cNvPr>
          <p:cNvSpPr txBox="1"/>
          <p:nvPr/>
        </p:nvSpPr>
        <p:spPr>
          <a:xfrm>
            <a:off x="5649604" y="3131645"/>
            <a:ext cx="1179459" cy="1508105"/>
          </a:xfrm>
          <a:prstGeom prst="rect">
            <a:avLst/>
          </a:prstGeom>
          <a:noFill/>
        </p:spPr>
        <p:txBody>
          <a:bodyPr wrap="square" lIns="0" tIns="0" rIns="0" bIns="0" rtlCol="0">
            <a:spAutoFit/>
          </a:bodyPr>
          <a:lstStyle/>
          <a:p>
            <a:r>
              <a:rPr lang="en-GB" dirty="0" err="1">
                <a:solidFill>
                  <a:schemeClr val="tx1"/>
                </a:solidFill>
              </a:rPr>
              <a:t>They rarely ask about preventive measures. </a:t>
            </a:r>
            <a:r>
              <a:rPr lang="en-GB" b="1" dirty="0" err="1">
                <a:solidFill>
                  <a:schemeClr val="tx1"/>
                </a:solidFill>
              </a:rPr>
              <a:t>You have to mention them.</a:t>
            </a:r>
          </a:p>
        </p:txBody>
      </p:sp>
      <p:sp>
        <p:nvSpPr>
          <p:cNvPr id="54" name="TextBox 53">
            <a:extLst>
              <a:ext uri="{FF2B5EF4-FFF2-40B4-BE49-F238E27FC236}">
                <a16:creationId xmlns:a16="http://schemas.microsoft.com/office/drawing/2014/main" id="{3B59C9AF-9ED7-3D4C-B8CB-A6EFF7B53D9C}"/>
              </a:ext>
            </a:extLst>
          </p:cNvPr>
          <p:cNvSpPr txBox="1"/>
          <p:nvPr/>
        </p:nvSpPr>
        <p:spPr>
          <a:xfrm>
            <a:off x="7337344" y="3131645"/>
            <a:ext cx="1247749" cy="861774"/>
          </a:xfrm>
          <a:prstGeom prst="rect">
            <a:avLst/>
          </a:prstGeom>
          <a:noFill/>
        </p:spPr>
        <p:txBody>
          <a:bodyPr wrap="square" lIns="0" tIns="0" rIns="0" bIns="0" rtlCol="0">
            <a:spAutoFit/>
          </a:bodyPr>
          <a:lstStyle/>
          <a:p>
            <a:r>
              <a:rPr lang="en-GB" dirty="0" err="1">
                <a:solidFill>
                  <a:schemeClr val="tx1"/>
                </a:solidFill>
              </a:rPr>
              <a:t>They can be great allies or your biggest critics.</a:t>
            </a:r>
          </a:p>
        </p:txBody>
      </p:sp>
      <p:grpSp>
        <p:nvGrpSpPr>
          <p:cNvPr id="5" name="Graphic 3">
            <a:extLst>
              <a:ext uri="{FF2B5EF4-FFF2-40B4-BE49-F238E27FC236}">
                <a16:creationId xmlns:a16="http://schemas.microsoft.com/office/drawing/2014/main" id="{886DAF91-BCFD-6141-B27C-328D10B6F8D2}"/>
              </a:ext>
            </a:extLst>
          </p:cNvPr>
          <p:cNvGrpSpPr>
            <a:grpSpLocks noChangeAspect="1"/>
          </p:cNvGrpSpPr>
          <p:nvPr/>
        </p:nvGrpSpPr>
        <p:grpSpPr>
          <a:xfrm>
            <a:off x="1007800" y="2202799"/>
            <a:ext cx="432000" cy="432000"/>
            <a:chOff x="4514850" y="3371850"/>
            <a:chExt cx="114300" cy="114300"/>
          </a:xfrm>
          <a:solidFill>
            <a:schemeClr val="bg1"/>
          </a:solidFill>
        </p:grpSpPr>
        <p:sp>
          <p:nvSpPr>
            <p:cNvPr id="6" name="Freeform 5">
              <a:extLst>
                <a:ext uri="{FF2B5EF4-FFF2-40B4-BE49-F238E27FC236}">
                  <a16:creationId xmlns:a16="http://schemas.microsoft.com/office/drawing/2014/main" id="{E2E24C45-3757-3F40-BCCD-0929A4EBC09B}"/>
                </a:ext>
              </a:extLst>
            </p:cNvPr>
            <p:cNvSpPr/>
            <p:nvPr/>
          </p:nvSpPr>
          <p:spPr>
            <a:xfrm>
              <a:off x="4515326" y="3371490"/>
              <a:ext cx="113823" cy="114659"/>
            </a:xfrm>
            <a:custGeom>
              <a:avLst/>
              <a:gdLst>
                <a:gd name="connsiteX0" fmla="*/ 113855 w 113823"/>
                <a:gd name="connsiteY0" fmla="*/ 60817 h 114659"/>
                <a:gd name="connsiteX1" fmla="*/ 112998 w 113823"/>
                <a:gd name="connsiteY1" fmla="*/ 67580 h 114659"/>
                <a:gd name="connsiteX2" fmla="*/ 112998 w 113823"/>
                <a:gd name="connsiteY2" fmla="*/ 69961 h 114659"/>
                <a:gd name="connsiteX3" fmla="*/ 108818 w 113823"/>
                <a:gd name="connsiteY3" fmla="*/ 72916 h 114659"/>
                <a:gd name="connsiteX4" fmla="*/ 108807 w 113823"/>
                <a:gd name="connsiteY4" fmla="*/ 72914 h 114659"/>
                <a:gd name="connsiteX5" fmla="*/ 105854 w 113823"/>
                <a:gd name="connsiteY5" fmla="*/ 68628 h 114659"/>
                <a:gd name="connsiteX6" fmla="*/ 106997 w 113823"/>
                <a:gd name="connsiteY6" fmla="*/ 60817 h 114659"/>
                <a:gd name="connsiteX7" fmla="*/ 99092 w 113823"/>
                <a:gd name="connsiteY7" fmla="*/ 30242 h 114659"/>
                <a:gd name="connsiteX8" fmla="*/ 64135 w 113823"/>
                <a:gd name="connsiteY8" fmla="*/ 8049 h 114659"/>
                <a:gd name="connsiteX9" fmla="*/ 8604 w 113823"/>
                <a:gd name="connsiteY9" fmla="*/ 46149 h 114659"/>
                <a:gd name="connsiteX10" fmla="*/ 45674 w 113823"/>
                <a:gd name="connsiteY10" fmla="*/ 106374 h 114659"/>
                <a:gd name="connsiteX11" fmla="*/ 47276 w 113823"/>
                <a:gd name="connsiteY11" fmla="*/ 106728 h 114659"/>
                <a:gd name="connsiteX12" fmla="*/ 80327 w 113823"/>
                <a:gd name="connsiteY12" fmla="*/ 102060 h 114659"/>
                <a:gd name="connsiteX13" fmla="*/ 85469 w 113823"/>
                <a:gd name="connsiteY13" fmla="*/ 103141 h 114659"/>
                <a:gd name="connsiteX14" fmla="*/ 85566 w 113823"/>
                <a:gd name="connsiteY14" fmla="*/ 103299 h 114659"/>
                <a:gd name="connsiteX15" fmla="*/ 83983 w 113823"/>
                <a:gd name="connsiteY15" fmla="*/ 108166 h 114659"/>
                <a:gd name="connsiteX16" fmla="*/ 83566 w 113823"/>
                <a:gd name="connsiteY16" fmla="*/ 108347 h 114659"/>
                <a:gd name="connsiteX17" fmla="*/ 61563 w 113823"/>
                <a:gd name="connsiteY17" fmla="*/ 114633 h 114659"/>
                <a:gd name="connsiteX18" fmla="*/ 60801 w 113823"/>
                <a:gd name="connsiteY18" fmla="*/ 114633 h 114659"/>
                <a:gd name="connsiteX19" fmla="*/ 53848 w 113823"/>
                <a:gd name="connsiteY19" fmla="*/ 114633 h 114659"/>
                <a:gd name="connsiteX20" fmla="*/ 46037 w 113823"/>
                <a:gd name="connsiteY20" fmla="*/ 113490 h 114659"/>
                <a:gd name="connsiteX21" fmla="*/ 984 w 113823"/>
                <a:gd name="connsiteY21" fmla="*/ 67294 h 114659"/>
                <a:gd name="connsiteX22" fmla="*/ 32 w 113823"/>
                <a:gd name="connsiteY22" fmla="*/ 61103 h 114659"/>
                <a:gd name="connsiteX23" fmla="*/ 32 w 113823"/>
                <a:gd name="connsiteY23" fmla="*/ 53959 h 114659"/>
                <a:gd name="connsiteX24" fmla="*/ 32 w 113823"/>
                <a:gd name="connsiteY24" fmla="*/ 53102 h 114659"/>
                <a:gd name="connsiteX25" fmla="*/ 1746 w 113823"/>
                <a:gd name="connsiteY25" fmla="*/ 43577 h 114659"/>
                <a:gd name="connsiteX26" fmla="*/ 54229 w 113823"/>
                <a:gd name="connsiteY26" fmla="*/ 48 h 114659"/>
                <a:gd name="connsiteX27" fmla="*/ 89281 w 113823"/>
                <a:gd name="connsiteY27" fmla="*/ 10144 h 114659"/>
                <a:gd name="connsiteX28" fmla="*/ 112998 w 113823"/>
                <a:gd name="connsiteY28" fmla="*/ 47673 h 114659"/>
                <a:gd name="connsiteX29" fmla="*/ 113855 w 113823"/>
                <a:gd name="connsiteY29" fmla="*/ 54054 h 11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823" h="114659">
                  <a:moveTo>
                    <a:pt x="113855" y="60817"/>
                  </a:moveTo>
                  <a:lnTo>
                    <a:pt x="112998" y="67580"/>
                  </a:lnTo>
                  <a:cubicBezTo>
                    <a:pt x="113043" y="68373"/>
                    <a:pt x="113043" y="69168"/>
                    <a:pt x="112998" y="69961"/>
                  </a:cubicBezTo>
                  <a:cubicBezTo>
                    <a:pt x="112660" y="71931"/>
                    <a:pt x="110788" y="73254"/>
                    <a:pt x="108818" y="72916"/>
                  </a:cubicBezTo>
                  <a:cubicBezTo>
                    <a:pt x="108814" y="72915"/>
                    <a:pt x="108811" y="72914"/>
                    <a:pt x="108807" y="72914"/>
                  </a:cubicBezTo>
                  <a:cubicBezTo>
                    <a:pt x="106848" y="72485"/>
                    <a:pt x="105557" y="70611"/>
                    <a:pt x="105854" y="68628"/>
                  </a:cubicBezTo>
                  <a:cubicBezTo>
                    <a:pt x="105854" y="66056"/>
                    <a:pt x="106807" y="63484"/>
                    <a:pt x="106997" y="60817"/>
                  </a:cubicBezTo>
                  <a:cubicBezTo>
                    <a:pt x="107963" y="50019"/>
                    <a:pt x="105170" y="39218"/>
                    <a:pt x="99092" y="30242"/>
                  </a:cubicBezTo>
                  <a:cubicBezTo>
                    <a:pt x="91314" y="18019"/>
                    <a:pt x="78505" y="9887"/>
                    <a:pt x="64135" y="8049"/>
                  </a:cubicBezTo>
                  <a:cubicBezTo>
                    <a:pt x="38554" y="4466"/>
                    <a:pt x="14467" y="20993"/>
                    <a:pt x="8604" y="46149"/>
                  </a:cubicBezTo>
                  <a:cubicBezTo>
                    <a:pt x="2210" y="73016"/>
                    <a:pt x="18806" y="99980"/>
                    <a:pt x="45674" y="106374"/>
                  </a:cubicBezTo>
                  <a:cubicBezTo>
                    <a:pt x="46206" y="106501"/>
                    <a:pt x="46740" y="106618"/>
                    <a:pt x="47276" y="106728"/>
                  </a:cubicBezTo>
                  <a:cubicBezTo>
                    <a:pt x="58500" y="109075"/>
                    <a:pt x="70192" y="107424"/>
                    <a:pt x="80327" y="102060"/>
                  </a:cubicBezTo>
                  <a:cubicBezTo>
                    <a:pt x="82045" y="100939"/>
                    <a:pt x="84347" y="101423"/>
                    <a:pt x="85469" y="103141"/>
                  </a:cubicBezTo>
                  <a:cubicBezTo>
                    <a:pt x="85502" y="103192"/>
                    <a:pt x="85535" y="103245"/>
                    <a:pt x="85566" y="103299"/>
                  </a:cubicBezTo>
                  <a:cubicBezTo>
                    <a:pt x="86473" y="105080"/>
                    <a:pt x="85764" y="107259"/>
                    <a:pt x="83983" y="108166"/>
                  </a:cubicBezTo>
                  <a:cubicBezTo>
                    <a:pt x="83848" y="108235"/>
                    <a:pt x="83709" y="108296"/>
                    <a:pt x="83566" y="108347"/>
                  </a:cubicBezTo>
                  <a:cubicBezTo>
                    <a:pt x="76745" y="111942"/>
                    <a:pt x="69253" y="114083"/>
                    <a:pt x="61563" y="114633"/>
                  </a:cubicBezTo>
                  <a:lnTo>
                    <a:pt x="60801" y="114633"/>
                  </a:lnTo>
                  <a:lnTo>
                    <a:pt x="53848" y="114633"/>
                  </a:lnTo>
                  <a:cubicBezTo>
                    <a:pt x="51276" y="114633"/>
                    <a:pt x="48609" y="114062"/>
                    <a:pt x="46037" y="113490"/>
                  </a:cubicBezTo>
                  <a:cubicBezTo>
                    <a:pt x="22931" y="108854"/>
                    <a:pt x="5040" y="90509"/>
                    <a:pt x="984" y="67294"/>
                  </a:cubicBezTo>
                  <a:cubicBezTo>
                    <a:pt x="984" y="65294"/>
                    <a:pt x="413" y="63198"/>
                    <a:pt x="32" y="61103"/>
                  </a:cubicBezTo>
                  <a:lnTo>
                    <a:pt x="32" y="53959"/>
                  </a:lnTo>
                  <a:cubicBezTo>
                    <a:pt x="76" y="53675"/>
                    <a:pt x="76" y="53386"/>
                    <a:pt x="32" y="53102"/>
                  </a:cubicBezTo>
                  <a:cubicBezTo>
                    <a:pt x="603" y="49768"/>
                    <a:pt x="889" y="46530"/>
                    <a:pt x="1746" y="43577"/>
                  </a:cubicBezTo>
                  <a:cubicBezTo>
                    <a:pt x="7721" y="19077"/>
                    <a:pt x="29047" y="1389"/>
                    <a:pt x="54229" y="48"/>
                  </a:cubicBezTo>
                  <a:cubicBezTo>
                    <a:pt x="66712" y="-593"/>
                    <a:pt x="79051" y="2961"/>
                    <a:pt x="89281" y="10144"/>
                  </a:cubicBezTo>
                  <a:cubicBezTo>
                    <a:pt x="102010" y="18860"/>
                    <a:pt x="110589" y="32434"/>
                    <a:pt x="112998" y="47673"/>
                  </a:cubicBezTo>
                  <a:cubicBezTo>
                    <a:pt x="112998" y="49768"/>
                    <a:pt x="113570" y="51959"/>
                    <a:pt x="113855" y="54054"/>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D22082F1-17E2-4143-A94C-E1FC71810D05}"/>
                </a:ext>
              </a:extLst>
            </p:cNvPr>
            <p:cNvSpPr/>
            <p:nvPr/>
          </p:nvSpPr>
          <p:spPr>
            <a:xfrm>
              <a:off x="4607730" y="3479101"/>
              <a:ext cx="7214" cy="6762"/>
            </a:xfrm>
            <a:custGeom>
              <a:avLst/>
              <a:gdLst>
                <a:gd name="connsiteX0" fmla="*/ 2782 w 7214"/>
                <a:gd name="connsiteY0" fmla="*/ 6737 h 6762"/>
                <a:gd name="connsiteX1" fmla="*/ 2020 w 7214"/>
                <a:gd name="connsiteY1" fmla="*/ 6737 h 6762"/>
                <a:gd name="connsiteX2" fmla="*/ 115 w 7214"/>
                <a:gd name="connsiteY2" fmla="*/ 2736 h 6762"/>
                <a:gd name="connsiteX3" fmla="*/ 3639 w 7214"/>
                <a:gd name="connsiteY3" fmla="*/ -26 h 6762"/>
                <a:gd name="connsiteX4" fmla="*/ 7163 w 7214"/>
                <a:gd name="connsiteY4" fmla="*/ 2736 h 6762"/>
                <a:gd name="connsiteX5" fmla="*/ 5258 w 7214"/>
                <a:gd name="connsiteY5" fmla="*/ 6737 h 6762"/>
                <a:gd name="connsiteX6" fmla="*/ 4496 w 7214"/>
                <a:gd name="connsiteY6" fmla="*/ 6737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 h="6762">
                  <a:moveTo>
                    <a:pt x="2782" y="6737"/>
                  </a:moveTo>
                  <a:lnTo>
                    <a:pt x="2020" y="6737"/>
                  </a:lnTo>
                  <a:cubicBezTo>
                    <a:pt x="547" y="5993"/>
                    <a:pt x="-236" y="4348"/>
                    <a:pt x="115" y="2736"/>
                  </a:cubicBezTo>
                  <a:cubicBezTo>
                    <a:pt x="540" y="1131"/>
                    <a:pt x="1979" y="4"/>
                    <a:pt x="3639" y="-26"/>
                  </a:cubicBezTo>
                  <a:cubicBezTo>
                    <a:pt x="5299" y="4"/>
                    <a:pt x="6738" y="1131"/>
                    <a:pt x="7163" y="2736"/>
                  </a:cubicBezTo>
                  <a:cubicBezTo>
                    <a:pt x="7514" y="4348"/>
                    <a:pt x="6731" y="5993"/>
                    <a:pt x="5258" y="6737"/>
                  </a:cubicBezTo>
                  <a:lnTo>
                    <a:pt x="4496" y="6737"/>
                  </a:ln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3E56A95D-AC61-4E46-8FFE-50A2D4728BE7}"/>
                </a:ext>
              </a:extLst>
            </p:cNvPr>
            <p:cNvSpPr/>
            <p:nvPr/>
          </p:nvSpPr>
          <p:spPr>
            <a:xfrm>
              <a:off x="4550489" y="3393300"/>
              <a:ext cx="28661" cy="57057"/>
            </a:xfrm>
            <a:custGeom>
              <a:avLst/>
              <a:gdLst>
                <a:gd name="connsiteX0" fmla="*/ 28686 w 28661"/>
                <a:gd name="connsiteY0" fmla="*/ 21386 h 57057"/>
                <a:gd name="connsiteX1" fmla="*/ 28686 w 28661"/>
                <a:gd name="connsiteY1" fmla="*/ 38721 h 57057"/>
                <a:gd name="connsiteX2" fmla="*/ 26686 w 28661"/>
                <a:gd name="connsiteY2" fmla="*/ 42531 h 57057"/>
                <a:gd name="connsiteX3" fmla="*/ 6112 w 28661"/>
                <a:gd name="connsiteY3" fmla="*/ 56247 h 57057"/>
                <a:gd name="connsiteX4" fmla="*/ 644 w 28661"/>
                <a:gd name="connsiteY4" fmla="*/ 55474 h 57057"/>
                <a:gd name="connsiteX5" fmla="*/ 397 w 28661"/>
                <a:gd name="connsiteY5" fmla="*/ 55104 h 57057"/>
                <a:gd name="connsiteX6" fmla="*/ 1921 w 28661"/>
                <a:gd name="connsiteY6" fmla="*/ 50342 h 57057"/>
                <a:gd name="connsiteX7" fmla="*/ 19638 w 28661"/>
                <a:gd name="connsiteY7" fmla="*/ 38626 h 57057"/>
                <a:gd name="connsiteX8" fmla="*/ 21543 w 28661"/>
                <a:gd name="connsiteY8" fmla="*/ 35006 h 57057"/>
                <a:gd name="connsiteX9" fmla="*/ 21543 w 28661"/>
                <a:gd name="connsiteY9" fmla="*/ 3764 h 57057"/>
                <a:gd name="connsiteX10" fmla="*/ 24791 w 28661"/>
                <a:gd name="connsiteY10" fmla="*/ -16 h 57057"/>
                <a:gd name="connsiteX11" fmla="*/ 26400 w 28661"/>
                <a:gd name="connsiteY11" fmla="*/ 240 h 57057"/>
                <a:gd name="connsiteX12" fmla="*/ 28686 w 28661"/>
                <a:gd name="connsiteY12" fmla="*/ 3764 h 57057"/>
                <a:gd name="connsiteX13" fmla="*/ 28686 w 28661"/>
                <a:gd name="connsiteY13" fmla="*/ 21386 h 5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61" h="57057">
                  <a:moveTo>
                    <a:pt x="28686" y="21386"/>
                  </a:moveTo>
                  <a:cubicBezTo>
                    <a:pt x="28686" y="27196"/>
                    <a:pt x="28686" y="32911"/>
                    <a:pt x="28686" y="38721"/>
                  </a:cubicBezTo>
                  <a:cubicBezTo>
                    <a:pt x="28772" y="40263"/>
                    <a:pt x="28004" y="41726"/>
                    <a:pt x="26686" y="42531"/>
                  </a:cubicBezTo>
                  <a:lnTo>
                    <a:pt x="6112" y="56247"/>
                  </a:lnTo>
                  <a:cubicBezTo>
                    <a:pt x="4388" y="57544"/>
                    <a:pt x="1940" y="57197"/>
                    <a:pt x="644" y="55474"/>
                  </a:cubicBezTo>
                  <a:cubicBezTo>
                    <a:pt x="554" y="55355"/>
                    <a:pt x="472" y="55232"/>
                    <a:pt x="397" y="55104"/>
                  </a:cubicBezTo>
                  <a:cubicBezTo>
                    <a:pt x="-449" y="53364"/>
                    <a:pt x="222" y="51267"/>
                    <a:pt x="1921" y="50342"/>
                  </a:cubicBezTo>
                  <a:cubicBezTo>
                    <a:pt x="7827" y="46436"/>
                    <a:pt x="13637" y="42436"/>
                    <a:pt x="19638" y="38626"/>
                  </a:cubicBezTo>
                  <a:cubicBezTo>
                    <a:pt x="20939" y="37909"/>
                    <a:pt x="21689" y="36485"/>
                    <a:pt x="21543" y="35006"/>
                  </a:cubicBezTo>
                  <a:cubicBezTo>
                    <a:pt x="21543" y="24624"/>
                    <a:pt x="21543" y="14147"/>
                    <a:pt x="21543" y="3764"/>
                  </a:cubicBezTo>
                  <a:cubicBezTo>
                    <a:pt x="21396" y="1824"/>
                    <a:pt x="22850" y="131"/>
                    <a:pt x="24791" y="-16"/>
                  </a:cubicBezTo>
                  <a:cubicBezTo>
                    <a:pt x="25340" y="-58"/>
                    <a:pt x="25891" y="30"/>
                    <a:pt x="26400" y="240"/>
                  </a:cubicBezTo>
                  <a:cubicBezTo>
                    <a:pt x="27836" y="807"/>
                    <a:pt x="28754" y="2222"/>
                    <a:pt x="28686" y="3764"/>
                  </a:cubicBezTo>
                  <a:cubicBezTo>
                    <a:pt x="28686" y="9670"/>
                    <a:pt x="28686" y="15575"/>
                    <a:pt x="28686" y="21386"/>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C9746D27-B7A8-DD46-B7DC-481D9949A82F}"/>
                </a:ext>
              </a:extLst>
            </p:cNvPr>
            <p:cNvSpPr/>
            <p:nvPr/>
          </p:nvSpPr>
          <p:spPr>
            <a:xfrm>
              <a:off x="4607520" y="3436124"/>
              <a:ext cx="7186" cy="36215"/>
            </a:xfrm>
            <a:custGeom>
              <a:avLst/>
              <a:gdLst>
                <a:gd name="connsiteX0" fmla="*/ 230 w 7186"/>
                <a:gd name="connsiteY0" fmla="*/ 17900 h 36215"/>
                <a:gd name="connsiteX1" fmla="*/ 230 w 7186"/>
                <a:gd name="connsiteY1" fmla="*/ 3613 h 36215"/>
                <a:gd name="connsiteX2" fmla="*/ 3373 w 7186"/>
                <a:gd name="connsiteY2" fmla="*/ -7 h 36215"/>
                <a:gd name="connsiteX3" fmla="*/ 7183 w 7186"/>
                <a:gd name="connsiteY3" fmla="*/ 2755 h 36215"/>
                <a:gd name="connsiteX4" fmla="*/ 7183 w 7186"/>
                <a:gd name="connsiteY4" fmla="*/ 3708 h 36215"/>
                <a:gd name="connsiteX5" fmla="*/ 7183 w 7186"/>
                <a:gd name="connsiteY5" fmla="*/ 32283 h 36215"/>
                <a:gd name="connsiteX6" fmla="*/ 5278 w 7186"/>
                <a:gd name="connsiteY6" fmla="*/ 35617 h 36215"/>
                <a:gd name="connsiteX7" fmla="*/ 1658 w 7186"/>
                <a:gd name="connsiteY7" fmla="*/ 35617 h 36215"/>
                <a:gd name="connsiteX8" fmla="*/ 39 w 7186"/>
                <a:gd name="connsiteY8" fmla="*/ 32473 h 36215"/>
                <a:gd name="connsiteX9" fmla="*/ 230 w 7186"/>
                <a:gd name="connsiteY9" fmla="*/ 17900 h 3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6" h="36215">
                  <a:moveTo>
                    <a:pt x="230" y="17900"/>
                  </a:moveTo>
                  <a:cubicBezTo>
                    <a:pt x="230" y="13138"/>
                    <a:pt x="230" y="8375"/>
                    <a:pt x="230" y="3613"/>
                  </a:cubicBezTo>
                  <a:cubicBezTo>
                    <a:pt x="169" y="1770"/>
                    <a:pt x="1539" y="191"/>
                    <a:pt x="3373" y="-7"/>
                  </a:cubicBezTo>
                  <a:cubicBezTo>
                    <a:pt x="5162" y="-193"/>
                    <a:pt x="6804" y="997"/>
                    <a:pt x="7183" y="2755"/>
                  </a:cubicBezTo>
                  <a:cubicBezTo>
                    <a:pt x="7230" y="3071"/>
                    <a:pt x="7230" y="3392"/>
                    <a:pt x="7183" y="3708"/>
                  </a:cubicBezTo>
                  <a:lnTo>
                    <a:pt x="7183" y="32283"/>
                  </a:lnTo>
                  <a:cubicBezTo>
                    <a:pt x="7288" y="33679"/>
                    <a:pt x="6534" y="34998"/>
                    <a:pt x="5278" y="35617"/>
                  </a:cubicBezTo>
                  <a:cubicBezTo>
                    <a:pt x="4192" y="36381"/>
                    <a:pt x="2744" y="36381"/>
                    <a:pt x="1658" y="35617"/>
                  </a:cubicBezTo>
                  <a:cubicBezTo>
                    <a:pt x="578" y="34949"/>
                    <a:pt x="-45" y="33740"/>
                    <a:pt x="39" y="32473"/>
                  </a:cubicBezTo>
                  <a:cubicBezTo>
                    <a:pt x="325" y="27235"/>
                    <a:pt x="230" y="22567"/>
                    <a:pt x="230" y="17900"/>
                  </a:cubicBezTo>
                  <a:close/>
                </a:path>
              </a:pathLst>
            </a:custGeom>
            <a:grpFill/>
            <a:ln w="9525" cap="flat">
              <a:noFill/>
              <a:prstDash val="solid"/>
              <a:miter/>
            </a:ln>
          </p:spPr>
          <p:txBody>
            <a:bodyPr rtlCol="0" anchor="ctr"/>
            <a:lstStyle/>
            <a:p>
              <a:endParaRPr lang="en-RO"/>
            </a:p>
          </p:txBody>
        </p:sp>
      </p:grpSp>
      <p:grpSp>
        <p:nvGrpSpPr>
          <p:cNvPr id="18" name="Graphic 10">
            <a:extLst>
              <a:ext uri="{FF2B5EF4-FFF2-40B4-BE49-F238E27FC236}">
                <a16:creationId xmlns:a16="http://schemas.microsoft.com/office/drawing/2014/main" id="{6D0FF2C4-7963-8A4B-A09C-448820724499}"/>
              </a:ext>
            </a:extLst>
          </p:cNvPr>
          <p:cNvGrpSpPr>
            <a:grpSpLocks noChangeAspect="1"/>
          </p:cNvGrpSpPr>
          <p:nvPr/>
        </p:nvGrpSpPr>
        <p:grpSpPr>
          <a:xfrm>
            <a:off x="2663897" y="2166799"/>
            <a:ext cx="449750" cy="504000"/>
            <a:chOff x="2940050" y="1600200"/>
            <a:chExt cx="3263900" cy="3657600"/>
          </a:xfrm>
          <a:solidFill>
            <a:schemeClr val="bg1"/>
          </a:solidFill>
        </p:grpSpPr>
        <p:sp>
          <p:nvSpPr>
            <p:cNvPr id="20" name="Freeform 19">
              <a:extLst>
                <a:ext uri="{FF2B5EF4-FFF2-40B4-BE49-F238E27FC236}">
                  <a16:creationId xmlns:a16="http://schemas.microsoft.com/office/drawing/2014/main" id="{B791C6B9-2745-364D-B75E-26361B717841}"/>
                </a:ext>
              </a:extLst>
            </p:cNvPr>
            <p:cNvSpPr/>
            <p:nvPr/>
          </p:nvSpPr>
          <p:spPr>
            <a:xfrm>
              <a:off x="2939637" y="1599628"/>
              <a:ext cx="3263974" cy="3657314"/>
            </a:xfrm>
            <a:custGeom>
              <a:avLst/>
              <a:gdLst>
                <a:gd name="connsiteX0" fmla="*/ 2589318 w 3263974"/>
                <a:gd name="connsiteY0" fmla="*/ 731 h 3657314"/>
                <a:gd name="connsiteX1" fmla="*/ 2713689 w 3263974"/>
                <a:gd name="connsiteY1" fmla="*/ 28449 h 3657314"/>
                <a:gd name="connsiteX2" fmla="*/ 3256086 w 3263974"/>
                <a:gd name="connsiteY2" fmla="*/ 652527 h 3657314"/>
                <a:gd name="connsiteX3" fmla="*/ 2901815 w 3263974"/>
                <a:gd name="connsiteY3" fmla="*/ 1393000 h 3657314"/>
                <a:gd name="connsiteX4" fmla="*/ 2873268 w 3263974"/>
                <a:gd name="connsiteY4" fmla="*/ 1443578 h 3657314"/>
                <a:gd name="connsiteX5" fmla="*/ 2873839 w 3263974"/>
                <a:gd name="connsiteY5" fmla="*/ 1736472 h 3657314"/>
                <a:gd name="connsiteX6" fmla="*/ 2871935 w 3263974"/>
                <a:gd name="connsiteY6" fmla="*/ 1772000 h 3657314"/>
                <a:gd name="connsiteX7" fmla="*/ 2795810 w 3263974"/>
                <a:gd name="connsiteY7" fmla="*/ 1831722 h 3657314"/>
                <a:gd name="connsiteX8" fmla="*/ 2731864 w 3263974"/>
                <a:gd name="connsiteY8" fmla="*/ 1763237 h 3657314"/>
                <a:gd name="connsiteX9" fmla="*/ 2731198 w 3263974"/>
                <a:gd name="connsiteY9" fmla="*/ 1513206 h 3657314"/>
                <a:gd name="connsiteX10" fmla="*/ 2731198 w 3263974"/>
                <a:gd name="connsiteY10" fmla="*/ 1470820 h 3657314"/>
                <a:gd name="connsiteX11" fmla="*/ 2387108 w 3263974"/>
                <a:gd name="connsiteY11" fmla="*/ 1491394 h 3657314"/>
                <a:gd name="connsiteX12" fmla="*/ 2387108 w 3263974"/>
                <a:gd name="connsiteY12" fmla="*/ 1540352 h 3657314"/>
                <a:gd name="connsiteX13" fmla="*/ 2387108 w 3263974"/>
                <a:gd name="connsiteY13" fmla="*/ 2993962 h 3657314"/>
                <a:gd name="connsiteX14" fmla="*/ 2207166 w 3263974"/>
                <a:gd name="connsiteY14" fmla="*/ 3259900 h 3657314"/>
                <a:gd name="connsiteX15" fmla="*/ 2105347 w 3263974"/>
                <a:gd name="connsiteY15" fmla="*/ 3272569 h 3657314"/>
                <a:gd name="connsiteX16" fmla="*/ 677986 w 3263974"/>
                <a:gd name="connsiteY16" fmla="*/ 3273045 h 3657314"/>
                <a:gd name="connsiteX17" fmla="*/ 634689 w 3263974"/>
                <a:gd name="connsiteY17" fmla="*/ 3273045 h 3657314"/>
                <a:gd name="connsiteX18" fmla="*/ 636116 w 3263974"/>
                <a:gd name="connsiteY18" fmla="*/ 3430493 h 3657314"/>
                <a:gd name="connsiteX19" fmla="*/ 739267 w 3263974"/>
                <a:gd name="connsiteY19" fmla="*/ 3514694 h 3657314"/>
                <a:gd name="connsiteX20" fmla="*/ 771335 w 3263974"/>
                <a:gd name="connsiteY20" fmla="*/ 3514694 h 3657314"/>
                <a:gd name="connsiteX21" fmla="*/ 2587605 w 3263974"/>
                <a:gd name="connsiteY21" fmla="*/ 3514694 h 3657314"/>
                <a:gd name="connsiteX22" fmla="*/ 2730341 w 3263974"/>
                <a:gd name="connsiteY22" fmla="*/ 3371057 h 3657314"/>
                <a:gd name="connsiteX23" fmla="*/ 2730341 w 3263974"/>
                <a:gd name="connsiteY23" fmla="*/ 2438941 h 3657314"/>
                <a:gd name="connsiteX24" fmla="*/ 2731578 w 3263974"/>
                <a:gd name="connsiteY24" fmla="*/ 2396174 h 3657314"/>
                <a:gd name="connsiteX25" fmla="*/ 2810475 w 3263974"/>
                <a:gd name="connsiteY25" fmla="*/ 2336237 h 3657314"/>
                <a:gd name="connsiteX26" fmla="*/ 2866416 w 3263974"/>
                <a:gd name="connsiteY26" fmla="*/ 2380743 h 3657314"/>
                <a:gd name="connsiteX27" fmla="*/ 2872792 w 3263974"/>
                <a:gd name="connsiteY27" fmla="*/ 2429797 h 3657314"/>
                <a:gd name="connsiteX28" fmla="*/ 2872792 w 3263974"/>
                <a:gd name="connsiteY28" fmla="*/ 3379820 h 3657314"/>
                <a:gd name="connsiteX29" fmla="*/ 2595789 w 3263974"/>
                <a:gd name="connsiteY29" fmla="*/ 3657474 h 3657314"/>
                <a:gd name="connsiteX30" fmla="*/ 761819 w 3263974"/>
                <a:gd name="connsiteY30" fmla="*/ 3657474 h 3657314"/>
                <a:gd name="connsiteX31" fmla="*/ 486814 w 3263974"/>
                <a:gd name="connsiteY31" fmla="*/ 3385345 h 3657314"/>
                <a:gd name="connsiteX32" fmla="*/ 486814 w 3263974"/>
                <a:gd name="connsiteY32" fmla="*/ 3274474 h 3657314"/>
                <a:gd name="connsiteX33" fmla="*/ 450084 w 3263974"/>
                <a:gd name="connsiteY33" fmla="*/ 3272759 h 3657314"/>
                <a:gd name="connsiteX34" fmla="*/ 264527 w 3263974"/>
                <a:gd name="connsiteY34" fmla="*/ 3272759 h 3657314"/>
                <a:gd name="connsiteX35" fmla="*/ 1797 w 3263974"/>
                <a:gd name="connsiteY35" fmla="*/ 3033015 h 3657314"/>
                <a:gd name="connsiteX36" fmla="*/ 179 w 3263974"/>
                <a:gd name="connsiteY36" fmla="*/ 2990153 h 3657314"/>
                <a:gd name="connsiteX37" fmla="*/ 179 w 3263974"/>
                <a:gd name="connsiteY37" fmla="*/ 436500 h 3657314"/>
                <a:gd name="connsiteX38" fmla="*/ 178695 w 3263974"/>
                <a:gd name="connsiteY38" fmla="*/ 169324 h 3657314"/>
                <a:gd name="connsiteX39" fmla="*/ 283368 w 3263974"/>
                <a:gd name="connsiteY39" fmla="*/ 156084 h 3657314"/>
                <a:gd name="connsiteX40" fmla="*/ 2017517 w 3263974"/>
                <a:gd name="connsiteY40" fmla="*/ 156084 h 3657314"/>
                <a:gd name="connsiteX41" fmla="*/ 2089646 w 3263974"/>
                <a:gd name="connsiteY41" fmla="*/ 133319 h 3657314"/>
                <a:gd name="connsiteX42" fmla="*/ 2418796 w 3263974"/>
                <a:gd name="connsiteY42" fmla="*/ 6446 h 3657314"/>
                <a:gd name="connsiteX43" fmla="*/ 2438493 w 3263974"/>
                <a:gd name="connsiteY43" fmla="*/ 160 h 3657314"/>
                <a:gd name="connsiteX44" fmla="*/ 1916364 w 3263974"/>
                <a:gd name="connsiteY44" fmla="*/ 298959 h 3657314"/>
                <a:gd name="connsiteX45" fmla="*/ 276326 w 3263974"/>
                <a:gd name="connsiteY45" fmla="*/ 298959 h 3657314"/>
                <a:gd name="connsiteX46" fmla="*/ 152050 w 3263974"/>
                <a:gd name="connsiteY46" fmla="*/ 374302 h 3657314"/>
                <a:gd name="connsiteX47" fmla="*/ 143676 w 3263974"/>
                <a:gd name="connsiteY47" fmla="*/ 440977 h 3657314"/>
                <a:gd name="connsiteX48" fmla="*/ 143677 w 3263974"/>
                <a:gd name="connsiteY48" fmla="*/ 2987295 h 3657314"/>
                <a:gd name="connsiteX49" fmla="*/ 143677 w 3263974"/>
                <a:gd name="connsiteY49" fmla="*/ 3015870 h 3657314"/>
                <a:gd name="connsiteX50" fmla="*/ 264812 w 3263974"/>
                <a:gd name="connsiteY50" fmla="*/ 3130170 h 3657314"/>
                <a:gd name="connsiteX51" fmla="*/ 2123617 w 3263974"/>
                <a:gd name="connsiteY51" fmla="*/ 3130170 h 3657314"/>
                <a:gd name="connsiteX52" fmla="*/ 2243611 w 3263974"/>
                <a:gd name="connsiteY52" fmla="*/ 3018632 h 3657314"/>
                <a:gd name="connsiteX53" fmla="*/ 2244372 w 3263974"/>
                <a:gd name="connsiteY53" fmla="*/ 2983009 h 3657314"/>
                <a:gd name="connsiteX54" fmla="*/ 2244372 w 3263974"/>
                <a:gd name="connsiteY54" fmla="*/ 1493965 h 3657314"/>
                <a:gd name="connsiteX55" fmla="*/ 2243801 w 3263974"/>
                <a:gd name="connsiteY55" fmla="*/ 1469105 h 3657314"/>
                <a:gd name="connsiteX56" fmla="*/ 2228576 w 3263974"/>
                <a:gd name="connsiteY56" fmla="*/ 1445007 h 3657314"/>
                <a:gd name="connsiteX57" fmla="*/ 1883250 w 3263974"/>
                <a:gd name="connsiteY57" fmla="*/ 1155447 h 3657314"/>
                <a:gd name="connsiteX58" fmla="*/ 1818733 w 3263974"/>
                <a:gd name="connsiteY58" fmla="*/ 1164210 h 3657314"/>
                <a:gd name="connsiteX59" fmla="*/ 569982 w 3263974"/>
                <a:gd name="connsiteY59" fmla="*/ 1164210 h 3657314"/>
                <a:gd name="connsiteX60" fmla="*/ 479107 w 3263974"/>
                <a:gd name="connsiteY60" fmla="*/ 1073151 h 3657314"/>
                <a:gd name="connsiteX61" fmla="*/ 479107 w 3263974"/>
                <a:gd name="connsiteY61" fmla="*/ 823120 h 3657314"/>
                <a:gd name="connsiteX62" fmla="*/ 581781 w 3263974"/>
                <a:gd name="connsiteY62" fmla="*/ 719869 h 3657314"/>
                <a:gd name="connsiteX63" fmla="*/ 1766111 w 3263974"/>
                <a:gd name="connsiteY63" fmla="*/ 719869 h 3657314"/>
                <a:gd name="connsiteX64" fmla="*/ 1916364 w 3263974"/>
                <a:gd name="connsiteY64" fmla="*/ 298959 h 3657314"/>
                <a:gd name="connsiteX65" fmla="*/ 1908847 w 3263974"/>
                <a:gd name="connsiteY65" fmla="*/ 749872 h 3657314"/>
                <a:gd name="connsiteX66" fmla="*/ 2512145 w 3263974"/>
                <a:gd name="connsiteY66" fmla="*/ 1358044 h 3657314"/>
                <a:gd name="connsiteX67" fmla="*/ 3122485 w 3263974"/>
                <a:gd name="connsiteY67" fmla="*/ 752063 h 3657314"/>
                <a:gd name="connsiteX68" fmla="*/ 2518235 w 3263974"/>
                <a:gd name="connsiteY68" fmla="*/ 143225 h 3657314"/>
                <a:gd name="connsiteX69" fmla="*/ 1908853 w 3263974"/>
                <a:gd name="connsiteY69" fmla="*/ 747866 h 3657314"/>
                <a:gd name="connsiteX70" fmla="*/ 1908847 w 3263974"/>
                <a:gd name="connsiteY70" fmla="*/ 749872 h 3657314"/>
                <a:gd name="connsiteX71" fmla="*/ 1764208 w 3263974"/>
                <a:gd name="connsiteY71" fmla="*/ 865506 h 3657314"/>
                <a:gd name="connsiteX72" fmla="*/ 624507 w 3263974"/>
                <a:gd name="connsiteY72" fmla="*/ 865506 h 3657314"/>
                <a:gd name="connsiteX73" fmla="*/ 624507 w 3263974"/>
                <a:gd name="connsiteY73" fmla="*/ 1019239 h 3657314"/>
                <a:gd name="connsiteX74" fmla="*/ 1764208 w 3263974"/>
                <a:gd name="connsiteY74" fmla="*/ 1019239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63974" h="3657314">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grpFill/>
            <a:ln w="9497"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4DC20577-ABF8-5E47-B151-9CF672A52EC0}"/>
                </a:ext>
              </a:extLst>
            </p:cNvPr>
            <p:cNvSpPr/>
            <p:nvPr/>
          </p:nvSpPr>
          <p:spPr>
            <a:xfrm>
              <a:off x="5670579" y="3612160"/>
              <a:ext cx="141338" cy="141452"/>
            </a:xfrm>
            <a:custGeom>
              <a:avLst/>
              <a:gdLst>
                <a:gd name="connsiteX0" fmla="*/ 69054 w 141338"/>
                <a:gd name="connsiteY0" fmla="*/ 141611 h 141452"/>
                <a:gd name="connsiteX1" fmla="*/ 158 w 141338"/>
                <a:gd name="connsiteY1" fmla="*/ 70197 h 141452"/>
                <a:gd name="connsiteX2" fmla="*/ 160 w 141338"/>
                <a:gd name="connsiteY2" fmla="*/ 70078 h 141452"/>
                <a:gd name="connsiteX3" fmla="*/ 68856 w 141338"/>
                <a:gd name="connsiteY3" fmla="*/ 162 h 141452"/>
                <a:gd name="connsiteX4" fmla="*/ 70291 w 141338"/>
                <a:gd name="connsiteY4" fmla="*/ 165 h 141452"/>
                <a:gd name="connsiteX5" fmla="*/ 141485 w 141338"/>
                <a:gd name="connsiteY5" fmla="*/ 71586 h 141452"/>
                <a:gd name="connsiteX6" fmla="*/ 141469 w 141338"/>
                <a:gd name="connsiteY6" fmla="*/ 73031 h 141452"/>
                <a:gd name="connsiteX7" fmla="*/ 69054 w 141338"/>
                <a:gd name="connsiteY7" fmla="*/ 141611 h 14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38" h="141452">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grpFill/>
            <a:ln w="9497"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E810C1CD-C665-2F4E-A755-C39CE58527D4}"/>
                </a:ext>
              </a:extLst>
            </p:cNvPr>
            <p:cNvSpPr/>
            <p:nvPr/>
          </p:nvSpPr>
          <p:spPr>
            <a:xfrm>
              <a:off x="3418840" y="3689332"/>
              <a:ext cx="1428092" cy="142976"/>
            </a:xfrm>
            <a:custGeom>
              <a:avLst/>
              <a:gdLst>
                <a:gd name="connsiteX0" fmla="*/ 714916 w 1428092"/>
                <a:gd name="connsiteY0" fmla="*/ 143020 h 142976"/>
                <a:gd name="connsiteX1" fmla="*/ 101436 w 1428092"/>
                <a:gd name="connsiteY1" fmla="*/ 143020 h 142976"/>
                <a:gd name="connsiteX2" fmla="*/ 61851 w 1428092"/>
                <a:gd name="connsiteY2" fmla="*/ 141496 h 142976"/>
                <a:gd name="connsiteX3" fmla="*/ 189 w 1428092"/>
                <a:gd name="connsiteY3" fmla="*/ 73869 h 142976"/>
                <a:gd name="connsiteX4" fmla="*/ 57949 w 1428092"/>
                <a:gd name="connsiteY4" fmla="*/ 3003 h 142976"/>
                <a:gd name="connsiteX5" fmla="*/ 100580 w 1428092"/>
                <a:gd name="connsiteY5" fmla="*/ 240 h 142976"/>
                <a:gd name="connsiteX6" fmla="*/ 1327540 w 1428092"/>
                <a:gd name="connsiteY6" fmla="*/ 240 h 142976"/>
                <a:gd name="connsiteX7" fmla="*/ 1428217 w 1428092"/>
                <a:gd name="connsiteY7" fmla="*/ 73583 h 142976"/>
                <a:gd name="connsiteX8" fmla="*/ 1328016 w 1428092"/>
                <a:gd name="connsiteY8" fmla="*/ 143115 h 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092" h="142976">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grpFill/>
            <a:ln w="9497"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5DF34041-FE1A-6C49-8B4D-63E0150DB066}"/>
                </a:ext>
              </a:extLst>
            </p:cNvPr>
            <p:cNvSpPr/>
            <p:nvPr/>
          </p:nvSpPr>
          <p:spPr>
            <a:xfrm>
              <a:off x="3419160" y="3012281"/>
              <a:ext cx="1428116" cy="143377"/>
            </a:xfrm>
            <a:custGeom>
              <a:avLst/>
              <a:gdLst>
                <a:gd name="connsiteX0" fmla="*/ 717070 w 1428116"/>
                <a:gd name="connsiteY0" fmla="*/ 160 h 143377"/>
                <a:gd name="connsiteX1" fmla="*/ 1323413 w 1428116"/>
                <a:gd name="connsiteY1" fmla="*/ 160 h 143377"/>
                <a:gd name="connsiteX2" fmla="*/ 1362618 w 1428116"/>
                <a:gd name="connsiteY2" fmla="*/ 1207 h 143377"/>
                <a:gd name="connsiteX3" fmla="*/ 1428182 w 1428116"/>
                <a:gd name="connsiteY3" fmla="*/ 69216 h 143377"/>
                <a:gd name="connsiteX4" fmla="*/ 1367757 w 1428116"/>
                <a:gd name="connsiteY4" fmla="*/ 141606 h 143377"/>
                <a:gd name="connsiteX5" fmla="*/ 1332263 w 1428116"/>
                <a:gd name="connsiteY5" fmla="*/ 143416 h 143377"/>
                <a:gd name="connsiteX6" fmla="*/ 87413 w 1428116"/>
                <a:gd name="connsiteY6" fmla="*/ 143416 h 143377"/>
                <a:gd name="connsiteX7" fmla="*/ 154 w 1428116"/>
                <a:gd name="connsiteY7" fmla="*/ 70835 h 143377"/>
                <a:gd name="connsiteX8" fmla="*/ 85796 w 1428116"/>
                <a:gd name="connsiteY8" fmla="*/ 731 h 143377"/>
                <a:gd name="connsiteX9" fmla="*/ 595840 w 1428116"/>
                <a:gd name="connsiteY9" fmla="*/ 731 h 14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116" h="143377">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grpFill/>
            <a:ln w="9497"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5F1188FB-EF32-E940-9C20-6763B99637AF}"/>
                </a:ext>
              </a:extLst>
            </p:cNvPr>
            <p:cNvSpPr/>
            <p:nvPr/>
          </p:nvSpPr>
          <p:spPr>
            <a:xfrm>
              <a:off x="3419251" y="4028789"/>
              <a:ext cx="1428183" cy="143295"/>
            </a:xfrm>
            <a:custGeom>
              <a:avLst/>
              <a:gdLst>
                <a:gd name="connsiteX0" fmla="*/ 718026 w 1428183"/>
                <a:gd name="connsiteY0" fmla="*/ 160 h 143295"/>
                <a:gd name="connsiteX1" fmla="*/ 1346065 w 1428183"/>
                <a:gd name="connsiteY1" fmla="*/ 160 h 143295"/>
                <a:gd name="connsiteX2" fmla="*/ 1423237 w 1428183"/>
                <a:gd name="connsiteY2" fmla="*/ 45689 h 143295"/>
                <a:gd name="connsiteX3" fmla="*/ 1383986 w 1428183"/>
                <a:gd name="connsiteY3" fmla="*/ 137593 h 143295"/>
                <a:gd name="connsiteX4" fmla="*/ 1366809 w 1428183"/>
                <a:gd name="connsiteY4" fmla="*/ 142082 h 143295"/>
                <a:gd name="connsiteX5" fmla="*/ 1331220 w 1428183"/>
                <a:gd name="connsiteY5" fmla="*/ 143225 h 143295"/>
                <a:gd name="connsiteX6" fmla="*/ 96838 w 1428183"/>
                <a:gd name="connsiteY6" fmla="*/ 143225 h 143295"/>
                <a:gd name="connsiteX7" fmla="*/ 68291 w 1428183"/>
                <a:gd name="connsiteY7" fmla="*/ 143225 h 143295"/>
                <a:gd name="connsiteX8" fmla="*/ 158 w 1428183"/>
                <a:gd name="connsiteY8" fmla="*/ 69978 h 143295"/>
                <a:gd name="connsiteX9" fmla="*/ 72477 w 1428183"/>
                <a:gd name="connsiteY9" fmla="*/ 1207 h 143295"/>
                <a:gd name="connsiteX10" fmla="*/ 222255 w 1428183"/>
                <a:gd name="connsiteY10" fmla="*/ 1207 h 1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183" h="143295">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grpFill/>
            <a:ln w="9497"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D5E88A86-0702-204F-85C2-6FAB13F7A07B}"/>
                </a:ext>
              </a:extLst>
            </p:cNvPr>
            <p:cNvSpPr/>
            <p:nvPr/>
          </p:nvSpPr>
          <p:spPr>
            <a:xfrm>
              <a:off x="3419357" y="3350536"/>
              <a:ext cx="1428361" cy="143102"/>
            </a:xfrm>
            <a:custGeom>
              <a:avLst/>
              <a:gdLst>
                <a:gd name="connsiteX0" fmla="*/ 712876 w 1428361"/>
                <a:gd name="connsiteY0" fmla="*/ 143202 h 143102"/>
                <a:gd name="connsiteX1" fmla="*/ 99396 w 1428361"/>
                <a:gd name="connsiteY1" fmla="*/ 143202 h 143102"/>
                <a:gd name="connsiteX2" fmla="*/ 67328 w 1428361"/>
                <a:gd name="connsiteY2" fmla="*/ 142726 h 143102"/>
                <a:gd name="connsiteX3" fmla="*/ 147 w 1428361"/>
                <a:gd name="connsiteY3" fmla="*/ 72431 h 143102"/>
                <a:gd name="connsiteX4" fmla="*/ 62760 w 1428361"/>
                <a:gd name="connsiteY4" fmla="*/ 1184 h 143102"/>
                <a:gd name="connsiteX5" fmla="*/ 91308 w 1428361"/>
                <a:gd name="connsiteY5" fmla="*/ 327 h 143102"/>
                <a:gd name="connsiteX6" fmla="*/ 1336443 w 1428361"/>
                <a:gd name="connsiteY6" fmla="*/ 327 h 143102"/>
                <a:gd name="connsiteX7" fmla="*/ 1364990 w 1428361"/>
                <a:gd name="connsiteY7" fmla="*/ 1089 h 143102"/>
                <a:gd name="connsiteX8" fmla="*/ 1428108 w 1428361"/>
                <a:gd name="connsiteY8" fmla="*/ 79232 h 143102"/>
                <a:gd name="connsiteX9" fmla="*/ 1362516 w 1428361"/>
                <a:gd name="connsiteY9" fmla="*/ 142631 h 143102"/>
                <a:gd name="connsiteX10" fmla="*/ 1330448 w 1428361"/>
                <a:gd name="connsiteY10" fmla="*/ 143107 h 1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361" h="143102">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grpFill/>
            <a:ln w="9497"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C528CE47-7755-FB47-8FF8-919854D68448}"/>
                </a:ext>
              </a:extLst>
            </p:cNvPr>
            <p:cNvSpPr/>
            <p:nvPr/>
          </p:nvSpPr>
          <p:spPr>
            <a:xfrm>
              <a:off x="5383957" y="2185691"/>
              <a:ext cx="142995" cy="629898"/>
            </a:xfrm>
            <a:custGeom>
              <a:avLst/>
              <a:gdLst>
                <a:gd name="connsiteX0" fmla="*/ 358 w 142995"/>
                <a:gd name="connsiteY0" fmla="*/ 311828 h 629898"/>
                <a:gd name="connsiteX1" fmla="*/ 358 w 142995"/>
                <a:gd name="connsiteY1" fmla="*/ 83228 h 629898"/>
                <a:gd name="connsiteX2" fmla="*/ 72107 w 142995"/>
                <a:gd name="connsiteY2" fmla="*/ 170 h 629898"/>
                <a:gd name="connsiteX3" fmla="*/ 142619 w 142995"/>
                <a:gd name="connsiteY3" fmla="*/ 81990 h 629898"/>
                <a:gd name="connsiteX4" fmla="*/ 142619 w 142995"/>
                <a:gd name="connsiteY4" fmla="*/ 549191 h 629898"/>
                <a:gd name="connsiteX5" fmla="*/ 71631 w 142995"/>
                <a:gd name="connsiteY5" fmla="*/ 630058 h 629898"/>
                <a:gd name="connsiteX6" fmla="*/ 358 w 142995"/>
                <a:gd name="connsiteY6" fmla="*/ 546905 h 629898"/>
                <a:gd name="connsiteX7" fmla="*/ 358 w 142995"/>
                <a:gd name="connsiteY7" fmla="*/ 311828 h 6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95" h="629898">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grpFill/>
            <a:ln w="9497"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66E3D323-B92D-A04D-B90E-26078DFDC25C}"/>
                </a:ext>
              </a:extLst>
            </p:cNvPr>
            <p:cNvSpPr/>
            <p:nvPr/>
          </p:nvSpPr>
          <p:spPr>
            <a:xfrm>
              <a:off x="5384427" y="1956705"/>
              <a:ext cx="141339" cy="142128"/>
            </a:xfrm>
            <a:custGeom>
              <a:avLst/>
              <a:gdLst>
                <a:gd name="connsiteX0" fmla="*/ 174 w 141339"/>
                <a:gd name="connsiteY0" fmla="*/ 70946 h 142128"/>
                <a:gd name="connsiteX1" fmla="*/ 67042 w 141339"/>
                <a:gd name="connsiteY1" fmla="*/ 201 h 142128"/>
                <a:gd name="connsiteX2" fmla="*/ 69258 w 141339"/>
                <a:gd name="connsiteY2" fmla="*/ 175 h 142128"/>
                <a:gd name="connsiteX3" fmla="*/ 141482 w 141339"/>
                <a:gd name="connsiteY3" fmla="*/ 68755 h 142128"/>
                <a:gd name="connsiteX4" fmla="*/ 69734 w 141339"/>
                <a:gd name="connsiteY4" fmla="*/ 142288 h 142128"/>
                <a:gd name="connsiteX5" fmla="*/ 174 w 141339"/>
                <a:gd name="connsiteY5" fmla="*/ 70946 h 1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39" h="142128">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grpFill/>
            <a:ln w="9497" cap="flat">
              <a:noFill/>
              <a:prstDash val="solid"/>
              <a:miter/>
            </a:ln>
          </p:spPr>
          <p:txBody>
            <a:bodyPr rtlCol="0" anchor="ctr"/>
            <a:lstStyle/>
            <a:p>
              <a:endParaRPr lang="en-RO"/>
            </a:p>
          </p:txBody>
        </p:sp>
      </p:grpSp>
      <p:grpSp>
        <p:nvGrpSpPr>
          <p:cNvPr id="99" name="Graphic 2">
            <a:extLst>
              <a:ext uri="{FF2B5EF4-FFF2-40B4-BE49-F238E27FC236}">
                <a16:creationId xmlns:a16="http://schemas.microsoft.com/office/drawing/2014/main" id="{A289A119-BD74-1148-A0A2-755F2B00202A}"/>
              </a:ext>
            </a:extLst>
          </p:cNvPr>
          <p:cNvGrpSpPr>
            <a:grpSpLocks noChangeAspect="1"/>
          </p:cNvGrpSpPr>
          <p:nvPr/>
        </p:nvGrpSpPr>
        <p:grpSpPr>
          <a:xfrm>
            <a:off x="4337744" y="2202799"/>
            <a:ext cx="432000" cy="432000"/>
            <a:chOff x="2622550" y="1479550"/>
            <a:chExt cx="3898900" cy="3898900"/>
          </a:xfrm>
          <a:solidFill>
            <a:schemeClr val="bg1"/>
          </a:solidFill>
        </p:grpSpPr>
        <p:sp>
          <p:nvSpPr>
            <p:cNvPr id="100" name="Freeform 99">
              <a:extLst>
                <a:ext uri="{FF2B5EF4-FFF2-40B4-BE49-F238E27FC236}">
                  <a16:creationId xmlns:a16="http://schemas.microsoft.com/office/drawing/2014/main" id="{817ABF8F-386D-2345-AF50-989166F8DB26}"/>
                </a:ext>
              </a:extLst>
            </p:cNvPr>
            <p:cNvSpPr/>
            <p:nvPr/>
          </p:nvSpPr>
          <p:spPr>
            <a:xfrm>
              <a:off x="2622561" y="1479074"/>
              <a:ext cx="3895655" cy="3895666"/>
            </a:xfrm>
            <a:custGeom>
              <a:avLst/>
              <a:gdLst>
                <a:gd name="connsiteX0" fmla="*/ 3895740 w 3895655"/>
                <a:gd name="connsiteY0" fmla="*/ 3796940 h 3895666"/>
                <a:gd name="connsiteX1" fmla="*/ 3895740 w 3895655"/>
                <a:gd name="connsiteY1" fmla="*/ 3895839 h 3895666"/>
                <a:gd name="connsiteX2" fmla="*/ 53897 w 3895655"/>
                <a:gd name="connsiteY2" fmla="*/ 3895839 h 3895666"/>
                <a:gd name="connsiteX3" fmla="*/ 33166 w 3895655"/>
                <a:gd name="connsiteY3" fmla="*/ 3880338 h 3895666"/>
                <a:gd name="connsiteX4" fmla="*/ 3021 w 3895655"/>
                <a:gd name="connsiteY4" fmla="*/ 3807305 h 3895666"/>
                <a:gd name="connsiteX5" fmla="*/ 59413 w 3895655"/>
                <a:gd name="connsiteY5" fmla="*/ 3747491 h 3895666"/>
                <a:gd name="connsiteX6" fmla="*/ 104678 w 3895655"/>
                <a:gd name="connsiteY6" fmla="*/ 3743877 h 3895666"/>
                <a:gd name="connsiteX7" fmla="*/ 348026 w 3895655"/>
                <a:gd name="connsiteY7" fmla="*/ 3743877 h 3895666"/>
                <a:gd name="connsiteX8" fmla="*/ 348026 w 3895655"/>
                <a:gd name="connsiteY8" fmla="*/ 3355508 h 3895666"/>
                <a:gd name="connsiteX9" fmla="*/ 205859 w 3895655"/>
                <a:gd name="connsiteY9" fmla="*/ 3343051 h 3895666"/>
                <a:gd name="connsiteX10" fmla="*/ 644 w 3895655"/>
                <a:gd name="connsiteY10" fmla="*/ 3068606 h 3895666"/>
                <a:gd name="connsiteX11" fmla="*/ 644 w 3895655"/>
                <a:gd name="connsiteY11" fmla="*/ 1402730 h 3895666"/>
                <a:gd name="connsiteX12" fmla="*/ 2356 w 3895655"/>
                <a:gd name="connsiteY12" fmla="*/ 394722 h 3895666"/>
                <a:gd name="connsiteX13" fmla="*/ 40394 w 3895655"/>
                <a:gd name="connsiteY13" fmla="*/ 219176 h 3895666"/>
                <a:gd name="connsiteX14" fmla="*/ 397761 w 3895655"/>
                <a:gd name="connsiteY14" fmla="*/ 457 h 3895666"/>
                <a:gd name="connsiteX15" fmla="*/ 3497862 w 3895655"/>
                <a:gd name="connsiteY15" fmla="*/ 457 h 3895666"/>
                <a:gd name="connsiteX16" fmla="*/ 3535900 w 3895655"/>
                <a:gd name="connsiteY16" fmla="*/ 1123 h 3895666"/>
                <a:gd name="connsiteX17" fmla="*/ 3803878 w 3895655"/>
                <a:gd name="connsiteY17" fmla="*/ 134827 h 3895666"/>
                <a:gd name="connsiteX18" fmla="*/ 3895835 w 3895655"/>
                <a:gd name="connsiteY18" fmla="*/ 327584 h 3895666"/>
                <a:gd name="connsiteX19" fmla="*/ 3895835 w 3895655"/>
                <a:gd name="connsiteY19" fmla="*/ 3127470 h 3895666"/>
                <a:gd name="connsiteX20" fmla="*/ 3888703 w 3895655"/>
                <a:gd name="connsiteY20" fmla="*/ 3144397 h 3895666"/>
                <a:gd name="connsiteX21" fmla="*/ 3641456 w 3895655"/>
                <a:gd name="connsiteY21" fmla="*/ 3349803 h 3895666"/>
                <a:gd name="connsiteX22" fmla="*/ 3547407 w 3895655"/>
                <a:gd name="connsiteY22" fmla="*/ 3349803 h 3895666"/>
                <a:gd name="connsiteX23" fmla="*/ 3547407 w 3895655"/>
                <a:gd name="connsiteY23" fmla="*/ 3743687 h 3895666"/>
                <a:gd name="connsiteX24" fmla="*/ 3787712 w 3895655"/>
                <a:gd name="connsiteY24" fmla="*/ 3743021 h 3895666"/>
                <a:gd name="connsiteX25" fmla="*/ 3895740 w 3895655"/>
                <a:gd name="connsiteY25" fmla="*/ 3796940 h 3895666"/>
                <a:gd name="connsiteX26" fmla="*/ 2906751 w 3895655"/>
                <a:gd name="connsiteY26" fmla="*/ 3742260 h 3895666"/>
                <a:gd name="connsiteX27" fmla="*/ 2906751 w 3895655"/>
                <a:gd name="connsiteY27" fmla="*/ 3144968 h 3895666"/>
                <a:gd name="connsiteX28" fmla="*/ 2906751 w 3895655"/>
                <a:gd name="connsiteY28" fmla="*/ 2935759 h 3895666"/>
                <a:gd name="connsiteX29" fmla="*/ 2963808 w 3895655"/>
                <a:gd name="connsiteY29" fmla="*/ 2852075 h 3895666"/>
                <a:gd name="connsiteX30" fmla="*/ 3058903 w 3895655"/>
                <a:gd name="connsiteY30" fmla="*/ 2942510 h 3895666"/>
                <a:gd name="connsiteX31" fmla="*/ 3058903 w 3895655"/>
                <a:gd name="connsiteY31" fmla="*/ 3699467 h 3895666"/>
                <a:gd name="connsiteX32" fmla="*/ 3058903 w 3895655"/>
                <a:gd name="connsiteY32" fmla="*/ 3741119 h 3895666"/>
                <a:gd name="connsiteX33" fmla="*/ 3391736 w 3895655"/>
                <a:gd name="connsiteY33" fmla="*/ 3741119 h 3895666"/>
                <a:gd name="connsiteX34" fmla="*/ 3391736 w 3895655"/>
                <a:gd name="connsiteY34" fmla="*/ 2107195 h 3895666"/>
                <a:gd name="connsiteX35" fmla="*/ 3058903 w 3895655"/>
                <a:gd name="connsiteY35" fmla="*/ 2107195 h 3895666"/>
                <a:gd name="connsiteX36" fmla="*/ 3058903 w 3895655"/>
                <a:gd name="connsiteY36" fmla="*/ 2151319 h 3895666"/>
                <a:gd name="connsiteX37" fmla="*/ 3058903 w 3895655"/>
                <a:gd name="connsiteY37" fmla="*/ 2406174 h 3895666"/>
                <a:gd name="connsiteX38" fmla="*/ 2949068 w 3895655"/>
                <a:gd name="connsiteY38" fmla="*/ 2478826 h 3895666"/>
                <a:gd name="connsiteX39" fmla="*/ 2907036 w 3895655"/>
                <a:gd name="connsiteY39" fmla="*/ 2395523 h 3895666"/>
                <a:gd name="connsiteX40" fmla="*/ 2907036 w 3895655"/>
                <a:gd name="connsiteY40" fmla="*/ 2056984 h 3895666"/>
                <a:gd name="connsiteX41" fmla="*/ 3011641 w 3895655"/>
                <a:gd name="connsiteY41" fmla="*/ 1952380 h 3895666"/>
                <a:gd name="connsiteX42" fmla="*/ 3441471 w 3895655"/>
                <a:gd name="connsiteY42" fmla="*/ 1952380 h 3895666"/>
                <a:gd name="connsiteX43" fmla="*/ 3546075 w 3895655"/>
                <a:gd name="connsiteY43" fmla="*/ 2056984 h 3895666"/>
                <a:gd name="connsiteX44" fmla="*/ 3546075 w 3895655"/>
                <a:gd name="connsiteY44" fmla="*/ 3199648 h 3895666"/>
                <a:gd name="connsiteX45" fmla="*/ 3599519 w 3895655"/>
                <a:gd name="connsiteY45" fmla="*/ 3199648 h 3895666"/>
                <a:gd name="connsiteX46" fmla="*/ 3743873 w 3895655"/>
                <a:gd name="connsiteY46" fmla="*/ 3055008 h 3895666"/>
                <a:gd name="connsiteX47" fmla="*/ 3743873 w 3895655"/>
                <a:gd name="connsiteY47" fmla="*/ 702640 h 3895666"/>
                <a:gd name="connsiteX48" fmla="*/ 152796 w 3895655"/>
                <a:gd name="connsiteY48" fmla="*/ 702640 h 3895666"/>
                <a:gd name="connsiteX49" fmla="*/ 152796 w 3895655"/>
                <a:gd name="connsiteY49" fmla="*/ 3058146 h 3895666"/>
                <a:gd name="connsiteX50" fmla="*/ 153652 w 3895655"/>
                <a:gd name="connsiteY50" fmla="*/ 3096184 h 3895666"/>
                <a:gd name="connsiteX51" fmla="*/ 236099 w 3895655"/>
                <a:gd name="connsiteY51" fmla="*/ 3194322 h 3895666"/>
                <a:gd name="connsiteX52" fmla="*/ 345744 w 3895655"/>
                <a:gd name="connsiteY52" fmla="*/ 3200599 h 3895666"/>
                <a:gd name="connsiteX53" fmla="*/ 350023 w 3895655"/>
                <a:gd name="connsiteY53" fmla="*/ 3186905 h 3895666"/>
                <a:gd name="connsiteX54" fmla="*/ 350594 w 3895655"/>
                <a:gd name="connsiteY54" fmla="*/ 3008126 h 3895666"/>
                <a:gd name="connsiteX55" fmla="*/ 451014 w 3895655"/>
                <a:gd name="connsiteY55" fmla="*/ 2906945 h 3895666"/>
                <a:gd name="connsiteX56" fmla="*/ 885029 w 3895655"/>
                <a:gd name="connsiteY56" fmla="*/ 2906945 h 3895666"/>
                <a:gd name="connsiteX57" fmla="*/ 989633 w 3895655"/>
                <a:gd name="connsiteY57" fmla="*/ 3011549 h 3895666"/>
                <a:gd name="connsiteX58" fmla="*/ 989633 w 3895655"/>
                <a:gd name="connsiteY58" fmla="*/ 3741595 h 3895666"/>
                <a:gd name="connsiteX59" fmla="*/ 1202646 w 3895655"/>
                <a:gd name="connsiteY59" fmla="*/ 3741595 h 3895666"/>
                <a:gd name="connsiteX60" fmla="*/ 1202646 w 3895655"/>
                <a:gd name="connsiteY60" fmla="*/ 2172525 h 3895666"/>
                <a:gd name="connsiteX61" fmla="*/ 1309248 w 3895655"/>
                <a:gd name="connsiteY61" fmla="*/ 2065733 h 3895666"/>
                <a:gd name="connsiteX62" fmla="*/ 1731470 w 3895655"/>
                <a:gd name="connsiteY62" fmla="*/ 2065733 h 3895666"/>
                <a:gd name="connsiteX63" fmla="*/ 1841686 w 3895655"/>
                <a:gd name="connsiteY63" fmla="*/ 2176519 h 3895666"/>
                <a:gd name="connsiteX64" fmla="*/ 1841686 w 3895655"/>
                <a:gd name="connsiteY64" fmla="*/ 3740549 h 3895666"/>
                <a:gd name="connsiteX65" fmla="*/ 2054699 w 3895655"/>
                <a:gd name="connsiteY65" fmla="*/ 3740549 h 3895666"/>
                <a:gd name="connsiteX66" fmla="*/ 2054699 w 3895655"/>
                <a:gd name="connsiteY66" fmla="*/ 3691860 h 3895666"/>
                <a:gd name="connsiteX67" fmla="*/ 2054699 w 3895655"/>
                <a:gd name="connsiteY67" fmla="*/ 2809377 h 3895666"/>
                <a:gd name="connsiteX68" fmla="*/ 2156070 w 3895655"/>
                <a:gd name="connsiteY68" fmla="*/ 2709052 h 3895666"/>
                <a:gd name="connsiteX69" fmla="*/ 2589704 w 3895655"/>
                <a:gd name="connsiteY69" fmla="*/ 2709052 h 3895666"/>
                <a:gd name="connsiteX70" fmla="*/ 2693738 w 3895655"/>
                <a:gd name="connsiteY70" fmla="*/ 2814227 h 3895666"/>
                <a:gd name="connsiteX71" fmla="*/ 2693738 w 3895655"/>
                <a:gd name="connsiteY71" fmla="*/ 3742260 h 3895666"/>
                <a:gd name="connsiteX72" fmla="*/ 3743588 w 3895655"/>
                <a:gd name="connsiteY72" fmla="*/ 547064 h 3895666"/>
                <a:gd name="connsiteX73" fmla="*/ 3743588 w 3895655"/>
                <a:gd name="connsiteY73" fmla="*/ 413931 h 3895666"/>
                <a:gd name="connsiteX74" fmla="*/ 3480460 w 3895655"/>
                <a:gd name="connsiteY74" fmla="*/ 152324 h 3895666"/>
                <a:gd name="connsiteX75" fmla="*/ 415639 w 3895655"/>
                <a:gd name="connsiteY75" fmla="*/ 152324 h 3895666"/>
                <a:gd name="connsiteX76" fmla="*/ 362481 w 3895655"/>
                <a:gd name="connsiteY76" fmla="*/ 153751 h 3895666"/>
                <a:gd name="connsiteX77" fmla="*/ 162781 w 3895655"/>
                <a:gd name="connsiteY77" fmla="*/ 323876 h 3895666"/>
                <a:gd name="connsiteX78" fmla="*/ 149468 w 3895655"/>
                <a:gd name="connsiteY78" fmla="*/ 546589 h 3895666"/>
                <a:gd name="connsiteX79" fmla="*/ 1357176 w 3895655"/>
                <a:gd name="connsiteY79" fmla="*/ 2219978 h 3895666"/>
                <a:gd name="connsiteX80" fmla="*/ 1357176 w 3895655"/>
                <a:gd name="connsiteY80" fmla="*/ 3740834 h 3895666"/>
                <a:gd name="connsiteX81" fmla="*/ 1687917 w 3895655"/>
                <a:gd name="connsiteY81" fmla="*/ 3740834 h 3895666"/>
                <a:gd name="connsiteX82" fmla="*/ 1687917 w 3895655"/>
                <a:gd name="connsiteY82" fmla="*/ 2219978 h 3895666"/>
                <a:gd name="connsiteX83" fmla="*/ 2209609 w 3895655"/>
                <a:gd name="connsiteY83" fmla="*/ 2863106 h 3895666"/>
                <a:gd name="connsiteX84" fmla="*/ 2209609 w 3895655"/>
                <a:gd name="connsiteY84" fmla="*/ 3740739 h 3895666"/>
                <a:gd name="connsiteX85" fmla="*/ 2539684 w 3895655"/>
                <a:gd name="connsiteY85" fmla="*/ 3740739 h 3895666"/>
                <a:gd name="connsiteX86" fmla="*/ 2539684 w 3895655"/>
                <a:gd name="connsiteY86" fmla="*/ 2863106 h 3895666"/>
                <a:gd name="connsiteX87" fmla="*/ 834723 w 3895655"/>
                <a:gd name="connsiteY87" fmla="*/ 3742070 h 3895666"/>
                <a:gd name="connsiteX88" fmla="*/ 834723 w 3895655"/>
                <a:gd name="connsiteY88" fmla="*/ 3062140 h 3895666"/>
                <a:gd name="connsiteX89" fmla="*/ 504648 w 3895655"/>
                <a:gd name="connsiteY89" fmla="*/ 3062140 h 3895666"/>
                <a:gd name="connsiteX90" fmla="*/ 504648 w 3895655"/>
                <a:gd name="connsiteY90" fmla="*/ 3742070 h 38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895655" h="3895666">
                  <a:moveTo>
                    <a:pt x="3895740" y="3796940"/>
                  </a:moveTo>
                  <a:lnTo>
                    <a:pt x="3895740" y="3895839"/>
                  </a:lnTo>
                  <a:lnTo>
                    <a:pt x="53897" y="3895839"/>
                  </a:lnTo>
                  <a:cubicBezTo>
                    <a:pt x="46955" y="3890704"/>
                    <a:pt x="39918" y="3885664"/>
                    <a:pt x="33166" y="3880338"/>
                  </a:cubicBezTo>
                  <a:cubicBezTo>
                    <a:pt x="9202" y="3861319"/>
                    <a:pt x="-2684" y="3837546"/>
                    <a:pt x="3021" y="3807305"/>
                  </a:cubicBezTo>
                  <a:cubicBezTo>
                    <a:pt x="7091" y="3777359"/>
                    <a:pt x="29757" y="3753316"/>
                    <a:pt x="59413" y="3747491"/>
                  </a:cubicBezTo>
                  <a:cubicBezTo>
                    <a:pt x="74321" y="3744617"/>
                    <a:pt x="89502" y="3743406"/>
                    <a:pt x="104678" y="3743877"/>
                  </a:cubicBezTo>
                  <a:cubicBezTo>
                    <a:pt x="185509" y="3743877"/>
                    <a:pt x="266340" y="3743877"/>
                    <a:pt x="348026" y="3743877"/>
                  </a:cubicBezTo>
                  <a:lnTo>
                    <a:pt x="348026" y="3355508"/>
                  </a:lnTo>
                  <a:cubicBezTo>
                    <a:pt x="298767" y="3351609"/>
                    <a:pt x="250839" y="3353607"/>
                    <a:pt x="205859" y="3343051"/>
                  </a:cubicBezTo>
                  <a:cubicBezTo>
                    <a:pt x="76720" y="3312716"/>
                    <a:pt x="644" y="3208777"/>
                    <a:pt x="644" y="3068606"/>
                  </a:cubicBezTo>
                  <a:cubicBezTo>
                    <a:pt x="644" y="2513251"/>
                    <a:pt x="644" y="1957959"/>
                    <a:pt x="644" y="1402730"/>
                  </a:cubicBezTo>
                  <a:cubicBezTo>
                    <a:pt x="644" y="1066759"/>
                    <a:pt x="-1163" y="730788"/>
                    <a:pt x="2356" y="394722"/>
                  </a:cubicBezTo>
                  <a:cubicBezTo>
                    <a:pt x="2658" y="334195"/>
                    <a:pt x="15615" y="274399"/>
                    <a:pt x="40394" y="219176"/>
                  </a:cubicBezTo>
                  <a:cubicBezTo>
                    <a:pt x="110384" y="71018"/>
                    <a:pt x="234958" y="933"/>
                    <a:pt x="397761" y="457"/>
                  </a:cubicBezTo>
                  <a:cubicBezTo>
                    <a:pt x="1431128" y="77"/>
                    <a:pt x="2464495" y="77"/>
                    <a:pt x="3497862" y="457"/>
                  </a:cubicBezTo>
                  <a:cubicBezTo>
                    <a:pt x="3510510" y="457"/>
                    <a:pt x="3523253" y="457"/>
                    <a:pt x="3535900" y="1123"/>
                  </a:cubicBezTo>
                  <a:cubicBezTo>
                    <a:pt x="3639481" y="8177"/>
                    <a:pt x="3735953" y="56310"/>
                    <a:pt x="3803878" y="134827"/>
                  </a:cubicBezTo>
                  <a:cubicBezTo>
                    <a:pt x="3853328" y="190743"/>
                    <a:pt x="3874439" y="258926"/>
                    <a:pt x="3895835" y="327584"/>
                  </a:cubicBezTo>
                  <a:lnTo>
                    <a:pt x="3895835" y="3127470"/>
                  </a:lnTo>
                  <a:cubicBezTo>
                    <a:pt x="3893103" y="3132957"/>
                    <a:pt x="3890721" y="3138610"/>
                    <a:pt x="3888703" y="3144397"/>
                  </a:cubicBezTo>
                  <a:cubicBezTo>
                    <a:pt x="3853803" y="3268687"/>
                    <a:pt x="3769929" y="3339247"/>
                    <a:pt x="3641456" y="3349803"/>
                  </a:cubicBezTo>
                  <a:cubicBezTo>
                    <a:pt x="3610550" y="3352275"/>
                    <a:pt x="3579264" y="3349803"/>
                    <a:pt x="3547407" y="3349803"/>
                  </a:cubicBezTo>
                  <a:lnTo>
                    <a:pt x="3547407" y="3743687"/>
                  </a:lnTo>
                  <a:cubicBezTo>
                    <a:pt x="3628713" y="3743687"/>
                    <a:pt x="3708308" y="3745493"/>
                    <a:pt x="3787712" y="3743021"/>
                  </a:cubicBezTo>
                  <a:cubicBezTo>
                    <a:pt x="3835355" y="3741499"/>
                    <a:pt x="3872062" y="3754432"/>
                    <a:pt x="3895740" y="3796940"/>
                  </a:cubicBezTo>
                  <a:close/>
                  <a:moveTo>
                    <a:pt x="2906751" y="3742260"/>
                  </a:moveTo>
                  <a:lnTo>
                    <a:pt x="2906751" y="3144968"/>
                  </a:lnTo>
                  <a:cubicBezTo>
                    <a:pt x="2906751" y="3075263"/>
                    <a:pt x="2906751" y="3005558"/>
                    <a:pt x="2906751" y="2935759"/>
                  </a:cubicBezTo>
                  <a:cubicBezTo>
                    <a:pt x="2906751" y="2889637"/>
                    <a:pt x="2927006" y="2861775"/>
                    <a:pt x="2963808" y="2852075"/>
                  </a:cubicBezTo>
                  <a:cubicBezTo>
                    <a:pt x="3018202" y="2837811"/>
                    <a:pt x="3058903" y="2875754"/>
                    <a:pt x="3058903" y="2942510"/>
                  </a:cubicBezTo>
                  <a:cubicBezTo>
                    <a:pt x="3058903" y="3194893"/>
                    <a:pt x="3058903" y="3447212"/>
                    <a:pt x="3058903" y="3699467"/>
                  </a:cubicBezTo>
                  <a:lnTo>
                    <a:pt x="3058903" y="3741119"/>
                  </a:lnTo>
                  <a:lnTo>
                    <a:pt x="3391736" y="3741119"/>
                  </a:lnTo>
                  <a:lnTo>
                    <a:pt x="3391736" y="2107195"/>
                  </a:lnTo>
                  <a:lnTo>
                    <a:pt x="3058903" y="2107195"/>
                  </a:lnTo>
                  <a:lnTo>
                    <a:pt x="3058903" y="2151319"/>
                  </a:lnTo>
                  <a:cubicBezTo>
                    <a:pt x="3058903" y="2236239"/>
                    <a:pt x="3060139" y="2321254"/>
                    <a:pt x="3058903" y="2406174"/>
                  </a:cubicBezTo>
                  <a:cubicBezTo>
                    <a:pt x="3057572" y="2469222"/>
                    <a:pt x="3000134" y="2506119"/>
                    <a:pt x="2949068" y="2478826"/>
                  </a:cubicBezTo>
                  <a:cubicBezTo>
                    <a:pt x="2915975" y="2461139"/>
                    <a:pt x="2906941" y="2431279"/>
                    <a:pt x="2907036" y="2395523"/>
                  </a:cubicBezTo>
                  <a:cubicBezTo>
                    <a:pt x="2907036" y="2282740"/>
                    <a:pt x="2907036" y="2169862"/>
                    <a:pt x="2907036" y="2056984"/>
                  </a:cubicBezTo>
                  <a:cubicBezTo>
                    <a:pt x="2907036" y="1977295"/>
                    <a:pt x="2931761" y="1952380"/>
                    <a:pt x="3011641" y="1952380"/>
                  </a:cubicBezTo>
                  <a:cubicBezTo>
                    <a:pt x="3154918" y="1952380"/>
                    <a:pt x="3298194" y="1952380"/>
                    <a:pt x="3441471" y="1952380"/>
                  </a:cubicBezTo>
                  <a:cubicBezTo>
                    <a:pt x="3521636" y="1952380"/>
                    <a:pt x="3546075" y="1977200"/>
                    <a:pt x="3546075" y="2056984"/>
                  </a:cubicBezTo>
                  <a:lnTo>
                    <a:pt x="3546075" y="3199648"/>
                  </a:lnTo>
                  <a:cubicBezTo>
                    <a:pt x="3566901" y="3199648"/>
                    <a:pt x="3583258" y="3199648"/>
                    <a:pt x="3599519" y="3199648"/>
                  </a:cubicBezTo>
                  <a:cubicBezTo>
                    <a:pt x="3704124" y="3199648"/>
                    <a:pt x="3743873" y="3160088"/>
                    <a:pt x="3743873" y="3055008"/>
                  </a:cubicBezTo>
                  <a:lnTo>
                    <a:pt x="3743873" y="702640"/>
                  </a:lnTo>
                  <a:lnTo>
                    <a:pt x="152796" y="702640"/>
                  </a:lnTo>
                  <a:lnTo>
                    <a:pt x="152796" y="3058146"/>
                  </a:lnTo>
                  <a:cubicBezTo>
                    <a:pt x="152411" y="3070831"/>
                    <a:pt x="152697" y="3083528"/>
                    <a:pt x="153652" y="3096184"/>
                  </a:cubicBezTo>
                  <a:cubicBezTo>
                    <a:pt x="158312" y="3143732"/>
                    <a:pt x="191690" y="3186524"/>
                    <a:pt x="236099" y="3194322"/>
                  </a:cubicBezTo>
                  <a:cubicBezTo>
                    <a:pt x="272521" y="3200599"/>
                    <a:pt x="310369" y="3198887"/>
                    <a:pt x="345744" y="3200599"/>
                  </a:cubicBezTo>
                  <a:cubicBezTo>
                    <a:pt x="347591" y="3196176"/>
                    <a:pt x="349024" y="3191592"/>
                    <a:pt x="350023" y="3186905"/>
                  </a:cubicBezTo>
                  <a:cubicBezTo>
                    <a:pt x="350023" y="3127375"/>
                    <a:pt x="350214" y="3067782"/>
                    <a:pt x="350594" y="3008126"/>
                  </a:cubicBezTo>
                  <a:cubicBezTo>
                    <a:pt x="350594" y="2933286"/>
                    <a:pt x="376650" y="2907040"/>
                    <a:pt x="451014" y="2906945"/>
                  </a:cubicBezTo>
                  <a:lnTo>
                    <a:pt x="885029" y="2906945"/>
                  </a:lnTo>
                  <a:cubicBezTo>
                    <a:pt x="965194" y="2906945"/>
                    <a:pt x="989633" y="2931574"/>
                    <a:pt x="989633" y="3011549"/>
                  </a:cubicBezTo>
                  <a:lnTo>
                    <a:pt x="989633" y="3741595"/>
                  </a:lnTo>
                  <a:lnTo>
                    <a:pt x="1202646" y="3741595"/>
                  </a:lnTo>
                  <a:lnTo>
                    <a:pt x="1202646" y="2172525"/>
                  </a:lnTo>
                  <a:cubicBezTo>
                    <a:pt x="1202646" y="2090838"/>
                    <a:pt x="1227466" y="2065828"/>
                    <a:pt x="1309248" y="2065733"/>
                  </a:cubicBezTo>
                  <a:cubicBezTo>
                    <a:pt x="1449989" y="2065733"/>
                    <a:pt x="1590729" y="2065733"/>
                    <a:pt x="1731470" y="2065733"/>
                  </a:cubicBezTo>
                  <a:cubicBezTo>
                    <a:pt x="1818482" y="2065733"/>
                    <a:pt x="1841686" y="2089222"/>
                    <a:pt x="1841686" y="2176519"/>
                  </a:cubicBezTo>
                  <a:lnTo>
                    <a:pt x="1841686" y="3740549"/>
                  </a:lnTo>
                  <a:lnTo>
                    <a:pt x="2054699" y="3740549"/>
                  </a:lnTo>
                  <a:lnTo>
                    <a:pt x="2054699" y="3691860"/>
                  </a:lnTo>
                  <a:cubicBezTo>
                    <a:pt x="2054699" y="3397699"/>
                    <a:pt x="2054699" y="3103538"/>
                    <a:pt x="2054699" y="2809377"/>
                  </a:cubicBezTo>
                  <a:cubicBezTo>
                    <a:pt x="2054699" y="2735108"/>
                    <a:pt x="2081040" y="2709147"/>
                    <a:pt x="2156070" y="2709052"/>
                  </a:cubicBezTo>
                  <a:lnTo>
                    <a:pt x="2589704" y="2709052"/>
                  </a:lnTo>
                  <a:cubicBezTo>
                    <a:pt x="2669108" y="2709052"/>
                    <a:pt x="2693738" y="2733967"/>
                    <a:pt x="2693738" y="2814227"/>
                  </a:cubicBezTo>
                  <a:lnTo>
                    <a:pt x="2693738" y="3742260"/>
                  </a:lnTo>
                  <a:close/>
                  <a:moveTo>
                    <a:pt x="3743588" y="547064"/>
                  </a:moveTo>
                  <a:lnTo>
                    <a:pt x="3743588" y="413931"/>
                  </a:lnTo>
                  <a:cubicBezTo>
                    <a:pt x="3743588" y="242760"/>
                    <a:pt x="3653057" y="152324"/>
                    <a:pt x="3480460" y="152324"/>
                  </a:cubicBezTo>
                  <a:lnTo>
                    <a:pt x="415639" y="152324"/>
                  </a:lnTo>
                  <a:cubicBezTo>
                    <a:pt x="397856" y="152324"/>
                    <a:pt x="380073" y="152324"/>
                    <a:pt x="362481" y="153751"/>
                  </a:cubicBezTo>
                  <a:cubicBezTo>
                    <a:pt x="263677" y="163260"/>
                    <a:pt x="180088" y="228305"/>
                    <a:pt x="162781" y="323876"/>
                  </a:cubicBezTo>
                  <a:cubicBezTo>
                    <a:pt x="149658" y="396053"/>
                    <a:pt x="153272" y="471368"/>
                    <a:pt x="149468" y="546589"/>
                  </a:cubicBezTo>
                  <a:close/>
                  <a:moveTo>
                    <a:pt x="1357176" y="2219978"/>
                  </a:moveTo>
                  <a:lnTo>
                    <a:pt x="1357176" y="3740834"/>
                  </a:lnTo>
                  <a:lnTo>
                    <a:pt x="1687917" y="3740834"/>
                  </a:lnTo>
                  <a:lnTo>
                    <a:pt x="1687917" y="2219978"/>
                  </a:lnTo>
                  <a:close/>
                  <a:moveTo>
                    <a:pt x="2209609" y="2863106"/>
                  </a:moveTo>
                  <a:lnTo>
                    <a:pt x="2209609" y="3740739"/>
                  </a:lnTo>
                  <a:lnTo>
                    <a:pt x="2539684" y="3740739"/>
                  </a:lnTo>
                  <a:lnTo>
                    <a:pt x="2539684" y="2863106"/>
                  </a:lnTo>
                  <a:close/>
                  <a:moveTo>
                    <a:pt x="834723" y="3742070"/>
                  </a:moveTo>
                  <a:lnTo>
                    <a:pt x="834723" y="3062140"/>
                  </a:lnTo>
                  <a:lnTo>
                    <a:pt x="504648" y="3062140"/>
                  </a:lnTo>
                  <a:lnTo>
                    <a:pt x="504648" y="3742070"/>
                  </a:lnTo>
                  <a:close/>
                </a:path>
              </a:pathLst>
            </a:custGeom>
            <a:grpFill/>
            <a:ln w="9502" cap="flat">
              <a:noFill/>
              <a:prstDash val="solid"/>
              <a:miter/>
            </a:ln>
          </p:spPr>
          <p:txBody>
            <a:bodyPr rtlCol="0" anchor="ctr"/>
            <a:lstStyle/>
            <a:p>
              <a:endParaRPr lang="en-RO"/>
            </a:p>
          </p:txBody>
        </p:sp>
        <p:sp>
          <p:nvSpPr>
            <p:cNvPr id="114" name="Freeform 113">
              <a:extLst>
                <a:ext uri="{FF2B5EF4-FFF2-40B4-BE49-F238E27FC236}">
                  <a16:creationId xmlns:a16="http://schemas.microsoft.com/office/drawing/2014/main" id="{2A1B670F-1E24-6743-A227-4122D1D019FC}"/>
                </a:ext>
              </a:extLst>
            </p:cNvPr>
            <p:cNvSpPr/>
            <p:nvPr/>
          </p:nvSpPr>
          <p:spPr>
            <a:xfrm>
              <a:off x="3013970" y="2514558"/>
              <a:ext cx="3108291" cy="1452030"/>
            </a:xfrm>
            <a:custGeom>
              <a:avLst/>
              <a:gdLst>
                <a:gd name="connsiteX0" fmla="*/ 2612244 w 3108291"/>
                <a:gd name="connsiteY0" fmla="*/ 434003 h 1452030"/>
                <a:gd name="connsiteX1" fmla="*/ 2599406 w 3108291"/>
                <a:gd name="connsiteY1" fmla="*/ 135880 h 1452030"/>
                <a:gd name="connsiteX2" fmla="*/ 2906563 w 3108291"/>
                <a:gd name="connsiteY2" fmla="*/ 9879 h 1452030"/>
                <a:gd name="connsiteX3" fmla="*/ 3107975 w 3108291"/>
                <a:gd name="connsiteY3" fmla="*/ 285654 h 1452030"/>
                <a:gd name="connsiteX4" fmla="*/ 2886213 w 3108291"/>
                <a:gd name="connsiteY4" fmla="*/ 540034 h 1452030"/>
                <a:gd name="connsiteX5" fmla="*/ 2762589 w 3108291"/>
                <a:gd name="connsiteY5" fmla="*/ 534899 h 1452030"/>
                <a:gd name="connsiteX6" fmla="*/ 2712474 w 3108291"/>
                <a:gd name="connsiteY6" fmla="*/ 549258 h 1452030"/>
                <a:gd name="connsiteX7" fmla="*/ 2236999 w 3108291"/>
                <a:gd name="connsiteY7" fmla="*/ 1025304 h 1452030"/>
                <a:gd name="connsiteX8" fmla="*/ 2227489 w 3108291"/>
                <a:gd name="connsiteY8" fmla="*/ 1074183 h 1452030"/>
                <a:gd name="connsiteX9" fmla="*/ 2081895 w 3108291"/>
                <a:gd name="connsiteY9" fmla="*/ 1430915 h 1452030"/>
                <a:gd name="connsiteX10" fmla="*/ 1804791 w 3108291"/>
                <a:gd name="connsiteY10" fmla="*/ 1391420 h 1452030"/>
                <a:gd name="connsiteX11" fmla="*/ 1729856 w 3108291"/>
                <a:gd name="connsiteY11" fmla="*/ 1062582 h 1452030"/>
                <a:gd name="connsiteX12" fmla="*/ 1719681 w 3108291"/>
                <a:gd name="connsiteY12" fmla="*/ 1011230 h 1452030"/>
                <a:gd name="connsiteX13" fmla="*/ 1246012 w 3108291"/>
                <a:gd name="connsiteY13" fmla="*/ 538037 h 1452030"/>
                <a:gd name="connsiteX14" fmla="*/ 1190857 w 3108291"/>
                <a:gd name="connsiteY14" fmla="*/ 525579 h 1452030"/>
                <a:gd name="connsiteX15" fmla="*/ 998575 w 3108291"/>
                <a:gd name="connsiteY15" fmla="*/ 530049 h 1452030"/>
                <a:gd name="connsiteX16" fmla="*/ 945416 w 3108291"/>
                <a:gd name="connsiteY16" fmla="*/ 541460 h 1452030"/>
                <a:gd name="connsiteX17" fmla="*/ 533845 w 3108291"/>
                <a:gd name="connsiteY17" fmla="*/ 952747 h 1452030"/>
                <a:gd name="connsiteX18" fmla="*/ 525381 w 3108291"/>
                <a:gd name="connsiteY18" fmla="*/ 1001435 h 1452030"/>
                <a:gd name="connsiteX19" fmla="*/ 379276 w 3108291"/>
                <a:gd name="connsiteY19" fmla="*/ 1357668 h 1452030"/>
                <a:gd name="connsiteX20" fmla="*/ 356778 w 3108291"/>
                <a:gd name="connsiteY20" fmla="*/ 1365935 h 1452030"/>
                <a:gd name="connsiteX21" fmla="*/ 14277 w 3108291"/>
                <a:gd name="connsiteY21" fmla="*/ 1191213 h 1452030"/>
                <a:gd name="connsiteX22" fmla="*/ 7683 w 3108291"/>
                <a:gd name="connsiteY22" fmla="*/ 1167186 h 1452030"/>
                <a:gd name="connsiteX23" fmla="*/ 90416 w 3108291"/>
                <a:gd name="connsiteY23" fmla="*/ 905104 h 1452030"/>
                <a:gd name="connsiteX24" fmla="*/ 373039 w 3108291"/>
                <a:gd name="connsiteY24" fmla="*/ 852802 h 1452030"/>
                <a:gd name="connsiteX25" fmla="*/ 433995 w 3108291"/>
                <a:gd name="connsiteY25" fmla="*/ 839108 h 1452030"/>
                <a:gd name="connsiteX26" fmla="*/ 826452 w 3108291"/>
                <a:gd name="connsiteY26" fmla="*/ 446080 h 1452030"/>
                <a:gd name="connsiteX27" fmla="*/ 853840 w 3108291"/>
                <a:gd name="connsiteY27" fmla="*/ 417551 h 1452030"/>
                <a:gd name="connsiteX28" fmla="*/ 817799 w 3108291"/>
                <a:gd name="connsiteY28" fmla="*/ 238392 h 1452030"/>
                <a:gd name="connsiteX29" fmla="*/ 1058960 w 3108291"/>
                <a:gd name="connsiteY29" fmla="*/ 1795 h 1452030"/>
                <a:gd name="connsiteX30" fmla="*/ 1344245 w 3108291"/>
                <a:gd name="connsiteY30" fmla="*/ 178482 h 1452030"/>
                <a:gd name="connsiteX31" fmla="*/ 1338064 w 3108291"/>
                <a:gd name="connsiteY31" fmla="*/ 382176 h 1452030"/>
                <a:gd name="connsiteX32" fmla="*/ 1345672 w 3108291"/>
                <a:gd name="connsiteY32" fmla="*/ 424493 h 1452030"/>
                <a:gd name="connsiteX33" fmla="*/ 1835031 w 3108291"/>
                <a:gd name="connsiteY33" fmla="*/ 913568 h 1452030"/>
                <a:gd name="connsiteX34" fmla="*/ 1881438 w 3108291"/>
                <a:gd name="connsiteY34" fmla="*/ 924408 h 1452030"/>
                <a:gd name="connsiteX35" fmla="*/ 2088555 w 3108291"/>
                <a:gd name="connsiteY35" fmla="*/ 928973 h 1452030"/>
                <a:gd name="connsiteX36" fmla="*/ 2120792 w 3108291"/>
                <a:gd name="connsiteY36" fmla="*/ 924789 h 1452030"/>
                <a:gd name="connsiteX37" fmla="*/ 2612244 w 3108291"/>
                <a:gd name="connsiteY37" fmla="*/ 434003 h 1452030"/>
                <a:gd name="connsiteX38" fmla="*/ 2835242 w 3108291"/>
                <a:gd name="connsiteY38" fmla="*/ 152046 h 1452030"/>
                <a:gd name="connsiteX39" fmla="*/ 2713425 w 3108291"/>
                <a:gd name="connsiteY39" fmla="*/ 271961 h 1452030"/>
                <a:gd name="connsiteX40" fmla="*/ 2835621 w 3108291"/>
                <a:gd name="connsiteY40" fmla="*/ 394919 h 1452030"/>
                <a:gd name="connsiteX41" fmla="*/ 2836383 w 3108291"/>
                <a:gd name="connsiteY41" fmla="*/ 394919 h 1452030"/>
                <a:gd name="connsiteX42" fmla="*/ 2956583 w 3108291"/>
                <a:gd name="connsiteY42" fmla="*/ 272721 h 1452030"/>
                <a:gd name="connsiteX43" fmla="*/ 2835242 w 3108291"/>
                <a:gd name="connsiteY43" fmla="*/ 152046 h 1452030"/>
                <a:gd name="connsiteX44" fmla="*/ 2096923 w 3108291"/>
                <a:gd name="connsiteY44" fmla="*/ 1180119 h 1452030"/>
                <a:gd name="connsiteX45" fmla="*/ 1976537 w 3108291"/>
                <a:gd name="connsiteY45" fmla="*/ 1057641 h 1452030"/>
                <a:gd name="connsiteX46" fmla="*/ 1854059 w 3108291"/>
                <a:gd name="connsiteY46" fmla="*/ 1178027 h 1452030"/>
                <a:gd name="connsiteX47" fmla="*/ 1974445 w 3108291"/>
                <a:gd name="connsiteY47" fmla="*/ 1300505 h 1452030"/>
                <a:gd name="connsiteX48" fmla="*/ 1975582 w 3108291"/>
                <a:gd name="connsiteY48" fmla="*/ 1300510 h 1452030"/>
                <a:gd name="connsiteX49" fmla="*/ 2096923 w 3108291"/>
                <a:gd name="connsiteY49" fmla="*/ 1180119 h 1452030"/>
                <a:gd name="connsiteX50" fmla="*/ 1208450 w 3108291"/>
                <a:gd name="connsiteY50" fmla="*/ 271770 h 1452030"/>
                <a:gd name="connsiteX51" fmla="*/ 1087588 w 3108291"/>
                <a:gd name="connsiteY51" fmla="*/ 152044 h 1452030"/>
                <a:gd name="connsiteX52" fmla="*/ 1087298 w 3108291"/>
                <a:gd name="connsiteY52" fmla="*/ 152046 h 1452030"/>
                <a:gd name="connsiteX53" fmla="*/ 966432 w 3108291"/>
                <a:gd name="connsiteY53" fmla="*/ 272912 h 1452030"/>
                <a:gd name="connsiteX54" fmla="*/ 1090056 w 3108291"/>
                <a:gd name="connsiteY54" fmla="*/ 394919 h 1452030"/>
                <a:gd name="connsiteX55" fmla="*/ 1208450 w 3108291"/>
                <a:gd name="connsiteY55" fmla="*/ 271770 h 1452030"/>
                <a:gd name="connsiteX56" fmla="*/ 394245 w 3108291"/>
                <a:gd name="connsiteY56" fmla="*/ 1104899 h 1452030"/>
                <a:gd name="connsiteX57" fmla="*/ 273864 w 3108291"/>
                <a:gd name="connsiteY57" fmla="*/ 985071 h 1452030"/>
                <a:gd name="connsiteX58" fmla="*/ 272714 w 3108291"/>
                <a:gd name="connsiteY58" fmla="*/ 985079 h 1452030"/>
                <a:gd name="connsiteX59" fmla="*/ 151943 w 3108291"/>
                <a:gd name="connsiteY59" fmla="*/ 1106230 h 1452030"/>
                <a:gd name="connsiteX60" fmla="*/ 274100 w 3108291"/>
                <a:gd name="connsiteY60" fmla="*/ 1226942 h 1452030"/>
                <a:gd name="connsiteX61" fmla="*/ 276422 w 3108291"/>
                <a:gd name="connsiteY61" fmla="*/ 1226906 h 1452030"/>
                <a:gd name="connsiteX62" fmla="*/ 394276 w 3108291"/>
                <a:gd name="connsiteY62" fmla="*/ 1106653 h 1452030"/>
                <a:gd name="connsiteX63" fmla="*/ 394245 w 3108291"/>
                <a:gd name="connsiteY63" fmla="*/ 1104899 h 145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08291" h="1452030">
                  <a:moveTo>
                    <a:pt x="2612244" y="434003"/>
                  </a:moveTo>
                  <a:cubicBezTo>
                    <a:pt x="2550052" y="334533"/>
                    <a:pt x="2543585" y="236110"/>
                    <a:pt x="2599406" y="135880"/>
                  </a:cubicBezTo>
                  <a:cubicBezTo>
                    <a:pt x="2661492" y="29222"/>
                    <a:pt x="2787462" y="-22453"/>
                    <a:pt x="2906563" y="9879"/>
                  </a:cubicBezTo>
                  <a:cubicBezTo>
                    <a:pt x="3031043" y="45824"/>
                    <a:pt x="3115773" y="161460"/>
                    <a:pt x="3107975" y="285654"/>
                  </a:cubicBezTo>
                  <a:cubicBezTo>
                    <a:pt x="3100177" y="413082"/>
                    <a:pt x="3007935" y="522061"/>
                    <a:pt x="2886213" y="540034"/>
                  </a:cubicBezTo>
                  <a:cubicBezTo>
                    <a:pt x="2845988" y="546025"/>
                    <a:pt x="2803290" y="540700"/>
                    <a:pt x="2762589" y="534899"/>
                  </a:cubicBezTo>
                  <a:cubicBezTo>
                    <a:pt x="2741193" y="531761"/>
                    <a:pt x="2727689" y="534043"/>
                    <a:pt x="2712474" y="549258"/>
                  </a:cubicBezTo>
                  <a:cubicBezTo>
                    <a:pt x="2554299" y="708384"/>
                    <a:pt x="2395807" y="867066"/>
                    <a:pt x="2236999" y="1025304"/>
                  </a:cubicBezTo>
                  <a:cubicBezTo>
                    <a:pt x="2221213" y="1040995"/>
                    <a:pt x="2218835" y="1052977"/>
                    <a:pt x="2227489" y="1074183"/>
                  </a:cubicBezTo>
                  <a:cubicBezTo>
                    <a:pt x="2285793" y="1212897"/>
                    <a:pt x="2220609" y="1372611"/>
                    <a:pt x="2081895" y="1430915"/>
                  </a:cubicBezTo>
                  <a:cubicBezTo>
                    <a:pt x="1989308" y="1469832"/>
                    <a:pt x="1882819" y="1454654"/>
                    <a:pt x="1804791" y="1391420"/>
                  </a:cubicBezTo>
                  <a:cubicBezTo>
                    <a:pt x="1705417" y="1310019"/>
                    <a:pt x="1674130" y="1178217"/>
                    <a:pt x="1729856" y="1062582"/>
                  </a:cubicBezTo>
                  <a:cubicBezTo>
                    <a:pt x="1741077" y="1039188"/>
                    <a:pt x="1736037" y="1027491"/>
                    <a:pt x="1719681" y="1011230"/>
                  </a:cubicBezTo>
                  <a:cubicBezTo>
                    <a:pt x="1561126" y="854070"/>
                    <a:pt x="1403236" y="696339"/>
                    <a:pt x="1246012" y="538037"/>
                  </a:cubicBezTo>
                  <a:cubicBezTo>
                    <a:pt x="1228705" y="520634"/>
                    <a:pt x="1215487" y="514263"/>
                    <a:pt x="1190857" y="525579"/>
                  </a:cubicBezTo>
                  <a:cubicBezTo>
                    <a:pt x="1128189" y="554108"/>
                    <a:pt x="1062764" y="553537"/>
                    <a:pt x="998575" y="530049"/>
                  </a:cubicBezTo>
                  <a:cubicBezTo>
                    <a:pt x="976227" y="521776"/>
                    <a:pt x="962248" y="524438"/>
                    <a:pt x="945416" y="541460"/>
                  </a:cubicBezTo>
                  <a:cubicBezTo>
                    <a:pt x="809050" y="679285"/>
                    <a:pt x="671859" y="816380"/>
                    <a:pt x="533845" y="952747"/>
                  </a:cubicBezTo>
                  <a:cubicBezTo>
                    <a:pt x="517583" y="968818"/>
                    <a:pt x="516823" y="980705"/>
                    <a:pt x="525381" y="1001435"/>
                  </a:cubicBezTo>
                  <a:cubicBezTo>
                    <a:pt x="583406" y="1140152"/>
                    <a:pt x="517993" y="1299643"/>
                    <a:pt x="379276" y="1357668"/>
                  </a:cubicBezTo>
                  <a:cubicBezTo>
                    <a:pt x="371902" y="1360752"/>
                    <a:pt x="364395" y="1363511"/>
                    <a:pt x="356778" y="1365935"/>
                  </a:cubicBezTo>
                  <a:cubicBezTo>
                    <a:pt x="213951" y="1412266"/>
                    <a:pt x="60608" y="1334040"/>
                    <a:pt x="14277" y="1191213"/>
                  </a:cubicBezTo>
                  <a:cubicBezTo>
                    <a:pt x="11713" y="1183309"/>
                    <a:pt x="9513" y="1175292"/>
                    <a:pt x="7683" y="1167186"/>
                  </a:cubicBezTo>
                  <a:cubicBezTo>
                    <a:pt x="-14474" y="1066005"/>
                    <a:pt x="12248" y="975474"/>
                    <a:pt x="90416" y="905104"/>
                  </a:cubicBezTo>
                  <a:cubicBezTo>
                    <a:pt x="173054" y="830740"/>
                    <a:pt x="269480" y="813718"/>
                    <a:pt x="373039" y="852802"/>
                  </a:cubicBezTo>
                  <a:cubicBezTo>
                    <a:pt x="400616" y="863167"/>
                    <a:pt x="414595" y="858698"/>
                    <a:pt x="433995" y="839108"/>
                  </a:cubicBezTo>
                  <a:cubicBezTo>
                    <a:pt x="563895" y="707401"/>
                    <a:pt x="695221" y="577026"/>
                    <a:pt x="826452" y="446080"/>
                  </a:cubicBezTo>
                  <a:cubicBezTo>
                    <a:pt x="835296" y="437236"/>
                    <a:pt x="843760" y="427917"/>
                    <a:pt x="853840" y="417551"/>
                  </a:cubicBezTo>
                  <a:cubicBezTo>
                    <a:pt x="823754" y="362935"/>
                    <a:pt x="811173" y="300394"/>
                    <a:pt x="817799" y="238392"/>
                  </a:cubicBezTo>
                  <a:cubicBezTo>
                    <a:pt x="831207" y="117431"/>
                    <a:pt x="932769" y="16060"/>
                    <a:pt x="1058960" y="1795"/>
                  </a:cubicBezTo>
                  <a:cubicBezTo>
                    <a:pt x="1181252" y="-12088"/>
                    <a:pt x="1304401" y="64463"/>
                    <a:pt x="1344245" y="178482"/>
                  </a:cubicBezTo>
                  <a:cubicBezTo>
                    <a:pt x="1367544" y="247046"/>
                    <a:pt x="1368495" y="315609"/>
                    <a:pt x="1338064" y="382176"/>
                  </a:cubicBezTo>
                  <a:cubicBezTo>
                    <a:pt x="1330076" y="399864"/>
                    <a:pt x="1331598" y="410704"/>
                    <a:pt x="1345672" y="424493"/>
                  </a:cubicBezTo>
                  <a:cubicBezTo>
                    <a:pt x="1509235" y="586916"/>
                    <a:pt x="1672355" y="749940"/>
                    <a:pt x="1835031" y="913568"/>
                  </a:cubicBezTo>
                  <a:cubicBezTo>
                    <a:pt x="1849581" y="928212"/>
                    <a:pt x="1861753" y="932016"/>
                    <a:pt x="1881438" y="924408"/>
                  </a:cubicBezTo>
                  <a:cubicBezTo>
                    <a:pt x="1948282" y="898017"/>
                    <a:pt x="2022939" y="899662"/>
                    <a:pt x="2088555" y="928973"/>
                  </a:cubicBezTo>
                  <a:cubicBezTo>
                    <a:pt x="2099360" y="932732"/>
                    <a:pt x="2111305" y="931182"/>
                    <a:pt x="2120792" y="924789"/>
                  </a:cubicBezTo>
                  <a:cubicBezTo>
                    <a:pt x="2284546" y="762556"/>
                    <a:pt x="2447349" y="599088"/>
                    <a:pt x="2612244" y="434003"/>
                  </a:cubicBezTo>
                  <a:close/>
                  <a:moveTo>
                    <a:pt x="2835242" y="152046"/>
                  </a:moveTo>
                  <a:cubicBezTo>
                    <a:pt x="2768721" y="152089"/>
                    <a:pt x="2714515" y="205449"/>
                    <a:pt x="2713425" y="271961"/>
                  </a:cubicBezTo>
                  <a:cubicBezTo>
                    <a:pt x="2713215" y="339658"/>
                    <a:pt x="2767924" y="394708"/>
                    <a:pt x="2835621" y="394919"/>
                  </a:cubicBezTo>
                  <a:cubicBezTo>
                    <a:pt x="2835875" y="394919"/>
                    <a:pt x="2836129" y="394919"/>
                    <a:pt x="2836383" y="394919"/>
                  </a:cubicBezTo>
                  <a:cubicBezTo>
                    <a:pt x="2903003" y="393627"/>
                    <a:pt x="2956389" y="339354"/>
                    <a:pt x="2956583" y="272721"/>
                  </a:cubicBezTo>
                  <a:cubicBezTo>
                    <a:pt x="2955857" y="206118"/>
                    <a:pt x="2901848" y="152405"/>
                    <a:pt x="2835242" y="152046"/>
                  </a:cubicBezTo>
                  <a:close/>
                  <a:moveTo>
                    <a:pt x="2096923" y="1180119"/>
                  </a:moveTo>
                  <a:cubicBezTo>
                    <a:pt x="2097501" y="1113054"/>
                    <a:pt x="2043602" y="1058219"/>
                    <a:pt x="1976537" y="1057641"/>
                  </a:cubicBezTo>
                  <a:cubicBezTo>
                    <a:pt x="1909472" y="1057063"/>
                    <a:pt x="1854637" y="1110962"/>
                    <a:pt x="1854059" y="1178027"/>
                  </a:cubicBezTo>
                  <a:cubicBezTo>
                    <a:pt x="1853482" y="1245092"/>
                    <a:pt x="1907380" y="1299927"/>
                    <a:pt x="1974445" y="1300505"/>
                  </a:cubicBezTo>
                  <a:cubicBezTo>
                    <a:pt x="1974824" y="1300508"/>
                    <a:pt x="1975203" y="1300510"/>
                    <a:pt x="1975582" y="1300510"/>
                  </a:cubicBezTo>
                  <a:cubicBezTo>
                    <a:pt x="2042079" y="1300153"/>
                    <a:pt x="2096043" y="1246611"/>
                    <a:pt x="2096923" y="1180119"/>
                  </a:cubicBezTo>
                  <a:close/>
                  <a:moveTo>
                    <a:pt x="1208450" y="271770"/>
                  </a:moveTo>
                  <a:cubicBezTo>
                    <a:pt x="1208136" y="205334"/>
                    <a:pt x="1154025" y="151731"/>
                    <a:pt x="1087588" y="152044"/>
                  </a:cubicBezTo>
                  <a:cubicBezTo>
                    <a:pt x="1087492" y="152044"/>
                    <a:pt x="1087395" y="152045"/>
                    <a:pt x="1087298" y="152046"/>
                  </a:cubicBezTo>
                  <a:cubicBezTo>
                    <a:pt x="1020825" y="152715"/>
                    <a:pt x="967102" y="206439"/>
                    <a:pt x="966432" y="272912"/>
                  </a:cubicBezTo>
                  <a:cubicBezTo>
                    <a:pt x="966956" y="340708"/>
                    <a:pt x="1022259" y="395288"/>
                    <a:pt x="1090056" y="394919"/>
                  </a:cubicBezTo>
                  <a:cubicBezTo>
                    <a:pt x="1156648" y="393360"/>
                    <a:pt x="1209513" y="338372"/>
                    <a:pt x="1208450" y="271770"/>
                  </a:cubicBezTo>
                  <a:close/>
                  <a:moveTo>
                    <a:pt x="394245" y="1104899"/>
                  </a:moveTo>
                  <a:cubicBezTo>
                    <a:pt x="394092" y="1038567"/>
                    <a:pt x="340196" y="984918"/>
                    <a:pt x="273864" y="985071"/>
                  </a:cubicBezTo>
                  <a:cubicBezTo>
                    <a:pt x="273480" y="985072"/>
                    <a:pt x="273097" y="985074"/>
                    <a:pt x="272714" y="985079"/>
                  </a:cubicBezTo>
                  <a:cubicBezTo>
                    <a:pt x="206274" y="986054"/>
                    <a:pt x="152709" y="1039788"/>
                    <a:pt x="151943" y="1106230"/>
                  </a:cubicBezTo>
                  <a:cubicBezTo>
                    <a:pt x="152342" y="1173297"/>
                    <a:pt x="207033" y="1227341"/>
                    <a:pt x="274100" y="1226942"/>
                  </a:cubicBezTo>
                  <a:cubicBezTo>
                    <a:pt x="274874" y="1226937"/>
                    <a:pt x="275648" y="1226925"/>
                    <a:pt x="276422" y="1226906"/>
                  </a:cubicBezTo>
                  <a:cubicBezTo>
                    <a:pt x="342173" y="1226243"/>
                    <a:pt x="394938" y="1172405"/>
                    <a:pt x="394276" y="1106653"/>
                  </a:cubicBezTo>
                  <a:cubicBezTo>
                    <a:pt x="394270" y="1106068"/>
                    <a:pt x="394260" y="1105484"/>
                    <a:pt x="394245" y="1104899"/>
                  </a:cubicBezTo>
                  <a:close/>
                </a:path>
              </a:pathLst>
            </a:custGeom>
            <a:grpFill/>
            <a:ln w="9502" cap="flat">
              <a:noFill/>
              <a:prstDash val="solid"/>
              <a:miter/>
            </a:ln>
          </p:spPr>
          <p:txBody>
            <a:bodyPr rtlCol="0" anchor="ctr"/>
            <a:lstStyle/>
            <a:p>
              <a:endParaRPr lang="en-RO"/>
            </a:p>
          </p:txBody>
        </p:sp>
        <p:sp>
          <p:nvSpPr>
            <p:cNvPr id="115" name="Freeform 114">
              <a:extLst>
                <a:ext uri="{FF2B5EF4-FFF2-40B4-BE49-F238E27FC236}">
                  <a16:creationId xmlns:a16="http://schemas.microsoft.com/office/drawing/2014/main" id="{13DA0B21-BFF2-DB45-823A-06AD07165674}"/>
                </a:ext>
              </a:extLst>
            </p:cNvPr>
            <p:cNvSpPr/>
            <p:nvPr/>
          </p:nvSpPr>
          <p:spPr>
            <a:xfrm>
              <a:off x="2973618" y="2438108"/>
              <a:ext cx="516031" cy="152553"/>
            </a:xfrm>
            <a:custGeom>
              <a:avLst/>
              <a:gdLst>
                <a:gd name="connsiteX0" fmla="*/ 256770 w 516031"/>
                <a:gd name="connsiteY0" fmla="*/ 152514 h 152553"/>
                <a:gd name="connsiteX1" fmla="*/ 89497 w 516031"/>
                <a:gd name="connsiteY1" fmla="*/ 152514 h 152553"/>
                <a:gd name="connsiteX2" fmla="*/ 203 w 516031"/>
                <a:gd name="connsiteY2" fmla="*/ 75202 h 152553"/>
                <a:gd name="connsiteX3" fmla="*/ 88451 w 516031"/>
                <a:gd name="connsiteY3" fmla="*/ 647 h 152553"/>
                <a:gd name="connsiteX4" fmla="*/ 426895 w 516031"/>
                <a:gd name="connsiteY4" fmla="*/ 647 h 152553"/>
                <a:gd name="connsiteX5" fmla="*/ 516189 w 516031"/>
                <a:gd name="connsiteY5" fmla="*/ 78055 h 152553"/>
                <a:gd name="connsiteX6" fmla="*/ 427941 w 516031"/>
                <a:gd name="connsiteY6" fmla="*/ 152514 h 152553"/>
                <a:gd name="connsiteX7" fmla="*/ 256770 w 516031"/>
                <a:gd name="connsiteY7" fmla="*/ 152514 h 15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031" h="152553">
                  <a:moveTo>
                    <a:pt x="256770" y="152514"/>
                  </a:moveTo>
                  <a:cubicBezTo>
                    <a:pt x="201044" y="152514"/>
                    <a:pt x="145223" y="152514"/>
                    <a:pt x="89497" y="152514"/>
                  </a:cubicBezTo>
                  <a:cubicBezTo>
                    <a:pt x="33772" y="152514"/>
                    <a:pt x="-843" y="120562"/>
                    <a:pt x="203" y="75202"/>
                  </a:cubicBezTo>
                  <a:cubicBezTo>
                    <a:pt x="1249" y="29842"/>
                    <a:pt x="35579" y="1028"/>
                    <a:pt x="88451" y="647"/>
                  </a:cubicBezTo>
                  <a:cubicBezTo>
                    <a:pt x="201234" y="14"/>
                    <a:pt x="314049" y="14"/>
                    <a:pt x="426895" y="647"/>
                  </a:cubicBezTo>
                  <a:cubicBezTo>
                    <a:pt x="481670" y="647"/>
                    <a:pt x="517235" y="32695"/>
                    <a:pt x="516189" y="78055"/>
                  </a:cubicBezTo>
                  <a:cubicBezTo>
                    <a:pt x="515143" y="123415"/>
                    <a:pt x="480624" y="151849"/>
                    <a:pt x="427941" y="152514"/>
                  </a:cubicBezTo>
                  <a:cubicBezTo>
                    <a:pt x="370884" y="152990"/>
                    <a:pt x="313827" y="152514"/>
                    <a:pt x="256770" y="152514"/>
                  </a:cubicBezTo>
                  <a:close/>
                </a:path>
              </a:pathLst>
            </a:custGeom>
            <a:grpFill/>
            <a:ln w="9502" cap="flat">
              <a:noFill/>
              <a:prstDash val="solid"/>
              <a:miter/>
            </a:ln>
          </p:spPr>
          <p:txBody>
            <a:bodyPr rtlCol="0" anchor="ctr"/>
            <a:lstStyle/>
            <a:p>
              <a:endParaRPr lang="en-RO"/>
            </a:p>
          </p:txBody>
        </p:sp>
        <p:sp>
          <p:nvSpPr>
            <p:cNvPr id="116" name="Freeform 115">
              <a:extLst>
                <a:ext uri="{FF2B5EF4-FFF2-40B4-BE49-F238E27FC236}">
                  <a16:creationId xmlns:a16="http://schemas.microsoft.com/office/drawing/2014/main" id="{5ACB4EB4-B92E-724E-9025-4F54CC79FEA8}"/>
                </a:ext>
              </a:extLst>
            </p:cNvPr>
            <p:cNvSpPr/>
            <p:nvPr/>
          </p:nvSpPr>
          <p:spPr>
            <a:xfrm>
              <a:off x="2973736" y="2803252"/>
              <a:ext cx="515986" cy="152696"/>
            </a:xfrm>
            <a:custGeom>
              <a:avLst/>
              <a:gdLst>
                <a:gd name="connsiteX0" fmla="*/ 258078 w 515986"/>
                <a:gd name="connsiteY0" fmla="*/ 383 h 152696"/>
                <a:gd name="connsiteX1" fmla="*/ 425350 w 515986"/>
                <a:gd name="connsiteY1" fmla="*/ 383 h 152696"/>
                <a:gd name="connsiteX2" fmla="*/ 516166 w 515986"/>
                <a:gd name="connsiteY2" fmla="*/ 76459 h 152696"/>
                <a:gd name="connsiteX3" fmla="*/ 425636 w 515986"/>
                <a:gd name="connsiteY3" fmla="*/ 152536 h 152696"/>
                <a:gd name="connsiteX4" fmla="*/ 90996 w 515986"/>
                <a:gd name="connsiteY4" fmla="*/ 152536 h 152696"/>
                <a:gd name="connsiteX5" fmla="*/ 180 w 515986"/>
                <a:gd name="connsiteY5" fmla="*/ 76459 h 152696"/>
                <a:gd name="connsiteX6" fmla="*/ 90711 w 515986"/>
                <a:gd name="connsiteY6" fmla="*/ 383 h 152696"/>
                <a:gd name="connsiteX7" fmla="*/ 258078 w 515986"/>
                <a:gd name="connsiteY7" fmla="*/ 383 h 1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86" h="152696">
                  <a:moveTo>
                    <a:pt x="258078" y="383"/>
                  </a:moveTo>
                  <a:cubicBezTo>
                    <a:pt x="313804" y="383"/>
                    <a:pt x="369625" y="383"/>
                    <a:pt x="425350" y="383"/>
                  </a:cubicBezTo>
                  <a:cubicBezTo>
                    <a:pt x="481076" y="383"/>
                    <a:pt x="516071" y="31004"/>
                    <a:pt x="516166" y="76459"/>
                  </a:cubicBezTo>
                  <a:cubicBezTo>
                    <a:pt x="516261" y="121915"/>
                    <a:pt x="480791" y="152536"/>
                    <a:pt x="425636" y="152536"/>
                  </a:cubicBezTo>
                  <a:cubicBezTo>
                    <a:pt x="314057" y="152979"/>
                    <a:pt x="202511" y="152979"/>
                    <a:pt x="90996" y="152536"/>
                  </a:cubicBezTo>
                  <a:cubicBezTo>
                    <a:pt x="35746" y="152536"/>
                    <a:pt x="275" y="122105"/>
                    <a:pt x="180" y="76459"/>
                  </a:cubicBezTo>
                  <a:cubicBezTo>
                    <a:pt x="85" y="30814"/>
                    <a:pt x="35365" y="859"/>
                    <a:pt x="90711" y="383"/>
                  </a:cubicBezTo>
                  <a:cubicBezTo>
                    <a:pt x="146056" y="-92"/>
                    <a:pt x="202162" y="383"/>
                    <a:pt x="258078" y="383"/>
                  </a:cubicBezTo>
                  <a:close/>
                </a:path>
              </a:pathLst>
            </a:custGeom>
            <a:grpFill/>
            <a:ln w="9502" cap="flat">
              <a:noFill/>
              <a:prstDash val="solid"/>
              <a:miter/>
            </a:ln>
          </p:spPr>
          <p:txBody>
            <a:bodyPr rtlCol="0" anchor="ctr"/>
            <a:lstStyle/>
            <a:p>
              <a:endParaRPr lang="en-RO"/>
            </a:p>
          </p:txBody>
        </p:sp>
        <p:sp>
          <p:nvSpPr>
            <p:cNvPr id="117" name="Freeform 116">
              <a:extLst>
                <a:ext uri="{FF2B5EF4-FFF2-40B4-BE49-F238E27FC236}">
                  <a16:creationId xmlns:a16="http://schemas.microsoft.com/office/drawing/2014/main" id="{AE12CD22-5F5A-8B45-8A96-C4982E542DA8}"/>
                </a:ext>
              </a:extLst>
            </p:cNvPr>
            <p:cNvSpPr/>
            <p:nvPr/>
          </p:nvSpPr>
          <p:spPr>
            <a:xfrm>
              <a:off x="3622189" y="2438869"/>
              <a:ext cx="149774" cy="151011"/>
            </a:xfrm>
            <a:custGeom>
              <a:avLst/>
              <a:gdLst>
                <a:gd name="connsiteX0" fmla="*/ 75590 w 149774"/>
                <a:gd name="connsiteY0" fmla="*/ 172 h 151011"/>
                <a:gd name="connsiteX1" fmla="*/ 149955 w 149774"/>
                <a:gd name="connsiteY1" fmla="*/ 76248 h 151011"/>
                <a:gd name="connsiteX2" fmla="*/ 75590 w 149774"/>
                <a:gd name="connsiteY2" fmla="*/ 151183 h 151011"/>
                <a:gd name="connsiteX3" fmla="*/ 180 w 149774"/>
                <a:gd name="connsiteY3" fmla="*/ 75107 h 151011"/>
                <a:gd name="connsiteX4" fmla="*/ 75590 w 149774"/>
                <a:gd name="connsiteY4" fmla="*/ 172 h 15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74" h="151011">
                  <a:moveTo>
                    <a:pt x="75590" y="172"/>
                  </a:moveTo>
                  <a:cubicBezTo>
                    <a:pt x="116936" y="1102"/>
                    <a:pt x="149965" y="34892"/>
                    <a:pt x="149955" y="76248"/>
                  </a:cubicBezTo>
                  <a:cubicBezTo>
                    <a:pt x="149351" y="117160"/>
                    <a:pt x="116497" y="150267"/>
                    <a:pt x="75590" y="151183"/>
                  </a:cubicBezTo>
                  <a:cubicBezTo>
                    <a:pt x="34339" y="149647"/>
                    <a:pt x="1354" y="116370"/>
                    <a:pt x="180" y="75107"/>
                  </a:cubicBezTo>
                  <a:cubicBezTo>
                    <a:pt x="1892" y="34269"/>
                    <a:pt x="34743" y="1626"/>
                    <a:pt x="75590" y="172"/>
                  </a:cubicBezTo>
                  <a:close/>
                </a:path>
              </a:pathLst>
            </a:custGeom>
            <a:grpFill/>
            <a:ln w="9502" cap="flat">
              <a:noFill/>
              <a:prstDash val="solid"/>
              <a:miter/>
            </a:ln>
          </p:spPr>
          <p:txBody>
            <a:bodyPr rtlCol="0" anchor="ctr"/>
            <a:lstStyle/>
            <a:p>
              <a:endParaRPr lang="en-RO"/>
            </a:p>
          </p:txBody>
        </p:sp>
        <p:sp>
          <p:nvSpPr>
            <p:cNvPr id="118" name="Freeform 117">
              <a:extLst>
                <a:ext uri="{FF2B5EF4-FFF2-40B4-BE49-F238E27FC236}">
                  <a16:creationId xmlns:a16="http://schemas.microsoft.com/office/drawing/2014/main" id="{8F7A10E6-6506-BB4F-B980-D204BC9FB59A}"/>
                </a:ext>
              </a:extLst>
            </p:cNvPr>
            <p:cNvSpPr/>
            <p:nvPr/>
          </p:nvSpPr>
          <p:spPr>
            <a:xfrm>
              <a:off x="5530549" y="4088095"/>
              <a:ext cx="149317" cy="149317"/>
            </a:xfrm>
            <a:custGeom>
              <a:avLst/>
              <a:gdLst>
                <a:gd name="connsiteX0" fmla="*/ 73698 w 149317"/>
                <a:gd name="connsiteY0" fmla="*/ 149480 h 149317"/>
                <a:gd name="connsiteX1" fmla="*/ 189 w 149317"/>
                <a:gd name="connsiteY1" fmla="*/ 73689 h 149317"/>
                <a:gd name="connsiteX2" fmla="*/ 75980 w 149317"/>
                <a:gd name="connsiteY2" fmla="*/ 181 h 149317"/>
                <a:gd name="connsiteX3" fmla="*/ 149488 w 149317"/>
                <a:gd name="connsiteY3" fmla="*/ 75972 h 149317"/>
                <a:gd name="connsiteX4" fmla="*/ 73697 w 149317"/>
                <a:gd name="connsiteY4" fmla="*/ 149480 h 14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17" h="149317">
                  <a:moveTo>
                    <a:pt x="73698" y="149480"/>
                  </a:moveTo>
                  <a:cubicBezTo>
                    <a:pt x="32470" y="148850"/>
                    <a:pt x="-441" y="114917"/>
                    <a:pt x="189" y="73689"/>
                  </a:cubicBezTo>
                  <a:cubicBezTo>
                    <a:pt x="819" y="32462"/>
                    <a:pt x="34752" y="-449"/>
                    <a:pt x="75980" y="181"/>
                  </a:cubicBezTo>
                  <a:cubicBezTo>
                    <a:pt x="117208" y="811"/>
                    <a:pt x="150119" y="34744"/>
                    <a:pt x="149488" y="75972"/>
                  </a:cubicBezTo>
                  <a:cubicBezTo>
                    <a:pt x="148858" y="117200"/>
                    <a:pt x="114925" y="150110"/>
                    <a:pt x="73697" y="149480"/>
                  </a:cubicBezTo>
                  <a:close/>
                </a:path>
              </a:pathLst>
            </a:custGeom>
            <a:grpFill/>
            <a:ln w="9502" cap="flat">
              <a:noFill/>
              <a:prstDash val="solid"/>
              <a:miter/>
            </a:ln>
          </p:spPr>
          <p:txBody>
            <a:bodyPr rtlCol="0" anchor="ctr"/>
            <a:lstStyle/>
            <a:p>
              <a:endParaRPr lang="en-RO"/>
            </a:p>
          </p:txBody>
        </p:sp>
        <p:sp>
          <p:nvSpPr>
            <p:cNvPr id="119" name="Freeform 118">
              <a:extLst>
                <a:ext uri="{FF2B5EF4-FFF2-40B4-BE49-F238E27FC236}">
                  <a16:creationId xmlns:a16="http://schemas.microsoft.com/office/drawing/2014/main" id="{80301B05-32F2-7748-AE9D-FB927FEE8E6A}"/>
                </a:ext>
              </a:extLst>
            </p:cNvPr>
            <p:cNvSpPr/>
            <p:nvPr/>
          </p:nvSpPr>
          <p:spPr>
            <a:xfrm>
              <a:off x="4236789" y="1753288"/>
              <a:ext cx="1869950" cy="152401"/>
            </a:xfrm>
            <a:custGeom>
              <a:avLst/>
              <a:gdLst>
                <a:gd name="connsiteX0" fmla="*/ 938959 w 1869950"/>
                <a:gd name="connsiteY0" fmla="*/ 402 h 152401"/>
                <a:gd name="connsiteX1" fmla="*/ 1760296 w 1869950"/>
                <a:gd name="connsiteY1" fmla="*/ 402 h 152401"/>
                <a:gd name="connsiteX2" fmla="*/ 1802043 w 1869950"/>
                <a:gd name="connsiteY2" fmla="*/ 1639 h 152401"/>
                <a:gd name="connsiteX3" fmla="*/ 1870131 w 1869950"/>
                <a:gd name="connsiteY3" fmla="*/ 76288 h 152401"/>
                <a:gd name="connsiteX4" fmla="*/ 1802138 w 1869950"/>
                <a:gd name="connsiteY4" fmla="*/ 151033 h 152401"/>
                <a:gd name="connsiteX5" fmla="*/ 1764100 w 1869950"/>
                <a:gd name="connsiteY5" fmla="*/ 152365 h 152401"/>
                <a:gd name="connsiteX6" fmla="*/ 102598 w 1869950"/>
                <a:gd name="connsiteY6" fmla="*/ 152364 h 152401"/>
                <a:gd name="connsiteX7" fmla="*/ 180 w 1869950"/>
                <a:gd name="connsiteY7" fmla="*/ 76288 h 152401"/>
                <a:gd name="connsiteX8" fmla="*/ 102407 w 1869950"/>
                <a:gd name="connsiteY8" fmla="*/ 212 h 15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9950" h="152401">
                  <a:moveTo>
                    <a:pt x="938959" y="402"/>
                  </a:moveTo>
                  <a:lnTo>
                    <a:pt x="1760296" y="402"/>
                  </a:lnTo>
                  <a:cubicBezTo>
                    <a:pt x="1774223" y="-139"/>
                    <a:pt x="1788172" y="274"/>
                    <a:pt x="1802043" y="1639"/>
                  </a:cubicBezTo>
                  <a:cubicBezTo>
                    <a:pt x="1840188" y="6043"/>
                    <a:pt x="1869245" y="37900"/>
                    <a:pt x="1870131" y="76288"/>
                  </a:cubicBezTo>
                  <a:cubicBezTo>
                    <a:pt x="1869339" y="114698"/>
                    <a:pt x="1840301" y="146620"/>
                    <a:pt x="1802138" y="151033"/>
                  </a:cubicBezTo>
                  <a:cubicBezTo>
                    <a:pt x="1789510" y="152438"/>
                    <a:pt x="1776795" y="152883"/>
                    <a:pt x="1764100" y="152365"/>
                  </a:cubicBezTo>
                  <a:lnTo>
                    <a:pt x="102598" y="152364"/>
                  </a:lnTo>
                  <a:cubicBezTo>
                    <a:pt x="37553" y="152364"/>
                    <a:pt x="275" y="124502"/>
                    <a:pt x="180" y="76288"/>
                  </a:cubicBezTo>
                  <a:cubicBezTo>
                    <a:pt x="85" y="28075"/>
                    <a:pt x="37458" y="212"/>
                    <a:pt x="102407" y="212"/>
                  </a:cubicBezTo>
                  <a:close/>
                </a:path>
              </a:pathLst>
            </a:custGeom>
            <a:grpFill/>
            <a:ln w="9502" cap="flat">
              <a:noFill/>
              <a:prstDash val="solid"/>
              <a:miter/>
            </a:ln>
          </p:spPr>
          <p:txBody>
            <a:bodyPr rtlCol="0" anchor="ctr"/>
            <a:lstStyle/>
            <a:p>
              <a:endParaRPr lang="en-RO"/>
            </a:p>
          </p:txBody>
        </p:sp>
        <p:sp>
          <p:nvSpPr>
            <p:cNvPr id="120" name="Freeform 119">
              <a:extLst>
                <a:ext uri="{FF2B5EF4-FFF2-40B4-BE49-F238E27FC236}">
                  <a16:creationId xmlns:a16="http://schemas.microsoft.com/office/drawing/2014/main" id="{7527F0A8-CB86-2249-B5DD-F992CB5CFC8D}"/>
                </a:ext>
              </a:extLst>
            </p:cNvPr>
            <p:cNvSpPr/>
            <p:nvPr/>
          </p:nvSpPr>
          <p:spPr>
            <a:xfrm>
              <a:off x="3034882" y="1754184"/>
              <a:ext cx="150440" cy="150440"/>
            </a:xfrm>
            <a:custGeom>
              <a:avLst/>
              <a:gdLst>
                <a:gd name="connsiteX0" fmla="*/ 150621 w 150440"/>
                <a:gd name="connsiteY0" fmla="*/ 74536 h 150440"/>
                <a:gd name="connsiteX1" fmla="*/ 76256 w 150440"/>
                <a:gd name="connsiteY1" fmla="*/ 150613 h 150440"/>
                <a:gd name="connsiteX2" fmla="*/ 180 w 150440"/>
                <a:gd name="connsiteY2" fmla="*/ 76248 h 150440"/>
                <a:gd name="connsiteX3" fmla="*/ 74545 w 150440"/>
                <a:gd name="connsiteY3" fmla="*/ 172 h 150440"/>
                <a:gd name="connsiteX4" fmla="*/ 150621 w 150440"/>
                <a:gd name="connsiteY4" fmla="*/ 74536 h 15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40" h="150440">
                  <a:moveTo>
                    <a:pt x="150621" y="74536"/>
                  </a:moveTo>
                  <a:cubicBezTo>
                    <a:pt x="149482" y="115415"/>
                    <a:pt x="117098" y="148544"/>
                    <a:pt x="76256" y="150613"/>
                  </a:cubicBezTo>
                  <a:cubicBezTo>
                    <a:pt x="35378" y="149474"/>
                    <a:pt x="2249" y="117090"/>
                    <a:pt x="180" y="76248"/>
                  </a:cubicBezTo>
                  <a:cubicBezTo>
                    <a:pt x="1319" y="35370"/>
                    <a:pt x="33702" y="2241"/>
                    <a:pt x="74545" y="172"/>
                  </a:cubicBezTo>
                  <a:cubicBezTo>
                    <a:pt x="115423" y="1311"/>
                    <a:pt x="148552" y="33694"/>
                    <a:pt x="150621" y="74536"/>
                  </a:cubicBezTo>
                  <a:close/>
                </a:path>
              </a:pathLst>
            </a:custGeom>
            <a:grpFill/>
            <a:ln w="9502" cap="flat">
              <a:noFill/>
              <a:prstDash val="solid"/>
              <a:miter/>
            </a:ln>
          </p:spPr>
          <p:txBody>
            <a:bodyPr rtlCol="0" anchor="ctr"/>
            <a:lstStyle/>
            <a:p>
              <a:endParaRPr lang="en-RO"/>
            </a:p>
          </p:txBody>
        </p:sp>
        <p:sp>
          <p:nvSpPr>
            <p:cNvPr id="121" name="Freeform 120">
              <a:extLst>
                <a:ext uri="{FF2B5EF4-FFF2-40B4-BE49-F238E27FC236}">
                  <a16:creationId xmlns:a16="http://schemas.microsoft.com/office/drawing/2014/main" id="{C4031E1F-5C94-DD45-A978-A37795E7D2AC}"/>
                </a:ext>
              </a:extLst>
            </p:cNvPr>
            <p:cNvSpPr/>
            <p:nvPr/>
          </p:nvSpPr>
          <p:spPr>
            <a:xfrm>
              <a:off x="3338806" y="1754184"/>
              <a:ext cx="150820" cy="150820"/>
            </a:xfrm>
            <a:custGeom>
              <a:avLst/>
              <a:gdLst>
                <a:gd name="connsiteX0" fmla="*/ 74259 w 150820"/>
                <a:gd name="connsiteY0" fmla="*/ 172 h 150820"/>
                <a:gd name="connsiteX1" fmla="*/ 151001 w 150820"/>
                <a:gd name="connsiteY1" fmla="*/ 74251 h 150820"/>
                <a:gd name="connsiteX2" fmla="*/ 76922 w 150820"/>
                <a:gd name="connsiteY2" fmla="*/ 150993 h 150820"/>
                <a:gd name="connsiteX3" fmla="*/ 180 w 150820"/>
                <a:gd name="connsiteY3" fmla="*/ 76914 h 150820"/>
                <a:gd name="connsiteX4" fmla="*/ 74259 w 150820"/>
                <a:gd name="connsiteY4" fmla="*/ 172 h 15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0" h="150820">
                  <a:moveTo>
                    <a:pt x="74259" y="172"/>
                  </a:moveTo>
                  <a:cubicBezTo>
                    <a:pt x="115292" y="958"/>
                    <a:pt x="148767" y="33272"/>
                    <a:pt x="151001" y="74251"/>
                  </a:cubicBezTo>
                  <a:cubicBezTo>
                    <a:pt x="150215" y="115284"/>
                    <a:pt x="117902" y="148759"/>
                    <a:pt x="76922" y="150993"/>
                  </a:cubicBezTo>
                  <a:cubicBezTo>
                    <a:pt x="35889" y="150207"/>
                    <a:pt x="2414" y="117894"/>
                    <a:pt x="180" y="76914"/>
                  </a:cubicBezTo>
                  <a:cubicBezTo>
                    <a:pt x="966" y="35881"/>
                    <a:pt x="33279" y="2406"/>
                    <a:pt x="74259" y="172"/>
                  </a:cubicBezTo>
                  <a:close/>
                </a:path>
              </a:pathLst>
            </a:custGeom>
            <a:grpFill/>
            <a:ln w="9502" cap="flat">
              <a:noFill/>
              <a:prstDash val="solid"/>
              <a:miter/>
            </a:ln>
          </p:spPr>
          <p:txBody>
            <a:bodyPr rtlCol="0" anchor="ctr"/>
            <a:lstStyle/>
            <a:p>
              <a:endParaRPr lang="en-RO"/>
            </a:p>
          </p:txBody>
        </p:sp>
        <p:sp>
          <p:nvSpPr>
            <p:cNvPr id="122" name="Freeform 121">
              <a:extLst>
                <a:ext uri="{FF2B5EF4-FFF2-40B4-BE49-F238E27FC236}">
                  <a16:creationId xmlns:a16="http://schemas.microsoft.com/office/drawing/2014/main" id="{97A2F5EC-97D1-B24C-B57A-C3C98A9114C2}"/>
                </a:ext>
              </a:extLst>
            </p:cNvPr>
            <p:cNvSpPr/>
            <p:nvPr/>
          </p:nvSpPr>
          <p:spPr>
            <a:xfrm>
              <a:off x="3643205" y="1754184"/>
              <a:ext cx="150725" cy="150725"/>
            </a:xfrm>
            <a:custGeom>
              <a:avLst/>
              <a:gdLst>
                <a:gd name="connsiteX0" fmla="*/ 150906 w 150725"/>
                <a:gd name="connsiteY0" fmla="*/ 74822 h 150725"/>
                <a:gd name="connsiteX1" fmla="*/ 76256 w 150725"/>
                <a:gd name="connsiteY1" fmla="*/ 150898 h 150725"/>
                <a:gd name="connsiteX2" fmla="*/ 180 w 150725"/>
                <a:gd name="connsiteY2" fmla="*/ 76248 h 150725"/>
                <a:gd name="connsiteX3" fmla="*/ 74830 w 150725"/>
                <a:gd name="connsiteY3" fmla="*/ 172 h 150725"/>
                <a:gd name="connsiteX4" fmla="*/ 150906 w 150725"/>
                <a:gd name="connsiteY4" fmla="*/ 74822 h 15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5" h="150725">
                  <a:moveTo>
                    <a:pt x="150906" y="74822"/>
                  </a:moveTo>
                  <a:cubicBezTo>
                    <a:pt x="149711" y="115785"/>
                    <a:pt x="117190" y="148928"/>
                    <a:pt x="76256" y="150898"/>
                  </a:cubicBezTo>
                  <a:cubicBezTo>
                    <a:pt x="35293" y="149703"/>
                    <a:pt x="2150" y="117182"/>
                    <a:pt x="180" y="76248"/>
                  </a:cubicBezTo>
                  <a:cubicBezTo>
                    <a:pt x="1375" y="35285"/>
                    <a:pt x="33896" y="2142"/>
                    <a:pt x="74830" y="172"/>
                  </a:cubicBezTo>
                  <a:cubicBezTo>
                    <a:pt x="115793" y="1367"/>
                    <a:pt x="148936" y="33888"/>
                    <a:pt x="150906" y="74822"/>
                  </a:cubicBezTo>
                  <a:close/>
                </a:path>
              </a:pathLst>
            </a:custGeom>
            <a:grpFill/>
            <a:ln w="9502" cap="flat">
              <a:noFill/>
              <a:prstDash val="solid"/>
              <a:miter/>
            </a:ln>
          </p:spPr>
          <p:txBody>
            <a:bodyPr rtlCol="0" anchor="ctr"/>
            <a:lstStyle/>
            <a:p>
              <a:endParaRPr lang="en-RO"/>
            </a:p>
          </p:txBody>
        </p:sp>
      </p:grpSp>
      <p:grpSp>
        <p:nvGrpSpPr>
          <p:cNvPr id="42" name="Graphic 39">
            <a:extLst>
              <a:ext uri="{FF2B5EF4-FFF2-40B4-BE49-F238E27FC236}">
                <a16:creationId xmlns:a16="http://schemas.microsoft.com/office/drawing/2014/main" id="{DFF666DC-D77D-F24D-820F-BC0A4E347B03}"/>
              </a:ext>
            </a:extLst>
          </p:cNvPr>
          <p:cNvGrpSpPr>
            <a:grpSpLocks noChangeAspect="1"/>
          </p:cNvGrpSpPr>
          <p:nvPr/>
        </p:nvGrpSpPr>
        <p:grpSpPr>
          <a:xfrm>
            <a:off x="5966716" y="2166799"/>
            <a:ext cx="504000" cy="504000"/>
            <a:chOff x="2622550" y="1479550"/>
            <a:chExt cx="3898900" cy="3898900"/>
          </a:xfrm>
          <a:solidFill>
            <a:schemeClr val="bg1"/>
          </a:solidFill>
        </p:grpSpPr>
        <p:sp>
          <p:nvSpPr>
            <p:cNvPr id="45" name="Freeform 44">
              <a:extLst>
                <a:ext uri="{FF2B5EF4-FFF2-40B4-BE49-F238E27FC236}">
                  <a16:creationId xmlns:a16="http://schemas.microsoft.com/office/drawing/2014/main" id="{29799640-1C62-3E4A-A80A-A67A56B4F0A1}"/>
                </a:ext>
              </a:extLst>
            </p:cNvPr>
            <p:cNvSpPr/>
            <p:nvPr/>
          </p:nvSpPr>
          <p:spPr>
            <a:xfrm>
              <a:off x="4115902" y="1479583"/>
              <a:ext cx="2402123" cy="2482653"/>
            </a:xfrm>
            <a:custGeom>
              <a:avLst/>
              <a:gdLst>
                <a:gd name="connsiteX0" fmla="*/ 2402304 w 2402123"/>
                <a:gd name="connsiteY0" fmla="*/ 1196055 h 2482653"/>
                <a:gd name="connsiteX1" fmla="*/ 2365787 w 2402123"/>
                <a:gd name="connsiteY1" fmla="*/ 1385485 h 2482653"/>
                <a:gd name="connsiteX2" fmla="*/ 2028485 w 2402123"/>
                <a:gd name="connsiteY2" fmla="*/ 1933042 h 2482653"/>
                <a:gd name="connsiteX3" fmla="*/ 1990447 w 2402123"/>
                <a:gd name="connsiteY3" fmla="*/ 2016821 h 2482653"/>
                <a:gd name="connsiteX4" fmla="*/ 1991683 w 2402123"/>
                <a:gd name="connsiteY4" fmla="*/ 2389404 h 2482653"/>
                <a:gd name="connsiteX5" fmla="*/ 1944135 w 2402123"/>
                <a:gd name="connsiteY5" fmla="*/ 2476511 h 2482653"/>
                <a:gd name="connsiteX6" fmla="*/ 1849040 w 2402123"/>
                <a:gd name="connsiteY6" fmla="*/ 2449029 h 2482653"/>
                <a:gd name="connsiteX7" fmla="*/ 1595612 w 2402123"/>
                <a:gd name="connsiteY7" fmla="*/ 2197027 h 2482653"/>
                <a:gd name="connsiteX8" fmla="*/ 1554245 w 2402123"/>
                <a:gd name="connsiteY8" fmla="*/ 2183808 h 2482653"/>
                <a:gd name="connsiteX9" fmla="*/ 1062318 w 2402123"/>
                <a:gd name="connsiteY9" fmla="*/ 2210625 h 2482653"/>
                <a:gd name="connsiteX10" fmla="*/ 510767 w 2402123"/>
                <a:gd name="connsiteY10" fmla="*/ 2038693 h 2482653"/>
                <a:gd name="connsiteX11" fmla="*/ 14275 w 2402123"/>
                <a:gd name="connsiteY11" fmla="*/ 1277457 h 2482653"/>
                <a:gd name="connsiteX12" fmla="*/ 383815 w 2402123"/>
                <a:gd name="connsiteY12" fmla="*/ 271445 h 2482653"/>
                <a:gd name="connsiteX13" fmla="*/ 1089135 w 2402123"/>
                <a:gd name="connsiteY13" fmla="*/ 2611 h 2482653"/>
                <a:gd name="connsiteX14" fmla="*/ 1509646 w 2402123"/>
                <a:gd name="connsiteY14" fmla="*/ 23532 h 2482653"/>
                <a:gd name="connsiteX15" fmla="*/ 2279916 w 2402123"/>
                <a:gd name="connsiteY15" fmla="*/ 604849 h 2482653"/>
                <a:gd name="connsiteX16" fmla="*/ 2396598 w 2402123"/>
                <a:gd name="connsiteY16" fmla="*/ 1006816 h 2482653"/>
                <a:gd name="connsiteX17" fmla="*/ 2402114 w 2402123"/>
                <a:gd name="connsiteY17" fmla="*/ 1028688 h 2482653"/>
                <a:gd name="connsiteX18" fmla="*/ 1839341 w 2402123"/>
                <a:gd name="connsiteY18" fmla="*/ 2224889 h 2482653"/>
                <a:gd name="connsiteX19" fmla="*/ 1838009 w 2402123"/>
                <a:gd name="connsiteY19" fmla="*/ 2010735 h 2482653"/>
                <a:gd name="connsiteX20" fmla="*/ 1924641 w 2402123"/>
                <a:gd name="connsiteY20" fmla="*/ 1819974 h 2482653"/>
                <a:gd name="connsiteX21" fmla="*/ 2241783 w 2402123"/>
                <a:gd name="connsiteY21" fmla="*/ 1224774 h 2482653"/>
                <a:gd name="connsiteX22" fmla="*/ 2040467 w 2402123"/>
                <a:gd name="connsiteY22" fmla="*/ 513462 h 2482653"/>
                <a:gd name="connsiteX23" fmla="*/ 1451543 w 2402123"/>
                <a:gd name="connsiteY23" fmla="*/ 168457 h 2482653"/>
                <a:gd name="connsiteX24" fmla="*/ 989190 w 2402123"/>
                <a:gd name="connsiteY24" fmla="*/ 163988 h 2482653"/>
                <a:gd name="connsiteX25" fmla="*/ 713414 w 2402123"/>
                <a:gd name="connsiteY25" fmla="*/ 240920 h 2482653"/>
                <a:gd name="connsiteX26" fmla="*/ 164240 w 2402123"/>
                <a:gd name="connsiteY26" fmla="*/ 964974 h 2482653"/>
                <a:gd name="connsiteX27" fmla="*/ 514190 w 2402123"/>
                <a:gd name="connsiteY27" fmla="*/ 1853923 h 2482653"/>
                <a:gd name="connsiteX28" fmla="*/ 1059275 w 2402123"/>
                <a:gd name="connsiteY28" fmla="*/ 2057902 h 2482653"/>
                <a:gd name="connsiteX29" fmla="*/ 1546067 w 2402123"/>
                <a:gd name="connsiteY29" fmla="*/ 2026236 h 2482653"/>
                <a:gd name="connsiteX30" fmla="*/ 1678630 w 2402123"/>
                <a:gd name="connsiteY30" fmla="*/ 2062277 h 2482653"/>
                <a:gd name="connsiteX31" fmla="*/ 1839341 w 2402123"/>
                <a:gd name="connsiteY31" fmla="*/ 2224889 h 24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2123" h="2482653">
                  <a:moveTo>
                    <a:pt x="2402304" y="1196055"/>
                  </a:moveTo>
                  <a:cubicBezTo>
                    <a:pt x="2390322" y="1259198"/>
                    <a:pt x="2381668" y="1323292"/>
                    <a:pt x="2365787" y="1385485"/>
                  </a:cubicBezTo>
                  <a:cubicBezTo>
                    <a:pt x="2310537" y="1602777"/>
                    <a:pt x="2196233" y="1784884"/>
                    <a:pt x="2028485" y="1933042"/>
                  </a:cubicBezTo>
                  <a:cubicBezTo>
                    <a:pt x="2002716" y="1952948"/>
                    <a:pt x="1988472" y="1984319"/>
                    <a:pt x="1990447" y="2016821"/>
                  </a:cubicBezTo>
                  <a:cubicBezTo>
                    <a:pt x="1992919" y="2141016"/>
                    <a:pt x="1991017" y="2265210"/>
                    <a:pt x="1991683" y="2389404"/>
                  </a:cubicBezTo>
                  <a:cubicBezTo>
                    <a:pt x="1991683" y="2427442"/>
                    <a:pt x="1982839" y="2460630"/>
                    <a:pt x="1944135" y="2476511"/>
                  </a:cubicBezTo>
                  <a:cubicBezTo>
                    <a:pt x="1905432" y="2492392"/>
                    <a:pt x="1875762" y="2476511"/>
                    <a:pt x="1849040" y="2449029"/>
                  </a:cubicBezTo>
                  <a:cubicBezTo>
                    <a:pt x="1764976" y="2364679"/>
                    <a:pt x="1680912" y="2280140"/>
                    <a:pt x="1595612" y="2197027"/>
                  </a:cubicBezTo>
                  <a:cubicBezTo>
                    <a:pt x="1584334" y="2186932"/>
                    <a:pt x="1569287" y="2182124"/>
                    <a:pt x="1554245" y="2183808"/>
                  </a:cubicBezTo>
                  <a:cubicBezTo>
                    <a:pt x="1391633" y="2220705"/>
                    <a:pt x="1227023" y="2216141"/>
                    <a:pt x="1062318" y="2210625"/>
                  </a:cubicBezTo>
                  <a:cubicBezTo>
                    <a:pt x="866036" y="2205847"/>
                    <a:pt x="674997" y="2146295"/>
                    <a:pt x="510767" y="2038693"/>
                  </a:cubicBezTo>
                  <a:cubicBezTo>
                    <a:pt x="234896" y="1858012"/>
                    <a:pt x="62583" y="1605250"/>
                    <a:pt x="14275" y="1277457"/>
                  </a:cubicBezTo>
                  <a:cubicBezTo>
                    <a:pt x="-44779" y="877296"/>
                    <a:pt x="82363" y="539614"/>
                    <a:pt x="383815" y="271445"/>
                  </a:cubicBezTo>
                  <a:cubicBezTo>
                    <a:pt x="583514" y="93903"/>
                    <a:pt x="822393" y="7937"/>
                    <a:pt x="1089135" y="2611"/>
                  </a:cubicBezTo>
                  <a:cubicBezTo>
                    <a:pt x="1229591" y="-241"/>
                    <a:pt x="1370807" y="-6042"/>
                    <a:pt x="1509646" y="23532"/>
                  </a:cubicBezTo>
                  <a:cubicBezTo>
                    <a:pt x="1856648" y="97421"/>
                    <a:pt x="2113310" y="292176"/>
                    <a:pt x="2279916" y="604849"/>
                  </a:cubicBezTo>
                  <a:cubicBezTo>
                    <a:pt x="2345394" y="729649"/>
                    <a:pt x="2385076" y="866354"/>
                    <a:pt x="2396598" y="1006816"/>
                  </a:cubicBezTo>
                  <a:cubicBezTo>
                    <a:pt x="2397841" y="1014244"/>
                    <a:pt x="2399686" y="1021559"/>
                    <a:pt x="2402114" y="1028688"/>
                  </a:cubicBezTo>
                  <a:close/>
                  <a:moveTo>
                    <a:pt x="1839341" y="2224889"/>
                  </a:moveTo>
                  <a:cubicBezTo>
                    <a:pt x="1839341" y="2146436"/>
                    <a:pt x="1844571" y="2078062"/>
                    <a:pt x="1838009" y="2010735"/>
                  </a:cubicBezTo>
                  <a:cubicBezTo>
                    <a:pt x="1829831" y="1927622"/>
                    <a:pt x="1860832" y="1873418"/>
                    <a:pt x="1924641" y="1819974"/>
                  </a:cubicBezTo>
                  <a:cubicBezTo>
                    <a:pt x="2109126" y="1665825"/>
                    <a:pt x="2212969" y="1462892"/>
                    <a:pt x="2241783" y="1224774"/>
                  </a:cubicBezTo>
                  <a:cubicBezTo>
                    <a:pt x="2273735" y="960790"/>
                    <a:pt x="2206598" y="721435"/>
                    <a:pt x="2040467" y="513462"/>
                  </a:cubicBezTo>
                  <a:cubicBezTo>
                    <a:pt x="1889170" y="323938"/>
                    <a:pt x="1692038" y="207161"/>
                    <a:pt x="1451543" y="168457"/>
                  </a:cubicBezTo>
                  <a:cubicBezTo>
                    <a:pt x="1298444" y="144717"/>
                    <a:pt x="1142719" y="143212"/>
                    <a:pt x="989190" y="163988"/>
                  </a:cubicBezTo>
                  <a:cubicBezTo>
                    <a:pt x="893928" y="175662"/>
                    <a:pt x="800963" y="201596"/>
                    <a:pt x="713414" y="240920"/>
                  </a:cubicBezTo>
                  <a:cubicBezTo>
                    <a:pt x="404165" y="384133"/>
                    <a:pt x="214450" y="626911"/>
                    <a:pt x="164240" y="964974"/>
                  </a:cubicBezTo>
                  <a:cubicBezTo>
                    <a:pt x="110797" y="1324909"/>
                    <a:pt x="233945" y="1623508"/>
                    <a:pt x="514190" y="1853923"/>
                  </a:cubicBezTo>
                  <a:cubicBezTo>
                    <a:pt x="671287" y="1983062"/>
                    <a:pt x="855201" y="2050485"/>
                    <a:pt x="1059275" y="2057902"/>
                  </a:cubicBezTo>
                  <a:cubicBezTo>
                    <a:pt x="1222554" y="2063893"/>
                    <a:pt x="1386498" y="2073118"/>
                    <a:pt x="1546067" y="2026236"/>
                  </a:cubicBezTo>
                  <a:cubicBezTo>
                    <a:pt x="1600081" y="2010355"/>
                    <a:pt x="1640592" y="2020625"/>
                    <a:pt x="1678630" y="2062277"/>
                  </a:cubicBezTo>
                  <a:cubicBezTo>
                    <a:pt x="1727604" y="2116101"/>
                    <a:pt x="1780857" y="2166121"/>
                    <a:pt x="1839341" y="2224889"/>
                  </a:cubicBezTo>
                  <a:close/>
                </a:path>
              </a:pathLst>
            </a:custGeom>
            <a:grpFill/>
            <a:ln w="9502"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229BE30C-2DF4-9F43-989C-4D0BD1893D06}"/>
                </a:ext>
              </a:extLst>
            </p:cNvPr>
            <p:cNvSpPr/>
            <p:nvPr/>
          </p:nvSpPr>
          <p:spPr>
            <a:xfrm>
              <a:off x="2622550" y="2804647"/>
              <a:ext cx="2707992" cy="2571520"/>
            </a:xfrm>
            <a:custGeom>
              <a:avLst/>
              <a:gdLst>
                <a:gd name="connsiteX0" fmla="*/ 1331892 w 2707992"/>
                <a:gd name="connsiteY0" fmla="*/ 2571692 h 2571520"/>
                <a:gd name="connsiteX1" fmla="*/ 1077132 w 2707992"/>
                <a:gd name="connsiteY1" fmla="*/ 2322638 h 2571520"/>
                <a:gd name="connsiteX2" fmla="*/ 863263 w 2707992"/>
                <a:gd name="connsiteY2" fmla="*/ 2235151 h 2571520"/>
                <a:gd name="connsiteX3" fmla="*/ 543934 w 2707992"/>
                <a:gd name="connsiteY3" fmla="*/ 2236862 h 2571520"/>
                <a:gd name="connsiteX4" fmla="*/ 751 w 2707992"/>
                <a:gd name="connsiteY4" fmla="*/ 1692443 h 2571520"/>
                <a:gd name="connsiteX5" fmla="*/ 751 w 2707992"/>
                <a:gd name="connsiteY5" fmla="*/ 543884 h 2571520"/>
                <a:gd name="connsiteX6" fmla="*/ 544790 w 2707992"/>
                <a:gd name="connsiteY6" fmla="*/ 510 h 2571520"/>
                <a:gd name="connsiteX7" fmla="*/ 1278829 w 2707992"/>
                <a:gd name="connsiteY7" fmla="*/ 510 h 2571520"/>
                <a:gd name="connsiteX8" fmla="*/ 1327328 w 2707992"/>
                <a:gd name="connsiteY8" fmla="*/ 6882 h 2571520"/>
                <a:gd name="connsiteX9" fmla="*/ 1376397 w 2707992"/>
                <a:gd name="connsiteY9" fmla="*/ 76586 h 2571520"/>
                <a:gd name="connsiteX10" fmla="*/ 1326852 w 2707992"/>
                <a:gd name="connsiteY10" fmla="*/ 145911 h 2571520"/>
                <a:gd name="connsiteX11" fmla="*/ 1274550 w 2707992"/>
                <a:gd name="connsiteY11" fmla="*/ 152092 h 2571520"/>
                <a:gd name="connsiteX12" fmla="*/ 551827 w 2707992"/>
                <a:gd name="connsiteY12" fmla="*/ 152092 h 2571520"/>
                <a:gd name="connsiteX13" fmla="*/ 152427 w 2707992"/>
                <a:gd name="connsiteY13" fmla="*/ 551491 h 2571520"/>
                <a:gd name="connsiteX14" fmla="*/ 152427 w 2707992"/>
                <a:gd name="connsiteY14" fmla="*/ 1684835 h 2571520"/>
                <a:gd name="connsiteX15" fmla="*/ 551827 w 2707992"/>
                <a:gd name="connsiteY15" fmla="*/ 2084235 h 2571520"/>
                <a:gd name="connsiteX16" fmla="*/ 1000581 w 2707992"/>
                <a:gd name="connsiteY16" fmla="*/ 2083759 h 2571520"/>
                <a:gd name="connsiteX17" fmla="*/ 1098434 w 2707992"/>
                <a:gd name="connsiteY17" fmla="*/ 2128834 h 2571520"/>
                <a:gd name="connsiteX18" fmla="*/ 1277973 w 2707992"/>
                <a:gd name="connsiteY18" fmla="*/ 2308944 h 2571520"/>
                <a:gd name="connsiteX19" fmla="*/ 1277973 w 2707992"/>
                <a:gd name="connsiteY19" fmla="*/ 2185321 h 2571520"/>
                <a:gd name="connsiteX20" fmla="*/ 1378394 w 2707992"/>
                <a:gd name="connsiteY20" fmla="*/ 2084045 h 2571520"/>
                <a:gd name="connsiteX21" fmla="*/ 2154275 w 2707992"/>
                <a:gd name="connsiteY21" fmla="*/ 2084045 h 2571520"/>
                <a:gd name="connsiteX22" fmla="*/ 2555957 w 2707992"/>
                <a:gd name="connsiteY22" fmla="*/ 1682933 h 2571520"/>
                <a:gd name="connsiteX23" fmla="*/ 2555957 w 2707992"/>
                <a:gd name="connsiteY23" fmla="*/ 1203749 h 2571520"/>
                <a:gd name="connsiteX24" fmla="*/ 2562899 w 2707992"/>
                <a:gd name="connsiteY24" fmla="*/ 1151542 h 2571520"/>
                <a:gd name="connsiteX25" fmla="*/ 2633459 w 2707992"/>
                <a:gd name="connsiteY25" fmla="*/ 1103994 h 2571520"/>
                <a:gd name="connsiteX26" fmla="*/ 2701928 w 2707992"/>
                <a:gd name="connsiteY26" fmla="*/ 1154775 h 2571520"/>
                <a:gd name="connsiteX27" fmla="*/ 2707538 w 2707992"/>
                <a:gd name="connsiteY27" fmla="*/ 1199565 h 2571520"/>
                <a:gd name="connsiteX28" fmla="*/ 2707538 w 2707992"/>
                <a:gd name="connsiteY28" fmla="*/ 1701667 h 2571520"/>
                <a:gd name="connsiteX29" fmla="*/ 2286552 w 2707992"/>
                <a:gd name="connsiteY29" fmla="*/ 2223169 h 2571520"/>
                <a:gd name="connsiteX30" fmla="*/ 2154655 w 2707992"/>
                <a:gd name="connsiteY30" fmla="*/ 2235721 h 2571520"/>
                <a:gd name="connsiteX31" fmla="*/ 1443439 w 2707992"/>
                <a:gd name="connsiteY31" fmla="*/ 2236577 h 2571520"/>
                <a:gd name="connsiteX32" fmla="*/ 1429745 w 2707992"/>
                <a:gd name="connsiteY32" fmla="*/ 2238574 h 2571520"/>
                <a:gd name="connsiteX33" fmla="*/ 1429745 w 2707992"/>
                <a:gd name="connsiteY33" fmla="*/ 2338234 h 2571520"/>
                <a:gd name="connsiteX34" fmla="*/ 1430316 w 2707992"/>
                <a:gd name="connsiteY34" fmla="*/ 2467563 h 2571520"/>
                <a:gd name="connsiteX35" fmla="*/ 1376492 w 2707992"/>
                <a:gd name="connsiteY35" fmla="*/ 2571027 h 257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07992" h="2571520">
                  <a:moveTo>
                    <a:pt x="1331892" y="2571692"/>
                  </a:moveTo>
                  <a:cubicBezTo>
                    <a:pt x="1246307" y="2489150"/>
                    <a:pt x="1155776" y="2411267"/>
                    <a:pt x="1077132" y="2322638"/>
                  </a:cubicBezTo>
                  <a:cubicBezTo>
                    <a:pt x="1017032" y="2254930"/>
                    <a:pt x="952748" y="2228779"/>
                    <a:pt x="863263" y="2235151"/>
                  </a:cubicBezTo>
                  <a:cubicBezTo>
                    <a:pt x="757327" y="2242758"/>
                    <a:pt x="650440" y="2237338"/>
                    <a:pt x="543934" y="2236862"/>
                  </a:cubicBezTo>
                  <a:cubicBezTo>
                    <a:pt x="233353" y="2235436"/>
                    <a:pt x="1321" y="2003499"/>
                    <a:pt x="751" y="1692443"/>
                  </a:cubicBezTo>
                  <a:cubicBezTo>
                    <a:pt x="-10" y="1309590"/>
                    <a:pt x="-10" y="926737"/>
                    <a:pt x="751" y="543884"/>
                  </a:cubicBezTo>
                  <a:cubicBezTo>
                    <a:pt x="1416" y="233208"/>
                    <a:pt x="233924" y="1842"/>
                    <a:pt x="544790" y="510"/>
                  </a:cubicBezTo>
                  <a:cubicBezTo>
                    <a:pt x="789470" y="-250"/>
                    <a:pt x="1034149" y="510"/>
                    <a:pt x="1278829" y="510"/>
                  </a:cubicBezTo>
                  <a:cubicBezTo>
                    <a:pt x="1295234" y="-24"/>
                    <a:pt x="1311617" y="2128"/>
                    <a:pt x="1327328" y="6882"/>
                  </a:cubicBezTo>
                  <a:cubicBezTo>
                    <a:pt x="1357767" y="16068"/>
                    <a:pt x="1378015" y="44832"/>
                    <a:pt x="1376397" y="76586"/>
                  </a:cubicBezTo>
                  <a:cubicBezTo>
                    <a:pt x="1377812" y="108345"/>
                    <a:pt x="1357358" y="136966"/>
                    <a:pt x="1326852" y="145911"/>
                  </a:cubicBezTo>
                  <a:cubicBezTo>
                    <a:pt x="1309841" y="150657"/>
                    <a:pt x="1292198" y="152742"/>
                    <a:pt x="1274550" y="152092"/>
                  </a:cubicBezTo>
                  <a:cubicBezTo>
                    <a:pt x="1033642" y="152472"/>
                    <a:pt x="792735" y="152472"/>
                    <a:pt x="551827" y="152092"/>
                  </a:cubicBezTo>
                  <a:cubicBezTo>
                    <a:pt x="317417" y="152092"/>
                    <a:pt x="152427" y="317272"/>
                    <a:pt x="152427" y="551491"/>
                  </a:cubicBezTo>
                  <a:cubicBezTo>
                    <a:pt x="152427" y="929336"/>
                    <a:pt x="152427" y="1307117"/>
                    <a:pt x="152427" y="1684835"/>
                  </a:cubicBezTo>
                  <a:cubicBezTo>
                    <a:pt x="152427" y="1919245"/>
                    <a:pt x="317512" y="2084235"/>
                    <a:pt x="551827" y="2084235"/>
                  </a:cubicBezTo>
                  <a:cubicBezTo>
                    <a:pt x="701411" y="2084235"/>
                    <a:pt x="850996" y="2084995"/>
                    <a:pt x="1000581" y="2083759"/>
                  </a:cubicBezTo>
                  <a:cubicBezTo>
                    <a:pt x="1041662" y="2083759"/>
                    <a:pt x="1070190" y="2096692"/>
                    <a:pt x="1098434" y="2128834"/>
                  </a:cubicBezTo>
                  <a:cubicBezTo>
                    <a:pt x="1152448" y="2190171"/>
                    <a:pt x="1213594" y="2245136"/>
                    <a:pt x="1277973" y="2308944"/>
                  </a:cubicBezTo>
                  <a:cubicBezTo>
                    <a:pt x="1277973" y="2262823"/>
                    <a:pt x="1277973" y="2224215"/>
                    <a:pt x="1277973" y="2185321"/>
                  </a:cubicBezTo>
                  <a:cubicBezTo>
                    <a:pt x="1277973" y="2110481"/>
                    <a:pt x="1304219" y="2084045"/>
                    <a:pt x="1378394" y="2084045"/>
                  </a:cubicBezTo>
                  <a:cubicBezTo>
                    <a:pt x="1637052" y="2084045"/>
                    <a:pt x="1895679" y="2084045"/>
                    <a:pt x="2154275" y="2084045"/>
                  </a:cubicBezTo>
                  <a:cubicBezTo>
                    <a:pt x="2392013" y="2084045"/>
                    <a:pt x="2555766" y="1919910"/>
                    <a:pt x="2555957" y="1682933"/>
                  </a:cubicBezTo>
                  <a:cubicBezTo>
                    <a:pt x="2555957" y="1523173"/>
                    <a:pt x="2555957" y="1363509"/>
                    <a:pt x="2555957" y="1203749"/>
                  </a:cubicBezTo>
                  <a:cubicBezTo>
                    <a:pt x="2555365" y="1186082"/>
                    <a:pt x="2557711" y="1168440"/>
                    <a:pt x="2562899" y="1151542"/>
                  </a:cubicBezTo>
                  <a:cubicBezTo>
                    <a:pt x="2572610" y="1121294"/>
                    <a:pt x="2601779" y="1101639"/>
                    <a:pt x="2633459" y="1103994"/>
                  </a:cubicBezTo>
                  <a:cubicBezTo>
                    <a:pt x="2665200" y="1103299"/>
                    <a:pt x="2693379" y="1124199"/>
                    <a:pt x="2701928" y="1154775"/>
                  </a:cubicBezTo>
                  <a:cubicBezTo>
                    <a:pt x="2706040" y="1169338"/>
                    <a:pt x="2707931" y="1184438"/>
                    <a:pt x="2707538" y="1199565"/>
                  </a:cubicBezTo>
                  <a:cubicBezTo>
                    <a:pt x="2707538" y="1366932"/>
                    <a:pt x="2708965" y="1534300"/>
                    <a:pt x="2707538" y="1701667"/>
                  </a:cubicBezTo>
                  <a:cubicBezTo>
                    <a:pt x="2705256" y="1958424"/>
                    <a:pt x="2537033" y="2167158"/>
                    <a:pt x="2286552" y="2223169"/>
                  </a:cubicBezTo>
                  <a:cubicBezTo>
                    <a:pt x="2243156" y="2232017"/>
                    <a:pt x="2198942" y="2236225"/>
                    <a:pt x="2154655" y="2235721"/>
                  </a:cubicBezTo>
                  <a:cubicBezTo>
                    <a:pt x="1917583" y="2236957"/>
                    <a:pt x="1680511" y="2236387"/>
                    <a:pt x="1443439" y="2236577"/>
                  </a:cubicBezTo>
                  <a:cubicBezTo>
                    <a:pt x="1438843" y="2237011"/>
                    <a:pt x="1434273" y="2237677"/>
                    <a:pt x="1429745" y="2238574"/>
                  </a:cubicBezTo>
                  <a:lnTo>
                    <a:pt x="1429745" y="2338234"/>
                  </a:lnTo>
                  <a:cubicBezTo>
                    <a:pt x="1429745" y="2381407"/>
                    <a:pt x="1427653" y="2424580"/>
                    <a:pt x="1430316" y="2467563"/>
                  </a:cubicBezTo>
                  <a:cubicBezTo>
                    <a:pt x="1433168" y="2514065"/>
                    <a:pt x="1418048" y="2548774"/>
                    <a:pt x="1376492" y="2571027"/>
                  </a:cubicBezTo>
                  <a:close/>
                </a:path>
              </a:pathLst>
            </a:custGeom>
            <a:grpFill/>
            <a:ln w="9502"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F5844A43-0945-C84B-9D29-63321D954DB8}"/>
                </a:ext>
              </a:extLst>
            </p:cNvPr>
            <p:cNvSpPr/>
            <p:nvPr/>
          </p:nvSpPr>
          <p:spPr>
            <a:xfrm>
              <a:off x="3034216" y="3839614"/>
              <a:ext cx="1756431" cy="152170"/>
            </a:xfrm>
            <a:custGeom>
              <a:avLst/>
              <a:gdLst>
                <a:gd name="connsiteX0" fmla="*/ 876006 w 1756431"/>
                <a:gd name="connsiteY0" fmla="*/ 152141 h 152170"/>
                <a:gd name="connsiteX1" fmla="*/ 107733 w 1756431"/>
                <a:gd name="connsiteY1" fmla="*/ 152141 h 152170"/>
                <a:gd name="connsiteX2" fmla="*/ 69695 w 1756431"/>
                <a:gd name="connsiteY2" fmla="*/ 150999 h 152170"/>
                <a:gd name="connsiteX3" fmla="*/ 180 w 1756431"/>
                <a:gd name="connsiteY3" fmla="*/ 77491 h 152170"/>
                <a:gd name="connsiteX4" fmla="*/ 70550 w 1756431"/>
                <a:gd name="connsiteY4" fmla="*/ 1415 h 152170"/>
                <a:gd name="connsiteX5" fmla="*/ 108588 w 1756431"/>
                <a:gd name="connsiteY5" fmla="*/ 369 h 152170"/>
                <a:gd name="connsiteX6" fmla="*/ 1649130 w 1756431"/>
                <a:gd name="connsiteY6" fmla="*/ 369 h 152170"/>
                <a:gd name="connsiteX7" fmla="*/ 1756587 w 1756431"/>
                <a:gd name="connsiteY7" fmla="*/ 75018 h 152170"/>
                <a:gd name="connsiteX8" fmla="*/ 1648083 w 1756431"/>
                <a:gd name="connsiteY8" fmla="*/ 152141 h 15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431" h="152170">
                  <a:moveTo>
                    <a:pt x="876006" y="152141"/>
                  </a:moveTo>
                  <a:lnTo>
                    <a:pt x="107733" y="152141"/>
                  </a:lnTo>
                  <a:cubicBezTo>
                    <a:pt x="95042" y="152623"/>
                    <a:pt x="82333" y="152242"/>
                    <a:pt x="69695" y="150999"/>
                  </a:cubicBezTo>
                  <a:cubicBezTo>
                    <a:pt x="31424" y="147282"/>
                    <a:pt x="1756" y="115910"/>
                    <a:pt x="180" y="77491"/>
                  </a:cubicBezTo>
                  <a:cubicBezTo>
                    <a:pt x="654" y="37837"/>
                    <a:pt x="31054" y="4973"/>
                    <a:pt x="70550" y="1415"/>
                  </a:cubicBezTo>
                  <a:cubicBezTo>
                    <a:pt x="83195" y="257"/>
                    <a:pt x="95900" y="-92"/>
                    <a:pt x="108588" y="369"/>
                  </a:cubicBezTo>
                  <a:lnTo>
                    <a:pt x="1649130" y="369"/>
                  </a:lnTo>
                  <a:cubicBezTo>
                    <a:pt x="1718644" y="369"/>
                    <a:pt x="1755446" y="26044"/>
                    <a:pt x="1756587" y="75018"/>
                  </a:cubicBezTo>
                  <a:cubicBezTo>
                    <a:pt x="1757728" y="123992"/>
                    <a:pt x="1719500" y="152141"/>
                    <a:pt x="1648083" y="152141"/>
                  </a:cubicBezTo>
                  <a:close/>
                </a:path>
              </a:pathLst>
            </a:custGeom>
            <a:grpFill/>
            <a:ln w="9502"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2A9796BF-7B05-504B-AD0E-BCE285B67DC5}"/>
                </a:ext>
              </a:extLst>
            </p:cNvPr>
            <p:cNvSpPr/>
            <p:nvPr/>
          </p:nvSpPr>
          <p:spPr>
            <a:xfrm>
              <a:off x="3034290" y="4265266"/>
              <a:ext cx="1456033" cy="152379"/>
            </a:xfrm>
            <a:custGeom>
              <a:avLst/>
              <a:gdLst>
                <a:gd name="connsiteX0" fmla="*/ 728344 w 1456033"/>
                <a:gd name="connsiteY0" fmla="*/ 362 h 152379"/>
                <a:gd name="connsiteX1" fmla="*/ 1363199 w 1456033"/>
                <a:gd name="connsiteY1" fmla="*/ 362 h 152379"/>
                <a:gd name="connsiteX2" fmla="*/ 1455537 w 1456033"/>
                <a:gd name="connsiteY2" fmla="*/ 84426 h 152379"/>
                <a:gd name="connsiteX3" fmla="*/ 1392204 w 1456033"/>
                <a:gd name="connsiteY3" fmla="*/ 150327 h 152379"/>
                <a:gd name="connsiteX4" fmla="*/ 1350647 w 1456033"/>
                <a:gd name="connsiteY4" fmla="*/ 152325 h 152379"/>
                <a:gd name="connsiteX5" fmla="*/ 107468 w 1456033"/>
                <a:gd name="connsiteY5" fmla="*/ 152324 h 152379"/>
                <a:gd name="connsiteX6" fmla="*/ 201 w 1456033"/>
                <a:gd name="connsiteY6" fmla="*/ 77580 h 152379"/>
                <a:gd name="connsiteX7" fmla="*/ 108705 w 1456033"/>
                <a:gd name="connsiteY7" fmla="*/ 172 h 15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6033" h="152379">
                  <a:moveTo>
                    <a:pt x="728344" y="362"/>
                  </a:moveTo>
                  <a:cubicBezTo>
                    <a:pt x="939963" y="362"/>
                    <a:pt x="1151581" y="362"/>
                    <a:pt x="1363199" y="362"/>
                  </a:cubicBezTo>
                  <a:cubicBezTo>
                    <a:pt x="1425106" y="362"/>
                    <a:pt x="1461718" y="34216"/>
                    <a:pt x="1455537" y="84426"/>
                  </a:cubicBezTo>
                  <a:cubicBezTo>
                    <a:pt x="1450972" y="121989"/>
                    <a:pt x="1428435" y="143385"/>
                    <a:pt x="1392204" y="150327"/>
                  </a:cubicBezTo>
                  <a:cubicBezTo>
                    <a:pt x="1378443" y="152282"/>
                    <a:pt x="1364531" y="152950"/>
                    <a:pt x="1350647" y="152325"/>
                  </a:cubicBezTo>
                  <a:lnTo>
                    <a:pt x="107468" y="152324"/>
                  </a:lnTo>
                  <a:cubicBezTo>
                    <a:pt x="38144" y="152324"/>
                    <a:pt x="1247" y="126554"/>
                    <a:pt x="201" y="77580"/>
                  </a:cubicBezTo>
                  <a:cubicBezTo>
                    <a:pt x="-845" y="28606"/>
                    <a:pt x="37288" y="172"/>
                    <a:pt x="108705" y="172"/>
                  </a:cubicBezTo>
                  <a:close/>
                </a:path>
              </a:pathLst>
            </a:custGeom>
            <a:grpFill/>
            <a:ln w="9502"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5D6D7AA0-A331-BB46-A8E4-900E4D8F63AB}"/>
                </a:ext>
              </a:extLst>
            </p:cNvPr>
            <p:cNvSpPr/>
            <p:nvPr/>
          </p:nvSpPr>
          <p:spPr>
            <a:xfrm>
              <a:off x="3034306" y="3413061"/>
              <a:ext cx="1261727" cy="152661"/>
            </a:xfrm>
            <a:custGeom>
              <a:avLst/>
              <a:gdLst>
                <a:gd name="connsiteX0" fmla="*/ 630286 w 1261727"/>
                <a:gd name="connsiteY0" fmla="*/ 152667 h 152661"/>
                <a:gd name="connsiteX1" fmla="*/ 105361 w 1261727"/>
                <a:gd name="connsiteY1" fmla="*/ 152667 h 152661"/>
                <a:gd name="connsiteX2" fmla="*/ 71222 w 1261727"/>
                <a:gd name="connsiteY2" fmla="*/ 151716 h 152661"/>
                <a:gd name="connsiteX3" fmla="*/ 186 w 1261727"/>
                <a:gd name="connsiteY3" fmla="*/ 75640 h 152661"/>
                <a:gd name="connsiteX4" fmla="*/ 72838 w 1261727"/>
                <a:gd name="connsiteY4" fmla="*/ 1085 h 152661"/>
                <a:gd name="connsiteX5" fmla="*/ 103174 w 1261727"/>
                <a:gd name="connsiteY5" fmla="*/ 325 h 152661"/>
                <a:gd name="connsiteX6" fmla="*/ 1160536 w 1261727"/>
                <a:gd name="connsiteY6" fmla="*/ 325 h 152661"/>
                <a:gd name="connsiteX7" fmla="*/ 1194676 w 1261727"/>
                <a:gd name="connsiteY7" fmla="*/ 1751 h 152661"/>
                <a:gd name="connsiteX8" fmla="*/ 1261908 w 1261727"/>
                <a:gd name="connsiteY8" fmla="*/ 77066 h 152661"/>
                <a:gd name="connsiteX9" fmla="*/ 1193059 w 1261727"/>
                <a:gd name="connsiteY9" fmla="*/ 151145 h 152661"/>
                <a:gd name="connsiteX10" fmla="*/ 1155021 w 1261727"/>
                <a:gd name="connsiteY10" fmla="*/ 152382 h 15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727" h="152661">
                  <a:moveTo>
                    <a:pt x="630286" y="152667"/>
                  </a:moveTo>
                  <a:lnTo>
                    <a:pt x="105361" y="152667"/>
                  </a:lnTo>
                  <a:cubicBezTo>
                    <a:pt x="93973" y="153065"/>
                    <a:pt x="82570" y="152748"/>
                    <a:pt x="71222" y="151716"/>
                  </a:cubicBezTo>
                  <a:cubicBezTo>
                    <a:pt x="29380" y="146581"/>
                    <a:pt x="-290" y="114439"/>
                    <a:pt x="186" y="75640"/>
                  </a:cubicBezTo>
                  <a:cubicBezTo>
                    <a:pt x="661" y="36841"/>
                    <a:pt x="30616" y="5840"/>
                    <a:pt x="72838" y="1085"/>
                  </a:cubicBezTo>
                  <a:cubicBezTo>
                    <a:pt x="82928" y="261"/>
                    <a:pt x="93056" y="7"/>
                    <a:pt x="103174" y="325"/>
                  </a:cubicBezTo>
                  <a:lnTo>
                    <a:pt x="1160536" y="325"/>
                  </a:lnTo>
                  <a:cubicBezTo>
                    <a:pt x="1171936" y="-104"/>
                    <a:pt x="1183352" y="373"/>
                    <a:pt x="1194676" y="1751"/>
                  </a:cubicBezTo>
                  <a:cubicBezTo>
                    <a:pt x="1232729" y="6584"/>
                    <a:pt x="1261407" y="38711"/>
                    <a:pt x="1261908" y="77066"/>
                  </a:cubicBezTo>
                  <a:cubicBezTo>
                    <a:pt x="1260652" y="115477"/>
                    <a:pt x="1231275" y="147086"/>
                    <a:pt x="1193059" y="151145"/>
                  </a:cubicBezTo>
                  <a:cubicBezTo>
                    <a:pt x="1180426" y="152467"/>
                    <a:pt x="1167714" y="152880"/>
                    <a:pt x="1155021" y="152382"/>
                  </a:cubicBezTo>
                  <a:close/>
                </a:path>
              </a:pathLst>
            </a:custGeom>
            <a:grpFill/>
            <a:ln w="9502"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8DD197D7-28B0-1F4E-BA3B-C9DBCEE0823D}"/>
                </a:ext>
              </a:extLst>
            </p:cNvPr>
            <p:cNvSpPr/>
            <p:nvPr/>
          </p:nvSpPr>
          <p:spPr>
            <a:xfrm>
              <a:off x="5016406" y="2015384"/>
              <a:ext cx="641889" cy="886598"/>
            </a:xfrm>
            <a:custGeom>
              <a:avLst/>
              <a:gdLst>
                <a:gd name="connsiteX0" fmla="*/ 245974 w 641889"/>
                <a:gd name="connsiteY0" fmla="*/ 711605 h 886598"/>
                <a:gd name="connsiteX1" fmla="*/ 245974 w 641889"/>
                <a:gd name="connsiteY1" fmla="*/ 624118 h 886598"/>
                <a:gd name="connsiteX2" fmla="*/ 342210 w 641889"/>
                <a:gd name="connsiteY2" fmla="*/ 492031 h 886598"/>
                <a:gd name="connsiteX3" fmla="*/ 378251 w 641889"/>
                <a:gd name="connsiteY3" fmla="*/ 479954 h 886598"/>
                <a:gd name="connsiteX4" fmla="*/ 487801 w 641889"/>
                <a:gd name="connsiteY4" fmla="*/ 289763 h 886598"/>
                <a:gd name="connsiteX5" fmla="*/ 316915 w 641889"/>
                <a:gd name="connsiteY5" fmla="*/ 151495 h 886598"/>
                <a:gd name="connsiteX6" fmla="*/ 154017 w 641889"/>
                <a:gd name="connsiteY6" fmla="*/ 298988 h 886598"/>
                <a:gd name="connsiteX7" fmla="*/ 148406 w 641889"/>
                <a:gd name="connsiteY7" fmla="*/ 332651 h 886598"/>
                <a:gd name="connsiteX8" fmla="*/ 66910 w 641889"/>
                <a:gd name="connsiteY8" fmla="*/ 394843 h 886598"/>
                <a:gd name="connsiteX9" fmla="*/ 343 w 641889"/>
                <a:gd name="connsiteY9" fmla="*/ 320194 h 886598"/>
                <a:gd name="connsiteX10" fmla="*/ 221629 w 641889"/>
                <a:gd name="connsiteY10" fmla="*/ 14938 h 886598"/>
                <a:gd name="connsiteX11" fmla="*/ 641950 w 641889"/>
                <a:gd name="connsiteY11" fmla="*/ 338262 h 886598"/>
                <a:gd name="connsiteX12" fmla="*/ 434357 w 641889"/>
                <a:gd name="connsiteY12" fmla="*/ 620885 h 886598"/>
                <a:gd name="connsiteX13" fmla="*/ 397270 w 641889"/>
                <a:gd name="connsiteY13" fmla="*/ 674423 h 886598"/>
                <a:gd name="connsiteX14" fmla="*/ 397270 w 641889"/>
                <a:gd name="connsiteY14" fmla="*/ 799854 h 886598"/>
                <a:gd name="connsiteX15" fmla="*/ 321194 w 641889"/>
                <a:gd name="connsiteY15" fmla="*/ 886770 h 886598"/>
                <a:gd name="connsiteX16" fmla="*/ 245974 w 641889"/>
                <a:gd name="connsiteY16" fmla="*/ 799568 h 886598"/>
                <a:gd name="connsiteX17" fmla="*/ 245974 w 641889"/>
                <a:gd name="connsiteY17" fmla="*/ 712176 h 8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889" h="886598">
                  <a:moveTo>
                    <a:pt x="245974" y="711605"/>
                  </a:moveTo>
                  <a:cubicBezTo>
                    <a:pt x="245974" y="682411"/>
                    <a:pt x="245213" y="653217"/>
                    <a:pt x="245974" y="624118"/>
                  </a:cubicBezTo>
                  <a:cubicBezTo>
                    <a:pt x="246087" y="563902"/>
                    <a:pt x="284926" y="510593"/>
                    <a:pt x="342210" y="492031"/>
                  </a:cubicBezTo>
                  <a:cubicBezTo>
                    <a:pt x="354097" y="487656"/>
                    <a:pt x="366364" y="484233"/>
                    <a:pt x="378251" y="479954"/>
                  </a:cubicBezTo>
                  <a:cubicBezTo>
                    <a:pt x="456572" y="452126"/>
                    <a:pt x="503028" y="371474"/>
                    <a:pt x="487801" y="289763"/>
                  </a:cubicBezTo>
                  <a:cubicBezTo>
                    <a:pt x="471867" y="208355"/>
                    <a:pt x="399855" y="150089"/>
                    <a:pt x="316915" y="151495"/>
                  </a:cubicBezTo>
                  <a:cubicBezTo>
                    <a:pt x="233537" y="153421"/>
                    <a:pt x="164189" y="216210"/>
                    <a:pt x="154017" y="298988"/>
                  </a:cubicBezTo>
                  <a:cubicBezTo>
                    <a:pt x="152495" y="310209"/>
                    <a:pt x="150688" y="321525"/>
                    <a:pt x="148406" y="332651"/>
                  </a:cubicBezTo>
                  <a:cubicBezTo>
                    <a:pt x="139562" y="375254"/>
                    <a:pt x="108752" y="398742"/>
                    <a:pt x="66910" y="394843"/>
                  </a:cubicBezTo>
                  <a:cubicBezTo>
                    <a:pt x="28872" y="391325"/>
                    <a:pt x="1770" y="360990"/>
                    <a:pt x="343" y="320194"/>
                  </a:cubicBezTo>
                  <a:cubicBezTo>
                    <a:pt x="-4412" y="190199"/>
                    <a:pt x="95438" y="52216"/>
                    <a:pt x="221629" y="14938"/>
                  </a:cubicBezTo>
                  <a:cubicBezTo>
                    <a:pt x="442155" y="-50202"/>
                    <a:pt x="647751" y="107846"/>
                    <a:pt x="641950" y="338262"/>
                  </a:cubicBezTo>
                  <a:cubicBezTo>
                    <a:pt x="638812" y="461125"/>
                    <a:pt x="552560" y="581230"/>
                    <a:pt x="434357" y="620885"/>
                  </a:cubicBezTo>
                  <a:cubicBezTo>
                    <a:pt x="404307" y="630965"/>
                    <a:pt x="395463" y="644468"/>
                    <a:pt x="397270" y="674423"/>
                  </a:cubicBezTo>
                  <a:cubicBezTo>
                    <a:pt x="399838" y="716075"/>
                    <a:pt x="398887" y="758012"/>
                    <a:pt x="397270" y="799854"/>
                  </a:cubicBezTo>
                  <a:cubicBezTo>
                    <a:pt x="395749" y="852346"/>
                    <a:pt x="364557" y="886770"/>
                    <a:pt x="321194" y="886770"/>
                  </a:cubicBezTo>
                  <a:cubicBezTo>
                    <a:pt x="277831" y="886770"/>
                    <a:pt x="247020" y="852156"/>
                    <a:pt x="245974" y="799568"/>
                  </a:cubicBezTo>
                  <a:cubicBezTo>
                    <a:pt x="245403" y="770469"/>
                    <a:pt x="245974" y="741275"/>
                    <a:pt x="245974" y="712176"/>
                  </a:cubicBezTo>
                  <a:close/>
                </a:path>
              </a:pathLst>
            </a:custGeom>
            <a:grpFill/>
            <a:ln w="9502"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667E1A00-CF9E-6A44-B90A-D49C9BE16B46}"/>
                </a:ext>
              </a:extLst>
            </p:cNvPr>
            <p:cNvSpPr/>
            <p:nvPr/>
          </p:nvSpPr>
          <p:spPr>
            <a:xfrm>
              <a:off x="5262200" y="3051662"/>
              <a:ext cx="151106" cy="149777"/>
            </a:xfrm>
            <a:custGeom>
              <a:avLst/>
              <a:gdLst>
                <a:gd name="connsiteX0" fmla="*/ 75210 w 151106"/>
                <a:gd name="connsiteY0" fmla="*/ 172 h 149777"/>
                <a:gd name="connsiteX1" fmla="*/ 151286 w 151106"/>
                <a:gd name="connsiteY1" fmla="*/ 75202 h 149777"/>
                <a:gd name="connsiteX2" fmla="*/ 75210 w 151106"/>
                <a:gd name="connsiteY2" fmla="*/ 149947 h 149777"/>
                <a:gd name="connsiteX3" fmla="*/ 182 w 151106"/>
                <a:gd name="connsiteY3" fmla="*/ 76060 h 149777"/>
                <a:gd name="connsiteX4" fmla="*/ 180 w 151106"/>
                <a:gd name="connsiteY4" fmla="*/ 75488 h 149777"/>
                <a:gd name="connsiteX5" fmla="*/ 75210 w 151106"/>
                <a:gd name="connsiteY5" fmla="*/ 172 h 1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106" h="149777">
                  <a:moveTo>
                    <a:pt x="75210" y="172"/>
                  </a:moveTo>
                  <a:cubicBezTo>
                    <a:pt x="116452" y="1054"/>
                    <a:pt x="149833" y="33977"/>
                    <a:pt x="151286" y="75202"/>
                  </a:cubicBezTo>
                  <a:cubicBezTo>
                    <a:pt x="150211" y="116546"/>
                    <a:pt x="116567" y="149602"/>
                    <a:pt x="75210" y="149947"/>
                  </a:cubicBezTo>
                  <a:cubicBezTo>
                    <a:pt x="34088" y="150262"/>
                    <a:pt x="497" y="117182"/>
                    <a:pt x="182" y="76060"/>
                  </a:cubicBezTo>
                  <a:cubicBezTo>
                    <a:pt x="181" y="75869"/>
                    <a:pt x="180" y="75678"/>
                    <a:pt x="180" y="75488"/>
                  </a:cubicBezTo>
                  <a:cubicBezTo>
                    <a:pt x="589" y="34174"/>
                    <a:pt x="33898" y="738"/>
                    <a:pt x="75210" y="172"/>
                  </a:cubicBezTo>
                  <a:close/>
                </a:path>
              </a:pathLst>
            </a:custGeom>
            <a:grpFill/>
            <a:ln w="9502" cap="flat">
              <a:noFill/>
              <a:prstDash val="solid"/>
              <a:miter/>
            </a:ln>
          </p:spPr>
          <p:txBody>
            <a:bodyPr rtlCol="0" anchor="ctr"/>
            <a:lstStyle/>
            <a:p>
              <a:endParaRPr lang="en-RO"/>
            </a:p>
          </p:txBody>
        </p:sp>
      </p:grpSp>
      <p:grpSp>
        <p:nvGrpSpPr>
          <p:cNvPr id="70" name="Graphic 68">
            <a:extLst>
              <a:ext uri="{FF2B5EF4-FFF2-40B4-BE49-F238E27FC236}">
                <a16:creationId xmlns:a16="http://schemas.microsoft.com/office/drawing/2014/main" id="{42841C90-7E2A-E946-BC35-CA54644A028B}"/>
              </a:ext>
            </a:extLst>
          </p:cNvPr>
          <p:cNvGrpSpPr>
            <a:grpSpLocks noChangeAspect="1"/>
          </p:cNvGrpSpPr>
          <p:nvPr/>
        </p:nvGrpSpPr>
        <p:grpSpPr>
          <a:xfrm>
            <a:off x="7649688" y="2222952"/>
            <a:ext cx="468000" cy="391695"/>
            <a:chOff x="2819400" y="1962150"/>
            <a:chExt cx="3505200" cy="2933700"/>
          </a:xfrm>
          <a:solidFill>
            <a:schemeClr val="bg1"/>
          </a:solidFill>
        </p:grpSpPr>
        <p:sp>
          <p:nvSpPr>
            <p:cNvPr id="92" name="Freeform 91">
              <a:extLst>
                <a:ext uri="{FF2B5EF4-FFF2-40B4-BE49-F238E27FC236}">
                  <a16:creationId xmlns:a16="http://schemas.microsoft.com/office/drawing/2014/main" id="{8CF2841B-26C8-CA4A-A956-D06945C39E46}"/>
                </a:ext>
              </a:extLst>
            </p:cNvPr>
            <p:cNvSpPr/>
            <p:nvPr/>
          </p:nvSpPr>
          <p:spPr>
            <a:xfrm>
              <a:off x="2819125" y="2802535"/>
              <a:ext cx="1832464" cy="2093049"/>
            </a:xfrm>
            <a:custGeom>
              <a:avLst/>
              <a:gdLst>
                <a:gd name="connsiteX0" fmla="*/ 532009 w 1832464"/>
                <a:gd name="connsiteY0" fmla="*/ 735457 h 2093049"/>
                <a:gd name="connsiteX1" fmla="*/ 912546 w 1832464"/>
                <a:gd name="connsiteY1" fmla="*/ 327215 h 2093049"/>
                <a:gd name="connsiteX2" fmla="*/ 977900 w 1832464"/>
                <a:gd name="connsiteY2" fmla="*/ 150050 h 2093049"/>
                <a:gd name="connsiteX3" fmla="*/ 1251952 w 1832464"/>
                <a:gd name="connsiteY3" fmla="*/ 16700 h 2093049"/>
                <a:gd name="connsiteX4" fmla="*/ 1384371 w 1832464"/>
                <a:gd name="connsiteY4" fmla="*/ 205295 h 2093049"/>
                <a:gd name="connsiteX5" fmla="*/ 1332505 w 1832464"/>
                <a:gd name="connsiteY5" fmla="*/ 708787 h 2093049"/>
                <a:gd name="connsiteX6" fmla="*/ 1288049 w 1832464"/>
                <a:gd name="connsiteY6" fmla="*/ 813562 h 2093049"/>
                <a:gd name="connsiteX7" fmla="*/ 1616056 w 1832464"/>
                <a:gd name="connsiteY7" fmla="*/ 813562 h 2093049"/>
                <a:gd name="connsiteX8" fmla="*/ 1815539 w 1832464"/>
                <a:gd name="connsiteY8" fmla="*/ 939006 h 2093049"/>
                <a:gd name="connsiteX9" fmla="*/ 1765668 w 1832464"/>
                <a:gd name="connsiteY9" fmla="*/ 1189323 h 2093049"/>
                <a:gd name="connsiteX10" fmla="*/ 1753224 w 1832464"/>
                <a:gd name="connsiteY10" fmla="*/ 1198848 h 2093049"/>
                <a:gd name="connsiteX11" fmla="*/ 1773552 w 1832464"/>
                <a:gd name="connsiteY11" fmla="*/ 1365535 h 2093049"/>
                <a:gd name="connsiteX12" fmla="*/ 1712473 w 1832464"/>
                <a:gd name="connsiteY12" fmla="*/ 1475740 h 2093049"/>
                <a:gd name="connsiteX13" fmla="*/ 1702973 w 1832464"/>
                <a:gd name="connsiteY13" fmla="*/ 1518507 h 2093049"/>
                <a:gd name="connsiteX14" fmla="*/ 1645123 w 1832464"/>
                <a:gd name="connsiteY14" fmla="*/ 1765395 h 2093049"/>
                <a:gd name="connsiteX15" fmla="*/ 1638284 w 1832464"/>
                <a:gd name="connsiteY15" fmla="*/ 1800923 h 2093049"/>
                <a:gd name="connsiteX16" fmla="*/ 1622990 w 1832464"/>
                <a:gd name="connsiteY16" fmla="*/ 1987994 h 2093049"/>
                <a:gd name="connsiteX17" fmla="*/ 1449820 w 1832464"/>
                <a:gd name="connsiteY17" fmla="*/ 2093150 h 2093049"/>
                <a:gd name="connsiteX18" fmla="*/ 987210 w 1832464"/>
                <a:gd name="connsiteY18" fmla="*/ 2084863 h 2093049"/>
                <a:gd name="connsiteX19" fmla="*/ 696725 w 1832464"/>
                <a:gd name="connsiteY19" fmla="*/ 2019426 h 2093049"/>
                <a:gd name="connsiteX20" fmla="*/ 573235 w 1832464"/>
                <a:gd name="connsiteY20" fmla="*/ 1984470 h 2093049"/>
                <a:gd name="connsiteX21" fmla="*/ 535903 w 1832464"/>
                <a:gd name="connsiteY21" fmla="*/ 1995995 h 2093049"/>
                <a:gd name="connsiteX22" fmla="*/ 405669 w 1832464"/>
                <a:gd name="connsiteY22" fmla="*/ 2057146 h 2093049"/>
                <a:gd name="connsiteX23" fmla="*/ 167050 w 1832464"/>
                <a:gd name="connsiteY23" fmla="*/ 2057146 h 2093049"/>
                <a:gd name="connsiteX24" fmla="*/ 624 w 1832464"/>
                <a:gd name="connsiteY24" fmla="*/ 1890458 h 2093049"/>
                <a:gd name="connsiteX25" fmla="*/ 624 w 1832464"/>
                <a:gd name="connsiteY25" fmla="*/ 1436973 h 2093049"/>
                <a:gd name="connsiteX26" fmla="*/ 624 w 1832464"/>
                <a:gd name="connsiteY26" fmla="*/ 826230 h 2093049"/>
                <a:gd name="connsiteX27" fmla="*/ 167905 w 1832464"/>
                <a:gd name="connsiteY27" fmla="*/ 658876 h 2093049"/>
                <a:gd name="connsiteX28" fmla="*/ 374512 w 1832464"/>
                <a:gd name="connsiteY28" fmla="*/ 658399 h 2093049"/>
                <a:gd name="connsiteX29" fmla="*/ 532009 w 1832464"/>
                <a:gd name="connsiteY29" fmla="*/ 735457 h 2093049"/>
                <a:gd name="connsiteX30" fmla="*/ 562786 w 1832464"/>
                <a:gd name="connsiteY30" fmla="*/ 1821783 h 2093049"/>
                <a:gd name="connsiteX31" fmla="*/ 698814 w 1832464"/>
                <a:gd name="connsiteY31" fmla="*/ 1862836 h 2093049"/>
                <a:gd name="connsiteX32" fmla="*/ 1055889 w 1832464"/>
                <a:gd name="connsiteY32" fmla="*/ 1938178 h 2093049"/>
                <a:gd name="connsiteX33" fmla="*/ 1444026 w 1832464"/>
                <a:gd name="connsiteY33" fmla="*/ 1938178 h 2093049"/>
                <a:gd name="connsiteX34" fmla="*/ 1503396 w 1832464"/>
                <a:gd name="connsiteY34" fmla="*/ 1871503 h 2093049"/>
                <a:gd name="connsiteX35" fmla="*/ 1444501 w 1832464"/>
                <a:gd name="connsiteY35" fmla="*/ 1807686 h 2093049"/>
                <a:gd name="connsiteX36" fmla="*/ 1294888 w 1832464"/>
                <a:gd name="connsiteY36" fmla="*/ 1807686 h 2093049"/>
                <a:gd name="connsiteX37" fmla="*/ 1220225 w 1832464"/>
                <a:gd name="connsiteY37" fmla="*/ 1724342 h 2093049"/>
                <a:gd name="connsiteX38" fmla="*/ 1301253 w 1832464"/>
                <a:gd name="connsiteY38" fmla="*/ 1661191 h 2093049"/>
                <a:gd name="connsiteX39" fmla="*/ 1511280 w 1832464"/>
                <a:gd name="connsiteY39" fmla="*/ 1661191 h 2093049"/>
                <a:gd name="connsiteX40" fmla="*/ 1576159 w 1832464"/>
                <a:gd name="connsiteY40" fmla="*/ 1596421 h 2093049"/>
                <a:gd name="connsiteX41" fmla="*/ 1512325 w 1832464"/>
                <a:gd name="connsiteY41" fmla="*/ 1530318 h 2093049"/>
                <a:gd name="connsiteX42" fmla="*/ 1366322 w 1832464"/>
                <a:gd name="connsiteY42" fmla="*/ 1530318 h 2093049"/>
                <a:gd name="connsiteX43" fmla="*/ 1293273 w 1832464"/>
                <a:gd name="connsiteY43" fmla="*/ 1456118 h 2093049"/>
                <a:gd name="connsiteX44" fmla="*/ 1369267 w 1832464"/>
                <a:gd name="connsiteY44" fmla="*/ 1384585 h 2093049"/>
                <a:gd name="connsiteX45" fmla="*/ 1582904 w 1832464"/>
                <a:gd name="connsiteY45" fmla="*/ 1383633 h 2093049"/>
                <a:gd name="connsiteX46" fmla="*/ 1643129 w 1832464"/>
                <a:gd name="connsiteY46" fmla="*/ 1316958 h 2093049"/>
                <a:gd name="connsiteX47" fmla="*/ 1583569 w 1832464"/>
                <a:gd name="connsiteY47" fmla="*/ 1251616 h 2093049"/>
                <a:gd name="connsiteX48" fmla="*/ 1437566 w 1832464"/>
                <a:gd name="connsiteY48" fmla="*/ 1251616 h 2093049"/>
                <a:gd name="connsiteX49" fmla="*/ 1359388 w 1832464"/>
                <a:gd name="connsiteY49" fmla="*/ 1179417 h 2093049"/>
                <a:gd name="connsiteX50" fmla="*/ 1436521 w 1832464"/>
                <a:gd name="connsiteY50" fmla="*/ 1106551 h 2093049"/>
                <a:gd name="connsiteX51" fmla="*/ 1625270 w 1832464"/>
                <a:gd name="connsiteY51" fmla="*/ 1106551 h 2093049"/>
                <a:gd name="connsiteX52" fmla="*/ 1694234 w 1832464"/>
                <a:gd name="connsiteY52" fmla="*/ 1039875 h 2093049"/>
                <a:gd name="connsiteX53" fmla="*/ 1625745 w 1832464"/>
                <a:gd name="connsiteY53" fmla="*/ 973200 h 2093049"/>
                <a:gd name="connsiteX54" fmla="*/ 1173489 w 1832464"/>
                <a:gd name="connsiteY54" fmla="*/ 973200 h 2093049"/>
                <a:gd name="connsiteX55" fmla="*/ 1096355 w 1832464"/>
                <a:gd name="connsiteY55" fmla="*/ 932815 h 2093049"/>
                <a:gd name="connsiteX56" fmla="*/ 1104430 w 1832464"/>
                <a:gd name="connsiteY56" fmla="*/ 842422 h 2093049"/>
                <a:gd name="connsiteX57" fmla="*/ 1189922 w 1832464"/>
                <a:gd name="connsiteY57" fmla="*/ 698881 h 2093049"/>
                <a:gd name="connsiteX58" fmla="*/ 1246348 w 1832464"/>
                <a:gd name="connsiteY58" fmla="*/ 221964 h 2093049"/>
                <a:gd name="connsiteX59" fmla="*/ 1241598 w 1832464"/>
                <a:gd name="connsiteY59" fmla="*/ 205200 h 2093049"/>
                <a:gd name="connsiteX60" fmla="*/ 1183178 w 1832464"/>
                <a:gd name="connsiteY60" fmla="*/ 155670 h 2093049"/>
                <a:gd name="connsiteX61" fmla="*/ 1125328 w 1832464"/>
                <a:gd name="connsiteY61" fmla="*/ 204628 h 2093049"/>
                <a:gd name="connsiteX62" fmla="*/ 1046295 w 1832464"/>
                <a:gd name="connsiteY62" fmla="*/ 418560 h 2093049"/>
                <a:gd name="connsiteX63" fmla="*/ 879489 w 1832464"/>
                <a:gd name="connsiteY63" fmla="*/ 690499 h 2093049"/>
                <a:gd name="connsiteX64" fmla="*/ 592233 w 1832464"/>
                <a:gd name="connsiteY64" fmla="*/ 884713 h 2093049"/>
                <a:gd name="connsiteX65" fmla="*/ 562121 w 1832464"/>
                <a:gd name="connsiteY65" fmla="*/ 933481 h 2093049"/>
                <a:gd name="connsiteX66" fmla="*/ 562786 w 1832464"/>
                <a:gd name="connsiteY66" fmla="*/ 1508410 h 2093049"/>
                <a:gd name="connsiteX67" fmla="*/ 150236 w 1832464"/>
                <a:gd name="connsiteY67" fmla="*/ 815276 h 2093049"/>
                <a:gd name="connsiteX68" fmla="*/ 150236 w 1832464"/>
                <a:gd name="connsiteY68" fmla="*/ 1899888 h 2093049"/>
                <a:gd name="connsiteX69" fmla="*/ 415169 w 1832464"/>
                <a:gd name="connsiteY69" fmla="*/ 1899888 h 2093049"/>
                <a:gd name="connsiteX70" fmla="*/ 415169 w 1832464"/>
                <a:gd name="connsiteY70" fmla="*/ 815276 h 209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32464" h="2093049">
                  <a:moveTo>
                    <a:pt x="532009" y="735457"/>
                  </a:moveTo>
                  <a:cubicBezTo>
                    <a:pt x="723322" y="656399"/>
                    <a:pt x="848807" y="520858"/>
                    <a:pt x="912546" y="327215"/>
                  </a:cubicBezTo>
                  <a:cubicBezTo>
                    <a:pt x="932209" y="267493"/>
                    <a:pt x="954722" y="208533"/>
                    <a:pt x="977900" y="150050"/>
                  </a:cubicBezTo>
                  <a:cubicBezTo>
                    <a:pt x="1026536" y="27273"/>
                    <a:pt x="1144231" y="-30925"/>
                    <a:pt x="1251952" y="16700"/>
                  </a:cubicBezTo>
                  <a:cubicBezTo>
                    <a:pt x="1333265" y="52228"/>
                    <a:pt x="1379431" y="118903"/>
                    <a:pt x="1384371" y="205295"/>
                  </a:cubicBezTo>
                  <a:cubicBezTo>
                    <a:pt x="1393870" y="375412"/>
                    <a:pt x="1396910" y="545909"/>
                    <a:pt x="1332505" y="708787"/>
                  </a:cubicBezTo>
                  <a:cubicBezTo>
                    <a:pt x="1319491" y="741743"/>
                    <a:pt x="1304768" y="774128"/>
                    <a:pt x="1288049" y="813562"/>
                  </a:cubicBezTo>
                  <a:lnTo>
                    <a:pt x="1616056" y="813562"/>
                  </a:lnTo>
                  <a:cubicBezTo>
                    <a:pt x="1715987" y="813562"/>
                    <a:pt x="1781057" y="854710"/>
                    <a:pt x="1815539" y="939006"/>
                  </a:cubicBezTo>
                  <a:cubicBezTo>
                    <a:pt x="1850477" y="1024923"/>
                    <a:pt x="1830845" y="1123460"/>
                    <a:pt x="1765668" y="1189323"/>
                  </a:cubicBezTo>
                  <a:cubicBezTo>
                    <a:pt x="1761688" y="1192713"/>
                    <a:pt x="1757535" y="1195892"/>
                    <a:pt x="1753224" y="1198848"/>
                  </a:cubicBezTo>
                  <a:cubicBezTo>
                    <a:pt x="1780297" y="1253140"/>
                    <a:pt x="1792551" y="1309624"/>
                    <a:pt x="1773552" y="1365535"/>
                  </a:cubicBezTo>
                  <a:cubicBezTo>
                    <a:pt x="1758660" y="1405060"/>
                    <a:pt x="1738082" y="1442187"/>
                    <a:pt x="1712473" y="1475740"/>
                  </a:cubicBezTo>
                  <a:cubicBezTo>
                    <a:pt x="1701074" y="1491361"/>
                    <a:pt x="1697939" y="1500600"/>
                    <a:pt x="1702973" y="1518507"/>
                  </a:cubicBezTo>
                  <a:cubicBezTo>
                    <a:pt x="1730616" y="1611471"/>
                    <a:pt x="1714087" y="1694338"/>
                    <a:pt x="1645123" y="1765395"/>
                  </a:cubicBezTo>
                  <a:cubicBezTo>
                    <a:pt x="1637786" y="1775671"/>
                    <a:pt x="1635288" y="1788647"/>
                    <a:pt x="1638284" y="1800923"/>
                  </a:cubicBezTo>
                  <a:cubicBezTo>
                    <a:pt x="1656332" y="1865598"/>
                    <a:pt x="1655572" y="1928463"/>
                    <a:pt x="1622990" y="1987994"/>
                  </a:cubicBezTo>
                  <a:cubicBezTo>
                    <a:pt x="1585658" y="2056098"/>
                    <a:pt x="1528758" y="2094198"/>
                    <a:pt x="1449820" y="2093150"/>
                  </a:cubicBezTo>
                  <a:cubicBezTo>
                    <a:pt x="1295553" y="2091626"/>
                    <a:pt x="1140622" y="2097151"/>
                    <a:pt x="987210" y="2084863"/>
                  </a:cubicBezTo>
                  <a:cubicBezTo>
                    <a:pt x="889273" y="2076958"/>
                    <a:pt x="793236" y="2043049"/>
                    <a:pt x="696725" y="2019426"/>
                  </a:cubicBezTo>
                  <a:cubicBezTo>
                    <a:pt x="655308" y="2009330"/>
                    <a:pt x="615127" y="1993995"/>
                    <a:pt x="573235" y="1984470"/>
                  </a:cubicBezTo>
                  <a:cubicBezTo>
                    <a:pt x="559683" y="1982316"/>
                    <a:pt x="545900" y="1986571"/>
                    <a:pt x="535903" y="1995995"/>
                  </a:cubicBezTo>
                  <a:cubicBezTo>
                    <a:pt x="504929" y="2036323"/>
                    <a:pt x="456395" y="2059112"/>
                    <a:pt x="405669" y="2057146"/>
                  </a:cubicBezTo>
                  <a:cubicBezTo>
                    <a:pt x="326066" y="2057146"/>
                    <a:pt x="246558" y="2057146"/>
                    <a:pt x="167050" y="2057146"/>
                  </a:cubicBezTo>
                  <a:cubicBezTo>
                    <a:pt x="62559" y="2057146"/>
                    <a:pt x="1289" y="1996090"/>
                    <a:pt x="624" y="1890458"/>
                  </a:cubicBezTo>
                  <a:cubicBezTo>
                    <a:pt x="-421" y="1739296"/>
                    <a:pt x="624" y="1588135"/>
                    <a:pt x="624" y="1436973"/>
                  </a:cubicBezTo>
                  <a:cubicBezTo>
                    <a:pt x="624" y="1233392"/>
                    <a:pt x="624" y="1029811"/>
                    <a:pt x="624" y="826230"/>
                  </a:cubicBezTo>
                  <a:cubicBezTo>
                    <a:pt x="624" y="717264"/>
                    <a:pt x="59139" y="658971"/>
                    <a:pt x="167905" y="658876"/>
                  </a:cubicBezTo>
                  <a:cubicBezTo>
                    <a:pt x="236774" y="658876"/>
                    <a:pt x="305738" y="660400"/>
                    <a:pt x="374512" y="658399"/>
                  </a:cubicBezTo>
                  <a:cubicBezTo>
                    <a:pt x="441481" y="656494"/>
                    <a:pt x="495817" y="677068"/>
                    <a:pt x="532009" y="735457"/>
                  </a:cubicBezTo>
                  <a:close/>
                  <a:moveTo>
                    <a:pt x="562786" y="1821783"/>
                  </a:moveTo>
                  <a:cubicBezTo>
                    <a:pt x="610282" y="1836166"/>
                    <a:pt x="654453" y="1849882"/>
                    <a:pt x="698814" y="1862836"/>
                  </a:cubicBezTo>
                  <a:cubicBezTo>
                    <a:pt x="815844" y="1897221"/>
                    <a:pt x="931829" y="1937607"/>
                    <a:pt x="1055889" y="1938178"/>
                  </a:cubicBezTo>
                  <a:cubicBezTo>
                    <a:pt x="1185268" y="1938813"/>
                    <a:pt x="1314647" y="1938813"/>
                    <a:pt x="1444026" y="1938178"/>
                  </a:cubicBezTo>
                  <a:cubicBezTo>
                    <a:pt x="1484492" y="1938178"/>
                    <a:pt x="1503965" y="1915414"/>
                    <a:pt x="1503396" y="1871503"/>
                  </a:cubicBezTo>
                  <a:cubicBezTo>
                    <a:pt x="1502731" y="1829498"/>
                    <a:pt x="1483257" y="1808067"/>
                    <a:pt x="1444501" y="1807686"/>
                  </a:cubicBezTo>
                  <a:cubicBezTo>
                    <a:pt x="1394630" y="1807686"/>
                    <a:pt x="1344759" y="1808448"/>
                    <a:pt x="1294888" y="1807686"/>
                  </a:cubicBezTo>
                  <a:cubicBezTo>
                    <a:pt x="1245018" y="1806924"/>
                    <a:pt x="1213670" y="1770824"/>
                    <a:pt x="1220225" y="1724342"/>
                  </a:cubicBezTo>
                  <a:cubicBezTo>
                    <a:pt x="1225924" y="1683480"/>
                    <a:pt x="1252332" y="1661858"/>
                    <a:pt x="1301253" y="1661191"/>
                  </a:cubicBezTo>
                  <a:cubicBezTo>
                    <a:pt x="1371262" y="1660239"/>
                    <a:pt x="1441271" y="1661191"/>
                    <a:pt x="1511280" y="1661191"/>
                  </a:cubicBezTo>
                  <a:cubicBezTo>
                    <a:pt x="1556021" y="1661191"/>
                    <a:pt x="1575969" y="1640903"/>
                    <a:pt x="1576159" y="1596421"/>
                  </a:cubicBezTo>
                  <a:cubicBezTo>
                    <a:pt x="1576349" y="1551940"/>
                    <a:pt x="1555736" y="1530508"/>
                    <a:pt x="1512325" y="1530318"/>
                  </a:cubicBezTo>
                  <a:cubicBezTo>
                    <a:pt x="1463689" y="1530318"/>
                    <a:pt x="1414958" y="1531175"/>
                    <a:pt x="1366322" y="1530318"/>
                  </a:cubicBezTo>
                  <a:cubicBezTo>
                    <a:pt x="1319776" y="1529080"/>
                    <a:pt x="1292704" y="1500409"/>
                    <a:pt x="1293273" y="1456118"/>
                  </a:cubicBezTo>
                  <a:cubicBezTo>
                    <a:pt x="1293843" y="1411827"/>
                    <a:pt x="1319396" y="1385824"/>
                    <a:pt x="1369267" y="1384585"/>
                  </a:cubicBezTo>
                  <a:cubicBezTo>
                    <a:pt x="1440416" y="1382776"/>
                    <a:pt x="1511755" y="1384585"/>
                    <a:pt x="1582904" y="1383633"/>
                  </a:cubicBezTo>
                  <a:cubicBezTo>
                    <a:pt x="1622420" y="1383633"/>
                    <a:pt x="1643983" y="1358773"/>
                    <a:pt x="1643129" y="1316958"/>
                  </a:cubicBezTo>
                  <a:cubicBezTo>
                    <a:pt x="1642274" y="1275143"/>
                    <a:pt x="1620805" y="1251902"/>
                    <a:pt x="1583569" y="1251616"/>
                  </a:cubicBezTo>
                  <a:cubicBezTo>
                    <a:pt x="1534838" y="1251140"/>
                    <a:pt x="1486202" y="1251616"/>
                    <a:pt x="1437566" y="1251616"/>
                  </a:cubicBezTo>
                  <a:cubicBezTo>
                    <a:pt x="1386935" y="1250950"/>
                    <a:pt x="1359673" y="1225327"/>
                    <a:pt x="1359388" y="1179417"/>
                  </a:cubicBezTo>
                  <a:cubicBezTo>
                    <a:pt x="1359103" y="1133506"/>
                    <a:pt x="1385511" y="1107313"/>
                    <a:pt x="1436521" y="1106551"/>
                  </a:cubicBezTo>
                  <a:cubicBezTo>
                    <a:pt x="1499406" y="1105693"/>
                    <a:pt x="1562290" y="1106551"/>
                    <a:pt x="1625270" y="1106551"/>
                  </a:cubicBezTo>
                  <a:cubicBezTo>
                    <a:pt x="1671246" y="1106551"/>
                    <a:pt x="1694139" y="1084262"/>
                    <a:pt x="1694234" y="1039875"/>
                  </a:cubicBezTo>
                  <a:cubicBezTo>
                    <a:pt x="1694329" y="995489"/>
                    <a:pt x="1671531" y="973200"/>
                    <a:pt x="1625745" y="973200"/>
                  </a:cubicBezTo>
                  <a:cubicBezTo>
                    <a:pt x="1474993" y="973200"/>
                    <a:pt x="1324241" y="973200"/>
                    <a:pt x="1173489" y="973200"/>
                  </a:cubicBezTo>
                  <a:cubicBezTo>
                    <a:pt x="1140147" y="973200"/>
                    <a:pt x="1112694" y="964247"/>
                    <a:pt x="1096355" y="932815"/>
                  </a:cubicBezTo>
                  <a:cubicBezTo>
                    <a:pt x="1080017" y="901382"/>
                    <a:pt x="1085336" y="872140"/>
                    <a:pt x="1104430" y="842422"/>
                  </a:cubicBezTo>
                  <a:cubicBezTo>
                    <a:pt x="1135886" y="796410"/>
                    <a:pt x="1164439" y="748469"/>
                    <a:pt x="1189922" y="698881"/>
                  </a:cubicBezTo>
                  <a:cubicBezTo>
                    <a:pt x="1263066" y="546481"/>
                    <a:pt x="1249482" y="383603"/>
                    <a:pt x="1246348" y="221964"/>
                  </a:cubicBezTo>
                  <a:cubicBezTo>
                    <a:pt x="1245709" y="216149"/>
                    <a:pt x="1244103" y="210483"/>
                    <a:pt x="1241598" y="205200"/>
                  </a:cubicBezTo>
                  <a:cubicBezTo>
                    <a:pt x="1230959" y="178244"/>
                    <a:pt x="1215095" y="156146"/>
                    <a:pt x="1183178" y="155670"/>
                  </a:cubicBezTo>
                  <a:cubicBezTo>
                    <a:pt x="1151261" y="155194"/>
                    <a:pt x="1135682" y="176720"/>
                    <a:pt x="1125328" y="204628"/>
                  </a:cubicBezTo>
                  <a:cubicBezTo>
                    <a:pt x="1099490" y="276161"/>
                    <a:pt x="1073367" y="347503"/>
                    <a:pt x="1046295" y="418560"/>
                  </a:cubicBezTo>
                  <a:cubicBezTo>
                    <a:pt x="1008344" y="518968"/>
                    <a:pt x="951741" y="611245"/>
                    <a:pt x="879489" y="690499"/>
                  </a:cubicBezTo>
                  <a:cubicBezTo>
                    <a:pt x="799221" y="778891"/>
                    <a:pt x="696629" y="833374"/>
                    <a:pt x="592233" y="884713"/>
                  </a:cubicBezTo>
                  <a:cubicBezTo>
                    <a:pt x="572174" y="892053"/>
                    <a:pt x="559731" y="912205"/>
                    <a:pt x="562121" y="933481"/>
                  </a:cubicBezTo>
                  <a:cubicBezTo>
                    <a:pt x="563261" y="1125124"/>
                    <a:pt x="562786" y="1316767"/>
                    <a:pt x="562786" y="1508410"/>
                  </a:cubicBezTo>
                  <a:close/>
                  <a:moveTo>
                    <a:pt x="150236" y="815276"/>
                  </a:moveTo>
                  <a:lnTo>
                    <a:pt x="150236" y="1899888"/>
                  </a:lnTo>
                  <a:lnTo>
                    <a:pt x="415169" y="1899888"/>
                  </a:lnTo>
                  <a:lnTo>
                    <a:pt x="415169" y="815276"/>
                  </a:lnTo>
                  <a:close/>
                </a:path>
              </a:pathLst>
            </a:custGeom>
            <a:grpFill/>
            <a:ln w="9499" cap="flat">
              <a:noFill/>
              <a:prstDash val="solid"/>
              <a:miter/>
            </a:ln>
          </p:spPr>
          <p:txBody>
            <a:bodyPr rtlCol="0" anchor="ctr"/>
            <a:lstStyle/>
            <a:p>
              <a:endParaRPr lang="en-RO"/>
            </a:p>
          </p:txBody>
        </p:sp>
        <p:sp>
          <p:nvSpPr>
            <p:cNvPr id="93" name="Freeform 92">
              <a:extLst>
                <a:ext uri="{FF2B5EF4-FFF2-40B4-BE49-F238E27FC236}">
                  <a16:creationId xmlns:a16="http://schemas.microsoft.com/office/drawing/2014/main" id="{2347F254-4AF9-F74B-94EB-AAE38F65CF6A}"/>
                </a:ext>
              </a:extLst>
            </p:cNvPr>
            <p:cNvSpPr/>
            <p:nvPr/>
          </p:nvSpPr>
          <p:spPr>
            <a:xfrm>
              <a:off x="4482812" y="1961765"/>
              <a:ext cx="1839650" cy="2077610"/>
            </a:xfrm>
            <a:custGeom>
              <a:avLst/>
              <a:gdLst>
                <a:gd name="connsiteX0" fmla="*/ 545498 w 1839650"/>
                <a:gd name="connsiteY0" fmla="*/ 1265140 h 2077610"/>
                <a:gd name="connsiteX1" fmla="*/ 239149 w 1839650"/>
                <a:gd name="connsiteY1" fmla="*/ 1265140 h 2077610"/>
                <a:gd name="connsiteX2" fmla="*/ 157456 w 1839650"/>
                <a:gd name="connsiteY2" fmla="*/ 1261997 h 2077610"/>
                <a:gd name="connsiteX3" fmla="*/ 4709 w 1839650"/>
                <a:gd name="connsiteY3" fmla="*/ 1096643 h 2077610"/>
                <a:gd name="connsiteX4" fmla="*/ 85547 w 1839650"/>
                <a:gd name="connsiteY4" fmla="*/ 891760 h 2077610"/>
                <a:gd name="connsiteX5" fmla="*/ 67404 w 1839650"/>
                <a:gd name="connsiteY5" fmla="*/ 728025 h 2077610"/>
                <a:gd name="connsiteX6" fmla="*/ 128864 w 1839650"/>
                <a:gd name="connsiteY6" fmla="*/ 617440 h 2077610"/>
                <a:gd name="connsiteX7" fmla="*/ 137888 w 1839650"/>
                <a:gd name="connsiteY7" fmla="*/ 574673 h 2077610"/>
                <a:gd name="connsiteX8" fmla="*/ 195358 w 1839650"/>
                <a:gd name="connsiteY8" fmla="*/ 327785 h 2077610"/>
                <a:gd name="connsiteX9" fmla="*/ 202197 w 1839650"/>
                <a:gd name="connsiteY9" fmla="*/ 292257 h 2077610"/>
                <a:gd name="connsiteX10" fmla="*/ 217396 w 1839650"/>
                <a:gd name="connsiteY10" fmla="*/ 105186 h 2077610"/>
                <a:gd name="connsiteX11" fmla="*/ 376317 w 1839650"/>
                <a:gd name="connsiteY11" fmla="*/ 411 h 2077610"/>
                <a:gd name="connsiteX12" fmla="*/ 856976 w 1839650"/>
                <a:gd name="connsiteY12" fmla="*/ 5554 h 2077610"/>
                <a:gd name="connsiteX13" fmla="*/ 1216711 w 1839650"/>
                <a:gd name="connsiteY13" fmla="*/ 87183 h 2077610"/>
                <a:gd name="connsiteX14" fmla="*/ 1237229 w 1839650"/>
                <a:gd name="connsiteY14" fmla="*/ 93279 h 2077610"/>
                <a:gd name="connsiteX15" fmla="*/ 1320822 w 1839650"/>
                <a:gd name="connsiteY15" fmla="*/ 73658 h 2077610"/>
                <a:gd name="connsiteX16" fmla="*/ 1428637 w 1839650"/>
                <a:gd name="connsiteY16" fmla="*/ 28700 h 2077610"/>
                <a:gd name="connsiteX17" fmla="*/ 1688630 w 1839650"/>
                <a:gd name="connsiteY17" fmla="*/ 28700 h 2077610"/>
                <a:gd name="connsiteX18" fmla="*/ 1839477 w 1839650"/>
                <a:gd name="connsiteY18" fmla="*/ 183957 h 2077610"/>
                <a:gd name="connsiteX19" fmla="*/ 1839477 w 1839650"/>
                <a:gd name="connsiteY19" fmla="*/ 1262568 h 2077610"/>
                <a:gd name="connsiteX20" fmla="*/ 1682741 w 1839650"/>
                <a:gd name="connsiteY20" fmla="*/ 1419255 h 2077610"/>
                <a:gd name="connsiteX21" fmla="*/ 1458370 w 1839650"/>
                <a:gd name="connsiteY21" fmla="*/ 1419826 h 2077610"/>
                <a:gd name="connsiteX22" fmla="*/ 1300778 w 1839650"/>
                <a:gd name="connsiteY22" fmla="*/ 1342864 h 2077610"/>
                <a:gd name="connsiteX23" fmla="*/ 935630 w 1839650"/>
                <a:gd name="connsiteY23" fmla="*/ 1711005 h 2077610"/>
                <a:gd name="connsiteX24" fmla="*/ 856406 w 1839650"/>
                <a:gd name="connsiteY24" fmla="*/ 1924842 h 2077610"/>
                <a:gd name="connsiteX25" fmla="*/ 660818 w 1839650"/>
                <a:gd name="connsiteY25" fmla="*/ 2077718 h 2077610"/>
                <a:gd name="connsiteX26" fmla="*/ 449366 w 1839650"/>
                <a:gd name="connsiteY26" fmla="*/ 1872835 h 2077610"/>
                <a:gd name="connsiteX27" fmla="*/ 500947 w 1839650"/>
                <a:gd name="connsiteY27" fmla="*/ 1369439 h 2077610"/>
                <a:gd name="connsiteX28" fmla="*/ 545498 w 1839650"/>
                <a:gd name="connsiteY28" fmla="*/ 1265140 h 2077610"/>
                <a:gd name="connsiteX29" fmla="*/ 1278265 w 1839650"/>
                <a:gd name="connsiteY29" fmla="*/ 264063 h 2077610"/>
                <a:gd name="connsiteX30" fmla="*/ 1120959 w 1839650"/>
                <a:gd name="connsiteY30" fmla="*/ 216438 h 2077610"/>
                <a:gd name="connsiteX31" fmla="*/ 773479 w 1839650"/>
                <a:gd name="connsiteY31" fmla="*/ 147096 h 2077610"/>
                <a:gd name="connsiteX32" fmla="*/ 395981 w 1839650"/>
                <a:gd name="connsiteY32" fmla="*/ 147096 h 2077610"/>
                <a:gd name="connsiteX33" fmla="*/ 336801 w 1839650"/>
                <a:gd name="connsiteY33" fmla="*/ 212342 h 2077610"/>
                <a:gd name="connsiteX34" fmla="*/ 398261 w 1839650"/>
                <a:gd name="connsiteY34" fmla="*/ 292066 h 2077610"/>
                <a:gd name="connsiteX35" fmla="*/ 547778 w 1839650"/>
                <a:gd name="connsiteY35" fmla="*/ 292733 h 2077610"/>
                <a:gd name="connsiteX36" fmla="*/ 615792 w 1839650"/>
                <a:gd name="connsiteY36" fmla="*/ 395031 h 2077610"/>
                <a:gd name="connsiteX37" fmla="*/ 537329 w 1839650"/>
                <a:gd name="connsiteY37" fmla="*/ 439894 h 2077610"/>
                <a:gd name="connsiteX38" fmla="*/ 330816 w 1839650"/>
                <a:gd name="connsiteY38" fmla="*/ 439894 h 2077610"/>
                <a:gd name="connsiteX39" fmla="*/ 271541 w 1839650"/>
                <a:gd name="connsiteY39" fmla="*/ 506569 h 2077610"/>
                <a:gd name="connsiteX40" fmla="*/ 330246 w 1839650"/>
                <a:gd name="connsiteY40" fmla="*/ 570577 h 2077610"/>
                <a:gd name="connsiteX41" fmla="*/ 479764 w 1839650"/>
                <a:gd name="connsiteY41" fmla="*/ 570577 h 2077610"/>
                <a:gd name="connsiteX42" fmla="*/ 554427 w 1839650"/>
                <a:gd name="connsiteY42" fmla="*/ 639824 h 2077610"/>
                <a:gd name="connsiteX43" fmla="*/ 476724 w 1839650"/>
                <a:gd name="connsiteY43" fmla="*/ 716500 h 2077610"/>
                <a:gd name="connsiteX44" fmla="*/ 263087 w 1839650"/>
                <a:gd name="connsiteY44" fmla="*/ 717167 h 2077610"/>
                <a:gd name="connsiteX45" fmla="*/ 204952 w 1839650"/>
                <a:gd name="connsiteY45" fmla="*/ 782604 h 2077610"/>
                <a:gd name="connsiteX46" fmla="*/ 262707 w 1839650"/>
                <a:gd name="connsiteY46" fmla="*/ 848517 h 2077610"/>
                <a:gd name="connsiteX47" fmla="*/ 405195 w 1839650"/>
                <a:gd name="connsiteY47" fmla="*/ 848517 h 2077610"/>
                <a:gd name="connsiteX48" fmla="*/ 488408 w 1839650"/>
                <a:gd name="connsiteY48" fmla="*/ 919287 h 2077610"/>
                <a:gd name="connsiteX49" fmla="*/ 405670 w 1839650"/>
                <a:gd name="connsiteY49" fmla="*/ 994154 h 2077610"/>
                <a:gd name="connsiteX50" fmla="*/ 220531 w 1839650"/>
                <a:gd name="connsiteY50" fmla="*/ 994154 h 2077610"/>
                <a:gd name="connsiteX51" fmla="*/ 154036 w 1839650"/>
                <a:gd name="connsiteY51" fmla="*/ 1058638 h 2077610"/>
                <a:gd name="connsiteX52" fmla="*/ 221101 w 1839650"/>
                <a:gd name="connsiteY52" fmla="*/ 1127028 h 2077610"/>
                <a:gd name="connsiteX53" fmla="*/ 666233 w 1839650"/>
                <a:gd name="connsiteY53" fmla="*/ 1127028 h 2077610"/>
                <a:gd name="connsiteX54" fmla="*/ 747261 w 1839650"/>
                <a:gd name="connsiteY54" fmla="*/ 1167604 h 2077610"/>
                <a:gd name="connsiteX55" fmla="*/ 733487 w 1839650"/>
                <a:gd name="connsiteY55" fmla="*/ 1254186 h 2077610"/>
                <a:gd name="connsiteX56" fmla="*/ 645049 w 1839650"/>
                <a:gd name="connsiteY56" fmla="*/ 1408396 h 2077610"/>
                <a:gd name="connsiteX57" fmla="*/ 595274 w 1839650"/>
                <a:gd name="connsiteY57" fmla="*/ 1872168 h 2077610"/>
                <a:gd name="connsiteX58" fmla="*/ 655119 w 1839650"/>
                <a:gd name="connsiteY58" fmla="*/ 1937986 h 2077610"/>
                <a:gd name="connsiteX59" fmla="*/ 717148 w 1839650"/>
                <a:gd name="connsiteY59" fmla="*/ 1884741 h 2077610"/>
                <a:gd name="connsiteX60" fmla="*/ 794947 w 1839650"/>
                <a:gd name="connsiteY60" fmla="*/ 1674239 h 2077610"/>
                <a:gd name="connsiteX61" fmla="*/ 1150786 w 1839650"/>
                <a:gd name="connsiteY61" fmla="*/ 1258187 h 2077610"/>
                <a:gd name="connsiteX62" fmla="*/ 1249768 w 1839650"/>
                <a:gd name="connsiteY62" fmla="*/ 1201894 h 2077610"/>
                <a:gd name="connsiteX63" fmla="*/ 1278265 w 1839650"/>
                <a:gd name="connsiteY63" fmla="*/ 1151507 h 2077610"/>
                <a:gd name="connsiteX64" fmla="*/ 1278265 w 1839650"/>
                <a:gd name="connsiteY64" fmla="*/ 390936 h 2077610"/>
                <a:gd name="connsiteX65" fmla="*/ 1690435 w 1839650"/>
                <a:gd name="connsiteY65" fmla="*/ 1262949 h 2077610"/>
                <a:gd name="connsiteX66" fmla="*/ 1690435 w 1839650"/>
                <a:gd name="connsiteY66" fmla="*/ 178814 h 2077610"/>
                <a:gd name="connsiteX67" fmla="*/ 1425028 w 1839650"/>
                <a:gd name="connsiteY67" fmla="*/ 178814 h 2077610"/>
                <a:gd name="connsiteX68" fmla="*/ 1425028 w 1839650"/>
                <a:gd name="connsiteY68" fmla="*/ 1262949 h 20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39650" h="2077610">
                  <a:moveTo>
                    <a:pt x="545498" y="1265140"/>
                  </a:moveTo>
                  <a:cubicBezTo>
                    <a:pt x="440247" y="1265140"/>
                    <a:pt x="339746" y="1265140"/>
                    <a:pt x="239149" y="1265140"/>
                  </a:cubicBezTo>
                  <a:cubicBezTo>
                    <a:pt x="211878" y="1266390"/>
                    <a:pt x="184551" y="1265338"/>
                    <a:pt x="157456" y="1261997"/>
                  </a:cubicBezTo>
                  <a:cubicBezTo>
                    <a:pt x="83553" y="1249043"/>
                    <a:pt x="20478" y="1179225"/>
                    <a:pt x="4709" y="1096643"/>
                  </a:cubicBezTo>
                  <a:cubicBezTo>
                    <a:pt x="-11629" y="1010918"/>
                    <a:pt x="16203" y="937861"/>
                    <a:pt x="85547" y="891760"/>
                  </a:cubicBezTo>
                  <a:cubicBezTo>
                    <a:pt x="61039" y="839944"/>
                    <a:pt x="47551" y="783556"/>
                    <a:pt x="67404" y="728025"/>
                  </a:cubicBezTo>
                  <a:cubicBezTo>
                    <a:pt x="82361" y="688336"/>
                    <a:pt x="103070" y="651074"/>
                    <a:pt x="128864" y="617440"/>
                  </a:cubicBezTo>
                  <a:cubicBezTo>
                    <a:pt x="140453" y="601629"/>
                    <a:pt x="143207" y="592389"/>
                    <a:pt x="137888" y="574673"/>
                  </a:cubicBezTo>
                  <a:cubicBezTo>
                    <a:pt x="109865" y="481709"/>
                    <a:pt x="126584" y="398841"/>
                    <a:pt x="195358" y="327785"/>
                  </a:cubicBezTo>
                  <a:cubicBezTo>
                    <a:pt x="202695" y="317509"/>
                    <a:pt x="205193" y="304533"/>
                    <a:pt x="202197" y="292257"/>
                  </a:cubicBezTo>
                  <a:cubicBezTo>
                    <a:pt x="184054" y="227677"/>
                    <a:pt x="184909" y="164812"/>
                    <a:pt x="217396" y="105186"/>
                  </a:cubicBezTo>
                  <a:cubicBezTo>
                    <a:pt x="251498" y="42511"/>
                    <a:pt x="303649" y="1268"/>
                    <a:pt x="376317" y="411"/>
                  </a:cubicBezTo>
                  <a:cubicBezTo>
                    <a:pt x="536474" y="-447"/>
                    <a:pt x="696820" y="411"/>
                    <a:pt x="856976" y="5554"/>
                  </a:cubicBezTo>
                  <a:cubicBezTo>
                    <a:pt x="981321" y="9650"/>
                    <a:pt x="1098351" y="53179"/>
                    <a:pt x="1216711" y="87183"/>
                  </a:cubicBezTo>
                  <a:cubicBezTo>
                    <a:pt x="1223671" y="88780"/>
                    <a:pt x="1230524" y="90816"/>
                    <a:pt x="1237229" y="93279"/>
                  </a:cubicBezTo>
                  <a:cubicBezTo>
                    <a:pt x="1269906" y="107472"/>
                    <a:pt x="1296124" y="110234"/>
                    <a:pt x="1320822" y="73658"/>
                  </a:cubicBezTo>
                  <a:cubicBezTo>
                    <a:pt x="1345520" y="37082"/>
                    <a:pt x="1387316" y="28890"/>
                    <a:pt x="1428637" y="28700"/>
                  </a:cubicBezTo>
                  <a:cubicBezTo>
                    <a:pt x="1515270" y="28128"/>
                    <a:pt x="1601998" y="27176"/>
                    <a:pt x="1688630" y="28700"/>
                  </a:cubicBezTo>
                  <a:cubicBezTo>
                    <a:pt x="1779253" y="30510"/>
                    <a:pt x="1839287" y="92517"/>
                    <a:pt x="1839477" y="183957"/>
                  </a:cubicBezTo>
                  <a:cubicBezTo>
                    <a:pt x="1839921" y="543558"/>
                    <a:pt x="1839921" y="903095"/>
                    <a:pt x="1839477" y="1262568"/>
                  </a:cubicBezTo>
                  <a:cubicBezTo>
                    <a:pt x="1839477" y="1357818"/>
                    <a:pt x="1777353" y="1418588"/>
                    <a:pt x="1682741" y="1419255"/>
                  </a:cubicBezTo>
                  <a:cubicBezTo>
                    <a:pt x="1607982" y="1419826"/>
                    <a:pt x="1533129" y="1417826"/>
                    <a:pt x="1458370" y="1419826"/>
                  </a:cubicBezTo>
                  <a:cubicBezTo>
                    <a:pt x="1391876" y="1421541"/>
                    <a:pt x="1337445" y="1400776"/>
                    <a:pt x="1300778" y="1342864"/>
                  </a:cubicBezTo>
                  <a:cubicBezTo>
                    <a:pt x="1127418" y="1415254"/>
                    <a:pt x="1001744" y="1533364"/>
                    <a:pt x="935630" y="1711005"/>
                  </a:cubicBezTo>
                  <a:cubicBezTo>
                    <a:pt x="909032" y="1782253"/>
                    <a:pt x="883669" y="1853880"/>
                    <a:pt x="856406" y="1924842"/>
                  </a:cubicBezTo>
                  <a:cubicBezTo>
                    <a:pt x="820784" y="2018663"/>
                    <a:pt x="745171" y="2076670"/>
                    <a:pt x="660818" y="2077718"/>
                  </a:cubicBezTo>
                  <a:cubicBezTo>
                    <a:pt x="551957" y="2078956"/>
                    <a:pt x="457821" y="1995803"/>
                    <a:pt x="449366" y="1872835"/>
                  </a:cubicBezTo>
                  <a:cubicBezTo>
                    <a:pt x="437682" y="1703100"/>
                    <a:pt x="436257" y="1532221"/>
                    <a:pt x="500947" y="1369439"/>
                  </a:cubicBezTo>
                  <a:cubicBezTo>
                    <a:pt x="513961" y="1336387"/>
                    <a:pt x="528779" y="1304097"/>
                    <a:pt x="545498" y="1265140"/>
                  </a:cubicBezTo>
                  <a:close/>
                  <a:moveTo>
                    <a:pt x="1278265" y="264063"/>
                  </a:moveTo>
                  <a:cubicBezTo>
                    <a:pt x="1225070" y="247965"/>
                    <a:pt x="1173014" y="232154"/>
                    <a:pt x="1120959" y="216438"/>
                  </a:cubicBezTo>
                  <a:cubicBezTo>
                    <a:pt x="1006969" y="182433"/>
                    <a:pt x="894118" y="146715"/>
                    <a:pt x="773479" y="147096"/>
                  </a:cubicBezTo>
                  <a:cubicBezTo>
                    <a:pt x="647709" y="147096"/>
                    <a:pt x="521845" y="147096"/>
                    <a:pt x="395981" y="147096"/>
                  </a:cubicBezTo>
                  <a:cubicBezTo>
                    <a:pt x="352095" y="147096"/>
                    <a:pt x="336706" y="164812"/>
                    <a:pt x="336801" y="212342"/>
                  </a:cubicBezTo>
                  <a:cubicBezTo>
                    <a:pt x="336801" y="270063"/>
                    <a:pt x="353519" y="291780"/>
                    <a:pt x="398261" y="292066"/>
                  </a:cubicBezTo>
                  <a:cubicBezTo>
                    <a:pt x="448131" y="292066"/>
                    <a:pt x="498002" y="290828"/>
                    <a:pt x="547778" y="292733"/>
                  </a:cubicBezTo>
                  <a:cubicBezTo>
                    <a:pt x="604773" y="294924"/>
                    <a:pt x="635930" y="343501"/>
                    <a:pt x="615792" y="395031"/>
                  </a:cubicBezTo>
                  <a:cubicBezTo>
                    <a:pt x="601543" y="430845"/>
                    <a:pt x="571621" y="439418"/>
                    <a:pt x="537329" y="439894"/>
                  </a:cubicBezTo>
                  <a:cubicBezTo>
                    <a:pt x="468555" y="439894"/>
                    <a:pt x="399685" y="439894"/>
                    <a:pt x="330816" y="439894"/>
                  </a:cubicBezTo>
                  <a:cubicBezTo>
                    <a:pt x="290445" y="439894"/>
                    <a:pt x="270971" y="462468"/>
                    <a:pt x="271541" y="506569"/>
                  </a:cubicBezTo>
                  <a:cubicBezTo>
                    <a:pt x="272206" y="548670"/>
                    <a:pt x="291585" y="570291"/>
                    <a:pt x="330246" y="570577"/>
                  </a:cubicBezTo>
                  <a:cubicBezTo>
                    <a:pt x="380117" y="570577"/>
                    <a:pt x="429988" y="569910"/>
                    <a:pt x="479764" y="570577"/>
                  </a:cubicBezTo>
                  <a:cubicBezTo>
                    <a:pt x="525740" y="571530"/>
                    <a:pt x="552432" y="597342"/>
                    <a:pt x="554427" y="639824"/>
                  </a:cubicBezTo>
                  <a:cubicBezTo>
                    <a:pt x="556517" y="686877"/>
                    <a:pt x="528874" y="716024"/>
                    <a:pt x="476724" y="716500"/>
                  </a:cubicBezTo>
                  <a:cubicBezTo>
                    <a:pt x="405575" y="717738"/>
                    <a:pt x="334236" y="716500"/>
                    <a:pt x="263087" y="717167"/>
                  </a:cubicBezTo>
                  <a:cubicBezTo>
                    <a:pt x="225755" y="717167"/>
                    <a:pt x="204952" y="741837"/>
                    <a:pt x="204952" y="782604"/>
                  </a:cubicBezTo>
                  <a:cubicBezTo>
                    <a:pt x="204952" y="823371"/>
                    <a:pt x="226230" y="848040"/>
                    <a:pt x="262707" y="848517"/>
                  </a:cubicBezTo>
                  <a:cubicBezTo>
                    <a:pt x="310203" y="848517"/>
                    <a:pt x="357699" y="848517"/>
                    <a:pt x="405195" y="848517"/>
                  </a:cubicBezTo>
                  <a:cubicBezTo>
                    <a:pt x="459530" y="848517"/>
                    <a:pt x="487458" y="872710"/>
                    <a:pt x="488408" y="919287"/>
                  </a:cubicBezTo>
                  <a:cubicBezTo>
                    <a:pt x="489358" y="968151"/>
                    <a:pt x="462095" y="993487"/>
                    <a:pt x="405670" y="994154"/>
                  </a:cubicBezTo>
                  <a:cubicBezTo>
                    <a:pt x="344020" y="995011"/>
                    <a:pt x="282181" y="994154"/>
                    <a:pt x="220531" y="994154"/>
                  </a:cubicBezTo>
                  <a:cubicBezTo>
                    <a:pt x="176455" y="994154"/>
                    <a:pt x="154036" y="1015776"/>
                    <a:pt x="154036" y="1058638"/>
                  </a:cubicBezTo>
                  <a:cubicBezTo>
                    <a:pt x="154036" y="1101501"/>
                    <a:pt x="176360" y="1127028"/>
                    <a:pt x="221101" y="1127028"/>
                  </a:cubicBezTo>
                  <a:cubicBezTo>
                    <a:pt x="369478" y="1127028"/>
                    <a:pt x="517855" y="1127599"/>
                    <a:pt x="666233" y="1127028"/>
                  </a:cubicBezTo>
                  <a:cubicBezTo>
                    <a:pt x="701285" y="1127028"/>
                    <a:pt x="730257" y="1135886"/>
                    <a:pt x="747261" y="1167604"/>
                  </a:cubicBezTo>
                  <a:cubicBezTo>
                    <a:pt x="764264" y="1199322"/>
                    <a:pt x="750395" y="1226469"/>
                    <a:pt x="733487" y="1254186"/>
                  </a:cubicBezTo>
                  <a:cubicBezTo>
                    <a:pt x="702520" y="1304764"/>
                    <a:pt x="669462" y="1354675"/>
                    <a:pt x="645049" y="1408396"/>
                  </a:cubicBezTo>
                  <a:cubicBezTo>
                    <a:pt x="577415" y="1556796"/>
                    <a:pt x="590714" y="1715387"/>
                    <a:pt x="595274" y="1872168"/>
                  </a:cubicBezTo>
                  <a:cubicBezTo>
                    <a:pt x="596319" y="1908459"/>
                    <a:pt x="626716" y="1937224"/>
                    <a:pt x="655119" y="1937986"/>
                  </a:cubicBezTo>
                  <a:cubicBezTo>
                    <a:pt x="691121" y="1939034"/>
                    <a:pt x="706319" y="1915222"/>
                    <a:pt x="717148" y="1884741"/>
                  </a:cubicBezTo>
                  <a:cubicBezTo>
                    <a:pt x="742479" y="1814256"/>
                    <a:pt x="768412" y="1744089"/>
                    <a:pt x="794947" y="1674239"/>
                  </a:cubicBezTo>
                  <a:cubicBezTo>
                    <a:pt x="864481" y="1493264"/>
                    <a:pt x="978946" y="1351151"/>
                    <a:pt x="1150786" y="1258187"/>
                  </a:cubicBezTo>
                  <a:cubicBezTo>
                    <a:pt x="1184128" y="1239518"/>
                    <a:pt x="1215856" y="1218372"/>
                    <a:pt x="1249768" y="1201894"/>
                  </a:cubicBezTo>
                  <a:cubicBezTo>
                    <a:pt x="1272851" y="1190750"/>
                    <a:pt x="1278265" y="1175605"/>
                    <a:pt x="1278265" y="1151507"/>
                  </a:cubicBezTo>
                  <a:cubicBezTo>
                    <a:pt x="1277505" y="897951"/>
                    <a:pt x="1278265" y="644491"/>
                    <a:pt x="1278265" y="390936"/>
                  </a:cubicBezTo>
                  <a:close/>
                  <a:moveTo>
                    <a:pt x="1690435" y="1262949"/>
                  </a:moveTo>
                  <a:lnTo>
                    <a:pt x="1690435" y="178814"/>
                  </a:lnTo>
                  <a:lnTo>
                    <a:pt x="1425028" y="178814"/>
                  </a:lnTo>
                  <a:lnTo>
                    <a:pt x="1425028" y="1262949"/>
                  </a:lnTo>
                  <a:close/>
                </a:path>
              </a:pathLst>
            </a:custGeom>
            <a:grpFill/>
            <a:ln w="9499" cap="flat">
              <a:noFill/>
              <a:prstDash val="solid"/>
              <a:miter/>
            </a:ln>
          </p:spPr>
          <p:txBody>
            <a:bodyPr rtlCol="0" anchor="ctr"/>
            <a:lstStyle/>
            <a:p>
              <a:endParaRPr lang="en-RO"/>
            </a:p>
          </p:txBody>
        </p:sp>
      </p:grpSp>
    </p:spTree>
    <p:extLst>
      <p:ext uri="{BB962C8B-B14F-4D97-AF65-F5344CB8AC3E}">
        <p14:creationId xmlns:p14="http://schemas.microsoft.com/office/powerpoint/2010/main" val="1609887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46029-48E4-E648-AAFD-BAFC91427D00}"/>
              </a:ext>
            </a:extLst>
          </p:cNvPr>
          <p:cNvSpPr txBox="1"/>
          <p:nvPr/>
        </p:nvSpPr>
        <p:spPr>
          <a:xfrm>
            <a:off x="431800" y="379681"/>
            <a:ext cx="5285712"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 spokesperson’s role</a:t>
            </a:r>
          </a:p>
        </p:txBody>
      </p:sp>
      <p:sp>
        <p:nvSpPr>
          <p:cNvPr id="3" name="TextBox 2">
            <a:extLst>
              <a:ext uri="{FF2B5EF4-FFF2-40B4-BE49-F238E27FC236}">
                <a16:creationId xmlns:a16="http://schemas.microsoft.com/office/drawing/2014/main" id="{8391A328-3B14-2B4A-A855-18C973033B8E}"/>
              </a:ext>
            </a:extLst>
          </p:cNvPr>
          <p:cNvSpPr txBox="1"/>
          <p:nvPr/>
        </p:nvSpPr>
        <p:spPr>
          <a:xfrm>
            <a:off x="431800" y="1464707"/>
            <a:ext cx="4525212" cy="491704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They communicate information that the public </a:t>
            </a:r>
            <a:r>
              <a:rPr lang="en-GB" sz="1600" b="1" dirty="0" err="1">
                <a:solidFill>
                  <a:srgbClr val="ED7D31"/>
                </a:solidFill>
              </a:rPr>
              <a:t>wants or needs to know</a:t>
            </a:r>
            <a:r>
              <a:rPr lang="en-GB" sz="1600" dirty="0" err="1">
                <a:solidFill>
                  <a:schemeClr val="tx1"/>
                </a:solidFill>
              </a:rPr>
              <a:t>. </a:t>
            </a:r>
          </a:p>
          <a:p>
            <a:pPr marL="285750" indent="-285750">
              <a:spcAft>
                <a:spcPts val="1200"/>
              </a:spcAft>
              <a:buFont typeface="Arial" panose="020B0604020202020204" pitchFamily="34" charset="0"/>
              <a:buChar char="•"/>
            </a:pPr>
            <a:endParaRPr lang="en-GB" sz="1600" dirty="0" err="1">
              <a:solidFill>
                <a:schemeClr val="tx1"/>
              </a:solidFill>
            </a:endParaRPr>
          </a:p>
          <a:p>
            <a:pPr marL="285750" indent="-285750">
              <a:spcAft>
                <a:spcPts val="1200"/>
              </a:spcAft>
              <a:buFont typeface="Arial" panose="020B0604020202020204" pitchFamily="34" charset="0"/>
              <a:buChar char="•"/>
            </a:pPr>
            <a:r>
              <a:rPr lang="en-GB" sz="1600" b="1" dirty="0" err="1">
                <a:solidFill>
                  <a:srgbClr val="ED7D31"/>
                </a:solidFill>
              </a:rPr>
              <a:t>They give visibility </a:t>
            </a:r>
            <a:r>
              <a:rPr lang="en-GB" sz="1600" dirty="0" err="1">
                <a:solidFill>
                  <a:schemeClr val="tx1"/>
                </a:solidFill>
              </a:rPr>
              <a:t>to their organization. </a:t>
            </a:r>
          </a:p>
          <a:p>
            <a:pPr marL="285750" indent="-285750">
              <a:spcAft>
                <a:spcPts val="1200"/>
              </a:spcAft>
              <a:buFont typeface="Arial" panose="020B0604020202020204" pitchFamily="34" charset="0"/>
              <a:buChar char="•"/>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They build </a:t>
            </a:r>
            <a:r>
              <a:rPr lang="en-GB" sz="1600" b="1" dirty="0" err="1">
                <a:solidFill>
                  <a:srgbClr val="ED7D31"/>
                </a:solidFill>
              </a:rPr>
              <a:t>trust and credibility</a:t>
            </a:r>
            <a:r>
              <a:rPr lang="en-GB" sz="1600" dirty="0" err="1">
                <a:solidFill>
                  <a:schemeClr val="tx1"/>
                </a:solidFill>
              </a:rPr>
              <a:t> in our organization and our task.</a:t>
            </a:r>
          </a:p>
        </p:txBody>
      </p:sp>
      <p:grpSp>
        <p:nvGrpSpPr>
          <p:cNvPr id="6" name="Graphic 4">
            <a:extLst>
              <a:ext uri="{FF2B5EF4-FFF2-40B4-BE49-F238E27FC236}">
                <a16:creationId xmlns:a16="http://schemas.microsoft.com/office/drawing/2014/main" id="{59074B20-4AD3-7F40-99E2-7ADB0E8197A2}"/>
              </a:ext>
            </a:extLst>
          </p:cNvPr>
          <p:cNvGrpSpPr>
            <a:grpSpLocks noChangeAspect="1"/>
          </p:cNvGrpSpPr>
          <p:nvPr/>
        </p:nvGrpSpPr>
        <p:grpSpPr>
          <a:xfrm>
            <a:off x="7046617" y="1464826"/>
            <a:ext cx="1353803" cy="1440000"/>
            <a:chOff x="2876550" y="1625600"/>
            <a:chExt cx="3390900" cy="3606800"/>
          </a:xfrm>
          <a:solidFill>
            <a:schemeClr val="bg1"/>
          </a:solidFill>
        </p:grpSpPr>
        <p:sp>
          <p:nvSpPr>
            <p:cNvPr id="7" name="Freeform 6">
              <a:extLst>
                <a:ext uri="{FF2B5EF4-FFF2-40B4-BE49-F238E27FC236}">
                  <a16:creationId xmlns:a16="http://schemas.microsoft.com/office/drawing/2014/main" id="{CC88873A-C527-A54C-A2FE-3D460B64570B}"/>
                </a:ext>
              </a:extLst>
            </p:cNvPr>
            <p:cNvSpPr/>
            <p:nvPr/>
          </p:nvSpPr>
          <p:spPr>
            <a:xfrm>
              <a:off x="2876550" y="1853026"/>
              <a:ext cx="3278502" cy="3381371"/>
            </a:xfrm>
            <a:custGeom>
              <a:avLst/>
              <a:gdLst>
                <a:gd name="connsiteX0" fmla="*/ 167 w 3278502"/>
                <a:gd name="connsiteY0" fmla="*/ 1755995 h 3381371"/>
                <a:gd name="connsiteX1" fmla="*/ 83416 w 3278502"/>
                <a:gd name="connsiteY1" fmla="*/ 1714407 h 3381371"/>
                <a:gd name="connsiteX2" fmla="*/ 690444 w 3278502"/>
                <a:gd name="connsiteY2" fmla="*/ 1714978 h 3381371"/>
                <a:gd name="connsiteX3" fmla="*/ 735974 w 3278502"/>
                <a:gd name="connsiteY3" fmla="*/ 1714978 h 3381371"/>
                <a:gd name="connsiteX4" fmla="*/ 749404 w 3278502"/>
                <a:gd name="connsiteY4" fmla="*/ 1605156 h 3381371"/>
                <a:gd name="connsiteX5" fmla="*/ 1256134 w 3278502"/>
                <a:gd name="connsiteY5" fmla="*/ 1140555 h 3381371"/>
                <a:gd name="connsiteX6" fmla="*/ 1309188 w 3278502"/>
                <a:gd name="connsiteY6" fmla="*/ 1130467 h 3381371"/>
                <a:gd name="connsiteX7" fmla="*/ 1329000 w 3278502"/>
                <a:gd name="connsiteY7" fmla="*/ 1041106 h 3381371"/>
                <a:gd name="connsiteX8" fmla="*/ 1305569 w 3278502"/>
                <a:gd name="connsiteY8" fmla="*/ 1012080 h 3381371"/>
                <a:gd name="connsiteX9" fmla="*/ 1365671 w 3278502"/>
                <a:gd name="connsiteY9" fmla="*/ 90015 h 3381371"/>
                <a:gd name="connsiteX10" fmla="*/ 2065187 w 3278502"/>
                <a:gd name="connsiteY10" fmla="*/ 249989 h 3381371"/>
                <a:gd name="connsiteX11" fmla="*/ 1968890 w 3278502"/>
                <a:gd name="connsiteY11" fmla="*/ 1022263 h 3381371"/>
                <a:gd name="connsiteX12" fmla="*/ 1956698 w 3278502"/>
                <a:gd name="connsiteY12" fmla="*/ 1051669 h 3381371"/>
                <a:gd name="connsiteX13" fmla="*/ 1973843 w 3278502"/>
                <a:gd name="connsiteY13" fmla="*/ 1136748 h 3381371"/>
                <a:gd name="connsiteX14" fmla="*/ 2383418 w 3278502"/>
                <a:gd name="connsiteY14" fmla="*/ 1304621 h 3381371"/>
                <a:gd name="connsiteX15" fmla="*/ 2545724 w 3278502"/>
                <a:gd name="connsiteY15" fmla="*/ 1714978 h 3381371"/>
                <a:gd name="connsiteX16" fmla="*/ 3193424 w 3278502"/>
                <a:gd name="connsiteY16" fmla="*/ 1714978 h 3381371"/>
                <a:gd name="connsiteX17" fmla="*/ 3221999 w 3278502"/>
                <a:gd name="connsiteY17" fmla="*/ 1714978 h 3381371"/>
                <a:gd name="connsiteX18" fmla="*/ 3278291 w 3278502"/>
                <a:gd name="connsiteY18" fmla="*/ 1754186 h 3381371"/>
                <a:gd name="connsiteX19" fmla="*/ 3259813 w 3278502"/>
                <a:gd name="connsiteY19" fmla="*/ 1816901 h 3381371"/>
                <a:gd name="connsiteX20" fmla="*/ 3044072 w 3278502"/>
                <a:gd name="connsiteY20" fmla="*/ 2020081 h 3381371"/>
                <a:gd name="connsiteX21" fmla="*/ 3038833 w 3278502"/>
                <a:gd name="connsiteY21" fmla="*/ 2024839 h 3381371"/>
                <a:gd name="connsiteX22" fmla="*/ 2856905 w 3278502"/>
                <a:gd name="connsiteY22" fmla="*/ 2100972 h 3381371"/>
                <a:gd name="connsiteX23" fmla="*/ 2856905 w 3278502"/>
                <a:gd name="connsiteY23" fmla="*/ 3294071 h 3381371"/>
                <a:gd name="connsiteX24" fmla="*/ 2768513 w 3278502"/>
                <a:gd name="connsiteY24" fmla="*/ 3381529 h 3381371"/>
                <a:gd name="connsiteX25" fmla="*/ 515279 w 3278502"/>
                <a:gd name="connsiteY25" fmla="*/ 3381529 h 3381371"/>
                <a:gd name="connsiteX26" fmla="*/ 428792 w 3278502"/>
                <a:gd name="connsiteY26" fmla="*/ 3295879 h 3381371"/>
                <a:gd name="connsiteX27" fmla="*/ 428792 w 3278502"/>
                <a:gd name="connsiteY27" fmla="*/ 2103827 h 3381371"/>
                <a:gd name="connsiteX28" fmla="*/ 282869 w 3278502"/>
                <a:gd name="connsiteY28" fmla="*/ 2035879 h 3381371"/>
                <a:gd name="connsiteX29" fmla="*/ 42553 w 3278502"/>
                <a:gd name="connsiteY29" fmla="*/ 1833650 h 3381371"/>
                <a:gd name="connsiteX30" fmla="*/ 167 w 3278502"/>
                <a:gd name="connsiteY30" fmla="*/ 1791682 h 3381371"/>
                <a:gd name="connsiteX31" fmla="*/ 545474 w 3278502"/>
                <a:gd name="connsiteY31" fmla="*/ 2871248 h 3381371"/>
                <a:gd name="connsiteX32" fmla="*/ 545474 w 3278502"/>
                <a:gd name="connsiteY32" fmla="*/ 3262666 h 3381371"/>
                <a:gd name="connsiteX33" fmla="*/ 2741177 w 3278502"/>
                <a:gd name="connsiteY33" fmla="*/ 3262666 h 3381371"/>
                <a:gd name="connsiteX34" fmla="*/ 2741177 w 3278502"/>
                <a:gd name="connsiteY34" fmla="*/ 2873436 h 3381371"/>
                <a:gd name="connsiteX35" fmla="*/ 2715269 w 3278502"/>
                <a:gd name="connsiteY35" fmla="*/ 2871343 h 3381371"/>
                <a:gd name="connsiteX36" fmla="*/ 2033183 w 3278502"/>
                <a:gd name="connsiteY36" fmla="*/ 2870677 h 3381371"/>
                <a:gd name="connsiteX37" fmla="*/ 1989559 w 3278502"/>
                <a:gd name="connsiteY37" fmla="*/ 2899227 h 3381371"/>
                <a:gd name="connsiteX38" fmla="*/ 1428286 w 3278502"/>
                <a:gd name="connsiteY38" fmla="*/ 3031466 h 3381371"/>
                <a:gd name="connsiteX39" fmla="*/ 1296996 w 3278502"/>
                <a:gd name="connsiteY39" fmla="*/ 2900940 h 3381371"/>
                <a:gd name="connsiteX40" fmla="*/ 1243656 w 3278502"/>
                <a:gd name="connsiteY40" fmla="*/ 2870867 h 3381371"/>
                <a:gd name="connsiteX41" fmla="*/ 583002 w 3278502"/>
                <a:gd name="connsiteY41" fmla="*/ 2871533 h 3381371"/>
                <a:gd name="connsiteX42" fmla="*/ 2741653 w 3278502"/>
                <a:gd name="connsiteY42" fmla="*/ 2106302 h 3381371"/>
                <a:gd name="connsiteX43" fmla="*/ 544616 w 3278502"/>
                <a:gd name="connsiteY43" fmla="*/ 2106302 h 3381371"/>
                <a:gd name="connsiteX44" fmla="*/ 544616 w 3278502"/>
                <a:gd name="connsiteY44" fmla="*/ 2496483 h 3381371"/>
                <a:gd name="connsiteX45" fmla="*/ 560047 w 3278502"/>
                <a:gd name="connsiteY45" fmla="*/ 2498386 h 3381371"/>
                <a:gd name="connsiteX46" fmla="*/ 1256229 w 3278502"/>
                <a:gd name="connsiteY46" fmla="*/ 2497530 h 3381371"/>
                <a:gd name="connsiteX47" fmla="*/ 1292996 w 3278502"/>
                <a:gd name="connsiteY47" fmla="*/ 2473262 h 3381371"/>
                <a:gd name="connsiteX48" fmla="*/ 1990226 w 3278502"/>
                <a:gd name="connsiteY48" fmla="*/ 2473263 h 3381371"/>
                <a:gd name="connsiteX49" fmla="*/ 2038422 w 3278502"/>
                <a:gd name="connsiteY49" fmla="*/ 2499053 h 3381371"/>
                <a:gd name="connsiteX50" fmla="*/ 2706029 w 3278502"/>
                <a:gd name="connsiteY50" fmla="*/ 2499053 h 3381371"/>
                <a:gd name="connsiteX51" fmla="*/ 2741653 w 3278502"/>
                <a:gd name="connsiteY51" fmla="*/ 2497244 h 3381371"/>
                <a:gd name="connsiteX52" fmla="*/ 2741653 w 3278502"/>
                <a:gd name="connsiteY52" fmla="*/ 2612491 h 3381371"/>
                <a:gd name="connsiteX53" fmla="*/ 2700981 w 3278502"/>
                <a:gd name="connsiteY53" fmla="*/ 2612491 h 3381371"/>
                <a:gd name="connsiteX54" fmla="*/ 1986606 w 3278502"/>
                <a:gd name="connsiteY54" fmla="*/ 2613062 h 3381371"/>
                <a:gd name="connsiteX55" fmla="*/ 1909168 w 3278502"/>
                <a:gd name="connsiteY55" fmla="*/ 2563670 h 3381371"/>
                <a:gd name="connsiteX56" fmla="*/ 1643420 w 3278502"/>
                <a:gd name="connsiteY56" fmla="*/ 2392371 h 3381371"/>
                <a:gd name="connsiteX57" fmla="*/ 1376720 w 3278502"/>
                <a:gd name="connsiteY57" fmla="*/ 2561672 h 3381371"/>
                <a:gd name="connsiteX58" fmla="*/ 1293472 w 3278502"/>
                <a:gd name="connsiteY58" fmla="*/ 2613062 h 3381371"/>
                <a:gd name="connsiteX59" fmla="*/ 582812 w 3278502"/>
                <a:gd name="connsiteY59" fmla="*/ 2612396 h 3381371"/>
                <a:gd name="connsiteX60" fmla="*/ 544712 w 3278502"/>
                <a:gd name="connsiteY60" fmla="*/ 2612396 h 3381371"/>
                <a:gd name="connsiteX61" fmla="*/ 544712 w 3278502"/>
                <a:gd name="connsiteY61" fmla="*/ 2757619 h 3381371"/>
                <a:gd name="connsiteX62" fmla="*/ 589098 w 3278502"/>
                <a:gd name="connsiteY62" fmla="*/ 2757619 h 3381371"/>
                <a:gd name="connsiteX63" fmla="*/ 1285376 w 3278502"/>
                <a:gd name="connsiteY63" fmla="*/ 2756953 h 3381371"/>
                <a:gd name="connsiteX64" fmla="*/ 1379768 w 3278502"/>
                <a:gd name="connsiteY64" fmla="*/ 2814053 h 3381371"/>
                <a:gd name="connsiteX65" fmla="*/ 1639991 w 3278502"/>
                <a:gd name="connsiteY65" fmla="*/ 2976311 h 3381371"/>
                <a:gd name="connsiteX66" fmla="*/ 1904501 w 3278502"/>
                <a:gd name="connsiteY66" fmla="*/ 2815290 h 3381371"/>
                <a:gd name="connsiteX67" fmla="*/ 2001656 w 3278502"/>
                <a:gd name="connsiteY67" fmla="*/ 2756763 h 3381371"/>
                <a:gd name="connsiteX68" fmla="*/ 2698028 w 3278502"/>
                <a:gd name="connsiteY68" fmla="*/ 2757429 h 3381371"/>
                <a:gd name="connsiteX69" fmla="*/ 2741272 w 3278502"/>
                <a:gd name="connsiteY69" fmla="*/ 2757429 h 3381371"/>
                <a:gd name="connsiteX70" fmla="*/ 3078647 w 3278502"/>
                <a:gd name="connsiteY70" fmla="*/ 1832128 h 3381371"/>
                <a:gd name="connsiteX71" fmla="*/ 218480 w 3278502"/>
                <a:gd name="connsiteY71" fmla="*/ 1832128 h 3381371"/>
                <a:gd name="connsiteX72" fmla="*/ 383263 w 3278502"/>
                <a:gd name="connsiteY72" fmla="*/ 1969833 h 3381371"/>
                <a:gd name="connsiteX73" fmla="*/ 436984 w 3278502"/>
                <a:gd name="connsiteY73" fmla="*/ 1988866 h 3381371"/>
                <a:gd name="connsiteX74" fmla="*/ 879706 w 3278502"/>
                <a:gd name="connsiteY74" fmla="*/ 1989723 h 3381371"/>
                <a:gd name="connsiteX75" fmla="*/ 2872145 w 3278502"/>
                <a:gd name="connsiteY75" fmla="*/ 1989723 h 3381371"/>
                <a:gd name="connsiteX76" fmla="*/ 2915484 w 3278502"/>
                <a:gd name="connsiteY76" fmla="*/ 1980206 h 3381371"/>
                <a:gd name="connsiteX77" fmla="*/ 3078362 w 3278502"/>
                <a:gd name="connsiteY77" fmla="*/ 1832128 h 3381371"/>
                <a:gd name="connsiteX78" fmla="*/ 2041946 w 3278502"/>
                <a:gd name="connsiteY78" fmla="*/ 577551 h 3381371"/>
                <a:gd name="connsiteX79" fmla="*/ 2041946 w 3278502"/>
                <a:gd name="connsiteY79" fmla="*/ 545480 h 3381371"/>
                <a:gd name="connsiteX80" fmla="*/ 1994321 w 3278502"/>
                <a:gd name="connsiteY80" fmla="*/ 468205 h 3381371"/>
                <a:gd name="connsiteX81" fmla="*/ 1829348 w 3278502"/>
                <a:gd name="connsiteY81" fmla="*/ 376275 h 3381371"/>
                <a:gd name="connsiteX82" fmla="*/ 1668757 w 3278502"/>
                <a:gd name="connsiteY82" fmla="*/ 300142 h 3381371"/>
                <a:gd name="connsiteX83" fmla="*/ 1623894 w 3278502"/>
                <a:gd name="connsiteY83" fmla="*/ 317747 h 3381371"/>
                <a:gd name="connsiteX84" fmla="*/ 1490639 w 3278502"/>
                <a:gd name="connsiteY84" fmla="*/ 472012 h 3381371"/>
                <a:gd name="connsiteX85" fmla="*/ 1272707 w 3278502"/>
                <a:gd name="connsiteY85" fmla="*/ 584022 h 3381371"/>
                <a:gd name="connsiteX86" fmla="*/ 1244132 w 3278502"/>
                <a:gd name="connsiteY86" fmla="*/ 627133 h 3381371"/>
                <a:gd name="connsiteX87" fmla="*/ 1331096 w 3278502"/>
                <a:gd name="connsiteY87" fmla="*/ 865810 h 3381371"/>
                <a:gd name="connsiteX88" fmla="*/ 1883546 w 3278502"/>
                <a:gd name="connsiteY88" fmla="*/ 945749 h 3381371"/>
                <a:gd name="connsiteX89" fmla="*/ 2041946 w 3278502"/>
                <a:gd name="connsiteY89" fmla="*/ 577551 h 3381371"/>
                <a:gd name="connsiteX90" fmla="*/ 1584746 w 3278502"/>
                <a:gd name="connsiteY90" fmla="*/ 1493336 h 3381371"/>
                <a:gd name="connsiteX91" fmla="*/ 1531406 w 3278502"/>
                <a:gd name="connsiteY91" fmla="*/ 1522837 h 3381371"/>
                <a:gd name="connsiteX92" fmla="*/ 1431680 w 3278502"/>
                <a:gd name="connsiteY92" fmla="*/ 1494287 h 3381371"/>
                <a:gd name="connsiteX93" fmla="*/ 1308807 w 3278502"/>
                <a:gd name="connsiteY93" fmla="*/ 1281496 h 3381371"/>
                <a:gd name="connsiteX94" fmla="*/ 1261182 w 3278502"/>
                <a:gd name="connsiteY94" fmla="*/ 1255135 h 3381371"/>
                <a:gd name="connsiteX95" fmla="*/ 864847 w 3278502"/>
                <a:gd name="connsiteY95" fmla="*/ 1608392 h 3381371"/>
                <a:gd name="connsiteX96" fmla="*/ 851512 w 3278502"/>
                <a:gd name="connsiteY96" fmla="*/ 1712028 h 3381371"/>
                <a:gd name="connsiteX97" fmla="*/ 1584937 w 3278502"/>
                <a:gd name="connsiteY97" fmla="*/ 1712028 h 3381371"/>
                <a:gd name="connsiteX98" fmla="*/ 2428661 w 3278502"/>
                <a:gd name="connsiteY98" fmla="*/ 1713075 h 3381371"/>
                <a:gd name="connsiteX99" fmla="*/ 2015181 w 3278502"/>
                <a:gd name="connsiteY99" fmla="*/ 1255801 h 3381371"/>
                <a:gd name="connsiteX100" fmla="*/ 1980224 w 3278502"/>
                <a:gd name="connsiteY100" fmla="*/ 1276737 h 3381371"/>
                <a:gd name="connsiteX101" fmla="*/ 1852399 w 3278502"/>
                <a:gd name="connsiteY101" fmla="*/ 1494954 h 3381371"/>
                <a:gd name="connsiteX102" fmla="*/ 1755434 w 3278502"/>
                <a:gd name="connsiteY102" fmla="*/ 1523504 h 3381371"/>
                <a:gd name="connsiteX103" fmla="*/ 1701713 w 3278502"/>
                <a:gd name="connsiteY103" fmla="*/ 1494097 h 3381371"/>
                <a:gd name="connsiteX104" fmla="*/ 1701713 w 3278502"/>
                <a:gd name="connsiteY104" fmla="*/ 1712979 h 3381371"/>
                <a:gd name="connsiteX105" fmla="*/ 1257944 w 3278502"/>
                <a:gd name="connsiteY105" fmla="*/ 469918 h 3381371"/>
                <a:gd name="connsiteX106" fmla="*/ 1532645 w 3278502"/>
                <a:gd name="connsiteY106" fmla="*/ 247420 h 3381371"/>
                <a:gd name="connsiteX107" fmla="*/ 1661994 w 3278502"/>
                <a:gd name="connsiteY107" fmla="*/ 182992 h 3381371"/>
                <a:gd name="connsiteX108" fmla="*/ 1776294 w 3278502"/>
                <a:gd name="connsiteY108" fmla="*/ 220202 h 3381371"/>
                <a:gd name="connsiteX109" fmla="*/ 1945649 w 3278502"/>
                <a:gd name="connsiteY109" fmla="*/ 311466 h 3381371"/>
                <a:gd name="connsiteX110" fmla="*/ 1972700 w 3278502"/>
                <a:gd name="connsiteY110" fmla="*/ 323267 h 3381371"/>
                <a:gd name="connsiteX111" fmla="*/ 1582175 w 3278502"/>
                <a:gd name="connsiteY111" fmla="*/ 120373 h 3381371"/>
                <a:gd name="connsiteX112" fmla="*/ 1257944 w 3278502"/>
                <a:gd name="connsiteY112" fmla="*/ 469918 h 3381371"/>
                <a:gd name="connsiteX113" fmla="*/ 1553219 w 3278502"/>
                <a:gd name="connsiteY113" fmla="*/ 1150071 h 3381371"/>
                <a:gd name="connsiteX114" fmla="*/ 1643706 w 3278502"/>
                <a:gd name="connsiteY114" fmla="*/ 1287301 h 3381371"/>
                <a:gd name="connsiteX115" fmla="*/ 1731527 w 3278502"/>
                <a:gd name="connsiteY115" fmla="*/ 1149786 h 3381371"/>
                <a:gd name="connsiteX116" fmla="*/ 1774199 w 3278502"/>
                <a:gd name="connsiteY116" fmla="*/ 1402642 h 3381371"/>
                <a:gd name="connsiteX117" fmla="*/ 1851827 w 3278502"/>
                <a:gd name="connsiteY117" fmla="*/ 1270552 h 3381371"/>
                <a:gd name="connsiteX118" fmla="*/ 1856209 w 3278502"/>
                <a:gd name="connsiteY118" fmla="*/ 1168914 h 3381371"/>
                <a:gd name="connsiteX119" fmla="*/ 1723240 w 3278502"/>
                <a:gd name="connsiteY119" fmla="*/ 1372951 h 3381371"/>
                <a:gd name="connsiteX120" fmla="*/ 1429965 w 3278502"/>
                <a:gd name="connsiteY120" fmla="*/ 1171388 h 3381371"/>
                <a:gd name="connsiteX121" fmla="*/ 1419773 w 3278502"/>
                <a:gd name="connsiteY121" fmla="*/ 1173577 h 3381371"/>
                <a:gd name="connsiteX122" fmla="*/ 1416535 w 3278502"/>
                <a:gd name="connsiteY122" fmla="*/ 1237243 h 3381371"/>
                <a:gd name="connsiteX123" fmla="*/ 1510642 w 3278502"/>
                <a:gd name="connsiteY123" fmla="*/ 1402738 h 3381371"/>
                <a:gd name="connsiteX124" fmla="*/ 1561696 w 3278502"/>
                <a:gd name="connsiteY124" fmla="*/ 1372951 h 3381371"/>
                <a:gd name="connsiteX125" fmla="*/ 1430156 w 3278502"/>
                <a:gd name="connsiteY125" fmla="*/ 1171388 h 338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278502" h="3381371">
                  <a:moveTo>
                    <a:pt x="167" y="1755995"/>
                  </a:moveTo>
                  <a:cubicBezTo>
                    <a:pt x="18265" y="1722686"/>
                    <a:pt x="47030" y="1714217"/>
                    <a:pt x="83416" y="1714407"/>
                  </a:cubicBezTo>
                  <a:cubicBezTo>
                    <a:pt x="285727" y="1715549"/>
                    <a:pt x="488133" y="1714978"/>
                    <a:pt x="690444" y="1714978"/>
                  </a:cubicBezTo>
                  <a:lnTo>
                    <a:pt x="735974" y="1714978"/>
                  </a:lnTo>
                  <a:cubicBezTo>
                    <a:pt x="740546" y="1676911"/>
                    <a:pt x="743498" y="1640939"/>
                    <a:pt x="749404" y="1605156"/>
                  </a:cubicBezTo>
                  <a:cubicBezTo>
                    <a:pt x="792171" y="1348873"/>
                    <a:pt x="995625" y="1162728"/>
                    <a:pt x="1256134" y="1140555"/>
                  </a:cubicBezTo>
                  <a:cubicBezTo>
                    <a:pt x="1275184" y="1138937"/>
                    <a:pt x="1304616" y="1139984"/>
                    <a:pt x="1309188" y="1130467"/>
                  </a:cubicBezTo>
                  <a:cubicBezTo>
                    <a:pt x="1320852" y="1102029"/>
                    <a:pt x="1327553" y="1071805"/>
                    <a:pt x="1329000" y="1041106"/>
                  </a:cubicBezTo>
                  <a:cubicBezTo>
                    <a:pt x="1329857" y="1032160"/>
                    <a:pt x="1314808" y="1020740"/>
                    <a:pt x="1305569" y="1012080"/>
                  </a:cubicBezTo>
                  <a:cubicBezTo>
                    <a:pt x="1046489" y="767408"/>
                    <a:pt x="1076969" y="298333"/>
                    <a:pt x="1365671" y="90015"/>
                  </a:cubicBezTo>
                  <a:cubicBezTo>
                    <a:pt x="1596653" y="-76907"/>
                    <a:pt x="1914026" y="-4295"/>
                    <a:pt x="2065187" y="249989"/>
                  </a:cubicBezTo>
                  <a:cubicBezTo>
                    <a:pt x="2211206" y="495232"/>
                    <a:pt x="2183774" y="827934"/>
                    <a:pt x="1968890" y="1022263"/>
                  </a:cubicBezTo>
                  <a:cubicBezTo>
                    <a:pt x="1960857" y="1029909"/>
                    <a:pt x="1956429" y="1040588"/>
                    <a:pt x="1956698" y="1051669"/>
                  </a:cubicBezTo>
                  <a:cubicBezTo>
                    <a:pt x="1960127" y="1079648"/>
                    <a:pt x="1967556" y="1107056"/>
                    <a:pt x="1973843" y="1136748"/>
                  </a:cubicBezTo>
                  <a:cubicBezTo>
                    <a:pt x="2132910" y="1140935"/>
                    <a:pt x="2271975" y="1190707"/>
                    <a:pt x="2383418" y="1304621"/>
                  </a:cubicBezTo>
                  <a:cubicBezTo>
                    <a:pt x="2493812" y="1417108"/>
                    <a:pt x="2542485" y="1555289"/>
                    <a:pt x="2545724" y="1714978"/>
                  </a:cubicBezTo>
                  <a:lnTo>
                    <a:pt x="3193424" y="1714978"/>
                  </a:lnTo>
                  <a:cubicBezTo>
                    <a:pt x="3202949" y="1714978"/>
                    <a:pt x="3212474" y="1714978"/>
                    <a:pt x="3221999" y="1714978"/>
                  </a:cubicBezTo>
                  <a:cubicBezTo>
                    <a:pt x="3249050" y="1716405"/>
                    <a:pt x="3275339" y="1726017"/>
                    <a:pt x="3278291" y="1754186"/>
                  </a:cubicBezTo>
                  <a:cubicBezTo>
                    <a:pt x="3280387" y="1774647"/>
                    <a:pt x="3273719" y="1803197"/>
                    <a:pt x="3259813" y="1816901"/>
                  </a:cubicBezTo>
                  <a:cubicBezTo>
                    <a:pt x="3190185" y="1886848"/>
                    <a:pt x="3116557" y="1952513"/>
                    <a:pt x="3044072" y="2020081"/>
                  </a:cubicBezTo>
                  <a:cubicBezTo>
                    <a:pt x="3042357" y="2021699"/>
                    <a:pt x="3040452" y="2023221"/>
                    <a:pt x="3038833" y="2024839"/>
                  </a:cubicBezTo>
                  <a:cubicBezTo>
                    <a:pt x="2989398" y="2073469"/>
                    <a:pt x="2942440" y="2127333"/>
                    <a:pt x="2856905" y="2100972"/>
                  </a:cubicBezTo>
                  <a:lnTo>
                    <a:pt x="2856905" y="3294071"/>
                  </a:lnTo>
                  <a:cubicBezTo>
                    <a:pt x="2856905" y="3366112"/>
                    <a:pt x="2841284" y="3381529"/>
                    <a:pt x="2768513" y="3381529"/>
                  </a:cubicBezTo>
                  <a:lnTo>
                    <a:pt x="515279" y="3381529"/>
                  </a:lnTo>
                  <a:cubicBezTo>
                    <a:pt x="444413" y="3381529"/>
                    <a:pt x="428792" y="3366112"/>
                    <a:pt x="428792" y="3295879"/>
                  </a:cubicBezTo>
                  <a:lnTo>
                    <a:pt x="428792" y="2103827"/>
                  </a:lnTo>
                  <a:cubicBezTo>
                    <a:pt x="362117" y="2116675"/>
                    <a:pt x="325065" y="2071185"/>
                    <a:pt x="282869" y="2035879"/>
                  </a:cubicBezTo>
                  <a:cubicBezTo>
                    <a:pt x="202669" y="1968628"/>
                    <a:pt x="122564" y="1901218"/>
                    <a:pt x="42553" y="1833650"/>
                  </a:cubicBezTo>
                  <a:cubicBezTo>
                    <a:pt x="27504" y="1820803"/>
                    <a:pt x="13978" y="1805767"/>
                    <a:pt x="167" y="1791682"/>
                  </a:cubicBezTo>
                  <a:close/>
                  <a:moveTo>
                    <a:pt x="545474" y="2871248"/>
                  </a:moveTo>
                  <a:lnTo>
                    <a:pt x="545474" y="3262666"/>
                  </a:lnTo>
                  <a:lnTo>
                    <a:pt x="2741177" y="3262666"/>
                  </a:lnTo>
                  <a:lnTo>
                    <a:pt x="2741177" y="2873436"/>
                  </a:lnTo>
                  <a:cubicBezTo>
                    <a:pt x="2731652" y="2872580"/>
                    <a:pt x="2723365" y="2871343"/>
                    <a:pt x="2715269" y="2871343"/>
                  </a:cubicBezTo>
                  <a:cubicBezTo>
                    <a:pt x="2487907" y="2871343"/>
                    <a:pt x="2260545" y="2871343"/>
                    <a:pt x="2033183" y="2870677"/>
                  </a:cubicBezTo>
                  <a:cubicBezTo>
                    <a:pt x="2009847" y="2870677"/>
                    <a:pt x="2000417" y="2881716"/>
                    <a:pt x="1989559" y="2899227"/>
                  </a:cubicBezTo>
                  <a:cubicBezTo>
                    <a:pt x="1871117" y="3090598"/>
                    <a:pt x="1619827" y="3149804"/>
                    <a:pt x="1428286" y="3031466"/>
                  </a:cubicBezTo>
                  <a:cubicBezTo>
                    <a:pt x="1375081" y="2998595"/>
                    <a:pt x="1330159" y="2953934"/>
                    <a:pt x="1296996" y="2900940"/>
                  </a:cubicBezTo>
                  <a:cubicBezTo>
                    <a:pt x="1283280" y="2879147"/>
                    <a:pt x="1269564" y="2870772"/>
                    <a:pt x="1243656" y="2870867"/>
                  </a:cubicBezTo>
                  <a:cubicBezTo>
                    <a:pt x="1023438" y="2872009"/>
                    <a:pt x="803220" y="2871533"/>
                    <a:pt x="583002" y="2871533"/>
                  </a:cubicBezTo>
                  <a:close/>
                  <a:moveTo>
                    <a:pt x="2741653" y="2106302"/>
                  </a:moveTo>
                  <a:lnTo>
                    <a:pt x="544616" y="2106302"/>
                  </a:lnTo>
                  <a:lnTo>
                    <a:pt x="544616" y="2496483"/>
                  </a:lnTo>
                  <a:cubicBezTo>
                    <a:pt x="549723" y="2497384"/>
                    <a:pt x="554874" y="2498020"/>
                    <a:pt x="560047" y="2498386"/>
                  </a:cubicBezTo>
                  <a:cubicBezTo>
                    <a:pt x="792076" y="2498386"/>
                    <a:pt x="1024200" y="2498862"/>
                    <a:pt x="1256229" y="2497530"/>
                  </a:cubicBezTo>
                  <a:cubicBezTo>
                    <a:pt x="1271371" y="2495008"/>
                    <a:pt x="1284733" y="2486189"/>
                    <a:pt x="1292996" y="2473262"/>
                  </a:cubicBezTo>
                  <a:cubicBezTo>
                    <a:pt x="1454921" y="2214030"/>
                    <a:pt x="1829253" y="2213173"/>
                    <a:pt x="1990226" y="2473263"/>
                  </a:cubicBezTo>
                  <a:cubicBezTo>
                    <a:pt x="1999364" y="2491033"/>
                    <a:pt x="2018553" y="2501301"/>
                    <a:pt x="2038422" y="2499053"/>
                  </a:cubicBezTo>
                  <a:cubicBezTo>
                    <a:pt x="2260926" y="2498386"/>
                    <a:pt x="2483525" y="2499053"/>
                    <a:pt x="2706029" y="2499053"/>
                  </a:cubicBezTo>
                  <a:cubicBezTo>
                    <a:pt x="2717459" y="2499053"/>
                    <a:pt x="2728985" y="2497911"/>
                    <a:pt x="2741653" y="2497244"/>
                  </a:cubicBezTo>
                  <a:close/>
                  <a:moveTo>
                    <a:pt x="2741653" y="2612491"/>
                  </a:moveTo>
                  <a:lnTo>
                    <a:pt x="2700981" y="2612491"/>
                  </a:lnTo>
                  <a:cubicBezTo>
                    <a:pt x="2462856" y="2612491"/>
                    <a:pt x="2224731" y="2611920"/>
                    <a:pt x="1986606" y="2613062"/>
                  </a:cubicBezTo>
                  <a:cubicBezTo>
                    <a:pt x="1948506" y="2613062"/>
                    <a:pt x="1925265" y="2598311"/>
                    <a:pt x="1909168" y="2563670"/>
                  </a:cubicBezTo>
                  <a:cubicBezTo>
                    <a:pt x="1856876" y="2451374"/>
                    <a:pt x="1766293" y="2392942"/>
                    <a:pt x="1643420" y="2392371"/>
                  </a:cubicBezTo>
                  <a:cubicBezTo>
                    <a:pt x="1520548" y="2391800"/>
                    <a:pt x="1429108" y="2449471"/>
                    <a:pt x="1376720" y="2561672"/>
                  </a:cubicBezTo>
                  <a:cubicBezTo>
                    <a:pt x="1359004" y="2599738"/>
                    <a:pt x="1334525" y="2613252"/>
                    <a:pt x="1293472" y="2613062"/>
                  </a:cubicBezTo>
                  <a:cubicBezTo>
                    <a:pt x="1056585" y="2611729"/>
                    <a:pt x="819698" y="2612396"/>
                    <a:pt x="582812" y="2612396"/>
                  </a:cubicBezTo>
                  <a:lnTo>
                    <a:pt x="544712" y="2612396"/>
                  </a:lnTo>
                  <a:lnTo>
                    <a:pt x="544712" y="2757619"/>
                  </a:lnTo>
                  <a:lnTo>
                    <a:pt x="589098" y="2757619"/>
                  </a:lnTo>
                  <a:cubicBezTo>
                    <a:pt x="821222" y="2757619"/>
                    <a:pt x="1053347" y="2758381"/>
                    <a:pt x="1285376" y="2756953"/>
                  </a:cubicBezTo>
                  <a:cubicBezTo>
                    <a:pt x="1331286" y="2756953"/>
                    <a:pt x="1358718" y="2770276"/>
                    <a:pt x="1379768" y="2814053"/>
                  </a:cubicBezTo>
                  <a:cubicBezTo>
                    <a:pt x="1431203" y="2921210"/>
                    <a:pt x="1521310" y="2975835"/>
                    <a:pt x="1639991" y="2976311"/>
                  </a:cubicBezTo>
                  <a:cubicBezTo>
                    <a:pt x="1760102" y="2977168"/>
                    <a:pt x="1852113" y="2923684"/>
                    <a:pt x="1904501" y="2815290"/>
                  </a:cubicBezTo>
                  <a:cubicBezTo>
                    <a:pt x="1926503" y="2769800"/>
                    <a:pt x="1954793" y="2756477"/>
                    <a:pt x="2001656" y="2756763"/>
                  </a:cubicBezTo>
                  <a:cubicBezTo>
                    <a:pt x="2233780" y="2758190"/>
                    <a:pt x="2465904" y="2757429"/>
                    <a:pt x="2698028" y="2757429"/>
                  </a:cubicBezTo>
                  <a:lnTo>
                    <a:pt x="2741272" y="2757429"/>
                  </a:lnTo>
                  <a:close/>
                  <a:moveTo>
                    <a:pt x="3078647" y="1832128"/>
                  </a:moveTo>
                  <a:lnTo>
                    <a:pt x="218480" y="1832128"/>
                  </a:lnTo>
                  <a:cubicBezTo>
                    <a:pt x="277440" y="1881804"/>
                    <a:pt x="329161" y="1927294"/>
                    <a:pt x="383263" y="1969833"/>
                  </a:cubicBezTo>
                  <a:cubicBezTo>
                    <a:pt x="398782" y="1981551"/>
                    <a:pt x="417543" y="1988198"/>
                    <a:pt x="436984" y="1988866"/>
                  </a:cubicBezTo>
                  <a:cubicBezTo>
                    <a:pt x="584526" y="1990389"/>
                    <a:pt x="732259" y="1989723"/>
                    <a:pt x="879706" y="1989723"/>
                  </a:cubicBezTo>
                  <a:cubicBezTo>
                    <a:pt x="1543852" y="1989723"/>
                    <a:pt x="2207999" y="1989723"/>
                    <a:pt x="2872145" y="1989723"/>
                  </a:cubicBezTo>
                  <a:cubicBezTo>
                    <a:pt x="2886814" y="1989723"/>
                    <a:pt x="2905673" y="1989152"/>
                    <a:pt x="2915484" y="1980206"/>
                  </a:cubicBezTo>
                  <a:cubicBezTo>
                    <a:pt x="2969300" y="1934431"/>
                    <a:pt x="3020831" y="1885135"/>
                    <a:pt x="3078362" y="1832128"/>
                  </a:cubicBezTo>
                  <a:close/>
                  <a:moveTo>
                    <a:pt x="2041946" y="577551"/>
                  </a:moveTo>
                  <a:cubicBezTo>
                    <a:pt x="2041946" y="566893"/>
                    <a:pt x="2041946" y="556139"/>
                    <a:pt x="2041946" y="545480"/>
                  </a:cubicBezTo>
                  <a:cubicBezTo>
                    <a:pt x="2042708" y="509317"/>
                    <a:pt x="2028992" y="485335"/>
                    <a:pt x="1994321" y="468205"/>
                  </a:cubicBezTo>
                  <a:cubicBezTo>
                    <a:pt x="1937743" y="440797"/>
                    <a:pt x="1885165" y="405395"/>
                    <a:pt x="1829348" y="376275"/>
                  </a:cubicBezTo>
                  <a:cubicBezTo>
                    <a:pt x="1776866" y="348772"/>
                    <a:pt x="1722573" y="324599"/>
                    <a:pt x="1668757" y="300142"/>
                  </a:cubicBezTo>
                  <a:cubicBezTo>
                    <a:pt x="1648754" y="290625"/>
                    <a:pt x="1633895" y="294051"/>
                    <a:pt x="1623894" y="317747"/>
                  </a:cubicBezTo>
                  <a:cubicBezTo>
                    <a:pt x="1597055" y="382037"/>
                    <a:pt x="1550369" y="436084"/>
                    <a:pt x="1490639" y="472012"/>
                  </a:cubicBezTo>
                  <a:cubicBezTo>
                    <a:pt x="1419923" y="512979"/>
                    <a:pt x="1347187" y="550364"/>
                    <a:pt x="1272707" y="584022"/>
                  </a:cubicBezTo>
                  <a:cubicBezTo>
                    <a:pt x="1251371" y="594110"/>
                    <a:pt x="1240989" y="601723"/>
                    <a:pt x="1244132" y="627133"/>
                  </a:cubicBezTo>
                  <a:cubicBezTo>
                    <a:pt x="1253572" y="712502"/>
                    <a:pt x="1283396" y="794357"/>
                    <a:pt x="1331096" y="865810"/>
                  </a:cubicBezTo>
                  <a:cubicBezTo>
                    <a:pt x="1464446" y="1060520"/>
                    <a:pt x="1710762" y="1097254"/>
                    <a:pt x="1883546" y="945749"/>
                  </a:cubicBezTo>
                  <a:cubicBezTo>
                    <a:pt x="1993274" y="848775"/>
                    <a:pt x="2038422" y="721443"/>
                    <a:pt x="2041946" y="577551"/>
                  </a:cubicBezTo>
                  <a:close/>
                  <a:moveTo>
                    <a:pt x="1584746" y="1493336"/>
                  </a:moveTo>
                  <a:cubicBezTo>
                    <a:pt x="1564077" y="1504851"/>
                    <a:pt x="1548075" y="1514463"/>
                    <a:pt x="1531406" y="1522837"/>
                  </a:cubicBezTo>
                  <a:cubicBezTo>
                    <a:pt x="1482353" y="1547771"/>
                    <a:pt x="1459207" y="1541014"/>
                    <a:pt x="1431680" y="1494287"/>
                  </a:cubicBezTo>
                  <a:cubicBezTo>
                    <a:pt x="1390436" y="1423579"/>
                    <a:pt x="1348717" y="1353061"/>
                    <a:pt x="1308807" y="1281496"/>
                  </a:cubicBezTo>
                  <a:cubicBezTo>
                    <a:pt x="1297472" y="1261130"/>
                    <a:pt x="1285376" y="1253707"/>
                    <a:pt x="1261182" y="1255135"/>
                  </a:cubicBezTo>
                  <a:cubicBezTo>
                    <a:pt x="1072016" y="1266460"/>
                    <a:pt x="903804" y="1415109"/>
                    <a:pt x="864847" y="1608392"/>
                  </a:cubicBezTo>
                  <a:cubicBezTo>
                    <a:pt x="857989" y="1642366"/>
                    <a:pt x="855322" y="1677387"/>
                    <a:pt x="851512" y="1712028"/>
                  </a:cubicBezTo>
                  <a:lnTo>
                    <a:pt x="1584937" y="1712028"/>
                  </a:lnTo>
                  <a:close/>
                  <a:moveTo>
                    <a:pt x="2428661" y="1713075"/>
                  </a:moveTo>
                  <a:cubicBezTo>
                    <a:pt x="2445806" y="1483724"/>
                    <a:pt x="2240924" y="1258085"/>
                    <a:pt x="2015181" y="1255801"/>
                  </a:cubicBezTo>
                  <a:cubicBezTo>
                    <a:pt x="2001008" y="1257285"/>
                    <a:pt x="1988214" y="1264947"/>
                    <a:pt x="1980224" y="1276737"/>
                  </a:cubicBezTo>
                  <a:cubicBezTo>
                    <a:pt x="1936409" y="1348778"/>
                    <a:pt x="1894499" y="1422151"/>
                    <a:pt x="1852399" y="1494954"/>
                  </a:cubicBezTo>
                  <a:cubicBezTo>
                    <a:pt x="1825729" y="1540633"/>
                    <a:pt x="1802774" y="1547485"/>
                    <a:pt x="1755434" y="1523504"/>
                  </a:cubicBezTo>
                  <a:cubicBezTo>
                    <a:pt x="1737813" y="1514843"/>
                    <a:pt x="1720859" y="1504470"/>
                    <a:pt x="1701713" y="1494097"/>
                  </a:cubicBezTo>
                  <a:lnTo>
                    <a:pt x="1701713" y="1712979"/>
                  </a:lnTo>
                  <a:close/>
                  <a:moveTo>
                    <a:pt x="1257944" y="469918"/>
                  </a:moveTo>
                  <a:cubicBezTo>
                    <a:pt x="1374149" y="421288"/>
                    <a:pt x="1479781" y="368852"/>
                    <a:pt x="1532645" y="247420"/>
                  </a:cubicBezTo>
                  <a:cubicBezTo>
                    <a:pt x="1556076" y="193651"/>
                    <a:pt x="1603892" y="171287"/>
                    <a:pt x="1661994" y="182992"/>
                  </a:cubicBezTo>
                  <a:cubicBezTo>
                    <a:pt x="1701446" y="190787"/>
                    <a:pt x="1739819" y="203279"/>
                    <a:pt x="1776294" y="220202"/>
                  </a:cubicBezTo>
                  <a:cubicBezTo>
                    <a:pt x="1834111" y="247705"/>
                    <a:pt x="1889261" y="280918"/>
                    <a:pt x="1945649" y="311466"/>
                  </a:cubicBezTo>
                  <a:cubicBezTo>
                    <a:pt x="1953078" y="315559"/>
                    <a:pt x="1961270" y="318318"/>
                    <a:pt x="1972700" y="323267"/>
                  </a:cubicBezTo>
                  <a:cubicBezTo>
                    <a:pt x="1904405" y="179090"/>
                    <a:pt x="1737337" y="93916"/>
                    <a:pt x="1582175" y="120373"/>
                  </a:cubicBezTo>
                  <a:cubicBezTo>
                    <a:pt x="1422631" y="147685"/>
                    <a:pt x="1274803" y="304329"/>
                    <a:pt x="1257944" y="469918"/>
                  </a:cubicBezTo>
                  <a:close/>
                  <a:moveTo>
                    <a:pt x="1553219" y="1150071"/>
                  </a:moveTo>
                  <a:cubicBezTo>
                    <a:pt x="1584461" y="1197274"/>
                    <a:pt x="1612845" y="1240479"/>
                    <a:pt x="1643706" y="1287301"/>
                  </a:cubicBezTo>
                  <a:cubicBezTo>
                    <a:pt x="1675234" y="1237814"/>
                    <a:pt x="1702666" y="1194895"/>
                    <a:pt x="1731527" y="1149786"/>
                  </a:cubicBezTo>
                  <a:close/>
                  <a:moveTo>
                    <a:pt x="1774199" y="1402642"/>
                  </a:moveTo>
                  <a:cubicBezTo>
                    <a:pt x="1801154" y="1356106"/>
                    <a:pt x="1823729" y="1311473"/>
                    <a:pt x="1851827" y="1270552"/>
                  </a:cubicBezTo>
                  <a:cubicBezTo>
                    <a:pt x="1874211" y="1237814"/>
                    <a:pt x="1877545" y="1207647"/>
                    <a:pt x="1856209" y="1168914"/>
                  </a:cubicBezTo>
                  <a:lnTo>
                    <a:pt x="1723240" y="1372951"/>
                  </a:lnTo>
                  <a:close/>
                  <a:moveTo>
                    <a:pt x="1429965" y="1171388"/>
                  </a:moveTo>
                  <a:lnTo>
                    <a:pt x="1419773" y="1173577"/>
                  </a:lnTo>
                  <a:cubicBezTo>
                    <a:pt x="1418154" y="1195085"/>
                    <a:pt x="1408343" y="1220589"/>
                    <a:pt x="1416535" y="1237243"/>
                  </a:cubicBezTo>
                  <a:cubicBezTo>
                    <a:pt x="1443872" y="1293201"/>
                    <a:pt x="1477781" y="1346114"/>
                    <a:pt x="1510642" y="1402738"/>
                  </a:cubicBezTo>
                  <a:lnTo>
                    <a:pt x="1561696" y="1372951"/>
                  </a:lnTo>
                  <a:cubicBezTo>
                    <a:pt x="1516357" y="1303003"/>
                    <a:pt x="1473304" y="1237243"/>
                    <a:pt x="1430156" y="1171388"/>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20A4FDCF-2AC7-4C45-9ADB-349E61FB7EEC}"/>
                </a:ext>
              </a:extLst>
            </p:cNvPr>
            <p:cNvSpPr/>
            <p:nvPr/>
          </p:nvSpPr>
          <p:spPr>
            <a:xfrm>
              <a:off x="5167217" y="1625300"/>
              <a:ext cx="1101375" cy="1047604"/>
            </a:xfrm>
            <a:custGeom>
              <a:avLst/>
              <a:gdLst>
                <a:gd name="connsiteX0" fmla="*/ 1101543 w 1101375"/>
                <a:gd name="connsiteY0" fmla="*/ 727526 h 1047604"/>
                <a:gd name="connsiteX1" fmla="*/ 932188 w 1101375"/>
                <a:gd name="connsiteY1" fmla="*/ 833637 h 1047604"/>
                <a:gd name="connsiteX2" fmla="*/ 528614 w 1101375"/>
                <a:gd name="connsiteY2" fmla="*/ 833637 h 1047604"/>
                <a:gd name="connsiteX3" fmla="*/ 469750 w 1101375"/>
                <a:gd name="connsiteY3" fmla="*/ 851528 h 1047604"/>
                <a:gd name="connsiteX4" fmla="*/ 192191 w 1101375"/>
                <a:gd name="connsiteY4" fmla="*/ 1033391 h 1047604"/>
                <a:gd name="connsiteX5" fmla="*/ 126183 w 1101375"/>
                <a:gd name="connsiteY5" fmla="*/ 1046809 h 1047604"/>
                <a:gd name="connsiteX6" fmla="*/ 96084 w 1101375"/>
                <a:gd name="connsiteY6" fmla="*/ 968202 h 1047604"/>
                <a:gd name="connsiteX7" fmla="*/ 154472 w 1101375"/>
                <a:gd name="connsiteY7" fmla="*/ 836301 h 1047604"/>
                <a:gd name="connsiteX8" fmla="*/ 105800 w 1101375"/>
                <a:gd name="connsiteY8" fmla="*/ 828307 h 1047604"/>
                <a:gd name="connsiteX9" fmla="*/ 1025 w 1101375"/>
                <a:gd name="connsiteY9" fmla="*/ 704591 h 1047604"/>
                <a:gd name="connsiteX10" fmla="*/ 1025 w 1101375"/>
                <a:gd name="connsiteY10" fmla="*/ 130168 h 1047604"/>
                <a:gd name="connsiteX11" fmla="*/ 146471 w 1101375"/>
                <a:gd name="connsiteY11" fmla="*/ 1027 h 1047604"/>
                <a:gd name="connsiteX12" fmla="*/ 760643 w 1101375"/>
                <a:gd name="connsiteY12" fmla="*/ 1027 h 1047604"/>
                <a:gd name="connsiteX13" fmla="*/ 935618 w 1101375"/>
                <a:gd name="connsiteY13" fmla="*/ 456 h 1047604"/>
                <a:gd name="connsiteX14" fmla="*/ 1101353 w 1101375"/>
                <a:gd name="connsiteY14" fmla="*/ 106281 h 1047604"/>
                <a:gd name="connsiteX15" fmla="*/ 287156 w 1101375"/>
                <a:gd name="connsiteY15" fmla="*/ 823739 h 1047604"/>
                <a:gd name="connsiteX16" fmla="*/ 291823 w 1101375"/>
                <a:gd name="connsiteY16" fmla="*/ 830020 h 1047604"/>
                <a:gd name="connsiteX17" fmla="*/ 431745 w 1101375"/>
                <a:gd name="connsiteY17" fmla="*/ 739041 h 1047604"/>
                <a:gd name="connsiteX18" fmla="*/ 494420 w 1101375"/>
                <a:gd name="connsiteY18" fmla="*/ 720008 h 1047604"/>
                <a:gd name="connsiteX19" fmla="*/ 944285 w 1101375"/>
                <a:gd name="connsiteY19" fmla="*/ 720008 h 1047604"/>
                <a:gd name="connsiteX20" fmla="*/ 986862 w 1101375"/>
                <a:gd name="connsiteY20" fmla="*/ 679277 h 1047604"/>
                <a:gd name="connsiteX21" fmla="*/ 986862 w 1101375"/>
                <a:gd name="connsiteY21" fmla="*/ 154816 h 1047604"/>
                <a:gd name="connsiteX22" fmla="*/ 947905 w 1101375"/>
                <a:gd name="connsiteY22" fmla="*/ 114275 h 1047604"/>
                <a:gd name="connsiteX23" fmla="*/ 155139 w 1101375"/>
                <a:gd name="connsiteY23" fmla="*/ 114275 h 1047604"/>
                <a:gd name="connsiteX24" fmla="*/ 115420 w 1101375"/>
                <a:gd name="connsiteY24" fmla="*/ 153674 h 1047604"/>
                <a:gd name="connsiteX25" fmla="*/ 115420 w 1101375"/>
                <a:gd name="connsiteY25" fmla="*/ 678135 h 1047604"/>
                <a:gd name="connsiteX26" fmla="*/ 160568 w 1101375"/>
                <a:gd name="connsiteY26" fmla="*/ 720199 h 1047604"/>
                <a:gd name="connsiteX27" fmla="*/ 253056 w 1101375"/>
                <a:gd name="connsiteY27" fmla="*/ 721055 h 1047604"/>
                <a:gd name="connsiteX28" fmla="*/ 297919 w 1101375"/>
                <a:gd name="connsiteY28" fmla="*/ 794143 h 1047604"/>
                <a:gd name="connsiteX29" fmla="*/ 287156 w 1101375"/>
                <a:gd name="connsiteY29" fmla="*/ 823739 h 104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375" h="1047604">
                  <a:moveTo>
                    <a:pt x="1101543" y="727526"/>
                  </a:moveTo>
                  <a:cubicBezTo>
                    <a:pt x="1072968" y="806990"/>
                    <a:pt x="1014389" y="835445"/>
                    <a:pt x="932188" y="833637"/>
                  </a:cubicBezTo>
                  <a:cubicBezTo>
                    <a:pt x="797696" y="830687"/>
                    <a:pt x="663107" y="832114"/>
                    <a:pt x="528614" y="833637"/>
                  </a:cubicBezTo>
                  <a:cubicBezTo>
                    <a:pt x="507743" y="834222"/>
                    <a:pt x="487412" y="840401"/>
                    <a:pt x="469750" y="851528"/>
                  </a:cubicBezTo>
                  <a:cubicBezTo>
                    <a:pt x="376690" y="911292"/>
                    <a:pt x="285727" y="974292"/>
                    <a:pt x="192191" y="1033391"/>
                  </a:cubicBezTo>
                  <a:cubicBezTo>
                    <a:pt x="172355" y="1045230"/>
                    <a:pt x="149073" y="1049963"/>
                    <a:pt x="126183" y="1046809"/>
                  </a:cubicBezTo>
                  <a:cubicBezTo>
                    <a:pt x="94465" y="1041385"/>
                    <a:pt x="81606" y="1003223"/>
                    <a:pt x="96084" y="968202"/>
                  </a:cubicBezTo>
                  <a:cubicBezTo>
                    <a:pt x="114181" y="924520"/>
                    <a:pt x="134184" y="881696"/>
                    <a:pt x="154472" y="836301"/>
                  </a:cubicBezTo>
                  <a:cubicBezTo>
                    <a:pt x="135422" y="833256"/>
                    <a:pt x="120659" y="831448"/>
                    <a:pt x="105800" y="828307"/>
                  </a:cubicBezTo>
                  <a:cubicBezTo>
                    <a:pt x="45825" y="817291"/>
                    <a:pt x="1972" y="765510"/>
                    <a:pt x="1025" y="704591"/>
                  </a:cubicBezTo>
                  <a:cubicBezTo>
                    <a:pt x="-119" y="513117"/>
                    <a:pt x="-119" y="321642"/>
                    <a:pt x="1025" y="130168"/>
                  </a:cubicBezTo>
                  <a:cubicBezTo>
                    <a:pt x="1596" y="53464"/>
                    <a:pt x="61889" y="1218"/>
                    <a:pt x="146471" y="1027"/>
                  </a:cubicBezTo>
                  <a:cubicBezTo>
                    <a:pt x="351132" y="647"/>
                    <a:pt x="555856" y="647"/>
                    <a:pt x="760643" y="1027"/>
                  </a:cubicBezTo>
                  <a:cubicBezTo>
                    <a:pt x="819032" y="1027"/>
                    <a:pt x="877420" y="3216"/>
                    <a:pt x="935618" y="456"/>
                  </a:cubicBezTo>
                  <a:cubicBezTo>
                    <a:pt x="1017056" y="-3350"/>
                    <a:pt x="1073159" y="29006"/>
                    <a:pt x="1101353" y="106281"/>
                  </a:cubicBezTo>
                  <a:close/>
                  <a:moveTo>
                    <a:pt x="287156" y="823739"/>
                  </a:moveTo>
                  <a:lnTo>
                    <a:pt x="291823" y="830020"/>
                  </a:lnTo>
                  <a:cubicBezTo>
                    <a:pt x="338305" y="799472"/>
                    <a:pt x="383930" y="767401"/>
                    <a:pt x="431745" y="739041"/>
                  </a:cubicBezTo>
                  <a:cubicBezTo>
                    <a:pt x="450711" y="727552"/>
                    <a:pt x="472262" y="721007"/>
                    <a:pt x="494420" y="720008"/>
                  </a:cubicBezTo>
                  <a:cubicBezTo>
                    <a:pt x="644343" y="718486"/>
                    <a:pt x="794362" y="718676"/>
                    <a:pt x="944285" y="720008"/>
                  </a:cubicBezTo>
                  <a:cubicBezTo>
                    <a:pt x="974384" y="720008"/>
                    <a:pt x="987053" y="711158"/>
                    <a:pt x="986862" y="679277"/>
                  </a:cubicBezTo>
                  <a:cubicBezTo>
                    <a:pt x="985783" y="504425"/>
                    <a:pt x="985782" y="329605"/>
                    <a:pt x="986862" y="154816"/>
                  </a:cubicBezTo>
                  <a:cubicBezTo>
                    <a:pt x="986862" y="126266"/>
                    <a:pt x="978004" y="114180"/>
                    <a:pt x="947905" y="114275"/>
                  </a:cubicBezTo>
                  <a:cubicBezTo>
                    <a:pt x="683681" y="115037"/>
                    <a:pt x="419426" y="115037"/>
                    <a:pt x="155139" y="114275"/>
                  </a:cubicBezTo>
                  <a:cubicBezTo>
                    <a:pt x="126564" y="114275"/>
                    <a:pt x="115229" y="123792"/>
                    <a:pt x="115420" y="153674"/>
                  </a:cubicBezTo>
                  <a:cubicBezTo>
                    <a:pt x="116372" y="328494"/>
                    <a:pt x="116658" y="503315"/>
                    <a:pt x="115420" y="678135"/>
                  </a:cubicBezTo>
                  <a:cubicBezTo>
                    <a:pt x="115420" y="713061"/>
                    <a:pt x="130279" y="721245"/>
                    <a:pt x="160568" y="720199"/>
                  </a:cubicBezTo>
                  <a:cubicBezTo>
                    <a:pt x="191371" y="718008"/>
                    <a:pt x="222300" y="718294"/>
                    <a:pt x="253056" y="721055"/>
                  </a:cubicBezTo>
                  <a:cubicBezTo>
                    <a:pt x="292109" y="725909"/>
                    <a:pt x="309158" y="756552"/>
                    <a:pt x="297919" y="794143"/>
                  </a:cubicBezTo>
                  <a:cubicBezTo>
                    <a:pt x="294680" y="804040"/>
                    <a:pt x="290680" y="813842"/>
                    <a:pt x="287156" y="823739"/>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6E6EF13F-72D1-4E42-9550-635AEB10184F}"/>
                </a:ext>
              </a:extLst>
            </p:cNvPr>
            <p:cNvSpPr/>
            <p:nvPr/>
          </p:nvSpPr>
          <p:spPr>
            <a:xfrm>
              <a:off x="5370138" y="1984281"/>
              <a:ext cx="695002" cy="116705"/>
            </a:xfrm>
            <a:custGeom>
              <a:avLst/>
              <a:gdLst>
                <a:gd name="connsiteX0" fmla="*/ 348553 w 695002"/>
                <a:gd name="connsiteY0" fmla="*/ 116355 h 116705"/>
                <a:gd name="connsiteX1" fmla="*/ 66518 w 695002"/>
                <a:gd name="connsiteY1" fmla="*/ 116355 h 116705"/>
                <a:gd name="connsiteX2" fmla="*/ 2319 w 695002"/>
                <a:gd name="connsiteY2" fmla="*/ 44124 h 116705"/>
                <a:gd name="connsiteX3" fmla="*/ 66804 w 695002"/>
                <a:gd name="connsiteY3" fmla="*/ 157 h 116705"/>
                <a:gd name="connsiteX4" fmla="*/ 309596 w 695002"/>
                <a:gd name="connsiteY4" fmla="*/ 157 h 116705"/>
                <a:gd name="connsiteX5" fmla="*/ 627445 w 695002"/>
                <a:gd name="connsiteY5" fmla="*/ 157 h 116705"/>
                <a:gd name="connsiteX6" fmla="*/ 692787 w 695002"/>
                <a:gd name="connsiteY6" fmla="*/ 42696 h 116705"/>
                <a:gd name="connsiteX7" fmla="*/ 630684 w 695002"/>
                <a:gd name="connsiteY7" fmla="*/ 116355 h 116705"/>
                <a:gd name="connsiteX8" fmla="*/ 377128 w 695002"/>
                <a:gd name="connsiteY8" fmla="*/ 116355 h 1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002" h="116705">
                  <a:moveTo>
                    <a:pt x="348553" y="116355"/>
                  </a:moveTo>
                  <a:cubicBezTo>
                    <a:pt x="254541" y="116355"/>
                    <a:pt x="160530" y="117021"/>
                    <a:pt x="66518" y="116355"/>
                  </a:cubicBezTo>
                  <a:cubicBezTo>
                    <a:pt x="18893" y="116355"/>
                    <a:pt x="-7872" y="84665"/>
                    <a:pt x="2319" y="44124"/>
                  </a:cubicBezTo>
                  <a:cubicBezTo>
                    <a:pt x="10797" y="10435"/>
                    <a:pt x="35276" y="157"/>
                    <a:pt x="66804" y="157"/>
                  </a:cubicBezTo>
                  <a:cubicBezTo>
                    <a:pt x="147766" y="157"/>
                    <a:pt x="228697" y="157"/>
                    <a:pt x="309596" y="157"/>
                  </a:cubicBezTo>
                  <a:lnTo>
                    <a:pt x="627445" y="157"/>
                  </a:lnTo>
                  <a:cubicBezTo>
                    <a:pt x="658401" y="157"/>
                    <a:pt x="684595" y="8246"/>
                    <a:pt x="692787" y="42696"/>
                  </a:cubicBezTo>
                  <a:cubicBezTo>
                    <a:pt x="703264" y="84760"/>
                    <a:pt x="678595" y="115594"/>
                    <a:pt x="630684" y="116355"/>
                  </a:cubicBezTo>
                  <a:cubicBezTo>
                    <a:pt x="546197" y="117497"/>
                    <a:pt x="461615" y="116355"/>
                    <a:pt x="377128" y="116355"/>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8E396F3-0BCB-B34E-A8D3-E4F14FE34B0D}"/>
                </a:ext>
              </a:extLst>
            </p:cNvPr>
            <p:cNvSpPr/>
            <p:nvPr/>
          </p:nvSpPr>
          <p:spPr>
            <a:xfrm>
              <a:off x="5370368" y="1804226"/>
              <a:ext cx="695066" cy="113397"/>
            </a:xfrm>
            <a:custGeom>
              <a:avLst/>
              <a:gdLst>
                <a:gd name="connsiteX0" fmla="*/ 347180 w 695066"/>
                <a:gd name="connsiteY0" fmla="*/ 113500 h 113397"/>
                <a:gd name="connsiteX1" fmla="*/ 68574 w 695066"/>
                <a:gd name="connsiteY1" fmla="*/ 113500 h 113397"/>
                <a:gd name="connsiteX2" fmla="*/ 184 w 695066"/>
                <a:gd name="connsiteY2" fmla="*/ 58304 h 113397"/>
                <a:gd name="connsiteX3" fmla="*/ 70002 w 695066"/>
                <a:gd name="connsiteY3" fmla="*/ 157 h 113397"/>
                <a:gd name="connsiteX4" fmla="*/ 627120 w 695066"/>
                <a:gd name="connsiteY4" fmla="*/ 157 h 113397"/>
                <a:gd name="connsiteX5" fmla="*/ 695223 w 695066"/>
                <a:gd name="connsiteY5" fmla="*/ 56115 h 113397"/>
                <a:gd name="connsiteX6" fmla="*/ 625786 w 695066"/>
                <a:gd name="connsiteY6" fmla="*/ 113215 h 113397"/>
                <a:gd name="connsiteX7" fmla="*/ 347180 w 695066"/>
                <a:gd name="connsiteY7" fmla="*/ 113500 h 11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066" h="113397">
                  <a:moveTo>
                    <a:pt x="347180" y="113500"/>
                  </a:moveTo>
                  <a:cubicBezTo>
                    <a:pt x="254343" y="113500"/>
                    <a:pt x="161474" y="113500"/>
                    <a:pt x="68574" y="113500"/>
                  </a:cubicBezTo>
                  <a:cubicBezTo>
                    <a:pt x="24663" y="113500"/>
                    <a:pt x="946" y="93801"/>
                    <a:pt x="184" y="58304"/>
                  </a:cubicBezTo>
                  <a:cubicBezTo>
                    <a:pt x="-578" y="22807"/>
                    <a:pt x="24663" y="157"/>
                    <a:pt x="70002" y="157"/>
                  </a:cubicBezTo>
                  <a:cubicBezTo>
                    <a:pt x="255740" y="157"/>
                    <a:pt x="441446" y="157"/>
                    <a:pt x="627120" y="157"/>
                  </a:cubicBezTo>
                  <a:cubicBezTo>
                    <a:pt x="670744" y="157"/>
                    <a:pt x="694557" y="20523"/>
                    <a:pt x="695223" y="56115"/>
                  </a:cubicBezTo>
                  <a:cubicBezTo>
                    <a:pt x="695795" y="93420"/>
                    <a:pt x="672078" y="113215"/>
                    <a:pt x="625786" y="113215"/>
                  </a:cubicBezTo>
                  <a:cubicBezTo>
                    <a:pt x="532759" y="113532"/>
                    <a:pt x="439890" y="113627"/>
                    <a:pt x="347180" y="113500"/>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A187207F-779E-1246-8792-C9F37B0A7B90}"/>
                </a:ext>
              </a:extLst>
            </p:cNvPr>
            <p:cNvSpPr/>
            <p:nvPr/>
          </p:nvSpPr>
          <p:spPr>
            <a:xfrm>
              <a:off x="5486395" y="2166450"/>
              <a:ext cx="462353" cy="114083"/>
            </a:xfrm>
            <a:custGeom>
              <a:avLst/>
              <a:gdLst>
                <a:gd name="connsiteX0" fmla="*/ 235058 w 462353"/>
                <a:gd name="connsiteY0" fmla="*/ 326 h 114083"/>
                <a:gd name="connsiteX1" fmla="*/ 398984 w 462353"/>
                <a:gd name="connsiteY1" fmla="*/ 326 h 114083"/>
                <a:gd name="connsiteX2" fmla="*/ 462515 w 462353"/>
                <a:gd name="connsiteY2" fmla="*/ 55618 h 114083"/>
                <a:gd name="connsiteX3" fmla="*/ 400984 w 462353"/>
                <a:gd name="connsiteY3" fmla="*/ 113669 h 114083"/>
                <a:gd name="connsiteX4" fmla="*/ 62465 w 462353"/>
                <a:gd name="connsiteY4" fmla="*/ 113669 h 114083"/>
                <a:gd name="connsiteX5" fmla="*/ 172 w 462353"/>
                <a:gd name="connsiteY5" fmla="*/ 55808 h 114083"/>
                <a:gd name="connsiteX6" fmla="*/ 64085 w 462353"/>
                <a:gd name="connsiteY6" fmla="*/ 326 h 114083"/>
                <a:gd name="connsiteX7" fmla="*/ 235058 w 462353"/>
                <a:gd name="connsiteY7" fmla="*/ 326 h 11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53" h="114083">
                  <a:moveTo>
                    <a:pt x="235058" y="326"/>
                  </a:moveTo>
                  <a:cubicBezTo>
                    <a:pt x="289732" y="326"/>
                    <a:pt x="344310" y="326"/>
                    <a:pt x="398984" y="326"/>
                  </a:cubicBezTo>
                  <a:cubicBezTo>
                    <a:pt x="440703" y="326"/>
                    <a:pt x="462134" y="19931"/>
                    <a:pt x="462515" y="55618"/>
                  </a:cubicBezTo>
                  <a:cubicBezTo>
                    <a:pt x="462896" y="91305"/>
                    <a:pt x="441370" y="113289"/>
                    <a:pt x="400984" y="113669"/>
                  </a:cubicBezTo>
                  <a:cubicBezTo>
                    <a:pt x="288081" y="114431"/>
                    <a:pt x="175241" y="114431"/>
                    <a:pt x="62465" y="113669"/>
                  </a:cubicBezTo>
                  <a:cubicBezTo>
                    <a:pt x="22651" y="113669"/>
                    <a:pt x="-209" y="90544"/>
                    <a:pt x="172" y="55808"/>
                  </a:cubicBezTo>
                  <a:cubicBezTo>
                    <a:pt x="553" y="21073"/>
                    <a:pt x="23032" y="707"/>
                    <a:pt x="64085" y="326"/>
                  </a:cubicBezTo>
                  <a:cubicBezTo>
                    <a:pt x="121044" y="-54"/>
                    <a:pt x="178099" y="326"/>
                    <a:pt x="235058" y="32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77473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F89B86-5447-4543-A3EE-CDF144CB94EC}"/>
              </a:ext>
            </a:extLst>
          </p:cNvPr>
          <p:cNvSpPr txBox="1"/>
          <p:nvPr/>
        </p:nvSpPr>
        <p:spPr>
          <a:xfrm>
            <a:off x="431800" y="379681"/>
            <a:ext cx="5703824" cy="1969770"/>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The importance of providing information during an outbreak or emergency</a:t>
            </a:r>
          </a:p>
        </p:txBody>
      </p:sp>
      <p:sp>
        <p:nvSpPr>
          <p:cNvPr id="10" name="TextBox 9">
            <a:extLst>
              <a:ext uri="{FF2B5EF4-FFF2-40B4-BE49-F238E27FC236}">
                <a16:creationId xmlns:a16="http://schemas.microsoft.com/office/drawing/2014/main" id="{5EC44EE5-8B97-1B4A-AB72-927EA8606FF5}"/>
              </a:ext>
            </a:extLst>
          </p:cNvPr>
          <p:cNvSpPr txBox="1"/>
          <p:nvPr/>
        </p:nvSpPr>
        <p:spPr>
          <a:xfrm>
            <a:off x="431799" y="2713055"/>
            <a:ext cx="4368801" cy="3668695"/>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What does the population need during a public health emergency?</a:t>
            </a:r>
          </a:p>
          <a:p>
            <a:pPr>
              <a:spcAft>
                <a:spcPts val="1200"/>
              </a:spcAft>
            </a:pPr>
            <a:endParaRPr lang="en-GB" sz="1600" b="1" dirty="0" err="1">
              <a:solidFill>
                <a:schemeClr val="tx1"/>
              </a:solidFill>
            </a:endParaRPr>
          </a:p>
          <a:p>
            <a:pPr>
              <a:spcAft>
                <a:spcPts val="1200"/>
              </a:spcAft>
            </a:pPr>
            <a:r>
              <a:rPr lang="en-GB" sz="1600" b="1" dirty="0" err="1">
                <a:solidFill>
                  <a:schemeClr val="tx1"/>
                </a:solidFill>
              </a:rPr>
              <a:t>INFORMATION</a:t>
            </a:r>
          </a:p>
          <a:p>
            <a:pPr marL="285750" indent="-285750">
              <a:spcAft>
                <a:spcPts val="1200"/>
              </a:spcAft>
              <a:buFont typeface="Arial" panose="020B0604020202020204" pitchFamily="34" charset="0"/>
              <a:buChar char="•"/>
            </a:pPr>
            <a:r>
              <a:rPr lang="en-GB" sz="1600" dirty="0" err="1">
                <a:solidFill>
                  <a:schemeClr val="tx1"/>
                </a:solidFill>
              </a:rPr>
              <a:t>What happened and/or what might happen?</a:t>
            </a:r>
          </a:p>
          <a:p>
            <a:pPr marL="285750" indent="-285750">
              <a:spcAft>
                <a:spcPts val="1200"/>
              </a:spcAft>
              <a:buFont typeface="Arial" panose="020B0604020202020204" pitchFamily="34" charset="0"/>
              <a:buChar char="•"/>
            </a:pPr>
            <a:r>
              <a:rPr lang="en-GB" sz="1600" dirty="0" err="1">
                <a:solidFill>
                  <a:schemeClr val="tx1"/>
                </a:solidFill>
              </a:rPr>
              <a:t>What other risks might emerge?</a:t>
            </a:r>
          </a:p>
          <a:p>
            <a:pPr marL="285750" indent="-285750">
              <a:spcAft>
                <a:spcPts val="1200"/>
              </a:spcAft>
              <a:buFont typeface="Arial" panose="020B0604020202020204" pitchFamily="34" charset="0"/>
              <a:buChar char="•"/>
            </a:pPr>
            <a:r>
              <a:rPr lang="en-GB" sz="1600" dirty="0" err="1">
                <a:solidFill>
                  <a:schemeClr val="tx1"/>
                </a:solidFill>
              </a:rPr>
              <a:t>How can I protect my life and my family’s lives?</a:t>
            </a:r>
          </a:p>
        </p:txBody>
      </p:sp>
      <p:sp>
        <p:nvSpPr>
          <p:cNvPr id="11" name="Graphic 24">
            <a:extLst>
              <a:ext uri="{FF2B5EF4-FFF2-40B4-BE49-F238E27FC236}">
                <a16:creationId xmlns:a16="http://schemas.microsoft.com/office/drawing/2014/main" id="{0454A0BE-19AE-DD4E-8549-71622AF9AF06}"/>
              </a:ext>
            </a:extLst>
          </p:cNvPr>
          <p:cNvSpPr>
            <a:spLocks noChangeAspect="1"/>
          </p:cNvSpPr>
          <p:nvPr/>
        </p:nvSpPr>
        <p:spPr>
          <a:xfrm>
            <a:off x="7110509" y="1989000"/>
            <a:ext cx="1440000" cy="1440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128979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39D5E-9EE4-AA4B-AB20-E65305022F33}"/>
              </a:ext>
            </a:extLst>
          </p:cNvPr>
          <p:cNvSpPr txBox="1"/>
          <p:nvPr/>
        </p:nvSpPr>
        <p:spPr>
          <a:xfrm>
            <a:off x="431799" y="379681"/>
            <a:ext cx="553692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Prepare for interviews</a:t>
            </a:r>
          </a:p>
        </p:txBody>
      </p:sp>
      <p:sp>
        <p:nvSpPr>
          <p:cNvPr id="3" name="TextBox 2">
            <a:extLst>
              <a:ext uri="{FF2B5EF4-FFF2-40B4-BE49-F238E27FC236}">
                <a16:creationId xmlns:a16="http://schemas.microsoft.com/office/drawing/2014/main" id="{6D020B05-5758-724C-867A-DC1AFD590F52}"/>
              </a:ext>
            </a:extLst>
          </p:cNvPr>
          <p:cNvSpPr txBox="1"/>
          <p:nvPr/>
        </p:nvSpPr>
        <p:spPr>
          <a:xfrm>
            <a:off x="431800" y="1464707"/>
            <a:ext cx="4525212" cy="4917043"/>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What is the line of questioning? </a:t>
            </a:r>
          </a:p>
          <a:p>
            <a:pPr marL="285750" indent="-285750">
              <a:spcAft>
                <a:spcPts val="1200"/>
              </a:spcAft>
              <a:buFont typeface="Arial" panose="020B0604020202020204" pitchFamily="34" charset="0"/>
              <a:buChar char="•"/>
            </a:pPr>
            <a:r>
              <a:rPr lang="en-GB" sz="1600" dirty="0" err="1">
                <a:solidFill>
                  <a:schemeClr val="tx1"/>
                </a:solidFill>
              </a:rPr>
              <a:t>Who is the journalist? Who is their audience? </a:t>
            </a:r>
          </a:p>
          <a:p>
            <a:pPr marL="285750" indent="-285750">
              <a:spcAft>
                <a:spcPts val="1200"/>
              </a:spcAft>
              <a:buFont typeface="Arial" panose="020B0604020202020204" pitchFamily="34" charset="0"/>
              <a:buChar char="•"/>
            </a:pPr>
            <a:r>
              <a:rPr lang="en-GB" sz="1600" dirty="0" err="1">
                <a:solidFill>
                  <a:schemeClr val="tx1"/>
                </a:solidFill>
              </a:rPr>
              <a:t>Are they informed? Have they criticized your work before? </a:t>
            </a:r>
          </a:p>
          <a:p>
            <a:pPr marL="285750" indent="-285750">
              <a:spcAft>
                <a:spcPts val="1200"/>
              </a:spcAft>
              <a:buFont typeface="Arial" panose="020B0604020202020204" pitchFamily="34" charset="0"/>
              <a:buChar char="•"/>
            </a:pPr>
            <a:r>
              <a:rPr lang="en-GB" sz="1600" dirty="0" err="1">
                <a:solidFill>
                  <a:schemeClr val="tx1"/>
                </a:solidFill>
              </a:rPr>
              <a:t>Is this an interview I should accept? </a:t>
            </a:r>
          </a:p>
          <a:p>
            <a:pPr marL="285750" indent="-285750">
              <a:spcAft>
                <a:spcPts val="1200"/>
              </a:spcAft>
              <a:buFont typeface="Arial" panose="020B0604020202020204" pitchFamily="34" charset="0"/>
              <a:buChar char="•"/>
            </a:pPr>
            <a:r>
              <a:rPr lang="en-GB" sz="1600" dirty="0" err="1">
                <a:solidFill>
                  <a:schemeClr val="tx1"/>
                </a:solidFill>
              </a:rPr>
              <a:t> WHAT ARE </a:t>
            </a:r>
            <a:r>
              <a:rPr lang="en-GB" sz="1600" b="1" dirty="0" err="1">
                <a:solidFill>
                  <a:schemeClr val="tx1"/>
                </a:solidFill>
              </a:rPr>
              <a:t>YOUR</a:t>
            </a:r>
            <a:r>
              <a:rPr lang="en-GB" sz="1600" dirty="0" err="1">
                <a:solidFill>
                  <a:schemeClr val="tx1"/>
                </a:solidFill>
              </a:rPr>
              <a:t> MESSAGES?</a:t>
            </a:r>
          </a:p>
        </p:txBody>
      </p:sp>
      <p:grpSp>
        <p:nvGrpSpPr>
          <p:cNvPr id="6" name="Graphic 4">
            <a:extLst>
              <a:ext uri="{FF2B5EF4-FFF2-40B4-BE49-F238E27FC236}">
                <a16:creationId xmlns:a16="http://schemas.microsoft.com/office/drawing/2014/main" id="{54104663-C041-4A4F-8FCC-B5321FCB393B}"/>
              </a:ext>
            </a:extLst>
          </p:cNvPr>
          <p:cNvGrpSpPr>
            <a:grpSpLocks noChangeAspect="1"/>
          </p:cNvGrpSpPr>
          <p:nvPr/>
        </p:nvGrpSpPr>
        <p:grpSpPr>
          <a:xfrm>
            <a:off x="7063991" y="1909187"/>
            <a:ext cx="1440000" cy="1440000"/>
            <a:chOff x="2743200" y="1600200"/>
            <a:chExt cx="3657600" cy="3657600"/>
          </a:xfrm>
          <a:solidFill>
            <a:schemeClr val="bg1"/>
          </a:solidFill>
        </p:grpSpPr>
        <p:sp>
          <p:nvSpPr>
            <p:cNvPr id="7" name="Freeform 6">
              <a:extLst>
                <a:ext uri="{FF2B5EF4-FFF2-40B4-BE49-F238E27FC236}">
                  <a16:creationId xmlns:a16="http://schemas.microsoft.com/office/drawing/2014/main" id="{F505A0A5-8D14-E641-AB2C-804C2F01850A}"/>
                </a:ext>
              </a:extLst>
            </p:cNvPr>
            <p:cNvSpPr/>
            <p:nvPr/>
          </p:nvSpPr>
          <p:spPr>
            <a:xfrm>
              <a:off x="2743485" y="1600009"/>
              <a:ext cx="1607059" cy="1577932"/>
            </a:xfrm>
            <a:custGeom>
              <a:avLst/>
              <a:gdLst>
                <a:gd name="connsiteX0" fmla="*/ 1378625 w 1607059"/>
                <a:gd name="connsiteY0" fmla="*/ 350 h 1577932"/>
                <a:gd name="connsiteX1" fmla="*/ 1428727 w 1607059"/>
                <a:gd name="connsiteY1" fmla="*/ 16924 h 1577932"/>
                <a:gd name="connsiteX2" fmla="*/ 1605320 w 1607059"/>
                <a:gd name="connsiteY2" fmla="*/ 266479 h 1577932"/>
                <a:gd name="connsiteX3" fmla="*/ 1605320 w 1607059"/>
                <a:gd name="connsiteY3" fmla="*/ 977139 h 1577932"/>
                <a:gd name="connsiteX4" fmla="*/ 1330238 w 1607059"/>
                <a:gd name="connsiteY4" fmla="*/ 1243363 h 1577932"/>
                <a:gd name="connsiteX5" fmla="*/ 1298139 w 1607059"/>
                <a:gd name="connsiteY5" fmla="*/ 1243363 h 1577932"/>
                <a:gd name="connsiteX6" fmla="*/ 1084970 w 1607059"/>
                <a:gd name="connsiteY6" fmla="*/ 1248601 h 1577932"/>
                <a:gd name="connsiteX7" fmla="*/ 896756 w 1607059"/>
                <a:gd name="connsiteY7" fmla="*/ 1348138 h 1577932"/>
                <a:gd name="connsiteX8" fmla="*/ 519470 w 1607059"/>
                <a:gd name="connsiteY8" fmla="*/ 1557688 h 1577932"/>
                <a:gd name="connsiteX9" fmla="*/ 375833 w 1607059"/>
                <a:gd name="connsiteY9" fmla="*/ 1552068 h 1577932"/>
                <a:gd name="connsiteX10" fmla="*/ 332685 w 1607059"/>
                <a:gd name="connsiteY10" fmla="*/ 1415098 h 1577932"/>
                <a:gd name="connsiteX11" fmla="*/ 386978 w 1607059"/>
                <a:gd name="connsiteY11" fmla="*/ 1242886 h 1577932"/>
                <a:gd name="connsiteX12" fmla="*/ 297538 w 1607059"/>
                <a:gd name="connsiteY12" fmla="*/ 1242886 h 1577932"/>
                <a:gd name="connsiteX13" fmla="*/ 4358 w 1607059"/>
                <a:gd name="connsiteY13" fmla="*/ 1020192 h 1577932"/>
                <a:gd name="connsiteX14" fmla="*/ 167 w 1607059"/>
                <a:gd name="connsiteY14" fmla="*/ 1014572 h 1577932"/>
                <a:gd name="connsiteX15" fmla="*/ 167 w 1607059"/>
                <a:gd name="connsiteY15" fmla="*/ 228760 h 1577932"/>
                <a:gd name="connsiteX16" fmla="*/ 89702 w 1607059"/>
                <a:gd name="connsiteY16" fmla="*/ 72550 h 1577932"/>
                <a:gd name="connsiteX17" fmla="*/ 228767 w 1607059"/>
                <a:gd name="connsiteY17" fmla="*/ 160 h 1577932"/>
                <a:gd name="connsiteX18" fmla="*/ 805506 w 1607059"/>
                <a:gd name="connsiteY18" fmla="*/ 107506 h 1577932"/>
                <a:gd name="connsiteX19" fmla="*/ 280583 w 1607059"/>
                <a:gd name="connsiteY19" fmla="*/ 107506 h 1577932"/>
                <a:gd name="connsiteX20" fmla="*/ 107133 w 1607059"/>
                <a:gd name="connsiteY20" fmla="*/ 278956 h 1577932"/>
                <a:gd name="connsiteX21" fmla="*/ 107133 w 1607059"/>
                <a:gd name="connsiteY21" fmla="*/ 964756 h 1577932"/>
                <a:gd name="connsiteX22" fmla="*/ 277345 w 1607059"/>
                <a:gd name="connsiteY22" fmla="*/ 1136206 h 1577932"/>
                <a:gd name="connsiteX23" fmla="*/ 448795 w 1607059"/>
                <a:gd name="connsiteY23" fmla="*/ 1136206 h 1577932"/>
                <a:gd name="connsiteX24" fmla="*/ 507659 w 1607059"/>
                <a:gd name="connsiteY24" fmla="*/ 1218026 h 1577932"/>
                <a:gd name="connsiteX25" fmla="*/ 442413 w 1607059"/>
                <a:gd name="connsiteY25" fmla="*/ 1425385 h 1577932"/>
                <a:gd name="connsiteX26" fmla="*/ 439746 w 1607059"/>
                <a:gd name="connsiteY26" fmla="*/ 1465581 h 1577932"/>
                <a:gd name="connsiteX27" fmla="*/ 481084 w 1607059"/>
                <a:gd name="connsiteY27" fmla="*/ 1456056 h 1577932"/>
                <a:gd name="connsiteX28" fmla="*/ 1024010 w 1607059"/>
                <a:gd name="connsiteY28" fmla="*/ 1155637 h 1577932"/>
                <a:gd name="connsiteX29" fmla="*/ 1097924 w 1607059"/>
                <a:gd name="connsiteY29" fmla="*/ 1136587 h 1577932"/>
                <a:gd name="connsiteX30" fmla="*/ 1319285 w 1607059"/>
                <a:gd name="connsiteY30" fmla="*/ 1135635 h 1577932"/>
                <a:gd name="connsiteX31" fmla="*/ 1498926 w 1607059"/>
                <a:gd name="connsiteY31" fmla="*/ 955708 h 1577932"/>
                <a:gd name="connsiteX32" fmla="*/ 1498926 w 1607059"/>
                <a:gd name="connsiteY32" fmla="*/ 288005 h 1577932"/>
                <a:gd name="connsiteX33" fmla="*/ 1319570 w 1607059"/>
                <a:gd name="connsiteY33" fmla="*/ 107601 h 1577932"/>
                <a:gd name="connsiteX34" fmla="*/ 805506 w 1607059"/>
                <a:gd name="connsiteY34" fmla="*/ 107506 h 157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7059" h="1577932">
                  <a:moveTo>
                    <a:pt x="1378625" y="350"/>
                  </a:moveTo>
                  <a:cubicBezTo>
                    <a:pt x="1395294" y="5875"/>
                    <a:pt x="1412153" y="10923"/>
                    <a:pt x="1428727" y="16924"/>
                  </a:cubicBezTo>
                  <a:cubicBezTo>
                    <a:pt x="1533911" y="55092"/>
                    <a:pt x="1604317" y="154587"/>
                    <a:pt x="1605320" y="266479"/>
                  </a:cubicBezTo>
                  <a:cubicBezTo>
                    <a:pt x="1607416" y="503365"/>
                    <a:pt x="1608273" y="740347"/>
                    <a:pt x="1605320" y="977139"/>
                  </a:cubicBezTo>
                  <a:cubicBezTo>
                    <a:pt x="1603130" y="1129063"/>
                    <a:pt x="1483210" y="1241553"/>
                    <a:pt x="1330238" y="1243363"/>
                  </a:cubicBezTo>
                  <a:cubicBezTo>
                    <a:pt x="1319570" y="1243363"/>
                    <a:pt x="1308807" y="1243363"/>
                    <a:pt x="1298139" y="1243363"/>
                  </a:cubicBezTo>
                  <a:cubicBezTo>
                    <a:pt x="1226702" y="1243839"/>
                    <a:pt x="1151835" y="1231075"/>
                    <a:pt x="1084970" y="1248601"/>
                  </a:cubicBezTo>
                  <a:cubicBezTo>
                    <a:pt x="1018104" y="1266127"/>
                    <a:pt x="959049" y="1313467"/>
                    <a:pt x="896756" y="1348138"/>
                  </a:cubicBezTo>
                  <a:cubicBezTo>
                    <a:pt x="770962" y="1417988"/>
                    <a:pt x="645200" y="1487838"/>
                    <a:pt x="519470" y="1557688"/>
                  </a:cubicBezTo>
                  <a:cubicBezTo>
                    <a:pt x="470131" y="1585310"/>
                    <a:pt x="422125" y="1586263"/>
                    <a:pt x="375833" y="1552068"/>
                  </a:cubicBezTo>
                  <a:cubicBezTo>
                    <a:pt x="332971" y="1520445"/>
                    <a:pt x="316588" y="1469391"/>
                    <a:pt x="332685" y="1415098"/>
                  </a:cubicBezTo>
                  <a:cubicBezTo>
                    <a:pt x="348782" y="1360806"/>
                    <a:pt x="367547" y="1304323"/>
                    <a:pt x="386978" y="1242886"/>
                  </a:cubicBezTo>
                  <a:lnTo>
                    <a:pt x="297538" y="1242886"/>
                  </a:lnTo>
                  <a:cubicBezTo>
                    <a:pt x="139613" y="1242886"/>
                    <a:pt x="47316" y="1172782"/>
                    <a:pt x="4358" y="1020192"/>
                  </a:cubicBezTo>
                  <a:cubicBezTo>
                    <a:pt x="3787" y="1018096"/>
                    <a:pt x="1596" y="1016382"/>
                    <a:pt x="167" y="1014572"/>
                  </a:cubicBezTo>
                  <a:lnTo>
                    <a:pt x="167" y="228760"/>
                  </a:lnTo>
                  <a:cubicBezTo>
                    <a:pt x="17407" y="169324"/>
                    <a:pt x="37410" y="109126"/>
                    <a:pt x="89702" y="72550"/>
                  </a:cubicBezTo>
                  <a:cubicBezTo>
                    <a:pt x="132089" y="42736"/>
                    <a:pt x="182095" y="23877"/>
                    <a:pt x="228767" y="160"/>
                  </a:cubicBezTo>
                  <a:close/>
                  <a:moveTo>
                    <a:pt x="805506" y="107506"/>
                  </a:moveTo>
                  <a:cubicBezTo>
                    <a:pt x="630500" y="107506"/>
                    <a:pt x="455526" y="107506"/>
                    <a:pt x="280583" y="107506"/>
                  </a:cubicBezTo>
                  <a:cubicBezTo>
                    <a:pt x="176665" y="107506"/>
                    <a:pt x="107324" y="175991"/>
                    <a:pt x="107133" y="278956"/>
                  </a:cubicBezTo>
                  <a:cubicBezTo>
                    <a:pt x="106752" y="507556"/>
                    <a:pt x="106752" y="736156"/>
                    <a:pt x="107133" y="964756"/>
                  </a:cubicBezTo>
                  <a:cubicBezTo>
                    <a:pt x="107133" y="1065912"/>
                    <a:pt x="176665" y="1135349"/>
                    <a:pt x="277345" y="1136206"/>
                  </a:cubicBezTo>
                  <a:cubicBezTo>
                    <a:pt x="334495" y="1136206"/>
                    <a:pt x="391645" y="1136206"/>
                    <a:pt x="448795" y="1136206"/>
                  </a:cubicBezTo>
                  <a:cubicBezTo>
                    <a:pt x="502611" y="1136206"/>
                    <a:pt x="523757" y="1166115"/>
                    <a:pt x="507659" y="1218026"/>
                  </a:cubicBezTo>
                  <a:cubicBezTo>
                    <a:pt x="486133" y="1287178"/>
                    <a:pt x="463463" y="1356043"/>
                    <a:pt x="442413" y="1425385"/>
                  </a:cubicBezTo>
                  <a:cubicBezTo>
                    <a:pt x="439978" y="1438636"/>
                    <a:pt x="439083" y="1452124"/>
                    <a:pt x="439746" y="1465581"/>
                  </a:cubicBezTo>
                  <a:cubicBezTo>
                    <a:pt x="453653" y="1462628"/>
                    <a:pt x="469274" y="1462723"/>
                    <a:pt x="481084" y="1456056"/>
                  </a:cubicBezTo>
                  <a:cubicBezTo>
                    <a:pt x="662060" y="1356139"/>
                    <a:pt x="842558" y="1254888"/>
                    <a:pt x="1024010" y="1155637"/>
                  </a:cubicBezTo>
                  <a:cubicBezTo>
                    <a:pt x="1046882" y="1143758"/>
                    <a:pt x="1072159" y="1137243"/>
                    <a:pt x="1097924" y="1136587"/>
                  </a:cubicBezTo>
                  <a:cubicBezTo>
                    <a:pt x="1171647" y="1134111"/>
                    <a:pt x="1245466" y="1135730"/>
                    <a:pt x="1319285" y="1135635"/>
                  </a:cubicBezTo>
                  <a:cubicBezTo>
                    <a:pt x="1431013" y="1135730"/>
                    <a:pt x="1498831" y="1068484"/>
                    <a:pt x="1498926" y="955708"/>
                  </a:cubicBezTo>
                  <a:cubicBezTo>
                    <a:pt x="1498926" y="733140"/>
                    <a:pt x="1498926" y="510573"/>
                    <a:pt x="1498926" y="288005"/>
                  </a:cubicBezTo>
                  <a:cubicBezTo>
                    <a:pt x="1498926" y="174848"/>
                    <a:pt x="1432251" y="107697"/>
                    <a:pt x="1319570" y="107601"/>
                  </a:cubicBezTo>
                  <a:cubicBezTo>
                    <a:pt x="1148247" y="107411"/>
                    <a:pt x="976893" y="107379"/>
                    <a:pt x="805506" y="107506"/>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30B859B9-32FB-1845-8112-EC712D4AB295}"/>
                </a:ext>
              </a:extLst>
            </p:cNvPr>
            <p:cNvSpPr/>
            <p:nvPr/>
          </p:nvSpPr>
          <p:spPr>
            <a:xfrm>
              <a:off x="4793831" y="1600295"/>
              <a:ext cx="1606968" cy="1575314"/>
            </a:xfrm>
            <a:custGeom>
              <a:avLst/>
              <a:gdLst>
                <a:gd name="connsiteX0" fmla="*/ 1607136 w 1606968"/>
                <a:gd name="connsiteY0" fmla="*/ 364396 h 1575314"/>
                <a:gd name="connsiteX1" fmla="*/ 1536365 w 1606968"/>
                <a:gd name="connsiteY1" fmla="*/ 397352 h 1575314"/>
                <a:gd name="connsiteX2" fmla="*/ 1499694 w 1606968"/>
                <a:gd name="connsiteY2" fmla="*/ 327534 h 1575314"/>
                <a:gd name="connsiteX3" fmla="*/ 1497598 w 1606968"/>
                <a:gd name="connsiteY3" fmla="*/ 245619 h 1575314"/>
                <a:gd name="connsiteX4" fmla="*/ 1328815 w 1606968"/>
                <a:gd name="connsiteY4" fmla="*/ 107316 h 1575314"/>
                <a:gd name="connsiteX5" fmla="*/ 564910 w 1606968"/>
                <a:gd name="connsiteY5" fmla="*/ 107316 h 1575314"/>
                <a:gd name="connsiteX6" fmla="*/ 279160 w 1606968"/>
                <a:gd name="connsiteY6" fmla="*/ 107316 h 1575314"/>
                <a:gd name="connsiteX7" fmla="*/ 107710 w 1606968"/>
                <a:gd name="connsiteY7" fmla="*/ 277813 h 1575314"/>
                <a:gd name="connsiteX8" fmla="*/ 107710 w 1606968"/>
                <a:gd name="connsiteY8" fmla="*/ 963613 h 1575314"/>
                <a:gd name="connsiteX9" fmla="*/ 280779 w 1606968"/>
                <a:gd name="connsiteY9" fmla="*/ 1136016 h 1575314"/>
                <a:gd name="connsiteX10" fmla="*/ 509379 w 1606968"/>
                <a:gd name="connsiteY10" fmla="*/ 1136968 h 1575314"/>
                <a:gd name="connsiteX11" fmla="*/ 583294 w 1606968"/>
                <a:gd name="connsiteY11" fmla="*/ 1156018 h 1575314"/>
                <a:gd name="connsiteX12" fmla="*/ 1119551 w 1606968"/>
                <a:gd name="connsiteY12" fmla="*/ 1453484 h 1575314"/>
                <a:gd name="connsiteX13" fmla="*/ 1135172 w 1606968"/>
                <a:gd name="connsiteY13" fmla="*/ 1462057 h 1575314"/>
                <a:gd name="connsiteX14" fmla="*/ 1164509 w 1606968"/>
                <a:gd name="connsiteY14" fmla="*/ 1467962 h 1575314"/>
                <a:gd name="connsiteX15" fmla="*/ 1167843 w 1606968"/>
                <a:gd name="connsiteY15" fmla="*/ 1435482 h 1575314"/>
                <a:gd name="connsiteX16" fmla="*/ 1100120 w 1606968"/>
                <a:gd name="connsiteY16" fmla="*/ 1221455 h 1575314"/>
                <a:gd name="connsiteX17" fmla="*/ 1093738 w 1606968"/>
                <a:gd name="connsiteY17" fmla="*/ 1183355 h 1575314"/>
                <a:gd name="connsiteX18" fmla="*/ 1150888 w 1606968"/>
                <a:gd name="connsiteY18" fmla="*/ 1136397 h 1575314"/>
                <a:gd name="connsiteX19" fmla="*/ 1318624 w 1606968"/>
                <a:gd name="connsiteY19" fmla="*/ 1136397 h 1575314"/>
                <a:gd name="connsiteX20" fmla="*/ 1499599 w 1606968"/>
                <a:gd name="connsiteY20" fmla="*/ 954088 h 1575314"/>
                <a:gd name="connsiteX21" fmla="*/ 1499599 w 1606968"/>
                <a:gd name="connsiteY21" fmla="*/ 618523 h 1575314"/>
                <a:gd name="connsiteX22" fmla="*/ 1535413 w 1606968"/>
                <a:gd name="connsiteY22" fmla="*/ 548323 h 1575314"/>
                <a:gd name="connsiteX23" fmla="*/ 1606945 w 1606968"/>
                <a:gd name="connsiteY23" fmla="*/ 579470 h 1575314"/>
                <a:gd name="connsiteX24" fmla="*/ 1606945 w 1606968"/>
                <a:gd name="connsiteY24" fmla="*/ 1014477 h 1575314"/>
                <a:gd name="connsiteX25" fmla="*/ 1598944 w 1606968"/>
                <a:gd name="connsiteY25" fmla="*/ 1037432 h 1575314"/>
                <a:gd name="connsiteX26" fmla="*/ 1338340 w 1606968"/>
                <a:gd name="connsiteY26" fmla="*/ 1243077 h 1575314"/>
                <a:gd name="connsiteX27" fmla="*/ 1220135 w 1606968"/>
                <a:gd name="connsiteY27" fmla="*/ 1243077 h 1575314"/>
                <a:gd name="connsiteX28" fmla="*/ 1274237 w 1606968"/>
                <a:gd name="connsiteY28" fmla="*/ 1415384 h 1575314"/>
                <a:gd name="connsiteX29" fmla="*/ 1176130 w 1606968"/>
                <a:gd name="connsiteY29" fmla="*/ 1575023 h 1575314"/>
                <a:gd name="connsiteX30" fmla="*/ 1084880 w 1606968"/>
                <a:gd name="connsiteY30" fmla="*/ 1555021 h 1575314"/>
                <a:gd name="connsiteX31" fmla="*/ 551480 w 1606968"/>
                <a:gd name="connsiteY31" fmla="*/ 1259746 h 1575314"/>
                <a:gd name="connsiteX32" fmla="*/ 487853 w 1606968"/>
                <a:gd name="connsiteY32" fmla="*/ 1243648 h 1575314"/>
                <a:gd name="connsiteX33" fmla="*/ 273540 w 1606968"/>
                <a:gd name="connsiteY33" fmla="*/ 1242791 h 1575314"/>
                <a:gd name="connsiteX34" fmla="*/ 2173 w 1606968"/>
                <a:gd name="connsiteY34" fmla="*/ 977044 h 1575314"/>
                <a:gd name="connsiteX35" fmla="*/ 2173 w 1606968"/>
                <a:gd name="connsiteY35" fmla="*/ 266383 h 1575314"/>
                <a:gd name="connsiteX36" fmla="*/ 209532 w 1606968"/>
                <a:gd name="connsiteY36" fmla="*/ 7589 h 1575314"/>
                <a:gd name="connsiteX37" fmla="*/ 228582 w 1606968"/>
                <a:gd name="connsiteY37" fmla="*/ 160 h 1575314"/>
                <a:gd name="connsiteX38" fmla="*/ 1378536 w 1606968"/>
                <a:gd name="connsiteY38" fmla="*/ 160 h 1575314"/>
                <a:gd name="connsiteX39" fmla="*/ 1534841 w 1606968"/>
                <a:gd name="connsiteY39" fmla="*/ 89599 h 1575314"/>
                <a:gd name="connsiteX40" fmla="*/ 1607136 w 1606968"/>
                <a:gd name="connsiteY40" fmla="*/ 228760 h 15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06968" h="1575314">
                  <a:moveTo>
                    <a:pt x="1607136" y="364396"/>
                  </a:moveTo>
                  <a:cubicBezTo>
                    <a:pt x="1590086" y="389637"/>
                    <a:pt x="1569036" y="409068"/>
                    <a:pt x="1536365" y="397352"/>
                  </a:cubicBezTo>
                  <a:cubicBezTo>
                    <a:pt x="1503694" y="385636"/>
                    <a:pt x="1498837" y="358300"/>
                    <a:pt x="1499694" y="327534"/>
                  </a:cubicBezTo>
                  <a:cubicBezTo>
                    <a:pt x="1501429" y="300221"/>
                    <a:pt x="1500727" y="272807"/>
                    <a:pt x="1497598" y="245619"/>
                  </a:cubicBezTo>
                  <a:cubicBezTo>
                    <a:pt x="1484930" y="162561"/>
                    <a:pt x="1417112" y="107411"/>
                    <a:pt x="1328815" y="107316"/>
                  </a:cubicBezTo>
                  <a:cubicBezTo>
                    <a:pt x="1074244" y="107316"/>
                    <a:pt x="819609" y="107316"/>
                    <a:pt x="564910" y="107316"/>
                  </a:cubicBezTo>
                  <a:cubicBezTo>
                    <a:pt x="469660" y="107316"/>
                    <a:pt x="374410" y="107316"/>
                    <a:pt x="279160" y="107316"/>
                  </a:cubicBezTo>
                  <a:cubicBezTo>
                    <a:pt x="178195" y="107887"/>
                    <a:pt x="108377" y="176467"/>
                    <a:pt x="107710" y="277813"/>
                  </a:cubicBezTo>
                  <a:cubicBezTo>
                    <a:pt x="106948" y="506413"/>
                    <a:pt x="106948" y="735013"/>
                    <a:pt x="107710" y="963613"/>
                  </a:cubicBezTo>
                  <a:cubicBezTo>
                    <a:pt x="107710" y="1066864"/>
                    <a:pt x="177814" y="1135063"/>
                    <a:pt x="280779" y="1136016"/>
                  </a:cubicBezTo>
                  <a:cubicBezTo>
                    <a:pt x="356979" y="1136016"/>
                    <a:pt x="433179" y="1134587"/>
                    <a:pt x="509379" y="1136968"/>
                  </a:cubicBezTo>
                  <a:cubicBezTo>
                    <a:pt x="535133" y="1137703"/>
                    <a:pt x="560393" y="1144213"/>
                    <a:pt x="583294" y="1156018"/>
                  </a:cubicBezTo>
                  <a:cubicBezTo>
                    <a:pt x="762649" y="1254126"/>
                    <a:pt x="940957" y="1354043"/>
                    <a:pt x="1119551" y="1453484"/>
                  </a:cubicBezTo>
                  <a:cubicBezTo>
                    <a:pt x="1124438" y="1456890"/>
                    <a:pt x="1129675" y="1459764"/>
                    <a:pt x="1135172" y="1462057"/>
                  </a:cubicBezTo>
                  <a:cubicBezTo>
                    <a:pt x="1144697" y="1464819"/>
                    <a:pt x="1154698" y="1466057"/>
                    <a:pt x="1164509" y="1467962"/>
                  </a:cubicBezTo>
                  <a:cubicBezTo>
                    <a:pt x="1165843" y="1457104"/>
                    <a:pt x="1170796" y="1445102"/>
                    <a:pt x="1167843" y="1435482"/>
                  </a:cubicBezTo>
                  <a:cubicBezTo>
                    <a:pt x="1146030" y="1363854"/>
                    <a:pt x="1122504" y="1292607"/>
                    <a:pt x="1100120" y="1221455"/>
                  </a:cubicBezTo>
                  <a:cubicBezTo>
                    <a:pt x="1095237" y="1209373"/>
                    <a:pt x="1093059" y="1196369"/>
                    <a:pt x="1093738" y="1183355"/>
                  </a:cubicBezTo>
                  <a:cubicBezTo>
                    <a:pt x="1098501" y="1151827"/>
                    <a:pt x="1119456" y="1136492"/>
                    <a:pt x="1150888" y="1136397"/>
                  </a:cubicBezTo>
                  <a:lnTo>
                    <a:pt x="1318624" y="1136397"/>
                  </a:lnTo>
                  <a:cubicBezTo>
                    <a:pt x="1432924" y="1136397"/>
                    <a:pt x="1499599" y="1069722"/>
                    <a:pt x="1499599" y="954088"/>
                  </a:cubicBezTo>
                  <a:cubicBezTo>
                    <a:pt x="1499599" y="842265"/>
                    <a:pt x="1499599" y="730346"/>
                    <a:pt x="1499599" y="618523"/>
                  </a:cubicBezTo>
                  <a:cubicBezTo>
                    <a:pt x="1499599" y="588233"/>
                    <a:pt x="1502456" y="560801"/>
                    <a:pt x="1535413" y="548323"/>
                  </a:cubicBezTo>
                  <a:cubicBezTo>
                    <a:pt x="1568369" y="535846"/>
                    <a:pt x="1588657" y="556324"/>
                    <a:pt x="1606945" y="579470"/>
                  </a:cubicBezTo>
                  <a:lnTo>
                    <a:pt x="1606945" y="1014477"/>
                  </a:lnTo>
                  <a:cubicBezTo>
                    <a:pt x="1604278" y="1022097"/>
                    <a:pt x="1601040" y="1029622"/>
                    <a:pt x="1598944" y="1037432"/>
                  </a:cubicBezTo>
                  <a:cubicBezTo>
                    <a:pt x="1568847" y="1157202"/>
                    <a:pt x="1461825" y="1241653"/>
                    <a:pt x="1338340" y="1243077"/>
                  </a:cubicBezTo>
                  <a:cubicBezTo>
                    <a:pt x="1300240" y="1243744"/>
                    <a:pt x="1262140" y="1243077"/>
                    <a:pt x="1220135" y="1243077"/>
                  </a:cubicBezTo>
                  <a:cubicBezTo>
                    <a:pt x="1239185" y="1302608"/>
                    <a:pt x="1257759" y="1358615"/>
                    <a:pt x="1274237" y="1415384"/>
                  </a:cubicBezTo>
                  <a:cubicBezTo>
                    <a:pt x="1296335" y="1491584"/>
                    <a:pt x="1252996" y="1565689"/>
                    <a:pt x="1176130" y="1575023"/>
                  </a:cubicBezTo>
                  <a:cubicBezTo>
                    <a:pt x="1144414" y="1577386"/>
                    <a:pt x="1112699" y="1570434"/>
                    <a:pt x="1084880" y="1555021"/>
                  </a:cubicBezTo>
                  <a:cubicBezTo>
                    <a:pt x="906191" y="1458151"/>
                    <a:pt x="729312" y="1357758"/>
                    <a:pt x="551480" y="1259746"/>
                  </a:cubicBezTo>
                  <a:cubicBezTo>
                    <a:pt x="531791" y="1249558"/>
                    <a:pt x="510018" y="1244049"/>
                    <a:pt x="487853" y="1243648"/>
                  </a:cubicBezTo>
                  <a:cubicBezTo>
                    <a:pt x="416511" y="1241648"/>
                    <a:pt x="344978" y="1243648"/>
                    <a:pt x="273540" y="1242791"/>
                  </a:cubicBezTo>
                  <a:cubicBezTo>
                    <a:pt x="123426" y="1241077"/>
                    <a:pt x="4078" y="1127539"/>
                    <a:pt x="2173" y="977044"/>
                  </a:cubicBezTo>
                  <a:cubicBezTo>
                    <a:pt x="-780" y="740157"/>
                    <a:pt x="-208" y="503270"/>
                    <a:pt x="2173" y="266383"/>
                  </a:cubicBezTo>
                  <a:cubicBezTo>
                    <a:pt x="3411" y="140082"/>
                    <a:pt x="87898" y="39403"/>
                    <a:pt x="209532" y="7589"/>
                  </a:cubicBezTo>
                  <a:cubicBezTo>
                    <a:pt x="216200" y="5779"/>
                    <a:pt x="222391" y="2636"/>
                    <a:pt x="228582" y="160"/>
                  </a:cubicBezTo>
                  <a:lnTo>
                    <a:pt x="1378536" y="160"/>
                  </a:lnTo>
                  <a:cubicBezTo>
                    <a:pt x="1438067" y="17209"/>
                    <a:pt x="1498170" y="37497"/>
                    <a:pt x="1534841" y="89599"/>
                  </a:cubicBezTo>
                  <a:cubicBezTo>
                    <a:pt x="1564654" y="131890"/>
                    <a:pt x="1583418" y="182087"/>
                    <a:pt x="1607136" y="228760"/>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0C511A51-BFA6-0B47-A16F-32645F68A52C}"/>
                </a:ext>
              </a:extLst>
            </p:cNvPr>
            <p:cNvSpPr/>
            <p:nvPr/>
          </p:nvSpPr>
          <p:spPr>
            <a:xfrm>
              <a:off x="4658512" y="3250476"/>
              <a:ext cx="1455508" cy="2006847"/>
            </a:xfrm>
            <a:custGeom>
              <a:avLst/>
              <a:gdLst>
                <a:gd name="connsiteX0" fmla="*/ 615076 w 1455508"/>
                <a:gd name="connsiteY0" fmla="*/ 1630579 h 2006847"/>
                <a:gd name="connsiteX1" fmla="*/ 614409 w 1455508"/>
                <a:gd name="connsiteY1" fmla="*/ 1221004 h 2006847"/>
                <a:gd name="connsiteX2" fmla="*/ 597360 w 1455508"/>
                <a:gd name="connsiteY2" fmla="*/ 1181952 h 2006847"/>
                <a:gd name="connsiteX3" fmla="*/ 319515 w 1455508"/>
                <a:gd name="connsiteY3" fmla="*/ 1410552 h 2006847"/>
                <a:gd name="connsiteX4" fmla="*/ 131968 w 1455508"/>
                <a:gd name="connsiteY4" fmla="*/ 1440651 h 2006847"/>
                <a:gd name="connsiteX5" fmla="*/ 618 w 1455508"/>
                <a:gd name="connsiteY5" fmla="*/ 1248532 h 2006847"/>
                <a:gd name="connsiteX6" fmla="*/ 39861 w 1455508"/>
                <a:gd name="connsiteY6" fmla="*/ 1149186 h 2006847"/>
                <a:gd name="connsiteX7" fmla="*/ 271700 w 1455508"/>
                <a:gd name="connsiteY7" fmla="*/ 864579 h 2006847"/>
                <a:gd name="connsiteX8" fmla="*/ 209882 w 1455508"/>
                <a:gd name="connsiteY8" fmla="*/ 716846 h 2006847"/>
                <a:gd name="connsiteX9" fmla="*/ 255698 w 1455508"/>
                <a:gd name="connsiteY9" fmla="*/ 615500 h 2006847"/>
                <a:gd name="connsiteX10" fmla="*/ 486965 w 1455508"/>
                <a:gd name="connsiteY10" fmla="*/ 600831 h 2006847"/>
                <a:gd name="connsiteX11" fmla="*/ 516302 w 1455508"/>
                <a:gd name="connsiteY11" fmla="*/ 508248 h 2006847"/>
                <a:gd name="connsiteX12" fmla="*/ 558878 w 1455508"/>
                <a:gd name="connsiteY12" fmla="*/ 333655 h 2006847"/>
                <a:gd name="connsiteX13" fmla="*/ 784240 w 1455508"/>
                <a:gd name="connsiteY13" fmla="*/ 109627 h 2006847"/>
                <a:gd name="connsiteX14" fmla="*/ 1201911 w 1455508"/>
                <a:gd name="connsiteY14" fmla="*/ 31046 h 2006847"/>
                <a:gd name="connsiteX15" fmla="*/ 1453657 w 1455508"/>
                <a:gd name="connsiteY15" fmla="*/ 373946 h 2006847"/>
                <a:gd name="connsiteX16" fmla="*/ 1354692 w 1455508"/>
                <a:gd name="connsiteY16" fmla="*/ 666268 h 2006847"/>
                <a:gd name="connsiteX17" fmla="*/ 1123235 w 1455508"/>
                <a:gd name="connsiteY17" fmla="*/ 899250 h 2006847"/>
                <a:gd name="connsiteX18" fmla="*/ 951785 w 1455508"/>
                <a:gd name="connsiteY18" fmla="*/ 941350 h 2006847"/>
                <a:gd name="connsiteX19" fmla="*/ 858345 w 1455508"/>
                <a:gd name="connsiteY19" fmla="*/ 969925 h 2006847"/>
                <a:gd name="connsiteX20" fmla="*/ 860154 w 1455508"/>
                <a:gd name="connsiteY20" fmla="*/ 976307 h 2006847"/>
                <a:gd name="connsiteX21" fmla="*/ 951404 w 1455508"/>
                <a:gd name="connsiteY21" fmla="*/ 1210812 h 2006847"/>
                <a:gd name="connsiteX22" fmla="*/ 950070 w 1455508"/>
                <a:gd name="connsiteY22" fmla="*/ 1585717 h 2006847"/>
                <a:gd name="connsiteX23" fmla="*/ 950070 w 1455508"/>
                <a:gd name="connsiteY23" fmla="*/ 1629912 h 2006847"/>
                <a:gd name="connsiteX24" fmla="*/ 1026270 w 1455508"/>
                <a:gd name="connsiteY24" fmla="*/ 1629912 h 2006847"/>
                <a:gd name="connsiteX25" fmla="*/ 1222676 w 1455508"/>
                <a:gd name="connsiteY25" fmla="*/ 1629912 h 2006847"/>
                <a:gd name="connsiteX26" fmla="*/ 1420891 w 1455508"/>
                <a:gd name="connsiteY26" fmla="*/ 1819746 h 2006847"/>
                <a:gd name="connsiteX27" fmla="*/ 1220866 w 1455508"/>
                <a:gd name="connsiteY27" fmla="*/ 2007007 h 2006847"/>
                <a:gd name="connsiteX28" fmla="*/ 374570 w 1455508"/>
                <a:gd name="connsiteY28" fmla="*/ 2007007 h 2006847"/>
                <a:gd name="connsiteX29" fmla="*/ 204930 w 1455508"/>
                <a:gd name="connsiteY29" fmla="*/ 1907947 h 2006847"/>
                <a:gd name="connsiteX30" fmla="*/ 209406 w 1455508"/>
                <a:gd name="connsiteY30" fmla="*/ 1720781 h 2006847"/>
                <a:gd name="connsiteX31" fmla="*/ 267985 w 1455508"/>
                <a:gd name="connsiteY31" fmla="*/ 1691444 h 2006847"/>
                <a:gd name="connsiteX32" fmla="*/ 309133 w 1455508"/>
                <a:gd name="connsiteY32" fmla="*/ 1729544 h 2006847"/>
                <a:gd name="connsiteX33" fmla="*/ 300656 w 1455508"/>
                <a:gd name="connsiteY33" fmla="*/ 1775931 h 2006847"/>
                <a:gd name="connsiteX34" fmla="*/ 376856 w 1455508"/>
                <a:gd name="connsiteY34" fmla="*/ 1899756 h 2006847"/>
                <a:gd name="connsiteX35" fmla="*/ 1223247 w 1455508"/>
                <a:gd name="connsiteY35" fmla="*/ 1899756 h 2006847"/>
                <a:gd name="connsiteX36" fmla="*/ 1313830 w 1455508"/>
                <a:gd name="connsiteY36" fmla="*/ 1819841 h 2006847"/>
                <a:gd name="connsiteX37" fmla="*/ 1222009 w 1455508"/>
                <a:gd name="connsiteY37" fmla="*/ 1737069 h 2006847"/>
                <a:gd name="connsiteX38" fmla="*/ 539924 w 1455508"/>
                <a:gd name="connsiteY38" fmla="*/ 1737069 h 2006847"/>
                <a:gd name="connsiteX39" fmla="*/ 493442 w 1455508"/>
                <a:gd name="connsiteY39" fmla="*/ 1737069 h 2006847"/>
                <a:gd name="connsiteX40" fmla="*/ 442007 w 1455508"/>
                <a:gd name="connsiteY40" fmla="*/ 1684491 h 2006847"/>
                <a:gd name="connsiteX41" fmla="*/ 491600 w 1455508"/>
                <a:gd name="connsiteY41" fmla="*/ 1631278 h 2006847"/>
                <a:gd name="connsiteX42" fmla="*/ 493442 w 1455508"/>
                <a:gd name="connsiteY42" fmla="*/ 1631246 h 2006847"/>
                <a:gd name="connsiteX43" fmla="*/ 615076 w 1455508"/>
                <a:gd name="connsiteY43" fmla="*/ 1630579 h 2006847"/>
                <a:gd name="connsiteX44" fmla="*/ 1349168 w 1455508"/>
                <a:gd name="connsiteY44" fmla="*/ 396139 h 2006847"/>
                <a:gd name="connsiteX45" fmla="*/ 1174384 w 1455508"/>
                <a:gd name="connsiteY45" fmla="*/ 135821 h 2006847"/>
                <a:gd name="connsiteX46" fmla="*/ 859488 w 1455508"/>
                <a:gd name="connsiteY46" fmla="*/ 185827 h 2006847"/>
                <a:gd name="connsiteX47" fmla="*/ 641651 w 1455508"/>
                <a:gd name="connsiteY47" fmla="*/ 401759 h 2006847"/>
                <a:gd name="connsiteX48" fmla="*/ 643842 w 1455508"/>
                <a:gd name="connsiteY48" fmla="*/ 521488 h 2006847"/>
                <a:gd name="connsiteX49" fmla="*/ 936450 w 1455508"/>
                <a:gd name="connsiteY49" fmla="*/ 814096 h 2006847"/>
                <a:gd name="connsiteX50" fmla="*/ 1058941 w 1455508"/>
                <a:gd name="connsiteY50" fmla="*/ 814096 h 2006847"/>
                <a:gd name="connsiteX51" fmla="*/ 1265634 w 1455508"/>
                <a:gd name="connsiteY51" fmla="*/ 607118 h 2006847"/>
                <a:gd name="connsiteX52" fmla="*/ 1349168 w 1455508"/>
                <a:gd name="connsiteY52" fmla="*/ 396139 h 2006847"/>
                <a:gd name="connsiteX53" fmla="*/ 819482 w 1455508"/>
                <a:gd name="connsiteY53" fmla="*/ 858768 h 2006847"/>
                <a:gd name="connsiteX54" fmla="*/ 598026 w 1455508"/>
                <a:gd name="connsiteY54" fmla="*/ 638646 h 2006847"/>
                <a:gd name="connsiteX55" fmla="*/ 569451 w 1455508"/>
                <a:gd name="connsiteY55" fmla="*/ 703035 h 2006847"/>
                <a:gd name="connsiteX56" fmla="*/ 546496 w 1455508"/>
                <a:gd name="connsiteY56" fmla="*/ 877056 h 2006847"/>
                <a:gd name="connsiteX57" fmla="*/ 379713 w 1455508"/>
                <a:gd name="connsiteY57" fmla="*/ 935921 h 2006847"/>
                <a:gd name="connsiteX58" fmla="*/ 344661 w 1455508"/>
                <a:gd name="connsiteY58" fmla="*/ 946398 h 2006847"/>
                <a:gd name="connsiteX59" fmla="*/ 122633 w 1455508"/>
                <a:gd name="connsiteY59" fmla="*/ 1216623 h 2006847"/>
                <a:gd name="connsiteX60" fmla="*/ 108155 w 1455508"/>
                <a:gd name="connsiteY60" fmla="*/ 1260914 h 2006847"/>
                <a:gd name="connsiteX61" fmla="*/ 183498 w 1455508"/>
                <a:gd name="connsiteY61" fmla="*/ 1346639 h 2006847"/>
                <a:gd name="connsiteX62" fmla="*/ 256174 w 1455508"/>
                <a:gd name="connsiteY62" fmla="*/ 1324541 h 2006847"/>
                <a:gd name="connsiteX63" fmla="*/ 518207 w 1455508"/>
                <a:gd name="connsiteY63" fmla="*/ 1109276 h 2006847"/>
                <a:gd name="connsiteX64" fmla="*/ 543829 w 1455508"/>
                <a:gd name="connsiteY64" fmla="*/ 1059174 h 2006847"/>
                <a:gd name="connsiteX65" fmla="*/ 720422 w 1455508"/>
                <a:gd name="connsiteY65" fmla="*/ 900107 h 2006847"/>
                <a:gd name="connsiteX66" fmla="*/ 819482 w 1455508"/>
                <a:gd name="connsiteY66" fmla="*/ 858768 h 2006847"/>
                <a:gd name="connsiteX67" fmla="*/ 838532 w 1455508"/>
                <a:gd name="connsiteY67" fmla="*/ 1628674 h 2006847"/>
                <a:gd name="connsiteX68" fmla="*/ 842247 w 1455508"/>
                <a:gd name="connsiteY68" fmla="*/ 1619911 h 2006847"/>
                <a:gd name="connsiteX69" fmla="*/ 842247 w 1455508"/>
                <a:gd name="connsiteY69" fmla="*/ 1138137 h 2006847"/>
                <a:gd name="connsiteX70" fmla="*/ 830531 w 1455508"/>
                <a:gd name="connsiteY70" fmla="*/ 1101942 h 2006847"/>
                <a:gd name="connsiteX71" fmla="*/ 744806 w 1455508"/>
                <a:gd name="connsiteY71" fmla="*/ 1016217 h 2006847"/>
                <a:gd name="connsiteX72" fmla="*/ 666892 w 1455508"/>
                <a:gd name="connsiteY72" fmla="*/ 1022503 h 2006847"/>
                <a:gd name="connsiteX73" fmla="*/ 662511 w 1455508"/>
                <a:gd name="connsiteY73" fmla="*/ 1100608 h 2006847"/>
                <a:gd name="connsiteX74" fmla="*/ 689466 w 1455508"/>
                <a:gd name="connsiteY74" fmla="*/ 1129183 h 2006847"/>
                <a:gd name="connsiteX75" fmla="*/ 722518 w 1455508"/>
                <a:gd name="connsiteY75" fmla="*/ 1207574 h 2006847"/>
                <a:gd name="connsiteX76" fmla="*/ 721947 w 1455508"/>
                <a:gd name="connsiteY76" fmla="*/ 1589431 h 2006847"/>
                <a:gd name="connsiteX77" fmla="*/ 721947 w 1455508"/>
                <a:gd name="connsiteY77" fmla="*/ 1628770 h 2006847"/>
                <a:gd name="connsiteX78" fmla="*/ 477440 w 1455508"/>
                <a:gd name="connsiteY78" fmla="*/ 772091 h 2006847"/>
                <a:gd name="connsiteX79" fmla="*/ 373236 w 1455508"/>
                <a:gd name="connsiteY79" fmla="*/ 670269 h 2006847"/>
                <a:gd name="connsiteX80" fmla="*/ 323611 w 1455508"/>
                <a:gd name="connsiteY80" fmla="*/ 757137 h 2006847"/>
                <a:gd name="connsiteX81" fmla="*/ 388190 w 1455508"/>
                <a:gd name="connsiteY81" fmla="*/ 822097 h 2006847"/>
                <a:gd name="connsiteX82" fmla="*/ 477440 w 1455508"/>
                <a:gd name="connsiteY82" fmla="*/ 772091 h 200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55508" h="2006847">
                  <a:moveTo>
                    <a:pt x="615076" y="1630579"/>
                  </a:moveTo>
                  <a:cubicBezTo>
                    <a:pt x="615076" y="1490181"/>
                    <a:pt x="615076" y="1355783"/>
                    <a:pt x="614409" y="1221004"/>
                  </a:cubicBezTo>
                  <a:cubicBezTo>
                    <a:pt x="614409" y="1209288"/>
                    <a:pt x="604884" y="1197573"/>
                    <a:pt x="597360" y="1181952"/>
                  </a:cubicBezTo>
                  <a:cubicBezTo>
                    <a:pt x="501062" y="1261104"/>
                    <a:pt x="409622" y="1335114"/>
                    <a:pt x="319515" y="1410552"/>
                  </a:cubicBezTo>
                  <a:cubicBezTo>
                    <a:pt x="262365" y="1458748"/>
                    <a:pt x="197595" y="1478846"/>
                    <a:pt x="131968" y="1440651"/>
                  </a:cubicBezTo>
                  <a:cubicBezTo>
                    <a:pt x="60340" y="1398836"/>
                    <a:pt x="-5954" y="1343877"/>
                    <a:pt x="618" y="1248532"/>
                  </a:cubicBezTo>
                  <a:cubicBezTo>
                    <a:pt x="4304" y="1212435"/>
                    <a:pt x="17884" y="1178057"/>
                    <a:pt x="39861" y="1149186"/>
                  </a:cubicBezTo>
                  <a:cubicBezTo>
                    <a:pt x="113775" y="1053079"/>
                    <a:pt x="192261" y="960781"/>
                    <a:pt x="271700" y="864579"/>
                  </a:cubicBezTo>
                  <a:cubicBezTo>
                    <a:pt x="230361" y="823907"/>
                    <a:pt x="199405" y="775425"/>
                    <a:pt x="209882" y="716846"/>
                  </a:cubicBezTo>
                  <a:cubicBezTo>
                    <a:pt x="216353" y="679738"/>
                    <a:pt x="232114" y="644872"/>
                    <a:pt x="255698" y="615500"/>
                  </a:cubicBezTo>
                  <a:cubicBezTo>
                    <a:pt x="310943" y="549777"/>
                    <a:pt x="392477" y="547110"/>
                    <a:pt x="486965" y="600831"/>
                  </a:cubicBezTo>
                  <a:cubicBezTo>
                    <a:pt x="513349" y="575495"/>
                    <a:pt x="533542" y="554159"/>
                    <a:pt x="516302" y="508248"/>
                  </a:cubicBezTo>
                  <a:cubicBezTo>
                    <a:pt x="492584" y="444812"/>
                    <a:pt x="511730" y="382614"/>
                    <a:pt x="558878" y="333655"/>
                  </a:cubicBezTo>
                  <a:cubicBezTo>
                    <a:pt x="632412" y="257455"/>
                    <a:pt x="705849" y="180684"/>
                    <a:pt x="784240" y="109627"/>
                  </a:cubicBezTo>
                  <a:cubicBezTo>
                    <a:pt x="906636" y="-1244"/>
                    <a:pt x="1049511" y="-28771"/>
                    <a:pt x="1201911" y="31046"/>
                  </a:cubicBezTo>
                  <a:cubicBezTo>
                    <a:pt x="1354311" y="90863"/>
                    <a:pt x="1438989" y="210402"/>
                    <a:pt x="1453657" y="373946"/>
                  </a:cubicBezTo>
                  <a:cubicBezTo>
                    <a:pt x="1464906" y="481160"/>
                    <a:pt x="1428757" y="587937"/>
                    <a:pt x="1354692" y="666268"/>
                  </a:cubicBezTo>
                  <a:cubicBezTo>
                    <a:pt x="1280397" y="746659"/>
                    <a:pt x="1202292" y="823431"/>
                    <a:pt x="1123235" y="899250"/>
                  </a:cubicBezTo>
                  <a:cubicBezTo>
                    <a:pt x="1075610" y="945160"/>
                    <a:pt x="1014459" y="964591"/>
                    <a:pt x="951785" y="941350"/>
                  </a:cubicBezTo>
                  <a:cubicBezTo>
                    <a:pt x="907589" y="924872"/>
                    <a:pt x="883395" y="940207"/>
                    <a:pt x="858345" y="969925"/>
                  </a:cubicBezTo>
                  <a:cubicBezTo>
                    <a:pt x="858916" y="972021"/>
                    <a:pt x="858345" y="975164"/>
                    <a:pt x="860154" y="976307"/>
                  </a:cubicBezTo>
                  <a:cubicBezTo>
                    <a:pt x="937497" y="1036314"/>
                    <a:pt x="955404" y="1116515"/>
                    <a:pt x="951404" y="1210812"/>
                  </a:cubicBezTo>
                  <a:cubicBezTo>
                    <a:pt x="945784" y="1335495"/>
                    <a:pt x="950070" y="1460749"/>
                    <a:pt x="950070" y="1585717"/>
                  </a:cubicBezTo>
                  <a:lnTo>
                    <a:pt x="950070" y="1629912"/>
                  </a:lnTo>
                  <a:lnTo>
                    <a:pt x="1026270" y="1629912"/>
                  </a:lnTo>
                  <a:cubicBezTo>
                    <a:pt x="1091802" y="1629912"/>
                    <a:pt x="1157239" y="1629341"/>
                    <a:pt x="1222676" y="1629912"/>
                  </a:cubicBezTo>
                  <a:cubicBezTo>
                    <a:pt x="1337833" y="1631246"/>
                    <a:pt x="1421463" y="1711732"/>
                    <a:pt x="1420891" y="1819746"/>
                  </a:cubicBezTo>
                  <a:cubicBezTo>
                    <a:pt x="1420319" y="1927759"/>
                    <a:pt x="1336119" y="2006912"/>
                    <a:pt x="1220866" y="2007007"/>
                  </a:cubicBezTo>
                  <a:cubicBezTo>
                    <a:pt x="938799" y="2007007"/>
                    <a:pt x="656700" y="2007007"/>
                    <a:pt x="374570" y="2007007"/>
                  </a:cubicBezTo>
                  <a:cubicBezTo>
                    <a:pt x="299132" y="2007007"/>
                    <a:pt x="241220" y="1974146"/>
                    <a:pt x="204930" y="1907947"/>
                  </a:cubicBezTo>
                  <a:cubicBezTo>
                    <a:pt x="171020" y="1845654"/>
                    <a:pt x="174164" y="1782217"/>
                    <a:pt x="209406" y="1720781"/>
                  </a:cubicBezTo>
                  <a:cubicBezTo>
                    <a:pt x="222360" y="1698207"/>
                    <a:pt x="242648" y="1682205"/>
                    <a:pt x="267985" y="1691444"/>
                  </a:cubicBezTo>
                  <a:cubicBezTo>
                    <a:pt x="285862" y="1698742"/>
                    <a:pt x="300484" y="1712280"/>
                    <a:pt x="309133" y="1729544"/>
                  </a:cubicBezTo>
                  <a:cubicBezTo>
                    <a:pt x="314562" y="1741450"/>
                    <a:pt x="307228" y="1761643"/>
                    <a:pt x="300656" y="1775931"/>
                  </a:cubicBezTo>
                  <a:cubicBezTo>
                    <a:pt x="271128" y="1840225"/>
                    <a:pt x="306180" y="1899756"/>
                    <a:pt x="376856" y="1899756"/>
                  </a:cubicBezTo>
                  <a:cubicBezTo>
                    <a:pt x="658986" y="1900391"/>
                    <a:pt x="941117" y="1900391"/>
                    <a:pt x="1223247" y="1899756"/>
                  </a:cubicBezTo>
                  <a:cubicBezTo>
                    <a:pt x="1277540" y="1899756"/>
                    <a:pt x="1313068" y="1867466"/>
                    <a:pt x="1313830" y="1819841"/>
                  </a:cubicBezTo>
                  <a:cubicBezTo>
                    <a:pt x="1314592" y="1772216"/>
                    <a:pt x="1278206" y="1737164"/>
                    <a:pt x="1222009" y="1737069"/>
                  </a:cubicBezTo>
                  <a:cubicBezTo>
                    <a:pt x="994647" y="1737069"/>
                    <a:pt x="767286" y="1737069"/>
                    <a:pt x="539924" y="1737069"/>
                  </a:cubicBezTo>
                  <a:cubicBezTo>
                    <a:pt x="524398" y="1737069"/>
                    <a:pt x="508872" y="1737735"/>
                    <a:pt x="493442" y="1737069"/>
                  </a:cubicBezTo>
                  <a:cubicBezTo>
                    <a:pt x="462105" y="1734783"/>
                    <a:pt x="442007" y="1713828"/>
                    <a:pt x="442007" y="1684491"/>
                  </a:cubicBezTo>
                  <a:cubicBezTo>
                    <a:pt x="441007" y="1656102"/>
                    <a:pt x="463211" y="1632277"/>
                    <a:pt x="491600" y="1631278"/>
                  </a:cubicBezTo>
                  <a:cubicBezTo>
                    <a:pt x="492214" y="1631256"/>
                    <a:pt x="492828" y="1631246"/>
                    <a:pt x="493442" y="1631246"/>
                  </a:cubicBezTo>
                  <a:cubicBezTo>
                    <a:pt x="532304" y="1628960"/>
                    <a:pt x="571451" y="1630579"/>
                    <a:pt x="615076" y="1630579"/>
                  </a:cubicBezTo>
                  <a:close/>
                  <a:moveTo>
                    <a:pt x="1349168" y="396139"/>
                  </a:moveTo>
                  <a:cubicBezTo>
                    <a:pt x="1342405" y="280887"/>
                    <a:pt x="1289065" y="186589"/>
                    <a:pt x="1174384" y="135821"/>
                  </a:cubicBezTo>
                  <a:cubicBezTo>
                    <a:pt x="1059703" y="85053"/>
                    <a:pt x="951880" y="102483"/>
                    <a:pt x="859488" y="185827"/>
                  </a:cubicBezTo>
                  <a:cubicBezTo>
                    <a:pt x="783288" y="254217"/>
                    <a:pt x="713184" y="328702"/>
                    <a:pt x="641651" y="401759"/>
                  </a:cubicBezTo>
                  <a:cubicBezTo>
                    <a:pt x="604408" y="439859"/>
                    <a:pt x="605551" y="482817"/>
                    <a:pt x="643842" y="521488"/>
                  </a:cubicBezTo>
                  <a:cubicBezTo>
                    <a:pt x="740806" y="619532"/>
                    <a:pt x="838342" y="717068"/>
                    <a:pt x="936450" y="814096"/>
                  </a:cubicBezTo>
                  <a:cubicBezTo>
                    <a:pt x="975978" y="853149"/>
                    <a:pt x="1019031" y="852958"/>
                    <a:pt x="1058941" y="814096"/>
                  </a:cubicBezTo>
                  <a:cubicBezTo>
                    <a:pt x="1128474" y="745707"/>
                    <a:pt x="1197371" y="676714"/>
                    <a:pt x="1265634" y="607118"/>
                  </a:cubicBezTo>
                  <a:cubicBezTo>
                    <a:pt x="1320402" y="550730"/>
                    <a:pt x="1346310" y="481864"/>
                    <a:pt x="1349168" y="396139"/>
                  </a:cubicBezTo>
                  <a:close/>
                  <a:moveTo>
                    <a:pt x="819482" y="858768"/>
                  </a:moveTo>
                  <a:lnTo>
                    <a:pt x="598026" y="638646"/>
                  </a:lnTo>
                  <a:cubicBezTo>
                    <a:pt x="590025" y="658267"/>
                    <a:pt x="552687" y="665601"/>
                    <a:pt x="569451" y="703035"/>
                  </a:cubicBezTo>
                  <a:cubicBezTo>
                    <a:pt x="597169" y="764852"/>
                    <a:pt x="588501" y="824478"/>
                    <a:pt x="546496" y="877056"/>
                  </a:cubicBezTo>
                  <a:cubicBezTo>
                    <a:pt x="504491" y="929634"/>
                    <a:pt x="445912" y="945446"/>
                    <a:pt x="379713" y="935921"/>
                  </a:cubicBezTo>
                  <a:cubicBezTo>
                    <a:pt x="367071" y="934274"/>
                    <a:pt x="354326" y="938084"/>
                    <a:pt x="344661" y="946398"/>
                  </a:cubicBezTo>
                  <a:cubicBezTo>
                    <a:pt x="269604" y="1035298"/>
                    <a:pt x="195595" y="1125373"/>
                    <a:pt x="122633" y="1216623"/>
                  </a:cubicBezTo>
                  <a:cubicBezTo>
                    <a:pt x="113108" y="1228434"/>
                    <a:pt x="102726" y="1252818"/>
                    <a:pt x="108155" y="1260914"/>
                  </a:cubicBezTo>
                  <a:cubicBezTo>
                    <a:pt x="129491" y="1292251"/>
                    <a:pt x="153399" y="1324446"/>
                    <a:pt x="183498" y="1346639"/>
                  </a:cubicBezTo>
                  <a:cubicBezTo>
                    <a:pt x="208549" y="1365117"/>
                    <a:pt x="234552" y="1342448"/>
                    <a:pt x="256174" y="1324541"/>
                  </a:cubicBezTo>
                  <a:cubicBezTo>
                    <a:pt x="343232" y="1252532"/>
                    <a:pt x="430386" y="1180428"/>
                    <a:pt x="518207" y="1109276"/>
                  </a:cubicBezTo>
                  <a:cubicBezTo>
                    <a:pt x="534560" y="1097886"/>
                    <a:pt x="544168" y="1079100"/>
                    <a:pt x="543829" y="1059174"/>
                  </a:cubicBezTo>
                  <a:cubicBezTo>
                    <a:pt x="546210" y="963448"/>
                    <a:pt x="625744" y="888772"/>
                    <a:pt x="720422" y="900107"/>
                  </a:cubicBezTo>
                  <a:cubicBezTo>
                    <a:pt x="766809" y="905631"/>
                    <a:pt x="793479" y="886677"/>
                    <a:pt x="819482" y="858768"/>
                  </a:cubicBezTo>
                  <a:close/>
                  <a:moveTo>
                    <a:pt x="838532" y="1628674"/>
                  </a:moveTo>
                  <a:cubicBezTo>
                    <a:pt x="840533" y="1624007"/>
                    <a:pt x="842247" y="1621912"/>
                    <a:pt x="842247" y="1619911"/>
                  </a:cubicBezTo>
                  <a:cubicBezTo>
                    <a:pt x="842247" y="1459320"/>
                    <a:pt x="843009" y="1298728"/>
                    <a:pt x="842247" y="1138137"/>
                  </a:cubicBezTo>
                  <a:cubicBezTo>
                    <a:pt x="842456" y="1125108"/>
                    <a:pt x="838335" y="1112377"/>
                    <a:pt x="830531" y="1101942"/>
                  </a:cubicBezTo>
                  <a:cubicBezTo>
                    <a:pt x="803725" y="1071651"/>
                    <a:pt x="775097" y="1043023"/>
                    <a:pt x="744806" y="1016217"/>
                  </a:cubicBezTo>
                  <a:cubicBezTo>
                    <a:pt x="722328" y="997167"/>
                    <a:pt x="686895" y="1001739"/>
                    <a:pt x="666892" y="1022503"/>
                  </a:cubicBezTo>
                  <a:cubicBezTo>
                    <a:pt x="645542" y="1043528"/>
                    <a:pt x="643646" y="1077327"/>
                    <a:pt x="662511" y="1100608"/>
                  </a:cubicBezTo>
                  <a:cubicBezTo>
                    <a:pt x="670298" y="1111195"/>
                    <a:pt x="679351" y="1120792"/>
                    <a:pt x="689466" y="1129183"/>
                  </a:cubicBezTo>
                  <a:cubicBezTo>
                    <a:pt x="714612" y="1149757"/>
                    <a:pt x="722804" y="1175189"/>
                    <a:pt x="722518" y="1207574"/>
                  </a:cubicBezTo>
                  <a:cubicBezTo>
                    <a:pt x="721089" y="1334828"/>
                    <a:pt x="721947" y="1462082"/>
                    <a:pt x="721947" y="1589431"/>
                  </a:cubicBezTo>
                  <a:lnTo>
                    <a:pt x="721947" y="1628770"/>
                  </a:lnTo>
                  <a:close/>
                  <a:moveTo>
                    <a:pt x="477440" y="772091"/>
                  </a:moveTo>
                  <a:cubicBezTo>
                    <a:pt x="478011" y="733134"/>
                    <a:pt x="412193" y="669221"/>
                    <a:pt x="373236" y="670269"/>
                  </a:cubicBezTo>
                  <a:cubicBezTo>
                    <a:pt x="328945" y="671793"/>
                    <a:pt x="299227" y="720084"/>
                    <a:pt x="323611" y="757137"/>
                  </a:cubicBezTo>
                  <a:cubicBezTo>
                    <a:pt x="340731" y="782765"/>
                    <a:pt x="362663" y="804827"/>
                    <a:pt x="388190" y="822097"/>
                  </a:cubicBezTo>
                  <a:cubicBezTo>
                    <a:pt x="425719" y="847815"/>
                    <a:pt x="476773" y="817430"/>
                    <a:pt x="477440" y="772091"/>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22FD56FD-5ED1-A945-AC96-9B15B82AC48C}"/>
                </a:ext>
              </a:extLst>
            </p:cNvPr>
            <p:cNvSpPr/>
            <p:nvPr/>
          </p:nvSpPr>
          <p:spPr>
            <a:xfrm>
              <a:off x="3029501" y="3252729"/>
              <a:ext cx="1457649" cy="2005207"/>
            </a:xfrm>
            <a:custGeom>
              <a:avLst/>
              <a:gdLst>
                <a:gd name="connsiteX0" fmla="*/ 859247 w 1457649"/>
                <a:gd name="connsiteY0" fmla="*/ 1181317 h 2005207"/>
                <a:gd name="connsiteX1" fmla="*/ 842292 w 1457649"/>
                <a:gd name="connsiteY1" fmla="*/ 1215988 h 2005207"/>
                <a:gd name="connsiteX2" fmla="*/ 841626 w 1457649"/>
                <a:gd name="connsiteY2" fmla="*/ 1627754 h 2005207"/>
                <a:gd name="connsiteX3" fmla="*/ 974976 w 1457649"/>
                <a:gd name="connsiteY3" fmla="*/ 1627754 h 2005207"/>
                <a:gd name="connsiteX4" fmla="*/ 1117851 w 1457649"/>
                <a:gd name="connsiteY4" fmla="*/ 1632421 h 2005207"/>
                <a:gd name="connsiteX5" fmla="*/ 1273680 w 1457649"/>
                <a:gd name="connsiteY5" fmla="*/ 1830351 h 2005207"/>
                <a:gd name="connsiteX6" fmla="*/ 1086609 w 1457649"/>
                <a:gd name="connsiteY6" fmla="*/ 2004944 h 2005207"/>
                <a:gd name="connsiteX7" fmla="*/ 472436 w 1457649"/>
                <a:gd name="connsiteY7" fmla="*/ 2004944 h 2005207"/>
                <a:gd name="connsiteX8" fmla="*/ 229549 w 1457649"/>
                <a:gd name="connsiteY8" fmla="*/ 2004944 h 2005207"/>
                <a:gd name="connsiteX9" fmla="*/ 35334 w 1457649"/>
                <a:gd name="connsiteY9" fmla="*/ 1818826 h 2005207"/>
                <a:gd name="connsiteX10" fmla="*/ 225834 w 1457649"/>
                <a:gd name="connsiteY10" fmla="*/ 1628326 h 2005207"/>
                <a:gd name="connsiteX11" fmla="*/ 365090 w 1457649"/>
                <a:gd name="connsiteY11" fmla="*/ 1628326 h 2005207"/>
                <a:gd name="connsiteX12" fmla="*/ 505869 w 1457649"/>
                <a:gd name="connsiteY12" fmla="*/ 1628326 h 2005207"/>
                <a:gd name="connsiteX13" fmla="*/ 505869 w 1457649"/>
                <a:gd name="connsiteY13" fmla="*/ 1588702 h 2005207"/>
                <a:gd name="connsiteX14" fmla="*/ 504917 w 1457649"/>
                <a:gd name="connsiteY14" fmla="*/ 1174459 h 2005207"/>
                <a:gd name="connsiteX15" fmla="*/ 580450 w 1457649"/>
                <a:gd name="connsiteY15" fmla="*/ 991103 h 2005207"/>
                <a:gd name="connsiteX16" fmla="*/ 595214 w 1457649"/>
                <a:gd name="connsiteY16" fmla="*/ 975673 h 2005207"/>
                <a:gd name="connsiteX17" fmla="*/ 597786 w 1457649"/>
                <a:gd name="connsiteY17" fmla="*/ 969100 h 2005207"/>
                <a:gd name="connsiteX18" fmla="*/ 505393 w 1457649"/>
                <a:gd name="connsiteY18" fmla="*/ 939668 h 2005207"/>
                <a:gd name="connsiteX19" fmla="*/ 333943 w 1457649"/>
                <a:gd name="connsiteY19" fmla="*/ 898425 h 2005207"/>
                <a:gd name="connsiteX20" fmla="*/ 100009 w 1457649"/>
                <a:gd name="connsiteY20" fmla="*/ 662872 h 2005207"/>
                <a:gd name="connsiteX21" fmla="*/ 69339 w 1457649"/>
                <a:gd name="connsiteY21" fmla="*/ 177097 h 2005207"/>
                <a:gd name="connsiteX22" fmla="*/ 535397 w 1457649"/>
                <a:gd name="connsiteY22" fmla="*/ 22982 h 2005207"/>
                <a:gd name="connsiteX23" fmla="*/ 561781 w 1457649"/>
                <a:gd name="connsiteY23" fmla="*/ 33650 h 2005207"/>
                <a:gd name="connsiteX24" fmla="*/ 593118 w 1457649"/>
                <a:gd name="connsiteY24" fmla="*/ 103564 h 2005207"/>
                <a:gd name="connsiteX25" fmla="*/ 521871 w 1457649"/>
                <a:gd name="connsiteY25" fmla="*/ 132710 h 2005207"/>
                <a:gd name="connsiteX26" fmla="*/ 443195 w 1457649"/>
                <a:gd name="connsiteY26" fmla="*/ 111088 h 2005207"/>
                <a:gd name="connsiteX27" fmla="*/ 143443 w 1457649"/>
                <a:gd name="connsiteY27" fmla="*/ 260345 h 2005207"/>
                <a:gd name="connsiteX28" fmla="*/ 181543 w 1457649"/>
                <a:gd name="connsiteY28" fmla="*/ 592863 h 2005207"/>
                <a:gd name="connsiteX29" fmla="*/ 402047 w 1457649"/>
                <a:gd name="connsiteY29" fmla="*/ 815843 h 2005207"/>
                <a:gd name="connsiteX30" fmla="*/ 516347 w 1457649"/>
                <a:gd name="connsiteY30" fmla="*/ 814510 h 2005207"/>
                <a:gd name="connsiteX31" fmla="*/ 814860 w 1457649"/>
                <a:gd name="connsiteY31" fmla="*/ 516663 h 2005207"/>
                <a:gd name="connsiteX32" fmla="*/ 814860 w 1457649"/>
                <a:gd name="connsiteY32" fmla="*/ 399410 h 2005207"/>
                <a:gd name="connsiteX33" fmla="*/ 706847 w 1457649"/>
                <a:gd name="connsiteY33" fmla="*/ 290444 h 2005207"/>
                <a:gd name="connsiteX34" fmla="*/ 697322 w 1457649"/>
                <a:gd name="connsiteY34" fmla="*/ 205862 h 2005207"/>
                <a:gd name="connsiteX35" fmla="*/ 781809 w 1457649"/>
                <a:gd name="connsiteY35" fmla="*/ 214530 h 2005207"/>
                <a:gd name="connsiteX36" fmla="*/ 892775 w 1457649"/>
                <a:gd name="connsiteY36" fmla="*/ 325782 h 2005207"/>
                <a:gd name="connsiteX37" fmla="*/ 942305 w 1457649"/>
                <a:gd name="connsiteY37" fmla="*/ 503042 h 2005207"/>
                <a:gd name="connsiteX38" fmla="*/ 970023 w 1457649"/>
                <a:gd name="connsiteY38" fmla="*/ 599054 h 2005207"/>
                <a:gd name="connsiteX39" fmla="*/ 1122423 w 1457649"/>
                <a:gd name="connsiteY39" fmla="*/ 566860 h 2005207"/>
                <a:gd name="connsiteX40" fmla="*/ 1212148 w 1457649"/>
                <a:gd name="connsiteY40" fmla="*/ 626581 h 2005207"/>
                <a:gd name="connsiteX41" fmla="*/ 1185383 w 1457649"/>
                <a:gd name="connsiteY41" fmla="*/ 863278 h 2005207"/>
                <a:gd name="connsiteX42" fmla="*/ 1415507 w 1457649"/>
                <a:gd name="connsiteY42" fmla="*/ 1143598 h 2005207"/>
                <a:gd name="connsiteX43" fmla="*/ 1456941 w 1457649"/>
                <a:gd name="connsiteY43" fmla="*/ 1265042 h 2005207"/>
                <a:gd name="connsiteX44" fmla="*/ 1317495 w 1457649"/>
                <a:gd name="connsiteY44" fmla="*/ 1442207 h 2005207"/>
                <a:gd name="connsiteX45" fmla="*/ 1139187 w 1457649"/>
                <a:gd name="connsiteY45" fmla="*/ 1410775 h 2005207"/>
                <a:gd name="connsiteX46" fmla="*/ 891537 w 1457649"/>
                <a:gd name="connsiteY46" fmla="*/ 1206559 h 2005207"/>
                <a:gd name="connsiteX47" fmla="*/ 859247 w 1457649"/>
                <a:gd name="connsiteY47" fmla="*/ 1181317 h 2005207"/>
                <a:gd name="connsiteX48" fmla="*/ 653316 w 1457649"/>
                <a:gd name="connsiteY48" fmla="*/ 1897883 h 2005207"/>
                <a:gd name="connsiteX49" fmla="*/ 899252 w 1457649"/>
                <a:gd name="connsiteY49" fmla="*/ 1897883 h 2005207"/>
                <a:gd name="connsiteX50" fmla="*/ 1084894 w 1457649"/>
                <a:gd name="connsiteY50" fmla="*/ 1897883 h 2005207"/>
                <a:gd name="connsiteX51" fmla="*/ 1166714 w 1457649"/>
                <a:gd name="connsiteY51" fmla="*/ 1820635 h 2005207"/>
                <a:gd name="connsiteX52" fmla="*/ 1092038 w 1457649"/>
                <a:gd name="connsiteY52" fmla="*/ 1736339 h 2005207"/>
                <a:gd name="connsiteX53" fmla="*/ 1059939 w 1457649"/>
                <a:gd name="connsiteY53" fmla="*/ 1735291 h 2005207"/>
                <a:gd name="connsiteX54" fmla="*/ 249837 w 1457649"/>
                <a:gd name="connsiteY54" fmla="*/ 1735291 h 2005207"/>
                <a:gd name="connsiteX55" fmla="*/ 200498 w 1457649"/>
                <a:gd name="connsiteY55" fmla="*/ 1740340 h 2005207"/>
                <a:gd name="connsiteX56" fmla="*/ 161064 w 1457649"/>
                <a:gd name="connsiteY56" fmla="*/ 1865212 h 2005207"/>
                <a:gd name="connsiteX57" fmla="*/ 235550 w 1457649"/>
                <a:gd name="connsiteY57" fmla="*/ 1896645 h 2005207"/>
                <a:gd name="connsiteX58" fmla="*/ 653030 w 1457649"/>
                <a:gd name="connsiteY58" fmla="*/ 1898074 h 2005207"/>
                <a:gd name="connsiteX59" fmla="*/ 635028 w 1457649"/>
                <a:gd name="connsiteY59" fmla="*/ 853372 h 2005207"/>
                <a:gd name="connsiteX60" fmla="*/ 739327 w 1457649"/>
                <a:gd name="connsiteY60" fmla="*/ 895567 h 2005207"/>
                <a:gd name="connsiteX61" fmla="*/ 913669 w 1457649"/>
                <a:gd name="connsiteY61" fmla="*/ 1055031 h 2005207"/>
                <a:gd name="connsiteX62" fmla="*/ 913730 w 1457649"/>
                <a:gd name="connsiteY62" fmla="*/ 1056540 h 2005207"/>
                <a:gd name="connsiteX63" fmla="*/ 925065 w 1457649"/>
                <a:gd name="connsiteY63" fmla="*/ 1094640 h 2005207"/>
                <a:gd name="connsiteX64" fmla="*/ 1220340 w 1457649"/>
                <a:gd name="connsiteY64" fmla="*/ 1337146 h 2005207"/>
                <a:gd name="connsiteX65" fmla="*/ 1291872 w 1457649"/>
                <a:gd name="connsiteY65" fmla="*/ 1334289 h 2005207"/>
                <a:gd name="connsiteX66" fmla="*/ 1322543 w 1457649"/>
                <a:gd name="connsiteY66" fmla="*/ 1304476 h 2005207"/>
                <a:gd name="connsiteX67" fmla="*/ 1328163 w 1457649"/>
                <a:gd name="connsiteY67" fmla="*/ 1205892 h 2005207"/>
                <a:gd name="connsiteX68" fmla="*/ 1117755 w 1457649"/>
                <a:gd name="connsiteY68" fmla="*/ 949193 h 2005207"/>
                <a:gd name="connsiteX69" fmla="*/ 1073464 w 1457649"/>
                <a:gd name="connsiteY69" fmla="*/ 932239 h 2005207"/>
                <a:gd name="connsiteX70" fmla="*/ 882012 w 1457649"/>
                <a:gd name="connsiteY70" fmla="*/ 718212 h 2005207"/>
                <a:gd name="connsiteX71" fmla="*/ 854961 w 1457649"/>
                <a:gd name="connsiteY71" fmla="*/ 634011 h 2005207"/>
                <a:gd name="connsiteX72" fmla="*/ 734279 w 1457649"/>
                <a:gd name="connsiteY72" fmla="*/ 1626516 h 2005207"/>
                <a:gd name="connsiteX73" fmla="*/ 734279 w 1457649"/>
                <a:gd name="connsiteY73" fmla="*/ 1584130 h 2005207"/>
                <a:gd name="connsiteX74" fmla="*/ 733517 w 1457649"/>
                <a:gd name="connsiteY74" fmla="*/ 1255898 h 2005207"/>
                <a:gd name="connsiteX75" fmla="*/ 788000 w 1457649"/>
                <a:gd name="connsiteY75" fmla="*/ 1103498 h 2005207"/>
                <a:gd name="connsiteX76" fmla="*/ 787428 w 1457649"/>
                <a:gd name="connsiteY76" fmla="*/ 1017773 h 2005207"/>
                <a:gd name="connsiteX77" fmla="*/ 703513 w 1457649"/>
                <a:gd name="connsiteY77" fmla="*/ 1019392 h 2005207"/>
                <a:gd name="connsiteX78" fmla="*/ 647506 w 1457649"/>
                <a:gd name="connsiteY78" fmla="*/ 1074352 h 2005207"/>
                <a:gd name="connsiteX79" fmla="*/ 612740 w 1457649"/>
                <a:gd name="connsiteY79" fmla="*/ 1155790 h 2005207"/>
                <a:gd name="connsiteX80" fmla="*/ 613311 w 1457649"/>
                <a:gd name="connsiteY80" fmla="*/ 1591178 h 2005207"/>
                <a:gd name="connsiteX81" fmla="*/ 613311 w 1457649"/>
                <a:gd name="connsiteY81" fmla="*/ 1626040 h 2005207"/>
                <a:gd name="connsiteX82" fmla="*/ 1027458 w 1457649"/>
                <a:gd name="connsiteY82" fmla="*/ 828892 h 2005207"/>
                <a:gd name="connsiteX83" fmla="*/ 1139853 w 1457649"/>
                <a:gd name="connsiteY83" fmla="*/ 727165 h 2005207"/>
                <a:gd name="connsiteX84" fmla="*/ 1108040 w 1457649"/>
                <a:gd name="connsiteY84" fmla="*/ 676492 h 2005207"/>
                <a:gd name="connsiteX85" fmla="*/ 1048985 w 1457649"/>
                <a:gd name="connsiteY85" fmla="*/ 678493 h 2005207"/>
                <a:gd name="connsiteX86" fmla="*/ 989644 w 1457649"/>
                <a:gd name="connsiteY86" fmla="*/ 738214 h 2005207"/>
                <a:gd name="connsiteX87" fmla="*/ 988596 w 1457649"/>
                <a:gd name="connsiteY87" fmla="*/ 797460 h 2005207"/>
                <a:gd name="connsiteX88" fmla="*/ 1027458 w 1457649"/>
                <a:gd name="connsiteY88" fmla="*/ 828892 h 200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457649" h="2005207">
                  <a:moveTo>
                    <a:pt x="859247" y="1181317"/>
                  </a:moveTo>
                  <a:cubicBezTo>
                    <a:pt x="852484" y="1194652"/>
                    <a:pt x="842388" y="1205320"/>
                    <a:pt x="842292" y="1215988"/>
                  </a:cubicBezTo>
                  <a:cubicBezTo>
                    <a:pt x="841245" y="1351529"/>
                    <a:pt x="841626" y="1487070"/>
                    <a:pt x="841626" y="1627754"/>
                  </a:cubicBezTo>
                  <a:cubicBezTo>
                    <a:pt x="887441" y="1627754"/>
                    <a:pt x="930970" y="1627183"/>
                    <a:pt x="974976" y="1627754"/>
                  </a:cubicBezTo>
                  <a:cubicBezTo>
                    <a:pt x="1022601" y="1628421"/>
                    <a:pt x="1070702" y="1625754"/>
                    <a:pt x="1117851" y="1632421"/>
                  </a:cubicBezTo>
                  <a:cubicBezTo>
                    <a:pt x="1214093" y="1646582"/>
                    <a:pt x="1282502" y="1733473"/>
                    <a:pt x="1273680" y="1830351"/>
                  </a:cubicBezTo>
                  <a:cubicBezTo>
                    <a:pt x="1267516" y="1928962"/>
                    <a:pt x="1185409" y="2005591"/>
                    <a:pt x="1086609" y="2004944"/>
                  </a:cubicBezTo>
                  <a:cubicBezTo>
                    <a:pt x="881821" y="2005897"/>
                    <a:pt x="677034" y="2004944"/>
                    <a:pt x="472436" y="2004944"/>
                  </a:cubicBezTo>
                  <a:cubicBezTo>
                    <a:pt x="391474" y="2004944"/>
                    <a:pt x="310511" y="2005420"/>
                    <a:pt x="229549" y="2004944"/>
                  </a:cubicBezTo>
                  <a:cubicBezTo>
                    <a:pt x="119630" y="2004182"/>
                    <a:pt x="36191" y="1923791"/>
                    <a:pt x="35334" y="1818826"/>
                  </a:cubicBezTo>
                  <a:cubicBezTo>
                    <a:pt x="34477" y="1713860"/>
                    <a:pt x="115249" y="1631564"/>
                    <a:pt x="225834" y="1628326"/>
                  </a:cubicBezTo>
                  <a:cubicBezTo>
                    <a:pt x="272221" y="1626897"/>
                    <a:pt x="318703" y="1628326"/>
                    <a:pt x="365090" y="1628326"/>
                  </a:cubicBezTo>
                  <a:lnTo>
                    <a:pt x="505869" y="1628326"/>
                  </a:lnTo>
                  <a:lnTo>
                    <a:pt x="505869" y="1588702"/>
                  </a:lnTo>
                  <a:cubicBezTo>
                    <a:pt x="505869" y="1450589"/>
                    <a:pt x="508346" y="1312477"/>
                    <a:pt x="504917" y="1174459"/>
                  </a:cubicBezTo>
                  <a:cubicBezTo>
                    <a:pt x="503012" y="1100069"/>
                    <a:pt x="522443" y="1038823"/>
                    <a:pt x="580450" y="991103"/>
                  </a:cubicBezTo>
                  <a:cubicBezTo>
                    <a:pt x="585823" y="986412"/>
                    <a:pt x="590764" y="981248"/>
                    <a:pt x="595214" y="975673"/>
                  </a:cubicBezTo>
                  <a:cubicBezTo>
                    <a:pt x="596443" y="973646"/>
                    <a:pt x="597313" y="971423"/>
                    <a:pt x="597786" y="969100"/>
                  </a:cubicBezTo>
                  <a:cubicBezTo>
                    <a:pt x="573592" y="938430"/>
                    <a:pt x="549399" y="923571"/>
                    <a:pt x="505393" y="939668"/>
                  </a:cubicBezTo>
                  <a:cubicBezTo>
                    <a:pt x="442718" y="962528"/>
                    <a:pt x="381568" y="944240"/>
                    <a:pt x="333943" y="898425"/>
                  </a:cubicBezTo>
                  <a:cubicBezTo>
                    <a:pt x="254123" y="822225"/>
                    <a:pt x="174304" y="744787"/>
                    <a:pt x="100009" y="662872"/>
                  </a:cubicBezTo>
                  <a:cubicBezTo>
                    <a:pt x="-21816" y="528379"/>
                    <a:pt x="-32293" y="326163"/>
                    <a:pt x="69339" y="177097"/>
                  </a:cubicBezTo>
                  <a:cubicBezTo>
                    <a:pt x="171514" y="25646"/>
                    <a:pt x="363074" y="-37699"/>
                    <a:pt x="535397" y="22982"/>
                  </a:cubicBezTo>
                  <a:cubicBezTo>
                    <a:pt x="544384" y="26043"/>
                    <a:pt x="553192" y="29605"/>
                    <a:pt x="561781" y="33650"/>
                  </a:cubicBezTo>
                  <a:cubicBezTo>
                    <a:pt x="592832" y="48604"/>
                    <a:pt x="604548" y="75179"/>
                    <a:pt x="593118" y="103564"/>
                  </a:cubicBezTo>
                  <a:cubicBezTo>
                    <a:pt x="581688" y="131948"/>
                    <a:pt x="555018" y="142426"/>
                    <a:pt x="521871" y="132710"/>
                  </a:cubicBezTo>
                  <a:cubicBezTo>
                    <a:pt x="496144" y="123799"/>
                    <a:pt x="469863" y="116576"/>
                    <a:pt x="443195" y="111088"/>
                  </a:cubicBezTo>
                  <a:cubicBezTo>
                    <a:pt x="321820" y="92783"/>
                    <a:pt x="201980" y="152455"/>
                    <a:pt x="143443" y="260345"/>
                  </a:cubicBezTo>
                  <a:cubicBezTo>
                    <a:pt x="83446" y="367871"/>
                    <a:pt x="98779" y="501695"/>
                    <a:pt x="181543" y="592863"/>
                  </a:cubicBezTo>
                  <a:cubicBezTo>
                    <a:pt x="251742" y="669920"/>
                    <a:pt x="327180" y="743167"/>
                    <a:pt x="402047" y="815843"/>
                  </a:cubicBezTo>
                  <a:cubicBezTo>
                    <a:pt x="437480" y="850514"/>
                    <a:pt x="481104" y="849657"/>
                    <a:pt x="516347" y="814510"/>
                  </a:cubicBezTo>
                  <a:cubicBezTo>
                    <a:pt x="616804" y="716148"/>
                    <a:pt x="716308" y="616866"/>
                    <a:pt x="814860" y="516663"/>
                  </a:cubicBezTo>
                  <a:cubicBezTo>
                    <a:pt x="851151" y="479896"/>
                    <a:pt x="850579" y="437034"/>
                    <a:pt x="814860" y="399410"/>
                  </a:cubicBezTo>
                  <a:cubicBezTo>
                    <a:pt x="779142" y="361786"/>
                    <a:pt x="742470" y="326925"/>
                    <a:pt x="706847" y="290444"/>
                  </a:cubicBezTo>
                  <a:cubicBezTo>
                    <a:pt x="677605" y="260726"/>
                    <a:pt x="674557" y="229008"/>
                    <a:pt x="697322" y="205862"/>
                  </a:cubicBezTo>
                  <a:cubicBezTo>
                    <a:pt x="720087" y="182716"/>
                    <a:pt x="752186" y="185383"/>
                    <a:pt x="781809" y="214530"/>
                  </a:cubicBezTo>
                  <a:cubicBezTo>
                    <a:pt x="819242" y="251201"/>
                    <a:pt x="856580" y="287872"/>
                    <a:pt x="892775" y="325782"/>
                  </a:cubicBezTo>
                  <a:cubicBezTo>
                    <a:pt x="940400" y="375693"/>
                    <a:pt x="958307" y="434938"/>
                    <a:pt x="942305" y="503042"/>
                  </a:cubicBezTo>
                  <a:cubicBezTo>
                    <a:pt x="929637" y="556573"/>
                    <a:pt x="929541" y="556573"/>
                    <a:pt x="970023" y="599054"/>
                  </a:cubicBezTo>
                  <a:cubicBezTo>
                    <a:pt x="1015362" y="565621"/>
                    <a:pt x="1067940" y="547714"/>
                    <a:pt x="1122423" y="566860"/>
                  </a:cubicBezTo>
                  <a:cubicBezTo>
                    <a:pt x="1156930" y="578798"/>
                    <a:pt x="1187816" y="599355"/>
                    <a:pt x="1212148" y="626581"/>
                  </a:cubicBezTo>
                  <a:cubicBezTo>
                    <a:pt x="1270346" y="694971"/>
                    <a:pt x="1259297" y="771742"/>
                    <a:pt x="1185383" y="863278"/>
                  </a:cubicBezTo>
                  <a:cubicBezTo>
                    <a:pt x="1261583" y="956432"/>
                    <a:pt x="1338259" y="1050253"/>
                    <a:pt x="1415507" y="1143598"/>
                  </a:cubicBezTo>
                  <a:cubicBezTo>
                    <a:pt x="1444844" y="1179127"/>
                    <a:pt x="1461989" y="1218751"/>
                    <a:pt x="1456941" y="1265042"/>
                  </a:cubicBezTo>
                  <a:cubicBezTo>
                    <a:pt x="1447416" y="1352577"/>
                    <a:pt x="1388361" y="1405250"/>
                    <a:pt x="1317495" y="1442207"/>
                  </a:cubicBezTo>
                  <a:cubicBezTo>
                    <a:pt x="1254344" y="1475068"/>
                    <a:pt x="1193670" y="1455923"/>
                    <a:pt x="1139187" y="1410775"/>
                  </a:cubicBezTo>
                  <a:cubicBezTo>
                    <a:pt x="1057081" y="1342004"/>
                    <a:pt x="973928" y="1274472"/>
                    <a:pt x="891537" y="1206559"/>
                  </a:cubicBezTo>
                  <a:cubicBezTo>
                    <a:pt x="882107" y="1199129"/>
                    <a:pt x="872677" y="1192176"/>
                    <a:pt x="859247" y="1181317"/>
                  </a:cubicBezTo>
                  <a:close/>
                  <a:moveTo>
                    <a:pt x="653316" y="1897883"/>
                  </a:moveTo>
                  <a:lnTo>
                    <a:pt x="899252" y="1897883"/>
                  </a:lnTo>
                  <a:cubicBezTo>
                    <a:pt x="961164" y="1897883"/>
                    <a:pt x="1023077" y="1898740"/>
                    <a:pt x="1084894" y="1897883"/>
                  </a:cubicBezTo>
                  <a:cubicBezTo>
                    <a:pt x="1131948" y="1896931"/>
                    <a:pt x="1164904" y="1864641"/>
                    <a:pt x="1166714" y="1820635"/>
                  </a:cubicBezTo>
                  <a:cubicBezTo>
                    <a:pt x="1168524" y="1776630"/>
                    <a:pt x="1138139" y="1742245"/>
                    <a:pt x="1092038" y="1736339"/>
                  </a:cubicBezTo>
                  <a:cubicBezTo>
                    <a:pt x="1081373" y="1735275"/>
                    <a:pt x="1070650" y="1734925"/>
                    <a:pt x="1059939" y="1735291"/>
                  </a:cubicBezTo>
                  <a:cubicBezTo>
                    <a:pt x="789873" y="1735291"/>
                    <a:pt x="519839" y="1735291"/>
                    <a:pt x="249837" y="1735291"/>
                  </a:cubicBezTo>
                  <a:cubicBezTo>
                    <a:pt x="233237" y="1734702"/>
                    <a:pt x="216635" y="1736401"/>
                    <a:pt x="200498" y="1740340"/>
                  </a:cubicBezTo>
                  <a:cubicBezTo>
                    <a:pt x="145157" y="1755961"/>
                    <a:pt x="121726" y="1824064"/>
                    <a:pt x="161064" y="1865212"/>
                  </a:cubicBezTo>
                  <a:cubicBezTo>
                    <a:pt x="181335" y="1884260"/>
                    <a:pt x="207761" y="1895412"/>
                    <a:pt x="235550" y="1896645"/>
                  </a:cubicBezTo>
                  <a:cubicBezTo>
                    <a:pt x="374615" y="1899598"/>
                    <a:pt x="513870" y="1898074"/>
                    <a:pt x="653030" y="1898074"/>
                  </a:cubicBezTo>
                  <a:close/>
                  <a:moveTo>
                    <a:pt x="635028" y="853372"/>
                  </a:moveTo>
                  <a:cubicBezTo>
                    <a:pt x="679796" y="898044"/>
                    <a:pt x="679796" y="898044"/>
                    <a:pt x="739327" y="895567"/>
                  </a:cubicBezTo>
                  <a:cubicBezTo>
                    <a:pt x="831505" y="891459"/>
                    <a:pt x="909561" y="962853"/>
                    <a:pt x="913669" y="1055031"/>
                  </a:cubicBezTo>
                  <a:cubicBezTo>
                    <a:pt x="913692" y="1055534"/>
                    <a:pt x="913712" y="1056037"/>
                    <a:pt x="913730" y="1056540"/>
                  </a:cubicBezTo>
                  <a:cubicBezTo>
                    <a:pt x="914492" y="1069589"/>
                    <a:pt x="916492" y="1087401"/>
                    <a:pt x="925065" y="1094640"/>
                  </a:cubicBezTo>
                  <a:cubicBezTo>
                    <a:pt x="1022537" y="1176428"/>
                    <a:pt x="1120962" y="1257263"/>
                    <a:pt x="1220340" y="1337146"/>
                  </a:cubicBezTo>
                  <a:cubicBezTo>
                    <a:pt x="1243676" y="1356196"/>
                    <a:pt x="1269012" y="1354006"/>
                    <a:pt x="1291872" y="1334289"/>
                  </a:cubicBezTo>
                  <a:cubicBezTo>
                    <a:pt x="1302731" y="1324764"/>
                    <a:pt x="1312542" y="1314667"/>
                    <a:pt x="1322543" y="1304476"/>
                  </a:cubicBezTo>
                  <a:cubicBezTo>
                    <a:pt x="1359595" y="1266376"/>
                    <a:pt x="1360643" y="1246183"/>
                    <a:pt x="1328163" y="1205892"/>
                  </a:cubicBezTo>
                  <a:cubicBezTo>
                    <a:pt x="1258154" y="1120167"/>
                    <a:pt x="1187478" y="1035109"/>
                    <a:pt x="1117755" y="949193"/>
                  </a:cubicBezTo>
                  <a:cubicBezTo>
                    <a:pt x="1108419" y="934303"/>
                    <a:pt x="1090356" y="927389"/>
                    <a:pt x="1073464" y="932239"/>
                  </a:cubicBezTo>
                  <a:cubicBezTo>
                    <a:pt x="943829" y="955289"/>
                    <a:pt x="837625" y="838894"/>
                    <a:pt x="882012" y="718212"/>
                  </a:cubicBezTo>
                  <a:cubicBezTo>
                    <a:pt x="898395" y="673825"/>
                    <a:pt x="878582" y="656585"/>
                    <a:pt x="854961" y="634011"/>
                  </a:cubicBezTo>
                  <a:close/>
                  <a:moveTo>
                    <a:pt x="734279" y="1626516"/>
                  </a:moveTo>
                  <a:lnTo>
                    <a:pt x="734279" y="1584130"/>
                  </a:lnTo>
                  <a:cubicBezTo>
                    <a:pt x="734279" y="1474687"/>
                    <a:pt x="736279" y="1365055"/>
                    <a:pt x="733517" y="1255898"/>
                  </a:cubicBezTo>
                  <a:cubicBezTo>
                    <a:pt x="732088" y="1196653"/>
                    <a:pt x="735422" y="1144360"/>
                    <a:pt x="788000" y="1103498"/>
                  </a:cubicBezTo>
                  <a:cubicBezTo>
                    <a:pt x="816575" y="1081114"/>
                    <a:pt x="812384" y="1041490"/>
                    <a:pt x="787428" y="1017773"/>
                  </a:cubicBezTo>
                  <a:cubicBezTo>
                    <a:pt x="763516" y="995808"/>
                    <a:pt x="726560" y="996521"/>
                    <a:pt x="703513" y="1019392"/>
                  </a:cubicBezTo>
                  <a:cubicBezTo>
                    <a:pt x="684463" y="1036918"/>
                    <a:pt x="667223" y="1057492"/>
                    <a:pt x="647506" y="1074352"/>
                  </a:cubicBezTo>
                  <a:cubicBezTo>
                    <a:pt x="623629" y="1094427"/>
                    <a:pt x="610722" y="1124661"/>
                    <a:pt x="612740" y="1155790"/>
                  </a:cubicBezTo>
                  <a:cubicBezTo>
                    <a:pt x="614073" y="1300856"/>
                    <a:pt x="613311" y="1446017"/>
                    <a:pt x="613311" y="1591178"/>
                  </a:cubicBezTo>
                  <a:lnTo>
                    <a:pt x="613311" y="1626040"/>
                  </a:lnTo>
                  <a:close/>
                  <a:moveTo>
                    <a:pt x="1027458" y="828892"/>
                  </a:moveTo>
                  <a:cubicBezTo>
                    <a:pt x="1077655" y="828321"/>
                    <a:pt x="1145092" y="763646"/>
                    <a:pt x="1139853" y="727165"/>
                  </a:cubicBezTo>
                  <a:cubicBezTo>
                    <a:pt x="1136753" y="706587"/>
                    <a:pt x="1125226" y="688228"/>
                    <a:pt x="1108040" y="676492"/>
                  </a:cubicBezTo>
                  <a:cubicBezTo>
                    <a:pt x="1089024" y="668412"/>
                    <a:pt x="1067410" y="669144"/>
                    <a:pt x="1048985" y="678493"/>
                  </a:cubicBezTo>
                  <a:cubicBezTo>
                    <a:pt x="1024670" y="693313"/>
                    <a:pt x="1004308" y="713805"/>
                    <a:pt x="989644" y="738214"/>
                  </a:cubicBezTo>
                  <a:cubicBezTo>
                    <a:pt x="980821" y="756900"/>
                    <a:pt x="980440" y="778474"/>
                    <a:pt x="988596" y="797460"/>
                  </a:cubicBezTo>
                  <a:cubicBezTo>
                    <a:pt x="996407" y="813652"/>
                    <a:pt x="1019172" y="822511"/>
                    <a:pt x="1027458" y="828892"/>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43A69906-1417-D444-AF3C-76CCC71E9E02}"/>
                </a:ext>
              </a:extLst>
            </p:cNvPr>
            <p:cNvSpPr/>
            <p:nvPr/>
          </p:nvSpPr>
          <p:spPr>
            <a:xfrm>
              <a:off x="5544386" y="2213023"/>
              <a:ext cx="106323" cy="106315"/>
            </a:xfrm>
            <a:custGeom>
              <a:avLst/>
              <a:gdLst>
                <a:gd name="connsiteX0" fmla="*/ 52575 w 106323"/>
                <a:gd name="connsiteY0" fmla="*/ 106474 h 106315"/>
                <a:gd name="connsiteX1" fmla="*/ 188 w 106323"/>
                <a:gd name="connsiteY1" fmla="*/ 49991 h 106315"/>
                <a:gd name="connsiteX2" fmla="*/ 54861 w 106323"/>
                <a:gd name="connsiteY2" fmla="*/ 175 h 106315"/>
                <a:gd name="connsiteX3" fmla="*/ 106490 w 106323"/>
                <a:gd name="connsiteY3" fmla="*/ 51224 h 106315"/>
                <a:gd name="connsiteX4" fmla="*/ 106487 w 106323"/>
                <a:gd name="connsiteY4" fmla="*/ 52181 h 106315"/>
                <a:gd name="connsiteX5" fmla="*/ 53533 w 106323"/>
                <a:gd name="connsiteY5" fmla="*/ 106470 h 106315"/>
                <a:gd name="connsiteX6" fmla="*/ 52575 w 106323"/>
                <a:gd name="connsiteY6" fmla="*/ 106474 h 10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23" h="106315">
                  <a:moveTo>
                    <a:pt x="52575" y="106474"/>
                  </a:moveTo>
                  <a:cubicBezTo>
                    <a:pt x="22654" y="105034"/>
                    <a:pt x="-624" y="79935"/>
                    <a:pt x="188" y="49991"/>
                  </a:cubicBezTo>
                  <a:cubicBezTo>
                    <a:pt x="2166" y="21440"/>
                    <a:pt x="26251" y="-505"/>
                    <a:pt x="54861" y="175"/>
                  </a:cubicBezTo>
                  <a:cubicBezTo>
                    <a:pt x="83215" y="15"/>
                    <a:pt x="106330" y="22870"/>
                    <a:pt x="106490" y="51224"/>
                  </a:cubicBezTo>
                  <a:cubicBezTo>
                    <a:pt x="106492" y="51543"/>
                    <a:pt x="106491" y="51862"/>
                    <a:pt x="106487" y="52181"/>
                  </a:cubicBezTo>
                  <a:cubicBezTo>
                    <a:pt x="106856" y="81796"/>
                    <a:pt x="83147" y="106102"/>
                    <a:pt x="53533" y="106470"/>
                  </a:cubicBezTo>
                  <a:cubicBezTo>
                    <a:pt x="53214" y="106474"/>
                    <a:pt x="52895" y="106476"/>
                    <a:pt x="52575" y="106474"/>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3004E6C0-541F-2F42-99EF-CF77A24B64EF}"/>
                </a:ext>
              </a:extLst>
            </p:cNvPr>
            <p:cNvSpPr/>
            <p:nvPr/>
          </p:nvSpPr>
          <p:spPr>
            <a:xfrm>
              <a:off x="5752223" y="2212994"/>
              <a:ext cx="106301" cy="106343"/>
            </a:xfrm>
            <a:custGeom>
              <a:avLst/>
              <a:gdLst>
                <a:gd name="connsiteX0" fmla="*/ 54289 w 106301"/>
                <a:gd name="connsiteY0" fmla="*/ 106503 h 106343"/>
                <a:gd name="connsiteX1" fmla="*/ 187 w 106301"/>
                <a:gd name="connsiteY1" fmla="*/ 55353 h 106343"/>
                <a:gd name="connsiteX2" fmla="*/ 52456 w 106301"/>
                <a:gd name="connsiteY2" fmla="*/ 219 h 106343"/>
                <a:gd name="connsiteX3" fmla="*/ 53241 w 106301"/>
                <a:gd name="connsiteY3" fmla="*/ 203 h 106343"/>
                <a:gd name="connsiteX4" fmla="*/ 106351 w 106301"/>
                <a:gd name="connsiteY4" fmla="*/ 49115 h 106343"/>
                <a:gd name="connsiteX5" fmla="*/ 106390 w 106301"/>
                <a:gd name="connsiteY5" fmla="*/ 50591 h 106343"/>
                <a:gd name="connsiteX6" fmla="*/ 56278 w 106301"/>
                <a:gd name="connsiteY6" fmla="*/ 106432 h 106343"/>
                <a:gd name="connsiteX7" fmla="*/ 54289 w 106301"/>
                <a:gd name="connsiteY7" fmla="*/ 106502 h 10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01" h="106343">
                  <a:moveTo>
                    <a:pt x="54289" y="106503"/>
                  </a:moveTo>
                  <a:cubicBezTo>
                    <a:pt x="25749" y="105990"/>
                    <a:pt x="2298" y="83820"/>
                    <a:pt x="187" y="55353"/>
                  </a:cubicBezTo>
                  <a:cubicBezTo>
                    <a:pt x="-604" y="25695"/>
                    <a:pt x="22797" y="1010"/>
                    <a:pt x="52456" y="219"/>
                  </a:cubicBezTo>
                  <a:cubicBezTo>
                    <a:pt x="52718" y="212"/>
                    <a:pt x="52979" y="207"/>
                    <a:pt x="53241" y="203"/>
                  </a:cubicBezTo>
                  <a:cubicBezTo>
                    <a:pt x="81413" y="-956"/>
                    <a:pt x="105192" y="20942"/>
                    <a:pt x="106351" y="49115"/>
                  </a:cubicBezTo>
                  <a:cubicBezTo>
                    <a:pt x="106371" y="49607"/>
                    <a:pt x="106384" y="50099"/>
                    <a:pt x="106390" y="50591"/>
                  </a:cubicBezTo>
                  <a:cubicBezTo>
                    <a:pt x="107973" y="79849"/>
                    <a:pt x="85537" y="104850"/>
                    <a:pt x="56278" y="106432"/>
                  </a:cubicBezTo>
                  <a:cubicBezTo>
                    <a:pt x="55615" y="106468"/>
                    <a:pt x="54952" y="106491"/>
                    <a:pt x="54289" y="106502"/>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AF6D5E0C-8D9D-A94E-8655-B1144B1E55AD}"/>
                </a:ext>
              </a:extLst>
            </p:cNvPr>
            <p:cNvSpPr/>
            <p:nvPr/>
          </p:nvSpPr>
          <p:spPr>
            <a:xfrm>
              <a:off x="5336381" y="2212950"/>
              <a:ext cx="106879" cy="106407"/>
            </a:xfrm>
            <a:custGeom>
              <a:avLst/>
              <a:gdLst>
                <a:gd name="connsiteX0" fmla="*/ 107038 w 106879"/>
                <a:gd name="connsiteY0" fmla="*/ 53588 h 106407"/>
                <a:gd name="connsiteX1" fmla="*/ 51259 w 106879"/>
                <a:gd name="connsiteY1" fmla="*/ 106548 h 106407"/>
                <a:gd name="connsiteX2" fmla="*/ 51221 w 106879"/>
                <a:gd name="connsiteY2" fmla="*/ 106547 h 106407"/>
                <a:gd name="connsiteX3" fmla="*/ 167 w 106879"/>
                <a:gd name="connsiteY3" fmla="*/ 52254 h 106407"/>
                <a:gd name="connsiteX4" fmla="*/ 53794 w 106879"/>
                <a:gd name="connsiteY4" fmla="*/ 165 h 106407"/>
                <a:gd name="connsiteX5" fmla="*/ 56079 w 106879"/>
                <a:gd name="connsiteY5" fmla="*/ 248 h 106407"/>
                <a:gd name="connsiteX6" fmla="*/ 107038 w 106879"/>
                <a:gd name="connsiteY6" fmla="*/ 53588 h 1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9" h="106407">
                  <a:moveTo>
                    <a:pt x="107038" y="53588"/>
                  </a:moveTo>
                  <a:cubicBezTo>
                    <a:pt x="106259" y="83615"/>
                    <a:pt x="81286" y="107326"/>
                    <a:pt x="51259" y="106548"/>
                  </a:cubicBezTo>
                  <a:cubicBezTo>
                    <a:pt x="51246" y="106548"/>
                    <a:pt x="51234" y="106547"/>
                    <a:pt x="51221" y="106547"/>
                  </a:cubicBezTo>
                  <a:cubicBezTo>
                    <a:pt x="22530" y="104785"/>
                    <a:pt x="164" y="81000"/>
                    <a:pt x="167" y="52254"/>
                  </a:cubicBezTo>
                  <a:cubicBezTo>
                    <a:pt x="592" y="23062"/>
                    <a:pt x="24602" y="-259"/>
                    <a:pt x="53794" y="165"/>
                  </a:cubicBezTo>
                  <a:cubicBezTo>
                    <a:pt x="54556" y="176"/>
                    <a:pt x="55318" y="204"/>
                    <a:pt x="56079" y="248"/>
                  </a:cubicBezTo>
                  <a:cubicBezTo>
                    <a:pt x="84826" y="1027"/>
                    <a:pt x="107571" y="24835"/>
                    <a:pt x="107038" y="53588"/>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9B16D15B-AF10-DF4D-8473-BCE5712CDCB5}"/>
                </a:ext>
              </a:extLst>
            </p:cNvPr>
            <p:cNvSpPr/>
            <p:nvPr/>
          </p:nvSpPr>
          <p:spPr>
            <a:xfrm>
              <a:off x="3229408" y="1796415"/>
              <a:ext cx="562355" cy="694330"/>
            </a:xfrm>
            <a:custGeom>
              <a:avLst/>
              <a:gdLst>
                <a:gd name="connsiteX0" fmla="*/ 283864 w 562355"/>
                <a:gd name="connsiteY0" fmla="*/ 160 h 694330"/>
                <a:gd name="connsiteX1" fmla="*/ 553422 w 562355"/>
                <a:gd name="connsiteY1" fmla="*/ 213520 h 694330"/>
                <a:gd name="connsiteX2" fmla="*/ 421786 w 562355"/>
                <a:gd name="connsiteY2" fmla="*/ 525463 h 694330"/>
                <a:gd name="connsiteX3" fmla="*/ 333394 w 562355"/>
                <a:gd name="connsiteY3" fmla="*/ 647669 h 694330"/>
                <a:gd name="connsiteX4" fmla="*/ 280303 w 562355"/>
                <a:gd name="connsiteY4" fmla="*/ 694386 h 694330"/>
                <a:gd name="connsiteX5" fmla="*/ 276244 w 562355"/>
                <a:gd name="connsiteY5" fmla="*/ 693960 h 694330"/>
                <a:gd name="connsiteX6" fmla="*/ 228619 w 562355"/>
                <a:gd name="connsiteY6" fmla="*/ 636810 h 694330"/>
                <a:gd name="connsiteX7" fmla="*/ 348634 w 562355"/>
                <a:gd name="connsiteY7" fmla="*/ 444310 h 694330"/>
                <a:gd name="connsiteX8" fmla="*/ 451028 w 562355"/>
                <a:gd name="connsiteY8" fmla="*/ 319437 h 694330"/>
                <a:gd name="connsiteX9" fmla="*/ 309772 w 562355"/>
                <a:gd name="connsiteY9" fmla="*/ 110935 h 694330"/>
                <a:gd name="connsiteX10" fmla="*/ 109508 w 562355"/>
                <a:gd name="connsiteY10" fmla="*/ 255135 h 694330"/>
                <a:gd name="connsiteX11" fmla="*/ 108033 w 562355"/>
                <a:gd name="connsiteY11" fmla="*/ 266574 h 694330"/>
                <a:gd name="connsiteX12" fmla="*/ 107271 w 562355"/>
                <a:gd name="connsiteY12" fmla="*/ 280861 h 694330"/>
                <a:gd name="connsiteX13" fmla="*/ 53359 w 562355"/>
                <a:gd name="connsiteY13" fmla="*/ 336011 h 694330"/>
                <a:gd name="connsiteX14" fmla="*/ 210 w 562355"/>
                <a:gd name="connsiteY14" fmla="*/ 276670 h 694330"/>
                <a:gd name="connsiteX15" fmla="*/ 206997 w 562355"/>
                <a:gd name="connsiteY15" fmla="*/ 11780 h 694330"/>
                <a:gd name="connsiteX16" fmla="*/ 283864 w 562355"/>
                <a:gd name="connsiteY16" fmla="*/ 160 h 69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355" h="694330">
                  <a:moveTo>
                    <a:pt x="283864" y="160"/>
                  </a:moveTo>
                  <a:cubicBezTo>
                    <a:pt x="411097" y="3611"/>
                    <a:pt x="520846" y="90479"/>
                    <a:pt x="553422" y="213520"/>
                  </a:cubicBezTo>
                  <a:cubicBezTo>
                    <a:pt x="585353" y="335320"/>
                    <a:pt x="531322" y="463360"/>
                    <a:pt x="421786" y="525463"/>
                  </a:cubicBezTo>
                  <a:cubicBezTo>
                    <a:pt x="371018" y="553371"/>
                    <a:pt x="335490" y="585471"/>
                    <a:pt x="333394" y="647669"/>
                  </a:cubicBezTo>
                  <a:cubicBezTo>
                    <a:pt x="331634" y="675231"/>
                    <a:pt x="307864" y="696147"/>
                    <a:pt x="280303" y="694386"/>
                  </a:cubicBezTo>
                  <a:cubicBezTo>
                    <a:pt x="278945" y="694300"/>
                    <a:pt x="277591" y="694158"/>
                    <a:pt x="276244" y="693960"/>
                  </a:cubicBezTo>
                  <a:cubicBezTo>
                    <a:pt x="244907" y="688912"/>
                    <a:pt x="227476" y="669576"/>
                    <a:pt x="228619" y="636810"/>
                  </a:cubicBezTo>
                  <a:cubicBezTo>
                    <a:pt x="231477" y="549657"/>
                    <a:pt x="271101" y="484410"/>
                    <a:pt x="348634" y="444310"/>
                  </a:cubicBezTo>
                  <a:cubicBezTo>
                    <a:pt x="401212" y="417069"/>
                    <a:pt x="438645" y="378778"/>
                    <a:pt x="451028" y="319437"/>
                  </a:cubicBezTo>
                  <a:cubicBezTo>
                    <a:pt x="471602" y="221520"/>
                    <a:pt x="405594" y="124365"/>
                    <a:pt x="309772" y="110935"/>
                  </a:cubicBezTo>
                  <a:cubicBezTo>
                    <a:pt x="214651" y="95453"/>
                    <a:pt x="124990" y="160014"/>
                    <a:pt x="109508" y="255135"/>
                  </a:cubicBezTo>
                  <a:cubicBezTo>
                    <a:pt x="108891" y="258930"/>
                    <a:pt x="108398" y="262745"/>
                    <a:pt x="108033" y="266574"/>
                  </a:cubicBezTo>
                  <a:cubicBezTo>
                    <a:pt x="108033" y="271336"/>
                    <a:pt x="108033" y="276099"/>
                    <a:pt x="107271" y="280861"/>
                  </a:cubicBezTo>
                  <a:cubicBezTo>
                    <a:pt x="103842" y="314675"/>
                    <a:pt x="82791" y="336201"/>
                    <a:pt x="53359" y="336011"/>
                  </a:cubicBezTo>
                  <a:cubicBezTo>
                    <a:pt x="22498" y="336011"/>
                    <a:pt x="972" y="311722"/>
                    <a:pt x="210" y="276670"/>
                  </a:cubicBezTo>
                  <a:cubicBezTo>
                    <a:pt x="-2076" y="159132"/>
                    <a:pt x="88221" y="42641"/>
                    <a:pt x="206997" y="11780"/>
                  </a:cubicBezTo>
                  <a:cubicBezTo>
                    <a:pt x="232400" y="6571"/>
                    <a:pt x="258057" y="2692"/>
                    <a:pt x="283864" y="160"/>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4CD616C9-D105-4947-934D-ADCDABD10A46}"/>
                </a:ext>
              </a:extLst>
            </p:cNvPr>
            <p:cNvSpPr/>
            <p:nvPr/>
          </p:nvSpPr>
          <p:spPr>
            <a:xfrm>
              <a:off x="3457316" y="2588228"/>
              <a:ext cx="106559" cy="106819"/>
            </a:xfrm>
            <a:custGeom>
              <a:avLst/>
              <a:gdLst>
                <a:gd name="connsiteX0" fmla="*/ 235 w 106559"/>
                <a:gd name="connsiteY0" fmla="*/ 52261 h 106819"/>
                <a:gd name="connsiteX1" fmla="*/ 53099 w 106559"/>
                <a:gd name="connsiteY1" fmla="*/ 160 h 106819"/>
                <a:gd name="connsiteX2" fmla="*/ 106725 w 106559"/>
                <a:gd name="connsiteY2" fmla="*/ 55690 h 106819"/>
                <a:gd name="connsiteX3" fmla="*/ 51373 w 106559"/>
                <a:gd name="connsiteY3" fmla="*/ 106939 h 106819"/>
                <a:gd name="connsiteX4" fmla="*/ 49575 w 106559"/>
                <a:gd name="connsiteY4" fmla="*/ 106840 h 106819"/>
                <a:gd name="connsiteX5" fmla="*/ 233 w 106559"/>
                <a:gd name="connsiteY5" fmla="*/ 52298 h 106819"/>
                <a:gd name="connsiteX6" fmla="*/ 235 w 106559"/>
                <a:gd name="connsiteY6" fmla="*/ 52261 h 1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59" h="106819">
                  <a:moveTo>
                    <a:pt x="235" y="52261"/>
                  </a:moveTo>
                  <a:cubicBezTo>
                    <a:pt x="1145" y="23577"/>
                    <a:pt x="24404" y="653"/>
                    <a:pt x="53099" y="160"/>
                  </a:cubicBezTo>
                  <a:cubicBezTo>
                    <a:pt x="83131" y="938"/>
                    <a:pt x="106995" y="25649"/>
                    <a:pt x="106725" y="55690"/>
                  </a:cubicBezTo>
                  <a:cubicBezTo>
                    <a:pt x="105592" y="85127"/>
                    <a:pt x="80810" y="108072"/>
                    <a:pt x="51373" y="106939"/>
                  </a:cubicBezTo>
                  <a:cubicBezTo>
                    <a:pt x="50773" y="106916"/>
                    <a:pt x="50173" y="106883"/>
                    <a:pt x="49575" y="106840"/>
                  </a:cubicBezTo>
                  <a:cubicBezTo>
                    <a:pt x="20888" y="105404"/>
                    <a:pt x="-1203" y="80984"/>
                    <a:pt x="233" y="52298"/>
                  </a:cubicBezTo>
                  <a:cubicBezTo>
                    <a:pt x="234" y="52286"/>
                    <a:pt x="235" y="52273"/>
                    <a:pt x="235" y="52261"/>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611698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Prepare to face the media:</a:t>
            </a:r>
          </a:p>
          <a:p>
            <a:r>
              <a:rPr lang="en-GB" sz="3200" b="1" spc="-50" dirty="0" err="1">
                <a:solidFill>
                  <a:srgbClr val="3D6C9D"/>
                </a:solidFill>
                <a:latin typeface="Arial Black" panose="020B0604020202020204" pitchFamily="34" charset="0"/>
                <a:cs typeface="Arial Black" panose="020B0604020202020204" pitchFamily="34" charset="0"/>
              </a:rPr>
              <a:t>KEY MESSAGES</a:t>
            </a:r>
          </a:p>
        </p:txBody>
      </p:sp>
      <p:sp>
        <p:nvSpPr>
          <p:cNvPr id="3" name="Rounded Rectangle 2">
            <a:extLst>
              <a:ext uri="{FF2B5EF4-FFF2-40B4-BE49-F238E27FC236}">
                <a16:creationId xmlns:a16="http://schemas.microsoft.com/office/drawing/2014/main" id="{A2E5B04F-CCAF-8245-AD3D-79A839A84667}"/>
              </a:ext>
            </a:extLst>
          </p:cNvPr>
          <p:cNvSpPr/>
          <p:nvPr/>
        </p:nvSpPr>
        <p:spPr>
          <a:xfrm>
            <a:off x="6573683" y="2253509"/>
            <a:ext cx="2102005" cy="3765453"/>
          </a:xfrm>
          <a:prstGeom prst="roundRect">
            <a:avLst>
              <a:gd name="adj" fmla="val 906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87736422-3F66-0341-82A3-041CD5DD557B}"/>
              </a:ext>
            </a:extLst>
          </p:cNvPr>
          <p:cNvSpPr/>
          <p:nvPr/>
        </p:nvSpPr>
        <p:spPr>
          <a:xfrm>
            <a:off x="3715767" y="2253509"/>
            <a:ext cx="2102005" cy="3765453"/>
          </a:xfrm>
          <a:prstGeom prst="roundRect">
            <a:avLst>
              <a:gd name="adj" fmla="val 906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3288E97D-7682-8341-942A-1B3392FC7D6F}"/>
              </a:ext>
            </a:extLst>
          </p:cNvPr>
          <p:cNvSpPr/>
          <p:nvPr/>
        </p:nvSpPr>
        <p:spPr>
          <a:xfrm>
            <a:off x="860417" y="2253509"/>
            <a:ext cx="2102005" cy="3765453"/>
          </a:xfrm>
          <a:prstGeom prst="roundRect">
            <a:avLst>
              <a:gd name="adj" fmla="val 9060"/>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3EAC1D3D-C265-EC43-B17A-8699A69F4428}"/>
              </a:ext>
            </a:extLst>
          </p:cNvPr>
          <p:cNvSpPr>
            <a:spLocks noChangeAspect="1"/>
          </p:cNvSpPr>
          <p:nvPr/>
        </p:nvSpPr>
        <p:spPr>
          <a:xfrm>
            <a:off x="429701" y="20375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60D1801A-E5FF-A944-B956-C5496D75B018}"/>
              </a:ext>
            </a:extLst>
          </p:cNvPr>
          <p:cNvSpPr>
            <a:spLocks noChangeAspect="1"/>
          </p:cNvSpPr>
          <p:nvPr/>
        </p:nvSpPr>
        <p:spPr>
          <a:xfrm>
            <a:off x="3283945" y="20375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20946A2C-91DE-6445-8573-0063E7B20DBC}"/>
              </a:ext>
            </a:extLst>
          </p:cNvPr>
          <p:cNvSpPr>
            <a:spLocks noChangeAspect="1"/>
          </p:cNvSpPr>
          <p:nvPr/>
        </p:nvSpPr>
        <p:spPr>
          <a:xfrm>
            <a:off x="6141683" y="20375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128AA20-92CE-BF48-AF53-C5CF24BD8548}"/>
              </a:ext>
            </a:extLst>
          </p:cNvPr>
          <p:cNvSpPr txBox="1"/>
          <p:nvPr/>
        </p:nvSpPr>
        <p:spPr>
          <a:xfrm>
            <a:off x="1356351" y="2562270"/>
            <a:ext cx="1286365" cy="1477328"/>
          </a:xfrm>
          <a:prstGeom prst="rect">
            <a:avLst/>
          </a:prstGeom>
          <a:noFill/>
        </p:spPr>
        <p:txBody>
          <a:bodyPr wrap="square" lIns="0" tIns="0" rIns="0" bIns="0" rtlCol="0">
            <a:spAutoFit/>
          </a:bodyPr>
          <a:lstStyle/>
          <a:p>
            <a:r>
              <a:rPr lang="en-GB" sz="1600" b="1" dirty="0" err="1">
                <a:solidFill>
                  <a:schemeClr val="tx1"/>
                </a:solidFill>
              </a:rPr>
              <a:t>Identify the main point/change or result you want to achieve</a:t>
            </a:r>
            <a:endParaRPr lang="en-GB" sz="1200" b="1" dirty="0" err="1">
              <a:solidFill>
                <a:schemeClr val="tx1"/>
              </a:solidFill>
            </a:endParaRPr>
          </a:p>
        </p:txBody>
      </p:sp>
      <p:sp>
        <p:nvSpPr>
          <p:cNvPr id="10" name="TextBox 9">
            <a:extLst>
              <a:ext uri="{FF2B5EF4-FFF2-40B4-BE49-F238E27FC236}">
                <a16:creationId xmlns:a16="http://schemas.microsoft.com/office/drawing/2014/main" id="{66D4F45F-8767-6E44-8A76-ACFA177360CC}"/>
              </a:ext>
            </a:extLst>
          </p:cNvPr>
          <p:cNvSpPr txBox="1"/>
          <p:nvPr/>
        </p:nvSpPr>
        <p:spPr>
          <a:xfrm>
            <a:off x="4206429" y="2562270"/>
            <a:ext cx="1340261" cy="2893100"/>
          </a:xfrm>
          <a:prstGeom prst="rect">
            <a:avLst/>
          </a:prstGeom>
          <a:noFill/>
        </p:spPr>
        <p:txBody>
          <a:bodyPr wrap="square" lIns="0" tIns="0" rIns="0" bIns="0" rtlCol="0">
            <a:spAutoFit/>
          </a:bodyPr>
          <a:lstStyle/>
          <a:p>
            <a:r>
              <a:rPr lang="en-GB" sz="1600" b="1" dirty="0" err="1">
                <a:solidFill>
                  <a:schemeClr val="tx1"/>
                </a:solidFill>
              </a:rPr>
              <a:t>Write three key points </a:t>
            </a:r>
            <a:r>
              <a:rPr lang="en-GB" sz="1600" dirty="0" err="1">
                <a:solidFill>
                  <a:schemeClr val="tx1"/>
                </a:solidFill>
              </a:rPr>
              <a:t>that you would like the population to know and describe them:</a:t>
            </a:r>
          </a:p>
          <a:p>
            <a:endParaRPr lang="en-GB" sz="1600" dirty="0" err="1">
              <a:solidFill>
                <a:schemeClr val="tx1"/>
              </a:solidFill>
            </a:endParaRPr>
          </a:p>
          <a:p>
            <a:pPr marL="342900" indent="-342900">
              <a:buFont typeface="+mj-lt"/>
              <a:buAutoNum type="arabicPeriod"/>
            </a:pPr>
            <a:r>
              <a:rPr lang="en-GB" sz="1200" dirty="0" err="1">
                <a:solidFill>
                  <a:schemeClr val="tx1"/>
                </a:solidFill>
              </a:rPr>
              <a:t>The problem </a:t>
            </a:r>
          </a:p>
          <a:p>
            <a:pPr marL="342900" indent="-342900">
              <a:buFont typeface="+mj-lt"/>
              <a:buAutoNum type="arabicPeriod"/>
            </a:pPr>
            <a:r>
              <a:rPr lang="en-GB" sz="1200" dirty="0" err="1">
                <a:solidFill>
                  <a:schemeClr val="tx1"/>
                </a:solidFill>
              </a:rPr>
              <a:t>The solution </a:t>
            </a:r>
          </a:p>
          <a:p>
            <a:pPr marL="342900" indent="-342900">
              <a:buFont typeface="+mj-lt"/>
              <a:buAutoNum type="arabicPeriod"/>
            </a:pPr>
            <a:r>
              <a:rPr lang="en-GB" sz="1200" dirty="0" err="1">
                <a:solidFill>
                  <a:schemeClr val="tx1"/>
                </a:solidFill>
              </a:rPr>
              <a:t>The institution’s response</a:t>
            </a:r>
          </a:p>
        </p:txBody>
      </p:sp>
      <p:sp>
        <p:nvSpPr>
          <p:cNvPr id="11" name="TextBox 10">
            <a:extLst>
              <a:ext uri="{FF2B5EF4-FFF2-40B4-BE49-F238E27FC236}">
                <a16:creationId xmlns:a16="http://schemas.microsoft.com/office/drawing/2014/main" id="{EFA4B427-A8D7-B14F-B3CF-E18D3F84A6A8}"/>
              </a:ext>
            </a:extLst>
          </p:cNvPr>
          <p:cNvSpPr txBox="1"/>
          <p:nvPr/>
        </p:nvSpPr>
        <p:spPr>
          <a:xfrm>
            <a:off x="7080257" y="2562270"/>
            <a:ext cx="1386851" cy="2339102"/>
          </a:xfrm>
          <a:prstGeom prst="rect">
            <a:avLst/>
          </a:prstGeom>
          <a:noFill/>
        </p:spPr>
        <p:txBody>
          <a:bodyPr wrap="square" lIns="0" tIns="0" rIns="0" bIns="0" rtlCol="0">
            <a:spAutoFit/>
          </a:bodyPr>
          <a:lstStyle/>
          <a:p>
            <a:r>
              <a:rPr lang="en-GB" sz="1600" b="1" dirty="0" err="1">
                <a:solidFill>
                  <a:schemeClr val="tx1"/>
                </a:solidFill>
              </a:rPr>
              <a:t>Write three arguments supporting </a:t>
            </a:r>
            <a:r>
              <a:rPr lang="en-GB" sz="1600" dirty="0" err="1">
                <a:solidFill>
                  <a:schemeClr val="tx1"/>
                </a:solidFill>
              </a:rPr>
              <a:t>each point: </a:t>
            </a:r>
          </a:p>
          <a:p>
            <a:endParaRPr lang="en-GB" sz="1600" dirty="0" err="1">
              <a:solidFill>
                <a:schemeClr val="tx1"/>
              </a:solidFill>
            </a:endParaRPr>
          </a:p>
          <a:p>
            <a:pPr marL="342900" indent="-342900">
              <a:buFont typeface="+mj-lt"/>
              <a:buAutoNum type="arabicPeriod"/>
            </a:pPr>
            <a:r>
              <a:rPr lang="en-GB" sz="1200" dirty="0" err="1">
                <a:solidFill>
                  <a:schemeClr val="tx1"/>
                </a:solidFill>
              </a:rPr>
              <a:t>Specific examples</a:t>
            </a:r>
          </a:p>
          <a:p>
            <a:pPr marL="342900" indent="-342900">
              <a:buFont typeface="+mj-lt"/>
              <a:buAutoNum type="arabicPeriod"/>
            </a:pPr>
            <a:r>
              <a:rPr lang="en-GB" sz="1200" dirty="0" err="1">
                <a:solidFill>
                  <a:schemeClr val="tx1"/>
                </a:solidFill>
              </a:rPr>
              <a:t>Facts, or statistics</a:t>
            </a:r>
          </a:p>
          <a:p>
            <a:pPr marL="342900" indent="-342900">
              <a:buFont typeface="+mj-lt"/>
              <a:buAutoNum type="arabicPeriod"/>
            </a:pPr>
            <a:r>
              <a:rPr lang="en-GB" sz="1200" dirty="0" err="1">
                <a:solidFill>
                  <a:schemeClr val="tx1"/>
                </a:solidFill>
              </a:rPr>
              <a:t>Personal stories.</a:t>
            </a:r>
          </a:p>
        </p:txBody>
      </p:sp>
      <p:grpSp>
        <p:nvGrpSpPr>
          <p:cNvPr id="14" name="Graphic 12">
            <a:extLst>
              <a:ext uri="{FF2B5EF4-FFF2-40B4-BE49-F238E27FC236}">
                <a16:creationId xmlns:a16="http://schemas.microsoft.com/office/drawing/2014/main" id="{FE82016B-77A2-D849-8B77-08F753FE2D65}"/>
              </a:ext>
            </a:extLst>
          </p:cNvPr>
          <p:cNvGrpSpPr>
            <a:grpSpLocks noChangeAspect="1"/>
          </p:cNvGrpSpPr>
          <p:nvPr/>
        </p:nvGrpSpPr>
        <p:grpSpPr>
          <a:xfrm>
            <a:off x="573701" y="2181511"/>
            <a:ext cx="576000" cy="576000"/>
            <a:chOff x="2743200" y="1600200"/>
            <a:chExt cx="3657600" cy="3657600"/>
          </a:xfrm>
          <a:solidFill>
            <a:schemeClr val="bg1"/>
          </a:solidFill>
        </p:grpSpPr>
        <p:sp>
          <p:nvSpPr>
            <p:cNvPr id="15" name="Freeform 14">
              <a:extLst>
                <a:ext uri="{FF2B5EF4-FFF2-40B4-BE49-F238E27FC236}">
                  <a16:creationId xmlns:a16="http://schemas.microsoft.com/office/drawing/2014/main" id="{B62AE061-EFFF-8A40-9D70-55810D0F76D9}"/>
                </a:ext>
              </a:extLst>
            </p:cNvPr>
            <p:cNvSpPr/>
            <p:nvPr/>
          </p:nvSpPr>
          <p:spPr>
            <a:xfrm>
              <a:off x="2743200" y="1600200"/>
              <a:ext cx="3657600" cy="3657314"/>
            </a:xfrm>
            <a:custGeom>
              <a:avLst/>
              <a:gdLst>
                <a:gd name="connsiteX0" fmla="*/ 1850399 w 3657600"/>
                <a:gd name="connsiteY0" fmla="*/ 160 h 3657314"/>
                <a:gd name="connsiteX1" fmla="*/ 1890594 w 3657600"/>
                <a:gd name="connsiteY1" fmla="*/ 84837 h 3657314"/>
                <a:gd name="connsiteX2" fmla="*/ 1890594 w 3657600"/>
                <a:gd name="connsiteY2" fmla="*/ 244285 h 3657314"/>
                <a:gd name="connsiteX3" fmla="*/ 2948917 w 3657600"/>
                <a:gd name="connsiteY3" fmla="*/ 709486 h 3657314"/>
                <a:gd name="connsiteX4" fmla="*/ 3413546 w 3657600"/>
                <a:gd name="connsiteY4" fmla="*/ 1767809 h 3657314"/>
                <a:gd name="connsiteX5" fmla="*/ 3569566 w 3657600"/>
                <a:gd name="connsiteY5" fmla="*/ 1767238 h 3657314"/>
                <a:gd name="connsiteX6" fmla="*/ 3657767 w 3657600"/>
                <a:gd name="connsiteY6" fmla="*/ 1807528 h 3657314"/>
                <a:gd name="connsiteX7" fmla="*/ 3657767 w 3657600"/>
                <a:gd name="connsiteY7" fmla="*/ 1850391 h 3657314"/>
                <a:gd name="connsiteX8" fmla="*/ 3569471 w 3657600"/>
                <a:gd name="connsiteY8" fmla="*/ 1890682 h 3657314"/>
                <a:gd name="connsiteX9" fmla="*/ 3417071 w 3657600"/>
                <a:gd name="connsiteY9" fmla="*/ 1890110 h 3657314"/>
                <a:gd name="connsiteX10" fmla="*/ 3385352 w 3657600"/>
                <a:gd name="connsiteY10" fmla="*/ 2123187 h 3657314"/>
                <a:gd name="connsiteX11" fmla="*/ 2456284 w 3657600"/>
                <a:gd name="connsiteY11" fmla="*/ 3284570 h 3657314"/>
                <a:gd name="connsiteX12" fmla="*/ 2365987 w 3657600"/>
                <a:gd name="connsiteY12" fmla="*/ 3256567 h 3657314"/>
                <a:gd name="connsiteX13" fmla="*/ 2409611 w 3657600"/>
                <a:gd name="connsiteY13" fmla="*/ 3172080 h 3657314"/>
                <a:gd name="connsiteX14" fmla="*/ 3144084 w 3657600"/>
                <a:gd name="connsiteY14" fmla="*/ 2468944 h 3657314"/>
                <a:gd name="connsiteX15" fmla="*/ 2139101 w 3657600"/>
                <a:gd name="connsiteY15" fmla="*/ 399638 h 3657314"/>
                <a:gd name="connsiteX16" fmla="*/ 395074 w 3657600"/>
                <a:gd name="connsiteY16" fmla="*/ 1535971 h 3657314"/>
                <a:gd name="connsiteX17" fmla="*/ 1539979 w 3657600"/>
                <a:gd name="connsiteY17" fmla="*/ 3262472 h 3657314"/>
                <a:gd name="connsiteX18" fmla="*/ 1816204 w 3657600"/>
                <a:gd name="connsiteY18" fmla="*/ 3291809 h 3657314"/>
                <a:gd name="connsiteX19" fmla="*/ 1889737 w 3657600"/>
                <a:gd name="connsiteY19" fmla="*/ 3366866 h 3657314"/>
                <a:gd name="connsiteX20" fmla="*/ 1889737 w 3657600"/>
                <a:gd name="connsiteY20" fmla="*/ 3584703 h 3657314"/>
                <a:gd name="connsiteX21" fmla="*/ 1828777 w 3657600"/>
                <a:gd name="connsiteY21" fmla="*/ 3657474 h 3657314"/>
                <a:gd name="connsiteX22" fmla="*/ 1767817 w 3657600"/>
                <a:gd name="connsiteY22" fmla="*/ 3584798 h 3657314"/>
                <a:gd name="connsiteX23" fmla="*/ 1767817 w 3657600"/>
                <a:gd name="connsiteY23" fmla="*/ 3413348 h 3657314"/>
                <a:gd name="connsiteX24" fmla="*/ 709875 w 3657600"/>
                <a:gd name="connsiteY24" fmla="*/ 2948528 h 3657314"/>
                <a:gd name="connsiteX25" fmla="*/ 244388 w 3657600"/>
                <a:gd name="connsiteY25" fmla="*/ 1890110 h 3657314"/>
                <a:gd name="connsiteX26" fmla="*/ 84844 w 3657600"/>
                <a:gd name="connsiteY26" fmla="*/ 1890110 h 3657314"/>
                <a:gd name="connsiteX27" fmla="*/ 167 w 3657600"/>
                <a:gd name="connsiteY27" fmla="*/ 1849915 h 3657314"/>
                <a:gd name="connsiteX28" fmla="*/ 167 w 3657600"/>
                <a:gd name="connsiteY28" fmla="*/ 1807052 h 3657314"/>
                <a:gd name="connsiteX29" fmla="*/ 84749 w 3657600"/>
                <a:gd name="connsiteY29" fmla="*/ 1766857 h 3657314"/>
                <a:gd name="connsiteX30" fmla="*/ 244388 w 3657600"/>
                <a:gd name="connsiteY30" fmla="*/ 1766857 h 3657314"/>
                <a:gd name="connsiteX31" fmla="*/ 709494 w 3657600"/>
                <a:gd name="connsiteY31" fmla="*/ 709772 h 3657314"/>
                <a:gd name="connsiteX32" fmla="*/ 1767817 w 3657600"/>
                <a:gd name="connsiteY32" fmla="*/ 244381 h 3657314"/>
                <a:gd name="connsiteX33" fmla="*/ 1767817 w 3657600"/>
                <a:gd name="connsiteY33" fmla="*/ 84742 h 3657314"/>
                <a:gd name="connsiteX34" fmla="*/ 1808012 w 3657600"/>
                <a:gd name="connsiteY34" fmla="*/ 160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57600" h="3657314">
                  <a:moveTo>
                    <a:pt x="1850399" y="160"/>
                  </a:moveTo>
                  <a:cubicBezTo>
                    <a:pt x="1881545" y="19972"/>
                    <a:pt x="1891737" y="48737"/>
                    <a:pt x="1890594" y="84837"/>
                  </a:cubicBezTo>
                  <a:cubicBezTo>
                    <a:pt x="1888880" y="136843"/>
                    <a:pt x="1890594" y="188945"/>
                    <a:pt x="1890594" y="244285"/>
                  </a:cubicBezTo>
                  <a:cubicBezTo>
                    <a:pt x="2303884" y="267050"/>
                    <a:pt x="2658404" y="418879"/>
                    <a:pt x="2948917" y="709486"/>
                  </a:cubicBezTo>
                  <a:cubicBezTo>
                    <a:pt x="3239429" y="1000094"/>
                    <a:pt x="3390591" y="1354615"/>
                    <a:pt x="3413546" y="1767809"/>
                  </a:cubicBezTo>
                  <a:cubicBezTo>
                    <a:pt x="3467744" y="1767809"/>
                    <a:pt x="3518321" y="1769333"/>
                    <a:pt x="3569566" y="1767238"/>
                  </a:cubicBezTo>
                  <a:cubicBezTo>
                    <a:pt x="3606904" y="1765809"/>
                    <a:pt x="3637003" y="1775239"/>
                    <a:pt x="3657767" y="1807528"/>
                  </a:cubicBezTo>
                  <a:lnTo>
                    <a:pt x="3657767" y="1850391"/>
                  </a:lnTo>
                  <a:cubicBezTo>
                    <a:pt x="3636908" y="1882681"/>
                    <a:pt x="3606809" y="1892110"/>
                    <a:pt x="3569471" y="1890682"/>
                  </a:cubicBezTo>
                  <a:cubicBezTo>
                    <a:pt x="3518702" y="1888586"/>
                    <a:pt x="3467744" y="1890110"/>
                    <a:pt x="3417071" y="1890110"/>
                  </a:cubicBezTo>
                  <a:cubicBezTo>
                    <a:pt x="3406403" y="1970596"/>
                    <a:pt x="3400973" y="2047939"/>
                    <a:pt x="3385352" y="2123187"/>
                  </a:cubicBezTo>
                  <a:cubicBezTo>
                    <a:pt x="3272005" y="2666874"/>
                    <a:pt x="2960823" y="3053398"/>
                    <a:pt x="2456284" y="3284570"/>
                  </a:cubicBezTo>
                  <a:cubicBezTo>
                    <a:pt x="2416565" y="3302763"/>
                    <a:pt x="2379417" y="3290190"/>
                    <a:pt x="2365987" y="3256567"/>
                  </a:cubicBezTo>
                  <a:cubicBezTo>
                    <a:pt x="2352557" y="3222943"/>
                    <a:pt x="2367606" y="3190749"/>
                    <a:pt x="2409611" y="3172080"/>
                  </a:cubicBezTo>
                  <a:cubicBezTo>
                    <a:pt x="2738795" y="3025776"/>
                    <a:pt x="2985683" y="2792794"/>
                    <a:pt x="3144084" y="2468944"/>
                  </a:cubicBezTo>
                  <a:cubicBezTo>
                    <a:pt x="3559279" y="1620267"/>
                    <a:pt x="3063122" y="599663"/>
                    <a:pt x="2139101" y="399638"/>
                  </a:cubicBezTo>
                  <a:cubicBezTo>
                    <a:pt x="1343764" y="227331"/>
                    <a:pt x="561380" y="737014"/>
                    <a:pt x="395074" y="1535971"/>
                  </a:cubicBezTo>
                  <a:cubicBezTo>
                    <a:pt x="231149" y="2322164"/>
                    <a:pt x="753976" y="3111787"/>
                    <a:pt x="1539979" y="3262472"/>
                  </a:cubicBezTo>
                  <a:cubicBezTo>
                    <a:pt x="1630752" y="3279903"/>
                    <a:pt x="1724097" y="3283903"/>
                    <a:pt x="1816204" y="3291809"/>
                  </a:cubicBezTo>
                  <a:cubicBezTo>
                    <a:pt x="1869068" y="3296286"/>
                    <a:pt x="1889261" y="3313526"/>
                    <a:pt x="1889737" y="3366866"/>
                  </a:cubicBezTo>
                  <a:cubicBezTo>
                    <a:pt x="1890435" y="3439447"/>
                    <a:pt x="1890435" y="3512059"/>
                    <a:pt x="1889737" y="3584703"/>
                  </a:cubicBezTo>
                  <a:cubicBezTo>
                    <a:pt x="1889737" y="3630328"/>
                    <a:pt x="1865639" y="3657474"/>
                    <a:pt x="1828777" y="3657474"/>
                  </a:cubicBezTo>
                  <a:cubicBezTo>
                    <a:pt x="1791915" y="3657474"/>
                    <a:pt x="1768388" y="3630423"/>
                    <a:pt x="1767817" y="3584798"/>
                  </a:cubicBezTo>
                  <a:cubicBezTo>
                    <a:pt x="1767055" y="3529077"/>
                    <a:pt x="1767817" y="3473356"/>
                    <a:pt x="1767817" y="3413348"/>
                  </a:cubicBezTo>
                  <a:cubicBezTo>
                    <a:pt x="1355289" y="3390393"/>
                    <a:pt x="1000483" y="3238945"/>
                    <a:pt x="709875" y="2948528"/>
                  </a:cubicBezTo>
                  <a:cubicBezTo>
                    <a:pt x="419267" y="2658111"/>
                    <a:pt x="267344" y="2303495"/>
                    <a:pt x="244388" y="1890110"/>
                  </a:cubicBezTo>
                  <a:cubicBezTo>
                    <a:pt x="189048" y="1890110"/>
                    <a:pt x="136851" y="1888872"/>
                    <a:pt x="84844" y="1890110"/>
                  </a:cubicBezTo>
                  <a:cubicBezTo>
                    <a:pt x="48745" y="1891253"/>
                    <a:pt x="19979" y="1881157"/>
                    <a:pt x="167" y="1849915"/>
                  </a:cubicBezTo>
                  <a:lnTo>
                    <a:pt x="167" y="1807052"/>
                  </a:lnTo>
                  <a:cubicBezTo>
                    <a:pt x="19884" y="1775810"/>
                    <a:pt x="48649" y="1765714"/>
                    <a:pt x="84749" y="1766857"/>
                  </a:cubicBezTo>
                  <a:cubicBezTo>
                    <a:pt x="136851" y="1768571"/>
                    <a:pt x="188953" y="1766857"/>
                    <a:pt x="244388" y="1766857"/>
                  </a:cubicBezTo>
                  <a:cubicBezTo>
                    <a:pt x="267344" y="1354615"/>
                    <a:pt x="418886" y="999999"/>
                    <a:pt x="709494" y="709772"/>
                  </a:cubicBezTo>
                  <a:cubicBezTo>
                    <a:pt x="1000102" y="419545"/>
                    <a:pt x="1355099" y="267622"/>
                    <a:pt x="1767817" y="244381"/>
                  </a:cubicBezTo>
                  <a:cubicBezTo>
                    <a:pt x="1767817" y="188945"/>
                    <a:pt x="1769055" y="136843"/>
                    <a:pt x="1767817" y="84742"/>
                  </a:cubicBezTo>
                  <a:cubicBezTo>
                    <a:pt x="1766579" y="48642"/>
                    <a:pt x="1776866" y="19972"/>
                    <a:pt x="1808012" y="160"/>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76FC9873-0C29-A746-B800-D103F3C51DE1}"/>
                </a:ext>
              </a:extLst>
            </p:cNvPr>
            <p:cNvSpPr/>
            <p:nvPr/>
          </p:nvSpPr>
          <p:spPr>
            <a:xfrm>
              <a:off x="3450989" y="2308169"/>
              <a:ext cx="2242294" cy="2239970"/>
            </a:xfrm>
            <a:custGeom>
              <a:avLst/>
              <a:gdLst>
                <a:gd name="connsiteX0" fmla="*/ 1072505 w 2242294"/>
                <a:gd name="connsiteY0" fmla="*/ 2118638 h 2239970"/>
                <a:gd name="connsiteX1" fmla="*/ 2108254 w 2242294"/>
                <a:gd name="connsiteY1" fmla="*/ 1265675 h 2239970"/>
                <a:gd name="connsiteX2" fmla="*/ 1288437 w 2242294"/>
                <a:gd name="connsiteY2" fmla="*/ 137343 h 2239970"/>
                <a:gd name="connsiteX3" fmla="*/ 596922 w 2242294"/>
                <a:gd name="connsiteY3" fmla="*/ 271265 h 2239970"/>
                <a:gd name="connsiteX4" fmla="*/ 578920 w 2242294"/>
                <a:gd name="connsiteY4" fmla="*/ 282885 h 2239970"/>
                <a:gd name="connsiteX5" fmla="*/ 487861 w 2242294"/>
                <a:gd name="connsiteY5" fmla="*/ 268693 h 2239970"/>
                <a:gd name="connsiteX6" fmla="*/ 513197 w 2242294"/>
                <a:gd name="connsiteY6" fmla="*/ 180491 h 2239970"/>
                <a:gd name="connsiteX7" fmla="*/ 837809 w 2242294"/>
                <a:gd name="connsiteY7" fmla="*/ 35997 h 2239970"/>
                <a:gd name="connsiteX8" fmla="*/ 2226554 w 2242294"/>
                <a:gd name="connsiteY8" fmla="*/ 934300 h 2239970"/>
                <a:gd name="connsiteX9" fmla="*/ 1321679 w 2242294"/>
                <a:gd name="connsiteY9" fmla="*/ 2222270 h 2239970"/>
                <a:gd name="connsiteX10" fmla="*/ 12468 w 2242294"/>
                <a:gd name="connsiteY10" fmla="*/ 1279962 h 2239970"/>
                <a:gd name="connsiteX11" fmla="*/ 138865 w 2242294"/>
                <a:gd name="connsiteY11" fmla="*/ 583875 h 2239970"/>
                <a:gd name="connsiteX12" fmla="*/ 179822 w 2242294"/>
                <a:gd name="connsiteY12" fmla="*/ 543584 h 2239970"/>
                <a:gd name="connsiteX13" fmla="*/ 243544 w 2242294"/>
                <a:gd name="connsiteY13" fmla="*/ 558634 h 2239970"/>
                <a:gd name="connsiteX14" fmla="*/ 250307 w 2242294"/>
                <a:gd name="connsiteY14" fmla="*/ 633786 h 2239970"/>
                <a:gd name="connsiteX15" fmla="*/ 147818 w 2242294"/>
                <a:gd name="connsiteY15" fmla="*/ 902391 h 2239970"/>
                <a:gd name="connsiteX16" fmla="*/ 971159 w 2242294"/>
                <a:gd name="connsiteY16" fmla="*/ 2107494 h 2239970"/>
                <a:gd name="connsiteX17" fmla="*/ 1072505 w 2242294"/>
                <a:gd name="connsiteY17" fmla="*/ 2118638 h 223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294" h="2239970">
                  <a:moveTo>
                    <a:pt x="1072505" y="2118638"/>
                  </a:moveTo>
                  <a:cubicBezTo>
                    <a:pt x="1592189" y="2137117"/>
                    <a:pt x="2039769" y="1761356"/>
                    <a:pt x="2108254" y="1265675"/>
                  </a:cubicBezTo>
                  <a:cubicBezTo>
                    <a:pt x="2183406" y="721988"/>
                    <a:pt x="1830505" y="234688"/>
                    <a:pt x="1288437" y="137343"/>
                  </a:cubicBezTo>
                  <a:cubicBezTo>
                    <a:pt x="1041644" y="93052"/>
                    <a:pt x="810853" y="140867"/>
                    <a:pt x="596922" y="271265"/>
                  </a:cubicBezTo>
                  <a:cubicBezTo>
                    <a:pt x="590826" y="274979"/>
                    <a:pt x="585111" y="279266"/>
                    <a:pt x="578920" y="282885"/>
                  </a:cubicBezTo>
                  <a:cubicBezTo>
                    <a:pt x="543010" y="304126"/>
                    <a:pt x="507101" y="298506"/>
                    <a:pt x="487861" y="268693"/>
                  </a:cubicBezTo>
                  <a:cubicBezTo>
                    <a:pt x="468620" y="238879"/>
                    <a:pt x="477478" y="204018"/>
                    <a:pt x="513197" y="180491"/>
                  </a:cubicBezTo>
                  <a:cubicBezTo>
                    <a:pt x="612641" y="114661"/>
                    <a:pt x="722342" y="65830"/>
                    <a:pt x="837809" y="35997"/>
                  </a:cubicBezTo>
                  <a:cubicBezTo>
                    <a:pt x="1472746" y="-127928"/>
                    <a:pt x="2115493" y="287552"/>
                    <a:pt x="2226554" y="934300"/>
                  </a:cubicBezTo>
                  <a:cubicBezTo>
                    <a:pt x="2329615" y="1534375"/>
                    <a:pt x="1920802" y="2116257"/>
                    <a:pt x="1321679" y="2222270"/>
                  </a:cubicBezTo>
                  <a:cubicBezTo>
                    <a:pt x="691886" y="2333808"/>
                    <a:pt x="105146" y="1911279"/>
                    <a:pt x="12468" y="1279962"/>
                  </a:cubicBezTo>
                  <a:cubicBezTo>
                    <a:pt x="-23632" y="1033455"/>
                    <a:pt x="20088" y="801807"/>
                    <a:pt x="138865" y="583875"/>
                  </a:cubicBezTo>
                  <a:cubicBezTo>
                    <a:pt x="147913" y="567302"/>
                    <a:pt x="163915" y="546728"/>
                    <a:pt x="179822" y="543584"/>
                  </a:cubicBezTo>
                  <a:cubicBezTo>
                    <a:pt x="202210" y="540169"/>
                    <a:pt x="225050" y="545563"/>
                    <a:pt x="243544" y="558634"/>
                  </a:cubicBezTo>
                  <a:cubicBezTo>
                    <a:pt x="267547" y="577684"/>
                    <a:pt x="261547" y="606259"/>
                    <a:pt x="250307" y="633786"/>
                  </a:cubicBezTo>
                  <a:cubicBezTo>
                    <a:pt x="214398" y="722654"/>
                    <a:pt x="170297" y="809999"/>
                    <a:pt x="147818" y="902391"/>
                  </a:cubicBezTo>
                  <a:cubicBezTo>
                    <a:pt x="13516" y="1454365"/>
                    <a:pt x="409184" y="2030627"/>
                    <a:pt x="971159" y="2107494"/>
                  </a:cubicBezTo>
                  <a:cubicBezTo>
                    <a:pt x="1010783" y="2113019"/>
                    <a:pt x="1051074" y="2116352"/>
                    <a:pt x="1072505" y="2118638"/>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7718ED7A-5F4D-A346-A878-FA9F6A8B4DB8}"/>
                </a:ext>
              </a:extLst>
            </p:cNvPr>
            <p:cNvSpPr/>
            <p:nvPr/>
          </p:nvSpPr>
          <p:spPr>
            <a:xfrm>
              <a:off x="3826406" y="2682813"/>
              <a:ext cx="1492364" cy="1492067"/>
            </a:xfrm>
            <a:custGeom>
              <a:avLst/>
              <a:gdLst>
                <a:gd name="connsiteX0" fmla="*/ 684610 w 1492364"/>
                <a:gd name="connsiteY0" fmla="*/ 1330609 h 1492067"/>
                <a:gd name="connsiteX1" fmla="*/ 161211 w 1492364"/>
                <a:gd name="connsiteY1" fmla="*/ 807496 h 1492067"/>
                <a:gd name="connsiteX2" fmla="*/ 112348 w 1492364"/>
                <a:gd name="connsiteY2" fmla="*/ 807496 h 1492067"/>
                <a:gd name="connsiteX3" fmla="*/ 334 w 1492364"/>
                <a:gd name="connsiteY3" fmla="*/ 746917 h 1492067"/>
                <a:gd name="connsiteX4" fmla="*/ 114158 w 1492364"/>
                <a:gd name="connsiteY4" fmla="*/ 685005 h 1492067"/>
                <a:gd name="connsiteX5" fmla="*/ 161783 w 1492364"/>
                <a:gd name="connsiteY5" fmla="*/ 685005 h 1492067"/>
                <a:gd name="connsiteX6" fmla="*/ 684800 w 1492364"/>
                <a:gd name="connsiteY6" fmla="*/ 161130 h 1492067"/>
                <a:gd name="connsiteX7" fmla="*/ 684800 w 1492364"/>
                <a:gd name="connsiteY7" fmla="*/ 112457 h 1492067"/>
                <a:gd name="connsiteX8" fmla="*/ 745189 w 1492364"/>
                <a:gd name="connsiteY8" fmla="*/ 348 h 1492067"/>
                <a:gd name="connsiteX9" fmla="*/ 807292 w 1492364"/>
                <a:gd name="connsiteY9" fmla="*/ 114076 h 1492067"/>
                <a:gd name="connsiteX10" fmla="*/ 807292 w 1492364"/>
                <a:gd name="connsiteY10" fmla="*/ 161701 h 1492067"/>
                <a:gd name="connsiteX11" fmla="*/ 1331167 w 1492364"/>
                <a:gd name="connsiteY11" fmla="*/ 684719 h 1492067"/>
                <a:gd name="connsiteX12" fmla="*/ 1415654 w 1492364"/>
                <a:gd name="connsiteY12" fmla="*/ 684719 h 1492067"/>
                <a:gd name="connsiteX13" fmla="*/ 1492520 w 1492364"/>
                <a:gd name="connsiteY13" fmla="*/ 744822 h 1492067"/>
                <a:gd name="connsiteX14" fmla="*/ 1417463 w 1492364"/>
                <a:gd name="connsiteY14" fmla="*/ 806734 h 1492067"/>
                <a:gd name="connsiteX15" fmla="*/ 1110282 w 1492364"/>
                <a:gd name="connsiteY15" fmla="*/ 806734 h 1492067"/>
                <a:gd name="connsiteX16" fmla="*/ 1046465 w 1492364"/>
                <a:gd name="connsiteY16" fmla="*/ 744917 h 1492067"/>
                <a:gd name="connsiteX17" fmla="*/ 1109330 w 1492364"/>
                <a:gd name="connsiteY17" fmla="*/ 685576 h 1492067"/>
                <a:gd name="connsiteX18" fmla="*/ 1155716 w 1492364"/>
                <a:gd name="connsiteY18" fmla="*/ 685100 h 1492067"/>
                <a:gd name="connsiteX19" fmla="*/ 1201246 w 1492364"/>
                <a:gd name="connsiteY19" fmla="*/ 685100 h 1492067"/>
                <a:gd name="connsiteX20" fmla="*/ 806911 w 1492364"/>
                <a:gd name="connsiteY20" fmla="*/ 290860 h 1492067"/>
                <a:gd name="connsiteX21" fmla="*/ 806911 w 1492364"/>
                <a:gd name="connsiteY21" fmla="*/ 375728 h 1492067"/>
                <a:gd name="connsiteX22" fmla="*/ 744236 w 1492364"/>
                <a:gd name="connsiteY22" fmla="*/ 446308 h 1492067"/>
                <a:gd name="connsiteX23" fmla="*/ 684800 w 1492364"/>
                <a:gd name="connsiteY23" fmla="*/ 376014 h 1492067"/>
                <a:gd name="connsiteX24" fmla="*/ 684800 w 1492364"/>
                <a:gd name="connsiteY24" fmla="*/ 291146 h 1492067"/>
                <a:gd name="connsiteX25" fmla="*/ 290942 w 1492364"/>
                <a:gd name="connsiteY25" fmla="*/ 685195 h 1492067"/>
                <a:gd name="connsiteX26" fmla="*/ 375809 w 1492364"/>
                <a:gd name="connsiteY26" fmla="*/ 685195 h 1492067"/>
                <a:gd name="connsiteX27" fmla="*/ 446390 w 1492364"/>
                <a:gd name="connsiteY27" fmla="*/ 747870 h 1492067"/>
                <a:gd name="connsiteX28" fmla="*/ 375905 w 1492364"/>
                <a:gd name="connsiteY28" fmla="*/ 807115 h 1492067"/>
                <a:gd name="connsiteX29" fmla="*/ 291037 w 1492364"/>
                <a:gd name="connsiteY29" fmla="*/ 807115 h 1492067"/>
                <a:gd name="connsiteX30" fmla="*/ 685181 w 1492364"/>
                <a:gd name="connsiteY30" fmla="*/ 1200974 h 1492067"/>
                <a:gd name="connsiteX31" fmla="*/ 685181 w 1492364"/>
                <a:gd name="connsiteY31" fmla="*/ 1116106 h 1492067"/>
                <a:gd name="connsiteX32" fmla="*/ 744522 w 1492364"/>
                <a:gd name="connsiteY32" fmla="*/ 1045716 h 1492067"/>
                <a:gd name="connsiteX33" fmla="*/ 807101 w 1492364"/>
                <a:gd name="connsiteY33" fmla="*/ 1116487 h 1492067"/>
                <a:gd name="connsiteX34" fmla="*/ 807101 w 1492364"/>
                <a:gd name="connsiteY34" fmla="*/ 1203069 h 1492067"/>
                <a:gd name="connsiteX35" fmla="*/ 1079802 w 1492364"/>
                <a:gd name="connsiteY35" fmla="*/ 1065433 h 1492067"/>
                <a:gd name="connsiteX36" fmla="*/ 1101519 w 1492364"/>
                <a:gd name="connsiteY36" fmla="*/ 1041716 h 1492067"/>
                <a:gd name="connsiteX37" fmla="*/ 1190292 w 1492364"/>
                <a:gd name="connsiteY37" fmla="*/ 1032762 h 1492067"/>
                <a:gd name="connsiteX38" fmla="*/ 1192673 w 1492364"/>
                <a:gd name="connsiteY38" fmla="*/ 1122012 h 1492067"/>
                <a:gd name="connsiteX39" fmla="*/ 826628 w 1492364"/>
                <a:gd name="connsiteY39" fmla="*/ 1324704 h 1492067"/>
                <a:gd name="connsiteX40" fmla="*/ 806625 w 1492364"/>
                <a:gd name="connsiteY40" fmla="*/ 1328037 h 1492067"/>
                <a:gd name="connsiteX41" fmla="*/ 806625 w 1492364"/>
                <a:gd name="connsiteY41" fmla="*/ 1429574 h 1492067"/>
                <a:gd name="connsiteX42" fmla="*/ 736426 w 1492364"/>
                <a:gd name="connsiteY42" fmla="*/ 1491201 h 1492067"/>
                <a:gd name="connsiteX43" fmla="*/ 685277 w 1492364"/>
                <a:gd name="connsiteY43" fmla="*/ 1427955 h 1492067"/>
                <a:gd name="connsiteX44" fmla="*/ 685277 w 1492364"/>
                <a:gd name="connsiteY44" fmla="*/ 1377948 h 1492067"/>
                <a:gd name="connsiteX45" fmla="*/ 684610 w 1492364"/>
                <a:gd name="connsiteY45" fmla="*/ 1330609 h 149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2364" h="1492067">
                  <a:moveTo>
                    <a:pt x="684610" y="1330609"/>
                  </a:moveTo>
                  <a:cubicBezTo>
                    <a:pt x="389906" y="1274983"/>
                    <a:pt x="217790" y="1103533"/>
                    <a:pt x="161211" y="807496"/>
                  </a:cubicBezTo>
                  <a:cubicBezTo>
                    <a:pt x="147019" y="807496"/>
                    <a:pt x="129588" y="806639"/>
                    <a:pt x="112348" y="807496"/>
                  </a:cubicBezTo>
                  <a:cubicBezTo>
                    <a:pt x="14907" y="813497"/>
                    <a:pt x="2429" y="783303"/>
                    <a:pt x="334" y="746917"/>
                  </a:cubicBezTo>
                  <a:cubicBezTo>
                    <a:pt x="-2428" y="701007"/>
                    <a:pt x="28909" y="685005"/>
                    <a:pt x="114158" y="685005"/>
                  </a:cubicBezTo>
                  <a:lnTo>
                    <a:pt x="161783" y="685005"/>
                  </a:lnTo>
                  <a:cubicBezTo>
                    <a:pt x="216647" y="389730"/>
                    <a:pt x="388954" y="218280"/>
                    <a:pt x="684800" y="161130"/>
                  </a:cubicBezTo>
                  <a:cubicBezTo>
                    <a:pt x="684800" y="147033"/>
                    <a:pt x="685658" y="129697"/>
                    <a:pt x="684800" y="112457"/>
                  </a:cubicBezTo>
                  <a:cubicBezTo>
                    <a:pt x="678895" y="15492"/>
                    <a:pt x="708137" y="2634"/>
                    <a:pt x="745189" y="348"/>
                  </a:cubicBezTo>
                  <a:cubicBezTo>
                    <a:pt x="791099" y="-2605"/>
                    <a:pt x="807292" y="28923"/>
                    <a:pt x="807292" y="114076"/>
                  </a:cubicBezTo>
                  <a:lnTo>
                    <a:pt x="807292" y="161701"/>
                  </a:lnTo>
                  <a:cubicBezTo>
                    <a:pt x="1102567" y="216565"/>
                    <a:pt x="1274017" y="388777"/>
                    <a:pt x="1331167" y="684719"/>
                  </a:cubicBezTo>
                  <a:cubicBezTo>
                    <a:pt x="1357170" y="684719"/>
                    <a:pt x="1386412" y="684719"/>
                    <a:pt x="1415654" y="684719"/>
                  </a:cubicBezTo>
                  <a:cubicBezTo>
                    <a:pt x="1464707" y="685290"/>
                    <a:pt x="1491854" y="706817"/>
                    <a:pt x="1492520" y="744822"/>
                  </a:cubicBezTo>
                  <a:cubicBezTo>
                    <a:pt x="1493187" y="782826"/>
                    <a:pt x="1465660" y="806544"/>
                    <a:pt x="1417463" y="806734"/>
                  </a:cubicBezTo>
                  <a:cubicBezTo>
                    <a:pt x="1315070" y="807210"/>
                    <a:pt x="1212676" y="807591"/>
                    <a:pt x="1110282" y="806734"/>
                  </a:cubicBezTo>
                  <a:cubicBezTo>
                    <a:pt x="1069801" y="806163"/>
                    <a:pt x="1045703" y="780636"/>
                    <a:pt x="1046465" y="744917"/>
                  </a:cubicBezTo>
                  <a:cubicBezTo>
                    <a:pt x="1047036" y="710913"/>
                    <a:pt x="1070658" y="688243"/>
                    <a:pt x="1109330" y="685576"/>
                  </a:cubicBezTo>
                  <a:cubicBezTo>
                    <a:pt x="1124760" y="684433"/>
                    <a:pt x="1140286" y="685100"/>
                    <a:pt x="1155716" y="685100"/>
                  </a:cubicBezTo>
                  <a:lnTo>
                    <a:pt x="1201246" y="685100"/>
                  </a:lnTo>
                  <a:cubicBezTo>
                    <a:pt x="1186958" y="491933"/>
                    <a:pt x="1006555" y="310958"/>
                    <a:pt x="806911" y="290860"/>
                  </a:cubicBezTo>
                  <a:cubicBezTo>
                    <a:pt x="806911" y="319435"/>
                    <a:pt x="807482" y="348010"/>
                    <a:pt x="806911" y="375728"/>
                  </a:cubicBezTo>
                  <a:cubicBezTo>
                    <a:pt x="805292" y="421257"/>
                    <a:pt x="781955" y="447451"/>
                    <a:pt x="744236" y="446308"/>
                  </a:cubicBezTo>
                  <a:cubicBezTo>
                    <a:pt x="706517" y="445165"/>
                    <a:pt x="686039" y="420210"/>
                    <a:pt x="684800" y="376014"/>
                  </a:cubicBezTo>
                  <a:cubicBezTo>
                    <a:pt x="684038" y="347915"/>
                    <a:pt x="684800" y="319626"/>
                    <a:pt x="684800" y="291146"/>
                  </a:cubicBezTo>
                  <a:cubicBezTo>
                    <a:pt x="490014" y="306576"/>
                    <a:pt x="308753" y="487551"/>
                    <a:pt x="290942" y="685195"/>
                  </a:cubicBezTo>
                  <a:cubicBezTo>
                    <a:pt x="319517" y="685195"/>
                    <a:pt x="347615" y="684624"/>
                    <a:pt x="375809" y="685195"/>
                  </a:cubicBezTo>
                  <a:cubicBezTo>
                    <a:pt x="421339" y="686433"/>
                    <a:pt x="447437" y="710055"/>
                    <a:pt x="446390" y="747870"/>
                  </a:cubicBezTo>
                  <a:cubicBezTo>
                    <a:pt x="445437" y="784160"/>
                    <a:pt x="420196" y="805877"/>
                    <a:pt x="375905" y="807115"/>
                  </a:cubicBezTo>
                  <a:cubicBezTo>
                    <a:pt x="347806" y="807877"/>
                    <a:pt x="319612" y="807115"/>
                    <a:pt x="291037" y="807115"/>
                  </a:cubicBezTo>
                  <a:cubicBezTo>
                    <a:pt x="308182" y="1003330"/>
                    <a:pt x="489728" y="1184781"/>
                    <a:pt x="685181" y="1200974"/>
                  </a:cubicBezTo>
                  <a:cubicBezTo>
                    <a:pt x="685181" y="1172399"/>
                    <a:pt x="684515" y="1143824"/>
                    <a:pt x="685181" y="1116106"/>
                  </a:cubicBezTo>
                  <a:cubicBezTo>
                    <a:pt x="686420" y="1072006"/>
                    <a:pt x="708232" y="1046669"/>
                    <a:pt x="744522" y="1045716"/>
                  </a:cubicBezTo>
                  <a:cubicBezTo>
                    <a:pt x="782622" y="1044859"/>
                    <a:pt x="805863" y="1070958"/>
                    <a:pt x="807101" y="1116487"/>
                  </a:cubicBezTo>
                  <a:cubicBezTo>
                    <a:pt x="807863" y="1144586"/>
                    <a:pt x="807101" y="1172780"/>
                    <a:pt x="807101" y="1203069"/>
                  </a:cubicBezTo>
                  <a:cubicBezTo>
                    <a:pt x="911029" y="1189603"/>
                    <a:pt x="1007240" y="1141044"/>
                    <a:pt x="1079802" y="1065433"/>
                  </a:cubicBezTo>
                  <a:cubicBezTo>
                    <a:pt x="1087327" y="1057718"/>
                    <a:pt x="1093994" y="1049336"/>
                    <a:pt x="1101519" y="1041716"/>
                  </a:cubicBezTo>
                  <a:cubicBezTo>
                    <a:pt x="1129332" y="1013141"/>
                    <a:pt x="1164289" y="1009807"/>
                    <a:pt x="1190292" y="1032762"/>
                  </a:cubicBezTo>
                  <a:cubicBezTo>
                    <a:pt x="1216295" y="1055718"/>
                    <a:pt x="1218296" y="1091627"/>
                    <a:pt x="1192673" y="1122012"/>
                  </a:cubicBezTo>
                  <a:cubicBezTo>
                    <a:pt x="1100201" y="1232855"/>
                    <a:pt x="969648" y="1305146"/>
                    <a:pt x="826628" y="1324704"/>
                  </a:cubicBezTo>
                  <a:lnTo>
                    <a:pt x="806625" y="1328037"/>
                  </a:lnTo>
                  <a:cubicBezTo>
                    <a:pt x="806625" y="1361565"/>
                    <a:pt x="808054" y="1395665"/>
                    <a:pt x="806625" y="1429574"/>
                  </a:cubicBezTo>
                  <a:cubicBezTo>
                    <a:pt x="804434" y="1472246"/>
                    <a:pt x="774526" y="1497773"/>
                    <a:pt x="736426" y="1491201"/>
                  </a:cubicBezTo>
                  <a:cubicBezTo>
                    <a:pt x="701469" y="1485105"/>
                    <a:pt x="686801" y="1461387"/>
                    <a:pt x="685277" y="1427955"/>
                  </a:cubicBezTo>
                  <a:cubicBezTo>
                    <a:pt x="684610" y="1411286"/>
                    <a:pt x="685277" y="1394617"/>
                    <a:pt x="685277" y="1377948"/>
                  </a:cubicBezTo>
                  <a:cubicBezTo>
                    <a:pt x="685277" y="1361280"/>
                    <a:pt x="684610" y="1345373"/>
                    <a:pt x="684610" y="1330609"/>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6716C167-51D3-5049-AEA0-2395D7405D67}"/>
                </a:ext>
              </a:extLst>
            </p:cNvPr>
            <p:cNvSpPr/>
            <p:nvPr/>
          </p:nvSpPr>
          <p:spPr>
            <a:xfrm>
              <a:off x="4450530" y="3307451"/>
              <a:ext cx="243082" cy="243078"/>
            </a:xfrm>
            <a:custGeom>
              <a:avLst/>
              <a:gdLst>
                <a:gd name="connsiteX0" fmla="*/ 120208 w 243082"/>
                <a:gd name="connsiteY0" fmla="*/ 169 h 243078"/>
                <a:gd name="connsiteX1" fmla="*/ 243240 w 243082"/>
                <a:gd name="connsiteY1" fmla="*/ 120196 h 243078"/>
                <a:gd name="connsiteX2" fmla="*/ 123213 w 243082"/>
                <a:gd name="connsiteY2" fmla="*/ 243228 h 243078"/>
                <a:gd name="connsiteX3" fmla="*/ 193 w 243082"/>
                <a:gd name="connsiteY3" fmla="*/ 123994 h 243078"/>
                <a:gd name="connsiteX4" fmla="*/ 119033 w 243082"/>
                <a:gd name="connsiteY4" fmla="*/ 187 h 243078"/>
                <a:gd name="connsiteX5" fmla="*/ 120208 w 243082"/>
                <a:gd name="connsiteY5" fmla="*/ 169 h 2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82" h="243078">
                  <a:moveTo>
                    <a:pt x="120208" y="169"/>
                  </a:moveTo>
                  <a:cubicBezTo>
                    <a:pt x="187327" y="-661"/>
                    <a:pt x="242411" y="53077"/>
                    <a:pt x="243240" y="120196"/>
                  </a:cubicBezTo>
                  <a:cubicBezTo>
                    <a:pt x="244070" y="187315"/>
                    <a:pt x="190332" y="242399"/>
                    <a:pt x="123213" y="243228"/>
                  </a:cubicBezTo>
                  <a:cubicBezTo>
                    <a:pt x="56403" y="244054"/>
                    <a:pt x="1455" y="190797"/>
                    <a:pt x="193" y="123994"/>
                  </a:cubicBezTo>
                  <a:cubicBezTo>
                    <a:pt x="-1178" y="56989"/>
                    <a:pt x="52028" y="1559"/>
                    <a:pt x="119033" y="187"/>
                  </a:cubicBezTo>
                  <a:cubicBezTo>
                    <a:pt x="119425" y="179"/>
                    <a:pt x="119816" y="173"/>
                    <a:pt x="120208" y="169"/>
                  </a:cubicBezTo>
                  <a:close/>
                </a:path>
              </a:pathLst>
            </a:custGeom>
            <a:grpFill/>
            <a:ln w="9525" cap="flat">
              <a:noFill/>
              <a:prstDash val="solid"/>
              <a:miter/>
            </a:ln>
          </p:spPr>
          <p:txBody>
            <a:bodyPr rtlCol="0" anchor="ctr"/>
            <a:lstStyle/>
            <a:p>
              <a:endParaRPr lang="en-RO"/>
            </a:p>
          </p:txBody>
        </p:sp>
      </p:grpSp>
      <p:grpSp>
        <p:nvGrpSpPr>
          <p:cNvPr id="21" name="Graphic 19">
            <a:extLst>
              <a:ext uri="{FF2B5EF4-FFF2-40B4-BE49-F238E27FC236}">
                <a16:creationId xmlns:a16="http://schemas.microsoft.com/office/drawing/2014/main" id="{B5B0A731-3BE5-6141-B528-6151ADE56862}"/>
              </a:ext>
            </a:extLst>
          </p:cNvPr>
          <p:cNvGrpSpPr>
            <a:grpSpLocks noChangeAspect="1"/>
          </p:cNvGrpSpPr>
          <p:nvPr/>
        </p:nvGrpSpPr>
        <p:grpSpPr>
          <a:xfrm>
            <a:off x="3501705" y="2199377"/>
            <a:ext cx="533696" cy="540000"/>
            <a:chOff x="2959100" y="1797050"/>
            <a:chExt cx="3225800" cy="3263900"/>
          </a:xfrm>
          <a:solidFill>
            <a:schemeClr val="bg1"/>
          </a:solidFill>
        </p:grpSpPr>
        <p:sp>
          <p:nvSpPr>
            <p:cNvPr id="22" name="Freeform 21">
              <a:extLst>
                <a:ext uri="{FF2B5EF4-FFF2-40B4-BE49-F238E27FC236}">
                  <a16:creationId xmlns:a16="http://schemas.microsoft.com/office/drawing/2014/main" id="{9A5F59D3-60D6-E44F-A7B9-90E28CEFBAFC}"/>
                </a:ext>
              </a:extLst>
            </p:cNvPr>
            <p:cNvSpPr/>
            <p:nvPr/>
          </p:nvSpPr>
          <p:spPr>
            <a:xfrm>
              <a:off x="2959290" y="1796185"/>
              <a:ext cx="3227391" cy="3266477"/>
            </a:xfrm>
            <a:custGeom>
              <a:avLst/>
              <a:gdLst>
                <a:gd name="connsiteX0" fmla="*/ 2440810 w 3227391"/>
                <a:gd name="connsiteY0" fmla="*/ 2036612 h 3266477"/>
                <a:gd name="connsiteX1" fmla="*/ 2580119 w 3227391"/>
                <a:gd name="connsiteY1" fmla="*/ 1945736 h 3266477"/>
                <a:gd name="connsiteX2" fmla="*/ 2884619 w 3227391"/>
                <a:gd name="connsiteY2" fmla="*/ 1746667 h 3266477"/>
                <a:gd name="connsiteX3" fmla="*/ 3222424 w 3227391"/>
                <a:gd name="connsiteY3" fmla="*/ 1888642 h 3266477"/>
                <a:gd name="connsiteX4" fmla="*/ 3119275 w 3227391"/>
                <a:gd name="connsiteY4" fmla="*/ 2124728 h 3266477"/>
                <a:gd name="connsiteX5" fmla="*/ 2543959 w 3227391"/>
                <a:gd name="connsiteY5" fmla="*/ 2502883 h 3266477"/>
                <a:gd name="connsiteX6" fmla="*/ 2446805 w 3227391"/>
                <a:gd name="connsiteY6" fmla="*/ 2572063 h 3266477"/>
                <a:gd name="connsiteX7" fmla="*/ 2440905 w 3227391"/>
                <a:gd name="connsiteY7" fmla="*/ 2691009 h 3266477"/>
                <a:gd name="connsiteX8" fmla="*/ 2440905 w 3227391"/>
                <a:gd name="connsiteY8" fmla="*/ 2997892 h 3266477"/>
                <a:gd name="connsiteX9" fmla="*/ 2173421 w 3227391"/>
                <a:gd name="connsiteY9" fmla="*/ 3266331 h 3266477"/>
                <a:gd name="connsiteX10" fmla="*/ 264394 w 3227391"/>
                <a:gd name="connsiteY10" fmla="*/ 3266331 h 3266477"/>
                <a:gd name="connsiteX11" fmla="*/ 430 w 3227391"/>
                <a:gd name="connsiteY11" fmla="*/ 3002365 h 3266477"/>
                <a:gd name="connsiteX12" fmla="*/ 430 w 3227391"/>
                <a:gd name="connsiteY12" fmla="*/ 433114 h 3266477"/>
                <a:gd name="connsiteX13" fmla="*/ 258875 w 3227391"/>
                <a:gd name="connsiteY13" fmla="*/ 176189 h 3266477"/>
                <a:gd name="connsiteX14" fmla="*/ 485442 w 3227391"/>
                <a:gd name="connsiteY14" fmla="*/ 176189 h 3266477"/>
                <a:gd name="connsiteX15" fmla="*/ 485442 w 3227391"/>
                <a:gd name="connsiteY15" fmla="*/ 58860 h 3266477"/>
                <a:gd name="connsiteX16" fmla="*/ 528072 w 3227391"/>
                <a:gd name="connsiteY16" fmla="*/ 909 h 3266477"/>
                <a:gd name="connsiteX17" fmla="*/ 570893 w 3227391"/>
                <a:gd name="connsiteY17" fmla="*/ 58764 h 3266477"/>
                <a:gd name="connsiteX18" fmla="*/ 570893 w 3227391"/>
                <a:gd name="connsiteY18" fmla="*/ 174190 h 3266477"/>
                <a:gd name="connsiteX19" fmla="*/ 934961 w 3227391"/>
                <a:gd name="connsiteY19" fmla="*/ 174190 h 3266477"/>
                <a:gd name="connsiteX20" fmla="*/ 934961 w 3227391"/>
                <a:gd name="connsiteY20" fmla="*/ 59145 h 3266477"/>
                <a:gd name="connsiteX21" fmla="*/ 977400 w 3227391"/>
                <a:gd name="connsiteY21" fmla="*/ 909 h 3266477"/>
                <a:gd name="connsiteX22" fmla="*/ 1020411 w 3227391"/>
                <a:gd name="connsiteY22" fmla="*/ 58003 h 3266477"/>
                <a:gd name="connsiteX23" fmla="*/ 1020411 w 3227391"/>
                <a:gd name="connsiteY23" fmla="*/ 173619 h 3266477"/>
                <a:gd name="connsiteX24" fmla="*/ 1377438 w 3227391"/>
                <a:gd name="connsiteY24" fmla="*/ 173619 h 3266477"/>
                <a:gd name="connsiteX25" fmla="*/ 1377438 w 3227391"/>
                <a:gd name="connsiteY25" fmla="*/ 58860 h 3266477"/>
                <a:gd name="connsiteX26" fmla="*/ 1419592 w 3227391"/>
                <a:gd name="connsiteY26" fmla="*/ 433 h 3266477"/>
                <a:gd name="connsiteX27" fmla="*/ 1462888 w 3227391"/>
                <a:gd name="connsiteY27" fmla="*/ 57527 h 3266477"/>
                <a:gd name="connsiteX28" fmla="*/ 1462888 w 3227391"/>
                <a:gd name="connsiteY28" fmla="*/ 173239 h 3266477"/>
                <a:gd name="connsiteX29" fmla="*/ 1827051 w 3227391"/>
                <a:gd name="connsiteY29" fmla="*/ 173239 h 3266477"/>
                <a:gd name="connsiteX30" fmla="*/ 1827051 w 3227391"/>
                <a:gd name="connsiteY30" fmla="*/ 55244 h 3266477"/>
                <a:gd name="connsiteX31" fmla="*/ 1869015 w 3227391"/>
                <a:gd name="connsiteY31" fmla="*/ 147 h 3266477"/>
                <a:gd name="connsiteX32" fmla="*/ 1912502 w 3227391"/>
                <a:gd name="connsiteY32" fmla="*/ 53721 h 3266477"/>
                <a:gd name="connsiteX33" fmla="*/ 1912502 w 3227391"/>
                <a:gd name="connsiteY33" fmla="*/ 175427 h 3266477"/>
                <a:gd name="connsiteX34" fmla="*/ 2020695 w 3227391"/>
                <a:gd name="connsiteY34" fmla="*/ 175427 h 3266477"/>
                <a:gd name="connsiteX35" fmla="*/ 2177607 w 3227391"/>
                <a:gd name="connsiteY35" fmla="*/ 175427 h 3266477"/>
                <a:gd name="connsiteX36" fmla="*/ 2440715 w 3227391"/>
                <a:gd name="connsiteY36" fmla="*/ 439394 h 3266477"/>
                <a:gd name="connsiteX37" fmla="*/ 2440715 w 3227391"/>
                <a:gd name="connsiteY37" fmla="*/ 1984465 h 3266477"/>
                <a:gd name="connsiteX38" fmla="*/ 1658339 w 3227391"/>
                <a:gd name="connsiteY38" fmla="*/ 2602798 h 3266477"/>
                <a:gd name="connsiteX39" fmla="*/ 1088258 w 3227391"/>
                <a:gd name="connsiteY39" fmla="*/ 2602798 h 3266477"/>
                <a:gd name="connsiteX40" fmla="*/ 1056190 w 3227391"/>
                <a:gd name="connsiteY40" fmla="*/ 2602323 h 3266477"/>
                <a:gd name="connsiteX41" fmla="*/ 1015558 w 3227391"/>
                <a:gd name="connsiteY41" fmla="*/ 2560929 h 3266477"/>
                <a:gd name="connsiteX42" fmla="*/ 1057903 w 3227391"/>
                <a:gd name="connsiteY42" fmla="*/ 2517442 h 3266477"/>
                <a:gd name="connsiteX43" fmla="*/ 1086450 w 3227391"/>
                <a:gd name="connsiteY43" fmla="*/ 2517442 h 3266477"/>
                <a:gd name="connsiteX44" fmla="*/ 1671566 w 3227391"/>
                <a:gd name="connsiteY44" fmla="*/ 2516586 h 3266477"/>
                <a:gd name="connsiteX45" fmla="*/ 1740364 w 3227391"/>
                <a:gd name="connsiteY45" fmla="*/ 2496412 h 3266477"/>
                <a:gd name="connsiteX46" fmla="*/ 1928678 w 3227391"/>
                <a:gd name="connsiteY46" fmla="*/ 2374040 h 3266477"/>
                <a:gd name="connsiteX47" fmla="*/ 2012892 w 3227391"/>
                <a:gd name="connsiteY47" fmla="*/ 2368235 h 3266477"/>
                <a:gd name="connsiteX48" fmla="*/ 1974829 w 3227391"/>
                <a:gd name="connsiteY48" fmla="*/ 2445979 h 3266477"/>
                <a:gd name="connsiteX49" fmla="*/ 1798980 w 3227391"/>
                <a:gd name="connsiteY49" fmla="*/ 2561690 h 3266477"/>
                <a:gd name="connsiteX50" fmla="*/ 1851126 w 3227391"/>
                <a:gd name="connsiteY50" fmla="*/ 2639910 h 3266477"/>
                <a:gd name="connsiteX51" fmla="*/ 2929723 w 3227391"/>
                <a:gd name="connsiteY51" fmla="*/ 1931939 h 3266477"/>
                <a:gd name="connsiteX52" fmla="*/ 2878434 w 3227391"/>
                <a:gd name="connsiteY52" fmla="*/ 1853624 h 3266477"/>
                <a:gd name="connsiteX53" fmla="*/ 2848935 w 3227391"/>
                <a:gd name="connsiteY53" fmla="*/ 1872655 h 3266477"/>
                <a:gd name="connsiteX54" fmla="*/ 2255636 w 3227391"/>
                <a:gd name="connsiteY54" fmla="*/ 2261183 h 3266477"/>
                <a:gd name="connsiteX55" fmla="*/ 2183412 w 3227391"/>
                <a:gd name="connsiteY55" fmla="*/ 2259090 h 3266477"/>
                <a:gd name="connsiteX56" fmla="*/ 2209390 w 3227391"/>
                <a:gd name="connsiteY56" fmla="*/ 2189339 h 3266477"/>
                <a:gd name="connsiteX57" fmla="*/ 2331856 w 3227391"/>
                <a:gd name="connsiteY57" fmla="*/ 2109597 h 3266477"/>
                <a:gd name="connsiteX58" fmla="*/ 2355645 w 3227391"/>
                <a:gd name="connsiteY58" fmla="*/ 2066872 h 3266477"/>
                <a:gd name="connsiteX59" fmla="*/ 2354979 w 3227391"/>
                <a:gd name="connsiteY59" fmla="*/ 436254 h 3266477"/>
                <a:gd name="connsiteX60" fmla="*/ 2213481 w 3227391"/>
                <a:gd name="connsiteY60" fmla="*/ 266588 h 3266477"/>
                <a:gd name="connsiteX61" fmla="*/ 1912692 w 3227391"/>
                <a:gd name="connsiteY61" fmla="*/ 264590 h 3266477"/>
                <a:gd name="connsiteX62" fmla="*/ 1912692 w 3227391"/>
                <a:gd name="connsiteY62" fmla="*/ 318925 h 3266477"/>
                <a:gd name="connsiteX63" fmla="*/ 1947615 w 3227391"/>
                <a:gd name="connsiteY63" fmla="*/ 381824 h 3266477"/>
                <a:gd name="connsiteX64" fmla="*/ 2023169 w 3227391"/>
                <a:gd name="connsiteY64" fmla="*/ 567571 h 3266477"/>
                <a:gd name="connsiteX65" fmla="*/ 1860451 w 3227391"/>
                <a:gd name="connsiteY65" fmla="*/ 681760 h 3266477"/>
                <a:gd name="connsiteX66" fmla="*/ 1710485 w 3227391"/>
                <a:gd name="connsiteY66" fmla="*/ 550728 h 3266477"/>
                <a:gd name="connsiteX67" fmla="*/ 1799837 w 3227391"/>
                <a:gd name="connsiteY67" fmla="*/ 373926 h 3266477"/>
                <a:gd name="connsiteX68" fmla="*/ 1825339 w 3227391"/>
                <a:gd name="connsiteY68" fmla="*/ 350802 h 3266477"/>
                <a:gd name="connsiteX69" fmla="*/ 1826576 w 3227391"/>
                <a:gd name="connsiteY69" fmla="*/ 261925 h 3266477"/>
                <a:gd name="connsiteX70" fmla="*/ 1463078 w 3227391"/>
                <a:gd name="connsiteY70" fmla="*/ 261925 h 3266477"/>
                <a:gd name="connsiteX71" fmla="*/ 1463078 w 3227391"/>
                <a:gd name="connsiteY71" fmla="*/ 314262 h 3266477"/>
                <a:gd name="connsiteX72" fmla="*/ 1501141 w 3227391"/>
                <a:gd name="connsiteY72" fmla="*/ 381634 h 3266477"/>
                <a:gd name="connsiteX73" fmla="*/ 1570700 w 3227391"/>
                <a:gd name="connsiteY73" fmla="*/ 577848 h 3266477"/>
                <a:gd name="connsiteX74" fmla="*/ 1389903 w 3227391"/>
                <a:gd name="connsiteY74" fmla="*/ 677478 h 3266477"/>
                <a:gd name="connsiteX75" fmla="*/ 1262203 w 3227391"/>
                <a:gd name="connsiteY75" fmla="*/ 545970 h 3266477"/>
                <a:gd name="connsiteX76" fmla="*/ 1348891 w 3227391"/>
                <a:gd name="connsiteY76" fmla="*/ 376400 h 3266477"/>
                <a:gd name="connsiteX77" fmla="*/ 1376296 w 3227391"/>
                <a:gd name="connsiteY77" fmla="*/ 354038 h 3266477"/>
                <a:gd name="connsiteX78" fmla="*/ 1377438 w 3227391"/>
                <a:gd name="connsiteY78" fmla="*/ 263924 h 3266477"/>
                <a:gd name="connsiteX79" fmla="*/ 1020601 w 3227391"/>
                <a:gd name="connsiteY79" fmla="*/ 263924 h 3266477"/>
                <a:gd name="connsiteX80" fmla="*/ 1020601 w 3227391"/>
                <a:gd name="connsiteY80" fmla="*/ 318544 h 3266477"/>
                <a:gd name="connsiteX81" fmla="*/ 1055334 w 3227391"/>
                <a:gd name="connsiteY81" fmla="*/ 381729 h 3266477"/>
                <a:gd name="connsiteX82" fmla="*/ 1130888 w 3227391"/>
                <a:gd name="connsiteY82" fmla="*/ 567571 h 3266477"/>
                <a:gd name="connsiteX83" fmla="*/ 968170 w 3227391"/>
                <a:gd name="connsiteY83" fmla="*/ 681760 h 3266477"/>
                <a:gd name="connsiteX84" fmla="*/ 817728 w 3227391"/>
                <a:gd name="connsiteY84" fmla="*/ 547303 h 3266477"/>
                <a:gd name="connsiteX85" fmla="*/ 908127 w 3227391"/>
                <a:gd name="connsiteY85" fmla="*/ 373926 h 3266477"/>
                <a:gd name="connsiteX86" fmla="*/ 933629 w 3227391"/>
                <a:gd name="connsiteY86" fmla="*/ 350802 h 3266477"/>
                <a:gd name="connsiteX87" fmla="*/ 934866 w 3227391"/>
                <a:gd name="connsiteY87" fmla="*/ 261925 h 3266477"/>
                <a:gd name="connsiteX88" fmla="*/ 570988 w 3227391"/>
                <a:gd name="connsiteY88" fmla="*/ 261925 h 3266477"/>
                <a:gd name="connsiteX89" fmla="*/ 570988 w 3227391"/>
                <a:gd name="connsiteY89" fmla="*/ 314548 h 3266477"/>
                <a:gd name="connsiteX90" fmla="*/ 609050 w 3227391"/>
                <a:gd name="connsiteY90" fmla="*/ 381919 h 3266477"/>
                <a:gd name="connsiteX91" fmla="*/ 678610 w 3227391"/>
                <a:gd name="connsiteY91" fmla="*/ 578229 h 3266477"/>
                <a:gd name="connsiteX92" fmla="*/ 497812 w 3227391"/>
                <a:gd name="connsiteY92" fmla="*/ 677954 h 3266477"/>
                <a:gd name="connsiteX93" fmla="*/ 369447 w 3227391"/>
                <a:gd name="connsiteY93" fmla="*/ 542640 h 3266477"/>
                <a:gd name="connsiteX94" fmla="*/ 459274 w 3227391"/>
                <a:gd name="connsiteY94" fmla="*/ 374972 h 3266477"/>
                <a:gd name="connsiteX95" fmla="*/ 484110 w 3227391"/>
                <a:gd name="connsiteY95" fmla="*/ 350802 h 3266477"/>
                <a:gd name="connsiteX96" fmla="*/ 485252 w 3227391"/>
                <a:gd name="connsiteY96" fmla="*/ 261925 h 3266477"/>
                <a:gd name="connsiteX97" fmla="*/ 273339 w 3227391"/>
                <a:gd name="connsiteY97" fmla="*/ 261925 h 3266477"/>
                <a:gd name="connsiteX98" fmla="*/ 85690 w 3227391"/>
                <a:gd name="connsiteY98" fmla="*/ 449766 h 3266477"/>
                <a:gd name="connsiteX99" fmla="*/ 85690 w 3227391"/>
                <a:gd name="connsiteY99" fmla="*/ 2986664 h 3266477"/>
                <a:gd name="connsiteX100" fmla="*/ 279619 w 3227391"/>
                <a:gd name="connsiteY100" fmla="*/ 3180880 h 3266477"/>
                <a:gd name="connsiteX101" fmla="*/ 2156388 w 3227391"/>
                <a:gd name="connsiteY101" fmla="*/ 3180880 h 3266477"/>
                <a:gd name="connsiteX102" fmla="*/ 2188550 w 3227391"/>
                <a:gd name="connsiteY102" fmla="*/ 3180880 h 3266477"/>
                <a:gd name="connsiteX103" fmla="*/ 2354218 w 3227391"/>
                <a:gd name="connsiteY103" fmla="*/ 3015877 h 3266477"/>
                <a:gd name="connsiteX104" fmla="*/ 2354218 w 3227391"/>
                <a:gd name="connsiteY104" fmla="*/ 2637721 h 3266477"/>
                <a:gd name="connsiteX105" fmla="*/ 2348699 w 3227391"/>
                <a:gd name="connsiteY105" fmla="*/ 2632392 h 3266477"/>
                <a:gd name="connsiteX106" fmla="*/ 2325100 w 3227391"/>
                <a:gd name="connsiteY106" fmla="*/ 2646761 h 3266477"/>
                <a:gd name="connsiteX107" fmla="*/ 1979111 w 3227391"/>
                <a:gd name="connsiteY107" fmla="*/ 2873141 h 3266477"/>
                <a:gd name="connsiteX108" fmla="*/ 1926966 w 3227391"/>
                <a:gd name="connsiteY108" fmla="*/ 2892172 h 3266477"/>
                <a:gd name="connsiteX109" fmla="*/ 1588209 w 3227391"/>
                <a:gd name="connsiteY109" fmla="*/ 2901688 h 3266477"/>
                <a:gd name="connsiteX110" fmla="*/ 1543200 w 3227391"/>
                <a:gd name="connsiteY110" fmla="*/ 2829083 h 3266477"/>
                <a:gd name="connsiteX111" fmla="*/ 1587067 w 3227391"/>
                <a:gd name="connsiteY111" fmla="*/ 2745440 h 3266477"/>
                <a:gd name="connsiteX112" fmla="*/ 1087972 w 3227391"/>
                <a:gd name="connsiteY112" fmla="*/ 2745440 h 3266477"/>
                <a:gd name="connsiteX113" fmla="*/ 1055809 w 3227391"/>
                <a:gd name="connsiteY113" fmla="*/ 2744964 h 3266477"/>
                <a:gd name="connsiteX114" fmla="*/ 1015558 w 3227391"/>
                <a:gd name="connsiteY114" fmla="*/ 2703190 h 3266477"/>
                <a:gd name="connsiteX115" fmla="*/ 1054667 w 3227391"/>
                <a:gd name="connsiteY115" fmla="*/ 2660369 h 3266477"/>
                <a:gd name="connsiteX116" fmla="*/ 1083214 w 3227391"/>
                <a:gd name="connsiteY116" fmla="*/ 2659798 h 3266477"/>
                <a:gd name="connsiteX117" fmla="*/ 1586306 w 3227391"/>
                <a:gd name="connsiteY117" fmla="*/ 2661035 h 3266477"/>
                <a:gd name="connsiteX118" fmla="*/ 1658339 w 3227391"/>
                <a:gd name="connsiteY118" fmla="*/ 2602798 h 3266477"/>
                <a:gd name="connsiteX119" fmla="*/ 1949993 w 3227391"/>
                <a:gd name="connsiteY119" fmla="*/ 2790259 h 3266477"/>
                <a:gd name="connsiteX120" fmla="*/ 3028686 w 3227391"/>
                <a:gd name="connsiteY120" fmla="*/ 2081907 h 3266477"/>
                <a:gd name="connsiteX121" fmla="*/ 2976731 w 3227391"/>
                <a:gd name="connsiteY121" fmla="*/ 2003211 h 3266477"/>
                <a:gd name="connsiteX122" fmla="*/ 1898228 w 3227391"/>
                <a:gd name="connsiteY122" fmla="*/ 2711563 h 3266477"/>
                <a:gd name="connsiteX123" fmla="*/ 2951609 w 3227391"/>
                <a:gd name="connsiteY123" fmla="*/ 1808234 h 3266477"/>
                <a:gd name="connsiteX124" fmla="*/ 3098245 w 3227391"/>
                <a:gd name="connsiteY124" fmla="*/ 2031568 h 3266477"/>
                <a:gd name="connsiteX125" fmla="*/ 3119179 w 3227391"/>
                <a:gd name="connsiteY125" fmla="*/ 1859333 h 3266477"/>
                <a:gd name="connsiteX126" fmla="*/ 2951609 w 3227391"/>
                <a:gd name="connsiteY126" fmla="*/ 1808234 h 3266477"/>
                <a:gd name="connsiteX127" fmla="*/ 1860261 w 3227391"/>
                <a:gd name="connsiteY127" fmla="*/ 2810051 h 3266477"/>
                <a:gd name="connsiteX128" fmla="*/ 1743885 w 3227391"/>
                <a:gd name="connsiteY128" fmla="*/ 2632868 h 3266477"/>
                <a:gd name="connsiteX129" fmla="*/ 1650536 w 3227391"/>
                <a:gd name="connsiteY129" fmla="*/ 2810051 h 3266477"/>
                <a:gd name="connsiteX130" fmla="*/ 976068 w 3227391"/>
                <a:gd name="connsiteY130" fmla="*/ 445484 h 3266477"/>
                <a:gd name="connsiteX131" fmla="*/ 899943 w 3227391"/>
                <a:gd name="connsiteY131" fmla="*/ 518375 h 3266477"/>
                <a:gd name="connsiteX132" fmla="*/ 974628 w 3227391"/>
                <a:gd name="connsiteY132" fmla="*/ 595915 h 3266477"/>
                <a:gd name="connsiteX133" fmla="*/ 976068 w 3227391"/>
                <a:gd name="connsiteY133" fmla="*/ 595928 h 3266477"/>
                <a:gd name="connsiteX134" fmla="*/ 1050195 w 3227391"/>
                <a:gd name="connsiteY134" fmla="*/ 520373 h 3266477"/>
                <a:gd name="connsiteX135" fmla="*/ 978953 w 3227391"/>
                <a:gd name="connsiteY135" fmla="*/ 445499 h 3266477"/>
                <a:gd name="connsiteX136" fmla="*/ 976068 w 3227391"/>
                <a:gd name="connsiteY136" fmla="*/ 445484 h 3266477"/>
                <a:gd name="connsiteX137" fmla="*/ 1942191 w 3227391"/>
                <a:gd name="connsiteY137" fmla="*/ 519612 h 3266477"/>
                <a:gd name="connsiteX138" fmla="*/ 1870373 w 3227391"/>
                <a:gd name="connsiteY138" fmla="*/ 445477 h 3266477"/>
                <a:gd name="connsiteX139" fmla="*/ 1867683 w 3227391"/>
                <a:gd name="connsiteY139" fmla="*/ 445484 h 3266477"/>
                <a:gd name="connsiteX140" fmla="*/ 1791558 w 3227391"/>
                <a:gd name="connsiteY140" fmla="*/ 519116 h 3266477"/>
                <a:gd name="connsiteX141" fmla="*/ 1791558 w 3227391"/>
                <a:gd name="connsiteY141" fmla="*/ 519136 h 3266477"/>
                <a:gd name="connsiteX142" fmla="*/ 1868444 w 3227391"/>
                <a:gd name="connsiteY142" fmla="*/ 596023 h 3266477"/>
                <a:gd name="connsiteX143" fmla="*/ 1868635 w 3227391"/>
                <a:gd name="connsiteY143" fmla="*/ 596023 h 3266477"/>
                <a:gd name="connsiteX144" fmla="*/ 1942191 w 3227391"/>
                <a:gd name="connsiteY144" fmla="*/ 519612 h 3266477"/>
                <a:gd name="connsiteX145" fmla="*/ 529975 w 3227391"/>
                <a:gd name="connsiteY145" fmla="*/ 445484 h 3266477"/>
                <a:gd name="connsiteX146" fmla="*/ 453892 w 3227391"/>
                <a:gd name="connsiteY146" fmla="*/ 516423 h 3266477"/>
                <a:gd name="connsiteX147" fmla="*/ 453850 w 3227391"/>
                <a:gd name="connsiteY147" fmla="*/ 518280 h 3266477"/>
                <a:gd name="connsiteX148" fmla="*/ 528338 w 3227391"/>
                <a:gd name="connsiteY148" fmla="*/ 596008 h 3266477"/>
                <a:gd name="connsiteX149" fmla="*/ 529404 w 3227391"/>
                <a:gd name="connsiteY149" fmla="*/ 596023 h 3266477"/>
                <a:gd name="connsiteX150" fmla="*/ 604578 w 3227391"/>
                <a:gd name="connsiteY150" fmla="*/ 520468 h 3266477"/>
                <a:gd name="connsiteX151" fmla="*/ 529975 w 3227391"/>
                <a:gd name="connsiteY151" fmla="*/ 445484 h 3266477"/>
                <a:gd name="connsiteX152" fmla="*/ 1346417 w 3227391"/>
                <a:gd name="connsiteY152" fmla="*/ 521134 h 3266477"/>
                <a:gd name="connsiteX153" fmla="*/ 1421305 w 3227391"/>
                <a:gd name="connsiteY153" fmla="*/ 596023 h 3266477"/>
                <a:gd name="connsiteX154" fmla="*/ 1497430 w 3227391"/>
                <a:gd name="connsiteY154" fmla="*/ 521134 h 3266477"/>
                <a:gd name="connsiteX155" fmla="*/ 1420844 w 3227391"/>
                <a:gd name="connsiteY155" fmla="*/ 445472 h 3266477"/>
                <a:gd name="connsiteX156" fmla="*/ 1419877 w 3227391"/>
                <a:gd name="connsiteY156" fmla="*/ 445484 h 3266477"/>
                <a:gd name="connsiteX157" fmla="*/ 1346384 w 3227391"/>
                <a:gd name="connsiteY157" fmla="*/ 518913 h 3266477"/>
                <a:gd name="connsiteX158" fmla="*/ 1346417 w 3227391"/>
                <a:gd name="connsiteY158" fmla="*/ 521134 h 326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227391" h="3266477">
                  <a:moveTo>
                    <a:pt x="2440810" y="2036612"/>
                  </a:moveTo>
                  <a:cubicBezTo>
                    <a:pt x="2491338" y="2003687"/>
                    <a:pt x="2535966" y="1974855"/>
                    <a:pt x="2580119" y="1945736"/>
                  </a:cubicBezTo>
                  <a:cubicBezTo>
                    <a:pt x="2681460" y="1879126"/>
                    <a:pt x="2781755" y="1811089"/>
                    <a:pt x="2884619" y="1746667"/>
                  </a:cubicBezTo>
                  <a:cubicBezTo>
                    <a:pt x="3019075" y="1662167"/>
                    <a:pt x="3188168" y="1734297"/>
                    <a:pt x="3222424" y="1888642"/>
                  </a:cubicBezTo>
                  <a:cubicBezTo>
                    <a:pt x="3242312" y="1978566"/>
                    <a:pt x="3203393" y="2069441"/>
                    <a:pt x="3119275" y="2124728"/>
                  </a:cubicBezTo>
                  <a:cubicBezTo>
                    <a:pt x="2927693" y="2251224"/>
                    <a:pt x="2735921" y="2377275"/>
                    <a:pt x="2543959" y="2502883"/>
                  </a:cubicBezTo>
                  <a:cubicBezTo>
                    <a:pt x="2510274" y="2525055"/>
                    <a:pt x="2464028" y="2540946"/>
                    <a:pt x="2446805" y="2572063"/>
                  </a:cubicBezTo>
                  <a:cubicBezTo>
                    <a:pt x="2429581" y="2603179"/>
                    <a:pt x="2441095" y="2650663"/>
                    <a:pt x="2440905" y="2691009"/>
                  </a:cubicBezTo>
                  <a:cubicBezTo>
                    <a:pt x="2440905" y="2793304"/>
                    <a:pt x="2440905" y="2895598"/>
                    <a:pt x="2440905" y="2997892"/>
                  </a:cubicBezTo>
                  <a:cubicBezTo>
                    <a:pt x="2440144" y="3153570"/>
                    <a:pt x="2328430" y="3266331"/>
                    <a:pt x="2173421" y="3266331"/>
                  </a:cubicBezTo>
                  <a:cubicBezTo>
                    <a:pt x="1537142" y="3266712"/>
                    <a:pt x="900800" y="3266712"/>
                    <a:pt x="264394" y="3266331"/>
                  </a:cubicBezTo>
                  <a:cubicBezTo>
                    <a:pt x="112905" y="3266331"/>
                    <a:pt x="525" y="3154426"/>
                    <a:pt x="430" y="3002365"/>
                  </a:cubicBezTo>
                  <a:cubicBezTo>
                    <a:pt x="50" y="2145948"/>
                    <a:pt x="50" y="1289531"/>
                    <a:pt x="430" y="433114"/>
                  </a:cubicBezTo>
                  <a:cubicBezTo>
                    <a:pt x="430" y="286476"/>
                    <a:pt x="111383" y="177521"/>
                    <a:pt x="258875" y="176189"/>
                  </a:cubicBezTo>
                  <a:cubicBezTo>
                    <a:pt x="332526" y="175618"/>
                    <a:pt x="406272" y="176189"/>
                    <a:pt x="485442" y="176189"/>
                  </a:cubicBezTo>
                  <a:cubicBezTo>
                    <a:pt x="485442" y="136318"/>
                    <a:pt x="485442" y="97589"/>
                    <a:pt x="485442" y="58860"/>
                  </a:cubicBezTo>
                  <a:cubicBezTo>
                    <a:pt x="485442" y="20130"/>
                    <a:pt x="500762" y="909"/>
                    <a:pt x="528072" y="909"/>
                  </a:cubicBezTo>
                  <a:cubicBezTo>
                    <a:pt x="555382" y="909"/>
                    <a:pt x="570702" y="21177"/>
                    <a:pt x="570893" y="58764"/>
                  </a:cubicBezTo>
                  <a:cubicBezTo>
                    <a:pt x="571083" y="96352"/>
                    <a:pt x="570893" y="134319"/>
                    <a:pt x="570893" y="174190"/>
                  </a:cubicBezTo>
                  <a:lnTo>
                    <a:pt x="934961" y="174190"/>
                  </a:lnTo>
                  <a:cubicBezTo>
                    <a:pt x="934961" y="136127"/>
                    <a:pt x="934961" y="98064"/>
                    <a:pt x="934961" y="59145"/>
                  </a:cubicBezTo>
                  <a:cubicBezTo>
                    <a:pt x="934961" y="20226"/>
                    <a:pt x="950091" y="1099"/>
                    <a:pt x="977400" y="909"/>
                  </a:cubicBezTo>
                  <a:cubicBezTo>
                    <a:pt x="1004710" y="718"/>
                    <a:pt x="1020221" y="21082"/>
                    <a:pt x="1020411" y="58003"/>
                  </a:cubicBezTo>
                  <a:cubicBezTo>
                    <a:pt x="1020601" y="94924"/>
                    <a:pt x="1020411" y="134129"/>
                    <a:pt x="1020411" y="173619"/>
                  </a:cubicBezTo>
                  <a:lnTo>
                    <a:pt x="1377438" y="173619"/>
                  </a:lnTo>
                  <a:cubicBezTo>
                    <a:pt x="1377438" y="136223"/>
                    <a:pt x="1377438" y="97493"/>
                    <a:pt x="1377438" y="58860"/>
                  </a:cubicBezTo>
                  <a:cubicBezTo>
                    <a:pt x="1377438" y="20226"/>
                    <a:pt x="1392377" y="718"/>
                    <a:pt x="1419592" y="433"/>
                  </a:cubicBezTo>
                  <a:cubicBezTo>
                    <a:pt x="1446807" y="147"/>
                    <a:pt x="1462698" y="20416"/>
                    <a:pt x="1462888" y="57527"/>
                  </a:cubicBezTo>
                  <a:cubicBezTo>
                    <a:pt x="1463078" y="94639"/>
                    <a:pt x="1462888" y="133177"/>
                    <a:pt x="1462888" y="173239"/>
                  </a:cubicBezTo>
                  <a:lnTo>
                    <a:pt x="1827051" y="173239"/>
                  </a:lnTo>
                  <a:cubicBezTo>
                    <a:pt x="1827051" y="133082"/>
                    <a:pt x="1827051" y="94163"/>
                    <a:pt x="1827051" y="55244"/>
                  </a:cubicBezTo>
                  <a:cubicBezTo>
                    <a:pt x="1827051" y="20321"/>
                    <a:pt x="1842657" y="623"/>
                    <a:pt x="1869015" y="147"/>
                  </a:cubicBezTo>
                  <a:cubicBezTo>
                    <a:pt x="1895374" y="-328"/>
                    <a:pt x="1912121" y="19179"/>
                    <a:pt x="1912502" y="53721"/>
                  </a:cubicBezTo>
                  <a:cubicBezTo>
                    <a:pt x="1912502" y="92736"/>
                    <a:pt x="1912502" y="131845"/>
                    <a:pt x="1912502" y="175427"/>
                  </a:cubicBezTo>
                  <a:lnTo>
                    <a:pt x="2020695" y="175427"/>
                  </a:lnTo>
                  <a:cubicBezTo>
                    <a:pt x="2073031" y="175427"/>
                    <a:pt x="2125367" y="175427"/>
                    <a:pt x="2177607" y="175427"/>
                  </a:cubicBezTo>
                  <a:cubicBezTo>
                    <a:pt x="2330904" y="176760"/>
                    <a:pt x="2440620" y="286191"/>
                    <a:pt x="2440715" y="439394"/>
                  </a:cubicBezTo>
                  <a:cubicBezTo>
                    <a:pt x="2440715" y="954513"/>
                    <a:pt x="2440715" y="1469537"/>
                    <a:pt x="2440715" y="1984465"/>
                  </a:cubicBezTo>
                  <a:close/>
                  <a:moveTo>
                    <a:pt x="1658339" y="2602798"/>
                  </a:moveTo>
                  <a:lnTo>
                    <a:pt x="1088258" y="2602798"/>
                  </a:lnTo>
                  <a:cubicBezTo>
                    <a:pt x="1077600" y="2602798"/>
                    <a:pt x="1066847" y="2603369"/>
                    <a:pt x="1056190" y="2602323"/>
                  </a:cubicBezTo>
                  <a:cubicBezTo>
                    <a:pt x="1031354" y="2599944"/>
                    <a:pt x="1015844" y="2585194"/>
                    <a:pt x="1015558" y="2560929"/>
                  </a:cubicBezTo>
                  <a:cubicBezTo>
                    <a:pt x="1015558" y="2534761"/>
                    <a:pt x="1031259" y="2519536"/>
                    <a:pt x="1057903" y="2517442"/>
                  </a:cubicBezTo>
                  <a:cubicBezTo>
                    <a:pt x="1067418" y="2516681"/>
                    <a:pt x="1076934" y="2517442"/>
                    <a:pt x="1086450" y="2517442"/>
                  </a:cubicBezTo>
                  <a:cubicBezTo>
                    <a:pt x="1281425" y="2517442"/>
                    <a:pt x="1476591" y="2518108"/>
                    <a:pt x="1671566" y="2516586"/>
                  </a:cubicBezTo>
                  <a:cubicBezTo>
                    <a:pt x="1695852" y="2515888"/>
                    <a:pt x="1719547" y="2508940"/>
                    <a:pt x="1740364" y="2496412"/>
                  </a:cubicBezTo>
                  <a:cubicBezTo>
                    <a:pt x="1804309" y="2457588"/>
                    <a:pt x="1866066" y="2415148"/>
                    <a:pt x="1928678" y="2374040"/>
                  </a:cubicBezTo>
                  <a:cubicBezTo>
                    <a:pt x="1972070" y="2345493"/>
                    <a:pt x="1995288" y="2343970"/>
                    <a:pt x="2012892" y="2368235"/>
                  </a:cubicBezTo>
                  <a:cubicBezTo>
                    <a:pt x="2031162" y="2394118"/>
                    <a:pt x="2020219" y="2416575"/>
                    <a:pt x="1974829" y="2445979"/>
                  </a:cubicBezTo>
                  <a:cubicBezTo>
                    <a:pt x="1916403" y="2484042"/>
                    <a:pt x="1858263" y="2522676"/>
                    <a:pt x="1798980" y="2561690"/>
                  </a:cubicBezTo>
                  <a:lnTo>
                    <a:pt x="1851126" y="2639910"/>
                  </a:lnTo>
                  <a:lnTo>
                    <a:pt x="2929723" y="1931939"/>
                  </a:lnTo>
                  <a:lnTo>
                    <a:pt x="2878434" y="1853624"/>
                  </a:lnTo>
                  <a:cubicBezTo>
                    <a:pt x="2866635" y="1861141"/>
                    <a:pt x="2857690" y="1866661"/>
                    <a:pt x="2848935" y="1872655"/>
                  </a:cubicBezTo>
                  <a:cubicBezTo>
                    <a:pt x="2651201" y="2002006"/>
                    <a:pt x="2453434" y="2131515"/>
                    <a:pt x="2255636" y="2261183"/>
                  </a:cubicBezTo>
                  <a:cubicBezTo>
                    <a:pt x="2223378" y="2282403"/>
                    <a:pt x="2198542" y="2281166"/>
                    <a:pt x="2183412" y="2259090"/>
                  </a:cubicBezTo>
                  <a:cubicBezTo>
                    <a:pt x="2166760" y="2235396"/>
                    <a:pt x="2175324" y="2211511"/>
                    <a:pt x="2209390" y="2189339"/>
                  </a:cubicBezTo>
                  <a:cubicBezTo>
                    <a:pt x="2250021" y="2162410"/>
                    <a:pt x="2290463" y="2135290"/>
                    <a:pt x="2331856" y="2109597"/>
                  </a:cubicBezTo>
                  <a:cubicBezTo>
                    <a:pt x="2347632" y="2101410"/>
                    <a:pt x="2356995" y="2084594"/>
                    <a:pt x="2355645" y="2066872"/>
                  </a:cubicBezTo>
                  <a:cubicBezTo>
                    <a:pt x="2355074" y="1523332"/>
                    <a:pt x="2354852" y="979793"/>
                    <a:pt x="2354979" y="436254"/>
                  </a:cubicBezTo>
                  <a:cubicBezTo>
                    <a:pt x="2354979" y="348138"/>
                    <a:pt x="2299503" y="273820"/>
                    <a:pt x="2213481" y="266588"/>
                  </a:cubicBezTo>
                  <a:cubicBezTo>
                    <a:pt x="2114709" y="258119"/>
                    <a:pt x="2014795" y="264590"/>
                    <a:pt x="1912692" y="264590"/>
                  </a:cubicBezTo>
                  <a:cubicBezTo>
                    <a:pt x="1912692" y="283621"/>
                    <a:pt x="1914120" y="301416"/>
                    <a:pt x="1912692" y="318925"/>
                  </a:cubicBezTo>
                  <a:cubicBezTo>
                    <a:pt x="1909837" y="348614"/>
                    <a:pt x="1917545" y="366503"/>
                    <a:pt x="1947615" y="381824"/>
                  </a:cubicBezTo>
                  <a:cubicBezTo>
                    <a:pt x="2014570" y="417171"/>
                    <a:pt x="2046440" y="495523"/>
                    <a:pt x="2023169" y="567571"/>
                  </a:cubicBezTo>
                  <a:cubicBezTo>
                    <a:pt x="2001300" y="638276"/>
                    <a:pt x="1934378" y="685239"/>
                    <a:pt x="1860451" y="681760"/>
                  </a:cubicBezTo>
                  <a:cubicBezTo>
                    <a:pt x="1786316" y="677675"/>
                    <a:pt x="1724480" y="623646"/>
                    <a:pt x="1710485" y="550728"/>
                  </a:cubicBezTo>
                  <a:cubicBezTo>
                    <a:pt x="1695583" y="478193"/>
                    <a:pt x="1732599" y="404949"/>
                    <a:pt x="1799837" y="373926"/>
                  </a:cubicBezTo>
                  <a:cubicBezTo>
                    <a:pt x="1810114" y="368978"/>
                    <a:pt x="1824387" y="359462"/>
                    <a:pt x="1825339" y="350802"/>
                  </a:cubicBezTo>
                  <a:cubicBezTo>
                    <a:pt x="1827381" y="321222"/>
                    <a:pt x="1827794" y="291551"/>
                    <a:pt x="1826576" y="261925"/>
                  </a:cubicBezTo>
                  <a:lnTo>
                    <a:pt x="1463078" y="261925"/>
                  </a:lnTo>
                  <a:cubicBezTo>
                    <a:pt x="1464127" y="279355"/>
                    <a:pt x="1464127" y="296832"/>
                    <a:pt x="1463078" y="314262"/>
                  </a:cubicBezTo>
                  <a:cubicBezTo>
                    <a:pt x="1458987" y="347091"/>
                    <a:pt x="1468883" y="365552"/>
                    <a:pt x="1501141" y="381634"/>
                  </a:cubicBezTo>
                  <a:cubicBezTo>
                    <a:pt x="1571937" y="416461"/>
                    <a:pt x="1599628" y="503245"/>
                    <a:pt x="1570700" y="577848"/>
                  </a:cubicBezTo>
                  <a:cubicBezTo>
                    <a:pt x="1542922" y="650816"/>
                    <a:pt x="1466426" y="692969"/>
                    <a:pt x="1389903" y="677478"/>
                  </a:cubicBezTo>
                  <a:cubicBezTo>
                    <a:pt x="1323711" y="665243"/>
                    <a:pt x="1272490" y="612494"/>
                    <a:pt x="1262203" y="545970"/>
                  </a:cubicBezTo>
                  <a:cubicBezTo>
                    <a:pt x="1251520" y="476669"/>
                    <a:pt x="1286460" y="408323"/>
                    <a:pt x="1348891" y="376400"/>
                  </a:cubicBezTo>
                  <a:cubicBezTo>
                    <a:pt x="1359453" y="370690"/>
                    <a:pt x="1375344" y="362507"/>
                    <a:pt x="1376296" y="354038"/>
                  </a:cubicBezTo>
                  <a:cubicBezTo>
                    <a:pt x="1378338" y="324044"/>
                    <a:pt x="1378719" y="293960"/>
                    <a:pt x="1377438" y="263924"/>
                  </a:cubicBezTo>
                  <a:lnTo>
                    <a:pt x="1020601" y="263924"/>
                  </a:lnTo>
                  <a:cubicBezTo>
                    <a:pt x="1020601" y="283431"/>
                    <a:pt x="1021934" y="301130"/>
                    <a:pt x="1020601" y="318544"/>
                  </a:cubicBezTo>
                  <a:cubicBezTo>
                    <a:pt x="1017747" y="348138"/>
                    <a:pt x="1025169" y="366123"/>
                    <a:pt x="1055334" y="381729"/>
                  </a:cubicBezTo>
                  <a:cubicBezTo>
                    <a:pt x="1122030" y="417358"/>
                    <a:pt x="1153802" y="495510"/>
                    <a:pt x="1130888" y="567571"/>
                  </a:cubicBezTo>
                  <a:cubicBezTo>
                    <a:pt x="1109047" y="638297"/>
                    <a:pt x="1042107" y="685273"/>
                    <a:pt x="968170" y="681760"/>
                  </a:cubicBezTo>
                  <a:cubicBezTo>
                    <a:pt x="892791" y="677539"/>
                    <a:pt x="830356" y="621737"/>
                    <a:pt x="817728" y="547303"/>
                  </a:cubicBezTo>
                  <a:cubicBezTo>
                    <a:pt x="805061" y="475698"/>
                    <a:pt x="842166" y="404533"/>
                    <a:pt x="908127" y="373926"/>
                  </a:cubicBezTo>
                  <a:cubicBezTo>
                    <a:pt x="918308" y="368978"/>
                    <a:pt x="932677" y="359557"/>
                    <a:pt x="933629" y="350802"/>
                  </a:cubicBezTo>
                  <a:cubicBezTo>
                    <a:pt x="935672" y="321222"/>
                    <a:pt x="936085" y="291551"/>
                    <a:pt x="934866" y="261925"/>
                  </a:cubicBezTo>
                  <a:lnTo>
                    <a:pt x="570988" y="261925"/>
                  </a:lnTo>
                  <a:cubicBezTo>
                    <a:pt x="572003" y="279451"/>
                    <a:pt x="572003" y="297022"/>
                    <a:pt x="570988" y="314548"/>
                  </a:cubicBezTo>
                  <a:cubicBezTo>
                    <a:pt x="566991" y="347282"/>
                    <a:pt x="576602" y="365837"/>
                    <a:pt x="609050" y="381919"/>
                  </a:cubicBezTo>
                  <a:cubicBezTo>
                    <a:pt x="680037" y="416747"/>
                    <a:pt x="707632" y="503435"/>
                    <a:pt x="678610" y="578229"/>
                  </a:cubicBezTo>
                  <a:cubicBezTo>
                    <a:pt x="650898" y="651262"/>
                    <a:pt x="574368" y="693475"/>
                    <a:pt x="497812" y="677954"/>
                  </a:cubicBezTo>
                  <a:cubicBezTo>
                    <a:pt x="430195" y="665482"/>
                    <a:pt x="378341" y="610821"/>
                    <a:pt x="369447" y="542640"/>
                  </a:cubicBezTo>
                  <a:cubicBezTo>
                    <a:pt x="359931" y="473365"/>
                    <a:pt x="394568" y="409420"/>
                    <a:pt x="459274" y="374972"/>
                  </a:cubicBezTo>
                  <a:cubicBezTo>
                    <a:pt x="469361" y="369549"/>
                    <a:pt x="483063" y="359747"/>
                    <a:pt x="484110" y="350802"/>
                  </a:cubicBezTo>
                  <a:cubicBezTo>
                    <a:pt x="486073" y="321218"/>
                    <a:pt x="486454" y="291550"/>
                    <a:pt x="485252" y="261925"/>
                  </a:cubicBezTo>
                  <a:cubicBezTo>
                    <a:pt x="411125" y="261925"/>
                    <a:pt x="342517" y="261925"/>
                    <a:pt x="273339" y="261925"/>
                  </a:cubicBezTo>
                  <a:cubicBezTo>
                    <a:pt x="153061" y="261925"/>
                    <a:pt x="85690" y="329297"/>
                    <a:pt x="85690" y="449766"/>
                  </a:cubicBezTo>
                  <a:lnTo>
                    <a:pt x="85690" y="2986664"/>
                  </a:lnTo>
                  <a:cubicBezTo>
                    <a:pt x="85690" y="3111986"/>
                    <a:pt x="154584" y="3180880"/>
                    <a:pt x="279619" y="3180880"/>
                  </a:cubicBezTo>
                  <a:lnTo>
                    <a:pt x="2156388" y="3180880"/>
                  </a:lnTo>
                  <a:cubicBezTo>
                    <a:pt x="2167140" y="3180880"/>
                    <a:pt x="2177798" y="3180880"/>
                    <a:pt x="2188550" y="3180880"/>
                  </a:cubicBezTo>
                  <a:cubicBezTo>
                    <a:pt x="2277997" y="3176503"/>
                    <a:pt x="2352505" y="3105230"/>
                    <a:pt x="2354218" y="3015877"/>
                  </a:cubicBezTo>
                  <a:cubicBezTo>
                    <a:pt x="2356597" y="2889888"/>
                    <a:pt x="2354218" y="2763805"/>
                    <a:pt x="2354218" y="2637721"/>
                  </a:cubicBezTo>
                  <a:cubicBezTo>
                    <a:pt x="2354218" y="2636294"/>
                    <a:pt x="2351363" y="2634771"/>
                    <a:pt x="2348699" y="2632392"/>
                  </a:cubicBezTo>
                  <a:cubicBezTo>
                    <a:pt x="2340991" y="2637055"/>
                    <a:pt x="2332903" y="2641908"/>
                    <a:pt x="2325100" y="2646761"/>
                  </a:cubicBezTo>
                  <a:cubicBezTo>
                    <a:pt x="2209770" y="2721745"/>
                    <a:pt x="2094821" y="2797871"/>
                    <a:pt x="1979111" y="2873141"/>
                  </a:cubicBezTo>
                  <a:cubicBezTo>
                    <a:pt x="1963632" y="2883819"/>
                    <a:pt x="1945684" y="2890370"/>
                    <a:pt x="1926966" y="2892172"/>
                  </a:cubicBezTo>
                  <a:cubicBezTo>
                    <a:pt x="1814110" y="2896645"/>
                    <a:pt x="1701160" y="2899309"/>
                    <a:pt x="1588209" y="2901688"/>
                  </a:cubicBezTo>
                  <a:cubicBezTo>
                    <a:pt x="1539584" y="2902544"/>
                    <a:pt x="1521600" y="2872475"/>
                    <a:pt x="1543200" y="2829083"/>
                  </a:cubicBezTo>
                  <a:cubicBezTo>
                    <a:pt x="1556617" y="2802153"/>
                    <a:pt x="1571081" y="2775795"/>
                    <a:pt x="1587067" y="2745440"/>
                  </a:cubicBezTo>
                  <a:lnTo>
                    <a:pt x="1087972" y="2745440"/>
                  </a:lnTo>
                  <a:cubicBezTo>
                    <a:pt x="1077250" y="2745852"/>
                    <a:pt x="1066514" y="2745694"/>
                    <a:pt x="1055809" y="2744964"/>
                  </a:cubicBezTo>
                  <a:cubicBezTo>
                    <a:pt x="1030973" y="2742394"/>
                    <a:pt x="1015844" y="2727550"/>
                    <a:pt x="1015558" y="2703190"/>
                  </a:cubicBezTo>
                  <a:cubicBezTo>
                    <a:pt x="1015273" y="2678829"/>
                    <a:pt x="1029927" y="2663604"/>
                    <a:pt x="1054667" y="2660369"/>
                  </a:cubicBezTo>
                  <a:cubicBezTo>
                    <a:pt x="1064161" y="2659559"/>
                    <a:pt x="1073696" y="2659369"/>
                    <a:pt x="1083214" y="2659798"/>
                  </a:cubicBezTo>
                  <a:cubicBezTo>
                    <a:pt x="1250880" y="2659798"/>
                    <a:pt x="1418640" y="2657990"/>
                    <a:pt x="1586306" y="2661035"/>
                  </a:cubicBezTo>
                  <a:cubicBezTo>
                    <a:pt x="1629697" y="2661891"/>
                    <a:pt x="1648728" y="2645619"/>
                    <a:pt x="1658339" y="2602798"/>
                  </a:cubicBezTo>
                  <a:close/>
                  <a:moveTo>
                    <a:pt x="1949993" y="2790259"/>
                  </a:moveTo>
                  <a:lnTo>
                    <a:pt x="3028686" y="2081907"/>
                  </a:lnTo>
                  <a:lnTo>
                    <a:pt x="2976731" y="2003211"/>
                  </a:lnTo>
                  <a:lnTo>
                    <a:pt x="1898228" y="2711563"/>
                  </a:lnTo>
                  <a:close/>
                  <a:moveTo>
                    <a:pt x="2951609" y="1808234"/>
                  </a:moveTo>
                  <a:lnTo>
                    <a:pt x="3098245" y="2031568"/>
                  </a:lnTo>
                  <a:cubicBezTo>
                    <a:pt x="3147060" y="1979327"/>
                    <a:pt x="3154197" y="1913573"/>
                    <a:pt x="3119179" y="1859333"/>
                  </a:cubicBezTo>
                  <a:cubicBezTo>
                    <a:pt x="3084162" y="1805094"/>
                    <a:pt x="3022025" y="1784920"/>
                    <a:pt x="2951609" y="1808234"/>
                  </a:cubicBezTo>
                  <a:close/>
                  <a:moveTo>
                    <a:pt x="1860261" y="2810051"/>
                  </a:moveTo>
                  <a:lnTo>
                    <a:pt x="1743885" y="2632868"/>
                  </a:lnTo>
                  <a:lnTo>
                    <a:pt x="1650536" y="2810051"/>
                  </a:lnTo>
                  <a:close/>
                  <a:moveTo>
                    <a:pt x="976068" y="445484"/>
                  </a:moveTo>
                  <a:cubicBezTo>
                    <a:pt x="934936" y="444634"/>
                    <a:pt x="900879" y="477244"/>
                    <a:pt x="899943" y="518375"/>
                  </a:cubicBezTo>
                  <a:cubicBezTo>
                    <a:pt x="899155" y="560411"/>
                    <a:pt x="932592" y="595126"/>
                    <a:pt x="974628" y="595915"/>
                  </a:cubicBezTo>
                  <a:cubicBezTo>
                    <a:pt x="975108" y="595924"/>
                    <a:pt x="975588" y="595928"/>
                    <a:pt x="976068" y="595928"/>
                  </a:cubicBezTo>
                  <a:cubicBezTo>
                    <a:pt x="1017108" y="594851"/>
                    <a:pt x="1049901" y="561426"/>
                    <a:pt x="1050195" y="520373"/>
                  </a:cubicBezTo>
                  <a:cubicBezTo>
                    <a:pt x="1051198" y="480024"/>
                    <a:pt x="1019302" y="446502"/>
                    <a:pt x="978953" y="445499"/>
                  </a:cubicBezTo>
                  <a:cubicBezTo>
                    <a:pt x="977992" y="445475"/>
                    <a:pt x="977030" y="445470"/>
                    <a:pt x="976068" y="445484"/>
                  </a:cubicBezTo>
                  <a:close/>
                  <a:moveTo>
                    <a:pt x="1942191" y="519612"/>
                  </a:moveTo>
                  <a:cubicBezTo>
                    <a:pt x="1942830" y="479308"/>
                    <a:pt x="1910676" y="446117"/>
                    <a:pt x="1870373" y="445477"/>
                  </a:cubicBezTo>
                  <a:cubicBezTo>
                    <a:pt x="1869476" y="445463"/>
                    <a:pt x="1868580" y="445465"/>
                    <a:pt x="1867683" y="445484"/>
                  </a:cubicBezTo>
                  <a:cubicBezTo>
                    <a:pt x="1826329" y="444795"/>
                    <a:pt x="1792247" y="477761"/>
                    <a:pt x="1791558" y="519116"/>
                  </a:cubicBezTo>
                  <a:cubicBezTo>
                    <a:pt x="1791558" y="519122"/>
                    <a:pt x="1791558" y="519129"/>
                    <a:pt x="1791558" y="519136"/>
                  </a:cubicBezTo>
                  <a:cubicBezTo>
                    <a:pt x="1791558" y="561600"/>
                    <a:pt x="1825981" y="596023"/>
                    <a:pt x="1868444" y="596023"/>
                  </a:cubicBezTo>
                  <a:cubicBezTo>
                    <a:pt x="1868508" y="596023"/>
                    <a:pt x="1868571" y="596023"/>
                    <a:pt x="1868635" y="596023"/>
                  </a:cubicBezTo>
                  <a:cubicBezTo>
                    <a:pt x="1909782" y="594634"/>
                    <a:pt x="1942368" y="560782"/>
                    <a:pt x="1942191" y="519612"/>
                  </a:cubicBezTo>
                  <a:close/>
                  <a:moveTo>
                    <a:pt x="529975" y="445484"/>
                  </a:moveTo>
                  <a:cubicBezTo>
                    <a:pt x="489376" y="444063"/>
                    <a:pt x="455313" y="475824"/>
                    <a:pt x="453892" y="516423"/>
                  </a:cubicBezTo>
                  <a:cubicBezTo>
                    <a:pt x="453870" y="517042"/>
                    <a:pt x="453856" y="517661"/>
                    <a:pt x="453850" y="518280"/>
                  </a:cubicBezTo>
                  <a:cubicBezTo>
                    <a:pt x="452956" y="560313"/>
                    <a:pt x="486305" y="595114"/>
                    <a:pt x="528338" y="596008"/>
                  </a:cubicBezTo>
                  <a:cubicBezTo>
                    <a:pt x="528694" y="596016"/>
                    <a:pt x="529049" y="596021"/>
                    <a:pt x="529404" y="596023"/>
                  </a:cubicBezTo>
                  <a:cubicBezTo>
                    <a:pt x="570479" y="594634"/>
                    <a:pt x="603396" y="561550"/>
                    <a:pt x="604578" y="520468"/>
                  </a:cubicBezTo>
                  <a:cubicBezTo>
                    <a:pt x="604270" y="479332"/>
                    <a:pt x="571109" y="446001"/>
                    <a:pt x="529975" y="445484"/>
                  </a:cubicBezTo>
                  <a:close/>
                  <a:moveTo>
                    <a:pt x="1346417" y="521134"/>
                  </a:moveTo>
                  <a:cubicBezTo>
                    <a:pt x="1347079" y="562217"/>
                    <a:pt x="1380223" y="595361"/>
                    <a:pt x="1421305" y="596023"/>
                  </a:cubicBezTo>
                  <a:cubicBezTo>
                    <a:pt x="1462482" y="595099"/>
                    <a:pt x="1495831" y="562292"/>
                    <a:pt x="1497430" y="521134"/>
                  </a:cubicBezTo>
                  <a:cubicBezTo>
                    <a:pt x="1497175" y="479092"/>
                    <a:pt x="1462886" y="445217"/>
                    <a:pt x="1420844" y="445472"/>
                  </a:cubicBezTo>
                  <a:cubicBezTo>
                    <a:pt x="1420522" y="445474"/>
                    <a:pt x="1420200" y="445478"/>
                    <a:pt x="1419877" y="445484"/>
                  </a:cubicBezTo>
                  <a:cubicBezTo>
                    <a:pt x="1379306" y="445466"/>
                    <a:pt x="1346402" y="478341"/>
                    <a:pt x="1346384" y="518913"/>
                  </a:cubicBezTo>
                  <a:cubicBezTo>
                    <a:pt x="1346384" y="519654"/>
                    <a:pt x="1346395" y="520394"/>
                    <a:pt x="1346417" y="521134"/>
                  </a:cubicBezTo>
                  <a:close/>
                </a:path>
              </a:pathLst>
            </a:custGeom>
            <a:grpFill/>
            <a:ln w="9497"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F80D21E3-F096-334B-853B-CAF6ED5F4DC8}"/>
                </a:ext>
              </a:extLst>
            </p:cNvPr>
            <p:cNvSpPr/>
            <p:nvPr/>
          </p:nvSpPr>
          <p:spPr>
            <a:xfrm>
              <a:off x="3226869" y="2721504"/>
              <a:ext cx="581215" cy="579891"/>
            </a:xfrm>
            <a:custGeom>
              <a:avLst/>
              <a:gdLst>
                <a:gd name="connsiteX0" fmla="*/ 290753 w 581215"/>
                <a:gd name="connsiteY0" fmla="*/ 580028 h 579891"/>
                <a:gd name="connsiteX1" fmla="*/ 147 w 581215"/>
                <a:gd name="connsiteY1" fmla="*/ 291704 h 579891"/>
                <a:gd name="connsiteX2" fmla="*/ 145 w 581215"/>
                <a:gd name="connsiteY2" fmla="*/ 290464 h 579891"/>
                <a:gd name="connsiteX3" fmla="*/ 289705 w 581215"/>
                <a:gd name="connsiteY3" fmla="*/ 139 h 579891"/>
                <a:gd name="connsiteX4" fmla="*/ 290277 w 581215"/>
                <a:gd name="connsiteY4" fmla="*/ 139 h 579891"/>
                <a:gd name="connsiteX5" fmla="*/ 581360 w 581215"/>
                <a:gd name="connsiteY5" fmla="*/ 290084 h 579891"/>
                <a:gd name="connsiteX6" fmla="*/ 291610 w 581215"/>
                <a:gd name="connsiteY6" fmla="*/ 580029 h 579891"/>
                <a:gd name="connsiteX7" fmla="*/ 290753 w 581215"/>
                <a:gd name="connsiteY7" fmla="*/ 580028 h 579891"/>
                <a:gd name="connsiteX8" fmla="*/ 288754 w 581215"/>
                <a:gd name="connsiteY8" fmla="*/ 494387 h 579891"/>
                <a:gd name="connsiteX9" fmla="*/ 495707 w 581215"/>
                <a:gd name="connsiteY9" fmla="*/ 292192 h 579891"/>
                <a:gd name="connsiteX10" fmla="*/ 495719 w 581215"/>
                <a:gd name="connsiteY10" fmla="*/ 289132 h 579891"/>
                <a:gd name="connsiteX11" fmla="*/ 290562 w 581215"/>
                <a:gd name="connsiteY11" fmla="*/ 85686 h 579891"/>
                <a:gd name="connsiteX12" fmla="*/ 85691 w 581215"/>
                <a:gd name="connsiteY12" fmla="*/ 289322 h 579891"/>
                <a:gd name="connsiteX13" fmla="*/ 288273 w 581215"/>
                <a:gd name="connsiteY13" fmla="*/ 494384 h 579891"/>
                <a:gd name="connsiteX14" fmla="*/ 288754 w 581215"/>
                <a:gd name="connsiteY14" fmla="*/ 494387 h 57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215" h="579891">
                  <a:moveTo>
                    <a:pt x="290753" y="580028"/>
                  </a:moveTo>
                  <a:cubicBezTo>
                    <a:pt x="130886" y="580659"/>
                    <a:pt x="778" y="451572"/>
                    <a:pt x="147" y="291704"/>
                  </a:cubicBezTo>
                  <a:cubicBezTo>
                    <a:pt x="146" y="291291"/>
                    <a:pt x="145" y="290877"/>
                    <a:pt x="145" y="290464"/>
                  </a:cubicBezTo>
                  <a:cubicBezTo>
                    <a:pt x="-65" y="130332"/>
                    <a:pt x="129575" y="349"/>
                    <a:pt x="289705" y="139"/>
                  </a:cubicBezTo>
                  <a:cubicBezTo>
                    <a:pt x="289896" y="139"/>
                    <a:pt x="290086" y="139"/>
                    <a:pt x="290277" y="139"/>
                  </a:cubicBezTo>
                  <a:cubicBezTo>
                    <a:pt x="450593" y="138"/>
                    <a:pt x="580731" y="129767"/>
                    <a:pt x="581360" y="290084"/>
                  </a:cubicBezTo>
                  <a:cubicBezTo>
                    <a:pt x="581413" y="450163"/>
                    <a:pt x="451688" y="579976"/>
                    <a:pt x="291610" y="580029"/>
                  </a:cubicBezTo>
                  <a:cubicBezTo>
                    <a:pt x="291324" y="580030"/>
                    <a:pt x="291038" y="580029"/>
                    <a:pt x="290753" y="580028"/>
                  </a:cubicBezTo>
                  <a:close/>
                  <a:moveTo>
                    <a:pt x="288754" y="494387"/>
                  </a:moveTo>
                  <a:cubicBezTo>
                    <a:pt x="401736" y="495701"/>
                    <a:pt x="494392" y="405176"/>
                    <a:pt x="495707" y="292192"/>
                  </a:cubicBezTo>
                  <a:cubicBezTo>
                    <a:pt x="495718" y="291172"/>
                    <a:pt x="495723" y="290152"/>
                    <a:pt x="495719" y="289132"/>
                  </a:cubicBezTo>
                  <a:cubicBezTo>
                    <a:pt x="494934" y="176430"/>
                    <a:pt x="403266" y="85526"/>
                    <a:pt x="290562" y="85686"/>
                  </a:cubicBezTo>
                  <a:cubicBezTo>
                    <a:pt x="177789" y="85422"/>
                    <a:pt x="86110" y="176548"/>
                    <a:pt x="85691" y="289322"/>
                  </a:cubicBezTo>
                  <a:cubicBezTo>
                    <a:pt x="85007" y="401891"/>
                    <a:pt x="175706" y="493700"/>
                    <a:pt x="288273" y="494384"/>
                  </a:cubicBezTo>
                  <a:cubicBezTo>
                    <a:pt x="288434" y="494385"/>
                    <a:pt x="288594" y="494386"/>
                    <a:pt x="288754" y="494387"/>
                  </a:cubicBezTo>
                  <a:close/>
                </a:path>
              </a:pathLst>
            </a:custGeom>
            <a:grpFill/>
            <a:ln w="9497"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6CE63B76-080E-774D-9FB1-0BA1F752BD66}"/>
                </a:ext>
              </a:extLst>
            </p:cNvPr>
            <p:cNvSpPr/>
            <p:nvPr/>
          </p:nvSpPr>
          <p:spPr>
            <a:xfrm>
              <a:off x="3226847" y="3435158"/>
              <a:ext cx="581153" cy="579947"/>
            </a:xfrm>
            <a:custGeom>
              <a:avLst/>
              <a:gdLst>
                <a:gd name="connsiteX0" fmla="*/ 287254 w 581153"/>
                <a:gd name="connsiteY0" fmla="*/ 580055 h 579947"/>
                <a:gd name="connsiteX1" fmla="*/ 155 w 581153"/>
                <a:gd name="connsiteY1" fmla="*/ 288240 h 579947"/>
                <a:gd name="connsiteX2" fmla="*/ 168 w 581153"/>
                <a:gd name="connsiteY2" fmla="*/ 286970 h 579947"/>
                <a:gd name="connsiteX3" fmla="*/ 292827 w 581153"/>
                <a:gd name="connsiteY3" fmla="*/ 154 h 579947"/>
                <a:gd name="connsiteX4" fmla="*/ 293820 w 581153"/>
                <a:gd name="connsiteY4" fmla="*/ 166 h 579947"/>
                <a:gd name="connsiteX5" fmla="*/ 581288 w 581153"/>
                <a:gd name="connsiteY5" fmla="*/ 293631 h 579947"/>
                <a:gd name="connsiteX6" fmla="*/ 288066 w 581153"/>
                <a:gd name="connsiteY6" fmla="*/ 580066 h 579947"/>
                <a:gd name="connsiteX7" fmla="*/ 287254 w 581153"/>
                <a:gd name="connsiteY7" fmla="*/ 580055 h 579947"/>
                <a:gd name="connsiteX8" fmla="*/ 291251 w 581153"/>
                <a:gd name="connsiteY8" fmla="*/ 494413 h 579947"/>
                <a:gd name="connsiteX9" fmla="*/ 495671 w 581153"/>
                <a:gd name="connsiteY9" fmla="*/ 289849 h 579947"/>
                <a:gd name="connsiteX10" fmla="*/ 495647 w 581153"/>
                <a:gd name="connsiteY10" fmla="*/ 286780 h 579947"/>
                <a:gd name="connsiteX11" fmla="*/ 288206 w 581153"/>
                <a:gd name="connsiteY11" fmla="*/ 85712 h 579947"/>
                <a:gd name="connsiteX12" fmla="*/ 85808 w 581153"/>
                <a:gd name="connsiteY12" fmla="*/ 291728 h 579947"/>
                <a:gd name="connsiteX13" fmla="*/ 290572 w 581153"/>
                <a:gd name="connsiteY13" fmla="*/ 494421 h 579947"/>
                <a:gd name="connsiteX14" fmla="*/ 291536 w 581153"/>
                <a:gd name="connsiteY14" fmla="*/ 494413 h 57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153" h="579947">
                  <a:moveTo>
                    <a:pt x="287254" y="580055"/>
                  </a:moveTo>
                  <a:cubicBezTo>
                    <a:pt x="127392" y="578754"/>
                    <a:pt x="-1147" y="448104"/>
                    <a:pt x="155" y="288240"/>
                  </a:cubicBezTo>
                  <a:cubicBezTo>
                    <a:pt x="158" y="287816"/>
                    <a:pt x="162" y="287393"/>
                    <a:pt x="168" y="286970"/>
                  </a:cubicBezTo>
                  <a:cubicBezTo>
                    <a:pt x="1782" y="126951"/>
                    <a:pt x="132810" y="-1461"/>
                    <a:pt x="292827" y="154"/>
                  </a:cubicBezTo>
                  <a:cubicBezTo>
                    <a:pt x="293158" y="157"/>
                    <a:pt x="293489" y="161"/>
                    <a:pt x="293820" y="166"/>
                  </a:cubicBezTo>
                  <a:cubicBezTo>
                    <a:pt x="454121" y="2099"/>
                    <a:pt x="582662" y="133323"/>
                    <a:pt x="581288" y="293631"/>
                  </a:cubicBezTo>
                  <a:cubicBezTo>
                    <a:pt x="579412" y="453700"/>
                    <a:pt x="448133" y="581941"/>
                    <a:pt x="288066" y="580066"/>
                  </a:cubicBezTo>
                  <a:cubicBezTo>
                    <a:pt x="287795" y="580063"/>
                    <a:pt x="287525" y="580059"/>
                    <a:pt x="287254" y="580055"/>
                  </a:cubicBezTo>
                  <a:close/>
                  <a:moveTo>
                    <a:pt x="291251" y="494413"/>
                  </a:moveTo>
                  <a:cubicBezTo>
                    <a:pt x="404188" y="494374"/>
                    <a:pt x="495710" y="402788"/>
                    <a:pt x="495671" y="289849"/>
                  </a:cubicBezTo>
                  <a:cubicBezTo>
                    <a:pt x="495671" y="288826"/>
                    <a:pt x="495662" y="287803"/>
                    <a:pt x="495647" y="286780"/>
                  </a:cubicBezTo>
                  <a:cubicBezTo>
                    <a:pt x="493666" y="174068"/>
                    <a:pt x="400923" y="84175"/>
                    <a:pt x="288206" y="85712"/>
                  </a:cubicBezTo>
                  <a:cubicBezTo>
                    <a:pt x="175469" y="86811"/>
                    <a:pt x="84911" y="178988"/>
                    <a:pt x="85808" y="291728"/>
                  </a:cubicBezTo>
                  <a:cubicBezTo>
                    <a:pt x="86381" y="404245"/>
                    <a:pt x="178057" y="494993"/>
                    <a:pt x="290572" y="494421"/>
                  </a:cubicBezTo>
                  <a:cubicBezTo>
                    <a:pt x="290894" y="494419"/>
                    <a:pt x="291215" y="494417"/>
                    <a:pt x="291536" y="494413"/>
                  </a:cubicBezTo>
                  <a:close/>
                </a:path>
              </a:pathLst>
            </a:custGeom>
            <a:grpFill/>
            <a:ln w="9497"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FBFE8240-E85A-7C4A-848A-61E6B8C0E723}"/>
                </a:ext>
              </a:extLst>
            </p:cNvPr>
            <p:cNvSpPr/>
            <p:nvPr/>
          </p:nvSpPr>
          <p:spPr>
            <a:xfrm>
              <a:off x="3226867" y="4148864"/>
              <a:ext cx="581218" cy="579897"/>
            </a:xfrm>
            <a:custGeom>
              <a:avLst/>
              <a:gdLst>
                <a:gd name="connsiteX0" fmla="*/ 291515 w 581218"/>
                <a:gd name="connsiteY0" fmla="*/ 580029 h 579897"/>
                <a:gd name="connsiteX1" fmla="*/ 153 w 581218"/>
                <a:gd name="connsiteY1" fmla="*/ 292661 h 579897"/>
                <a:gd name="connsiteX2" fmla="*/ 147 w 581218"/>
                <a:gd name="connsiteY2" fmla="*/ 291131 h 579897"/>
                <a:gd name="connsiteX3" fmla="*/ 289039 w 581218"/>
                <a:gd name="connsiteY3" fmla="*/ 141 h 579897"/>
                <a:gd name="connsiteX4" fmla="*/ 289612 w 581218"/>
                <a:gd name="connsiteY4" fmla="*/ 140 h 579897"/>
                <a:gd name="connsiteX5" fmla="*/ 581362 w 581218"/>
                <a:gd name="connsiteY5" fmla="*/ 289323 h 579897"/>
                <a:gd name="connsiteX6" fmla="*/ 292373 w 581218"/>
                <a:gd name="connsiteY6" fmla="*/ 580028 h 579897"/>
                <a:gd name="connsiteX7" fmla="*/ 291515 w 581218"/>
                <a:gd name="connsiteY7" fmla="*/ 580029 h 579897"/>
                <a:gd name="connsiteX8" fmla="*/ 291515 w 581218"/>
                <a:gd name="connsiteY8" fmla="*/ 494388 h 579897"/>
                <a:gd name="connsiteX9" fmla="*/ 495654 w 581218"/>
                <a:gd name="connsiteY9" fmla="*/ 289543 h 579897"/>
                <a:gd name="connsiteX10" fmla="*/ 495626 w 581218"/>
                <a:gd name="connsiteY10" fmla="*/ 286469 h 579897"/>
                <a:gd name="connsiteX11" fmla="*/ 287804 w 581218"/>
                <a:gd name="connsiteY11" fmla="*/ 85687 h 579897"/>
                <a:gd name="connsiteX12" fmla="*/ 85787 w 581218"/>
                <a:gd name="connsiteY12" fmla="*/ 291988 h 579897"/>
                <a:gd name="connsiteX13" fmla="*/ 290645 w 581218"/>
                <a:gd name="connsiteY13" fmla="*/ 494395 h 579897"/>
                <a:gd name="connsiteX14" fmla="*/ 291516 w 581218"/>
                <a:gd name="connsiteY14" fmla="*/ 494388 h 57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218" h="579897">
                  <a:moveTo>
                    <a:pt x="291515" y="580029"/>
                  </a:moveTo>
                  <a:cubicBezTo>
                    <a:pt x="131704" y="581133"/>
                    <a:pt x="1257" y="452474"/>
                    <a:pt x="153" y="292661"/>
                  </a:cubicBezTo>
                  <a:cubicBezTo>
                    <a:pt x="150" y="292151"/>
                    <a:pt x="148" y="291641"/>
                    <a:pt x="147" y="291131"/>
                  </a:cubicBezTo>
                  <a:cubicBezTo>
                    <a:pt x="-432" y="131000"/>
                    <a:pt x="128910" y="720"/>
                    <a:pt x="289039" y="141"/>
                  </a:cubicBezTo>
                  <a:cubicBezTo>
                    <a:pt x="289230" y="141"/>
                    <a:pt x="289421" y="140"/>
                    <a:pt x="289612" y="140"/>
                  </a:cubicBezTo>
                  <a:cubicBezTo>
                    <a:pt x="449914" y="-283"/>
                    <a:pt x="580366" y="129022"/>
                    <a:pt x="581362" y="289323"/>
                  </a:cubicBezTo>
                  <a:cubicBezTo>
                    <a:pt x="581835" y="449402"/>
                    <a:pt x="452450" y="579555"/>
                    <a:pt x="292373" y="580028"/>
                  </a:cubicBezTo>
                  <a:cubicBezTo>
                    <a:pt x="292087" y="580029"/>
                    <a:pt x="291801" y="580029"/>
                    <a:pt x="291515" y="580029"/>
                  </a:cubicBezTo>
                  <a:close/>
                  <a:moveTo>
                    <a:pt x="291515" y="494388"/>
                  </a:moveTo>
                  <a:cubicBezTo>
                    <a:pt x="404453" y="494193"/>
                    <a:pt x="495849" y="402481"/>
                    <a:pt x="495654" y="289543"/>
                  </a:cubicBezTo>
                  <a:cubicBezTo>
                    <a:pt x="495652" y="288518"/>
                    <a:pt x="495643" y="287493"/>
                    <a:pt x="495626" y="286469"/>
                  </a:cubicBezTo>
                  <a:cubicBezTo>
                    <a:pt x="493438" y="173741"/>
                    <a:pt x="400539" y="83989"/>
                    <a:pt x="287804" y="85687"/>
                  </a:cubicBezTo>
                  <a:cubicBezTo>
                    <a:pt x="175104" y="86993"/>
                    <a:pt x="84731" y="179284"/>
                    <a:pt x="85787" y="291988"/>
                  </a:cubicBezTo>
                  <a:cubicBezTo>
                    <a:pt x="86465" y="404451"/>
                    <a:pt x="178182" y="495072"/>
                    <a:pt x="290645" y="494395"/>
                  </a:cubicBezTo>
                  <a:cubicBezTo>
                    <a:pt x="290935" y="494393"/>
                    <a:pt x="291225" y="494391"/>
                    <a:pt x="291516" y="494388"/>
                  </a:cubicBezTo>
                  <a:close/>
                </a:path>
              </a:pathLst>
            </a:custGeom>
            <a:grpFill/>
            <a:ln w="9497"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4316B1FD-7604-7D4A-9450-217037ACE235}"/>
                </a:ext>
              </a:extLst>
            </p:cNvPr>
            <p:cNvSpPr/>
            <p:nvPr/>
          </p:nvSpPr>
          <p:spPr>
            <a:xfrm>
              <a:off x="3976573" y="2884737"/>
              <a:ext cx="1152383" cy="87829"/>
            </a:xfrm>
            <a:custGeom>
              <a:avLst/>
              <a:gdLst>
                <a:gd name="connsiteX0" fmla="*/ 574066 w 1152383"/>
                <a:gd name="connsiteY0" fmla="*/ 86884 h 87829"/>
                <a:gd name="connsiteX1" fmla="*/ 64028 w 1152383"/>
                <a:gd name="connsiteY1" fmla="*/ 86884 h 87829"/>
                <a:gd name="connsiteX2" fmla="*/ 32721 w 1152383"/>
                <a:gd name="connsiteY2" fmla="*/ 84981 h 87829"/>
                <a:gd name="connsiteX3" fmla="*/ 178 w 1152383"/>
                <a:gd name="connsiteY3" fmla="*/ 45491 h 87829"/>
                <a:gd name="connsiteX4" fmla="*/ 33958 w 1152383"/>
                <a:gd name="connsiteY4" fmla="*/ 3050 h 87829"/>
                <a:gd name="connsiteX5" fmla="*/ 65265 w 1152383"/>
                <a:gd name="connsiteY5" fmla="*/ 1338 h 87829"/>
                <a:gd name="connsiteX6" fmla="*/ 1085246 w 1152383"/>
                <a:gd name="connsiteY6" fmla="*/ 1338 h 87829"/>
                <a:gd name="connsiteX7" fmla="*/ 1113793 w 1152383"/>
                <a:gd name="connsiteY7" fmla="*/ 1909 h 87829"/>
                <a:gd name="connsiteX8" fmla="*/ 1152521 w 1152383"/>
                <a:gd name="connsiteY8" fmla="*/ 44729 h 87829"/>
                <a:gd name="connsiteX9" fmla="*/ 1112556 w 1152383"/>
                <a:gd name="connsiteY9" fmla="*/ 86504 h 87829"/>
                <a:gd name="connsiteX10" fmla="*/ 1084009 w 1152383"/>
                <a:gd name="connsiteY10" fmla="*/ 86979 h 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2383" h="87829">
                  <a:moveTo>
                    <a:pt x="574066" y="86884"/>
                  </a:moveTo>
                  <a:lnTo>
                    <a:pt x="64028" y="86884"/>
                  </a:lnTo>
                  <a:cubicBezTo>
                    <a:pt x="53370" y="86884"/>
                    <a:pt x="39573" y="90310"/>
                    <a:pt x="32721" y="84981"/>
                  </a:cubicBezTo>
                  <a:cubicBezTo>
                    <a:pt x="19019" y="74419"/>
                    <a:pt x="-774" y="58051"/>
                    <a:pt x="178" y="45491"/>
                  </a:cubicBezTo>
                  <a:cubicBezTo>
                    <a:pt x="1320" y="30361"/>
                    <a:pt x="19780" y="14564"/>
                    <a:pt x="33958" y="3050"/>
                  </a:cubicBezTo>
                  <a:cubicBezTo>
                    <a:pt x="40429" y="-2278"/>
                    <a:pt x="54607" y="1338"/>
                    <a:pt x="65265" y="1338"/>
                  </a:cubicBezTo>
                  <a:lnTo>
                    <a:pt x="1085246" y="1338"/>
                  </a:lnTo>
                  <a:cubicBezTo>
                    <a:pt x="1094763" y="860"/>
                    <a:pt x="1104302" y="1051"/>
                    <a:pt x="1113793" y="1909"/>
                  </a:cubicBezTo>
                  <a:cubicBezTo>
                    <a:pt x="1138153" y="5429"/>
                    <a:pt x="1152902" y="19322"/>
                    <a:pt x="1152521" y="44729"/>
                  </a:cubicBezTo>
                  <a:cubicBezTo>
                    <a:pt x="1152141" y="70136"/>
                    <a:pt x="1137011" y="83554"/>
                    <a:pt x="1112556" y="86504"/>
                  </a:cubicBezTo>
                  <a:cubicBezTo>
                    <a:pt x="1103058" y="87238"/>
                    <a:pt x="1093525" y="87397"/>
                    <a:pt x="1084009" y="86979"/>
                  </a:cubicBezTo>
                  <a:close/>
                </a:path>
              </a:pathLst>
            </a:custGeom>
            <a:grpFill/>
            <a:ln w="9497"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BBD54E25-5A3D-F44D-9FE6-CAE6DF47F9F3}"/>
                </a:ext>
              </a:extLst>
            </p:cNvPr>
            <p:cNvSpPr/>
            <p:nvPr/>
          </p:nvSpPr>
          <p:spPr>
            <a:xfrm>
              <a:off x="3976579" y="3598264"/>
              <a:ext cx="1149800" cy="87943"/>
            </a:xfrm>
            <a:custGeom>
              <a:avLst/>
              <a:gdLst>
                <a:gd name="connsiteX0" fmla="*/ 574345 w 1149800"/>
                <a:gd name="connsiteY0" fmla="*/ 87038 h 87943"/>
                <a:gd name="connsiteX1" fmla="*/ 64307 w 1149800"/>
                <a:gd name="connsiteY1" fmla="*/ 87038 h 87943"/>
                <a:gd name="connsiteX2" fmla="*/ 32905 w 1149800"/>
                <a:gd name="connsiteY2" fmla="*/ 85135 h 87943"/>
                <a:gd name="connsiteX3" fmla="*/ 172 w 1149800"/>
                <a:gd name="connsiteY3" fmla="*/ 45835 h 87943"/>
                <a:gd name="connsiteX4" fmla="*/ 33667 w 1149800"/>
                <a:gd name="connsiteY4" fmla="*/ 3109 h 87943"/>
                <a:gd name="connsiteX5" fmla="*/ 64973 w 1149800"/>
                <a:gd name="connsiteY5" fmla="*/ 1396 h 87943"/>
                <a:gd name="connsiteX6" fmla="*/ 1085049 w 1149800"/>
                <a:gd name="connsiteY6" fmla="*/ 1396 h 87943"/>
                <a:gd name="connsiteX7" fmla="*/ 1116356 w 1149800"/>
                <a:gd name="connsiteY7" fmla="*/ 3014 h 87943"/>
                <a:gd name="connsiteX8" fmla="*/ 1149946 w 1149800"/>
                <a:gd name="connsiteY8" fmla="*/ 44217 h 87943"/>
                <a:gd name="connsiteX9" fmla="*/ 1115499 w 1149800"/>
                <a:gd name="connsiteY9" fmla="*/ 85230 h 87943"/>
                <a:gd name="connsiteX10" fmla="*/ 1084098 w 1149800"/>
                <a:gd name="connsiteY10" fmla="*/ 86753 h 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00" h="87943">
                  <a:moveTo>
                    <a:pt x="574345" y="87038"/>
                  </a:moveTo>
                  <a:lnTo>
                    <a:pt x="64307" y="87038"/>
                  </a:lnTo>
                  <a:cubicBezTo>
                    <a:pt x="53649" y="87038"/>
                    <a:pt x="39852" y="90369"/>
                    <a:pt x="32905" y="85135"/>
                  </a:cubicBezTo>
                  <a:cubicBezTo>
                    <a:pt x="19203" y="74572"/>
                    <a:pt x="-685" y="58396"/>
                    <a:pt x="172" y="45835"/>
                  </a:cubicBezTo>
                  <a:cubicBezTo>
                    <a:pt x="1218" y="30610"/>
                    <a:pt x="19203" y="14814"/>
                    <a:pt x="33667" y="3109"/>
                  </a:cubicBezTo>
                  <a:cubicBezTo>
                    <a:pt x="40137" y="-2220"/>
                    <a:pt x="54316" y="1396"/>
                    <a:pt x="64973" y="1396"/>
                  </a:cubicBezTo>
                  <a:lnTo>
                    <a:pt x="1085049" y="1396"/>
                  </a:lnTo>
                  <a:cubicBezTo>
                    <a:pt x="1095707" y="1396"/>
                    <a:pt x="1109790" y="-2315"/>
                    <a:pt x="1116356" y="3014"/>
                  </a:cubicBezTo>
                  <a:cubicBezTo>
                    <a:pt x="1130914" y="14338"/>
                    <a:pt x="1149946" y="30515"/>
                    <a:pt x="1149946" y="44217"/>
                  </a:cubicBezTo>
                  <a:cubicBezTo>
                    <a:pt x="1149946" y="57920"/>
                    <a:pt x="1129868" y="74097"/>
                    <a:pt x="1115499" y="85230"/>
                  </a:cubicBezTo>
                  <a:cubicBezTo>
                    <a:pt x="1108743" y="90464"/>
                    <a:pt x="1094850" y="86753"/>
                    <a:pt x="1084098" y="86753"/>
                  </a:cubicBezTo>
                  <a:close/>
                </a:path>
              </a:pathLst>
            </a:custGeom>
            <a:grpFill/>
            <a:ln w="9497"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129E002B-F1E5-124C-BBAD-D410465BCC35}"/>
                </a:ext>
              </a:extLst>
            </p:cNvPr>
            <p:cNvSpPr/>
            <p:nvPr/>
          </p:nvSpPr>
          <p:spPr>
            <a:xfrm>
              <a:off x="3973993" y="3028501"/>
              <a:ext cx="655480" cy="85622"/>
            </a:xfrm>
            <a:custGeom>
              <a:avLst/>
              <a:gdLst>
                <a:gd name="connsiteX0" fmla="*/ 327622 w 655480"/>
                <a:gd name="connsiteY0" fmla="*/ 215 h 85622"/>
                <a:gd name="connsiteX1" fmla="*/ 598532 w 655480"/>
                <a:gd name="connsiteY1" fmla="*/ 215 h 85622"/>
                <a:gd name="connsiteX2" fmla="*/ 655626 w 655480"/>
                <a:gd name="connsiteY2" fmla="*/ 43131 h 85622"/>
                <a:gd name="connsiteX3" fmla="*/ 598246 w 655480"/>
                <a:gd name="connsiteY3" fmla="*/ 85762 h 85622"/>
                <a:gd name="connsiteX4" fmla="*/ 59947 w 655480"/>
                <a:gd name="connsiteY4" fmla="*/ 85762 h 85622"/>
                <a:gd name="connsiteX5" fmla="*/ 189 w 655480"/>
                <a:gd name="connsiteY5" fmla="*/ 44654 h 85622"/>
                <a:gd name="connsiteX6" fmla="*/ 60232 w 655480"/>
                <a:gd name="connsiteY6" fmla="*/ 310 h 85622"/>
                <a:gd name="connsiteX7" fmla="*/ 327622 w 655480"/>
                <a:gd name="connsiteY7" fmla="*/ 215 h 8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480" h="85622">
                  <a:moveTo>
                    <a:pt x="327622" y="215"/>
                  </a:moveTo>
                  <a:cubicBezTo>
                    <a:pt x="417925" y="215"/>
                    <a:pt x="508419" y="215"/>
                    <a:pt x="598532" y="215"/>
                  </a:cubicBezTo>
                  <a:cubicBezTo>
                    <a:pt x="637451" y="215"/>
                    <a:pt x="655626" y="14489"/>
                    <a:pt x="655626" y="43131"/>
                  </a:cubicBezTo>
                  <a:cubicBezTo>
                    <a:pt x="655626" y="71773"/>
                    <a:pt x="637260" y="85762"/>
                    <a:pt x="598246" y="85762"/>
                  </a:cubicBezTo>
                  <a:cubicBezTo>
                    <a:pt x="418781" y="85762"/>
                    <a:pt x="239348" y="85762"/>
                    <a:pt x="59947" y="85762"/>
                  </a:cubicBezTo>
                  <a:cubicBezTo>
                    <a:pt x="21884" y="85762"/>
                    <a:pt x="1331" y="71488"/>
                    <a:pt x="189" y="44654"/>
                  </a:cubicBezTo>
                  <a:cubicBezTo>
                    <a:pt x="-953" y="17819"/>
                    <a:pt x="20172" y="310"/>
                    <a:pt x="60232" y="310"/>
                  </a:cubicBezTo>
                  <a:cubicBezTo>
                    <a:pt x="149362" y="120"/>
                    <a:pt x="238492" y="88"/>
                    <a:pt x="327622" y="215"/>
                  </a:cubicBezTo>
                  <a:close/>
                </a:path>
              </a:pathLst>
            </a:custGeom>
            <a:grpFill/>
            <a:ln w="9497"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D0D6EEFD-6F2B-EA4D-80B9-693E3DC9FECE}"/>
                </a:ext>
              </a:extLst>
            </p:cNvPr>
            <p:cNvSpPr/>
            <p:nvPr/>
          </p:nvSpPr>
          <p:spPr>
            <a:xfrm>
              <a:off x="3974012" y="3741970"/>
              <a:ext cx="655657" cy="85739"/>
            </a:xfrm>
            <a:custGeom>
              <a:avLst/>
              <a:gdLst>
                <a:gd name="connsiteX0" fmla="*/ 326937 w 655657"/>
                <a:gd name="connsiteY0" fmla="*/ 427 h 85739"/>
                <a:gd name="connsiteX1" fmla="*/ 597847 w 655657"/>
                <a:gd name="connsiteY1" fmla="*/ 427 h 85739"/>
                <a:gd name="connsiteX2" fmla="*/ 655797 w 655657"/>
                <a:gd name="connsiteY2" fmla="*/ 42582 h 85739"/>
                <a:gd name="connsiteX3" fmla="*/ 598703 w 655657"/>
                <a:gd name="connsiteY3" fmla="*/ 85879 h 85739"/>
                <a:gd name="connsiteX4" fmla="*/ 56883 w 655657"/>
                <a:gd name="connsiteY4" fmla="*/ 85879 h 85739"/>
                <a:gd name="connsiteX5" fmla="*/ 360 w 655657"/>
                <a:gd name="connsiteY5" fmla="*/ 41916 h 85739"/>
                <a:gd name="connsiteX6" fmla="*/ 55741 w 655657"/>
                <a:gd name="connsiteY6" fmla="*/ 142 h 85739"/>
                <a:gd name="connsiteX7" fmla="*/ 326937 w 655657"/>
                <a:gd name="connsiteY7" fmla="*/ 427 h 8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657" h="85739">
                  <a:moveTo>
                    <a:pt x="326937" y="427"/>
                  </a:moveTo>
                  <a:cubicBezTo>
                    <a:pt x="417272" y="427"/>
                    <a:pt x="507575" y="427"/>
                    <a:pt x="597847" y="427"/>
                  </a:cubicBezTo>
                  <a:cubicBezTo>
                    <a:pt x="637146" y="427"/>
                    <a:pt x="655416" y="14130"/>
                    <a:pt x="655797" y="42582"/>
                  </a:cubicBezTo>
                  <a:cubicBezTo>
                    <a:pt x="656177" y="71034"/>
                    <a:pt x="637527" y="85879"/>
                    <a:pt x="598703" y="85879"/>
                  </a:cubicBezTo>
                  <a:cubicBezTo>
                    <a:pt x="418096" y="85879"/>
                    <a:pt x="237490" y="85879"/>
                    <a:pt x="56883" y="85879"/>
                  </a:cubicBezTo>
                  <a:cubicBezTo>
                    <a:pt x="19962" y="85879"/>
                    <a:pt x="-2304" y="69036"/>
                    <a:pt x="360" y="41916"/>
                  </a:cubicBezTo>
                  <a:cubicBezTo>
                    <a:pt x="3595" y="9467"/>
                    <a:pt x="25672" y="-49"/>
                    <a:pt x="55741" y="142"/>
                  </a:cubicBezTo>
                  <a:cubicBezTo>
                    <a:pt x="146330" y="808"/>
                    <a:pt x="236633" y="427"/>
                    <a:pt x="326937" y="427"/>
                  </a:cubicBezTo>
                  <a:close/>
                </a:path>
              </a:pathLst>
            </a:custGeom>
            <a:grpFill/>
            <a:ln w="9497"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23CBA49B-E598-324B-94D5-E0628F776B58}"/>
                </a:ext>
              </a:extLst>
            </p:cNvPr>
            <p:cNvSpPr/>
            <p:nvPr/>
          </p:nvSpPr>
          <p:spPr>
            <a:xfrm>
              <a:off x="3377718" y="2908729"/>
              <a:ext cx="279474" cy="206098"/>
            </a:xfrm>
            <a:custGeom>
              <a:avLst/>
              <a:gdLst>
                <a:gd name="connsiteX0" fmla="*/ 104220 w 279474"/>
                <a:gd name="connsiteY0" fmla="*/ 110186 h 206098"/>
                <a:gd name="connsiteX1" fmla="*/ 198806 w 279474"/>
                <a:gd name="connsiteY1" fmla="*/ 20167 h 206098"/>
                <a:gd name="connsiteX2" fmla="*/ 266938 w 279474"/>
                <a:gd name="connsiteY2" fmla="*/ 13601 h 206098"/>
                <a:gd name="connsiteX3" fmla="*/ 258088 w 279474"/>
                <a:gd name="connsiteY3" fmla="*/ 81544 h 206098"/>
                <a:gd name="connsiteX4" fmla="*/ 147517 w 279474"/>
                <a:gd name="connsiteY4" fmla="*/ 186978 h 206098"/>
                <a:gd name="connsiteX5" fmla="*/ 74056 w 279474"/>
                <a:gd name="connsiteY5" fmla="*/ 186312 h 206098"/>
                <a:gd name="connsiteX6" fmla="*/ 18770 w 279474"/>
                <a:gd name="connsiteY6" fmla="*/ 131216 h 206098"/>
                <a:gd name="connsiteX7" fmla="*/ 12299 w 279474"/>
                <a:gd name="connsiteY7" fmla="*/ 65176 h 206098"/>
                <a:gd name="connsiteX8" fmla="*/ 80051 w 279474"/>
                <a:gd name="connsiteY8" fmla="*/ 72218 h 206098"/>
                <a:gd name="connsiteX9" fmla="*/ 104220 w 279474"/>
                <a:gd name="connsiteY9" fmla="*/ 110186 h 2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74" h="206098">
                  <a:moveTo>
                    <a:pt x="104220" y="110186"/>
                  </a:moveTo>
                  <a:cubicBezTo>
                    <a:pt x="142283" y="73836"/>
                    <a:pt x="170830" y="46811"/>
                    <a:pt x="198806" y="20167"/>
                  </a:cubicBezTo>
                  <a:cubicBezTo>
                    <a:pt x="224974" y="-4288"/>
                    <a:pt x="247716" y="-6192"/>
                    <a:pt x="266938" y="13601"/>
                  </a:cubicBezTo>
                  <a:cubicBezTo>
                    <a:pt x="286159" y="33394"/>
                    <a:pt x="283781" y="56422"/>
                    <a:pt x="258088" y="81544"/>
                  </a:cubicBezTo>
                  <a:cubicBezTo>
                    <a:pt x="221643" y="117132"/>
                    <a:pt x="184913" y="152341"/>
                    <a:pt x="147517" y="186978"/>
                  </a:cubicBezTo>
                  <a:cubicBezTo>
                    <a:pt x="119445" y="212956"/>
                    <a:pt x="101461" y="212575"/>
                    <a:pt x="74056" y="186312"/>
                  </a:cubicBezTo>
                  <a:cubicBezTo>
                    <a:pt x="55025" y="168327"/>
                    <a:pt x="37326" y="149486"/>
                    <a:pt x="18770" y="131216"/>
                  </a:cubicBezTo>
                  <a:cubicBezTo>
                    <a:pt x="-1784" y="110852"/>
                    <a:pt x="-7303" y="88395"/>
                    <a:pt x="12299" y="65176"/>
                  </a:cubicBezTo>
                  <a:cubicBezTo>
                    <a:pt x="29523" y="44813"/>
                    <a:pt x="56071" y="47477"/>
                    <a:pt x="80051" y="72218"/>
                  </a:cubicBezTo>
                  <a:cubicBezTo>
                    <a:pt x="89345" y="84042"/>
                    <a:pt x="97442" y="96760"/>
                    <a:pt x="104220" y="110186"/>
                  </a:cubicBezTo>
                  <a:close/>
                </a:path>
              </a:pathLst>
            </a:custGeom>
            <a:grpFill/>
            <a:ln w="9497"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507C4604-894E-9C47-A1B4-B020B8D9D8BB}"/>
                </a:ext>
              </a:extLst>
            </p:cNvPr>
            <p:cNvSpPr/>
            <p:nvPr/>
          </p:nvSpPr>
          <p:spPr>
            <a:xfrm>
              <a:off x="3377203" y="3622226"/>
              <a:ext cx="280343" cy="205665"/>
            </a:xfrm>
            <a:custGeom>
              <a:avLst/>
              <a:gdLst>
                <a:gd name="connsiteX0" fmla="*/ 106638 w 280343"/>
                <a:gd name="connsiteY0" fmla="*/ 108656 h 205665"/>
                <a:gd name="connsiteX1" fmla="*/ 200558 w 280343"/>
                <a:gd name="connsiteY1" fmla="*/ 18828 h 205665"/>
                <a:gd name="connsiteX2" fmla="*/ 266215 w 280343"/>
                <a:gd name="connsiteY2" fmla="*/ 12833 h 205665"/>
                <a:gd name="connsiteX3" fmla="*/ 259650 w 280343"/>
                <a:gd name="connsiteY3" fmla="*/ 80585 h 205665"/>
                <a:gd name="connsiteX4" fmla="*/ 146794 w 280343"/>
                <a:gd name="connsiteY4" fmla="*/ 188684 h 205665"/>
                <a:gd name="connsiteX5" fmla="*/ 75522 w 280343"/>
                <a:gd name="connsiteY5" fmla="*/ 187732 h 205665"/>
                <a:gd name="connsiteX6" fmla="*/ 17857 w 280343"/>
                <a:gd name="connsiteY6" fmla="*/ 129876 h 205665"/>
                <a:gd name="connsiteX7" fmla="*/ 14337 w 280343"/>
                <a:gd name="connsiteY7" fmla="*/ 64313 h 205665"/>
                <a:gd name="connsiteX8" fmla="*/ 76949 w 280343"/>
                <a:gd name="connsiteY8" fmla="*/ 68690 h 205665"/>
                <a:gd name="connsiteX9" fmla="*/ 106638 w 280343"/>
                <a:gd name="connsiteY9" fmla="*/ 108656 h 20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343" h="205665">
                  <a:moveTo>
                    <a:pt x="106638" y="108656"/>
                  </a:moveTo>
                  <a:cubicBezTo>
                    <a:pt x="144225" y="72782"/>
                    <a:pt x="172582" y="46043"/>
                    <a:pt x="200558" y="18828"/>
                  </a:cubicBezTo>
                  <a:cubicBezTo>
                    <a:pt x="221016" y="-1060"/>
                    <a:pt x="242807" y="-8102"/>
                    <a:pt x="266215" y="12833"/>
                  </a:cubicBezTo>
                  <a:cubicBezTo>
                    <a:pt x="287055" y="31864"/>
                    <a:pt x="285247" y="55939"/>
                    <a:pt x="259650" y="80585"/>
                  </a:cubicBezTo>
                  <a:cubicBezTo>
                    <a:pt x="222444" y="117030"/>
                    <a:pt x="184381" y="152619"/>
                    <a:pt x="146794" y="188684"/>
                  </a:cubicBezTo>
                  <a:cubicBezTo>
                    <a:pt x="122625" y="211902"/>
                    <a:pt x="99216" y="211426"/>
                    <a:pt x="75522" y="187732"/>
                  </a:cubicBezTo>
                  <a:cubicBezTo>
                    <a:pt x="56491" y="168701"/>
                    <a:pt x="37460" y="149669"/>
                    <a:pt x="17857" y="129876"/>
                  </a:cubicBezTo>
                  <a:cubicBezTo>
                    <a:pt x="-2696" y="109037"/>
                    <a:pt x="-7264" y="85343"/>
                    <a:pt x="14337" y="64313"/>
                  </a:cubicBezTo>
                  <a:cubicBezTo>
                    <a:pt x="35937" y="43283"/>
                    <a:pt x="58013" y="48517"/>
                    <a:pt x="76949" y="68690"/>
                  </a:cubicBezTo>
                  <a:cubicBezTo>
                    <a:pt x="87597" y="81437"/>
                    <a:pt x="97509" y="94781"/>
                    <a:pt x="106638" y="108656"/>
                  </a:cubicBezTo>
                  <a:close/>
                </a:path>
              </a:pathLst>
            </a:custGeom>
            <a:grpFill/>
            <a:ln w="9497"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6668E8A7-8631-8B43-BEE9-D9993370F7AC}"/>
                </a:ext>
              </a:extLst>
            </p:cNvPr>
            <p:cNvSpPr/>
            <p:nvPr/>
          </p:nvSpPr>
          <p:spPr>
            <a:xfrm>
              <a:off x="3376933" y="4335907"/>
              <a:ext cx="280613" cy="205666"/>
            </a:xfrm>
            <a:custGeom>
              <a:avLst/>
              <a:gdLst>
                <a:gd name="connsiteX0" fmla="*/ 107003 w 280613"/>
                <a:gd name="connsiteY0" fmla="*/ 108561 h 205666"/>
                <a:gd name="connsiteX1" fmla="*/ 200827 w 280613"/>
                <a:gd name="connsiteY1" fmla="*/ 18828 h 205666"/>
                <a:gd name="connsiteX2" fmla="*/ 266485 w 280613"/>
                <a:gd name="connsiteY2" fmla="*/ 12833 h 205666"/>
                <a:gd name="connsiteX3" fmla="*/ 259920 w 280613"/>
                <a:gd name="connsiteY3" fmla="*/ 80585 h 205666"/>
                <a:gd name="connsiteX4" fmla="*/ 147064 w 280613"/>
                <a:gd name="connsiteY4" fmla="*/ 188684 h 205666"/>
                <a:gd name="connsiteX5" fmla="*/ 75792 w 280613"/>
                <a:gd name="connsiteY5" fmla="*/ 187732 h 205666"/>
                <a:gd name="connsiteX6" fmla="*/ 15653 w 280613"/>
                <a:gd name="connsiteY6" fmla="*/ 127212 h 205666"/>
                <a:gd name="connsiteX7" fmla="*/ 14511 w 280613"/>
                <a:gd name="connsiteY7" fmla="*/ 64218 h 205666"/>
                <a:gd name="connsiteX8" fmla="*/ 74650 w 280613"/>
                <a:gd name="connsiteY8" fmla="*/ 66311 h 205666"/>
                <a:gd name="connsiteX9" fmla="*/ 107003 w 280613"/>
                <a:gd name="connsiteY9" fmla="*/ 108561 h 20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613" h="205666">
                  <a:moveTo>
                    <a:pt x="107003" y="108561"/>
                  </a:moveTo>
                  <a:cubicBezTo>
                    <a:pt x="144495" y="72782"/>
                    <a:pt x="172852" y="46043"/>
                    <a:pt x="200827" y="18828"/>
                  </a:cubicBezTo>
                  <a:cubicBezTo>
                    <a:pt x="221381" y="-1060"/>
                    <a:pt x="243077" y="-8102"/>
                    <a:pt x="266485" y="12833"/>
                  </a:cubicBezTo>
                  <a:cubicBezTo>
                    <a:pt x="287325" y="31864"/>
                    <a:pt x="285517" y="55939"/>
                    <a:pt x="259920" y="80585"/>
                  </a:cubicBezTo>
                  <a:cubicBezTo>
                    <a:pt x="222713" y="117125"/>
                    <a:pt x="184651" y="152619"/>
                    <a:pt x="147064" y="188684"/>
                  </a:cubicBezTo>
                  <a:cubicBezTo>
                    <a:pt x="122799" y="211997"/>
                    <a:pt x="99486" y="211331"/>
                    <a:pt x="75792" y="187732"/>
                  </a:cubicBezTo>
                  <a:cubicBezTo>
                    <a:pt x="55714" y="167559"/>
                    <a:pt x="35160" y="147956"/>
                    <a:pt x="15653" y="127212"/>
                  </a:cubicBezTo>
                  <a:cubicBezTo>
                    <a:pt x="-3854" y="106468"/>
                    <a:pt x="-5757" y="83820"/>
                    <a:pt x="14511" y="64218"/>
                  </a:cubicBezTo>
                  <a:cubicBezTo>
                    <a:pt x="34780" y="44615"/>
                    <a:pt x="56190" y="47851"/>
                    <a:pt x="74650" y="66311"/>
                  </a:cubicBezTo>
                  <a:cubicBezTo>
                    <a:pt x="86355" y="79665"/>
                    <a:pt x="97163" y="93780"/>
                    <a:pt x="107003" y="108561"/>
                  </a:cubicBezTo>
                  <a:close/>
                </a:path>
              </a:pathLst>
            </a:custGeom>
            <a:grpFill/>
            <a:ln w="9497" cap="flat">
              <a:noFill/>
              <a:prstDash val="solid"/>
              <a:miter/>
            </a:ln>
          </p:spPr>
          <p:txBody>
            <a:bodyPr rtlCol="0" anchor="ctr"/>
            <a:lstStyle/>
            <a:p>
              <a:endParaRPr lang="en-RO"/>
            </a:p>
          </p:txBody>
        </p:sp>
      </p:grpSp>
      <p:grpSp>
        <p:nvGrpSpPr>
          <p:cNvPr id="33" name="Graphic 19">
            <a:extLst>
              <a:ext uri="{FF2B5EF4-FFF2-40B4-BE49-F238E27FC236}">
                <a16:creationId xmlns:a16="http://schemas.microsoft.com/office/drawing/2014/main" id="{77E36A5D-87EA-AD47-9C28-6BE3C22CF35C}"/>
              </a:ext>
            </a:extLst>
          </p:cNvPr>
          <p:cNvGrpSpPr>
            <a:grpSpLocks noChangeAspect="1"/>
          </p:cNvGrpSpPr>
          <p:nvPr/>
        </p:nvGrpSpPr>
        <p:grpSpPr>
          <a:xfrm>
            <a:off x="6345389" y="2199377"/>
            <a:ext cx="533696" cy="540000"/>
            <a:chOff x="2959100" y="1797050"/>
            <a:chExt cx="3225800" cy="3263900"/>
          </a:xfrm>
          <a:solidFill>
            <a:schemeClr val="bg1"/>
          </a:solidFill>
        </p:grpSpPr>
        <p:sp>
          <p:nvSpPr>
            <p:cNvPr id="34" name="Freeform 33">
              <a:extLst>
                <a:ext uri="{FF2B5EF4-FFF2-40B4-BE49-F238E27FC236}">
                  <a16:creationId xmlns:a16="http://schemas.microsoft.com/office/drawing/2014/main" id="{8ACEB145-39B9-7041-8185-9EE279AD5BFF}"/>
                </a:ext>
              </a:extLst>
            </p:cNvPr>
            <p:cNvSpPr/>
            <p:nvPr/>
          </p:nvSpPr>
          <p:spPr>
            <a:xfrm>
              <a:off x="2959290" y="1796185"/>
              <a:ext cx="3227391" cy="3266477"/>
            </a:xfrm>
            <a:custGeom>
              <a:avLst/>
              <a:gdLst>
                <a:gd name="connsiteX0" fmla="*/ 2440810 w 3227391"/>
                <a:gd name="connsiteY0" fmla="*/ 2036612 h 3266477"/>
                <a:gd name="connsiteX1" fmla="*/ 2580119 w 3227391"/>
                <a:gd name="connsiteY1" fmla="*/ 1945736 h 3266477"/>
                <a:gd name="connsiteX2" fmla="*/ 2884619 w 3227391"/>
                <a:gd name="connsiteY2" fmla="*/ 1746667 h 3266477"/>
                <a:gd name="connsiteX3" fmla="*/ 3222424 w 3227391"/>
                <a:gd name="connsiteY3" fmla="*/ 1888642 h 3266477"/>
                <a:gd name="connsiteX4" fmla="*/ 3119275 w 3227391"/>
                <a:gd name="connsiteY4" fmla="*/ 2124728 h 3266477"/>
                <a:gd name="connsiteX5" fmla="*/ 2543959 w 3227391"/>
                <a:gd name="connsiteY5" fmla="*/ 2502883 h 3266477"/>
                <a:gd name="connsiteX6" fmla="*/ 2446805 w 3227391"/>
                <a:gd name="connsiteY6" fmla="*/ 2572063 h 3266477"/>
                <a:gd name="connsiteX7" fmla="*/ 2440905 w 3227391"/>
                <a:gd name="connsiteY7" fmla="*/ 2691009 h 3266477"/>
                <a:gd name="connsiteX8" fmla="*/ 2440905 w 3227391"/>
                <a:gd name="connsiteY8" fmla="*/ 2997892 h 3266477"/>
                <a:gd name="connsiteX9" fmla="*/ 2173421 w 3227391"/>
                <a:gd name="connsiteY9" fmla="*/ 3266331 h 3266477"/>
                <a:gd name="connsiteX10" fmla="*/ 264394 w 3227391"/>
                <a:gd name="connsiteY10" fmla="*/ 3266331 h 3266477"/>
                <a:gd name="connsiteX11" fmla="*/ 430 w 3227391"/>
                <a:gd name="connsiteY11" fmla="*/ 3002365 h 3266477"/>
                <a:gd name="connsiteX12" fmla="*/ 430 w 3227391"/>
                <a:gd name="connsiteY12" fmla="*/ 433114 h 3266477"/>
                <a:gd name="connsiteX13" fmla="*/ 258875 w 3227391"/>
                <a:gd name="connsiteY13" fmla="*/ 176189 h 3266477"/>
                <a:gd name="connsiteX14" fmla="*/ 485442 w 3227391"/>
                <a:gd name="connsiteY14" fmla="*/ 176189 h 3266477"/>
                <a:gd name="connsiteX15" fmla="*/ 485442 w 3227391"/>
                <a:gd name="connsiteY15" fmla="*/ 58860 h 3266477"/>
                <a:gd name="connsiteX16" fmla="*/ 528072 w 3227391"/>
                <a:gd name="connsiteY16" fmla="*/ 909 h 3266477"/>
                <a:gd name="connsiteX17" fmla="*/ 570893 w 3227391"/>
                <a:gd name="connsiteY17" fmla="*/ 58764 h 3266477"/>
                <a:gd name="connsiteX18" fmla="*/ 570893 w 3227391"/>
                <a:gd name="connsiteY18" fmla="*/ 174190 h 3266477"/>
                <a:gd name="connsiteX19" fmla="*/ 934961 w 3227391"/>
                <a:gd name="connsiteY19" fmla="*/ 174190 h 3266477"/>
                <a:gd name="connsiteX20" fmla="*/ 934961 w 3227391"/>
                <a:gd name="connsiteY20" fmla="*/ 59145 h 3266477"/>
                <a:gd name="connsiteX21" fmla="*/ 977400 w 3227391"/>
                <a:gd name="connsiteY21" fmla="*/ 909 h 3266477"/>
                <a:gd name="connsiteX22" fmla="*/ 1020411 w 3227391"/>
                <a:gd name="connsiteY22" fmla="*/ 58003 h 3266477"/>
                <a:gd name="connsiteX23" fmla="*/ 1020411 w 3227391"/>
                <a:gd name="connsiteY23" fmla="*/ 173619 h 3266477"/>
                <a:gd name="connsiteX24" fmla="*/ 1377438 w 3227391"/>
                <a:gd name="connsiteY24" fmla="*/ 173619 h 3266477"/>
                <a:gd name="connsiteX25" fmla="*/ 1377438 w 3227391"/>
                <a:gd name="connsiteY25" fmla="*/ 58860 h 3266477"/>
                <a:gd name="connsiteX26" fmla="*/ 1419592 w 3227391"/>
                <a:gd name="connsiteY26" fmla="*/ 433 h 3266477"/>
                <a:gd name="connsiteX27" fmla="*/ 1462888 w 3227391"/>
                <a:gd name="connsiteY27" fmla="*/ 57527 h 3266477"/>
                <a:gd name="connsiteX28" fmla="*/ 1462888 w 3227391"/>
                <a:gd name="connsiteY28" fmla="*/ 173239 h 3266477"/>
                <a:gd name="connsiteX29" fmla="*/ 1827051 w 3227391"/>
                <a:gd name="connsiteY29" fmla="*/ 173239 h 3266477"/>
                <a:gd name="connsiteX30" fmla="*/ 1827051 w 3227391"/>
                <a:gd name="connsiteY30" fmla="*/ 55244 h 3266477"/>
                <a:gd name="connsiteX31" fmla="*/ 1869015 w 3227391"/>
                <a:gd name="connsiteY31" fmla="*/ 147 h 3266477"/>
                <a:gd name="connsiteX32" fmla="*/ 1912502 w 3227391"/>
                <a:gd name="connsiteY32" fmla="*/ 53721 h 3266477"/>
                <a:gd name="connsiteX33" fmla="*/ 1912502 w 3227391"/>
                <a:gd name="connsiteY33" fmla="*/ 175427 h 3266477"/>
                <a:gd name="connsiteX34" fmla="*/ 2020695 w 3227391"/>
                <a:gd name="connsiteY34" fmla="*/ 175427 h 3266477"/>
                <a:gd name="connsiteX35" fmla="*/ 2177607 w 3227391"/>
                <a:gd name="connsiteY35" fmla="*/ 175427 h 3266477"/>
                <a:gd name="connsiteX36" fmla="*/ 2440715 w 3227391"/>
                <a:gd name="connsiteY36" fmla="*/ 439394 h 3266477"/>
                <a:gd name="connsiteX37" fmla="*/ 2440715 w 3227391"/>
                <a:gd name="connsiteY37" fmla="*/ 1984465 h 3266477"/>
                <a:gd name="connsiteX38" fmla="*/ 1658339 w 3227391"/>
                <a:gd name="connsiteY38" fmla="*/ 2602798 h 3266477"/>
                <a:gd name="connsiteX39" fmla="*/ 1088258 w 3227391"/>
                <a:gd name="connsiteY39" fmla="*/ 2602798 h 3266477"/>
                <a:gd name="connsiteX40" fmla="*/ 1056190 w 3227391"/>
                <a:gd name="connsiteY40" fmla="*/ 2602323 h 3266477"/>
                <a:gd name="connsiteX41" fmla="*/ 1015558 w 3227391"/>
                <a:gd name="connsiteY41" fmla="*/ 2560929 h 3266477"/>
                <a:gd name="connsiteX42" fmla="*/ 1057903 w 3227391"/>
                <a:gd name="connsiteY42" fmla="*/ 2517442 h 3266477"/>
                <a:gd name="connsiteX43" fmla="*/ 1086450 w 3227391"/>
                <a:gd name="connsiteY43" fmla="*/ 2517442 h 3266477"/>
                <a:gd name="connsiteX44" fmla="*/ 1671566 w 3227391"/>
                <a:gd name="connsiteY44" fmla="*/ 2516586 h 3266477"/>
                <a:gd name="connsiteX45" fmla="*/ 1740364 w 3227391"/>
                <a:gd name="connsiteY45" fmla="*/ 2496412 h 3266477"/>
                <a:gd name="connsiteX46" fmla="*/ 1928678 w 3227391"/>
                <a:gd name="connsiteY46" fmla="*/ 2374040 h 3266477"/>
                <a:gd name="connsiteX47" fmla="*/ 2012892 w 3227391"/>
                <a:gd name="connsiteY47" fmla="*/ 2368235 h 3266477"/>
                <a:gd name="connsiteX48" fmla="*/ 1974829 w 3227391"/>
                <a:gd name="connsiteY48" fmla="*/ 2445979 h 3266477"/>
                <a:gd name="connsiteX49" fmla="*/ 1798980 w 3227391"/>
                <a:gd name="connsiteY49" fmla="*/ 2561690 h 3266477"/>
                <a:gd name="connsiteX50" fmla="*/ 1851126 w 3227391"/>
                <a:gd name="connsiteY50" fmla="*/ 2639910 h 3266477"/>
                <a:gd name="connsiteX51" fmla="*/ 2929723 w 3227391"/>
                <a:gd name="connsiteY51" fmla="*/ 1931939 h 3266477"/>
                <a:gd name="connsiteX52" fmla="*/ 2878434 w 3227391"/>
                <a:gd name="connsiteY52" fmla="*/ 1853624 h 3266477"/>
                <a:gd name="connsiteX53" fmla="*/ 2848935 w 3227391"/>
                <a:gd name="connsiteY53" fmla="*/ 1872655 h 3266477"/>
                <a:gd name="connsiteX54" fmla="*/ 2255636 w 3227391"/>
                <a:gd name="connsiteY54" fmla="*/ 2261183 h 3266477"/>
                <a:gd name="connsiteX55" fmla="*/ 2183412 w 3227391"/>
                <a:gd name="connsiteY55" fmla="*/ 2259090 h 3266477"/>
                <a:gd name="connsiteX56" fmla="*/ 2209390 w 3227391"/>
                <a:gd name="connsiteY56" fmla="*/ 2189339 h 3266477"/>
                <a:gd name="connsiteX57" fmla="*/ 2331856 w 3227391"/>
                <a:gd name="connsiteY57" fmla="*/ 2109597 h 3266477"/>
                <a:gd name="connsiteX58" fmla="*/ 2355645 w 3227391"/>
                <a:gd name="connsiteY58" fmla="*/ 2066872 h 3266477"/>
                <a:gd name="connsiteX59" fmla="*/ 2354979 w 3227391"/>
                <a:gd name="connsiteY59" fmla="*/ 436254 h 3266477"/>
                <a:gd name="connsiteX60" fmla="*/ 2213481 w 3227391"/>
                <a:gd name="connsiteY60" fmla="*/ 266588 h 3266477"/>
                <a:gd name="connsiteX61" fmla="*/ 1912692 w 3227391"/>
                <a:gd name="connsiteY61" fmla="*/ 264590 h 3266477"/>
                <a:gd name="connsiteX62" fmla="*/ 1912692 w 3227391"/>
                <a:gd name="connsiteY62" fmla="*/ 318925 h 3266477"/>
                <a:gd name="connsiteX63" fmla="*/ 1947615 w 3227391"/>
                <a:gd name="connsiteY63" fmla="*/ 381824 h 3266477"/>
                <a:gd name="connsiteX64" fmla="*/ 2023169 w 3227391"/>
                <a:gd name="connsiteY64" fmla="*/ 567571 h 3266477"/>
                <a:gd name="connsiteX65" fmla="*/ 1860451 w 3227391"/>
                <a:gd name="connsiteY65" fmla="*/ 681760 h 3266477"/>
                <a:gd name="connsiteX66" fmla="*/ 1710485 w 3227391"/>
                <a:gd name="connsiteY66" fmla="*/ 550728 h 3266477"/>
                <a:gd name="connsiteX67" fmla="*/ 1799837 w 3227391"/>
                <a:gd name="connsiteY67" fmla="*/ 373926 h 3266477"/>
                <a:gd name="connsiteX68" fmla="*/ 1825339 w 3227391"/>
                <a:gd name="connsiteY68" fmla="*/ 350802 h 3266477"/>
                <a:gd name="connsiteX69" fmla="*/ 1826576 w 3227391"/>
                <a:gd name="connsiteY69" fmla="*/ 261925 h 3266477"/>
                <a:gd name="connsiteX70" fmla="*/ 1463078 w 3227391"/>
                <a:gd name="connsiteY70" fmla="*/ 261925 h 3266477"/>
                <a:gd name="connsiteX71" fmla="*/ 1463078 w 3227391"/>
                <a:gd name="connsiteY71" fmla="*/ 314262 h 3266477"/>
                <a:gd name="connsiteX72" fmla="*/ 1501141 w 3227391"/>
                <a:gd name="connsiteY72" fmla="*/ 381634 h 3266477"/>
                <a:gd name="connsiteX73" fmla="*/ 1570700 w 3227391"/>
                <a:gd name="connsiteY73" fmla="*/ 577848 h 3266477"/>
                <a:gd name="connsiteX74" fmla="*/ 1389903 w 3227391"/>
                <a:gd name="connsiteY74" fmla="*/ 677478 h 3266477"/>
                <a:gd name="connsiteX75" fmla="*/ 1262203 w 3227391"/>
                <a:gd name="connsiteY75" fmla="*/ 545970 h 3266477"/>
                <a:gd name="connsiteX76" fmla="*/ 1348891 w 3227391"/>
                <a:gd name="connsiteY76" fmla="*/ 376400 h 3266477"/>
                <a:gd name="connsiteX77" fmla="*/ 1376296 w 3227391"/>
                <a:gd name="connsiteY77" fmla="*/ 354038 h 3266477"/>
                <a:gd name="connsiteX78" fmla="*/ 1377438 w 3227391"/>
                <a:gd name="connsiteY78" fmla="*/ 263924 h 3266477"/>
                <a:gd name="connsiteX79" fmla="*/ 1020601 w 3227391"/>
                <a:gd name="connsiteY79" fmla="*/ 263924 h 3266477"/>
                <a:gd name="connsiteX80" fmla="*/ 1020601 w 3227391"/>
                <a:gd name="connsiteY80" fmla="*/ 318544 h 3266477"/>
                <a:gd name="connsiteX81" fmla="*/ 1055334 w 3227391"/>
                <a:gd name="connsiteY81" fmla="*/ 381729 h 3266477"/>
                <a:gd name="connsiteX82" fmla="*/ 1130888 w 3227391"/>
                <a:gd name="connsiteY82" fmla="*/ 567571 h 3266477"/>
                <a:gd name="connsiteX83" fmla="*/ 968170 w 3227391"/>
                <a:gd name="connsiteY83" fmla="*/ 681760 h 3266477"/>
                <a:gd name="connsiteX84" fmla="*/ 817728 w 3227391"/>
                <a:gd name="connsiteY84" fmla="*/ 547303 h 3266477"/>
                <a:gd name="connsiteX85" fmla="*/ 908127 w 3227391"/>
                <a:gd name="connsiteY85" fmla="*/ 373926 h 3266477"/>
                <a:gd name="connsiteX86" fmla="*/ 933629 w 3227391"/>
                <a:gd name="connsiteY86" fmla="*/ 350802 h 3266477"/>
                <a:gd name="connsiteX87" fmla="*/ 934866 w 3227391"/>
                <a:gd name="connsiteY87" fmla="*/ 261925 h 3266477"/>
                <a:gd name="connsiteX88" fmla="*/ 570988 w 3227391"/>
                <a:gd name="connsiteY88" fmla="*/ 261925 h 3266477"/>
                <a:gd name="connsiteX89" fmla="*/ 570988 w 3227391"/>
                <a:gd name="connsiteY89" fmla="*/ 314548 h 3266477"/>
                <a:gd name="connsiteX90" fmla="*/ 609050 w 3227391"/>
                <a:gd name="connsiteY90" fmla="*/ 381919 h 3266477"/>
                <a:gd name="connsiteX91" fmla="*/ 678610 w 3227391"/>
                <a:gd name="connsiteY91" fmla="*/ 578229 h 3266477"/>
                <a:gd name="connsiteX92" fmla="*/ 497812 w 3227391"/>
                <a:gd name="connsiteY92" fmla="*/ 677954 h 3266477"/>
                <a:gd name="connsiteX93" fmla="*/ 369447 w 3227391"/>
                <a:gd name="connsiteY93" fmla="*/ 542640 h 3266477"/>
                <a:gd name="connsiteX94" fmla="*/ 459274 w 3227391"/>
                <a:gd name="connsiteY94" fmla="*/ 374972 h 3266477"/>
                <a:gd name="connsiteX95" fmla="*/ 484110 w 3227391"/>
                <a:gd name="connsiteY95" fmla="*/ 350802 h 3266477"/>
                <a:gd name="connsiteX96" fmla="*/ 485252 w 3227391"/>
                <a:gd name="connsiteY96" fmla="*/ 261925 h 3266477"/>
                <a:gd name="connsiteX97" fmla="*/ 273339 w 3227391"/>
                <a:gd name="connsiteY97" fmla="*/ 261925 h 3266477"/>
                <a:gd name="connsiteX98" fmla="*/ 85690 w 3227391"/>
                <a:gd name="connsiteY98" fmla="*/ 449766 h 3266477"/>
                <a:gd name="connsiteX99" fmla="*/ 85690 w 3227391"/>
                <a:gd name="connsiteY99" fmla="*/ 2986664 h 3266477"/>
                <a:gd name="connsiteX100" fmla="*/ 279619 w 3227391"/>
                <a:gd name="connsiteY100" fmla="*/ 3180880 h 3266477"/>
                <a:gd name="connsiteX101" fmla="*/ 2156388 w 3227391"/>
                <a:gd name="connsiteY101" fmla="*/ 3180880 h 3266477"/>
                <a:gd name="connsiteX102" fmla="*/ 2188550 w 3227391"/>
                <a:gd name="connsiteY102" fmla="*/ 3180880 h 3266477"/>
                <a:gd name="connsiteX103" fmla="*/ 2354218 w 3227391"/>
                <a:gd name="connsiteY103" fmla="*/ 3015877 h 3266477"/>
                <a:gd name="connsiteX104" fmla="*/ 2354218 w 3227391"/>
                <a:gd name="connsiteY104" fmla="*/ 2637721 h 3266477"/>
                <a:gd name="connsiteX105" fmla="*/ 2348699 w 3227391"/>
                <a:gd name="connsiteY105" fmla="*/ 2632392 h 3266477"/>
                <a:gd name="connsiteX106" fmla="*/ 2325100 w 3227391"/>
                <a:gd name="connsiteY106" fmla="*/ 2646761 h 3266477"/>
                <a:gd name="connsiteX107" fmla="*/ 1979111 w 3227391"/>
                <a:gd name="connsiteY107" fmla="*/ 2873141 h 3266477"/>
                <a:gd name="connsiteX108" fmla="*/ 1926966 w 3227391"/>
                <a:gd name="connsiteY108" fmla="*/ 2892172 h 3266477"/>
                <a:gd name="connsiteX109" fmla="*/ 1588209 w 3227391"/>
                <a:gd name="connsiteY109" fmla="*/ 2901688 h 3266477"/>
                <a:gd name="connsiteX110" fmla="*/ 1543200 w 3227391"/>
                <a:gd name="connsiteY110" fmla="*/ 2829083 h 3266477"/>
                <a:gd name="connsiteX111" fmla="*/ 1587067 w 3227391"/>
                <a:gd name="connsiteY111" fmla="*/ 2745440 h 3266477"/>
                <a:gd name="connsiteX112" fmla="*/ 1087972 w 3227391"/>
                <a:gd name="connsiteY112" fmla="*/ 2745440 h 3266477"/>
                <a:gd name="connsiteX113" fmla="*/ 1055809 w 3227391"/>
                <a:gd name="connsiteY113" fmla="*/ 2744964 h 3266477"/>
                <a:gd name="connsiteX114" fmla="*/ 1015558 w 3227391"/>
                <a:gd name="connsiteY114" fmla="*/ 2703190 h 3266477"/>
                <a:gd name="connsiteX115" fmla="*/ 1054667 w 3227391"/>
                <a:gd name="connsiteY115" fmla="*/ 2660369 h 3266477"/>
                <a:gd name="connsiteX116" fmla="*/ 1083214 w 3227391"/>
                <a:gd name="connsiteY116" fmla="*/ 2659798 h 3266477"/>
                <a:gd name="connsiteX117" fmla="*/ 1586306 w 3227391"/>
                <a:gd name="connsiteY117" fmla="*/ 2661035 h 3266477"/>
                <a:gd name="connsiteX118" fmla="*/ 1658339 w 3227391"/>
                <a:gd name="connsiteY118" fmla="*/ 2602798 h 3266477"/>
                <a:gd name="connsiteX119" fmla="*/ 1949993 w 3227391"/>
                <a:gd name="connsiteY119" fmla="*/ 2790259 h 3266477"/>
                <a:gd name="connsiteX120" fmla="*/ 3028686 w 3227391"/>
                <a:gd name="connsiteY120" fmla="*/ 2081907 h 3266477"/>
                <a:gd name="connsiteX121" fmla="*/ 2976731 w 3227391"/>
                <a:gd name="connsiteY121" fmla="*/ 2003211 h 3266477"/>
                <a:gd name="connsiteX122" fmla="*/ 1898228 w 3227391"/>
                <a:gd name="connsiteY122" fmla="*/ 2711563 h 3266477"/>
                <a:gd name="connsiteX123" fmla="*/ 2951609 w 3227391"/>
                <a:gd name="connsiteY123" fmla="*/ 1808234 h 3266477"/>
                <a:gd name="connsiteX124" fmla="*/ 3098245 w 3227391"/>
                <a:gd name="connsiteY124" fmla="*/ 2031568 h 3266477"/>
                <a:gd name="connsiteX125" fmla="*/ 3119179 w 3227391"/>
                <a:gd name="connsiteY125" fmla="*/ 1859333 h 3266477"/>
                <a:gd name="connsiteX126" fmla="*/ 2951609 w 3227391"/>
                <a:gd name="connsiteY126" fmla="*/ 1808234 h 3266477"/>
                <a:gd name="connsiteX127" fmla="*/ 1860261 w 3227391"/>
                <a:gd name="connsiteY127" fmla="*/ 2810051 h 3266477"/>
                <a:gd name="connsiteX128" fmla="*/ 1743885 w 3227391"/>
                <a:gd name="connsiteY128" fmla="*/ 2632868 h 3266477"/>
                <a:gd name="connsiteX129" fmla="*/ 1650536 w 3227391"/>
                <a:gd name="connsiteY129" fmla="*/ 2810051 h 3266477"/>
                <a:gd name="connsiteX130" fmla="*/ 976068 w 3227391"/>
                <a:gd name="connsiteY130" fmla="*/ 445484 h 3266477"/>
                <a:gd name="connsiteX131" fmla="*/ 899943 w 3227391"/>
                <a:gd name="connsiteY131" fmla="*/ 518375 h 3266477"/>
                <a:gd name="connsiteX132" fmla="*/ 974628 w 3227391"/>
                <a:gd name="connsiteY132" fmla="*/ 595915 h 3266477"/>
                <a:gd name="connsiteX133" fmla="*/ 976068 w 3227391"/>
                <a:gd name="connsiteY133" fmla="*/ 595928 h 3266477"/>
                <a:gd name="connsiteX134" fmla="*/ 1050195 w 3227391"/>
                <a:gd name="connsiteY134" fmla="*/ 520373 h 3266477"/>
                <a:gd name="connsiteX135" fmla="*/ 978953 w 3227391"/>
                <a:gd name="connsiteY135" fmla="*/ 445499 h 3266477"/>
                <a:gd name="connsiteX136" fmla="*/ 976068 w 3227391"/>
                <a:gd name="connsiteY136" fmla="*/ 445484 h 3266477"/>
                <a:gd name="connsiteX137" fmla="*/ 1942191 w 3227391"/>
                <a:gd name="connsiteY137" fmla="*/ 519612 h 3266477"/>
                <a:gd name="connsiteX138" fmla="*/ 1870373 w 3227391"/>
                <a:gd name="connsiteY138" fmla="*/ 445477 h 3266477"/>
                <a:gd name="connsiteX139" fmla="*/ 1867683 w 3227391"/>
                <a:gd name="connsiteY139" fmla="*/ 445484 h 3266477"/>
                <a:gd name="connsiteX140" fmla="*/ 1791558 w 3227391"/>
                <a:gd name="connsiteY140" fmla="*/ 519116 h 3266477"/>
                <a:gd name="connsiteX141" fmla="*/ 1791558 w 3227391"/>
                <a:gd name="connsiteY141" fmla="*/ 519136 h 3266477"/>
                <a:gd name="connsiteX142" fmla="*/ 1868444 w 3227391"/>
                <a:gd name="connsiteY142" fmla="*/ 596023 h 3266477"/>
                <a:gd name="connsiteX143" fmla="*/ 1868635 w 3227391"/>
                <a:gd name="connsiteY143" fmla="*/ 596023 h 3266477"/>
                <a:gd name="connsiteX144" fmla="*/ 1942191 w 3227391"/>
                <a:gd name="connsiteY144" fmla="*/ 519612 h 3266477"/>
                <a:gd name="connsiteX145" fmla="*/ 529975 w 3227391"/>
                <a:gd name="connsiteY145" fmla="*/ 445484 h 3266477"/>
                <a:gd name="connsiteX146" fmla="*/ 453892 w 3227391"/>
                <a:gd name="connsiteY146" fmla="*/ 516423 h 3266477"/>
                <a:gd name="connsiteX147" fmla="*/ 453850 w 3227391"/>
                <a:gd name="connsiteY147" fmla="*/ 518280 h 3266477"/>
                <a:gd name="connsiteX148" fmla="*/ 528338 w 3227391"/>
                <a:gd name="connsiteY148" fmla="*/ 596008 h 3266477"/>
                <a:gd name="connsiteX149" fmla="*/ 529404 w 3227391"/>
                <a:gd name="connsiteY149" fmla="*/ 596023 h 3266477"/>
                <a:gd name="connsiteX150" fmla="*/ 604578 w 3227391"/>
                <a:gd name="connsiteY150" fmla="*/ 520468 h 3266477"/>
                <a:gd name="connsiteX151" fmla="*/ 529975 w 3227391"/>
                <a:gd name="connsiteY151" fmla="*/ 445484 h 3266477"/>
                <a:gd name="connsiteX152" fmla="*/ 1346417 w 3227391"/>
                <a:gd name="connsiteY152" fmla="*/ 521134 h 3266477"/>
                <a:gd name="connsiteX153" fmla="*/ 1421305 w 3227391"/>
                <a:gd name="connsiteY153" fmla="*/ 596023 h 3266477"/>
                <a:gd name="connsiteX154" fmla="*/ 1497430 w 3227391"/>
                <a:gd name="connsiteY154" fmla="*/ 521134 h 3266477"/>
                <a:gd name="connsiteX155" fmla="*/ 1420844 w 3227391"/>
                <a:gd name="connsiteY155" fmla="*/ 445472 h 3266477"/>
                <a:gd name="connsiteX156" fmla="*/ 1419877 w 3227391"/>
                <a:gd name="connsiteY156" fmla="*/ 445484 h 3266477"/>
                <a:gd name="connsiteX157" fmla="*/ 1346384 w 3227391"/>
                <a:gd name="connsiteY157" fmla="*/ 518913 h 3266477"/>
                <a:gd name="connsiteX158" fmla="*/ 1346417 w 3227391"/>
                <a:gd name="connsiteY158" fmla="*/ 521134 h 326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227391" h="3266477">
                  <a:moveTo>
                    <a:pt x="2440810" y="2036612"/>
                  </a:moveTo>
                  <a:cubicBezTo>
                    <a:pt x="2491338" y="2003687"/>
                    <a:pt x="2535966" y="1974855"/>
                    <a:pt x="2580119" y="1945736"/>
                  </a:cubicBezTo>
                  <a:cubicBezTo>
                    <a:pt x="2681460" y="1879126"/>
                    <a:pt x="2781755" y="1811089"/>
                    <a:pt x="2884619" y="1746667"/>
                  </a:cubicBezTo>
                  <a:cubicBezTo>
                    <a:pt x="3019075" y="1662167"/>
                    <a:pt x="3188168" y="1734297"/>
                    <a:pt x="3222424" y="1888642"/>
                  </a:cubicBezTo>
                  <a:cubicBezTo>
                    <a:pt x="3242312" y="1978566"/>
                    <a:pt x="3203393" y="2069441"/>
                    <a:pt x="3119275" y="2124728"/>
                  </a:cubicBezTo>
                  <a:cubicBezTo>
                    <a:pt x="2927693" y="2251224"/>
                    <a:pt x="2735921" y="2377275"/>
                    <a:pt x="2543959" y="2502883"/>
                  </a:cubicBezTo>
                  <a:cubicBezTo>
                    <a:pt x="2510274" y="2525055"/>
                    <a:pt x="2464028" y="2540946"/>
                    <a:pt x="2446805" y="2572063"/>
                  </a:cubicBezTo>
                  <a:cubicBezTo>
                    <a:pt x="2429581" y="2603179"/>
                    <a:pt x="2441095" y="2650663"/>
                    <a:pt x="2440905" y="2691009"/>
                  </a:cubicBezTo>
                  <a:cubicBezTo>
                    <a:pt x="2440905" y="2793304"/>
                    <a:pt x="2440905" y="2895598"/>
                    <a:pt x="2440905" y="2997892"/>
                  </a:cubicBezTo>
                  <a:cubicBezTo>
                    <a:pt x="2440144" y="3153570"/>
                    <a:pt x="2328430" y="3266331"/>
                    <a:pt x="2173421" y="3266331"/>
                  </a:cubicBezTo>
                  <a:cubicBezTo>
                    <a:pt x="1537142" y="3266712"/>
                    <a:pt x="900800" y="3266712"/>
                    <a:pt x="264394" y="3266331"/>
                  </a:cubicBezTo>
                  <a:cubicBezTo>
                    <a:pt x="112905" y="3266331"/>
                    <a:pt x="525" y="3154426"/>
                    <a:pt x="430" y="3002365"/>
                  </a:cubicBezTo>
                  <a:cubicBezTo>
                    <a:pt x="50" y="2145948"/>
                    <a:pt x="50" y="1289531"/>
                    <a:pt x="430" y="433114"/>
                  </a:cubicBezTo>
                  <a:cubicBezTo>
                    <a:pt x="430" y="286476"/>
                    <a:pt x="111383" y="177521"/>
                    <a:pt x="258875" y="176189"/>
                  </a:cubicBezTo>
                  <a:cubicBezTo>
                    <a:pt x="332526" y="175618"/>
                    <a:pt x="406272" y="176189"/>
                    <a:pt x="485442" y="176189"/>
                  </a:cubicBezTo>
                  <a:cubicBezTo>
                    <a:pt x="485442" y="136318"/>
                    <a:pt x="485442" y="97589"/>
                    <a:pt x="485442" y="58860"/>
                  </a:cubicBezTo>
                  <a:cubicBezTo>
                    <a:pt x="485442" y="20130"/>
                    <a:pt x="500762" y="909"/>
                    <a:pt x="528072" y="909"/>
                  </a:cubicBezTo>
                  <a:cubicBezTo>
                    <a:pt x="555382" y="909"/>
                    <a:pt x="570702" y="21177"/>
                    <a:pt x="570893" y="58764"/>
                  </a:cubicBezTo>
                  <a:cubicBezTo>
                    <a:pt x="571083" y="96352"/>
                    <a:pt x="570893" y="134319"/>
                    <a:pt x="570893" y="174190"/>
                  </a:cubicBezTo>
                  <a:lnTo>
                    <a:pt x="934961" y="174190"/>
                  </a:lnTo>
                  <a:cubicBezTo>
                    <a:pt x="934961" y="136127"/>
                    <a:pt x="934961" y="98064"/>
                    <a:pt x="934961" y="59145"/>
                  </a:cubicBezTo>
                  <a:cubicBezTo>
                    <a:pt x="934961" y="20226"/>
                    <a:pt x="950091" y="1099"/>
                    <a:pt x="977400" y="909"/>
                  </a:cubicBezTo>
                  <a:cubicBezTo>
                    <a:pt x="1004710" y="718"/>
                    <a:pt x="1020221" y="21082"/>
                    <a:pt x="1020411" y="58003"/>
                  </a:cubicBezTo>
                  <a:cubicBezTo>
                    <a:pt x="1020601" y="94924"/>
                    <a:pt x="1020411" y="134129"/>
                    <a:pt x="1020411" y="173619"/>
                  </a:cubicBezTo>
                  <a:lnTo>
                    <a:pt x="1377438" y="173619"/>
                  </a:lnTo>
                  <a:cubicBezTo>
                    <a:pt x="1377438" y="136223"/>
                    <a:pt x="1377438" y="97493"/>
                    <a:pt x="1377438" y="58860"/>
                  </a:cubicBezTo>
                  <a:cubicBezTo>
                    <a:pt x="1377438" y="20226"/>
                    <a:pt x="1392377" y="718"/>
                    <a:pt x="1419592" y="433"/>
                  </a:cubicBezTo>
                  <a:cubicBezTo>
                    <a:pt x="1446807" y="147"/>
                    <a:pt x="1462698" y="20416"/>
                    <a:pt x="1462888" y="57527"/>
                  </a:cubicBezTo>
                  <a:cubicBezTo>
                    <a:pt x="1463078" y="94639"/>
                    <a:pt x="1462888" y="133177"/>
                    <a:pt x="1462888" y="173239"/>
                  </a:cubicBezTo>
                  <a:lnTo>
                    <a:pt x="1827051" y="173239"/>
                  </a:lnTo>
                  <a:cubicBezTo>
                    <a:pt x="1827051" y="133082"/>
                    <a:pt x="1827051" y="94163"/>
                    <a:pt x="1827051" y="55244"/>
                  </a:cubicBezTo>
                  <a:cubicBezTo>
                    <a:pt x="1827051" y="20321"/>
                    <a:pt x="1842657" y="623"/>
                    <a:pt x="1869015" y="147"/>
                  </a:cubicBezTo>
                  <a:cubicBezTo>
                    <a:pt x="1895374" y="-328"/>
                    <a:pt x="1912121" y="19179"/>
                    <a:pt x="1912502" y="53721"/>
                  </a:cubicBezTo>
                  <a:cubicBezTo>
                    <a:pt x="1912502" y="92736"/>
                    <a:pt x="1912502" y="131845"/>
                    <a:pt x="1912502" y="175427"/>
                  </a:cubicBezTo>
                  <a:lnTo>
                    <a:pt x="2020695" y="175427"/>
                  </a:lnTo>
                  <a:cubicBezTo>
                    <a:pt x="2073031" y="175427"/>
                    <a:pt x="2125367" y="175427"/>
                    <a:pt x="2177607" y="175427"/>
                  </a:cubicBezTo>
                  <a:cubicBezTo>
                    <a:pt x="2330904" y="176760"/>
                    <a:pt x="2440620" y="286191"/>
                    <a:pt x="2440715" y="439394"/>
                  </a:cubicBezTo>
                  <a:cubicBezTo>
                    <a:pt x="2440715" y="954513"/>
                    <a:pt x="2440715" y="1469537"/>
                    <a:pt x="2440715" y="1984465"/>
                  </a:cubicBezTo>
                  <a:close/>
                  <a:moveTo>
                    <a:pt x="1658339" y="2602798"/>
                  </a:moveTo>
                  <a:lnTo>
                    <a:pt x="1088258" y="2602798"/>
                  </a:lnTo>
                  <a:cubicBezTo>
                    <a:pt x="1077600" y="2602798"/>
                    <a:pt x="1066847" y="2603369"/>
                    <a:pt x="1056190" y="2602323"/>
                  </a:cubicBezTo>
                  <a:cubicBezTo>
                    <a:pt x="1031354" y="2599944"/>
                    <a:pt x="1015844" y="2585194"/>
                    <a:pt x="1015558" y="2560929"/>
                  </a:cubicBezTo>
                  <a:cubicBezTo>
                    <a:pt x="1015558" y="2534761"/>
                    <a:pt x="1031259" y="2519536"/>
                    <a:pt x="1057903" y="2517442"/>
                  </a:cubicBezTo>
                  <a:cubicBezTo>
                    <a:pt x="1067418" y="2516681"/>
                    <a:pt x="1076934" y="2517442"/>
                    <a:pt x="1086450" y="2517442"/>
                  </a:cubicBezTo>
                  <a:cubicBezTo>
                    <a:pt x="1281425" y="2517442"/>
                    <a:pt x="1476591" y="2518108"/>
                    <a:pt x="1671566" y="2516586"/>
                  </a:cubicBezTo>
                  <a:cubicBezTo>
                    <a:pt x="1695852" y="2515888"/>
                    <a:pt x="1719547" y="2508940"/>
                    <a:pt x="1740364" y="2496412"/>
                  </a:cubicBezTo>
                  <a:cubicBezTo>
                    <a:pt x="1804309" y="2457588"/>
                    <a:pt x="1866066" y="2415148"/>
                    <a:pt x="1928678" y="2374040"/>
                  </a:cubicBezTo>
                  <a:cubicBezTo>
                    <a:pt x="1972070" y="2345493"/>
                    <a:pt x="1995288" y="2343970"/>
                    <a:pt x="2012892" y="2368235"/>
                  </a:cubicBezTo>
                  <a:cubicBezTo>
                    <a:pt x="2031162" y="2394118"/>
                    <a:pt x="2020219" y="2416575"/>
                    <a:pt x="1974829" y="2445979"/>
                  </a:cubicBezTo>
                  <a:cubicBezTo>
                    <a:pt x="1916403" y="2484042"/>
                    <a:pt x="1858263" y="2522676"/>
                    <a:pt x="1798980" y="2561690"/>
                  </a:cubicBezTo>
                  <a:lnTo>
                    <a:pt x="1851126" y="2639910"/>
                  </a:lnTo>
                  <a:lnTo>
                    <a:pt x="2929723" y="1931939"/>
                  </a:lnTo>
                  <a:lnTo>
                    <a:pt x="2878434" y="1853624"/>
                  </a:lnTo>
                  <a:cubicBezTo>
                    <a:pt x="2866635" y="1861141"/>
                    <a:pt x="2857690" y="1866661"/>
                    <a:pt x="2848935" y="1872655"/>
                  </a:cubicBezTo>
                  <a:cubicBezTo>
                    <a:pt x="2651201" y="2002006"/>
                    <a:pt x="2453434" y="2131515"/>
                    <a:pt x="2255636" y="2261183"/>
                  </a:cubicBezTo>
                  <a:cubicBezTo>
                    <a:pt x="2223378" y="2282403"/>
                    <a:pt x="2198542" y="2281166"/>
                    <a:pt x="2183412" y="2259090"/>
                  </a:cubicBezTo>
                  <a:cubicBezTo>
                    <a:pt x="2166760" y="2235396"/>
                    <a:pt x="2175324" y="2211511"/>
                    <a:pt x="2209390" y="2189339"/>
                  </a:cubicBezTo>
                  <a:cubicBezTo>
                    <a:pt x="2250021" y="2162410"/>
                    <a:pt x="2290463" y="2135290"/>
                    <a:pt x="2331856" y="2109597"/>
                  </a:cubicBezTo>
                  <a:cubicBezTo>
                    <a:pt x="2347632" y="2101410"/>
                    <a:pt x="2356995" y="2084594"/>
                    <a:pt x="2355645" y="2066872"/>
                  </a:cubicBezTo>
                  <a:cubicBezTo>
                    <a:pt x="2355074" y="1523332"/>
                    <a:pt x="2354852" y="979793"/>
                    <a:pt x="2354979" y="436254"/>
                  </a:cubicBezTo>
                  <a:cubicBezTo>
                    <a:pt x="2354979" y="348138"/>
                    <a:pt x="2299503" y="273820"/>
                    <a:pt x="2213481" y="266588"/>
                  </a:cubicBezTo>
                  <a:cubicBezTo>
                    <a:pt x="2114709" y="258119"/>
                    <a:pt x="2014795" y="264590"/>
                    <a:pt x="1912692" y="264590"/>
                  </a:cubicBezTo>
                  <a:cubicBezTo>
                    <a:pt x="1912692" y="283621"/>
                    <a:pt x="1914120" y="301416"/>
                    <a:pt x="1912692" y="318925"/>
                  </a:cubicBezTo>
                  <a:cubicBezTo>
                    <a:pt x="1909837" y="348614"/>
                    <a:pt x="1917545" y="366503"/>
                    <a:pt x="1947615" y="381824"/>
                  </a:cubicBezTo>
                  <a:cubicBezTo>
                    <a:pt x="2014570" y="417171"/>
                    <a:pt x="2046440" y="495523"/>
                    <a:pt x="2023169" y="567571"/>
                  </a:cubicBezTo>
                  <a:cubicBezTo>
                    <a:pt x="2001300" y="638276"/>
                    <a:pt x="1934378" y="685239"/>
                    <a:pt x="1860451" y="681760"/>
                  </a:cubicBezTo>
                  <a:cubicBezTo>
                    <a:pt x="1786316" y="677675"/>
                    <a:pt x="1724480" y="623646"/>
                    <a:pt x="1710485" y="550728"/>
                  </a:cubicBezTo>
                  <a:cubicBezTo>
                    <a:pt x="1695583" y="478193"/>
                    <a:pt x="1732599" y="404949"/>
                    <a:pt x="1799837" y="373926"/>
                  </a:cubicBezTo>
                  <a:cubicBezTo>
                    <a:pt x="1810114" y="368978"/>
                    <a:pt x="1824387" y="359462"/>
                    <a:pt x="1825339" y="350802"/>
                  </a:cubicBezTo>
                  <a:cubicBezTo>
                    <a:pt x="1827381" y="321222"/>
                    <a:pt x="1827794" y="291551"/>
                    <a:pt x="1826576" y="261925"/>
                  </a:cubicBezTo>
                  <a:lnTo>
                    <a:pt x="1463078" y="261925"/>
                  </a:lnTo>
                  <a:cubicBezTo>
                    <a:pt x="1464127" y="279355"/>
                    <a:pt x="1464127" y="296832"/>
                    <a:pt x="1463078" y="314262"/>
                  </a:cubicBezTo>
                  <a:cubicBezTo>
                    <a:pt x="1458987" y="347091"/>
                    <a:pt x="1468883" y="365552"/>
                    <a:pt x="1501141" y="381634"/>
                  </a:cubicBezTo>
                  <a:cubicBezTo>
                    <a:pt x="1571937" y="416461"/>
                    <a:pt x="1599628" y="503245"/>
                    <a:pt x="1570700" y="577848"/>
                  </a:cubicBezTo>
                  <a:cubicBezTo>
                    <a:pt x="1542922" y="650816"/>
                    <a:pt x="1466426" y="692969"/>
                    <a:pt x="1389903" y="677478"/>
                  </a:cubicBezTo>
                  <a:cubicBezTo>
                    <a:pt x="1323711" y="665243"/>
                    <a:pt x="1272490" y="612494"/>
                    <a:pt x="1262203" y="545970"/>
                  </a:cubicBezTo>
                  <a:cubicBezTo>
                    <a:pt x="1251520" y="476669"/>
                    <a:pt x="1286460" y="408323"/>
                    <a:pt x="1348891" y="376400"/>
                  </a:cubicBezTo>
                  <a:cubicBezTo>
                    <a:pt x="1359453" y="370690"/>
                    <a:pt x="1375344" y="362507"/>
                    <a:pt x="1376296" y="354038"/>
                  </a:cubicBezTo>
                  <a:cubicBezTo>
                    <a:pt x="1378338" y="324044"/>
                    <a:pt x="1378719" y="293960"/>
                    <a:pt x="1377438" y="263924"/>
                  </a:cubicBezTo>
                  <a:lnTo>
                    <a:pt x="1020601" y="263924"/>
                  </a:lnTo>
                  <a:cubicBezTo>
                    <a:pt x="1020601" y="283431"/>
                    <a:pt x="1021934" y="301130"/>
                    <a:pt x="1020601" y="318544"/>
                  </a:cubicBezTo>
                  <a:cubicBezTo>
                    <a:pt x="1017747" y="348138"/>
                    <a:pt x="1025169" y="366123"/>
                    <a:pt x="1055334" y="381729"/>
                  </a:cubicBezTo>
                  <a:cubicBezTo>
                    <a:pt x="1122030" y="417358"/>
                    <a:pt x="1153802" y="495510"/>
                    <a:pt x="1130888" y="567571"/>
                  </a:cubicBezTo>
                  <a:cubicBezTo>
                    <a:pt x="1109047" y="638297"/>
                    <a:pt x="1042107" y="685273"/>
                    <a:pt x="968170" y="681760"/>
                  </a:cubicBezTo>
                  <a:cubicBezTo>
                    <a:pt x="892791" y="677539"/>
                    <a:pt x="830356" y="621737"/>
                    <a:pt x="817728" y="547303"/>
                  </a:cubicBezTo>
                  <a:cubicBezTo>
                    <a:pt x="805061" y="475698"/>
                    <a:pt x="842166" y="404533"/>
                    <a:pt x="908127" y="373926"/>
                  </a:cubicBezTo>
                  <a:cubicBezTo>
                    <a:pt x="918308" y="368978"/>
                    <a:pt x="932677" y="359557"/>
                    <a:pt x="933629" y="350802"/>
                  </a:cubicBezTo>
                  <a:cubicBezTo>
                    <a:pt x="935672" y="321222"/>
                    <a:pt x="936085" y="291551"/>
                    <a:pt x="934866" y="261925"/>
                  </a:cubicBezTo>
                  <a:lnTo>
                    <a:pt x="570988" y="261925"/>
                  </a:lnTo>
                  <a:cubicBezTo>
                    <a:pt x="572003" y="279451"/>
                    <a:pt x="572003" y="297022"/>
                    <a:pt x="570988" y="314548"/>
                  </a:cubicBezTo>
                  <a:cubicBezTo>
                    <a:pt x="566991" y="347282"/>
                    <a:pt x="576602" y="365837"/>
                    <a:pt x="609050" y="381919"/>
                  </a:cubicBezTo>
                  <a:cubicBezTo>
                    <a:pt x="680037" y="416747"/>
                    <a:pt x="707632" y="503435"/>
                    <a:pt x="678610" y="578229"/>
                  </a:cubicBezTo>
                  <a:cubicBezTo>
                    <a:pt x="650898" y="651262"/>
                    <a:pt x="574368" y="693475"/>
                    <a:pt x="497812" y="677954"/>
                  </a:cubicBezTo>
                  <a:cubicBezTo>
                    <a:pt x="430195" y="665482"/>
                    <a:pt x="378341" y="610821"/>
                    <a:pt x="369447" y="542640"/>
                  </a:cubicBezTo>
                  <a:cubicBezTo>
                    <a:pt x="359931" y="473365"/>
                    <a:pt x="394568" y="409420"/>
                    <a:pt x="459274" y="374972"/>
                  </a:cubicBezTo>
                  <a:cubicBezTo>
                    <a:pt x="469361" y="369549"/>
                    <a:pt x="483063" y="359747"/>
                    <a:pt x="484110" y="350802"/>
                  </a:cubicBezTo>
                  <a:cubicBezTo>
                    <a:pt x="486073" y="321218"/>
                    <a:pt x="486454" y="291550"/>
                    <a:pt x="485252" y="261925"/>
                  </a:cubicBezTo>
                  <a:cubicBezTo>
                    <a:pt x="411125" y="261925"/>
                    <a:pt x="342517" y="261925"/>
                    <a:pt x="273339" y="261925"/>
                  </a:cubicBezTo>
                  <a:cubicBezTo>
                    <a:pt x="153061" y="261925"/>
                    <a:pt x="85690" y="329297"/>
                    <a:pt x="85690" y="449766"/>
                  </a:cubicBezTo>
                  <a:lnTo>
                    <a:pt x="85690" y="2986664"/>
                  </a:lnTo>
                  <a:cubicBezTo>
                    <a:pt x="85690" y="3111986"/>
                    <a:pt x="154584" y="3180880"/>
                    <a:pt x="279619" y="3180880"/>
                  </a:cubicBezTo>
                  <a:lnTo>
                    <a:pt x="2156388" y="3180880"/>
                  </a:lnTo>
                  <a:cubicBezTo>
                    <a:pt x="2167140" y="3180880"/>
                    <a:pt x="2177798" y="3180880"/>
                    <a:pt x="2188550" y="3180880"/>
                  </a:cubicBezTo>
                  <a:cubicBezTo>
                    <a:pt x="2277997" y="3176503"/>
                    <a:pt x="2352505" y="3105230"/>
                    <a:pt x="2354218" y="3015877"/>
                  </a:cubicBezTo>
                  <a:cubicBezTo>
                    <a:pt x="2356597" y="2889888"/>
                    <a:pt x="2354218" y="2763805"/>
                    <a:pt x="2354218" y="2637721"/>
                  </a:cubicBezTo>
                  <a:cubicBezTo>
                    <a:pt x="2354218" y="2636294"/>
                    <a:pt x="2351363" y="2634771"/>
                    <a:pt x="2348699" y="2632392"/>
                  </a:cubicBezTo>
                  <a:cubicBezTo>
                    <a:pt x="2340991" y="2637055"/>
                    <a:pt x="2332903" y="2641908"/>
                    <a:pt x="2325100" y="2646761"/>
                  </a:cubicBezTo>
                  <a:cubicBezTo>
                    <a:pt x="2209770" y="2721745"/>
                    <a:pt x="2094821" y="2797871"/>
                    <a:pt x="1979111" y="2873141"/>
                  </a:cubicBezTo>
                  <a:cubicBezTo>
                    <a:pt x="1963632" y="2883819"/>
                    <a:pt x="1945684" y="2890370"/>
                    <a:pt x="1926966" y="2892172"/>
                  </a:cubicBezTo>
                  <a:cubicBezTo>
                    <a:pt x="1814110" y="2896645"/>
                    <a:pt x="1701160" y="2899309"/>
                    <a:pt x="1588209" y="2901688"/>
                  </a:cubicBezTo>
                  <a:cubicBezTo>
                    <a:pt x="1539584" y="2902544"/>
                    <a:pt x="1521600" y="2872475"/>
                    <a:pt x="1543200" y="2829083"/>
                  </a:cubicBezTo>
                  <a:cubicBezTo>
                    <a:pt x="1556617" y="2802153"/>
                    <a:pt x="1571081" y="2775795"/>
                    <a:pt x="1587067" y="2745440"/>
                  </a:cubicBezTo>
                  <a:lnTo>
                    <a:pt x="1087972" y="2745440"/>
                  </a:lnTo>
                  <a:cubicBezTo>
                    <a:pt x="1077250" y="2745852"/>
                    <a:pt x="1066514" y="2745694"/>
                    <a:pt x="1055809" y="2744964"/>
                  </a:cubicBezTo>
                  <a:cubicBezTo>
                    <a:pt x="1030973" y="2742394"/>
                    <a:pt x="1015844" y="2727550"/>
                    <a:pt x="1015558" y="2703190"/>
                  </a:cubicBezTo>
                  <a:cubicBezTo>
                    <a:pt x="1015273" y="2678829"/>
                    <a:pt x="1029927" y="2663604"/>
                    <a:pt x="1054667" y="2660369"/>
                  </a:cubicBezTo>
                  <a:cubicBezTo>
                    <a:pt x="1064161" y="2659559"/>
                    <a:pt x="1073696" y="2659369"/>
                    <a:pt x="1083214" y="2659798"/>
                  </a:cubicBezTo>
                  <a:cubicBezTo>
                    <a:pt x="1250880" y="2659798"/>
                    <a:pt x="1418640" y="2657990"/>
                    <a:pt x="1586306" y="2661035"/>
                  </a:cubicBezTo>
                  <a:cubicBezTo>
                    <a:pt x="1629697" y="2661891"/>
                    <a:pt x="1648728" y="2645619"/>
                    <a:pt x="1658339" y="2602798"/>
                  </a:cubicBezTo>
                  <a:close/>
                  <a:moveTo>
                    <a:pt x="1949993" y="2790259"/>
                  </a:moveTo>
                  <a:lnTo>
                    <a:pt x="3028686" y="2081907"/>
                  </a:lnTo>
                  <a:lnTo>
                    <a:pt x="2976731" y="2003211"/>
                  </a:lnTo>
                  <a:lnTo>
                    <a:pt x="1898228" y="2711563"/>
                  </a:lnTo>
                  <a:close/>
                  <a:moveTo>
                    <a:pt x="2951609" y="1808234"/>
                  </a:moveTo>
                  <a:lnTo>
                    <a:pt x="3098245" y="2031568"/>
                  </a:lnTo>
                  <a:cubicBezTo>
                    <a:pt x="3147060" y="1979327"/>
                    <a:pt x="3154197" y="1913573"/>
                    <a:pt x="3119179" y="1859333"/>
                  </a:cubicBezTo>
                  <a:cubicBezTo>
                    <a:pt x="3084162" y="1805094"/>
                    <a:pt x="3022025" y="1784920"/>
                    <a:pt x="2951609" y="1808234"/>
                  </a:cubicBezTo>
                  <a:close/>
                  <a:moveTo>
                    <a:pt x="1860261" y="2810051"/>
                  </a:moveTo>
                  <a:lnTo>
                    <a:pt x="1743885" y="2632868"/>
                  </a:lnTo>
                  <a:lnTo>
                    <a:pt x="1650536" y="2810051"/>
                  </a:lnTo>
                  <a:close/>
                  <a:moveTo>
                    <a:pt x="976068" y="445484"/>
                  </a:moveTo>
                  <a:cubicBezTo>
                    <a:pt x="934936" y="444634"/>
                    <a:pt x="900879" y="477244"/>
                    <a:pt x="899943" y="518375"/>
                  </a:cubicBezTo>
                  <a:cubicBezTo>
                    <a:pt x="899155" y="560411"/>
                    <a:pt x="932592" y="595126"/>
                    <a:pt x="974628" y="595915"/>
                  </a:cubicBezTo>
                  <a:cubicBezTo>
                    <a:pt x="975108" y="595924"/>
                    <a:pt x="975588" y="595928"/>
                    <a:pt x="976068" y="595928"/>
                  </a:cubicBezTo>
                  <a:cubicBezTo>
                    <a:pt x="1017108" y="594851"/>
                    <a:pt x="1049901" y="561426"/>
                    <a:pt x="1050195" y="520373"/>
                  </a:cubicBezTo>
                  <a:cubicBezTo>
                    <a:pt x="1051198" y="480024"/>
                    <a:pt x="1019302" y="446502"/>
                    <a:pt x="978953" y="445499"/>
                  </a:cubicBezTo>
                  <a:cubicBezTo>
                    <a:pt x="977992" y="445475"/>
                    <a:pt x="977030" y="445470"/>
                    <a:pt x="976068" y="445484"/>
                  </a:cubicBezTo>
                  <a:close/>
                  <a:moveTo>
                    <a:pt x="1942191" y="519612"/>
                  </a:moveTo>
                  <a:cubicBezTo>
                    <a:pt x="1942830" y="479308"/>
                    <a:pt x="1910676" y="446117"/>
                    <a:pt x="1870373" y="445477"/>
                  </a:cubicBezTo>
                  <a:cubicBezTo>
                    <a:pt x="1869476" y="445463"/>
                    <a:pt x="1868580" y="445465"/>
                    <a:pt x="1867683" y="445484"/>
                  </a:cubicBezTo>
                  <a:cubicBezTo>
                    <a:pt x="1826329" y="444795"/>
                    <a:pt x="1792247" y="477761"/>
                    <a:pt x="1791558" y="519116"/>
                  </a:cubicBezTo>
                  <a:cubicBezTo>
                    <a:pt x="1791558" y="519122"/>
                    <a:pt x="1791558" y="519129"/>
                    <a:pt x="1791558" y="519136"/>
                  </a:cubicBezTo>
                  <a:cubicBezTo>
                    <a:pt x="1791558" y="561600"/>
                    <a:pt x="1825981" y="596023"/>
                    <a:pt x="1868444" y="596023"/>
                  </a:cubicBezTo>
                  <a:cubicBezTo>
                    <a:pt x="1868508" y="596023"/>
                    <a:pt x="1868571" y="596023"/>
                    <a:pt x="1868635" y="596023"/>
                  </a:cubicBezTo>
                  <a:cubicBezTo>
                    <a:pt x="1909782" y="594634"/>
                    <a:pt x="1942368" y="560782"/>
                    <a:pt x="1942191" y="519612"/>
                  </a:cubicBezTo>
                  <a:close/>
                  <a:moveTo>
                    <a:pt x="529975" y="445484"/>
                  </a:moveTo>
                  <a:cubicBezTo>
                    <a:pt x="489376" y="444063"/>
                    <a:pt x="455313" y="475824"/>
                    <a:pt x="453892" y="516423"/>
                  </a:cubicBezTo>
                  <a:cubicBezTo>
                    <a:pt x="453870" y="517042"/>
                    <a:pt x="453856" y="517661"/>
                    <a:pt x="453850" y="518280"/>
                  </a:cubicBezTo>
                  <a:cubicBezTo>
                    <a:pt x="452956" y="560313"/>
                    <a:pt x="486305" y="595114"/>
                    <a:pt x="528338" y="596008"/>
                  </a:cubicBezTo>
                  <a:cubicBezTo>
                    <a:pt x="528694" y="596016"/>
                    <a:pt x="529049" y="596021"/>
                    <a:pt x="529404" y="596023"/>
                  </a:cubicBezTo>
                  <a:cubicBezTo>
                    <a:pt x="570479" y="594634"/>
                    <a:pt x="603396" y="561550"/>
                    <a:pt x="604578" y="520468"/>
                  </a:cubicBezTo>
                  <a:cubicBezTo>
                    <a:pt x="604270" y="479332"/>
                    <a:pt x="571109" y="446001"/>
                    <a:pt x="529975" y="445484"/>
                  </a:cubicBezTo>
                  <a:close/>
                  <a:moveTo>
                    <a:pt x="1346417" y="521134"/>
                  </a:moveTo>
                  <a:cubicBezTo>
                    <a:pt x="1347079" y="562217"/>
                    <a:pt x="1380223" y="595361"/>
                    <a:pt x="1421305" y="596023"/>
                  </a:cubicBezTo>
                  <a:cubicBezTo>
                    <a:pt x="1462482" y="595099"/>
                    <a:pt x="1495831" y="562292"/>
                    <a:pt x="1497430" y="521134"/>
                  </a:cubicBezTo>
                  <a:cubicBezTo>
                    <a:pt x="1497175" y="479092"/>
                    <a:pt x="1462886" y="445217"/>
                    <a:pt x="1420844" y="445472"/>
                  </a:cubicBezTo>
                  <a:cubicBezTo>
                    <a:pt x="1420522" y="445474"/>
                    <a:pt x="1420200" y="445478"/>
                    <a:pt x="1419877" y="445484"/>
                  </a:cubicBezTo>
                  <a:cubicBezTo>
                    <a:pt x="1379306" y="445466"/>
                    <a:pt x="1346402" y="478341"/>
                    <a:pt x="1346384" y="518913"/>
                  </a:cubicBezTo>
                  <a:cubicBezTo>
                    <a:pt x="1346384" y="519654"/>
                    <a:pt x="1346395" y="520394"/>
                    <a:pt x="1346417" y="521134"/>
                  </a:cubicBezTo>
                  <a:close/>
                </a:path>
              </a:pathLst>
            </a:custGeom>
            <a:grpFill/>
            <a:ln w="9497"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6E5D8994-0DBA-E144-9006-BDE45F91AE1B}"/>
                </a:ext>
              </a:extLst>
            </p:cNvPr>
            <p:cNvSpPr/>
            <p:nvPr/>
          </p:nvSpPr>
          <p:spPr>
            <a:xfrm>
              <a:off x="3226869" y="2721504"/>
              <a:ext cx="581215" cy="579891"/>
            </a:xfrm>
            <a:custGeom>
              <a:avLst/>
              <a:gdLst>
                <a:gd name="connsiteX0" fmla="*/ 290753 w 581215"/>
                <a:gd name="connsiteY0" fmla="*/ 580028 h 579891"/>
                <a:gd name="connsiteX1" fmla="*/ 147 w 581215"/>
                <a:gd name="connsiteY1" fmla="*/ 291704 h 579891"/>
                <a:gd name="connsiteX2" fmla="*/ 145 w 581215"/>
                <a:gd name="connsiteY2" fmla="*/ 290464 h 579891"/>
                <a:gd name="connsiteX3" fmla="*/ 289705 w 581215"/>
                <a:gd name="connsiteY3" fmla="*/ 139 h 579891"/>
                <a:gd name="connsiteX4" fmla="*/ 290277 w 581215"/>
                <a:gd name="connsiteY4" fmla="*/ 139 h 579891"/>
                <a:gd name="connsiteX5" fmla="*/ 581360 w 581215"/>
                <a:gd name="connsiteY5" fmla="*/ 290084 h 579891"/>
                <a:gd name="connsiteX6" fmla="*/ 291610 w 581215"/>
                <a:gd name="connsiteY6" fmla="*/ 580029 h 579891"/>
                <a:gd name="connsiteX7" fmla="*/ 290753 w 581215"/>
                <a:gd name="connsiteY7" fmla="*/ 580028 h 579891"/>
                <a:gd name="connsiteX8" fmla="*/ 288754 w 581215"/>
                <a:gd name="connsiteY8" fmla="*/ 494387 h 579891"/>
                <a:gd name="connsiteX9" fmla="*/ 495707 w 581215"/>
                <a:gd name="connsiteY9" fmla="*/ 292192 h 579891"/>
                <a:gd name="connsiteX10" fmla="*/ 495719 w 581215"/>
                <a:gd name="connsiteY10" fmla="*/ 289132 h 579891"/>
                <a:gd name="connsiteX11" fmla="*/ 290562 w 581215"/>
                <a:gd name="connsiteY11" fmla="*/ 85686 h 579891"/>
                <a:gd name="connsiteX12" fmla="*/ 85691 w 581215"/>
                <a:gd name="connsiteY12" fmla="*/ 289322 h 579891"/>
                <a:gd name="connsiteX13" fmla="*/ 288273 w 581215"/>
                <a:gd name="connsiteY13" fmla="*/ 494384 h 579891"/>
                <a:gd name="connsiteX14" fmla="*/ 288754 w 581215"/>
                <a:gd name="connsiteY14" fmla="*/ 494387 h 57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215" h="579891">
                  <a:moveTo>
                    <a:pt x="290753" y="580028"/>
                  </a:moveTo>
                  <a:cubicBezTo>
                    <a:pt x="130886" y="580659"/>
                    <a:pt x="778" y="451572"/>
                    <a:pt x="147" y="291704"/>
                  </a:cubicBezTo>
                  <a:cubicBezTo>
                    <a:pt x="146" y="291291"/>
                    <a:pt x="145" y="290877"/>
                    <a:pt x="145" y="290464"/>
                  </a:cubicBezTo>
                  <a:cubicBezTo>
                    <a:pt x="-65" y="130332"/>
                    <a:pt x="129575" y="349"/>
                    <a:pt x="289705" y="139"/>
                  </a:cubicBezTo>
                  <a:cubicBezTo>
                    <a:pt x="289896" y="139"/>
                    <a:pt x="290086" y="139"/>
                    <a:pt x="290277" y="139"/>
                  </a:cubicBezTo>
                  <a:cubicBezTo>
                    <a:pt x="450593" y="138"/>
                    <a:pt x="580731" y="129767"/>
                    <a:pt x="581360" y="290084"/>
                  </a:cubicBezTo>
                  <a:cubicBezTo>
                    <a:pt x="581413" y="450163"/>
                    <a:pt x="451688" y="579976"/>
                    <a:pt x="291610" y="580029"/>
                  </a:cubicBezTo>
                  <a:cubicBezTo>
                    <a:pt x="291324" y="580030"/>
                    <a:pt x="291038" y="580029"/>
                    <a:pt x="290753" y="580028"/>
                  </a:cubicBezTo>
                  <a:close/>
                  <a:moveTo>
                    <a:pt x="288754" y="494387"/>
                  </a:moveTo>
                  <a:cubicBezTo>
                    <a:pt x="401736" y="495701"/>
                    <a:pt x="494392" y="405176"/>
                    <a:pt x="495707" y="292192"/>
                  </a:cubicBezTo>
                  <a:cubicBezTo>
                    <a:pt x="495718" y="291172"/>
                    <a:pt x="495723" y="290152"/>
                    <a:pt x="495719" y="289132"/>
                  </a:cubicBezTo>
                  <a:cubicBezTo>
                    <a:pt x="494934" y="176430"/>
                    <a:pt x="403266" y="85526"/>
                    <a:pt x="290562" y="85686"/>
                  </a:cubicBezTo>
                  <a:cubicBezTo>
                    <a:pt x="177789" y="85422"/>
                    <a:pt x="86110" y="176548"/>
                    <a:pt x="85691" y="289322"/>
                  </a:cubicBezTo>
                  <a:cubicBezTo>
                    <a:pt x="85007" y="401891"/>
                    <a:pt x="175706" y="493700"/>
                    <a:pt x="288273" y="494384"/>
                  </a:cubicBezTo>
                  <a:cubicBezTo>
                    <a:pt x="288434" y="494385"/>
                    <a:pt x="288594" y="494386"/>
                    <a:pt x="288754" y="494387"/>
                  </a:cubicBezTo>
                  <a:close/>
                </a:path>
              </a:pathLst>
            </a:custGeom>
            <a:grpFill/>
            <a:ln w="9497"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D2A544CF-EA6C-244D-BA1E-6677DF837046}"/>
                </a:ext>
              </a:extLst>
            </p:cNvPr>
            <p:cNvSpPr/>
            <p:nvPr/>
          </p:nvSpPr>
          <p:spPr>
            <a:xfrm>
              <a:off x="3226847" y="3435158"/>
              <a:ext cx="581153" cy="579947"/>
            </a:xfrm>
            <a:custGeom>
              <a:avLst/>
              <a:gdLst>
                <a:gd name="connsiteX0" fmla="*/ 287254 w 581153"/>
                <a:gd name="connsiteY0" fmla="*/ 580055 h 579947"/>
                <a:gd name="connsiteX1" fmla="*/ 155 w 581153"/>
                <a:gd name="connsiteY1" fmla="*/ 288240 h 579947"/>
                <a:gd name="connsiteX2" fmla="*/ 168 w 581153"/>
                <a:gd name="connsiteY2" fmla="*/ 286970 h 579947"/>
                <a:gd name="connsiteX3" fmla="*/ 292827 w 581153"/>
                <a:gd name="connsiteY3" fmla="*/ 154 h 579947"/>
                <a:gd name="connsiteX4" fmla="*/ 293820 w 581153"/>
                <a:gd name="connsiteY4" fmla="*/ 166 h 579947"/>
                <a:gd name="connsiteX5" fmla="*/ 581288 w 581153"/>
                <a:gd name="connsiteY5" fmla="*/ 293631 h 579947"/>
                <a:gd name="connsiteX6" fmla="*/ 288066 w 581153"/>
                <a:gd name="connsiteY6" fmla="*/ 580066 h 579947"/>
                <a:gd name="connsiteX7" fmla="*/ 287254 w 581153"/>
                <a:gd name="connsiteY7" fmla="*/ 580055 h 579947"/>
                <a:gd name="connsiteX8" fmla="*/ 291251 w 581153"/>
                <a:gd name="connsiteY8" fmla="*/ 494413 h 579947"/>
                <a:gd name="connsiteX9" fmla="*/ 495671 w 581153"/>
                <a:gd name="connsiteY9" fmla="*/ 289849 h 579947"/>
                <a:gd name="connsiteX10" fmla="*/ 495647 w 581153"/>
                <a:gd name="connsiteY10" fmla="*/ 286780 h 579947"/>
                <a:gd name="connsiteX11" fmla="*/ 288206 w 581153"/>
                <a:gd name="connsiteY11" fmla="*/ 85712 h 579947"/>
                <a:gd name="connsiteX12" fmla="*/ 85808 w 581153"/>
                <a:gd name="connsiteY12" fmla="*/ 291728 h 579947"/>
                <a:gd name="connsiteX13" fmla="*/ 290572 w 581153"/>
                <a:gd name="connsiteY13" fmla="*/ 494421 h 579947"/>
                <a:gd name="connsiteX14" fmla="*/ 291536 w 581153"/>
                <a:gd name="connsiteY14" fmla="*/ 494413 h 57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153" h="579947">
                  <a:moveTo>
                    <a:pt x="287254" y="580055"/>
                  </a:moveTo>
                  <a:cubicBezTo>
                    <a:pt x="127392" y="578754"/>
                    <a:pt x="-1147" y="448104"/>
                    <a:pt x="155" y="288240"/>
                  </a:cubicBezTo>
                  <a:cubicBezTo>
                    <a:pt x="158" y="287816"/>
                    <a:pt x="162" y="287393"/>
                    <a:pt x="168" y="286970"/>
                  </a:cubicBezTo>
                  <a:cubicBezTo>
                    <a:pt x="1782" y="126951"/>
                    <a:pt x="132810" y="-1461"/>
                    <a:pt x="292827" y="154"/>
                  </a:cubicBezTo>
                  <a:cubicBezTo>
                    <a:pt x="293158" y="157"/>
                    <a:pt x="293489" y="161"/>
                    <a:pt x="293820" y="166"/>
                  </a:cubicBezTo>
                  <a:cubicBezTo>
                    <a:pt x="454121" y="2099"/>
                    <a:pt x="582662" y="133323"/>
                    <a:pt x="581288" y="293631"/>
                  </a:cubicBezTo>
                  <a:cubicBezTo>
                    <a:pt x="579412" y="453700"/>
                    <a:pt x="448133" y="581941"/>
                    <a:pt x="288066" y="580066"/>
                  </a:cubicBezTo>
                  <a:cubicBezTo>
                    <a:pt x="287795" y="580063"/>
                    <a:pt x="287525" y="580059"/>
                    <a:pt x="287254" y="580055"/>
                  </a:cubicBezTo>
                  <a:close/>
                  <a:moveTo>
                    <a:pt x="291251" y="494413"/>
                  </a:moveTo>
                  <a:cubicBezTo>
                    <a:pt x="404188" y="494374"/>
                    <a:pt x="495710" y="402788"/>
                    <a:pt x="495671" y="289849"/>
                  </a:cubicBezTo>
                  <a:cubicBezTo>
                    <a:pt x="495671" y="288826"/>
                    <a:pt x="495662" y="287803"/>
                    <a:pt x="495647" y="286780"/>
                  </a:cubicBezTo>
                  <a:cubicBezTo>
                    <a:pt x="493666" y="174068"/>
                    <a:pt x="400923" y="84175"/>
                    <a:pt x="288206" y="85712"/>
                  </a:cubicBezTo>
                  <a:cubicBezTo>
                    <a:pt x="175469" y="86811"/>
                    <a:pt x="84911" y="178988"/>
                    <a:pt x="85808" y="291728"/>
                  </a:cubicBezTo>
                  <a:cubicBezTo>
                    <a:pt x="86381" y="404245"/>
                    <a:pt x="178057" y="494993"/>
                    <a:pt x="290572" y="494421"/>
                  </a:cubicBezTo>
                  <a:cubicBezTo>
                    <a:pt x="290894" y="494419"/>
                    <a:pt x="291215" y="494417"/>
                    <a:pt x="291536" y="494413"/>
                  </a:cubicBezTo>
                  <a:close/>
                </a:path>
              </a:pathLst>
            </a:custGeom>
            <a:grpFill/>
            <a:ln w="9497"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83143B49-FDF4-7C4A-9F42-C339E4B9F8D4}"/>
                </a:ext>
              </a:extLst>
            </p:cNvPr>
            <p:cNvSpPr/>
            <p:nvPr/>
          </p:nvSpPr>
          <p:spPr>
            <a:xfrm>
              <a:off x="3226867" y="4148864"/>
              <a:ext cx="581218" cy="579897"/>
            </a:xfrm>
            <a:custGeom>
              <a:avLst/>
              <a:gdLst>
                <a:gd name="connsiteX0" fmla="*/ 291515 w 581218"/>
                <a:gd name="connsiteY0" fmla="*/ 580029 h 579897"/>
                <a:gd name="connsiteX1" fmla="*/ 153 w 581218"/>
                <a:gd name="connsiteY1" fmla="*/ 292661 h 579897"/>
                <a:gd name="connsiteX2" fmla="*/ 147 w 581218"/>
                <a:gd name="connsiteY2" fmla="*/ 291131 h 579897"/>
                <a:gd name="connsiteX3" fmla="*/ 289039 w 581218"/>
                <a:gd name="connsiteY3" fmla="*/ 141 h 579897"/>
                <a:gd name="connsiteX4" fmla="*/ 289612 w 581218"/>
                <a:gd name="connsiteY4" fmla="*/ 140 h 579897"/>
                <a:gd name="connsiteX5" fmla="*/ 581362 w 581218"/>
                <a:gd name="connsiteY5" fmla="*/ 289323 h 579897"/>
                <a:gd name="connsiteX6" fmla="*/ 292373 w 581218"/>
                <a:gd name="connsiteY6" fmla="*/ 580028 h 579897"/>
                <a:gd name="connsiteX7" fmla="*/ 291515 w 581218"/>
                <a:gd name="connsiteY7" fmla="*/ 580029 h 579897"/>
                <a:gd name="connsiteX8" fmla="*/ 291515 w 581218"/>
                <a:gd name="connsiteY8" fmla="*/ 494388 h 579897"/>
                <a:gd name="connsiteX9" fmla="*/ 495654 w 581218"/>
                <a:gd name="connsiteY9" fmla="*/ 289543 h 579897"/>
                <a:gd name="connsiteX10" fmla="*/ 495626 w 581218"/>
                <a:gd name="connsiteY10" fmla="*/ 286469 h 579897"/>
                <a:gd name="connsiteX11" fmla="*/ 287804 w 581218"/>
                <a:gd name="connsiteY11" fmla="*/ 85687 h 579897"/>
                <a:gd name="connsiteX12" fmla="*/ 85787 w 581218"/>
                <a:gd name="connsiteY12" fmla="*/ 291988 h 579897"/>
                <a:gd name="connsiteX13" fmla="*/ 290645 w 581218"/>
                <a:gd name="connsiteY13" fmla="*/ 494395 h 579897"/>
                <a:gd name="connsiteX14" fmla="*/ 291516 w 581218"/>
                <a:gd name="connsiteY14" fmla="*/ 494388 h 57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218" h="579897">
                  <a:moveTo>
                    <a:pt x="291515" y="580029"/>
                  </a:moveTo>
                  <a:cubicBezTo>
                    <a:pt x="131704" y="581133"/>
                    <a:pt x="1257" y="452474"/>
                    <a:pt x="153" y="292661"/>
                  </a:cubicBezTo>
                  <a:cubicBezTo>
                    <a:pt x="150" y="292151"/>
                    <a:pt x="148" y="291641"/>
                    <a:pt x="147" y="291131"/>
                  </a:cubicBezTo>
                  <a:cubicBezTo>
                    <a:pt x="-432" y="131000"/>
                    <a:pt x="128910" y="720"/>
                    <a:pt x="289039" y="141"/>
                  </a:cubicBezTo>
                  <a:cubicBezTo>
                    <a:pt x="289230" y="141"/>
                    <a:pt x="289421" y="140"/>
                    <a:pt x="289612" y="140"/>
                  </a:cubicBezTo>
                  <a:cubicBezTo>
                    <a:pt x="449914" y="-283"/>
                    <a:pt x="580366" y="129022"/>
                    <a:pt x="581362" y="289323"/>
                  </a:cubicBezTo>
                  <a:cubicBezTo>
                    <a:pt x="581835" y="449402"/>
                    <a:pt x="452450" y="579555"/>
                    <a:pt x="292373" y="580028"/>
                  </a:cubicBezTo>
                  <a:cubicBezTo>
                    <a:pt x="292087" y="580029"/>
                    <a:pt x="291801" y="580029"/>
                    <a:pt x="291515" y="580029"/>
                  </a:cubicBezTo>
                  <a:close/>
                  <a:moveTo>
                    <a:pt x="291515" y="494388"/>
                  </a:moveTo>
                  <a:cubicBezTo>
                    <a:pt x="404453" y="494193"/>
                    <a:pt x="495849" y="402481"/>
                    <a:pt x="495654" y="289543"/>
                  </a:cubicBezTo>
                  <a:cubicBezTo>
                    <a:pt x="495652" y="288518"/>
                    <a:pt x="495643" y="287493"/>
                    <a:pt x="495626" y="286469"/>
                  </a:cubicBezTo>
                  <a:cubicBezTo>
                    <a:pt x="493438" y="173741"/>
                    <a:pt x="400539" y="83989"/>
                    <a:pt x="287804" y="85687"/>
                  </a:cubicBezTo>
                  <a:cubicBezTo>
                    <a:pt x="175104" y="86993"/>
                    <a:pt x="84731" y="179284"/>
                    <a:pt x="85787" y="291988"/>
                  </a:cubicBezTo>
                  <a:cubicBezTo>
                    <a:pt x="86465" y="404451"/>
                    <a:pt x="178182" y="495072"/>
                    <a:pt x="290645" y="494395"/>
                  </a:cubicBezTo>
                  <a:cubicBezTo>
                    <a:pt x="290935" y="494393"/>
                    <a:pt x="291225" y="494391"/>
                    <a:pt x="291516" y="494388"/>
                  </a:cubicBezTo>
                  <a:close/>
                </a:path>
              </a:pathLst>
            </a:custGeom>
            <a:grpFill/>
            <a:ln w="9497"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DD2F0CFA-2F2D-F94D-AFD5-ABF6A4BEA584}"/>
                </a:ext>
              </a:extLst>
            </p:cNvPr>
            <p:cNvSpPr/>
            <p:nvPr/>
          </p:nvSpPr>
          <p:spPr>
            <a:xfrm>
              <a:off x="3976573" y="2884737"/>
              <a:ext cx="1152383" cy="87829"/>
            </a:xfrm>
            <a:custGeom>
              <a:avLst/>
              <a:gdLst>
                <a:gd name="connsiteX0" fmla="*/ 574066 w 1152383"/>
                <a:gd name="connsiteY0" fmla="*/ 86884 h 87829"/>
                <a:gd name="connsiteX1" fmla="*/ 64028 w 1152383"/>
                <a:gd name="connsiteY1" fmla="*/ 86884 h 87829"/>
                <a:gd name="connsiteX2" fmla="*/ 32721 w 1152383"/>
                <a:gd name="connsiteY2" fmla="*/ 84981 h 87829"/>
                <a:gd name="connsiteX3" fmla="*/ 178 w 1152383"/>
                <a:gd name="connsiteY3" fmla="*/ 45491 h 87829"/>
                <a:gd name="connsiteX4" fmla="*/ 33958 w 1152383"/>
                <a:gd name="connsiteY4" fmla="*/ 3050 h 87829"/>
                <a:gd name="connsiteX5" fmla="*/ 65265 w 1152383"/>
                <a:gd name="connsiteY5" fmla="*/ 1338 h 87829"/>
                <a:gd name="connsiteX6" fmla="*/ 1085246 w 1152383"/>
                <a:gd name="connsiteY6" fmla="*/ 1338 h 87829"/>
                <a:gd name="connsiteX7" fmla="*/ 1113793 w 1152383"/>
                <a:gd name="connsiteY7" fmla="*/ 1909 h 87829"/>
                <a:gd name="connsiteX8" fmla="*/ 1152521 w 1152383"/>
                <a:gd name="connsiteY8" fmla="*/ 44729 h 87829"/>
                <a:gd name="connsiteX9" fmla="*/ 1112556 w 1152383"/>
                <a:gd name="connsiteY9" fmla="*/ 86504 h 87829"/>
                <a:gd name="connsiteX10" fmla="*/ 1084009 w 1152383"/>
                <a:gd name="connsiteY10" fmla="*/ 86979 h 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2383" h="87829">
                  <a:moveTo>
                    <a:pt x="574066" y="86884"/>
                  </a:moveTo>
                  <a:lnTo>
                    <a:pt x="64028" y="86884"/>
                  </a:lnTo>
                  <a:cubicBezTo>
                    <a:pt x="53370" y="86884"/>
                    <a:pt x="39573" y="90310"/>
                    <a:pt x="32721" y="84981"/>
                  </a:cubicBezTo>
                  <a:cubicBezTo>
                    <a:pt x="19019" y="74419"/>
                    <a:pt x="-774" y="58051"/>
                    <a:pt x="178" y="45491"/>
                  </a:cubicBezTo>
                  <a:cubicBezTo>
                    <a:pt x="1320" y="30361"/>
                    <a:pt x="19780" y="14564"/>
                    <a:pt x="33958" y="3050"/>
                  </a:cubicBezTo>
                  <a:cubicBezTo>
                    <a:pt x="40429" y="-2278"/>
                    <a:pt x="54607" y="1338"/>
                    <a:pt x="65265" y="1338"/>
                  </a:cubicBezTo>
                  <a:lnTo>
                    <a:pt x="1085246" y="1338"/>
                  </a:lnTo>
                  <a:cubicBezTo>
                    <a:pt x="1094763" y="860"/>
                    <a:pt x="1104302" y="1051"/>
                    <a:pt x="1113793" y="1909"/>
                  </a:cubicBezTo>
                  <a:cubicBezTo>
                    <a:pt x="1138153" y="5429"/>
                    <a:pt x="1152902" y="19322"/>
                    <a:pt x="1152521" y="44729"/>
                  </a:cubicBezTo>
                  <a:cubicBezTo>
                    <a:pt x="1152141" y="70136"/>
                    <a:pt x="1137011" y="83554"/>
                    <a:pt x="1112556" y="86504"/>
                  </a:cubicBezTo>
                  <a:cubicBezTo>
                    <a:pt x="1103058" y="87238"/>
                    <a:pt x="1093525" y="87397"/>
                    <a:pt x="1084009" y="86979"/>
                  </a:cubicBezTo>
                  <a:close/>
                </a:path>
              </a:pathLst>
            </a:custGeom>
            <a:grpFill/>
            <a:ln w="9497"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B420BB15-D8D1-364E-A31C-0BE48D37FE19}"/>
                </a:ext>
              </a:extLst>
            </p:cNvPr>
            <p:cNvSpPr/>
            <p:nvPr/>
          </p:nvSpPr>
          <p:spPr>
            <a:xfrm>
              <a:off x="3976579" y="3598264"/>
              <a:ext cx="1149800" cy="87943"/>
            </a:xfrm>
            <a:custGeom>
              <a:avLst/>
              <a:gdLst>
                <a:gd name="connsiteX0" fmla="*/ 574345 w 1149800"/>
                <a:gd name="connsiteY0" fmla="*/ 87038 h 87943"/>
                <a:gd name="connsiteX1" fmla="*/ 64307 w 1149800"/>
                <a:gd name="connsiteY1" fmla="*/ 87038 h 87943"/>
                <a:gd name="connsiteX2" fmla="*/ 32905 w 1149800"/>
                <a:gd name="connsiteY2" fmla="*/ 85135 h 87943"/>
                <a:gd name="connsiteX3" fmla="*/ 172 w 1149800"/>
                <a:gd name="connsiteY3" fmla="*/ 45835 h 87943"/>
                <a:gd name="connsiteX4" fmla="*/ 33667 w 1149800"/>
                <a:gd name="connsiteY4" fmla="*/ 3109 h 87943"/>
                <a:gd name="connsiteX5" fmla="*/ 64973 w 1149800"/>
                <a:gd name="connsiteY5" fmla="*/ 1396 h 87943"/>
                <a:gd name="connsiteX6" fmla="*/ 1085049 w 1149800"/>
                <a:gd name="connsiteY6" fmla="*/ 1396 h 87943"/>
                <a:gd name="connsiteX7" fmla="*/ 1116356 w 1149800"/>
                <a:gd name="connsiteY7" fmla="*/ 3014 h 87943"/>
                <a:gd name="connsiteX8" fmla="*/ 1149946 w 1149800"/>
                <a:gd name="connsiteY8" fmla="*/ 44217 h 87943"/>
                <a:gd name="connsiteX9" fmla="*/ 1115499 w 1149800"/>
                <a:gd name="connsiteY9" fmla="*/ 85230 h 87943"/>
                <a:gd name="connsiteX10" fmla="*/ 1084098 w 1149800"/>
                <a:gd name="connsiteY10" fmla="*/ 86753 h 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00" h="87943">
                  <a:moveTo>
                    <a:pt x="574345" y="87038"/>
                  </a:moveTo>
                  <a:lnTo>
                    <a:pt x="64307" y="87038"/>
                  </a:lnTo>
                  <a:cubicBezTo>
                    <a:pt x="53649" y="87038"/>
                    <a:pt x="39852" y="90369"/>
                    <a:pt x="32905" y="85135"/>
                  </a:cubicBezTo>
                  <a:cubicBezTo>
                    <a:pt x="19203" y="74572"/>
                    <a:pt x="-685" y="58396"/>
                    <a:pt x="172" y="45835"/>
                  </a:cubicBezTo>
                  <a:cubicBezTo>
                    <a:pt x="1218" y="30610"/>
                    <a:pt x="19203" y="14814"/>
                    <a:pt x="33667" y="3109"/>
                  </a:cubicBezTo>
                  <a:cubicBezTo>
                    <a:pt x="40137" y="-2220"/>
                    <a:pt x="54316" y="1396"/>
                    <a:pt x="64973" y="1396"/>
                  </a:cubicBezTo>
                  <a:lnTo>
                    <a:pt x="1085049" y="1396"/>
                  </a:lnTo>
                  <a:cubicBezTo>
                    <a:pt x="1095707" y="1396"/>
                    <a:pt x="1109790" y="-2315"/>
                    <a:pt x="1116356" y="3014"/>
                  </a:cubicBezTo>
                  <a:cubicBezTo>
                    <a:pt x="1130914" y="14338"/>
                    <a:pt x="1149946" y="30515"/>
                    <a:pt x="1149946" y="44217"/>
                  </a:cubicBezTo>
                  <a:cubicBezTo>
                    <a:pt x="1149946" y="57920"/>
                    <a:pt x="1129868" y="74097"/>
                    <a:pt x="1115499" y="85230"/>
                  </a:cubicBezTo>
                  <a:cubicBezTo>
                    <a:pt x="1108743" y="90464"/>
                    <a:pt x="1094850" y="86753"/>
                    <a:pt x="1084098" y="86753"/>
                  </a:cubicBezTo>
                  <a:close/>
                </a:path>
              </a:pathLst>
            </a:custGeom>
            <a:grpFill/>
            <a:ln w="9497"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59D86B13-B457-B546-BC08-BA5E32E8D841}"/>
                </a:ext>
              </a:extLst>
            </p:cNvPr>
            <p:cNvSpPr/>
            <p:nvPr/>
          </p:nvSpPr>
          <p:spPr>
            <a:xfrm>
              <a:off x="3973993" y="3028501"/>
              <a:ext cx="655480" cy="85622"/>
            </a:xfrm>
            <a:custGeom>
              <a:avLst/>
              <a:gdLst>
                <a:gd name="connsiteX0" fmla="*/ 327622 w 655480"/>
                <a:gd name="connsiteY0" fmla="*/ 215 h 85622"/>
                <a:gd name="connsiteX1" fmla="*/ 598532 w 655480"/>
                <a:gd name="connsiteY1" fmla="*/ 215 h 85622"/>
                <a:gd name="connsiteX2" fmla="*/ 655626 w 655480"/>
                <a:gd name="connsiteY2" fmla="*/ 43131 h 85622"/>
                <a:gd name="connsiteX3" fmla="*/ 598246 w 655480"/>
                <a:gd name="connsiteY3" fmla="*/ 85762 h 85622"/>
                <a:gd name="connsiteX4" fmla="*/ 59947 w 655480"/>
                <a:gd name="connsiteY4" fmla="*/ 85762 h 85622"/>
                <a:gd name="connsiteX5" fmla="*/ 189 w 655480"/>
                <a:gd name="connsiteY5" fmla="*/ 44654 h 85622"/>
                <a:gd name="connsiteX6" fmla="*/ 60232 w 655480"/>
                <a:gd name="connsiteY6" fmla="*/ 310 h 85622"/>
                <a:gd name="connsiteX7" fmla="*/ 327622 w 655480"/>
                <a:gd name="connsiteY7" fmla="*/ 215 h 8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480" h="85622">
                  <a:moveTo>
                    <a:pt x="327622" y="215"/>
                  </a:moveTo>
                  <a:cubicBezTo>
                    <a:pt x="417925" y="215"/>
                    <a:pt x="508419" y="215"/>
                    <a:pt x="598532" y="215"/>
                  </a:cubicBezTo>
                  <a:cubicBezTo>
                    <a:pt x="637451" y="215"/>
                    <a:pt x="655626" y="14489"/>
                    <a:pt x="655626" y="43131"/>
                  </a:cubicBezTo>
                  <a:cubicBezTo>
                    <a:pt x="655626" y="71773"/>
                    <a:pt x="637260" y="85762"/>
                    <a:pt x="598246" y="85762"/>
                  </a:cubicBezTo>
                  <a:cubicBezTo>
                    <a:pt x="418781" y="85762"/>
                    <a:pt x="239348" y="85762"/>
                    <a:pt x="59947" y="85762"/>
                  </a:cubicBezTo>
                  <a:cubicBezTo>
                    <a:pt x="21884" y="85762"/>
                    <a:pt x="1331" y="71488"/>
                    <a:pt x="189" y="44654"/>
                  </a:cubicBezTo>
                  <a:cubicBezTo>
                    <a:pt x="-953" y="17819"/>
                    <a:pt x="20172" y="310"/>
                    <a:pt x="60232" y="310"/>
                  </a:cubicBezTo>
                  <a:cubicBezTo>
                    <a:pt x="149362" y="120"/>
                    <a:pt x="238492" y="88"/>
                    <a:pt x="327622" y="215"/>
                  </a:cubicBezTo>
                  <a:close/>
                </a:path>
              </a:pathLst>
            </a:custGeom>
            <a:grpFill/>
            <a:ln w="9497"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522EB7DE-6AAF-1949-B166-42C79B182F09}"/>
                </a:ext>
              </a:extLst>
            </p:cNvPr>
            <p:cNvSpPr/>
            <p:nvPr/>
          </p:nvSpPr>
          <p:spPr>
            <a:xfrm>
              <a:off x="3974012" y="3741970"/>
              <a:ext cx="655657" cy="85739"/>
            </a:xfrm>
            <a:custGeom>
              <a:avLst/>
              <a:gdLst>
                <a:gd name="connsiteX0" fmla="*/ 326937 w 655657"/>
                <a:gd name="connsiteY0" fmla="*/ 427 h 85739"/>
                <a:gd name="connsiteX1" fmla="*/ 597847 w 655657"/>
                <a:gd name="connsiteY1" fmla="*/ 427 h 85739"/>
                <a:gd name="connsiteX2" fmla="*/ 655797 w 655657"/>
                <a:gd name="connsiteY2" fmla="*/ 42582 h 85739"/>
                <a:gd name="connsiteX3" fmla="*/ 598703 w 655657"/>
                <a:gd name="connsiteY3" fmla="*/ 85879 h 85739"/>
                <a:gd name="connsiteX4" fmla="*/ 56883 w 655657"/>
                <a:gd name="connsiteY4" fmla="*/ 85879 h 85739"/>
                <a:gd name="connsiteX5" fmla="*/ 360 w 655657"/>
                <a:gd name="connsiteY5" fmla="*/ 41916 h 85739"/>
                <a:gd name="connsiteX6" fmla="*/ 55741 w 655657"/>
                <a:gd name="connsiteY6" fmla="*/ 142 h 85739"/>
                <a:gd name="connsiteX7" fmla="*/ 326937 w 655657"/>
                <a:gd name="connsiteY7" fmla="*/ 427 h 8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657" h="85739">
                  <a:moveTo>
                    <a:pt x="326937" y="427"/>
                  </a:moveTo>
                  <a:cubicBezTo>
                    <a:pt x="417272" y="427"/>
                    <a:pt x="507575" y="427"/>
                    <a:pt x="597847" y="427"/>
                  </a:cubicBezTo>
                  <a:cubicBezTo>
                    <a:pt x="637146" y="427"/>
                    <a:pt x="655416" y="14130"/>
                    <a:pt x="655797" y="42582"/>
                  </a:cubicBezTo>
                  <a:cubicBezTo>
                    <a:pt x="656177" y="71034"/>
                    <a:pt x="637527" y="85879"/>
                    <a:pt x="598703" y="85879"/>
                  </a:cubicBezTo>
                  <a:cubicBezTo>
                    <a:pt x="418096" y="85879"/>
                    <a:pt x="237490" y="85879"/>
                    <a:pt x="56883" y="85879"/>
                  </a:cubicBezTo>
                  <a:cubicBezTo>
                    <a:pt x="19962" y="85879"/>
                    <a:pt x="-2304" y="69036"/>
                    <a:pt x="360" y="41916"/>
                  </a:cubicBezTo>
                  <a:cubicBezTo>
                    <a:pt x="3595" y="9467"/>
                    <a:pt x="25672" y="-49"/>
                    <a:pt x="55741" y="142"/>
                  </a:cubicBezTo>
                  <a:cubicBezTo>
                    <a:pt x="146330" y="808"/>
                    <a:pt x="236633" y="427"/>
                    <a:pt x="326937" y="427"/>
                  </a:cubicBezTo>
                  <a:close/>
                </a:path>
              </a:pathLst>
            </a:custGeom>
            <a:grpFill/>
            <a:ln w="9497"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898C2198-3B44-FB45-80B6-033A97A97BEF}"/>
                </a:ext>
              </a:extLst>
            </p:cNvPr>
            <p:cNvSpPr/>
            <p:nvPr/>
          </p:nvSpPr>
          <p:spPr>
            <a:xfrm>
              <a:off x="3377718" y="2908729"/>
              <a:ext cx="279474" cy="206098"/>
            </a:xfrm>
            <a:custGeom>
              <a:avLst/>
              <a:gdLst>
                <a:gd name="connsiteX0" fmla="*/ 104220 w 279474"/>
                <a:gd name="connsiteY0" fmla="*/ 110186 h 206098"/>
                <a:gd name="connsiteX1" fmla="*/ 198806 w 279474"/>
                <a:gd name="connsiteY1" fmla="*/ 20167 h 206098"/>
                <a:gd name="connsiteX2" fmla="*/ 266938 w 279474"/>
                <a:gd name="connsiteY2" fmla="*/ 13601 h 206098"/>
                <a:gd name="connsiteX3" fmla="*/ 258088 w 279474"/>
                <a:gd name="connsiteY3" fmla="*/ 81544 h 206098"/>
                <a:gd name="connsiteX4" fmla="*/ 147517 w 279474"/>
                <a:gd name="connsiteY4" fmla="*/ 186978 h 206098"/>
                <a:gd name="connsiteX5" fmla="*/ 74056 w 279474"/>
                <a:gd name="connsiteY5" fmla="*/ 186312 h 206098"/>
                <a:gd name="connsiteX6" fmla="*/ 18770 w 279474"/>
                <a:gd name="connsiteY6" fmla="*/ 131216 h 206098"/>
                <a:gd name="connsiteX7" fmla="*/ 12299 w 279474"/>
                <a:gd name="connsiteY7" fmla="*/ 65176 h 206098"/>
                <a:gd name="connsiteX8" fmla="*/ 80051 w 279474"/>
                <a:gd name="connsiteY8" fmla="*/ 72218 h 206098"/>
                <a:gd name="connsiteX9" fmla="*/ 104220 w 279474"/>
                <a:gd name="connsiteY9" fmla="*/ 110186 h 2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74" h="206098">
                  <a:moveTo>
                    <a:pt x="104220" y="110186"/>
                  </a:moveTo>
                  <a:cubicBezTo>
                    <a:pt x="142283" y="73836"/>
                    <a:pt x="170830" y="46811"/>
                    <a:pt x="198806" y="20167"/>
                  </a:cubicBezTo>
                  <a:cubicBezTo>
                    <a:pt x="224974" y="-4288"/>
                    <a:pt x="247716" y="-6192"/>
                    <a:pt x="266938" y="13601"/>
                  </a:cubicBezTo>
                  <a:cubicBezTo>
                    <a:pt x="286159" y="33394"/>
                    <a:pt x="283781" y="56422"/>
                    <a:pt x="258088" y="81544"/>
                  </a:cubicBezTo>
                  <a:cubicBezTo>
                    <a:pt x="221643" y="117132"/>
                    <a:pt x="184913" y="152341"/>
                    <a:pt x="147517" y="186978"/>
                  </a:cubicBezTo>
                  <a:cubicBezTo>
                    <a:pt x="119445" y="212956"/>
                    <a:pt x="101461" y="212575"/>
                    <a:pt x="74056" y="186312"/>
                  </a:cubicBezTo>
                  <a:cubicBezTo>
                    <a:pt x="55025" y="168327"/>
                    <a:pt x="37326" y="149486"/>
                    <a:pt x="18770" y="131216"/>
                  </a:cubicBezTo>
                  <a:cubicBezTo>
                    <a:pt x="-1784" y="110852"/>
                    <a:pt x="-7303" y="88395"/>
                    <a:pt x="12299" y="65176"/>
                  </a:cubicBezTo>
                  <a:cubicBezTo>
                    <a:pt x="29523" y="44813"/>
                    <a:pt x="56071" y="47477"/>
                    <a:pt x="80051" y="72218"/>
                  </a:cubicBezTo>
                  <a:cubicBezTo>
                    <a:pt x="89345" y="84042"/>
                    <a:pt x="97442" y="96760"/>
                    <a:pt x="104220" y="110186"/>
                  </a:cubicBezTo>
                  <a:close/>
                </a:path>
              </a:pathLst>
            </a:custGeom>
            <a:grpFill/>
            <a:ln w="9497"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B5751113-593C-4946-970D-F7CF24352795}"/>
                </a:ext>
              </a:extLst>
            </p:cNvPr>
            <p:cNvSpPr/>
            <p:nvPr/>
          </p:nvSpPr>
          <p:spPr>
            <a:xfrm>
              <a:off x="3377203" y="3622226"/>
              <a:ext cx="280343" cy="205665"/>
            </a:xfrm>
            <a:custGeom>
              <a:avLst/>
              <a:gdLst>
                <a:gd name="connsiteX0" fmla="*/ 106638 w 280343"/>
                <a:gd name="connsiteY0" fmla="*/ 108656 h 205665"/>
                <a:gd name="connsiteX1" fmla="*/ 200558 w 280343"/>
                <a:gd name="connsiteY1" fmla="*/ 18828 h 205665"/>
                <a:gd name="connsiteX2" fmla="*/ 266215 w 280343"/>
                <a:gd name="connsiteY2" fmla="*/ 12833 h 205665"/>
                <a:gd name="connsiteX3" fmla="*/ 259650 w 280343"/>
                <a:gd name="connsiteY3" fmla="*/ 80585 h 205665"/>
                <a:gd name="connsiteX4" fmla="*/ 146794 w 280343"/>
                <a:gd name="connsiteY4" fmla="*/ 188684 h 205665"/>
                <a:gd name="connsiteX5" fmla="*/ 75522 w 280343"/>
                <a:gd name="connsiteY5" fmla="*/ 187732 h 205665"/>
                <a:gd name="connsiteX6" fmla="*/ 17857 w 280343"/>
                <a:gd name="connsiteY6" fmla="*/ 129876 h 205665"/>
                <a:gd name="connsiteX7" fmla="*/ 14337 w 280343"/>
                <a:gd name="connsiteY7" fmla="*/ 64313 h 205665"/>
                <a:gd name="connsiteX8" fmla="*/ 76949 w 280343"/>
                <a:gd name="connsiteY8" fmla="*/ 68690 h 205665"/>
                <a:gd name="connsiteX9" fmla="*/ 106638 w 280343"/>
                <a:gd name="connsiteY9" fmla="*/ 108656 h 20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343" h="205665">
                  <a:moveTo>
                    <a:pt x="106638" y="108656"/>
                  </a:moveTo>
                  <a:cubicBezTo>
                    <a:pt x="144225" y="72782"/>
                    <a:pt x="172582" y="46043"/>
                    <a:pt x="200558" y="18828"/>
                  </a:cubicBezTo>
                  <a:cubicBezTo>
                    <a:pt x="221016" y="-1060"/>
                    <a:pt x="242807" y="-8102"/>
                    <a:pt x="266215" y="12833"/>
                  </a:cubicBezTo>
                  <a:cubicBezTo>
                    <a:pt x="287055" y="31864"/>
                    <a:pt x="285247" y="55939"/>
                    <a:pt x="259650" y="80585"/>
                  </a:cubicBezTo>
                  <a:cubicBezTo>
                    <a:pt x="222444" y="117030"/>
                    <a:pt x="184381" y="152619"/>
                    <a:pt x="146794" y="188684"/>
                  </a:cubicBezTo>
                  <a:cubicBezTo>
                    <a:pt x="122625" y="211902"/>
                    <a:pt x="99216" y="211426"/>
                    <a:pt x="75522" y="187732"/>
                  </a:cubicBezTo>
                  <a:cubicBezTo>
                    <a:pt x="56491" y="168701"/>
                    <a:pt x="37460" y="149669"/>
                    <a:pt x="17857" y="129876"/>
                  </a:cubicBezTo>
                  <a:cubicBezTo>
                    <a:pt x="-2696" y="109037"/>
                    <a:pt x="-7264" y="85343"/>
                    <a:pt x="14337" y="64313"/>
                  </a:cubicBezTo>
                  <a:cubicBezTo>
                    <a:pt x="35937" y="43283"/>
                    <a:pt x="58013" y="48517"/>
                    <a:pt x="76949" y="68690"/>
                  </a:cubicBezTo>
                  <a:cubicBezTo>
                    <a:pt x="87597" y="81437"/>
                    <a:pt x="97509" y="94781"/>
                    <a:pt x="106638" y="108656"/>
                  </a:cubicBezTo>
                  <a:close/>
                </a:path>
              </a:pathLst>
            </a:custGeom>
            <a:grpFill/>
            <a:ln w="9497"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348B729F-76B2-1A40-A7CB-A78CEAA252BB}"/>
                </a:ext>
              </a:extLst>
            </p:cNvPr>
            <p:cNvSpPr/>
            <p:nvPr/>
          </p:nvSpPr>
          <p:spPr>
            <a:xfrm>
              <a:off x="3376933" y="4335907"/>
              <a:ext cx="280613" cy="205666"/>
            </a:xfrm>
            <a:custGeom>
              <a:avLst/>
              <a:gdLst>
                <a:gd name="connsiteX0" fmla="*/ 107003 w 280613"/>
                <a:gd name="connsiteY0" fmla="*/ 108561 h 205666"/>
                <a:gd name="connsiteX1" fmla="*/ 200827 w 280613"/>
                <a:gd name="connsiteY1" fmla="*/ 18828 h 205666"/>
                <a:gd name="connsiteX2" fmla="*/ 266485 w 280613"/>
                <a:gd name="connsiteY2" fmla="*/ 12833 h 205666"/>
                <a:gd name="connsiteX3" fmla="*/ 259920 w 280613"/>
                <a:gd name="connsiteY3" fmla="*/ 80585 h 205666"/>
                <a:gd name="connsiteX4" fmla="*/ 147064 w 280613"/>
                <a:gd name="connsiteY4" fmla="*/ 188684 h 205666"/>
                <a:gd name="connsiteX5" fmla="*/ 75792 w 280613"/>
                <a:gd name="connsiteY5" fmla="*/ 187732 h 205666"/>
                <a:gd name="connsiteX6" fmla="*/ 15653 w 280613"/>
                <a:gd name="connsiteY6" fmla="*/ 127212 h 205666"/>
                <a:gd name="connsiteX7" fmla="*/ 14511 w 280613"/>
                <a:gd name="connsiteY7" fmla="*/ 64218 h 205666"/>
                <a:gd name="connsiteX8" fmla="*/ 74650 w 280613"/>
                <a:gd name="connsiteY8" fmla="*/ 66311 h 205666"/>
                <a:gd name="connsiteX9" fmla="*/ 107003 w 280613"/>
                <a:gd name="connsiteY9" fmla="*/ 108561 h 20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613" h="205666">
                  <a:moveTo>
                    <a:pt x="107003" y="108561"/>
                  </a:moveTo>
                  <a:cubicBezTo>
                    <a:pt x="144495" y="72782"/>
                    <a:pt x="172852" y="46043"/>
                    <a:pt x="200827" y="18828"/>
                  </a:cubicBezTo>
                  <a:cubicBezTo>
                    <a:pt x="221381" y="-1060"/>
                    <a:pt x="243077" y="-8102"/>
                    <a:pt x="266485" y="12833"/>
                  </a:cubicBezTo>
                  <a:cubicBezTo>
                    <a:pt x="287325" y="31864"/>
                    <a:pt x="285517" y="55939"/>
                    <a:pt x="259920" y="80585"/>
                  </a:cubicBezTo>
                  <a:cubicBezTo>
                    <a:pt x="222713" y="117125"/>
                    <a:pt x="184651" y="152619"/>
                    <a:pt x="147064" y="188684"/>
                  </a:cubicBezTo>
                  <a:cubicBezTo>
                    <a:pt x="122799" y="211997"/>
                    <a:pt x="99486" y="211331"/>
                    <a:pt x="75792" y="187732"/>
                  </a:cubicBezTo>
                  <a:cubicBezTo>
                    <a:pt x="55714" y="167559"/>
                    <a:pt x="35160" y="147956"/>
                    <a:pt x="15653" y="127212"/>
                  </a:cubicBezTo>
                  <a:cubicBezTo>
                    <a:pt x="-3854" y="106468"/>
                    <a:pt x="-5757" y="83820"/>
                    <a:pt x="14511" y="64218"/>
                  </a:cubicBezTo>
                  <a:cubicBezTo>
                    <a:pt x="34780" y="44615"/>
                    <a:pt x="56190" y="47851"/>
                    <a:pt x="74650" y="66311"/>
                  </a:cubicBezTo>
                  <a:cubicBezTo>
                    <a:pt x="86355" y="79665"/>
                    <a:pt x="97163" y="93780"/>
                    <a:pt x="107003" y="108561"/>
                  </a:cubicBezTo>
                  <a:close/>
                </a:path>
              </a:pathLst>
            </a:custGeom>
            <a:grpFill/>
            <a:ln w="9497" cap="flat">
              <a:noFill/>
              <a:prstDash val="solid"/>
              <a:miter/>
            </a:ln>
          </p:spPr>
          <p:txBody>
            <a:bodyPr rtlCol="0" anchor="ctr"/>
            <a:lstStyle/>
            <a:p>
              <a:endParaRPr lang="en-RO"/>
            </a:p>
          </p:txBody>
        </p:sp>
      </p:grpSp>
    </p:spTree>
    <p:extLst>
      <p:ext uri="{BB962C8B-B14F-4D97-AF65-F5344CB8AC3E}">
        <p14:creationId xmlns:p14="http://schemas.microsoft.com/office/powerpoint/2010/main" val="3835030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7C8CECED-FFE7-D644-8B27-587EF1B0D5F5}"/>
              </a:ext>
            </a:extLst>
          </p:cNvPr>
          <p:cNvSpPr/>
          <p:nvPr/>
        </p:nvSpPr>
        <p:spPr>
          <a:xfrm>
            <a:off x="0" y="1588168"/>
            <a:ext cx="9144001" cy="4793582"/>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0" name="Rounded Rectangle 49">
            <a:extLst>
              <a:ext uri="{FF2B5EF4-FFF2-40B4-BE49-F238E27FC236}">
                <a16:creationId xmlns:a16="http://schemas.microsoft.com/office/drawing/2014/main" id="{7E3E59BE-3884-C04B-88A3-988C3C0FBB01}"/>
              </a:ext>
            </a:extLst>
          </p:cNvPr>
          <p:cNvSpPr/>
          <p:nvPr/>
        </p:nvSpPr>
        <p:spPr>
          <a:xfrm>
            <a:off x="3090008" y="2058952"/>
            <a:ext cx="4441371" cy="720000"/>
          </a:xfrm>
          <a:prstGeom prst="roundRect">
            <a:avLst>
              <a:gd name="adj" fmla="val 21620"/>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For every 2-3 arguments</a:t>
            </a:r>
          </a:p>
        </p:txBody>
      </p:sp>
      <p:sp>
        <p:nvSpPr>
          <p:cNvPr id="46" name="Rounded Rectangle 45">
            <a:extLst>
              <a:ext uri="{FF2B5EF4-FFF2-40B4-BE49-F238E27FC236}">
                <a16:creationId xmlns:a16="http://schemas.microsoft.com/office/drawing/2014/main" id="{77688C1E-C985-7F45-B426-E96C8EA6FFD2}"/>
              </a:ext>
            </a:extLst>
          </p:cNvPr>
          <p:cNvSpPr/>
          <p:nvPr/>
        </p:nvSpPr>
        <p:spPr>
          <a:xfrm>
            <a:off x="1612621" y="1961826"/>
            <a:ext cx="1928932" cy="914250"/>
          </a:xfrm>
          <a:prstGeom prst="roundRect">
            <a:avLst>
              <a:gd name="adj" fmla="val 15723"/>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GB" sz="1600" b="1">
                <a:latin typeface="Arial" panose="020B0604020202020204" pitchFamily="34" charset="0"/>
                <a:cs typeface="Arial" panose="020B0604020202020204" pitchFamily="34" charset="0"/>
              </a:rPr>
              <a:t>The problem</a:t>
            </a:r>
            <a:endParaRPr lang="en-RO" sz="1600" b="1">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5723CE48-8830-7449-BC56-85FB57007A39}"/>
              </a:ext>
            </a:extLst>
          </p:cNvPr>
          <p:cNvSpPr txBox="1"/>
          <p:nvPr/>
        </p:nvSpPr>
        <p:spPr>
          <a:xfrm>
            <a:off x="3893699" y="2172731"/>
            <a:ext cx="348695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err="1">
                <a:solidFill>
                  <a:schemeClr val="tx1"/>
                </a:solidFill>
              </a:rPr>
              <a:t>Facts, data, </a:t>
            </a:r>
          </a:p>
          <a:p>
            <a:pPr marL="285750" indent="-285750">
              <a:buFont typeface="Arial" panose="020B0604020202020204" pitchFamily="34" charset="0"/>
              <a:buChar char="•"/>
            </a:pPr>
            <a:r>
              <a:rPr lang="en-GB" sz="1600" dirty="0" err="1">
                <a:solidFill>
                  <a:schemeClr val="tx1"/>
                </a:solidFill>
              </a:rPr>
              <a:t>So, what?</a:t>
            </a:r>
          </a:p>
        </p:txBody>
      </p:sp>
      <p:sp>
        <p:nvSpPr>
          <p:cNvPr id="52" name="Rounded Rectangle 51">
            <a:extLst>
              <a:ext uri="{FF2B5EF4-FFF2-40B4-BE49-F238E27FC236}">
                <a16:creationId xmlns:a16="http://schemas.microsoft.com/office/drawing/2014/main" id="{859F16A0-B663-7548-8590-17FCC8D5C655}"/>
              </a:ext>
            </a:extLst>
          </p:cNvPr>
          <p:cNvSpPr/>
          <p:nvPr/>
        </p:nvSpPr>
        <p:spPr>
          <a:xfrm>
            <a:off x="3090008" y="3114029"/>
            <a:ext cx="4441371" cy="720000"/>
          </a:xfrm>
          <a:prstGeom prst="roundRect">
            <a:avLst>
              <a:gd name="adj" fmla="val 21620"/>
            </a:avLst>
          </a:prstGeom>
          <a:solidFill>
            <a:srgbClr val="A3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3" name="Rounded Rectangle 52">
            <a:extLst>
              <a:ext uri="{FF2B5EF4-FFF2-40B4-BE49-F238E27FC236}">
                <a16:creationId xmlns:a16="http://schemas.microsoft.com/office/drawing/2014/main" id="{518A6175-04AE-7D4A-9FE6-3BB374161871}"/>
              </a:ext>
            </a:extLst>
          </p:cNvPr>
          <p:cNvSpPr/>
          <p:nvPr/>
        </p:nvSpPr>
        <p:spPr>
          <a:xfrm>
            <a:off x="1612621" y="3016903"/>
            <a:ext cx="1928932" cy="914250"/>
          </a:xfrm>
          <a:prstGeom prst="roundRect">
            <a:avLst>
              <a:gd name="adj" fmla="val 15723"/>
            </a:avLst>
          </a:prstGeom>
          <a:solidFill>
            <a:srgbClr val="00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GB" sz="1600" b="1">
                <a:latin typeface="Arial" panose="020B0604020202020204" pitchFamily="34" charset="0"/>
                <a:cs typeface="Arial" panose="020B0604020202020204" pitchFamily="34" charset="0"/>
              </a:rPr>
              <a:t>The solution</a:t>
            </a:r>
            <a:endParaRPr lang="en-RO" sz="1600" b="1">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4C2C99C2-E61D-F949-930C-2C15B041CF92}"/>
              </a:ext>
            </a:extLst>
          </p:cNvPr>
          <p:cNvSpPr txBox="1"/>
          <p:nvPr/>
        </p:nvSpPr>
        <p:spPr>
          <a:xfrm>
            <a:off x="3893699" y="3227808"/>
            <a:ext cx="348695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err="1">
                <a:solidFill>
                  <a:schemeClr val="tx1"/>
                </a:solidFill>
              </a:rPr>
              <a:t>What should we do?</a:t>
            </a:r>
          </a:p>
          <a:p>
            <a:pPr marL="285750" indent="-285750">
              <a:buFont typeface="Arial" panose="020B0604020202020204" pitchFamily="34" charset="0"/>
              <a:buChar char="•"/>
            </a:pPr>
            <a:r>
              <a:rPr lang="en-GB" sz="1600" dirty="0" err="1">
                <a:solidFill>
                  <a:schemeClr val="tx1"/>
                </a:solidFill>
              </a:rPr>
              <a:t>Specific actions</a:t>
            </a:r>
          </a:p>
        </p:txBody>
      </p:sp>
      <p:sp>
        <p:nvSpPr>
          <p:cNvPr id="55" name="Rounded Rectangle 54">
            <a:extLst>
              <a:ext uri="{FF2B5EF4-FFF2-40B4-BE49-F238E27FC236}">
                <a16:creationId xmlns:a16="http://schemas.microsoft.com/office/drawing/2014/main" id="{929AC488-7A47-F04B-B9CF-8EB645FCDF95}"/>
              </a:ext>
            </a:extLst>
          </p:cNvPr>
          <p:cNvSpPr/>
          <p:nvPr/>
        </p:nvSpPr>
        <p:spPr>
          <a:xfrm>
            <a:off x="3090008" y="4166845"/>
            <a:ext cx="4441371" cy="720000"/>
          </a:xfrm>
          <a:prstGeom prst="roundRect">
            <a:avLst>
              <a:gd name="adj" fmla="val 21620"/>
            </a:avLst>
          </a:prstGeom>
          <a:solidFill>
            <a:srgbClr val="B7C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Rounded Rectangle 55">
            <a:extLst>
              <a:ext uri="{FF2B5EF4-FFF2-40B4-BE49-F238E27FC236}">
                <a16:creationId xmlns:a16="http://schemas.microsoft.com/office/drawing/2014/main" id="{9B85262C-A2EB-FB4D-995F-8F2AC60AA17E}"/>
              </a:ext>
            </a:extLst>
          </p:cNvPr>
          <p:cNvSpPr/>
          <p:nvPr/>
        </p:nvSpPr>
        <p:spPr>
          <a:xfrm>
            <a:off x="1612621" y="4069719"/>
            <a:ext cx="1928932" cy="914250"/>
          </a:xfrm>
          <a:prstGeom prst="roundRect">
            <a:avLst>
              <a:gd name="adj" fmla="val 15723"/>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GB" sz="1600" b="1">
                <a:latin typeface="Arial" panose="020B0604020202020204" pitchFamily="34" charset="0"/>
                <a:cs typeface="Arial" panose="020B0604020202020204" pitchFamily="34" charset="0"/>
              </a:rPr>
              <a:t>The response</a:t>
            </a:r>
            <a:endParaRPr lang="en-RO" sz="1600" b="1">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A8ED4898-2E59-A94C-AC34-F18F9382DFEA}"/>
              </a:ext>
            </a:extLst>
          </p:cNvPr>
          <p:cNvSpPr txBox="1"/>
          <p:nvPr/>
        </p:nvSpPr>
        <p:spPr>
          <a:xfrm>
            <a:off x="3893699" y="4280624"/>
            <a:ext cx="348695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err="1">
                <a:solidFill>
                  <a:schemeClr val="tx1"/>
                </a:solidFill>
              </a:rPr>
              <a:t>What is PAHO doing? </a:t>
            </a:r>
          </a:p>
          <a:p>
            <a:pPr marL="285750" indent="-285750">
              <a:buFont typeface="Arial" panose="020B0604020202020204" pitchFamily="34" charset="0"/>
              <a:buChar char="•"/>
            </a:pPr>
            <a:r>
              <a:rPr lang="en-GB" sz="1600" dirty="0" err="1">
                <a:solidFill>
                  <a:schemeClr val="tx1"/>
                </a:solidFill>
              </a:rPr>
              <a:t>What should others do?</a:t>
            </a:r>
          </a:p>
        </p:txBody>
      </p:sp>
      <p:sp>
        <p:nvSpPr>
          <p:cNvPr id="58" name="Rounded Rectangle 57">
            <a:extLst>
              <a:ext uri="{FF2B5EF4-FFF2-40B4-BE49-F238E27FC236}">
                <a16:creationId xmlns:a16="http://schemas.microsoft.com/office/drawing/2014/main" id="{04B6917D-722E-DF48-B4D9-08C6AAE36A21}"/>
              </a:ext>
            </a:extLst>
          </p:cNvPr>
          <p:cNvSpPr/>
          <p:nvPr/>
        </p:nvSpPr>
        <p:spPr>
          <a:xfrm>
            <a:off x="1612621" y="5122535"/>
            <a:ext cx="5918758" cy="914250"/>
          </a:xfrm>
          <a:prstGeom prst="roundRect">
            <a:avLst>
              <a:gd name="adj" fmla="val 15723"/>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2400" b="1">
                <a:solidFill>
                  <a:schemeClr val="tx1">
                    <a:lumMod val="85000"/>
                    <a:lumOff val="15000"/>
                  </a:schemeClr>
                </a:solidFill>
                <a:latin typeface="Arial" panose="020B0604020202020204" pitchFamily="34" charset="0"/>
                <a:cs typeface="Arial" panose="020B0604020202020204" pitchFamily="34" charset="0"/>
              </a:rPr>
              <a:t>Call to action</a:t>
            </a:r>
            <a:endParaRPr lang="en-RO" sz="2400" b="1">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454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5286C-375C-E543-B59C-D5AF02F80871}"/>
              </a:ext>
            </a:extLst>
          </p:cNvPr>
          <p:cNvSpPr txBox="1"/>
          <p:nvPr/>
        </p:nvSpPr>
        <p:spPr>
          <a:xfrm>
            <a:off x="431801" y="379681"/>
            <a:ext cx="6578916"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Develop messages in emergencies</a:t>
            </a:r>
          </a:p>
        </p:txBody>
      </p:sp>
      <p:sp>
        <p:nvSpPr>
          <p:cNvPr id="28" name="Rounded Rectangle 27">
            <a:extLst>
              <a:ext uri="{FF2B5EF4-FFF2-40B4-BE49-F238E27FC236}">
                <a16:creationId xmlns:a16="http://schemas.microsoft.com/office/drawing/2014/main" id="{CF55463F-C167-FD42-94A7-F85D06F48396}"/>
              </a:ext>
            </a:extLst>
          </p:cNvPr>
          <p:cNvSpPr/>
          <p:nvPr/>
        </p:nvSpPr>
        <p:spPr>
          <a:xfrm>
            <a:off x="431800" y="2418798"/>
            <a:ext cx="1584000" cy="3740842"/>
          </a:xfrm>
          <a:prstGeom prst="roundRect">
            <a:avLst>
              <a:gd name="adj" fmla="val 9494"/>
            </a:avLst>
          </a:prstGeom>
          <a:solidFill>
            <a:srgbClr val="C9D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Google Shape;140;p4">
            <a:extLst>
              <a:ext uri="{FF2B5EF4-FFF2-40B4-BE49-F238E27FC236}">
                <a16:creationId xmlns:a16="http://schemas.microsoft.com/office/drawing/2014/main" id="{0C7444A5-D607-2544-BAB1-7DE07418E173}"/>
              </a:ext>
            </a:extLst>
          </p:cNvPr>
          <p:cNvSpPr>
            <a:spLocks noChangeAspect="1"/>
          </p:cNvSpPr>
          <p:nvPr/>
        </p:nvSpPr>
        <p:spPr>
          <a:xfrm>
            <a:off x="791800"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Rounded Rectangle 29">
            <a:extLst>
              <a:ext uri="{FF2B5EF4-FFF2-40B4-BE49-F238E27FC236}">
                <a16:creationId xmlns:a16="http://schemas.microsoft.com/office/drawing/2014/main" id="{E3EA7C09-CE40-D64C-8D74-C96839FFC41B}"/>
              </a:ext>
            </a:extLst>
          </p:cNvPr>
          <p:cNvSpPr/>
          <p:nvPr/>
        </p:nvSpPr>
        <p:spPr>
          <a:xfrm>
            <a:off x="2096772" y="2418798"/>
            <a:ext cx="1584000" cy="3740842"/>
          </a:xfrm>
          <a:prstGeom prst="roundRect">
            <a:avLst>
              <a:gd name="adj" fmla="val 949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1A6B4DCA-E70C-6A46-89ED-CC0DAC17B968}"/>
              </a:ext>
            </a:extLst>
          </p:cNvPr>
          <p:cNvSpPr/>
          <p:nvPr/>
        </p:nvSpPr>
        <p:spPr>
          <a:xfrm>
            <a:off x="3761744" y="2418798"/>
            <a:ext cx="1584000" cy="3740842"/>
          </a:xfrm>
          <a:prstGeom prst="roundRect">
            <a:avLst>
              <a:gd name="adj" fmla="val 949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4527EDF4-9D04-CD40-A9E8-89C340C0BF9C}"/>
              </a:ext>
            </a:extLst>
          </p:cNvPr>
          <p:cNvSpPr/>
          <p:nvPr/>
        </p:nvSpPr>
        <p:spPr>
          <a:xfrm>
            <a:off x="5426716" y="2418798"/>
            <a:ext cx="1584000" cy="3740842"/>
          </a:xfrm>
          <a:prstGeom prst="roundRect">
            <a:avLst>
              <a:gd name="adj" fmla="val 949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948DA45B-DB1E-1F46-870F-FAB6E35FFB2C}"/>
              </a:ext>
            </a:extLst>
          </p:cNvPr>
          <p:cNvSpPr/>
          <p:nvPr/>
        </p:nvSpPr>
        <p:spPr>
          <a:xfrm>
            <a:off x="7091688" y="2418798"/>
            <a:ext cx="1584000" cy="3740842"/>
          </a:xfrm>
          <a:prstGeom prst="roundRect">
            <a:avLst>
              <a:gd name="adj" fmla="val 9494"/>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Google Shape;140;p4">
            <a:extLst>
              <a:ext uri="{FF2B5EF4-FFF2-40B4-BE49-F238E27FC236}">
                <a16:creationId xmlns:a16="http://schemas.microsoft.com/office/drawing/2014/main" id="{0D4C22E1-1E61-3744-9D8D-39DEA2C091E8}"/>
              </a:ext>
            </a:extLst>
          </p:cNvPr>
          <p:cNvSpPr>
            <a:spLocks noChangeAspect="1"/>
          </p:cNvSpPr>
          <p:nvPr/>
        </p:nvSpPr>
        <p:spPr>
          <a:xfrm>
            <a:off x="2456772"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p4">
            <a:extLst>
              <a:ext uri="{FF2B5EF4-FFF2-40B4-BE49-F238E27FC236}">
                <a16:creationId xmlns:a16="http://schemas.microsoft.com/office/drawing/2014/main" id="{DC5CFBC9-5635-8B45-8315-7C3F805709CB}"/>
              </a:ext>
            </a:extLst>
          </p:cNvPr>
          <p:cNvSpPr>
            <a:spLocks noChangeAspect="1"/>
          </p:cNvSpPr>
          <p:nvPr/>
        </p:nvSpPr>
        <p:spPr>
          <a:xfrm>
            <a:off x="4121744"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0;p4">
            <a:extLst>
              <a:ext uri="{FF2B5EF4-FFF2-40B4-BE49-F238E27FC236}">
                <a16:creationId xmlns:a16="http://schemas.microsoft.com/office/drawing/2014/main" id="{9EC2DEAC-FCA2-A243-9B0B-2291F3F61978}"/>
              </a:ext>
            </a:extLst>
          </p:cNvPr>
          <p:cNvSpPr>
            <a:spLocks noChangeAspect="1"/>
          </p:cNvSpPr>
          <p:nvPr/>
        </p:nvSpPr>
        <p:spPr>
          <a:xfrm>
            <a:off x="5786716"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p4">
            <a:extLst>
              <a:ext uri="{FF2B5EF4-FFF2-40B4-BE49-F238E27FC236}">
                <a16:creationId xmlns:a16="http://schemas.microsoft.com/office/drawing/2014/main" id="{5CB8FE70-A991-494A-A6B6-52C0DB8BF13E}"/>
              </a:ext>
            </a:extLst>
          </p:cNvPr>
          <p:cNvSpPr>
            <a:spLocks noChangeAspect="1"/>
          </p:cNvSpPr>
          <p:nvPr/>
        </p:nvSpPr>
        <p:spPr>
          <a:xfrm>
            <a:off x="7451688" y="19867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TextBox 43">
            <a:extLst>
              <a:ext uri="{FF2B5EF4-FFF2-40B4-BE49-F238E27FC236}">
                <a16:creationId xmlns:a16="http://schemas.microsoft.com/office/drawing/2014/main" id="{501C821F-1528-B74F-85C1-4273FA3C0FD4}"/>
              </a:ext>
            </a:extLst>
          </p:cNvPr>
          <p:cNvSpPr txBox="1"/>
          <p:nvPr/>
        </p:nvSpPr>
        <p:spPr>
          <a:xfrm>
            <a:off x="677502" y="3059453"/>
            <a:ext cx="1234375" cy="1631216"/>
          </a:xfrm>
          <a:prstGeom prst="rect">
            <a:avLst/>
          </a:prstGeom>
          <a:noFill/>
        </p:spPr>
        <p:txBody>
          <a:bodyPr wrap="square" lIns="0" tIns="0" rIns="0" bIns="0" rtlCol="0">
            <a:spAutoFit/>
          </a:bodyPr>
          <a:lstStyle/>
          <a:p>
            <a:r>
              <a:rPr lang="en-GB" dirty="0" err="1">
                <a:solidFill>
                  <a:schemeClr val="tx1"/>
                </a:solidFill>
              </a:rPr>
              <a:t>Can people understand these messages?</a:t>
            </a:r>
          </a:p>
          <a:p>
            <a:endParaRPr lang="en-GB" dirty="0" err="1">
              <a:solidFill>
                <a:schemeClr val="tx1"/>
              </a:solidFill>
            </a:endParaRPr>
          </a:p>
          <a:p>
            <a:pPr marL="142875" indent="-142875"/>
            <a:r>
              <a:rPr lang="en-GB" sz="1200" dirty="0" err="1">
                <a:solidFill>
                  <a:schemeClr val="tx1"/>
                </a:solidFill>
              </a:rPr>
              <a:t>– Avoid jargon and technical language</a:t>
            </a:r>
          </a:p>
        </p:txBody>
      </p:sp>
      <p:sp>
        <p:nvSpPr>
          <p:cNvPr id="46" name="TextBox 45">
            <a:extLst>
              <a:ext uri="{FF2B5EF4-FFF2-40B4-BE49-F238E27FC236}">
                <a16:creationId xmlns:a16="http://schemas.microsoft.com/office/drawing/2014/main" id="{FA9A5842-FE6C-A74D-B825-52F33CC3B0C3}"/>
              </a:ext>
            </a:extLst>
          </p:cNvPr>
          <p:cNvSpPr txBox="1"/>
          <p:nvPr/>
        </p:nvSpPr>
        <p:spPr>
          <a:xfrm>
            <a:off x="2369986" y="3059453"/>
            <a:ext cx="1116792" cy="2954655"/>
          </a:xfrm>
          <a:prstGeom prst="rect">
            <a:avLst/>
          </a:prstGeom>
          <a:noFill/>
        </p:spPr>
        <p:txBody>
          <a:bodyPr wrap="square" lIns="0" tIns="0" rIns="0" bIns="0" rtlCol="0">
            <a:spAutoFit/>
          </a:bodyPr>
          <a:lstStyle/>
          <a:p>
            <a:r>
              <a:rPr lang="en-GB" dirty="0" err="1">
                <a:solidFill>
                  <a:schemeClr val="tx1"/>
                </a:solidFill>
              </a:rPr>
              <a:t>Are these messages complete, honest, and open?</a:t>
            </a:r>
          </a:p>
          <a:p>
            <a:endParaRPr lang="en-GB" dirty="0" err="1">
              <a:solidFill>
                <a:schemeClr val="tx1"/>
              </a:solidFill>
            </a:endParaRPr>
          </a:p>
          <a:p>
            <a:pPr marL="142875" indent="-142875"/>
            <a:r>
              <a:rPr lang="en-GB" sz="1200" dirty="0" err="1">
                <a:solidFill>
                  <a:schemeClr val="tx1"/>
                </a:solidFill>
              </a:rPr>
              <a:t>– They recognize what is uncertain, errors, and what we do not know</a:t>
            </a:r>
          </a:p>
          <a:p>
            <a:pPr marL="142875" indent="-142875"/>
            <a:r>
              <a:rPr lang="en-GB" sz="1200" dirty="0" err="1">
                <a:solidFill>
                  <a:schemeClr val="tx1"/>
                </a:solidFill>
              </a:rPr>
              <a:t>– They do not speculate</a:t>
            </a:r>
          </a:p>
        </p:txBody>
      </p:sp>
      <p:sp>
        <p:nvSpPr>
          <p:cNvPr id="48" name="TextBox 47">
            <a:extLst>
              <a:ext uri="{FF2B5EF4-FFF2-40B4-BE49-F238E27FC236}">
                <a16:creationId xmlns:a16="http://schemas.microsoft.com/office/drawing/2014/main" id="{B3DC4915-92E8-1B47-BF85-B6FD54899BD9}"/>
              </a:ext>
            </a:extLst>
          </p:cNvPr>
          <p:cNvSpPr txBox="1"/>
          <p:nvPr/>
        </p:nvSpPr>
        <p:spPr>
          <a:xfrm>
            <a:off x="3973382" y="3059453"/>
            <a:ext cx="1271856" cy="1631216"/>
          </a:xfrm>
          <a:prstGeom prst="rect">
            <a:avLst/>
          </a:prstGeom>
          <a:noFill/>
        </p:spPr>
        <p:txBody>
          <a:bodyPr wrap="square" lIns="0" tIns="0" rIns="0" bIns="0" rtlCol="0">
            <a:spAutoFit/>
          </a:bodyPr>
          <a:lstStyle/>
          <a:p>
            <a:r>
              <a:rPr lang="en-GB" dirty="0" err="1">
                <a:solidFill>
                  <a:schemeClr val="tx1"/>
                </a:solidFill>
              </a:rPr>
              <a:t>Are these messages respectful of concerns?</a:t>
            </a:r>
          </a:p>
          <a:p>
            <a:endParaRPr lang="en-GB" dirty="0" err="1">
              <a:solidFill>
                <a:schemeClr val="tx1"/>
              </a:solidFill>
            </a:endParaRPr>
          </a:p>
          <a:p>
            <a:pPr marL="142875" indent="-142875"/>
            <a:r>
              <a:rPr lang="en-GB" sz="1200" dirty="0" err="1">
                <a:solidFill>
                  <a:schemeClr val="tx1"/>
                </a:solidFill>
              </a:rPr>
              <a:t>– Concerns for health, justice, for the future</a:t>
            </a:r>
          </a:p>
        </p:txBody>
      </p:sp>
      <p:sp>
        <p:nvSpPr>
          <p:cNvPr id="50" name="TextBox 49">
            <a:extLst>
              <a:ext uri="{FF2B5EF4-FFF2-40B4-BE49-F238E27FC236}">
                <a16:creationId xmlns:a16="http://schemas.microsoft.com/office/drawing/2014/main" id="{3FB273DD-A169-3443-A571-D8117B0F0E43}"/>
              </a:ext>
            </a:extLst>
          </p:cNvPr>
          <p:cNvSpPr txBox="1"/>
          <p:nvPr/>
        </p:nvSpPr>
        <p:spPr>
          <a:xfrm>
            <a:off x="5697732" y="3059453"/>
            <a:ext cx="1179459" cy="1077218"/>
          </a:xfrm>
          <a:prstGeom prst="rect">
            <a:avLst/>
          </a:prstGeom>
          <a:noFill/>
        </p:spPr>
        <p:txBody>
          <a:bodyPr wrap="square" lIns="0" tIns="0" rIns="0" bIns="0" rtlCol="0">
            <a:spAutoFit/>
          </a:bodyPr>
          <a:lstStyle/>
          <a:p>
            <a:r>
              <a:rPr lang="en-GB" dirty="0" err="1">
                <a:solidFill>
                  <a:schemeClr val="tx1"/>
                </a:solidFill>
              </a:rPr>
              <a:t>Are these messages sensitive to cultural practices?</a:t>
            </a:r>
            <a:endParaRPr lang="en-GB" b="1" dirty="0" err="1">
              <a:solidFill>
                <a:schemeClr val="tx1"/>
              </a:solidFill>
            </a:endParaRPr>
          </a:p>
        </p:txBody>
      </p:sp>
      <p:sp>
        <p:nvSpPr>
          <p:cNvPr id="54" name="TextBox 53">
            <a:extLst>
              <a:ext uri="{FF2B5EF4-FFF2-40B4-BE49-F238E27FC236}">
                <a16:creationId xmlns:a16="http://schemas.microsoft.com/office/drawing/2014/main" id="{3B59C9AF-9ED7-3D4C-B8CB-A6EFF7B53D9C}"/>
              </a:ext>
            </a:extLst>
          </p:cNvPr>
          <p:cNvSpPr txBox="1"/>
          <p:nvPr/>
        </p:nvSpPr>
        <p:spPr>
          <a:xfrm>
            <a:off x="7337344" y="3059453"/>
            <a:ext cx="1247749" cy="861774"/>
          </a:xfrm>
          <a:prstGeom prst="rect">
            <a:avLst/>
          </a:prstGeom>
          <a:noFill/>
        </p:spPr>
        <p:txBody>
          <a:bodyPr wrap="square" lIns="0" tIns="0" rIns="0" bIns="0" rtlCol="0">
            <a:spAutoFit/>
          </a:bodyPr>
          <a:lstStyle/>
          <a:p>
            <a:r>
              <a:rPr lang="en-GB" dirty="0" err="1">
                <a:solidFill>
                  <a:schemeClr val="tx1"/>
                </a:solidFill>
              </a:rPr>
              <a:t>Do they express empathy with the victims?</a:t>
            </a:r>
          </a:p>
        </p:txBody>
      </p:sp>
      <p:grpSp>
        <p:nvGrpSpPr>
          <p:cNvPr id="55" name="Graphic 43">
            <a:extLst>
              <a:ext uri="{FF2B5EF4-FFF2-40B4-BE49-F238E27FC236}">
                <a16:creationId xmlns:a16="http://schemas.microsoft.com/office/drawing/2014/main" id="{A3149A21-5934-194D-8186-4575C64DD852}"/>
              </a:ext>
            </a:extLst>
          </p:cNvPr>
          <p:cNvGrpSpPr>
            <a:grpSpLocks noChangeAspect="1"/>
          </p:cNvGrpSpPr>
          <p:nvPr/>
        </p:nvGrpSpPr>
        <p:grpSpPr>
          <a:xfrm>
            <a:off x="2661696" y="2184798"/>
            <a:ext cx="466375" cy="468000"/>
            <a:chOff x="2749550" y="1600200"/>
            <a:chExt cx="3644900" cy="3657600"/>
          </a:xfrm>
          <a:solidFill>
            <a:schemeClr val="bg1"/>
          </a:solidFill>
        </p:grpSpPr>
        <p:sp>
          <p:nvSpPr>
            <p:cNvPr id="56" name="Freeform 55">
              <a:extLst>
                <a:ext uri="{FF2B5EF4-FFF2-40B4-BE49-F238E27FC236}">
                  <a16:creationId xmlns:a16="http://schemas.microsoft.com/office/drawing/2014/main" id="{E7E24486-9BB8-ED4F-A0F3-62173227A3D5}"/>
                </a:ext>
              </a:extLst>
            </p:cNvPr>
            <p:cNvSpPr/>
            <p:nvPr/>
          </p:nvSpPr>
          <p:spPr>
            <a:xfrm>
              <a:off x="2749597" y="1600200"/>
              <a:ext cx="3643195" cy="3660344"/>
            </a:xfrm>
            <a:custGeom>
              <a:avLst/>
              <a:gdLst>
                <a:gd name="connsiteX0" fmla="*/ 2091512 w 3643195"/>
                <a:gd name="connsiteY0" fmla="*/ 160 h 3660344"/>
                <a:gd name="connsiteX1" fmla="*/ 2284225 w 3643195"/>
                <a:gd name="connsiteY1" fmla="*/ 160 h 3660344"/>
                <a:gd name="connsiteX2" fmla="*/ 2315440 w 3643195"/>
                <a:gd name="connsiteY2" fmla="*/ 6255 h 3660344"/>
                <a:gd name="connsiteX3" fmla="*/ 2526330 w 3643195"/>
                <a:gd name="connsiteY3" fmla="*/ 39879 h 3660344"/>
                <a:gd name="connsiteX4" fmla="*/ 3633219 w 3643195"/>
                <a:gd name="connsiteY4" fmla="*/ 1617219 h 3660344"/>
                <a:gd name="connsiteX5" fmla="*/ 2831436 w 3643195"/>
                <a:gd name="connsiteY5" fmla="*/ 2761838 h 3660344"/>
                <a:gd name="connsiteX6" fmla="*/ 2761774 w 3643195"/>
                <a:gd name="connsiteY6" fmla="*/ 2831656 h 3660344"/>
                <a:gd name="connsiteX7" fmla="*/ 741090 w 3643195"/>
                <a:gd name="connsiteY7" fmla="*/ 3469736 h 3660344"/>
                <a:gd name="connsiteX8" fmla="*/ 9922 w 3643195"/>
                <a:gd name="connsiteY8" fmla="*/ 2036509 h 3660344"/>
                <a:gd name="connsiteX9" fmla="*/ 809611 w 3643195"/>
                <a:gd name="connsiteY9" fmla="*/ 895795 h 3660344"/>
                <a:gd name="connsiteX10" fmla="*/ 878892 w 3643195"/>
                <a:gd name="connsiteY10" fmla="*/ 825596 h 3660344"/>
                <a:gd name="connsiteX11" fmla="*/ 1874245 w 3643195"/>
                <a:gd name="connsiteY11" fmla="*/ 35878 h 3660344"/>
                <a:gd name="connsiteX12" fmla="*/ 2091512 w 3643195"/>
                <a:gd name="connsiteY12" fmla="*/ 160 h 3660344"/>
                <a:gd name="connsiteX13" fmla="*/ 781156 w 3643195"/>
                <a:gd name="connsiteY13" fmla="*/ 1075246 h 3660344"/>
                <a:gd name="connsiteX14" fmla="*/ 165234 w 3643195"/>
                <a:gd name="connsiteY14" fmla="*/ 2461801 h 3660344"/>
                <a:gd name="connsiteX15" fmla="*/ 1376807 w 3643195"/>
                <a:gd name="connsiteY15" fmla="*/ 3512884 h 3660344"/>
                <a:gd name="connsiteX16" fmla="*/ 2579909 w 3643195"/>
                <a:gd name="connsiteY16" fmla="*/ 2862517 h 3660344"/>
                <a:gd name="connsiteX17" fmla="*/ 1166487 w 3643195"/>
                <a:gd name="connsiteY17" fmla="*/ 2487137 h 3660344"/>
                <a:gd name="connsiteX18" fmla="*/ 781156 w 3643195"/>
                <a:gd name="connsiteY18" fmla="*/ 1075246 h 3660344"/>
                <a:gd name="connsiteX19" fmla="*/ 1307525 w 3643195"/>
                <a:gd name="connsiteY19" fmla="*/ 2439322 h 3660344"/>
                <a:gd name="connsiteX20" fmla="*/ 1556768 w 3643195"/>
                <a:gd name="connsiteY20" fmla="*/ 2606866 h 3660344"/>
                <a:gd name="connsiteX21" fmla="*/ 1616628 w 3643195"/>
                <a:gd name="connsiteY21" fmla="*/ 2599627 h 3660344"/>
                <a:gd name="connsiteX22" fmla="*/ 2559734 w 3643195"/>
                <a:gd name="connsiteY22" fmla="*/ 1654557 h 3660344"/>
                <a:gd name="connsiteX23" fmla="*/ 2574961 w 3643195"/>
                <a:gd name="connsiteY23" fmla="*/ 1525303 h 3660344"/>
                <a:gd name="connsiteX24" fmla="*/ 2428213 w 3643195"/>
                <a:gd name="connsiteY24" fmla="*/ 1317467 h 3660344"/>
                <a:gd name="connsiteX25" fmla="*/ 2093605 w 3643195"/>
                <a:gd name="connsiteY25" fmla="*/ 1652747 h 3660344"/>
                <a:gd name="connsiteX26" fmla="*/ 2065721 w 3643195"/>
                <a:gd name="connsiteY26" fmla="*/ 1680370 h 3660344"/>
                <a:gd name="connsiteX27" fmla="*/ 1963417 w 3643195"/>
                <a:gd name="connsiteY27" fmla="*/ 1684084 h 3660344"/>
                <a:gd name="connsiteX28" fmla="*/ 1965701 w 3643195"/>
                <a:gd name="connsiteY28" fmla="*/ 1579309 h 3660344"/>
                <a:gd name="connsiteX29" fmla="*/ 2235595 w 3643195"/>
                <a:gd name="connsiteY29" fmla="*/ 1308895 h 3660344"/>
                <a:gd name="connsiteX30" fmla="*/ 2323719 w 3643195"/>
                <a:gd name="connsiteY30" fmla="*/ 1222122 h 3660344"/>
                <a:gd name="connsiteX31" fmla="*/ 2080377 w 3643195"/>
                <a:gd name="connsiteY31" fmla="*/ 1048576 h 3660344"/>
                <a:gd name="connsiteX32" fmla="*/ 2017281 w 3643195"/>
                <a:gd name="connsiteY32" fmla="*/ 1058101 h 3660344"/>
                <a:gd name="connsiteX33" fmla="*/ 1048956 w 3643195"/>
                <a:gd name="connsiteY33" fmla="*/ 2028413 h 3660344"/>
                <a:gd name="connsiteX34" fmla="*/ 1017456 w 3643195"/>
                <a:gd name="connsiteY34" fmla="*/ 2062036 h 3660344"/>
                <a:gd name="connsiteX35" fmla="*/ 1209979 w 3643195"/>
                <a:gd name="connsiteY35" fmla="*/ 2340357 h 3660344"/>
                <a:gd name="connsiteX36" fmla="*/ 1324179 w 3643195"/>
                <a:gd name="connsiteY36" fmla="*/ 2221485 h 3660344"/>
                <a:gd name="connsiteX37" fmla="*/ 1505948 w 3643195"/>
                <a:gd name="connsiteY37" fmla="*/ 2039843 h 3660344"/>
                <a:gd name="connsiteX38" fmla="*/ 1593788 w 3643195"/>
                <a:gd name="connsiteY38" fmla="*/ 2026508 h 3660344"/>
                <a:gd name="connsiteX39" fmla="*/ 1626430 w 3643195"/>
                <a:gd name="connsiteY39" fmla="*/ 2102708 h 3660344"/>
                <a:gd name="connsiteX40" fmla="*/ 1594264 w 3643195"/>
                <a:gd name="connsiteY40" fmla="*/ 2152048 h 3660344"/>
                <a:gd name="connsiteX41" fmla="*/ 1307525 w 3643195"/>
                <a:gd name="connsiteY41" fmla="*/ 2439322 h 3660344"/>
                <a:gd name="connsiteX42" fmla="*/ 1740821 w 3643195"/>
                <a:gd name="connsiteY42" fmla="*/ 2688400 h 3660344"/>
                <a:gd name="connsiteX43" fmla="*/ 1747387 w 3643195"/>
                <a:gd name="connsiteY43" fmla="*/ 2692401 h 3660344"/>
                <a:gd name="connsiteX44" fmla="*/ 2080472 w 3643195"/>
                <a:gd name="connsiteY44" fmla="*/ 2764981 h 3660344"/>
                <a:gd name="connsiteX45" fmla="*/ 2145757 w 3643195"/>
                <a:gd name="connsiteY45" fmla="*/ 2739169 h 3660344"/>
                <a:gd name="connsiteX46" fmla="*/ 2681928 w 3643195"/>
                <a:gd name="connsiteY46" fmla="*/ 2205769 h 3660344"/>
                <a:gd name="connsiteX47" fmla="*/ 2748545 w 3643195"/>
                <a:gd name="connsiteY47" fmla="*/ 2004410 h 3660344"/>
                <a:gd name="connsiteX48" fmla="*/ 2686972 w 3643195"/>
                <a:gd name="connsiteY48" fmla="*/ 1741425 h 3660344"/>
                <a:gd name="connsiteX49" fmla="*/ 1896229 w 3643195"/>
                <a:gd name="connsiteY49" fmla="*/ 966947 h 3660344"/>
                <a:gd name="connsiteX50" fmla="*/ 1549916 w 3643195"/>
                <a:gd name="connsiteY50" fmla="*/ 892557 h 3660344"/>
                <a:gd name="connsiteX51" fmla="*/ 1490817 w 3643195"/>
                <a:gd name="connsiteY51" fmla="*/ 915607 h 3660344"/>
                <a:gd name="connsiteX52" fmla="*/ 962639 w 3643195"/>
                <a:gd name="connsiteY52" fmla="*/ 1441387 h 3660344"/>
                <a:gd name="connsiteX53" fmla="*/ 891930 w 3643195"/>
                <a:gd name="connsiteY53" fmla="*/ 1654843 h 3660344"/>
                <a:gd name="connsiteX54" fmla="*/ 952076 w 3643195"/>
                <a:gd name="connsiteY54" fmla="*/ 1911446 h 3660344"/>
                <a:gd name="connsiteX55" fmla="*/ 3068212 w 3643195"/>
                <a:gd name="connsiteY55" fmla="*/ 469933 h 3660344"/>
                <a:gd name="connsiteX56" fmla="*/ 2818684 w 3643195"/>
                <a:gd name="connsiteY56" fmla="*/ 303150 h 3660344"/>
                <a:gd name="connsiteX57" fmla="*/ 2764533 w 3643195"/>
                <a:gd name="connsiteY57" fmla="*/ 310198 h 3660344"/>
                <a:gd name="connsiteX58" fmla="*/ 2177828 w 3643195"/>
                <a:gd name="connsiteY58" fmla="*/ 898558 h 3660344"/>
                <a:gd name="connsiteX59" fmla="*/ 2156892 w 3643195"/>
                <a:gd name="connsiteY59" fmla="*/ 921037 h 3660344"/>
                <a:gd name="connsiteX60" fmla="*/ 2425643 w 3643195"/>
                <a:gd name="connsiteY60" fmla="*/ 1113251 h 3660344"/>
                <a:gd name="connsiteX61" fmla="*/ 2528614 w 3643195"/>
                <a:gd name="connsiteY61" fmla="*/ 1214026 h 3660344"/>
                <a:gd name="connsiteX62" fmla="*/ 2725610 w 3643195"/>
                <a:gd name="connsiteY62" fmla="*/ 1486250 h 3660344"/>
                <a:gd name="connsiteX63" fmla="*/ 2729036 w 3643195"/>
                <a:gd name="connsiteY63" fmla="*/ 1484536 h 3660344"/>
                <a:gd name="connsiteX64" fmla="*/ 3342388 w 3643195"/>
                <a:gd name="connsiteY64" fmla="*/ 871697 h 3660344"/>
                <a:gd name="connsiteX65" fmla="*/ 3344006 w 3643195"/>
                <a:gd name="connsiteY65" fmla="*/ 831787 h 3660344"/>
                <a:gd name="connsiteX66" fmla="*/ 3182222 w 3643195"/>
                <a:gd name="connsiteY66" fmla="*/ 597663 h 3660344"/>
                <a:gd name="connsiteX67" fmla="*/ 3164521 w 3643195"/>
                <a:gd name="connsiteY67" fmla="*/ 581185 h 3660344"/>
                <a:gd name="connsiteX68" fmla="*/ 2651570 w 3643195"/>
                <a:gd name="connsiteY68" fmla="*/ 225045 h 3660344"/>
                <a:gd name="connsiteX69" fmla="*/ 2535086 w 3643195"/>
                <a:gd name="connsiteY69" fmla="*/ 189707 h 3660344"/>
                <a:gd name="connsiteX70" fmla="*/ 2297168 w 3643195"/>
                <a:gd name="connsiteY70" fmla="*/ 147797 h 3660344"/>
                <a:gd name="connsiteX71" fmla="*/ 2237784 w 3643195"/>
                <a:gd name="connsiteY71" fmla="*/ 168181 h 3660344"/>
                <a:gd name="connsiteX72" fmla="*/ 1678201 w 3643195"/>
                <a:gd name="connsiteY72" fmla="*/ 728822 h 3660344"/>
                <a:gd name="connsiteX73" fmla="*/ 1652220 w 3643195"/>
                <a:gd name="connsiteY73" fmla="*/ 756730 h 3660344"/>
                <a:gd name="connsiteX74" fmla="*/ 1675536 w 3643195"/>
                <a:gd name="connsiteY74" fmla="*/ 763874 h 3660344"/>
                <a:gd name="connsiteX75" fmla="*/ 1984449 w 3643195"/>
                <a:gd name="connsiteY75" fmla="*/ 847980 h 3660344"/>
                <a:gd name="connsiteX76" fmla="*/ 2039360 w 3643195"/>
                <a:gd name="connsiteY76" fmla="*/ 836264 h 3660344"/>
                <a:gd name="connsiteX77" fmla="*/ 2520620 w 3643195"/>
                <a:gd name="connsiteY77" fmla="*/ 353918 h 3660344"/>
                <a:gd name="connsiteX78" fmla="*/ 2651570 w 3643195"/>
                <a:gd name="connsiteY78" fmla="*/ 225045 h 3660344"/>
                <a:gd name="connsiteX79" fmla="*/ 3424993 w 3643195"/>
                <a:gd name="connsiteY79" fmla="*/ 996570 h 3660344"/>
                <a:gd name="connsiteX80" fmla="*/ 3407673 w 3643195"/>
                <a:gd name="connsiteY80" fmla="*/ 1008286 h 3660344"/>
                <a:gd name="connsiteX81" fmla="*/ 2805455 w 3643195"/>
                <a:gd name="connsiteY81" fmla="*/ 1611980 h 3660344"/>
                <a:gd name="connsiteX82" fmla="*/ 2798889 w 3643195"/>
                <a:gd name="connsiteY82" fmla="*/ 1651128 h 3660344"/>
                <a:gd name="connsiteX83" fmla="*/ 2873214 w 3643195"/>
                <a:gd name="connsiteY83" fmla="*/ 1896397 h 3660344"/>
                <a:gd name="connsiteX84" fmla="*/ 2892248 w 3643195"/>
                <a:gd name="connsiteY84" fmla="*/ 1990218 h 3660344"/>
                <a:gd name="connsiteX85" fmla="*/ 2929363 w 3643195"/>
                <a:gd name="connsiteY85" fmla="*/ 1954690 h 3660344"/>
                <a:gd name="connsiteX86" fmla="*/ 3405198 w 3643195"/>
                <a:gd name="connsiteY86" fmla="*/ 1481964 h 3660344"/>
                <a:gd name="connsiteX87" fmla="*/ 3484473 w 3643195"/>
                <a:gd name="connsiteY87" fmla="*/ 1240696 h 3660344"/>
                <a:gd name="connsiteX88" fmla="*/ 3424993 w 3643195"/>
                <a:gd name="connsiteY88" fmla="*/ 996284 h 3660344"/>
                <a:gd name="connsiteX89" fmla="*/ 2049162 w 3643195"/>
                <a:gd name="connsiteY89" fmla="*/ 152464 h 3660344"/>
                <a:gd name="connsiteX90" fmla="*/ 1065134 w 3643195"/>
                <a:gd name="connsiteY90" fmla="*/ 787020 h 3660344"/>
                <a:gd name="connsiteX91" fmla="*/ 1425913 w 3643195"/>
                <a:gd name="connsiteY91" fmla="*/ 747301 h 3660344"/>
                <a:gd name="connsiteX92" fmla="*/ 1484536 w 3643195"/>
                <a:gd name="connsiteY92" fmla="*/ 720821 h 3660344"/>
                <a:gd name="connsiteX93" fmla="*/ 2023753 w 3643195"/>
                <a:gd name="connsiteY93" fmla="*/ 180372 h 3660344"/>
                <a:gd name="connsiteX94" fmla="*/ 2049162 w 3643195"/>
                <a:gd name="connsiteY94" fmla="*/ 152464 h 3660344"/>
                <a:gd name="connsiteX95" fmla="*/ 2855418 w 3643195"/>
                <a:gd name="connsiteY95" fmla="*/ 2584768 h 3660344"/>
                <a:gd name="connsiteX96" fmla="*/ 3486947 w 3643195"/>
                <a:gd name="connsiteY96" fmla="*/ 1602360 h 3660344"/>
                <a:gd name="connsiteX97" fmla="*/ 3478192 w 3643195"/>
                <a:gd name="connsiteY97" fmla="*/ 1607789 h 3660344"/>
                <a:gd name="connsiteX98" fmla="*/ 2918704 w 3643195"/>
                <a:gd name="connsiteY98" fmla="*/ 2168431 h 3660344"/>
                <a:gd name="connsiteX99" fmla="*/ 2905952 w 3643195"/>
                <a:gd name="connsiteY99" fmla="*/ 2199196 h 3660344"/>
                <a:gd name="connsiteX100" fmla="*/ 2855418 w 3643195"/>
                <a:gd name="connsiteY100" fmla="*/ 2584768 h 3660344"/>
                <a:gd name="connsiteX101" fmla="*/ 2336567 w 3643195"/>
                <a:gd name="connsiteY101" fmla="*/ 2759743 h 3660344"/>
                <a:gd name="connsiteX102" fmla="*/ 2661658 w 3643195"/>
                <a:gd name="connsiteY102" fmla="*/ 2680209 h 3660344"/>
                <a:gd name="connsiteX103" fmla="*/ 2683451 w 3643195"/>
                <a:gd name="connsiteY103" fmla="*/ 2651158 h 3660344"/>
                <a:gd name="connsiteX104" fmla="*/ 2733794 w 3643195"/>
                <a:gd name="connsiteY104" fmla="*/ 2473326 h 3660344"/>
                <a:gd name="connsiteX105" fmla="*/ 2756825 w 3643195"/>
                <a:gd name="connsiteY105" fmla="*/ 2339214 h 3660344"/>
                <a:gd name="connsiteX106" fmla="*/ 876037 w 3643195"/>
                <a:gd name="connsiteY106" fmla="*/ 1309847 h 3660344"/>
                <a:gd name="connsiteX107" fmla="*/ 1286398 w 3643195"/>
                <a:gd name="connsiteY107" fmla="*/ 899320 h 3660344"/>
                <a:gd name="connsiteX108" fmla="*/ 977581 w 3643195"/>
                <a:gd name="connsiteY108" fmla="*/ 978187 h 3660344"/>
                <a:gd name="connsiteX109" fmla="*/ 958547 w 3643195"/>
                <a:gd name="connsiteY109" fmla="*/ 1001332 h 3660344"/>
                <a:gd name="connsiteX110" fmla="*/ 876037 w 3643195"/>
                <a:gd name="connsiteY110" fmla="*/ 1309847 h 366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43195" h="3660344">
                  <a:moveTo>
                    <a:pt x="2091512" y="160"/>
                  </a:moveTo>
                  <a:lnTo>
                    <a:pt x="2284225" y="160"/>
                  </a:lnTo>
                  <a:cubicBezTo>
                    <a:pt x="2294598" y="2255"/>
                    <a:pt x="2304972" y="4636"/>
                    <a:pt x="2315440" y="6255"/>
                  </a:cubicBezTo>
                  <a:cubicBezTo>
                    <a:pt x="2385768" y="17305"/>
                    <a:pt x="2457239" y="23496"/>
                    <a:pt x="2526330" y="39879"/>
                  </a:cubicBezTo>
                  <a:cubicBezTo>
                    <a:pt x="3241225" y="209614"/>
                    <a:pt x="3720011" y="887604"/>
                    <a:pt x="3633219" y="1617219"/>
                  </a:cubicBezTo>
                  <a:cubicBezTo>
                    <a:pt x="3570980" y="2139475"/>
                    <a:pt x="3294900" y="2518189"/>
                    <a:pt x="2831436" y="2761838"/>
                  </a:cubicBezTo>
                  <a:cubicBezTo>
                    <a:pt x="2800707" y="2776148"/>
                    <a:pt x="2776029" y="2800881"/>
                    <a:pt x="2761774" y="2831656"/>
                  </a:cubicBezTo>
                  <a:cubicBezTo>
                    <a:pt x="2406800" y="3586322"/>
                    <a:pt x="1460173" y="3891122"/>
                    <a:pt x="741090" y="3469736"/>
                  </a:cubicBezTo>
                  <a:cubicBezTo>
                    <a:pt x="198067" y="3151792"/>
                    <a:pt x="-54126" y="2664302"/>
                    <a:pt x="9922" y="2036509"/>
                  </a:cubicBezTo>
                  <a:cubicBezTo>
                    <a:pt x="63120" y="1514920"/>
                    <a:pt x="347574" y="1138397"/>
                    <a:pt x="809611" y="895795"/>
                  </a:cubicBezTo>
                  <a:cubicBezTo>
                    <a:pt x="840006" y="880958"/>
                    <a:pt x="864443" y="856198"/>
                    <a:pt x="878892" y="825596"/>
                  </a:cubicBezTo>
                  <a:cubicBezTo>
                    <a:pt x="1088736" y="408972"/>
                    <a:pt x="1418775" y="142368"/>
                    <a:pt x="1874245" y="35878"/>
                  </a:cubicBezTo>
                  <a:cubicBezTo>
                    <a:pt x="1945525" y="19210"/>
                    <a:pt x="2018994" y="11780"/>
                    <a:pt x="2091512" y="160"/>
                  </a:cubicBezTo>
                  <a:close/>
                  <a:moveTo>
                    <a:pt x="781156" y="1075246"/>
                  </a:moveTo>
                  <a:cubicBezTo>
                    <a:pt x="362421" y="1315562"/>
                    <a:pt x="44467" y="1843342"/>
                    <a:pt x="165234" y="2461801"/>
                  </a:cubicBezTo>
                  <a:cubicBezTo>
                    <a:pt x="282688" y="3047503"/>
                    <a:pt x="780865" y="3479691"/>
                    <a:pt x="1376807" y="3512884"/>
                  </a:cubicBezTo>
                  <a:cubicBezTo>
                    <a:pt x="1940672" y="3546222"/>
                    <a:pt x="2395095" y="3212942"/>
                    <a:pt x="2579909" y="2862517"/>
                  </a:cubicBezTo>
                  <a:cubicBezTo>
                    <a:pt x="2042976" y="2986342"/>
                    <a:pt x="1561621" y="2879853"/>
                    <a:pt x="1166487" y="2487137"/>
                  </a:cubicBezTo>
                  <a:cubicBezTo>
                    <a:pt x="771354" y="2094421"/>
                    <a:pt x="661626" y="1613599"/>
                    <a:pt x="781156" y="1075246"/>
                  </a:cubicBezTo>
                  <a:close/>
                  <a:moveTo>
                    <a:pt x="1307525" y="2439322"/>
                  </a:moveTo>
                  <a:cubicBezTo>
                    <a:pt x="1393651" y="2497138"/>
                    <a:pt x="1475495" y="2551621"/>
                    <a:pt x="1556768" y="2606866"/>
                  </a:cubicBezTo>
                  <a:cubicBezTo>
                    <a:pt x="1579988" y="2622678"/>
                    <a:pt x="1594835" y="2621249"/>
                    <a:pt x="1616628" y="2599627"/>
                  </a:cubicBezTo>
                  <a:cubicBezTo>
                    <a:pt x="1930299" y="2283905"/>
                    <a:pt x="2244667" y="1968882"/>
                    <a:pt x="2559734" y="1654557"/>
                  </a:cubicBezTo>
                  <a:cubicBezTo>
                    <a:pt x="2618262" y="1595978"/>
                    <a:pt x="2620355" y="1594549"/>
                    <a:pt x="2574961" y="1525303"/>
                  </a:cubicBezTo>
                  <a:cubicBezTo>
                    <a:pt x="2529566" y="1456056"/>
                    <a:pt x="2478556" y="1388333"/>
                    <a:pt x="2428213" y="1317467"/>
                  </a:cubicBezTo>
                  <a:lnTo>
                    <a:pt x="2093605" y="1652747"/>
                  </a:lnTo>
                  <a:cubicBezTo>
                    <a:pt x="2084089" y="1662272"/>
                    <a:pt x="2075333" y="1671797"/>
                    <a:pt x="2065721" y="1680370"/>
                  </a:cubicBezTo>
                  <a:cubicBezTo>
                    <a:pt x="2032984" y="1710469"/>
                    <a:pt x="1992252" y="1711802"/>
                    <a:pt x="1963417" y="1684084"/>
                  </a:cubicBezTo>
                  <a:cubicBezTo>
                    <a:pt x="1934581" y="1656367"/>
                    <a:pt x="1933344" y="1612171"/>
                    <a:pt x="1965701" y="1579309"/>
                  </a:cubicBezTo>
                  <a:cubicBezTo>
                    <a:pt x="2055158" y="1488727"/>
                    <a:pt x="2145471" y="1398906"/>
                    <a:pt x="2235595" y="1308895"/>
                  </a:cubicBezTo>
                  <a:cubicBezTo>
                    <a:pt x="2264145" y="1280320"/>
                    <a:pt x="2292695" y="1252507"/>
                    <a:pt x="2323719" y="1222122"/>
                  </a:cubicBezTo>
                  <a:cubicBezTo>
                    <a:pt x="2248943" y="1155851"/>
                    <a:pt x="2167376" y="1097679"/>
                    <a:pt x="2080377" y="1048576"/>
                  </a:cubicBezTo>
                  <a:cubicBezTo>
                    <a:pt x="2053826" y="1033241"/>
                    <a:pt x="2038694" y="1036575"/>
                    <a:pt x="2017281" y="1058101"/>
                  </a:cubicBezTo>
                  <a:cubicBezTo>
                    <a:pt x="1695046" y="1382078"/>
                    <a:pt x="1372270" y="1705516"/>
                    <a:pt x="1048956" y="2028413"/>
                  </a:cubicBezTo>
                  <a:cubicBezTo>
                    <a:pt x="1039439" y="2037367"/>
                    <a:pt x="1031540" y="2046892"/>
                    <a:pt x="1017456" y="2062036"/>
                  </a:cubicBezTo>
                  <a:cubicBezTo>
                    <a:pt x="1080361" y="2153286"/>
                    <a:pt x="1142981" y="2243297"/>
                    <a:pt x="1209979" y="2340357"/>
                  </a:cubicBezTo>
                  <a:cubicBezTo>
                    <a:pt x="1253375" y="2295018"/>
                    <a:pt x="1288206" y="2257775"/>
                    <a:pt x="1324179" y="2221485"/>
                  </a:cubicBezTo>
                  <a:cubicBezTo>
                    <a:pt x="1384325" y="2160525"/>
                    <a:pt x="1444756" y="2099755"/>
                    <a:pt x="1505948" y="2039843"/>
                  </a:cubicBezTo>
                  <a:cubicBezTo>
                    <a:pt x="1533261" y="2012983"/>
                    <a:pt x="1564571" y="2009077"/>
                    <a:pt x="1593788" y="2026508"/>
                  </a:cubicBezTo>
                  <a:cubicBezTo>
                    <a:pt x="1623004" y="2043939"/>
                    <a:pt x="1635281" y="2070990"/>
                    <a:pt x="1626430" y="2102708"/>
                  </a:cubicBezTo>
                  <a:cubicBezTo>
                    <a:pt x="1619830" y="2121505"/>
                    <a:pt x="1608796" y="2138431"/>
                    <a:pt x="1594264" y="2152048"/>
                  </a:cubicBezTo>
                  <a:cubicBezTo>
                    <a:pt x="1502237" y="2245297"/>
                    <a:pt x="1409354" y="2337499"/>
                    <a:pt x="1307525" y="2439322"/>
                  </a:cubicBezTo>
                  <a:close/>
                  <a:moveTo>
                    <a:pt x="1740821" y="2688400"/>
                  </a:moveTo>
                  <a:cubicBezTo>
                    <a:pt x="1742645" y="2690258"/>
                    <a:pt x="1744901" y="2691633"/>
                    <a:pt x="1747387" y="2692401"/>
                  </a:cubicBezTo>
                  <a:cubicBezTo>
                    <a:pt x="1854997" y="2730261"/>
                    <a:pt x="1966877" y="2754640"/>
                    <a:pt x="2080472" y="2764981"/>
                  </a:cubicBezTo>
                  <a:cubicBezTo>
                    <a:pt x="2108166" y="2767648"/>
                    <a:pt x="2126628" y="2758504"/>
                    <a:pt x="2145757" y="2739169"/>
                  </a:cubicBezTo>
                  <a:cubicBezTo>
                    <a:pt x="2323339" y="2560099"/>
                    <a:pt x="2498732" y="2378552"/>
                    <a:pt x="2681928" y="2205769"/>
                  </a:cubicBezTo>
                  <a:cubicBezTo>
                    <a:pt x="2745786" y="2145380"/>
                    <a:pt x="2770339" y="2087563"/>
                    <a:pt x="2748545" y="2004410"/>
                  </a:cubicBezTo>
                  <a:cubicBezTo>
                    <a:pt x="2725705" y="1917828"/>
                    <a:pt x="2707433" y="1830007"/>
                    <a:pt x="2686972" y="1741425"/>
                  </a:cubicBezTo>
                  <a:close/>
                  <a:moveTo>
                    <a:pt x="1896229" y="966947"/>
                  </a:moveTo>
                  <a:cubicBezTo>
                    <a:pt x="1784722" y="926456"/>
                    <a:pt x="1668203" y="901427"/>
                    <a:pt x="1549916" y="892557"/>
                  </a:cubicBezTo>
                  <a:cubicBezTo>
                    <a:pt x="1527622" y="890002"/>
                    <a:pt x="1505505" y="898628"/>
                    <a:pt x="1490817" y="915607"/>
                  </a:cubicBezTo>
                  <a:cubicBezTo>
                    <a:pt x="1315805" y="1091915"/>
                    <a:pt x="1143171" y="1270890"/>
                    <a:pt x="962639" y="1441387"/>
                  </a:cubicBezTo>
                  <a:cubicBezTo>
                    <a:pt x="896022" y="1504729"/>
                    <a:pt x="867472" y="1565784"/>
                    <a:pt x="891930" y="1654843"/>
                  </a:cubicBezTo>
                  <a:cubicBezTo>
                    <a:pt x="915341" y="1739520"/>
                    <a:pt x="932281" y="1826293"/>
                    <a:pt x="952076" y="1911446"/>
                  </a:cubicBezTo>
                  <a:close/>
                  <a:moveTo>
                    <a:pt x="3068212" y="469933"/>
                  </a:moveTo>
                  <a:cubicBezTo>
                    <a:pt x="2983703" y="413545"/>
                    <a:pt x="2900908" y="358776"/>
                    <a:pt x="2818684" y="303150"/>
                  </a:cubicBezTo>
                  <a:cubicBezTo>
                    <a:pt x="2797366" y="288767"/>
                    <a:pt x="2783377" y="291148"/>
                    <a:pt x="2764533" y="310198"/>
                  </a:cubicBezTo>
                  <a:cubicBezTo>
                    <a:pt x="2569631" y="506731"/>
                    <a:pt x="2374063" y="702851"/>
                    <a:pt x="2177828" y="898558"/>
                  </a:cubicBezTo>
                  <a:cubicBezTo>
                    <a:pt x="2169644" y="906654"/>
                    <a:pt x="2162126" y="915322"/>
                    <a:pt x="2156892" y="921037"/>
                  </a:cubicBezTo>
                  <a:lnTo>
                    <a:pt x="2425643" y="1113251"/>
                  </a:lnTo>
                  <a:close/>
                  <a:moveTo>
                    <a:pt x="2528614" y="1214026"/>
                  </a:moveTo>
                  <a:lnTo>
                    <a:pt x="2725610" y="1486250"/>
                  </a:lnTo>
                  <a:cubicBezTo>
                    <a:pt x="2724944" y="1486250"/>
                    <a:pt x="2727513" y="1486250"/>
                    <a:pt x="2729036" y="1484536"/>
                  </a:cubicBezTo>
                  <a:cubicBezTo>
                    <a:pt x="2933455" y="1280256"/>
                    <a:pt x="3137906" y="1075977"/>
                    <a:pt x="3342388" y="871697"/>
                  </a:cubicBezTo>
                  <a:cubicBezTo>
                    <a:pt x="3357615" y="856552"/>
                    <a:pt x="3353237" y="845218"/>
                    <a:pt x="3344006" y="831787"/>
                  </a:cubicBezTo>
                  <a:cubicBezTo>
                    <a:pt x="3290141" y="753682"/>
                    <a:pt x="3236213" y="675641"/>
                    <a:pt x="3182222" y="597663"/>
                  </a:cubicBezTo>
                  <a:cubicBezTo>
                    <a:pt x="3176894" y="591584"/>
                    <a:pt x="3170964" y="586063"/>
                    <a:pt x="3164521" y="581185"/>
                  </a:cubicBezTo>
                  <a:close/>
                  <a:moveTo>
                    <a:pt x="2651570" y="225045"/>
                  </a:moveTo>
                  <a:cubicBezTo>
                    <a:pt x="2607222" y="211329"/>
                    <a:pt x="2571820" y="197041"/>
                    <a:pt x="2535086" y="189707"/>
                  </a:cubicBezTo>
                  <a:cubicBezTo>
                    <a:pt x="2456097" y="173896"/>
                    <a:pt x="2376252" y="162370"/>
                    <a:pt x="2297168" y="147797"/>
                  </a:cubicBezTo>
                  <a:cubicBezTo>
                    <a:pt x="2272424" y="143225"/>
                    <a:pt x="2255580" y="150178"/>
                    <a:pt x="2237784" y="168181"/>
                  </a:cubicBezTo>
                  <a:cubicBezTo>
                    <a:pt x="2051637" y="355569"/>
                    <a:pt x="1865109" y="542450"/>
                    <a:pt x="1678201" y="728822"/>
                  </a:cubicBezTo>
                  <a:cubicBezTo>
                    <a:pt x="1670017" y="737014"/>
                    <a:pt x="1662403" y="745777"/>
                    <a:pt x="1652220" y="756730"/>
                  </a:cubicBezTo>
                  <a:cubicBezTo>
                    <a:pt x="1662498" y="759874"/>
                    <a:pt x="1668970" y="762064"/>
                    <a:pt x="1675536" y="763874"/>
                  </a:cubicBezTo>
                  <a:cubicBezTo>
                    <a:pt x="1778412" y="791592"/>
                    <a:pt x="1881763" y="817785"/>
                    <a:pt x="1984449" y="847980"/>
                  </a:cubicBezTo>
                  <a:cubicBezTo>
                    <a:pt x="2008336" y="855028"/>
                    <a:pt x="2021659" y="854171"/>
                    <a:pt x="2039360" y="836264"/>
                  </a:cubicBezTo>
                  <a:cubicBezTo>
                    <a:pt x="2199241" y="674910"/>
                    <a:pt x="2359661" y="514129"/>
                    <a:pt x="2520620" y="353918"/>
                  </a:cubicBezTo>
                  <a:cubicBezTo>
                    <a:pt x="2561352" y="312865"/>
                    <a:pt x="2603035" y="272479"/>
                    <a:pt x="2651570" y="225045"/>
                  </a:cubicBezTo>
                  <a:close/>
                  <a:moveTo>
                    <a:pt x="3424993" y="996570"/>
                  </a:moveTo>
                  <a:cubicBezTo>
                    <a:pt x="3418989" y="1000122"/>
                    <a:pt x="3413205" y="1004034"/>
                    <a:pt x="3407673" y="1008286"/>
                  </a:cubicBezTo>
                  <a:cubicBezTo>
                    <a:pt x="3206680" y="1209327"/>
                    <a:pt x="3005941" y="1410558"/>
                    <a:pt x="2805455" y="1611980"/>
                  </a:cubicBezTo>
                  <a:cubicBezTo>
                    <a:pt x="2797678" y="1623451"/>
                    <a:pt x="2795281" y="1637744"/>
                    <a:pt x="2798889" y="1651128"/>
                  </a:cubicBezTo>
                  <a:cubicBezTo>
                    <a:pt x="2822585" y="1733233"/>
                    <a:pt x="2849232" y="1814386"/>
                    <a:pt x="2873214" y="1896397"/>
                  </a:cubicBezTo>
                  <a:cubicBezTo>
                    <a:pt x="2881684" y="1924972"/>
                    <a:pt x="2885205" y="1955642"/>
                    <a:pt x="2892248" y="1990218"/>
                  </a:cubicBezTo>
                  <a:cubicBezTo>
                    <a:pt x="2907475" y="1975740"/>
                    <a:pt x="2918609" y="1965453"/>
                    <a:pt x="2929363" y="1954690"/>
                  </a:cubicBezTo>
                  <a:cubicBezTo>
                    <a:pt x="3087531" y="1796575"/>
                    <a:pt x="3241511" y="1633983"/>
                    <a:pt x="3405198" y="1481964"/>
                  </a:cubicBezTo>
                  <a:cubicBezTo>
                    <a:pt x="3481332" y="1411193"/>
                    <a:pt x="3514736" y="1341851"/>
                    <a:pt x="3484473" y="1240696"/>
                  </a:cubicBezTo>
                  <a:cubicBezTo>
                    <a:pt x="3460776" y="1161638"/>
                    <a:pt x="3445073" y="1080295"/>
                    <a:pt x="3424993" y="996284"/>
                  </a:cubicBezTo>
                  <a:close/>
                  <a:moveTo>
                    <a:pt x="2049162" y="152464"/>
                  </a:moveTo>
                  <a:cubicBezTo>
                    <a:pt x="1613297" y="189802"/>
                    <a:pt x="1220828" y="483553"/>
                    <a:pt x="1065134" y="787020"/>
                  </a:cubicBezTo>
                  <a:cubicBezTo>
                    <a:pt x="1181429" y="773971"/>
                    <a:pt x="1303528" y="759112"/>
                    <a:pt x="1425913" y="747301"/>
                  </a:cubicBezTo>
                  <a:cubicBezTo>
                    <a:pt x="1448119" y="746304"/>
                    <a:pt x="1469098" y="736828"/>
                    <a:pt x="1484536" y="720821"/>
                  </a:cubicBezTo>
                  <a:cubicBezTo>
                    <a:pt x="1663958" y="540291"/>
                    <a:pt x="1843697" y="360141"/>
                    <a:pt x="2023753" y="180372"/>
                  </a:cubicBezTo>
                  <a:cubicBezTo>
                    <a:pt x="2032032" y="172276"/>
                    <a:pt x="2039170" y="163513"/>
                    <a:pt x="2049162" y="152464"/>
                  </a:cubicBezTo>
                  <a:close/>
                  <a:moveTo>
                    <a:pt x="2855418" y="2584768"/>
                  </a:moveTo>
                  <a:cubicBezTo>
                    <a:pt x="3176512" y="2426177"/>
                    <a:pt x="3525585" y="1881347"/>
                    <a:pt x="3486947" y="1602360"/>
                  </a:cubicBezTo>
                  <a:cubicBezTo>
                    <a:pt x="3483829" y="1603825"/>
                    <a:pt x="3480890" y="1605647"/>
                    <a:pt x="3478192" y="1607789"/>
                  </a:cubicBezTo>
                  <a:cubicBezTo>
                    <a:pt x="3291474" y="1794479"/>
                    <a:pt x="3104978" y="1981360"/>
                    <a:pt x="2918704" y="2168431"/>
                  </a:cubicBezTo>
                  <a:cubicBezTo>
                    <a:pt x="2910892" y="2176815"/>
                    <a:pt x="2906364" y="2187739"/>
                    <a:pt x="2905952" y="2199196"/>
                  </a:cubicBezTo>
                  <a:cubicBezTo>
                    <a:pt x="2905500" y="2329344"/>
                    <a:pt x="2888520" y="2458907"/>
                    <a:pt x="2855418" y="2584768"/>
                  </a:cubicBezTo>
                  <a:close/>
                  <a:moveTo>
                    <a:pt x="2336567" y="2759743"/>
                  </a:moveTo>
                  <a:cubicBezTo>
                    <a:pt x="2448146" y="2748766"/>
                    <a:pt x="2557602" y="2721987"/>
                    <a:pt x="2661658" y="2680209"/>
                  </a:cubicBezTo>
                  <a:cubicBezTo>
                    <a:pt x="2672423" y="2673733"/>
                    <a:pt x="2680242" y="2663311"/>
                    <a:pt x="2683451" y="2651158"/>
                  </a:cubicBezTo>
                  <a:cubicBezTo>
                    <a:pt x="2701438" y="2592198"/>
                    <a:pt x="2719424" y="2533143"/>
                    <a:pt x="2733794" y="2473326"/>
                  </a:cubicBezTo>
                  <a:cubicBezTo>
                    <a:pt x="2744263" y="2429701"/>
                    <a:pt x="2749212" y="2384743"/>
                    <a:pt x="2756825" y="2339214"/>
                  </a:cubicBezTo>
                  <a:close/>
                  <a:moveTo>
                    <a:pt x="876037" y="1309847"/>
                  </a:moveTo>
                  <a:lnTo>
                    <a:pt x="1286398" y="899320"/>
                  </a:lnTo>
                  <a:cubicBezTo>
                    <a:pt x="1180425" y="911812"/>
                    <a:pt x="1076578" y="938333"/>
                    <a:pt x="977581" y="978187"/>
                  </a:cubicBezTo>
                  <a:cubicBezTo>
                    <a:pt x="968343" y="982975"/>
                    <a:pt x="961465" y="991338"/>
                    <a:pt x="958547" y="1001332"/>
                  </a:cubicBezTo>
                  <a:cubicBezTo>
                    <a:pt x="930758" y="1102964"/>
                    <a:pt x="903921" y="1205072"/>
                    <a:pt x="876037" y="1309847"/>
                  </a:cubicBezTo>
                  <a:close/>
                </a:path>
              </a:pathLst>
            </a:custGeom>
            <a:grpFill/>
            <a:ln w="9500"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DA9B8FE1-C787-2347-96B7-299F6B21F3C7}"/>
                </a:ext>
              </a:extLst>
            </p:cNvPr>
            <p:cNvSpPr/>
            <p:nvPr/>
          </p:nvSpPr>
          <p:spPr>
            <a:xfrm>
              <a:off x="4463699" y="3388804"/>
              <a:ext cx="142121" cy="141609"/>
            </a:xfrm>
            <a:custGeom>
              <a:avLst/>
              <a:gdLst>
                <a:gd name="connsiteX0" fmla="*/ 69924 w 142121"/>
                <a:gd name="connsiteY0" fmla="*/ 141701 h 141609"/>
                <a:gd name="connsiteX1" fmla="*/ 167 w 142121"/>
                <a:gd name="connsiteY1" fmla="*/ 70645 h 141609"/>
                <a:gd name="connsiteX2" fmla="*/ 71447 w 142121"/>
                <a:gd name="connsiteY2" fmla="*/ 160 h 141609"/>
                <a:gd name="connsiteX3" fmla="*/ 142287 w 142121"/>
                <a:gd name="connsiteY3" fmla="*/ 71750 h 141609"/>
                <a:gd name="connsiteX4" fmla="*/ 142251 w 142121"/>
                <a:gd name="connsiteY4" fmla="*/ 73692 h 141609"/>
                <a:gd name="connsiteX5" fmla="*/ 71716 w 142121"/>
                <a:gd name="connsiteY5" fmla="*/ 141757 h 141609"/>
                <a:gd name="connsiteX6" fmla="*/ 69924 w 142121"/>
                <a:gd name="connsiteY6" fmla="*/ 141701 h 14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21" h="141609">
                  <a:moveTo>
                    <a:pt x="69924" y="141701"/>
                  </a:moveTo>
                  <a:cubicBezTo>
                    <a:pt x="31177" y="141076"/>
                    <a:pt x="110" y="109430"/>
                    <a:pt x="167" y="70645"/>
                  </a:cubicBezTo>
                  <a:cubicBezTo>
                    <a:pt x="1376" y="31898"/>
                    <a:pt x="32722" y="902"/>
                    <a:pt x="71447" y="160"/>
                  </a:cubicBezTo>
                  <a:cubicBezTo>
                    <a:pt x="110761" y="350"/>
                    <a:pt x="142477" y="32402"/>
                    <a:pt x="142287" y="71750"/>
                  </a:cubicBezTo>
                  <a:cubicBezTo>
                    <a:pt x="142284" y="72398"/>
                    <a:pt x="142272" y="73045"/>
                    <a:pt x="142251" y="73692"/>
                  </a:cubicBezTo>
                  <a:cubicBezTo>
                    <a:pt x="141553" y="111983"/>
                    <a:pt x="109973" y="142456"/>
                    <a:pt x="71716" y="141757"/>
                  </a:cubicBezTo>
                  <a:cubicBezTo>
                    <a:pt x="71119" y="141746"/>
                    <a:pt x="70521" y="141727"/>
                    <a:pt x="69924" y="141701"/>
                  </a:cubicBezTo>
                  <a:close/>
                </a:path>
              </a:pathLst>
            </a:custGeom>
            <a:grpFill/>
            <a:ln w="9500" cap="flat">
              <a:noFill/>
              <a:prstDash val="solid"/>
              <a:miter/>
            </a:ln>
          </p:spPr>
          <p:txBody>
            <a:bodyPr rtlCol="0" anchor="ctr"/>
            <a:lstStyle/>
            <a:p>
              <a:endParaRPr lang="en-RO"/>
            </a:p>
          </p:txBody>
        </p:sp>
      </p:grpSp>
      <p:grpSp>
        <p:nvGrpSpPr>
          <p:cNvPr id="10" name="Graphic 3">
            <a:extLst>
              <a:ext uri="{FF2B5EF4-FFF2-40B4-BE49-F238E27FC236}">
                <a16:creationId xmlns:a16="http://schemas.microsoft.com/office/drawing/2014/main" id="{41B35986-8518-2441-B032-4FF7329783D0}"/>
              </a:ext>
            </a:extLst>
          </p:cNvPr>
          <p:cNvGrpSpPr>
            <a:grpSpLocks noChangeAspect="1"/>
          </p:cNvGrpSpPr>
          <p:nvPr/>
        </p:nvGrpSpPr>
        <p:grpSpPr>
          <a:xfrm>
            <a:off x="5984716" y="2154902"/>
            <a:ext cx="468000" cy="468000"/>
            <a:chOff x="2743200" y="1600200"/>
            <a:chExt cx="3657600" cy="3657600"/>
          </a:xfrm>
          <a:solidFill>
            <a:schemeClr val="bg1"/>
          </a:solidFill>
        </p:grpSpPr>
        <p:sp>
          <p:nvSpPr>
            <p:cNvPr id="11" name="Freeform 10">
              <a:extLst>
                <a:ext uri="{FF2B5EF4-FFF2-40B4-BE49-F238E27FC236}">
                  <a16:creationId xmlns:a16="http://schemas.microsoft.com/office/drawing/2014/main" id="{9B50F95B-54C1-634A-948E-5BDE3F498568}"/>
                </a:ext>
              </a:extLst>
            </p:cNvPr>
            <p:cNvSpPr/>
            <p:nvPr/>
          </p:nvSpPr>
          <p:spPr>
            <a:xfrm>
              <a:off x="2743676" y="1600200"/>
              <a:ext cx="3657600" cy="3658362"/>
            </a:xfrm>
            <a:custGeom>
              <a:avLst/>
              <a:gdLst>
                <a:gd name="connsiteX0" fmla="*/ 1785629 w 3657600"/>
                <a:gd name="connsiteY0" fmla="*/ 160 h 3658362"/>
                <a:gd name="connsiteX1" fmla="*/ 1871354 w 3657600"/>
                <a:gd name="connsiteY1" fmla="*/ 160 h 3658362"/>
                <a:gd name="connsiteX2" fmla="*/ 1897928 w 3657600"/>
                <a:gd name="connsiteY2" fmla="*/ 8637 h 3658362"/>
                <a:gd name="connsiteX3" fmla="*/ 2113289 w 3657600"/>
                <a:gd name="connsiteY3" fmla="*/ 260764 h 3658362"/>
                <a:gd name="connsiteX4" fmla="*/ 1948220 w 3657600"/>
                <a:gd name="connsiteY4" fmla="*/ 544418 h 3658362"/>
                <a:gd name="connsiteX5" fmla="*/ 1879355 w 3657600"/>
                <a:gd name="connsiteY5" fmla="*/ 569850 h 3658362"/>
                <a:gd name="connsiteX6" fmla="*/ 1880498 w 3657600"/>
                <a:gd name="connsiteY6" fmla="*/ 573088 h 3658362"/>
                <a:gd name="connsiteX7" fmla="*/ 1897166 w 3657600"/>
                <a:gd name="connsiteY7" fmla="*/ 578422 h 3658362"/>
                <a:gd name="connsiteX8" fmla="*/ 2182916 w 3657600"/>
                <a:gd name="connsiteY8" fmla="*/ 838550 h 3658362"/>
                <a:gd name="connsiteX9" fmla="*/ 2208348 w 3657600"/>
                <a:gd name="connsiteY9" fmla="*/ 927609 h 3658362"/>
                <a:gd name="connsiteX10" fmla="*/ 2287691 w 3657600"/>
                <a:gd name="connsiteY10" fmla="*/ 1202310 h 3658362"/>
                <a:gd name="connsiteX11" fmla="*/ 2505528 w 3657600"/>
                <a:gd name="connsiteY11" fmla="*/ 931419 h 3658362"/>
                <a:gd name="connsiteX12" fmla="*/ 2894434 w 3657600"/>
                <a:gd name="connsiteY12" fmla="*/ 768160 h 3658362"/>
                <a:gd name="connsiteX13" fmla="*/ 2828330 w 3657600"/>
                <a:gd name="connsiteY13" fmla="*/ 368110 h 3658362"/>
                <a:gd name="connsiteX14" fmla="*/ 3163991 w 3657600"/>
                <a:gd name="connsiteY14" fmla="*/ 264764 h 3658362"/>
                <a:gd name="connsiteX15" fmla="*/ 3346490 w 3657600"/>
                <a:gd name="connsiteY15" fmla="*/ 558039 h 3658362"/>
                <a:gd name="connsiteX16" fmla="*/ 3238477 w 3657600"/>
                <a:gd name="connsiteY16" fmla="*/ 756064 h 3658362"/>
                <a:gd name="connsiteX17" fmla="*/ 3012544 w 3657600"/>
                <a:gd name="connsiteY17" fmla="*/ 813214 h 3658362"/>
                <a:gd name="connsiteX18" fmla="*/ 3040071 w 3657600"/>
                <a:gd name="connsiteY18" fmla="*/ 834931 h 3658362"/>
                <a:gd name="connsiteX19" fmla="*/ 3184851 w 3657600"/>
                <a:gd name="connsiteY19" fmla="*/ 1172973 h 3658362"/>
                <a:gd name="connsiteX20" fmla="*/ 3119986 w 3657600"/>
                <a:gd name="connsiteY20" fmla="*/ 1679036 h 3658362"/>
                <a:gd name="connsiteX21" fmla="*/ 3005686 w 3657600"/>
                <a:gd name="connsiteY21" fmla="*/ 1745711 h 3658362"/>
                <a:gd name="connsiteX22" fmla="*/ 2889290 w 3657600"/>
                <a:gd name="connsiteY22" fmla="*/ 1698086 h 3658362"/>
                <a:gd name="connsiteX23" fmla="*/ 2766037 w 3657600"/>
                <a:gd name="connsiteY23" fmla="*/ 2026413 h 3658362"/>
                <a:gd name="connsiteX24" fmla="*/ 2787182 w 3657600"/>
                <a:gd name="connsiteY24" fmla="*/ 2041177 h 3658362"/>
                <a:gd name="connsiteX25" fmla="*/ 3211140 w 3657600"/>
                <a:gd name="connsiteY25" fmla="*/ 2409889 h 3658362"/>
                <a:gd name="connsiteX26" fmla="*/ 3382019 w 3657600"/>
                <a:gd name="connsiteY26" fmla="*/ 2642585 h 3658362"/>
                <a:gd name="connsiteX27" fmla="*/ 3366844 w 3657600"/>
                <a:gd name="connsiteY27" fmla="*/ 2739877 h 3658362"/>
                <a:gd name="connsiteX28" fmla="*/ 3324869 w 3657600"/>
                <a:gd name="connsiteY28" fmla="*/ 2753266 h 3658362"/>
                <a:gd name="connsiteX29" fmla="*/ 3258194 w 3657600"/>
                <a:gd name="connsiteY29" fmla="*/ 2712784 h 3658362"/>
                <a:gd name="connsiteX30" fmla="*/ 3097221 w 3657600"/>
                <a:gd name="connsiteY30" fmla="*/ 2494757 h 3658362"/>
                <a:gd name="connsiteX31" fmla="*/ 3045691 w 3657600"/>
                <a:gd name="connsiteY31" fmla="*/ 2471421 h 3658362"/>
                <a:gd name="connsiteX32" fmla="*/ 2827854 w 3657600"/>
                <a:gd name="connsiteY32" fmla="*/ 2471421 h 3658362"/>
                <a:gd name="connsiteX33" fmla="*/ 2474096 w 3657600"/>
                <a:gd name="connsiteY33" fmla="*/ 2507806 h 3658362"/>
                <a:gd name="connsiteX34" fmla="*/ 2240447 w 3657600"/>
                <a:gd name="connsiteY34" fmla="*/ 2608962 h 3658362"/>
                <a:gd name="connsiteX35" fmla="*/ 2201585 w 3657600"/>
                <a:gd name="connsiteY35" fmla="*/ 2706403 h 3658362"/>
                <a:gd name="connsiteX36" fmla="*/ 2274452 w 3657600"/>
                <a:gd name="connsiteY36" fmla="*/ 2761076 h 3658362"/>
                <a:gd name="connsiteX37" fmla="*/ 2295311 w 3657600"/>
                <a:gd name="connsiteY37" fmla="*/ 2765743 h 3658362"/>
                <a:gd name="connsiteX38" fmla="*/ 2552486 w 3657600"/>
                <a:gd name="connsiteY38" fmla="*/ 2807749 h 3658362"/>
                <a:gd name="connsiteX39" fmla="*/ 2800136 w 3657600"/>
                <a:gd name="connsiteY39" fmla="*/ 3142933 h 3658362"/>
                <a:gd name="connsiteX40" fmla="*/ 2748511 w 3657600"/>
                <a:gd name="connsiteY40" fmla="*/ 3379344 h 3658362"/>
                <a:gd name="connsiteX41" fmla="*/ 2736319 w 3657600"/>
                <a:gd name="connsiteY41" fmla="*/ 3511932 h 3658362"/>
                <a:gd name="connsiteX42" fmla="*/ 3516321 w 3657600"/>
                <a:gd name="connsiteY42" fmla="*/ 3511932 h 3658362"/>
                <a:gd name="connsiteX43" fmla="*/ 3489842 w 3657600"/>
                <a:gd name="connsiteY43" fmla="*/ 3307144 h 3658362"/>
                <a:gd name="connsiteX44" fmla="*/ 3546992 w 3657600"/>
                <a:gd name="connsiteY44" fmla="*/ 3209227 h 3658362"/>
                <a:gd name="connsiteX45" fmla="*/ 3629954 w 3657600"/>
                <a:gd name="connsiteY45" fmla="*/ 3282094 h 3658362"/>
                <a:gd name="connsiteX46" fmla="*/ 3657767 w 3657600"/>
                <a:gd name="connsiteY46" fmla="*/ 3479166 h 3658362"/>
                <a:gd name="connsiteX47" fmla="*/ 3657767 w 3657600"/>
                <a:gd name="connsiteY47" fmla="*/ 3607753 h 3658362"/>
                <a:gd name="connsiteX48" fmla="*/ 3560612 w 3657600"/>
                <a:gd name="connsiteY48" fmla="*/ 3658522 h 3658362"/>
                <a:gd name="connsiteX49" fmla="*/ 97322 w 3657600"/>
                <a:gd name="connsiteY49" fmla="*/ 3658522 h 3658362"/>
                <a:gd name="connsiteX50" fmla="*/ 167 w 3657600"/>
                <a:gd name="connsiteY50" fmla="*/ 3607849 h 3658362"/>
                <a:gd name="connsiteX51" fmla="*/ 167 w 3657600"/>
                <a:gd name="connsiteY51" fmla="*/ 3479261 h 3658362"/>
                <a:gd name="connsiteX52" fmla="*/ 25028 w 3657600"/>
                <a:gd name="connsiteY52" fmla="*/ 3296286 h 3658362"/>
                <a:gd name="connsiteX53" fmla="*/ 825985 w 3657600"/>
                <a:gd name="connsiteY53" fmla="*/ 2069942 h 3658362"/>
                <a:gd name="connsiteX54" fmla="*/ 863037 w 3657600"/>
                <a:gd name="connsiteY54" fmla="*/ 1953451 h 3658362"/>
                <a:gd name="connsiteX55" fmla="*/ 766549 w 3657600"/>
                <a:gd name="connsiteY55" fmla="*/ 1698658 h 3658362"/>
                <a:gd name="connsiteX56" fmla="*/ 652249 w 3657600"/>
                <a:gd name="connsiteY56" fmla="*/ 1745521 h 3658362"/>
                <a:gd name="connsiteX57" fmla="*/ 536234 w 3657600"/>
                <a:gd name="connsiteY57" fmla="*/ 1678084 h 3658362"/>
                <a:gd name="connsiteX58" fmla="*/ 472893 w 3657600"/>
                <a:gd name="connsiteY58" fmla="*/ 1189927 h 3658362"/>
                <a:gd name="connsiteX59" fmla="*/ 620435 w 3657600"/>
                <a:gd name="connsiteY59" fmla="*/ 832645 h 3658362"/>
                <a:gd name="connsiteX60" fmla="*/ 637771 w 3657600"/>
                <a:gd name="connsiteY60" fmla="*/ 818357 h 3658362"/>
                <a:gd name="connsiteX61" fmla="*/ 313921 w 3657600"/>
                <a:gd name="connsiteY61" fmla="*/ 590329 h 3658362"/>
                <a:gd name="connsiteX62" fmla="*/ 465559 w 3657600"/>
                <a:gd name="connsiteY62" fmla="*/ 277242 h 3658362"/>
                <a:gd name="connsiteX63" fmla="*/ 804935 w 3657600"/>
                <a:gd name="connsiteY63" fmla="*/ 340297 h 3658362"/>
                <a:gd name="connsiteX64" fmla="*/ 877039 w 3657600"/>
                <a:gd name="connsiteY64" fmla="*/ 564325 h 3658362"/>
                <a:gd name="connsiteX65" fmla="*/ 755881 w 3657600"/>
                <a:gd name="connsiteY65" fmla="*/ 769589 h 3658362"/>
                <a:gd name="connsiteX66" fmla="*/ 1133642 w 3657600"/>
                <a:gd name="connsiteY66" fmla="*/ 911607 h 3658362"/>
                <a:gd name="connsiteX67" fmla="*/ 1268040 w 3657600"/>
                <a:gd name="connsiteY67" fmla="*/ 1078390 h 3658362"/>
                <a:gd name="connsiteX68" fmla="*/ 1368624 w 3657600"/>
                <a:gd name="connsiteY68" fmla="*/ 1202215 h 3658362"/>
                <a:gd name="connsiteX69" fmla="*/ 1378816 w 3657600"/>
                <a:gd name="connsiteY69" fmla="*/ 1170211 h 3658362"/>
                <a:gd name="connsiteX70" fmla="*/ 1472351 w 3657600"/>
                <a:gd name="connsiteY70" fmla="*/ 845122 h 3658362"/>
                <a:gd name="connsiteX71" fmla="*/ 1742480 w 3657600"/>
                <a:gd name="connsiteY71" fmla="*/ 581756 h 3658362"/>
                <a:gd name="connsiteX72" fmla="*/ 1786391 w 3657600"/>
                <a:gd name="connsiteY72" fmla="*/ 571469 h 3658362"/>
                <a:gd name="connsiteX73" fmla="*/ 1731527 w 3657600"/>
                <a:gd name="connsiteY73" fmla="*/ 553943 h 3658362"/>
                <a:gd name="connsiteX74" fmla="*/ 1545122 w 3657600"/>
                <a:gd name="connsiteY74" fmla="*/ 310484 h 3658362"/>
                <a:gd name="connsiteX75" fmla="*/ 1690474 w 3657600"/>
                <a:gd name="connsiteY75" fmla="*/ 37117 h 3658362"/>
                <a:gd name="connsiteX76" fmla="*/ 1785629 w 3657600"/>
                <a:gd name="connsiteY76" fmla="*/ 160 h 3658362"/>
                <a:gd name="connsiteX77" fmla="*/ 904280 w 3657600"/>
                <a:gd name="connsiteY77" fmla="*/ 2192529 h 3658362"/>
                <a:gd name="connsiteX78" fmla="*/ 987148 w 3657600"/>
                <a:gd name="connsiteY78" fmla="*/ 2207293 h 3658362"/>
                <a:gd name="connsiteX79" fmla="*/ 1311474 w 3657600"/>
                <a:gd name="connsiteY79" fmla="*/ 2222818 h 3658362"/>
                <a:gd name="connsiteX80" fmla="*/ 1482924 w 3657600"/>
                <a:gd name="connsiteY80" fmla="*/ 2251393 h 3658362"/>
                <a:gd name="connsiteX81" fmla="*/ 1638372 w 3657600"/>
                <a:gd name="connsiteY81" fmla="*/ 2514569 h 3658362"/>
                <a:gd name="connsiteX82" fmla="*/ 1533597 w 3657600"/>
                <a:gd name="connsiteY82" fmla="*/ 2714594 h 3658362"/>
                <a:gd name="connsiteX83" fmla="*/ 1372910 w 3657600"/>
                <a:gd name="connsiteY83" fmla="*/ 2896426 h 3658362"/>
                <a:gd name="connsiteX84" fmla="*/ 1399009 w 3657600"/>
                <a:gd name="connsiteY84" fmla="*/ 3026919 h 3658362"/>
                <a:gd name="connsiteX85" fmla="*/ 1517595 w 3657600"/>
                <a:gd name="connsiteY85" fmla="*/ 3092260 h 3658362"/>
                <a:gd name="connsiteX86" fmla="*/ 1623132 w 3657600"/>
                <a:gd name="connsiteY86" fmla="*/ 3332576 h 3658362"/>
                <a:gd name="connsiteX87" fmla="*/ 1603130 w 3657600"/>
                <a:gd name="connsiteY87" fmla="*/ 3419254 h 3658362"/>
                <a:gd name="connsiteX88" fmla="*/ 1572650 w 3657600"/>
                <a:gd name="connsiteY88" fmla="*/ 3512408 h 3658362"/>
                <a:gd name="connsiteX89" fmla="*/ 2585062 w 3657600"/>
                <a:gd name="connsiteY89" fmla="*/ 3512408 h 3658362"/>
                <a:gd name="connsiteX90" fmla="*/ 2619542 w 3657600"/>
                <a:gd name="connsiteY90" fmla="*/ 3302191 h 3658362"/>
                <a:gd name="connsiteX91" fmla="*/ 2659357 w 3657600"/>
                <a:gd name="connsiteY91" fmla="*/ 3107024 h 3658362"/>
                <a:gd name="connsiteX92" fmla="*/ 2557630 w 3657600"/>
                <a:gd name="connsiteY92" fmla="*/ 2957577 h 3658362"/>
                <a:gd name="connsiteX93" fmla="*/ 2411040 w 3657600"/>
                <a:gd name="connsiteY93" fmla="*/ 2929002 h 3658362"/>
                <a:gd name="connsiteX94" fmla="*/ 2182440 w 3657600"/>
                <a:gd name="connsiteY94" fmla="*/ 2877376 h 3658362"/>
                <a:gd name="connsiteX95" fmla="*/ 2056424 w 3657600"/>
                <a:gd name="connsiteY95" fmla="*/ 2685924 h 3658362"/>
                <a:gd name="connsiteX96" fmla="*/ 2156437 w 3657600"/>
                <a:gd name="connsiteY96" fmla="*/ 2493519 h 3658362"/>
                <a:gd name="connsiteX97" fmla="*/ 2424280 w 3657600"/>
                <a:gd name="connsiteY97" fmla="*/ 2372647 h 3658362"/>
                <a:gd name="connsiteX98" fmla="*/ 2884337 w 3657600"/>
                <a:gd name="connsiteY98" fmla="*/ 2329213 h 3658362"/>
                <a:gd name="connsiteX99" fmla="*/ 2930438 w 3657600"/>
                <a:gd name="connsiteY99" fmla="*/ 2329213 h 3658362"/>
                <a:gd name="connsiteX100" fmla="*/ 904280 w 3657600"/>
                <a:gd name="connsiteY100" fmla="*/ 2192529 h 3658362"/>
                <a:gd name="connsiteX101" fmla="*/ 383834 w 3657600"/>
                <a:gd name="connsiteY101" fmla="*/ 2737740 h 3658362"/>
                <a:gd name="connsiteX102" fmla="*/ 421934 w 3657600"/>
                <a:gd name="connsiteY102" fmla="*/ 2751456 h 3658362"/>
                <a:gd name="connsiteX103" fmla="*/ 978004 w 3657600"/>
                <a:gd name="connsiteY103" fmla="*/ 3194559 h 3658362"/>
                <a:gd name="connsiteX104" fmla="*/ 1151645 w 3657600"/>
                <a:gd name="connsiteY104" fmla="*/ 3489834 h 3658362"/>
                <a:gd name="connsiteX105" fmla="*/ 1196126 w 3657600"/>
                <a:gd name="connsiteY105" fmla="*/ 3515551 h 3658362"/>
                <a:gd name="connsiteX106" fmla="*/ 1388912 w 3657600"/>
                <a:gd name="connsiteY106" fmla="*/ 3513932 h 3658362"/>
                <a:gd name="connsiteX107" fmla="*/ 1421964 w 3657600"/>
                <a:gd name="connsiteY107" fmla="*/ 3492310 h 3658362"/>
                <a:gd name="connsiteX108" fmla="*/ 1478447 w 3657600"/>
                <a:gd name="connsiteY108" fmla="*/ 3327242 h 3658362"/>
                <a:gd name="connsiteX109" fmla="*/ 1417868 w 3657600"/>
                <a:gd name="connsiteY109" fmla="*/ 3197797 h 3658362"/>
                <a:gd name="connsiteX110" fmla="*/ 1291281 w 3657600"/>
                <a:gd name="connsiteY110" fmla="*/ 3125217 h 3658362"/>
                <a:gd name="connsiteX111" fmla="*/ 1241656 w 3657600"/>
                <a:gd name="connsiteY111" fmla="*/ 2835085 h 3658362"/>
                <a:gd name="connsiteX112" fmla="*/ 1375006 w 3657600"/>
                <a:gd name="connsiteY112" fmla="*/ 2677351 h 3658362"/>
                <a:gd name="connsiteX113" fmla="*/ 1482638 w 3657600"/>
                <a:gd name="connsiteY113" fmla="*/ 2531714 h 3658362"/>
                <a:gd name="connsiteX114" fmla="*/ 1408439 w 3657600"/>
                <a:gd name="connsiteY114" fmla="*/ 2377600 h 3658362"/>
                <a:gd name="connsiteX115" fmla="*/ 1373672 w 3657600"/>
                <a:gd name="connsiteY115" fmla="*/ 2371504 h 3658362"/>
                <a:gd name="connsiteX116" fmla="*/ 1052775 w 3657600"/>
                <a:gd name="connsiteY116" fmla="*/ 2357121 h 3658362"/>
                <a:gd name="connsiteX117" fmla="*/ 789504 w 3657600"/>
                <a:gd name="connsiteY117" fmla="*/ 2299971 h 3658362"/>
                <a:gd name="connsiteX118" fmla="*/ 753118 w 3657600"/>
                <a:gd name="connsiteY118" fmla="*/ 2305495 h 3658362"/>
                <a:gd name="connsiteX119" fmla="*/ 615197 w 3657600"/>
                <a:gd name="connsiteY119" fmla="*/ 2434940 h 3658362"/>
                <a:gd name="connsiteX120" fmla="*/ 383834 w 3657600"/>
                <a:gd name="connsiteY120" fmla="*/ 2737740 h 3658362"/>
                <a:gd name="connsiteX121" fmla="*/ 1279184 w 3657600"/>
                <a:gd name="connsiteY121" fmla="*/ 1842390 h 3658362"/>
                <a:gd name="connsiteX122" fmla="*/ 1141834 w 3657600"/>
                <a:gd name="connsiteY122" fmla="*/ 1477868 h 3658362"/>
                <a:gd name="connsiteX123" fmla="*/ 1189935 w 3657600"/>
                <a:gd name="connsiteY123" fmla="*/ 1366997 h 3658362"/>
                <a:gd name="connsiteX124" fmla="*/ 1285185 w 3657600"/>
                <a:gd name="connsiteY124" fmla="*/ 1326706 h 3658362"/>
                <a:gd name="connsiteX125" fmla="*/ 1005341 w 3657600"/>
                <a:gd name="connsiteY125" fmla="*/ 981806 h 3658362"/>
                <a:gd name="connsiteX126" fmla="*/ 782646 w 3657600"/>
                <a:gd name="connsiteY126" fmla="*/ 912083 h 3658362"/>
                <a:gd name="connsiteX127" fmla="*/ 614911 w 3657600"/>
                <a:gd name="connsiteY127" fmla="*/ 1176307 h 3658362"/>
                <a:gd name="connsiteX128" fmla="*/ 651106 w 3657600"/>
                <a:gd name="connsiteY128" fmla="*/ 1455675 h 3658362"/>
                <a:gd name="connsiteX129" fmla="*/ 669489 w 3657600"/>
                <a:gd name="connsiteY129" fmla="*/ 1583405 h 3658362"/>
                <a:gd name="connsiteX130" fmla="*/ 757691 w 3657600"/>
                <a:gd name="connsiteY130" fmla="*/ 1547115 h 3658362"/>
                <a:gd name="connsiteX131" fmla="*/ 883706 w 3657600"/>
                <a:gd name="connsiteY131" fmla="*/ 1602741 h 3658362"/>
                <a:gd name="connsiteX132" fmla="*/ 1001340 w 3657600"/>
                <a:gd name="connsiteY132" fmla="*/ 1916209 h 3658362"/>
                <a:gd name="connsiteX133" fmla="*/ 1017151 w 3657600"/>
                <a:gd name="connsiteY133" fmla="*/ 1952499 h 3658362"/>
                <a:gd name="connsiteX134" fmla="*/ 2640497 w 3657600"/>
                <a:gd name="connsiteY134" fmla="*/ 1952499 h 3658362"/>
                <a:gd name="connsiteX135" fmla="*/ 2657452 w 3657600"/>
                <a:gd name="connsiteY135" fmla="*/ 1909160 h 3658362"/>
                <a:gd name="connsiteX136" fmla="*/ 2775181 w 3657600"/>
                <a:gd name="connsiteY136" fmla="*/ 1595597 h 3658362"/>
                <a:gd name="connsiteX137" fmla="*/ 2894910 w 3657600"/>
                <a:gd name="connsiteY137" fmla="*/ 1544734 h 3658362"/>
                <a:gd name="connsiteX138" fmla="*/ 2987398 w 3657600"/>
                <a:gd name="connsiteY138" fmla="*/ 1582834 h 3658362"/>
                <a:gd name="connsiteX139" fmla="*/ 3010448 w 3657600"/>
                <a:gd name="connsiteY139" fmla="*/ 1406335 h 3658362"/>
                <a:gd name="connsiteX140" fmla="*/ 3043024 w 3657600"/>
                <a:gd name="connsiteY140" fmla="*/ 1140969 h 3658362"/>
                <a:gd name="connsiteX141" fmla="*/ 2910817 w 3657600"/>
                <a:gd name="connsiteY141" fmla="*/ 924085 h 3658362"/>
                <a:gd name="connsiteX142" fmla="*/ 2660976 w 3657600"/>
                <a:gd name="connsiteY142" fmla="*/ 971043 h 3658362"/>
                <a:gd name="connsiteX143" fmla="*/ 2370273 w 3657600"/>
                <a:gd name="connsiteY143" fmla="*/ 1326230 h 3658362"/>
                <a:gd name="connsiteX144" fmla="*/ 2475048 w 3657600"/>
                <a:gd name="connsiteY144" fmla="*/ 1370902 h 3658362"/>
                <a:gd name="connsiteX145" fmla="*/ 2516672 w 3657600"/>
                <a:gd name="connsiteY145" fmla="*/ 1469962 h 3658362"/>
                <a:gd name="connsiteX146" fmla="*/ 2481811 w 3657600"/>
                <a:gd name="connsiteY146" fmla="*/ 1563403 h 3658362"/>
                <a:gd name="connsiteX147" fmla="*/ 2377036 w 3657600"/>
                <a:gd name="connsiteY147" fmla="*/ 1842390 h 3658362"/>
                <a:gd name="connsiteX148" fmla="*/ 2161104 w 3657600"/>
                <a:gd name="connsiteY148" fmla="*/ 1285749 h 3658362"/>
                <a:gd name="connsiteX149" fmla="*/ 2152532 w 3657600"/>
                <a:gd name="connsiteY149" fmla="*/ 1251745 h 3658362"/>
                <a:gd name="connsiteX150" fmla="*/ 2048709 w 3657600"/>
                <a:gd name="connsiteY150" fmla="*/ 888842 h 3658362"/>
                <a:gd name="connsiteX151" fmla="*/ 1828015 w 3657600"/>
                <a:gd name="connsiteY151" fmla="*/ 714630 h 3658362"/>
                <a:gd name="connsiteX152" fmla="*/ 1608083 w 3657600"/>
                <a:gd name="connsiteY152" fmla="*/ 889604 h 3658362"/>
                <a:gd name="connsiteX153" fmla="*/ 1513309 w 3657600"/>
                <a:gd name="connsiteY153" fmla="*/ 1221931 h 3658362"/>
                <a:gd name="connsiteX154" fmla="*/ 1495783 w 3657600"/>
                <a:gd name="connsiteY154" fmla="*/ 1286035 h 3658362"/>
                <a:gd name="connsiteX155" fmla="*/ 1599320 w 3657600"/>
                <a:gd name="connsiteY155" fmla="*/ 1286035 h 3658362"/>
                <a:gd name="connsiteX156" fmla="*/ 1685521 w 3657600"/>
                <a:gd name="connsiteY156" fmla="*/ 1373665 h 3658362"/>
                <a:gd name="connsiteX157" fmla="*/ 1685521 w 3657600"/>
                <a:gd name="connsiteY157" fmla="*/ 1723518 h 3658362"/>
                <a:gd name="connsiteX158" fmla="*/ 1685521 w 3657600"/>
                <a:gd name="connsiteY158" fmla="*/ 1760284 h 3658362"/>
                <a:gd name="connsiteX159" fmla="*/ 1971271 w 3657600"/>
                <a:gd name="connsiteY159" fmla="*/ 1760284 h 3658362"/>
                <a:gd name="connsiteX160" fmla="*/ 1971271 w 3657600"/>
                <a:gd name="connsiteY160" fmla="*/ 1722661 h 3658362"/>
                <a:gd name="connsiteX161" fmla="*/ 1971271 w 3657600"/>
                <a:gd name="connsiteY161" fmla="*/ 1369283 h 3658362"/>
                <a:gd name="connsiteX162" fmla="*/ 2054710 w 3657600"/>
                <a:gd name="connsiteY162" fmla="*/ 1286130 h 3658362"/>
                <a:gd name="connsiteX163" fmla="*/ 2160818 w 3657600"/>
                <a:gd name="connsiteY163" fmla="*/ 1286035 h 3658362"/>
                <a:gd name="connsiteX164" fmla="*/ 315064 w 3657600"/>
                <a:gd name="connsiteY164" fmla="*/ 2866899 h 3658362"/>
                <a:gd name="connsiteX165" fmla="*/ 148186 w 3657600"/>
                <a:gd name="connsiteY165" fmla="*/ 3512408 h 3658362"/>
                <a:gd name="connsiteX166" fmla="*/ 1007722 w 3657600"/>
                <a:gd name="connsiteY166" fmla="*/ 3512408 h 3658362"/>
                <a:gd name="connsiteX167" fmla="*/ 814079 w 3657600"/>
                <a:gd name="connsiteY167" fmla="*/ 3206370 h 3658362"/>
                <a:gd name="connsiteX168" fmla="*/ 314778 w 3657600"/>
                <a:gd name="connsiteY168" fmla="*/ 2867280 h 3658362"/>
                <a:gd name="connsiteX169" fmla="*/ 1540455 w 3657600"/>
                <a:gd name="connsiteY169" fmla="*/ 1781049 h 3658362"/>
                <a:gd name="connsiteX170" fmla="*/ 1540455 w 3657600"/>
                <a:gd name="connsiteY170" fmla="*/ 1432148 h 3658362"/>
                <a:gd name="connsiteX171" fmla="*/ 1295853 w 3657600"/>
                <a:gd name="connsiteY171" fmla="*/ 1482250 h 3658362"/>
                <a:gd name="connsiteX172" fmla="*/ 1417964 w 3657600"/>
                <a:gd name="connsiteY172" fmla="*/ 1806100 h 3658362"/>
                <a:gd name="connsiteX173" fmla="*/ 2114241 w 3657600"/>
                <a:gd name="connsiteY173" fmla="*/ 1432624 h 3658362"/>
                <a:gd name="connsiteX174" fmla="*/ 2114908 w 3657600"/>
                <a:gd name="connsiteY174" fmla="*/ 1761523 h 3658362"/>
                <a:gd name="connsiteX175" fmla="*/ 2130338 w 3657600"/>
                <a:gd name="connsiteY175" fmla="*/ 1783621 h 3658362"/>
                <a:gd name="connsiteX176" fmla="*/ 2238733 w 3657600"/>
                <a:gd name="connsiteY176" fmla="*/ 1804957 h 3658362"/>
                <a:gd name="connsiteX177" fmla="*/ 2359986 w 3657600"/>
                <a:gd name="connsiteY177" fmla="*/ 1481297 h 3658362"/>
                <a:gd name="connsiteX178" fmla="*/ 2114241 w 3657600"/>
                <a:gd name="connsiteY178" fmla="*/ 1432624 h 3658362"/>
                <a:gd name="connsiteX179" fmla="*/ 1971366 w 3657600"/>
                <a:gd name="connsiteY179" fmla="*/ 287052 h 3658362"/>
                <a:gd name="connsiteX180" fmla="*/ 1829729 w 3657600"/>
                <a:gd name="connsiteY180" fmla="*/ 143130 h 3658362"/>
                <a:gd name="connsiteX181" fmla="*/ 1685711 w 3657600"/>
                <a:gd name="connsiteY181" fmla="*/ 284671 h 3658362"/>
                <a:gd name="connsiteX182" fmla="*/ 1827253 w 3657600"/>
                <a:gd name="connsiteY182" fmla="*/ 428689 h 3658362"/>
                <a:gd name="connsiteX183" fmla="*/ 1971271 w 3657600"/>
                <a:gd name="connsiteY183" fmla="*/ 287052 h 3658362"/>
                <a:gd name="connsiteX184" fmla="*/ 3062645 w 3657600"/>
                <a:gd name="connsiteY184" fmla="*/ 673387 h 3658362"/>
                <a:gd name="connsiteX185" fmla="*/ 3205520 w 3657600"/>
                <a:gd name="connsiteY185" fmla="*/ 532040 h 3658362"/>
                <a:gd name="connsiteX186" fmla="*/ 3205520 w 3657600"/>
                <a:gd name="connsiteY186" fmla="*/ 530512 h 3658362"/>
                <a:gd name="connsiteX187" fmla="*/ 3061883 w 3657600"/>
                <a:gd name="connsiteY187" fmla="*/ 388208 h 3658362"/>
                <a:gd name="connsiteX188" fmla="*/ 2920430 w 3657600"/>
                <a:gd name="connsiteY188" fmla="*/ 530788 h 3658362"/>
                <a:gd name="connsiteX189" fmla="*/ 2920437 w 3657600"/>
                <a:gd name="connsiteY189" fmla="*/ 531750 h 3658362"/>
                <a:gd name="connsiteX190" fmla="*/ 3059387 w 3657600"/>
                <a:gd name="connsiteY190" fmla="*/ 673393 h 3658362"/>
                <a:gd name="connsiteX191" fmla="*/ 3062645 w 3657600"/>
                <a:gd name="connsiteY191" fmla="*/ 673387 h 3658362"/>
                <a:gd name="connsiteX192" fmla="*/ 735497 w 3657600"/>
                <a:gd name="connsiteY192" fmla="*/ 533941 h 3658362"/>
                <a:gd name="connsiteX193" fmla="*/ 595004 w 3657600"/>
                <a:gd name="connsiteY193" fmla="*/ 389256 h 3658362"/>
                <a:gd name="connsiteX194" fmla="*/ 450033 w 3657600"/>
                <a:gd name="connsiteY194" fmla="*/ 530131 h 3658362"/>
                <a:gd name="connsiteX195" fmla="*/ 591193 w 3657600"/>
                <a:gd name="connsiteY195" fmla="*/ 674244 h 3658362"/>
                <a:gd name="connsiteX196" fmla="*/ 735478 w 3657600"/>
                <a:gd name="connsiteY196" fmla="*/ 535305 h 3658362"/>
                <a:gd name="connsiteX197" fmla="*/ 735497 w 3657600"/>
                <a:gd name="connsiteY197" fmla="*/ 533941 h 36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657600" h="3658362">
                  <a:moveTo>
                    <a:pt x="1785629" y="160"/>
                  </a:moveTo>
                  <a:lnTo>
                    <a:pt x="1871354" y="160"/>
                  </a:lnTo>
                  <a:cubicBezTo>
                    <a:pt x="1880212" y="3017"/>
                    <a:pt x="1888975" y="6255"/>
                    <a:pt x="1897928" y="8637"/>
                  </a:cubicBezTo>
                  <a:cubicBezTo>
                    <a:pt x="2015710" y="38839"/>
                    <a:pt x="2101870" y="139708"/>
                    <a:pt x="2113289" y="260764"/>
                  </a:cubicBezTo>
                  <a:cubicBezTo>
                    <a:pt x="2123722" y="380694"/>
                    <a:pt x="2057647" y="494238"/>
                    <a:pt x="1948220" y="544418"/>
                  </a:cubicBezTo>
                  <a:cubicBezTo>
                    <a:pt x="1926122" y="554610"/>
                    <a:pt x="1902405" y="561373"/>
                    <a:pt x="1879355" y="569850"/>
                  </a:cubicBezTo>
                  <a:cubicBezTo>
                    <a:pt x="1879355" y="570993"/>
                    <a:pt x="1879831" y="572898"/>
                    <a:pt x="1880498" y="573088"/>
                  </a:cubicBezTo>
                  <a:cubicBezTo>
                    <a:pt x="1885923" y="575251"/>
                    <a:pt x="1891493" y="577034"/>
                    <a:pt x="1897166" y="578422"/>
                  </a:cubicBezTo>
                  <a:cubicBezTo>
                    <a:pt x="2042423" y="610236"/>
                    <a:pt x="2137292" y="697294"/>
                    <a:pt x="2182916" y="838550"/>
                  </a:cubicBezTo>
                  <a:cubicBezTo>
                    <a:pt x="2192441" y="867982"/>
                    <a:pt x="2199776" y="897986"/>
                    <a:pt x="2208348" y="927609"/>
                  </a:cubicBezTo>
                  <a:cubicBezTo>
                    <a:pt x="2234256" y="1017525"/>
                    <a:pt x="2260259" y="1107346"/>
                    <a:pt x="2287691" y="1202310"/>
                  </a:cubicBezTo>
                  <a:cubicBezTo>
                    <a:pt x="2362844" y="1109251"/>
                    <a:pt x="2437043" y="1022478"/>
                    <a:pt x="2505528" y="931419"/>
                  </a:cubicBezTo>
                  <a:cubicBezTo>
                    <a:pt x="2603921" y="800736"/>
                    <a:pt x="2730604" y="743110"/>
                    <a:pt x="2894434" y="768160"/>
                  </a:cubicBezTo>
                  <a:cubicBezTo>
                    <a:pt x="2763179" y="617189"/>
                    <a:pt x="2742605" y="490697"/>
                    <a:pt x="2828330" y="368110"/>
                  </a:cubicBezTo>
                  <a:cubicBezTo>
                    <a:pt x="2903492" y="261056"/>
                    <a:pt x="3041632" y="218524"/>
                    <a:pt x="3163991" y="264764"/>
                  </a:cubicBezTo>
                  <a:cubicBezTo>
                    <a:pt x="3283054" y="309341"/>
                    <a:pt x="3360302" y="434309"/>
                    <a:pt x="3346490" y="558039"/>
                  </a:cubicBezTo>
                  <a:cubicBezTo>
                    <a:pt x="3339520" y="636174"/>
                    <a:pt x="3300396" y="707900"/>
                    <a:pt x="3238477" y="756064"/>
                  </a:cubicBezTo>
                  <a:cubicBezTo>
                    <a:pt x="3175326" y="806165"/>
                    <a:pt x="3101793" y="822739"/>
                    <a:pt x="3012544" y="813214"/>
                  </a:cubicBezTo>
                  <a:cubicBezTo>
                    <a:pt x="3027593" y="825120"/>
                    <a:pt x="3033785" y="830073"/>
                    <a:pt x="3040071" y="834931"/>
                  </a:cubicBezTo>
                  <a:cubicBezTo>
                    <a:pt x="3150180" y="920656"/>
                    <a:pt x="3200186" y="1034956"/>
                    <a:pt x="3184851" y="1172973"/>
                  </a:cubicBezTo>
                  <a:cubicBezTo>
                    <a:pt x="3165801" y="1341946"/>
                    <a:pt x="3142370" y="1510444"/>
                    <a:pt x="3119986" y="1679036"/>
                  </a:cubicBezTo>
                  <a:cubicBezTo>
                    <a:pt x="3110461" y="1747045"/>
                    <a:pt x="3069027" y="1770762"/>
                    <a:pt x="3005686" y="1745711"/>
                  </a:cubicBezTo>
                  <a:cubicBezTo>
                    <a:pt x="2967586" y="1730376"/>
                    <a:pt x="2929486" y="1714564"/>
                    <a:pt x="2889290" y="1698086"/>
                  </a:cubicBezTo>
                  <a:lnTo>
                    <a:pt x="2766037" y="2026413"/>
                  </a:lnTo>
                  <a:cubicBezTo>
                    <a:pt x="2775562" y="2033080"/>
                    <a:pt x="2781182" y="2037367"/>
                    <a:pt x="2787182" y="2041177"/>
                  </a:cubicBezTo>
                  <a:cubicBezTo>
                    <a:pt x="2947060" y="2140956"/>
                    <a:pt x="3090148" y="2265398"/>
                    <a:pt x="3211140" y="2409889"/>
                  </a:cubicBezTo>
                  <a:cubicBezTo>
                    <a:pt x="3272481" y="2483803"/>
                    <a:pt x="3328012" y="2562956"/>
                    <a:pt x="3382019" y="2642585"/>
                  </a:cubicBezTo>
                  <a:cubicBezTo>
                    <a:pt x="3404695" y="2673642"/>
                    <a:pt x="3397901" y="2717201"/>
                    <a:pt x="3366844" y="2739877"/>
                  </a:cubicBezTo>
                  <a:cubicBezTo>
                    <a:pt x="3354670" y="2748766"/>
                    <a:pt x="3339941" y="2753464"/>
                    <a:pt x="3324869" y="2753266"/>
                  </a:cubicBezTo>
                  <a:cubicBezTo>
                    <a:pt x="3294293" y="2753266"/>
                    <a:pt x="3275148" y="2736406"/>
                    <a:pt x="3258194" y="2712784"/>
                  </a:cubicBezTo>
                  <a:cubicBezTo>
                    <a:pt x="3205235" y="2639537"/>
                    <a:pt x="3150466" y="2567719"/>
                    <a:pt x="3097221" y="2494757"/>
                  </a:cubicBezTo>
                  <a:cubicBezTo>
                    <a:pt x="3085646" y="2478091"/>
                    <a:pt x="3065853" y="2469127"/>
                    <a:pt x="3045691" y="2471421"/>
                  </a:cubicBezTo>
                  <a:cubicBezTo>
                    <a:pt x="2973110" y="2472754"/>
                    <a:pt x="2900435" y="2473612"/>
                    <a:pt x="2827854" y="2471421"/>
                  </a:cubicBezTo>
                  <a:cubicBezTo>
                    <a:pt x="2708824" y="2467284"/>
                    <a:pt x="2589791" y="2479527"/>
                    <a:pt x="2474096" y="2507806"/>
                  </a:cubicBezTo>
                  <a:cubicBezTo>
                    <a:pt x="2390561" y="2529047"/>
                    <a:pt x="2308170" y="2552860"/>
                    <a:pt x="2240447" y="2608962"/>
                  </a:cubicBezTo>
                  <a:cubicBezTo>
                    <a:pt x="2210348" y="2633917"/>
                    <a:pt x="2192156" y="2666112"/>
                    <a:pt x="2201585" y="2706403"/>
                  </a:cubicBezTo>
                  <a:cubicBezTo>
                    <a:pt x="2210253" y="2743455"/>
                    <a:pt x="2243305" y="2751932"/>
                    <a:pt x="2274452" y="2761076"/>
                  </a:cubicBezTo>
                  <a:cubicBezTo>
                    <a:pt x="2281305" y="2763049"/>
                    <a:pt x="2288271" y="2764607"/>
                    <a:pt x="2295311" y="2765743"/>
                  </a:cubicBezTo>
                  <a:cubicBezTo>
                    <a:pt x="2381036" y="2779650"/>
                    <a:pt x="2466761" y="2790699"/>
                    <a:pt x="2552486" y="2807749"/>
                  </a:cubicBezTo>
                  <a:cubicBezTo>
                    <a:pt x="2733461" y="2843944"/>
                    <a:pt x="2821377" y="2960149"/>
                    <a:pt x="2800136" y="3142933"/>
                  </a:cubicBezTo>
                  <a:cubicBezTo>
                    <a:pt x="2790611" y="3222658"/>
                    <a:pt x="2763656" y="3300096"/>
                    <a:pt x="2748511" y="3379344"/>
                  </a:cubicBezTo>
                  <a:cubicBezTo>
                    <a:pt x="2740224" y="3422492"/>
                    <a:pt x="2740129" y="3467164"/>
                    <a:pt x="2736319" y="3511932"/>
                  </a:cubicBezTo>
                  <a:lnTo>
                    <a:pt x="3516321" y="3511932"/>
                  </a:lnTo>
                  <a:cubicBezTo>
                    <a:pt x="3507272" y="3441447"/>
                    <a:pt x="3499748" y="3374105"/>
                    <a:pt x="3489842" y="3307144"/>
                  </a:cubicBezTo>
                  <a:cubicBezTo>
                    <a:pt x="3482031" y="3254662"/>
                    <a:pt x="3502891" y="3216752"/>
                    <a:pt x="3546992" y="3209227"/>
                  </a:cubicBezTo>
                  <a:cubicBezTo>
                    <a:pt x="3588330" y="3202084"/>
                    <a:pt x="3622049" y="3230849"/>
                    <a:pt x="3629954" y="3282094"/>
                  </a:cubicBezTo>
                  <a:cubicBezTo>
                    <a:pt x="3639479" y="3347626"/>
                    <a:pt x="3648528" y="3413443"/>
                    <a:pt x="3657767" y="3479166"/>
                  </a:cubicBezTo>
                  <a:lnTo>
                    <a:pt x="3657767" y="3607753"/>
                  </a:lnTo>
                  <a:cubicBezTo>
                    <a:pt x="3636717" y="3646330"/>
                    <a:pt x="3604523" y="3658522"/>
                    <a:pt x="3560612" y="3658522"/>
                  </a:cubicBezTo>
                  <a:cubicBezTo>
                    <a:pt x="2406182" y="3657569"/>
                    <a:pt x="1251752" y="3657569"/>
                    <a:pt x="97322" y="3658522"/>
                  </a:cubicBezTo>
                  <a:cubicBezTo>
                    <a:pt x="53412" y="3658522"/>
                    <a:pt x="21122" y="3646615"/>
                    <a:pt x="167" y="3607849"/>
                  </a:cubicBezTo>
                  <a:lnTo>
                    <a:pt x="167" y="3479261"/>
                  </a:lnTo>
                  <a:cubicBezTo>
                    <a:pt x="8263" y="3418301"/>
                    <a:pt x="13788" y="3356770"/>
                    <a:pt x="25028" y="3296286"/>
                  </a:cubicBezTo>
                  <a:cubicBezTo>
                    <a:pt x="121040" y="2776697"/>
                    <a:pt x="393550" y="2370646"/>
                    <a:pt x="825985" y="2069942"/>
                  </a:cubicBezTo>
                  <a:cubicBezTo>
                    <a:pt x="889897" y="2025556"/>
                    <a:pt x="890374" y="2026032"/>
                    <a:pt x="863037" y="1953451"/>
                  </a:cubicBezTo>
                  <a:cubicBezTo>
                    <a:pt x="831319" y="1869250"/>
                    <a:pt x="799315" y="1785145"/>
                    <a:pt x="766549" y="1698658"/>
                  </a:cubicBezTo>
                  <a:cubicBezTo>
                    <a:pt x="726449" y="1715136"/>
                    <a:pt x="689396" y="1730566"/>
                    <a:pt x="652249" y="1745521"/>
                  </a:cubicBezTo>
                  <a:cubicBezTo>
                    <a:pt x="587003" y="1771905"/>
                    <a:pt x="545188" y="1747235"/>
                    <a:pt x="536234" y="1678084"/>
                  </a:cubicBezTo>
                  <a:cubicBezTo>
                    <a:pt x="515184" y="1515301"/>
                    <a:pt x="493276" y="1352710"/>
                    <a:pt x="472893" y="1189927"/>
                  </a:cubicBezTo>
                  <a:cubicBezTo>
                    <a:pt x="454510" y="1043338"/>
                    <a:pt x="501468" y="923227"/>
                    <a:pt x="620435" y="832645"/>
                  </a:cubicBezTo>
                  <a:cubicBezTo>
                    <a:pt x="625674" y="828644"/>
                    <a:pt x="630627" y="824262"/>
                    <a:pt x="637771" y="818357"/>
                  </a:cubicBezTo>
                  <a:cubicBezTo>
                    <a:pt x="445175" y="804927"/>
                    <a:pt x="342496" y="731394"/>
                    <a:pt x="313921" y="590329"/>
                  </a:cubicBezTo>
                  <a:cubicBezTo>
                    <a:pt x="287276" y="463612"/>
                    <a:pt x="349616" y="334898"/>
                    <a:pt x="465559" y="277242"/>
                  </a:cubicBezTo>
                  <a:cubicBezTo>
                    <a:pt x="579980" y="219466"/>
                    <a:pt x="718903" y="245277"/>
                    <a:pt x="804935" y="340297"/>
                  </a:cubicBezTo>
                  <a:cubicBezTo>
                    <a:pt x="860797" y="400706"/>
                    <a:pt x="887179" y="482674"/>
                    <a:pt x="877039" y="564325"/>
                  </a:cubicBezTo>
                  <a:cubicBezTo>
                    <a:pt x="867514" y="647574"/>
                    <a:pt x="825223" y="713487"/>
                    <a:pt x="755881" y="769589"/>
                  </a:cubicBezTo>
                  <a:cubicBezTo>
                    <a:pt x="914472" y="746158"/>
                    <a:pt x="1038392" y="791592"/>
                    <a:pt x="1133642" y="911607"/>
                  </a:cubicBezTo>
                  <a:cubicBezTo>
                    <a:pt x="1178029" y="967519"/>
                    <a:pt x="1223177" y="1022859"/>
                    <a:pt x="1268040" y="1078390"/>
                  </a:cubicBezTo>
                  <a:lnTo>
                    <a:pt x="1368624" y="1202215"/>
                  </a:lnTo>
                  <a:cubicBezTo>
                    <a:pt x="1373101" y="1188213"/>
                    <a:pt x="1376244" y="1179355"/>
                    <a:pt x="1378816" y="1170211"/>
                  </a:cubicBezTo>
                  <a:cubicBezTo>
                    <a:pt x="1410058" y="1062197"/>
                    <a:pt x="1440347" y="953326"/>
                    <a:pt x="1472351" y="845122"/>
                  </a:cubicBezTo>
                  <a:cubicBezTo>
                    <a:pt x="1513023" y="707105"/>
                    <a:pt x="1603796" y="619666"/>
                    <a:pt x="1742480" y="581756"/>
                  </a:cubicBezTo>
                  <a:cubicBezTo>
                    <a:pt x="1754291" y="578518"/>
                    <a:pt x="1766483" y="576041"/>
                    <a:pt x="1786391" y="571469"/>
                  </a:cubicBezTo>
                  <a:cubicBezTo>
                    <a:pt x="1762388" y="563849"/>
                    <a:pt x="1746576" y="559849"/>
                    <a:pt x="1731527" y="553943"/>
                  </a:cubicBezTo>
                  <a:cubicBezTo>
                    <a:pt x="1620560" y="510223"/>
                    <a:pt x="1554647" y="428499"/>
                    <a:pt x="1545122" y="310484"/>
                  </a:cubicBezTo>
                  <a:cubicBezTo>
                    <a:pt x="1534645" y="190660"/>
                    <a:pt x="1586366" y="97600"/>
                    <a:pt x="1690474" y="37117"/>
                  </a:cubicBezTo>
                  <a:cubicBezTo>
                    <a:pt x="1719239" y="20162"/>
                    <a:pt x="1753625" y="12256"/>
                    <a:pt x="1785629" y="160"/>
                  </a:cubicBezTo>
                  <a:close/>
                  <a:moveTo>
                    <a:pt x="904280" y="2192529"/>
                  </a:moveTo>
                  <a:cubicBezTo>
                    <a:pt x="935903" y="2198339"/>
                    <a:pt x="961430" y="2205864"/>
                    <a:pt x="987148" y="2207293"/>
                  </a:cubicBezTo>
                  <a:cubicBezTo>
                    <a:pt x="1095257" y="2213103"/>
                    <a:pt x="1203556" y="2214913"/>
                    <a:pt x="1311474" y="2222818"/>
                  </a:cubicBezTo>
                  <a:cubicBezTo>
                    <a:pt x="1369486" y="2226143"/>
                    <a:pt x="1426970" y="2235723"/>
                    <a:pt x="1482924" y="2251393"/>
                  </a:cubicBezTo>
                  <a:cubicBezTo>
                    <a:pt x="1597986" y="2286064"/>
                    <a:pt x="1659422" y="2396364"/>
                    <a:pt x="1638372" y="2514569"/>
                  </a:cubicBezTo>
                  <a:cubicBezTo>
                    <a:pt x="1624466" y="2592484"/>
                    <a:pt x="1583318" y="2655825"/>
                    <a:pt x="1533597" y="2714594"/>
                  </a:cubicBezTo>
                  <a:cubicBezTo>
                    <a:pt x="1481019" y="2776030"/>
                    <a:pt x="1424441" y="2834133"/>
                    <a:pt x="1372910" y="2896426"/>
                  </a:cubicBezTo>
                  <a:cubicBezTo>
                    <a:pt x="1324142" y="2955386"/>
                    <a:pt x="1332239" y="2988914"/>
                    <a:pt x="1399009" y="3026919"/>
                  </a:cubicBezTo>
                  <a:cubicBezTo>
                    <a:pt x="1438252" y="3049207"/>
                    <a:pt x="1479400" y="3068353"/>
                    <a:pt x="1517595" y="3092260"/>
                  </a:cubicBezTo>
                  <a:cubicBezTo>
                    <a:pt x="1606654" y="3148172"/>
                    <a:pt x="1643325" y="3228182"/>
                    <a:pt x="1623132" y="3332576"/>
                  </a:cubicBezTo>
                  <a:cubicBezTo>
                    <a:pt x="1617512" y="3361723"/>
                    <a:pt x="1611226" y="3390774"/>
                    <a:pt x="1603130" y="3419254"/>
                  </a:cubicBezTo>
                  <a:cubicBezTo>
                    <a:pt x="1594176" y="3450686"/>
                    <a:pt x="1582937" y="3481357"/>
                    <a:pt x="1572650" y="3512408"/>
                  </a:cubicBezTo>
                  <a:lnTo>
                    <a:pt x="2585062" y="3512408"/>
                  </a:lnTo>
                  <a:cubicBezTo>
                    <a:pt x="2596873" y="3439637"/>
                    <a:pt x="2606779" y="3370676"/>
                    <a:pt x="2619542" y="3302191"/>
                  </a:cubicBezTo>
                  <a:cubicBezTo>
                    <a:pt x="2631639" y="3236945"/>
                    <a:pt x="2651546" y="3172747"/>
                    <a:pt x="2659357" y="3107024"/>
                  </a:cubicBezTo>
                  <a:cubicBezTo>
                    <a:pt x="2668882" y="3028157"/>
                    <a:pt x="2633639" y="2979199"/>
                    <a:pt x="2557630" y="2957577"/>
                  </a:cubicBezTo>
                  <a:cubicBezTo>
                    <a:pt x="2510005" y="2943956"/>
                    <a:pt x="2459808" y="2938527"/>
                    <a:pt x="2411040" y="2929002"/>
                  </a:cubicBezTo>
                  <a:cubicBezTo>
                    <a:pt x="2334840" y="2913000"/>
                    <a:pt x="2255878" y="2902713"/>
                    <a:pt x="2182440" y="2877376"/>
                  </a:cubicBezTo>
                  <a:cubicBezTo>
                    <a:pt x="2096144" y="2847754"/>
                    <a:pt x="2055567" y="2778412"/>
                    <a:pt x="2056424" y="2685924"/>
                  </a:cubicBezTo>
                  <a:cubicBezTo>
                    <a:pt x="2057186" y="2604390"/>
                    <a:pt x="2095191" y="2543049"/>
                    <a:pt x="2156437" y="2493519"/>
                  </a:cubicBezTo>
                  <a:cubicBezTo>
                    <a:pt x="2235209" y="2430178"/>
                    <a:pt x="2328554" y="2398269"/>
                    <a:pt x="2424280" y="2372647"/>
                  </a:cubicBezTo>
                  <a:cubicBezTo>
                    <a:pt x="2575156" y="2331594"/>
                    <a:pt x="2729080" y="2325022"/>
                    <a:pt x="2884337" y="2329213"/>
                  </a:cubicBezTo>
                  <a:cubicBezTo>
                    <a:pt x="2897387" y="2329213"/>
                    <a:pt x="2910436" y="2329213"/>
                    <a:pt x="2930438" y="2329213"/>
                  </a:cubicBezTo>
                  <a:cubicBezTo>
                    <a:pt x="2337602" y="1804195"/>
                    <a:pt x="1513309" y="1769143"/>
                    <a:pt x="904280" y="2192529"/>
                  </a:cubicBezTo>
                  <a:close/>
                  <a:moveTo>
                    <a:pt x="383834" y="2737740"/>
                  </a:moveTo>
                  <a:cubicBezTo>
                    <a:pt x="400122" y="2743550"/>
                    <a:pt x="411171" y="2747836"/>
                    <a:pt x="421934" y="2751456"/>
                  </a:cubicBezTo>
                  <a:cubicBezTo>
                    <a:pt x="663298" y="2828894"/>
                    <a:pt x="849702" y="2975103"/>
                    <a:pt x="978004" y="3194559"/>
                  </a:cubicBezTo>
                  <a:cubicBezTo>
                    <a:pt x="1035154" y="3293047"/>
                    <a:pt x="1094685" y="3390774"/>
                    <a:pt x="1151645" y="3489834"/>
                  </a:cubicBezTo>
                  <a:cubicBezTo>
                    <a:pt x="1159244" y="3507219"/>
                    <a:pt x="1177268" y="3517640"/>
                    <a:pt x="1196126" y="3515551"/>
                  </a:cubicBezTo>
                  <a:cubicBezTo>
                    <a:pt x="1260325" y="3513932"/>
                    <a:pt x="1324714" y="3516028"/>
                    <a:pt x="1388912" y="3513932"/>
                  </a:cubicBezTo>
                  <a:cubicBezTo>
                    <a:pt x="1402732" y="3512366"/>
                    <a:pt x="1414993" y="3504345"/>
                    <a:pt x="1421964" y="3492310"/>
                  </a:cubicBezTo>
                  <a:cubicBezTo>
                    <a:pt x="1444019" y="3438445"/>
                    <a:pt x="1462880" y="3383327"/>
                    <a:pt x="1478447" y="3327242"/>
                  </a:cubicBezTo>
                  <a:cubicBezTo>
                    <a:pt x="1496354" y="3256281"/>
                    <a:pt x="1483115" y="3233897"/>
                    <a:pt x="1417868" y="3197797"/>
                  </a:cubicBezTo>
                  <a:cubicBezTo>
                    <a:pt x="1375292" y="3174271"/>
                    <a:pt x="1330619" y="3153411"/>
                    <a:pt x="1291281" y="3125217"/>
                  </a:cubicBezTo>
                  <a:cubicBezTo>
                    <a:pt x="1187935" y="3050922"/>
                    <a:pt x="1167456" y="2938051"/>
                    <a:pt x="1241656" y="2835085"/>
                  </a:cubicBezTo>
                  <a:cubicBezTo>
                    <a:pt x="1281661" y="2779269"/>
                    <a:pt x="1331953" y="2730977"/>
                    <a:pt x="1375006" y="2677351"/>
                  </a:cubicBezTo>
                  <a:cubicBezTo>
                    <a:pt x="1413106" y="2630488"/>
                    <a:pt x="1454254" y="2584387"/>
                    <a:pt x="1482638" y="2531714"/>
                  </a:cubicBezTo>
                  <a:cubicBezTo>
                    <a:pt x="1523882" y="2455514"/>
                    <a:pt x="1492735" y="2397793"/>
                    <a:pt x="1408439" y="2377600"/>
                  </a:cubicBezTo>
                  <a:cubicBezTo>
                    <a:pt x="1397072" y="2374457"/>
                    <a:pt x="1385430" y="2372416"/>
                    <a:pt x="1373672" y="2371504"/>
                  </a:cubicBezTo>
                  <a:cubicBezTo>
                    <a:pt x="1266707" y="2366455"/>
                    <a:pt x="1159741" y="2362836"/>
                    <a:pt x="1052775" y="2357121"/>
                  </a:cubicBezTo>
                  <a:cubicBezTo>
                    <a:pt x="962097" y="2352263"/>
                    <a:pt x="873133" y="2338928"/>
                    <a:pt x="789504" y="2299971"/>
                  </a:cubicBezTo>
                  <a:cubicBezTo>
                    <a:pt x="777184" y="2295953"/>
                    <a:pt x="763690" y="2298002"/>
                    <a:pt x="753118" y="2305495"/>
                  </a:cubicBezTo>
                  <a:cubicBezTo>
                    <a:pt x="705970" y="2347310"/>
                    <a:pt x="659012" y="2389601"/>
                    <a:pt x="615197" y="2434940"/>
                  </a:cubicBezTo>
                  <a:cubicBezTo>
                    <a:pt x="526583" y="2526550"/>
                    <a:pt x="448940" y="2628168"/>
                    <a:pt x="383834" y="2737740"/>
                  </a:cubicBezTo>
                  <a:close/>
                  <a:moveTo>
                    <a:pt x="1279184" y="1842390"/>
                  </a:moveTo>
                  <a:cubicBezTo>
                    <a:pt x="1232702" y="1719994"/>
                    <a:pt x="1186982" y="1599026"/>
                    <a:pt x="1141834" y="1477868"/>
                  </a:cubicBezTo>
                  <a:cubicBezTo>
                    <a:pt x="1121069" y="1422147"/>
                    <a:pt x="1135547" y="1390714"/>
                    <a:pt x="1189935" y="1366997"/>
                  </a:cubicBezTo>
                  <a:cubicBezTo>
                    <a:pt x="1220796" y="1353757"/>
                    <a:pt x="1251752" y="1340899"/>
                    <a:pt x="1285185" y="1326706"/>
                  </a:cubicBezTo>
                  <a:cubicBezTo>
                    <a:pt x="1189935" y="1208692"/>
                    <a:pt x="1099543" y="1093534"/>
                    <a:pt x="1005341" y="981806"/>
                  </a:cubicBezTo>
                  <a:cubicBezTo>
                    <a:pt x="947524" y="913226"/>
                    <a:pt x="869514" y="891128"/>
                    <a:pt x="782646" y="912083"/>
                  </a:cubicBezTo>
                  <a:cubicBezTo>
                    <a:pt x="663298" y="940658"/>
                    <a:pt x="598718" y="1044195"/>
                    <a:pt x="614911" y="1176307"/>
                  </a:cubicBezTo>
                  <a:cubicBezTo>
                    <a:pt x="626341" y="1269556"/>
                    <a:pt x="638818" y="1362616"/>
                    <a:pt x="651106" y="1455675"/>
                  </a:cubicBezTo>
                  <a:cubicBezTo>
                    <a:pt x="656821" y="1497490"/>
                    <a:pt x="663107" y="1538447"/>
                    <a:pt x="669489" y="1583405"/>
                  </a:cubicBezTo>
                  <a:lnTo>
                    <a:pt x="757691" y="1547115"/>
                  </a:lnTo>
                  <a:cubicBezTo>
                    <a:pt x="825794" y="1519397"/>
                    <a:pt x="857417" y="1532827"/>
                    <a:pt x="883706" y="1602741"/>
                  </a:cubicBezTo>
                  <a:cubicBezTo>
                    <a:pt x="922949" y="1707198"/>
                    <a:pt x="962161" y="1811688"/>
                    <a:pt x="1001340" y="1916209"/>
                  </a:cubicBezTo>
                  <a:cubicBezTo>
                    <a:pt x="1006198" y="1928972"/>
                    <a:pt x="1012198" y="1941259"/>
                    <a:pt x="1017151" y="1952499"/>
                  </a:cubicBezTo>
                  <a:close/>
                  <a:moveTo>
                    <a:pt x="2640497" y="1952499"/>
                  </a:moveTo>
                  <a:cubicBezTo>
                    <a:pt x="2646308" y="1937640"/>
                    <a:pt x="2652023" y="1923924"/>
                    <a:pt x="2657452" y="1909160"/>
                  </a:cubicBezTo>
                  <a:cubicBezTo>
                    <a:pt x="2696631" y="1804639"/>
                    <a:pt x="2735874" y="1700118"/>
                    <a:pt x="2775181" y="1595597"/>
                  </a:cubicBezTo>
                  <a:cubicBezTo>
                    <a:pt x="2798898" y="1533113"/>
                    <a:pt x="2832331" y="1519397"/>
                    <a:pt x="2894910" y="1544734"/>
                  </a:cubicBezTo>
                  <a:lnTo>
                    <a:pt x="2987398" y="1582834"/>
                  </a:lnTo>
                  <a:cubicBezTo>
                    <a:pt x="2995494" y="1521016"/>
                    <a:pt x="3003209" y="1463676"/>
                    <a:pt x="3010448" y="1406335"/>
                  </a:cubicBezTo>
                  <a:cubicBezTo>
                    <a:pt x="3021783" y="1317943"/>
                    <a:pt x="3036071" y="1229742"/>
                    <a:pt x="3043024" y="1140969"/>
                  </a:cubicBezTo>
                  <a:cubicBezTo>
                    <a:pt x="3049995" y="1047810"/>
                    <a:pt x="2996816" y="960571"/>
                    <a:pt x="2910817" y="924085"/>
                  </a:cubicBezTo>
                  <a:cubicBezTo>
                    <a:pt x="2825949" y="885985"/>
                    <a:pt x="2721365" y="901225"/>
                    <a:pt x="2660976" y="971043"/>
                  </a:cubicBezTo>
                  <a:cubicBezTo>
                    <a:pt x="2561535" y="1086010"/>
                    <a:pt x="2468000" y="1206120"/>
                    <a:pt x="2370273" y="1326230"/>
                  </a:cubicBezTo>
                  <a:cubicBezTo>
                    <a:pt x="2407325" y="1342042"/>
                    <a:pt x="2441425" y="1355758"/>
                    <a:pt x="2475048" y="1370902"/>
                  </a:cubicBezTo>
                  <a:cubicBezTo>
                    <a:pt x="2519054" y="1391000"/>
                    <a:pt x="2532865" y="1424147"/>
                    <a:pt x="2516672" y="1469962"/>
                  </a:cubicBezTo>
                  <a:cubicBezTo>
                    <a:pt x="2505814" y="1501395"/>
                    <a:pt x="2493527" y="1532256"/>
                    <a:pt x="2481811" y="1563403"/>
                  </a:cubicBezTo>
                  <a:cubicBezTo>
                    <a:pt x="2446886" y="1656430"/>
                    <a:pt x="2411961" y="1749426"/>
                    <a:pt x="2377036" y="1842390"/>
                  </a:cubicBezTo>
                  <a:close/>
                  <a:moveTo>
                    <a:pt x="2161104" y="1285749"/>
                  </a:moveTo>
                  <a:cubicBezTo>
                    <a:pt x="2157675" y="1272128"/>
                    <a:pt x="2155389" y="1261841"/>
                    <a:pt x="2152532" y="1251745"/>
                  </a:cubicBezTo>
                  <a:cubicBezTo>
                    <a:pt x="2117861" y="1130841"/>
                    <a:pt x="2083253" y="1009873"/>
                    <a:pt x="2048709" y="888842"/>
                  </a:cubicBezTo>
                  <a:cubicBezTo>
                    <a:pt x="2017753" y="781400"/>
                    <a:pt x="1932695" y="714439"/>
                    <a:pt x="1828015" y="714630"/>
                  </a:cubicBezTo>
                  <a:cubicBezTo>
                    <a:pt x="1723335" y="714820"/>
                    <a:pt x="1638944" y="781305"/>
                    <a:pt x="1608083" y="889604"/>
                  </a:cubicBezTo>
                  <a:cubicBezTo>
                    <a:pt x="1576333" y="1000285"/>
                    <a:pt x="1544741" y="1111060"/>
                    <a:pt x="1513309" y="1221931"/>
                  </a:cubicBezTo>
                  <a:cubicBezTo>
                    <a:pt x="1507594" y="1242124"/>
                    <a:pt x="1502260" y="1262508"/>
                    <a:pt x="1495783" y="1286035"/>
                  </a:cubicBezTo>
                  <a:cubicBezTo>
                    <a:pt x="1532930" y="1286035"/>
                    <a:pt x="1566173" y="1286035"/>
                    <a:pt x="1599320" y="1286035"/>
                  </a:cubicBezTo>
                  <a:cubicBezTo>
                    <a:pt x="1659899" y="1286511"/>
                    <a:pt x="1685045" y="1312228"/>
                    <a:pt x="1685521" y="1373665"/>
                  </a:cubicBezTo>
                  <a:cubicBezTo>
                    <a:pt x="1685521" y="1490346"/>
                    <a:pt x="1685521" y="1606932"/>
                    <a:pt x="1685521" y="1723518"/>
                  </a:cubicBezTo>
                  <a:lnTo>
                    <a:pt x="1685521" y="1760284"/>
                  </a:lnTo>
                  <a:lnTo>
                    <a:pt x="1971271" y="1760284"/>
                  </a:lnTo>
                  <a:lnTo>
                    <a:pt x="1971271" y="1722661"/>
                  </a:lnTo>
                  <a:cubicBezTo>
                    <a:pt x="1971271" y="1604836"/>
                    <a:pt x="1971271" y="1487012"/>
                    <a:pt x="1971271" y="1369283"/>
                  </a:cubicBezTo>
                  <a:cubicBezTo>
                    <a:pt x="1971271" y="1313086"/>
                    <a:pt x="1998322" y="1286606"/>
                    <a:pt x="2054710" y="1286130"/>
                  </a:cubicBezTo>
                  <a:cubicBezTo>
                    <a:pt x="2089286" y="1285749"/>
                    <a:pt x="2123576" y="1286035"/>
                    <a:pt x="2160818" y="1286035"/>
                  </a:cubicBezTo>
                  <a:close/>
                  <a:moveTo>
                    <a:pt x="315064" y="2866899"/>
                  </a:moveTo>
                  <a:cubicBezTo>
                    <a:pt x="225148" y="3021680"/>
                    <a:pt x="134660" y="3372295"/>
                    <a:pt x="148186" y="3512408"/>
                  </a:cubicBezTo>
                  <a:lnTo>
                    <a:pt x="1007722" y="3512408"/>
                  </a:lnTo>
                  <a:cubicBezTo>
                    <a:pt x="941047" y="3406395"/>
                    <a:pt x="876658" y="3306763"/>
                    <a:pt x="814079" y="3206370"/>
                  </a:cubicBezTo>
                  <a:cubicBezTo>
                    <a:pt x="697397" y="3020632"/>
                    <a:pt x="517851" y="2929097"/>
                    <a:pt x="314778" y="2867280"/>
                  </a:cubicBezTo>
                  <a:close/>
                  <a:moveTo>
                    <a:pt x="1540455" y="1781049"/>
                  </a:moveTo>
                  <a:lnTo>
                    <a:pt x="1540455" y="1432148"/>
                  </a:lnTo>
                  <a:cubicBezTo>
                    <a:pt x="1455516" y="1417111"/>
                    <a:pt x="1368040" y="1435029"/>
                    <a:pt x="1295853" y="1482250"/>
                  </a:cubicBezTo>
                  <a:cubicBezTo>
                    <a:pt x="1336620" y="1590168"/>
                    <a:pt x="1377006" y="1697324"/>
                    <a:pt x="1417964" y="1806100"/>
                  </a:cubicBezTo>
                  <a:close/>
                  <a:moveTo>
                    <a:pt x="2114241" y="1432624"/>
                  </a:moveTo>
                  <a:cubicBezTo>
                    <a:pt x="2114241" y="1543114"/>
                    <a:pt x="2114241" y="1652271"/>
                    <a:pt x="2114908" y="1761523"/>
                  </a:cubicBezTo>
                  <a:cubicBezTo>
                    <a:pt x="2116036" y="1771004"/>
                    <a:pt x="2121826" y="1779295"/>
                    <a:pt x="2130338" y="1783621"/>
                  </a:cubicBezTo>
                  <a:cubicBezTo>
                    <a:pt x="2165581" y="1792193"/>
                    <a:pt x="2201585" y="1797908"/>
                    <a:pt x="2238733" y="1804957"/>
                  </a:cubicBezTo>
                  <a:cubicBezTo>
                    <a:pt x="2279881" y="1695133"/>
                    <a:pt x="2320172" y="1587977"/>
                    <a:pt x="2359986" y="1481297"/>
                  </a:cubicBezTo>
                  <a:cubicBezTo>
                    <a:pt x="2283215" y="1433101"/>
                    <a:pt x="2203681" y="1418718"/>
                    <a:pt x="2114241" y="1432624"/>
                  </a:cubicBezTo>
                  <a:close/>
                  <a:moveTo>
                    <a:pt x="1971366" y="287052"/>
                  </a:moveTo>
                  <a:cubicBezTo>
                    <a:pt x="1971947" y="208218"/>
                    <a:pt x="1908563" y="143811"/>
                    <a:pt x="1829729" y="143130"/>
                  </a:cubicBezTo>
                  <a:cubicBezTo>
                    <a:pt x="1750894" y="142496"/>
                    <a:pt x="1686445" y="205837"/>
                    <a:pt x="1685711" y="284671"/>
                  </a:cubicBezTo>
                  <a:cubicBezTo>
                    <a:pt x="1685077" y="363506"/>
                    <a:pt x="1748419" y="427956"/>
                    <a:pt x="1827253" y="428689"/>
                  </a:cubicBezTo>
                  <a:cubicBezTo>
                    <a:pt x="1905997" y="429009"/>
                    <a:pt x="1970278" y="365791"/>
                    <a:pt x="1971271" y="287052"/>
                  </a:cubicBezTo>
                  <a:close/>
                  <a:moveTo>
                    <a:pt x="3062645" y="673387"/>
                  </a:moveTo>
                  <a:cubicBezTo>
                    <a:pt x="3141131" y="673809"/>
                    <a:pt x="3205098" y="610525"/>
                    <a:pt x="3205520" y="532040"/>
                  </a:cubicBezTo>
                  <a:cubicBezTo>
                    <a:pt x="3205523" y="531530"/>
                    <a:pt x="3205523" y="531021"/>
                    <a:pt x="3205520" y="530512"/>
                  </a:cubicBezTo>
                  <a:cubicBezTo>
                    <a:pt x="3204330" y="451899"/>
                    <a:pt x="3140504" y="388665"/>
                    <a:pt x="3061883" y="388208"/>
                  </a:cubicBezTo>
                  <a:cubicBezTo>
                    <a:pt x="2983450" y="388519"/>
                    <a:pt x="2920119" y="452354"/>
                    <a:pt x="2920430" y="530788"/>
                  </a:cubicBezTo>
                  <a:cubicBezTo>
                    <a:pt x="2920431" y="531109"/>
                    <a:pt x="2920434" y="531429"/>
                    <a:pt x="2920437" y="531750"/>
                  </a:cubicBezTo>
                  <a:cubicBezTo>
                    <a:pt x="2919694" y="609234"/>
                    <a:pt x="2981904" y="672649"/>
                    <a:pt x="3059387" y="673393"/>
                  </a:cubicBezTo>
                  <a:cubicBezTo>
                    <a:pt x="3060473" y="673403"/>
                    <a:pt x="3061560" y="673401"/>
                    <a:pt x="3062645" y="673387"/>
                  </a:cubicBezTo>
                  <a:close/>
                  <a:moveTo>
                    <a:pt x="735497" y="533941"/>
                  </a:moveTo>
                  <a:cubicBezTo>
                    <a:pt x="736505" y="455250"/>
                    <a:pt x="673689" y="390561"/>
                    <a:pt x="595004" y="389256"/>
                  </a:cubicBezTo>
                  <a:cubicBezTo>
                    <a:pt x="516306" y="388717"/>
                    <a:pt x="451749" y="451450"/>
                    <a:pt x="450033" y="530131"/>
                  </a:cubicBezTo>
                  <a:cubicBezTo>
                    <a:pt x="449345" y="608855"/>
                    <a:pt x="512471" y="673302"/>
                    <a:pt x="591193" y="674244"/>
                  </a:cubicBezTo>
                  <a:cubicBezTo>
                    <a:pt x="669403" y="675720"/>
                    <a:pt x="734002" y="613515"/>
                    <a:pt x="735478" y="535305"/>
                  </a:cubicBezTo>
                  <a:cubicBezTo>
                    <a:pt x="735487" y="534850"/>
                    <a:pt x="735493" y="534395"/>
                    <a:pt x="735497" y="533941"/>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1B284F59-3BAF-804F-A0C6-E434604B9E47}"/>
                </a:ext>
              </a:extLst>
            </p:cNvPr>
            <p:cNvSpPr/>
            <p:nvPr/>
          </p:nvSpPr>
          <p:spPr>
            <a:xfrm>
              <a:off x="6137072" y="4500848"/>
              <a:ext cx="142304" cy="142303"/>
            </a:xfrm>
            <a:custGeom>
              <a:avLst/>
              <a:gdLst>
                <a:gd name="connsiteX0" fmla="*/ 142451 w 142304"/>
                <a:gd name="connsiteY0" fmla="*/ 69597 h 142303"/>
                <a:gd name="connsiteX1" fmla="*/ 73034 w 142304"/>
                <a:gd name="connsiteY1" fmla="*/ 142442 h 142303"/>
                <a:gd name="connsiteX2" fmla="*/ 188 w 142304"/>
                <a:gd name="connsiteY2" fmla="*/ 73026 h 142303"/>
                <a:gd name="connsiteX3" fmla="*/ 69605 w 142304"/>
                <a:gd name="connsiteY3" fmla="*/ 180 h 142303"/>
                <a:gd name="connsiteX4" fmla="*/ 71394 w 142304"/>
                <a:gd name="connsiteY4" fmla="*/ 160 h 142303"/>
                <a:gd name="connsiteX5" fmla="*/ 142451 w 142304"/>
                <a:gd name="connsiteY5" fmla="*/ 69597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04" h="142303">
                  <a:moveTo>
                    <a:pt x="142451" y="69597"/>
                  </a:moveTo>
                  <a:cubicBezTo>
                    <a:pt x="143397" y="108882"/>
                    <a:pt x="112319" y="141496"/>
                    <a:pt x="73034" y="142442"/>
                  </a:cubicBezTo>
                  <a:cubicBezTo>
                    <a:pt x="33749" y="143389"/>
                    <a:pt x="1135" y="112310"/>
                    <a:pt x="188" y="73026"/>
                  </a:cubicBezTo>
                  <a:cubicBezTo>
                    <a:pt x="-759" y="33741"/>
                    <a:pt x="30320" y="1127"/>
                    <a:pt x="69605" y="180"/>
                  </a:cubicBezTo>
                  <a:cubicBezTo>
                    <a:pt x="70201" y="166"/>
                    <a:pt x="70798" y="159"/>
                    <a:pt x="71394" y="160"/>
                  </a:cubicBezTo>
                  <a:cubicBezTo>
                    <a:pt x="109831" y="595"/>
                    <a:pt x="141129" y="31180"/>
                    <a:pt x="142451" y="69597"/>
                  </a:cubicBezTo>
                  <a:close/>
                </a:path>
              </a:pathLst>
            </a:custGeom>
            <a:grpFill/>
            <a:ln w="9525" cap="flat">
              <a:noFill/>
              <a:prstDash val="solid"/>
              <a:miter/>
            </a:ln>
          </p:spPr>
          <p:txBody>
            <a:bodyPr rtlCol="0" anchor="ctr"/>
            <a:lstStyle/>
            <a:p>
              <a:endParaRPr lang="en-RO"/>
            </a:p>
          </p:txBody>
        </p:sp>
      </p:grpSp>
      <p:grpSp>
        <p:nvGrpSpPr>
          <p:cNvPr id="15" name="Graphic 13">
            <a:extLst>
              <a:ext uri="{FF2B5EF4-FFF2-40B4-BE49-F238E27FC236}">
                <a16:creationId xmlns:a16="http://schemas.microsoft.com/office/drawing/2014/main" id="{28CC7879-E3A7-2349-A27E-EC4873E88FD8}"/>
              </a:ext>
            </a:extLst>
          </p:cNvPr>
          <p:cNvGrpSpPr>
            <a:grpSpLocks noChangeAspect="1"/>
          </p:cNvGrpSpPr>
          <p:nvPr/>
        </p:nvGrpSpPr>
        <p:grpSpPr>
          <a:xfrm>
            <a:off x="7631688" y="2213613"/>
            <a:ext cx="504000" cy="458500"/>
            <a:chOff x="2743200" y="1765300"/>
            <a:chExt cx="3657600" cy="3327400"/>
          </a:xfrm>
          <a:solidFill>
            <a:schemeClr val="bg1"/>
          </a:solidFill>
        </p:grpSpPr>
        <p:sp>
          <p:nvSpPr>
            <p:cNvPr id="16" name="Freeform 15">
              <a:extLst>
                <a:ext uri="{FF2B5EF4-FFF2-40B4-BE49-F238E27FC236}">
                  <a16:creationId xmlns:a16="http://schemas.microsoft.com/office/drawing/2014/main" id="{C1AEC91D-8BE9-8445-9E06-221DBB52C4FD}"/>
                </a:ext>
              </a:extLst>
            </p:cNvPr>
            <p:cNvSpPr/>
            <p:nvPr/>
          </p:nvSpPr>
          <p:spPr>
            <a:xfrm>
              <a:off x="2742914" y="1765303"/>
              <a:ext cx="3657885" cy="3328193"/>
            </a:xfrm>
            <a:custGeom>
              <a:avLst/>
              <a:gdLst>
                <a:gd name="connsiteX0" fmla="*/ 3658053 w 3657885"/>
                <a:gd name="connsiteY0" fmla="*/ 1186405 h 3328193"/>
                <a:gd name="connsiteX1" fmla="*/ 3624525 w 3657885"/>
                <a:gd name="connsiteY1" fmla="*/ 1367986 h 3328193"/>
                <a:gd name="connsiteX2" fmla="*/ 3338775 w 3657885"/>
                <a:gd name="connsiteY2" fmla="*/ 1873370 h 3328193"/>
                <a:gd name="connsiteX3" fmla="*/ 2990541 w 3657885"/>
                <a:gd name="connsiteY3" fmla="*/ 2221511 h 3328193"/>
                <a:gd name="connsiteX4" fmla="*/ 2900625 w 3657885"/>
                <a:gd name="connsiteY4" fmla="*/ 2244518 h 3328193"/>
                <a:gd name="connsiteX5" fmla="*/ 2886719 w 3657885"/>
                <a:gd name="connsiteY5" fmla="*/ 2123496 h 3328193"/>
                <a:gd name="connsiteX6" fmla="*/ 3229619 w 3657885"/>
                <a:gd name="connsiteY6" fmla="*/ 1780488 h 3328193"/>
                <a:gd name="connsiteX7" fmla="*/ 3490699 w 3657885"/>
                <a:gd name="connsiteY7" fmla="*/ 1314652 h 3328193"/>
                <a:gd name="connsiteX8" fmla="*/ 2689551 w 3657885"/>
                <a:gd name="connsiteY8" fmla="*/ 159094 h 3328193"/>
                <a:gd name="connsiteX9" fmla="*/ 1899929 w 3657885"/>
                <a:gd name="connsiteY9" fmla="*/ 413973 h 3328193"/>
                <a:gd name="connsiteX10" fmla="*/ 1763721 w 3657885"/>
                <a:gd name="connsiteY10" fmla="*/ 412927 h 3328193"/>
                <a:gd name="connsiteX11" fmla="*/ 176856 w 3657885"/>
                <a:gd name="connsiteY11" fmla="*/ 850242 h 3328193"/>
                <a:gd name="connsiteX12" fmla="*/ 372785 w 3657885"/>
                <a:gd name="connsiteY12" fmla="*/ 1714416 h 3328193"/>
                <a:gd name="connsiteX13" fmla="*/ 394502 w 3657885"/>
                <a:gd name="connsiteY13" fmla="*/ 1742366 h 3328193"/>
                <a:gd name="connsiteX14" fmla="*/ 497849 w 3657885"/>
                <a:gd name="connsiteY14" fmla="*/ 1603281 h 3328193"/>
                <a:gd name="connsiteX15" fmla="*/ 772359 w 3657885"/>
                <a:gd name="connsiteY15" fmla="*/ 1230231 h 3328193"/>
                <a:gd name="connsiteX16" fmla="*/ 1212795 w 3657885"/>
                <a:gd name="connsiteY16" fmla="*/ 1268259 h 3328193"/>
                <a:gd name="connsiteX17" fmla="*/ 1235369 w 3657885"/>
                <a:gd name="connsiteY17" fmla="*/ 1246583 h 3328193"/>
                <a:gd name="connsiteX18" fmla="*/ 1577698 w 3657885"/>
                <a:gd name="connsiteY18" fmla="*/ 858323 h 3328193"/>
                <a:gd name="connsiteX19" fmla="*/ 1983844 w 3657885"/>
                <a:gd name="connsiteY19" fmla="*/ 885703 h 3328193"/>
                <a:gd name="connsiteX20" fmla="*/ 1989273 w 3657885"/>
                <a:gd name="connsiteY20" fmla="*/ 890266 h 3328193"/>
                <a:gd name="connsiteX21" fmla="*/ 2309123 w 3657885"/>
                <a:gd name="connsiteY21" fmla="*/ 888745 h 3328193"/>
                <a:gd name="connsiteX22" fmla="*/ 2349699 w 3657885"/>
                <a:gd name="connsiteY22" fmla="*/ 1211313 h 3328193"/>
                <a:gd name="connsiteX23" fmla="*/ 2493717 w 3657885"/>
                <a:gd name="connsiteY23" fmla="*/ 1349447 h 3328193"/>
                <a:gd name="connsiteX24" fmla="*/ 2484192 w 3657885"/>
                <a:gd name="connsiteY24" fmla="*/ 1550993 h 3328193"/>
                <a:gd name="connsiteX25" fmla="*/ 2507338 w 3657885"/>
                <a:gd name="connsiteY25" fmla="*/ 1562496 h 3328193"/>
                <a:gd name="connsiteX26" fmla="*/ 2586491 w 3657885"/>
                <a:gd name="connsiteY26" fmla="*/ 1937827 h 3328193"/>
                <a:gd name="connsiteX27" fmla="*/ 2146245 w 3657885"/>
                <a:gd name="connsiteY27" fmla="*/ 2434370 h 3328193"/>
                <a:gd name="connsiteX28" fmla="*/ 1826586 w 3657885"/>
                <a:gd name="connsiteY28" fmla="*/ 2794205 h 3328193"/>
                <a:gd name="connsiteX29" fmla="*/ 1637229 w 3657885"/>
                <a:gd name="connsiteY29" fmla="*/ 2978828 h 3328193"/>
                <a:gd name="connsiteX30" fmla="*/ 1803726 w 3657885"/>
                <a:gd name="connsiteY30" fmla="*/ 3145768 h 3328193"/>
                <a:gd name="connsiteX31" fmla="*/ 1867258 w 3657885"/>
                <a:gd name="connsiteY31" fmla="*/ 3140539 h 3328193"/>
                <a:gd name="connsiteX32" fmla="*/ 1978415 w 3657885"/>
                <a:gd name="connsiteY32" fmla="*/ 3029689 h 3328193"/>
                <a:gd name="connsiteX33" fmla="*/ 2407802 w 3657885"/>
                <a:gd name="connsiteY33" fmla="*/ 2601215 h 3328193"/>
                <a:gd name="connsiteX34" fmla="*/ 2433900 w 3657885"/>
                <a:gd name="connsiteY34" fmla="*/ 2576973 h 3328193"/>
                <a:gd name="connsiteX35" fmla="*/ 2527817 w 3657885"/>
                <a:gd name="connsiteY35" fmla="*/ 2584388 h 3328193"/>
                <a:gd name="connsiteX36" fmla="*/ 2533532 w 3657885"/>
                <a:gd name="connsiteY36" fmla="*/ 2675844 h 3328193"/>
                <a:gd name="connsiteX37" fmla="*/ 2511624 w 3657885"/>
                <a:gd name="connsiteY37" fmla="*/ 2699231 h 3328193"/>
                <a:gd name="connsiteX38" fmla="*/ 1976224 w 3657885"/>
                <a:gd name="connsiteY38" fmla="*/ 3233611 h 3328193"/>
                <a:gd name="connsiteX39" fmla="*/ 1687235 w 3657885"/>
                <a:gd name="connsiteY39" fmla="*/ 3232946 h 3328193"/>
                <a:gd name="connsiteX40" fmla="*/ 1518357 w 3657885"/>
                <a:gd name="connsiteY40" fmla="*/ 3063724 h 3328193"/>
                <a:gd name="connsiteX41" fmla="*/ 1475209 w 3657885"/>
                <a:gd name="connsiteY41" fmla="*/ 3055358 h 3328193"/>
                <a:gd name="connsiteX42" fmla="*/ 1127737 w 3657885"/>
                <a:gd name="connsiteY42" fmla="*/ 3125709 h 3328193"/>
                <a:gd name="connsiteX43" fmla="*/ 1088684 w 3657885"/>
                <a:gd name="connsiteY43" fmla="*/ 3143867 h 3328193"/>
                <a:gd name="connsiteX44" fmla="*/ 972098 w 3657885"/>
                <a:gd name="connsiteY44" fmla="*/ 3274111 h 3328193"/>
                <a:gd name="connsiteX45" fmla="*/ 762548 w 3657885"/>
                <a:gd name="connsiteY45" fmla="*/ 3287991 h 3328193"/>
                <a:gd name="connsiteX46" fmla="*/ 179714 w 3657885"/>
                <a:gd name="connsiteY46" fmla="*/ 2772814 h 3328193"/>
                <a:gd name="connsiteX47" fmla="*/ 167617 w 3657885"/>
                <a:gd name="connsiteY47" fmla="*/ 2569177 h 3328193"/>
                <a:gd name="connsiteX48" fmla="*/ 254390 w 3657885"/>
                <a:gd name="connsiteY48" fmla="*/ 2469736 h 3328193"/>
                <a:gd name="connsiteX49" fmla="*/ 268106 w 3657885"/>
                <a:gd name="connsiteY49" fmla="*/ 2426099 h 3328193"/>
                <a:gd name="connsiteX50" fmla="*/ 315731 w 3657885"/>
                <a:gd name="connsiteY50" fmla="*/ 1895997 h 3328193"/>
                <a:gd name="connsiteX51" fmla="*/ 305063 w 3657885"/>
                <a:gd name="connsiteY51" fmla="*/ 1854166 h 3328193"/>
                <a:gd name="connsiteX52" fmla="*/ 10835 w 3657885"/>
                <a:gd name="connsiteY52" fmla="*/ 1248865 h 3328193"/>
                <a:gd name="connsiteX53" fmla="*/ 167 w 3657885"/>
                <a:gd name="connsiteY53" fmla="*/ 1179275 h 3328193"/>
                <a:gd name="connsiteX54" fmla="*/ 167 w 3657885"/>
                <a:gd name="connsiteY54" fmla="*/ 1008151 h 3328193"/>
                <a:gd name="connsiteX55" fmla="*/ 8644 w 3657885"/>
                <a:gd name="connsiteY55" fmla="*/ 955864 h 3328193"/>
                <a:gd name="connsiteX56" fmla="*/ 1532073 w 3657885"/>
                <a:gd name="connsiteY56" fmla="*/ 89694 h 3328193"/>
                <a:gd name="connsiteX57" fmla="*/ 1831634 w 3657885"/>
                <a:gd name="connsiteY57" fmla="*/ 280877 h 3328193"/>
                <a:gd name="connsiteX58" fmla="*/ 1852685 w 3657885"/>
                <a:gd name="connsiteY58" fmla="*/ 264525 h 3328193"/>
                <a:gd name="connsiteX59" fmla="*/ 2703839 w 3657885"/>
                <a:gd name="connsiteY59" fmla="*/ 16301 h 3328193"/>
                <a:gd name="connsiteX60" fmla="*/ 3614619 w 3657885"/>
                <a:gd name="connsiteY60" fmla="*/ 799761 h 3328193"/>
                <a:gd name="connsiteX61" fmla="*/ 3657863 w 3657885"/>
                <a:gd name="connsiteY61" fmla="*/ 1015567 h 3328193"/>
                <a:gd name="connsiteX62" fmla="*/ 861227 w 3657885"/>
                <a:gd name="connsiteY62" fmla="*/ 3184176 h 3328193"/>
                <a:gd name="connsiteX63" fmla="*/ 1007341 w 3657885"/>
                <a:gd name="connsiteY63" fmla="*/ 3018852 h 3328193"/>
                <a:gd name="connsiteX64" fmla="*/ 1094304 w 3657885"/>
                <a:gd name="connsiteY64" fmla="*/ 2980824 h 3328193"/>
                <a:gd name="connsiteX65" fmla="*/ 1699713 w 3657885"/>
                <a:gd name="connsiteY65" fmla="*/ 2722618 h 3328193"/>
                <a:gd name="connsiteX66" fmla="*/ 2473905 w 3657885"/>
                <a:gd name="connsiteY66" fmla="*/ 1850079 h 3328193"/>
                <a:gd name="connsiteX67" fmla="*/ 2473905 w 3657885"/>
                <a:gd name="connsiteY67" fmla="*/ 1708331 h 3328193"/>
                <a:gd name="connsiteX68" fmla="*/ 2335602 w 3657885"/>
                <a:gd name="connsiteY68" fmla="*/ 1726014 h 3328193"/>
                <a:gd name="connsiteX69" fmla="*/ 2203109 w 3657885"/>
                <a:gd name="connsiteY69" fmla="*/ 1875367 h 3328193"/>
                <a:gd name="connsiteX70" fmla="*/ 1952126 w 3657885"/>
                <a:gd name="connsiteY70" fmla="*/ 2158006 h 3328193"/>
                <a:gd name="connsiteX71" fmla="*/ 1833635 w 3657885"/>
                <a:gd name="connsiteY71" fmla="*/ 2158006 h 3328193"/>
                <a:gd name="connsiteX72" fmla="*/ 1845636 w 3657885"/>
                <a:gd name="connsiteY72" fmla="*/ 2064078 h 3328193"/>
                <a:gd name="connsiteX73" fmla="*/ 2162533 w 3657885"/>
                <a:gd name="connsiteY73" fmla="*/ 1705860 h 3328193"/>
                <a:gd name="connsiteX74" fmla="*/ 2339984 w 3657885"/>
                <a:gd name="connsiteY74" fmla="*/ 1505645 h 3328193"/>
                <a:gd name="connsiteX75" fmla="*/ 2293025 w 3657885"/>
                <a:gd name="connsiteY75" fmla="*/ 1345645 h 3328193"/>
                <a:gd name="connsiteX76" fmla="*/ 2190251 w 3657885"/>
                <a:gd name="connsiteY76" fmla="*/ 1387950 h 3328193"/>
                <a:gd name="connsiteX77" fmla="*/ 1705047 w 3657885"/>
                <a:gd name="connsiteY77" fmla="*/ 1935070 h 3328193"/>
                <a:gd name="connsiteX78" fmla="*/ 1595891 w 3657885"/>
                <a:gd name="connsiteY78" fmla="*/ 1950471 h 3328193"/>
                <a:gd name="connsiteX79" fmla="*/ 1598367 w 3657885"/>
                <a:gd name="connsiteY79" fmla="*/ 1840001 h 3328193"/>
                <a:gd name="connsiteX80" fmla="*/ 1759244 w 3657885"/>
                <a:gd name="connsiteY80" fmla="*/ 1659371 h 3328193"/>
                <a:gd name="connsiteX81" fmla="*/ 2216444 w 3657885"/>
                <a:gd name="connsiteY81" fmla="*/ 1144480 h 3328193"/>
                <a:gd name="connsiteX82" fmla="*/ 2247305 w 3657885"/>
                <a:gd name="connsiteY82" fmla="*/ 1050932 h 3328193"/>
                <a:gd name="connsiteX83" fmla="*/ 2173868 w 3657885"/>
                <a:gd name="connsiteY83" fmla="*/ 975923 h 3328193"/>
                <a:gd name="connsiteX84" fmla="*/ 2072807 w 3657885"/>
                <a:gd name="connsiteY84" fmla="*/ 1012715 h 3328193"/>
                <a:gd name="connsiteX85" fmla="*/ 1611512 w 3657885"/>
                <a:gd name="connsiteY85" fmla="*/ 1532835 h 3328193"/>
                <a:gd name="connsiteX86" fmla="*/ 1445396 w 3657885"/>
                <a:gd name="connsiteY86" fmla="*/ 1719169 h 3328193"/>
                <a:gd name="connsiteX87" fmla="*/ 1345385 w 3657885"/>
                <a:gd name="connsiteY87" fmla="*/ 1728944 h 3328193"/>
                <a:gd name="connsiteX88" fmla="*/ 1343288 w 3657885"/>
                <a:gd name="connsiteY88" fmla="*/ 1727155 h 3328193"/>
                <a:gd name="connsiteX89" fmla="*/ 1338620 w 3657885"/>
                <a:gd name="connsiteY89" fmla="*/ 1624861 h 3328193"/>
                <a:gd name="connsiteX90" fmla="*/ 1355194 w 3657885"/>
                <a:gd name="connsiteY90" fmla="*/ 1605847 h 3328193"/>
                <a:gd name="connsiteX91" fmla="*/ 1835444 w 3657885"/>
                <a:gd name="connsiteY91" fmla="*/ 1064242 h 3328193"/>
                <a:gd name="connsiteX92" fmla="*/ 1835444 w 3657885"/>
                <a:gd name="connsiteY92" fmla="*/ 925061 h 3328193"/>
                <a:gd name="connsiteX93" fmla="*/ 1697046 w 3657885"/>
                <a:gd name="connsiteY93" fmla="*/ 941984 h 3328193"/>
                <a:gd name="connsiteX94" fmla="*/ 1537883 w 3657885"/>
                <a:gd name="connsiteY94" fmla="*/ 1120617 h 3328193"/>
                <a:gd name="connsiteX95" fmla="*/ 1137833 w 3657885"/>
                <a:gd name="connsiteY95" fmla="*/ 1571623 h 3328193"/>
                <a:gd name="connsiteX96" fmla="*/ 1031725 w 3657885"/>
                <a:gd name="connsiteY96" fmla="*/ 1594724 h 3328193"/>
                <a:gd name="connsiteX97" fmla="*/ 1021247 w 3657885"/>
                <a:gd name="connsiteY97" fmla="*/ 1484445 h 3328193"/>
                <a:gd name="connsiteX98" fmla="*/ 1066777 w 3657885"/>
                <a:gd name="connsiteY98" fmla="*/ 1408390 h 3328193"/>
                <a:gd name="connsiteX99" fmla="*/ 1082112 w 3657885"/>
                <a:gd name="connsiteY99" fmla="*/ 1344219 h 3328193"/>
                <a:gd name="connsiteX100" fmla="*/ 1012103 w 3657885"/>
                <a:gd name="connsiteY100" fmla="*/ 1258657 h 3328193"/>
                <a:gd name="connsiteX101" fmla="*/ 899708 w 3657885"/>
                <a:gd name="connsiteY101" fmla="*/ 1301343 h 3328193"/>
                <a:gd name="connsiteX102" fmla="*/ 526709 w 3657885"/>
                <a:gd name="connsiteY102" fmla="*/ 1805586 h 3328193"/>
                <a:gd name="connsiteX103" fmla="*/ 460034 w 3657885"/>
                <a:gd name="connsiteY103" fmla="*/ 1926894 h 3328193"/>
                <a:gd name="connsiteX104" fmla="*/ 417553 w 3657885"/>
                <a:gd name="connsiteY104" fmla="*/ 2444542 h 3328193"/>
                <a:gd name="connsiteX105" fmla="*/ 392216 w 3657885"/>
                <a:gd name="connsiteY105" fmla="*/ 2532386 h 3328193"/>
                <a:gd name="connsiteX106" fmla="*/ 274297 w 3657885"/>
                <a:gd name="connsiteY106" fmla="*/ 2665482 h 33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885" h="3328193">
                  <a:moveTo>
                    <a:pt x="3658053" y="1186405"/>
                  </a:moveTo>
                  <a:cubicBezTo>
                    <a:pt x="3647099" y="1246964"/>
                    <a:pt x="3639003" y="1308283"/>
                    <a:pt x="3624525" y="1367986"/>
                  </a:cubicBezTo>
                  <a:cubicBezTo>
                    <a:pt x="3577923" y="1559577"/>
                    <a:pt x="3479009" y="1734519"/>
                    <a:pt x="3338775" y="1873370"/>
                  </a:cubicBezTo>
                  <a:cubicBezTo>
                    <a:pt x="3223142" y="1989829"/>
                    <a:pt x="3106270" y="2105148"/>
                    <a:pt x="2990541" y="2221511"/>
                  </a:cubicBezTo>
                  <a:cubicBezTo>
                    <a:pt x="2964443" y="2247846"/>
                    <a:pt x="2935677" y="2259539"/>
                    <a:pt x="2900625" y="2244518"/>
                  </a:cubicBezTo>
                  <a:cubicBezTo>
                    <a:pt x="2851857" y="2223413"/>
                    <a:pt x="2844904" y="2165516"/>
                    <a:pt x="2886719" y="2123496"/>
                  </a:cubicBezTo>
                  <a:cubicBezTo>
                    <a:pt x="3001019" y="2008843"/>
                    <a:pt x="3115319" y="1894507"/>
                    <a:pt x="3229619" y="1780488"/>
                  </a:cubicBezTo>
                  <a:cubicBezTo>
                    <a:pt x="3359307" y="1653186"/>
                    <a:pt x="3449883" y="1491574"/>
                    <a:pt x="3490699" y="1314652"/>
                  </a:cubicBezTo>
                  <a:cubicBezTo>
                    <a:pt x="3617191" y="771621"/>
                    <a:pt x="3243811" y="230871"/>
                    <a:pt x="2689551" y="159094"/>
                  </a:cubicBezTo>
                  <a:cubicBezTo>
                    <a:pt x="2387323" y="119260"/>
                    <a:pt x="2123290" y="206248"/>
                    <a:pt x="1899929" y="413973"/>
                  </a:cubicBezTo>
                  <a:cubicBezTo>
                    <a:pt x="1846017" y="464264"/>
                    <a:pt x="1818109" y="464644"/>
                    <a:pt x="1763721" y="412927"/>
                  </a:cubicBezTo>
                  <a:cubicBezTo>
                    <a:pt x="1232417" y="-92363"/>
                    <a:pt x="364879" y="144834"/>
                    <a:pt x="176856" y="850242"/>
                  </a:cubicBezTo>
                  <a:cubicBezTo>
                    <a:pt x="91893" y="1169007"/>
                    <a:pt x="162283" y="1459157"/>
                    <a:pt x="372785" y="1714416"/>
                  </a:cubicBezTo>
                  <a:cubicBezTo>
                    <a:pt x="379548" y="1722592"/>
                    <a:pt x="385834" y="1731148"/>
                    <a:pt x="394502" y="1742366"/>
                  </a:cubicBezTo>
                  <a:cubicBezTo>
                    <a:pt x="431555" y="1692645"/>
                    <a:pt x="464797" y="1648058"/>
                    <a:pt x="497849" y="1603281"/>
                  </a:cubicBezTo>
                  <a:cubicBezTo>
                    <a:pt x="589765" y="1479501"/>
                    <a:pt x="686158" y="1358289"/>
                    <a:pt x="772359" y="1230231"/>
                  </a:cubicBezTo>
                  <a:cubicBezTo>
                    <a:pt x="887231" y="1059108"/>
                    <a:pt x="1130023" y="1078122"/>
                    <a:pt x="1212795" y="1268259"/>
                  </a:cubicBezTo>
                  <a:cubicBezTo>
                    <a:pt x="1221082" y="1260368"/>
                    <a:pt x="1228797" y="1253999"/>
                    <a:pt x="1235369" y="1246583"/>
                  </a:cubicBezTo>
                  <a:cubicBezTo>
                    <a:pt x="1349860" y="1117480"/>
                    <a:pt x="1468065" y="991229"/>
                    <a:pt x="1577698" y="858323"/>
                  </a:cubicBezTo>
                  <a:cubicBezTo>
                    <a:pt x="1702666" y="706213"/>
                    <a:pt x="1909073" y="740723"/>
                    <a:pt x="1983844" y="885703"/>
                  </a:cubicBezTo>
                  <a:cubicBezTo>
                    <a:pt x="1984892" y="887604"/>
                    <a:pt x="1987368" y="888745"/>
                    <a:pt x="1989273" y="890266"/>
                  </a:cubicBezTo>
                  <a:cubicBezTo>
                    <a:pt x="2102430" y="810028"/>
                    <a:pt x="2217016" y="809458"/>
                    <a:pt x="2309123" y="888745"/>
                  </a:cubicBezTo>
                  <a:cubicBezTo>
                    <a:pt x="2401229" y="968032"/>
                    <a:pt x="2416088" y="1082210"/>
                    <a:pt x="2349699" y="1211313"/>
                  </a:cubicBezTo>
                  <a:cubicBezTo>
                    <a:pt x="2415136" y="1238978"/>
                    <a:pt x="2466761" y="1281854"/>
                    <a:pt x="2493717" y="1349447"/>
                  </a:cubicBezTo>
                  <a:cubicBezTo>
                    <a:pt x="2520673" y="1417041"/>
                    <a:pt x="2514958" y="1484065"/>
                    <a:pt x="2484192" y="1550993"/>
                  </a:cubicBezTo>
                  <a:cubicBezTo>
                    <a:pt x="2493050" y="1555461"/>
                    <a:pt x="2500099" y="1559169"/>
                    <a:pt x="2507338" y="1562496"/>
                  </a:cubicBezTo>
                  <a:cubicBezTo>
                    <a:pt x="2658404" y="1633227"/>
                    <a:pt x="2696790" y="1812622"/>
                    <a:pt x="2586491" y="1937827"/>
                  </a:cubicBezTo>
                  <a:cubicBezTo>
                    <a:pt x="2440441" y="2103817"/>
                    <a:pt x="2293692" y="2269331"/>
                    <a:pt x="2146245" y="2434370"/>
                  </a:cubicBezTo>
                  <a:cubicBezTo>
                    <a:pt x="2040232" y="2554442"/>
                    <a:pt x="1935362" y="2676605"/>
                    <a:pt x="1826586" y="2794205"/>
                  </a:cubicBezTo>
                  <a:cubicBezTo>
                    <a:pt x="1767341" y="2858471"/>
                    <a:pt x="1701428" y="2916748"/>
                    <a:pt x="1637229" y="2978828"/>
                  </a:cubicBezTo>
                  <a:cubicBezTo>
                    <a:pt x="1689617" y="3031686"/>
                    <a:pt x="1745624" y="3089773"/>
                    <a:pt x="1803726" y="3145768"/>
                  </a:cubicBezTo>
                  <a:cubicBezTo>
                    <a:pt x="1823919" y="3165257"/>
                    <a:pt x="1847541" y="3160028"/>
                    <a:pt x="1867258" y="3140539"/>
                  </a:cubicBezTo>
                  <a:cubicBezTo>
                    <a:pt x="1904405" y="3103653"/>
                    <a:pt x="1941458" y="3066703"/>
                    <a:pt x="1978415" y="3029689"/>
                  </a:cubicBezTo>
                  <a:lnTo>
                    <a:pt x="2407802" y="2601215"/>
                  </a:lnTo>
                  <a:cubicBezTo>
                    <a:pt x="2415937" y="2592550"/>
                    <a:pt x="2424657" y="2584451"/>
                    <a:pt x="2433900" y="2576973"/>
                  </a:cubicBezTo>
                  <a:cubicBezTo>
                    <a:pt x="2462341" y="2554581"/>
                    <a:pt x="2503257" y="2557812"/>
                    <a:pt x="2527817" y="2584388"/>
                  </a:cubicBezTo>
                  <a:cubicBezTo>
                    <a:pt x="2552159" y="2609251"/>
                    <a:pt x="2554590" y="2648155"/>
                    <a:pt x="2533532" y="2675844"/>
                  </a:cubicBezTo>
                  <a:cubicBezTo>
                    <a:pt x="2526833" y="2684182"/>
                    <a:pt x="2519509" y="2692000"/>
                    <a:pt x="2511624" y="2699231"/>
                  </a:cubicBezTo>
                  <a:cubicBezTo>
                    <a:pt x="2333189" y="2877390"/>
                    <a:pt x="2154722" y="3055516"/>
                    <a:pt x="1976224" y="3233611"/>
                  </a:cubicBezTo>
                  <a:cubicBezTo>
                    <a:pt x="1885355" y="3324212"/>
                    <a:pt x="1778771" y="3323832"/>
                    <a:pt x="1687235" y="3232946"/>
                  </a:cubicBezTo>
                  <a:cubicBezTo>
                    <a:pt x="1630657" y="3176856"/>
                    <a:pt x="1573793" y="3120955"/>
                    <a:pt x="1518357" y="3063724"/>
                  </a:cubicBezTo>
                  <a:cubicBezTo>
                    <a:pt x="1508234" y="3050332"/>
                    <a:pt x="1489619" y="3046723"/>
                    <a:pt x="1475209" y="3055358"/>
                  </a:cubicBezTo>
                  <a:cubicBezTo>
                    <a:pt x="1364338" y="3102892"/>
                    <a:pt x="1247942" y="3123047"/>
                    <a:pt x="1127737" y="3125709"/>
                  </a:cubicBezTo>
                  <a:cubicBezTo>
                    <a:pt x="1112943" y="3126833"/>
                    <a:pt x="1099064" y="3133286"/>
                    <a:pt x="1088684" y="3143867"/>
                  </a:cubicBezTo>
                  <a:cubicBezTo>
                    <a:pt x="1048679" y="3186267"/>
                    <a:pt x="1011341" y="3230950"/>
                    <a:pt x="972098" y="3274111"/>
                  </a:cubicBezTo>
                  <a:cubicBezTo>
                    <a:pt x="911900" y="3340659"/>
                    <a:pt x="829795" y="3346743"/>
                    <a:pt x="762548" y="3287991"/>
                  </a:cubicBezTo>
                  <a:cubicBezTo>
                    <a:pt x="567667" y="3116867"/>
                    <a:pt x="373389" y="2945142"/>
                    <a:pt x="179714" y="2772814"/>
                  </a:cubicBezTo>
                  <a:cubicBezTo>
                    <a:pt x="116277" y="2716343"/>
                    <a:pt x="113039" y="2633444"/>
                    <a:pt x="167617" y="2569177"/>
                  </a:cubicBezTo>
                  <a:cubicBezTo>
                    <a:pt x="196192" y="2535713"/>
                    <a:pt x="227053" y="2504150"/>
                    <a:pt x="254390" y="2469736"/>
                  </a:cubicBezTo>
                  <a:cubicBezTo>
                    <a:pt x="264152" y="2457352"/>
                    <a:pt x="269031" y="2441829"/>
                    <a:pt x="268106" y="2426099"/>
                  </a:cubicBezTo>
                  <a:cubicBezTo>
                    <a:pt x="242293" y="2245469"/>
                    <a:pt x="250961" y="2068641"/>
                    <a:pt x="315731" y="1895997"/>
                  </a:cubicBezTo>
                  <a:cubicBezTo>
                    <a:pt x="318769" y="1881159"/>
                    <a:pt x="314839" y="1865749"/>
                    <a:pt x="305063" y="1854166"/>
                  </a:cubicBezTo>
                  <a:cubicBezTo>
                    <a:pt x="145577" y="1688354"/>
                    <a:pt x="42608" y="1476520"/>
                    <a:pt x="10835" y="1248865"/>
                  </a:cubicBezTo>
                  <a:cubicBezTo>
                    <a:pt x="7502" y="1225668"/>
                    <a:pt x="3691" y="1202471"/>
                    <a:pt x="167" y="1179275"/>
                  </a:cubicBezTo>
                  <a:lnTo>
                    <a:pt x="167" y="1008151"/>
                  </a:lnTo>
                  <a:cubicBezTo>
                    <a:pt x="3025" y="990754"/>
                    <a:pt x="6454" y="973356"/>
                    <a:pt x="8644" y="955864"/>
                  </a:cubicBezTo>
                  <a:cubicBezTo>
                    <a:pt x="99608" y="237050"/>
                    <a:pt x="864180" y="-197604"/>
                    <a:pt x="1532073" y="89694"/>
                  </a:cubicBezTo>
                  <a:cubicBezTo>
                    <a:pt x="1641427" y="137212"/>
                    <a:pt x="1742536" y="201741"/>
                    <a:pt x="1831634" y="280877"/>
                  </a:cubicBezTo>
                  <a:cubicBezTo>
                    <a:pt x="1839540" y="274697"/>
                    <a:pt x="1846303" y="269754"/>
                    <a:pt x="1852685" y="264525"/>
                  </a:cubicBezTo>
                  <a:cubicBezTo>
                    <a:pt x="2100335" y="59937"/>
                    <a:pt x="2384846" y="-22012"/>
                    <a:pt x="2703839" y="16301"/>
                  </a:cubicBezTo>
                  <a:cubicBezTo>
                    <a:pt x="3130654" y="67543"/>
                    <a:pt x="3502034" y="386308"/>
                    <a:pt x="3614619" y="799761"/>
                  </a:cubicBezTo>
                  <a:cubicBezTo>
                    <a:pt x="3633669" y="870397"/>
                    <a:pt x="3643194" y="943600"/>
                    <a:pt x="3657863" y="1015567"/>
                  </a:cubicBezTo>
                  <a:close/>
                  <a:moveTo>
                    <a:pt x="861227" y="3184176"/>
                  </a:moveTo>
                  <a:cubicBezTo>
                    <a:pt x="911519" y="3127135"/>
                    <a:pt x="960573" y="3074182"/>
                    <a:pt x="1007341" y="3018852"/>
                  </a:cubicBezTo>
                  <a:cubicBezTo>
                    <a:pt x="1028123" y="2992445"/>
                    <a:pt x="1060766" y="2978171"/>
                    <a:pt x="1094304" y="2980824"/>
                  </a:cubicBezTo>
                  <a:cubicBezTo>
                    <a:pt x="1335953" y="2988335"/>
                    <a:pt x="1538836" y="2903058"/>
                    <a:pt x="1699713" y="2722618"/>
                  </a:cubicBezTo>
                  <a:cubicBezTo>
                    <a:pt x="1958539" y="2432088"/>
                    <a:pt x="2216603" y="2141242"/>
                    <a:pt x="2473905" y="1850079"/>
                  </a:cubicBezTo>
                  <a:cubicBezTo>
                    <a:pt x="2517625" y="1800738"/>
                    <a:pt x="2517339" y="1745503"/>
                    <a:pt x="2473905" y="1708331"/>
                  </a:cubicBezTo>
                  <a:cubicBezTo>
                    <a:pt x="2430471" y="1671159"/>
                    <a:pt x="2378655" y="1678860"/>
                    <a:pt x="2335602" y="1726014"/>
                  </a:cubicBezTo>
                  <a:cubicBezTo>
                    <a:pt x="2291311" y="1775450"/>
                    <a:pt x="2247496" y="1825551"/>
                    <a:pt x="2203109" y="1875367"/>
                  </a:cubicBezTo>
                  <a:cubicBezTo>
                    <a:pt x="2119670" y="1969675"/>
                    <a:pt x="2036422" y="2064268"/>
                    <a:pt x="1952126" y="2158006"/>
                  </a:cubicBezTo>
                  <a:cubicBezTo>
                    <a:pt x="1914026" y="2200216"/>
                    <a:pt x="1862114" y="2199170"/>
                    <a:pt x="1833635" y="2158006"/>
                  </a:cubicBezTo>
                  <a:cubicBezTo>
                    <a:pt x="1813823" y="2129485"/>
                    <a:pt x="1817252" y="2096116"/>
                    <a:pt x="1845636" y="2064078"/>
                  </a:cubicBezTo>
                  <a:cubicBezTo>
                    <a:pt x="1950983" y="1944291"/>
                    <a:pt x="2056615" y="1824885"/>
                    <a:pt x="2162533" y="1705860"/>
                  </a:cubicBezTo>
                  <a:cubicBezTo>
                    <a:pt x="2221683" y="1639312"/>
                    <a:pt x="2281691" y="1572764"/>
                    <a:pt x="2339984" y="1505645"/>
                  </a:cubicBezTo>
                  <a:cubicBezTo>
                    <a:pt x="2391609" y="1445942"/>
                    <a:pt x="2366654" y="1362282"/>
                    <a:pt x="2293025" y="1345645"/>
                  </a:cubicBezTo>
                  <a:cubicBezTo>
                    <a:pt x="2249496" y="1336138"/>
                    <a:pt x="2218254" y="1356292"/>
                    <a:pt x="2190251" y="1387950"/>
                  </a:cubicBezTo>
                  <a:cubicBezTo>
                    <a:pt x="2028961" y="1570672"/>
                    <a:pt x="1867226" y="1753045"/>
                    <a:pt x="1705047" y="1935070"/>
                  </a:cubicBezTo>
                  <a:cubicBezTo>
                    <a:pt x="1669709" y="1974999"/>
                    <a:pt x="1628942" y="1979942"/>
                    <a:pt x="1595891" y="1950471"/>
                  </a:cubicBezTo>
                  <a:cubicBezTo>
                    <a:pt x="1562839" y="1921000"/>
                    <a:pt x="1563982" y="1879550"/>
                    <a:pt x="1598367" y="1840001"/>
                  </a:cubicBezTo>
                  <a:cubicBezTo>
                    <a:pt x="1651802" y="1779728"/>
                    <a:pt x="1705619" y="1719359"/>
                    <a:pt x="1759244" y="1659371"/>
                  </a:cubicBezTo>
                  <a:cubicBezTo>
                    <a:pt x="1911644" y="1487677"/>
                    <a:pt x="2064044" y="1316047"/>
                    <a:pt x="2216444" y="1144480"/>
                  </a:cubicBezTo>
                  <a:cubicBezTo>
                    <a:pt x="2240257" y="1117480"/>
                    <a:pt x="2256640" y="1088009"/>
                    <a:pt x="2247305" y="1050932"/>
                  </a:cubicBezTo>
                  <a:cubicBezTo>
                    <a:pt x="2239653" y="1013734"/>
                    <a:pt x="2210950" y="984417"/>
                    <a:pt x="2173868" y="975923"/>
                  </a:cubicBezTo>
                  <a:cubicBezTo>
                    <a:pt x="2132434" y="965180"/>
                    <a:pt x="2100239" y="981722"/>
                    <a:pt x="2072807" y="1012715"/>
                  </a:cubicBezTo>
                  <a:cubicBezTo>
                    <a:pt x="1919264" y="1186183"/>
                    <a:pt x="1765499" y="1359556"/>
                    <a:pt x="1611512" y="1532835"/>
                  </a:cubicBezTo>
                  <a:cubicBezTo>
                    <a:pt x="1556267" y="1595010"/>
                    <a:pt x="1501593" y="1657755"/>
                    <a:pt x="1445396" y="1719169"/>
                  </a:cubicBezTo>
                  <a:cubicBezTo>
                    <a:pt x="1420483" y="1749433"/>
                    <a:pt x="1375706" y="1753809"/>
                    <a:pt x="1345385" y="1728944"/>
                  </a:cubicBezTo>
                  <a:cubicBezTo>
                    <a:pt x="1344674" y="1728361"/>
                    <a:pt x="1343975" y="1727765"/>
                    <a:pt x="1343288" y="1727155"/>
                  </a:cubicBezTo>
                  <a:cubicBezTo>
                    <a:pt x="1313570" y="1700821"/>
                    <a:pt x="1311569" y="1659086"/>
                    <a:pt x="1338620" y="1624861"/>
                  </a:cubicBezTo>
                  <a:cubicBezTo>
                    <a:pt x="1343764" y="1618301"/>
                    <a:pt x="1349669" y="1612312"/>
                    <a:pt x="1355194" y="1605847"/>
                  </a:cubicBezTo>
                  <a:cubicBezTo>
                    <a:pt x="1515277" y="1425407"/>
                    <a:pt x="1675361" y="1244872"/>
                    <a:pt x="1835444" y="1064242"/>
                  </a:cubicBezTo>
                  <a:cubicBezTo>
                    <a:pt x="1876783" y="1017563"/>
                    <a:pt x="1875830" y="960902"/>
                    <a:pt x="1835444" y="925061"/>
                  </a:cubicBezTo>
                  <a:cubicBezTo>
                    <a:pt x="1795058" y="889220"/>
                    <a:pt x="1739528" y="894734"/>
                    <a:pt x="1697046" y="941984"/>
                  </a:cubicBezTo>
                  <a:cubicBezTo>
                    <a:pt x="1643420" y="1001306"/>
                    <a:pt x="1590747" y="1061009"/>
                    <a:pt x="1537883" y="1120617"/>
                  </a:cubicBezTo>
                  <a:cubicBezTo>
                    <a:pt x="1404533" y="1270952"/>
                    <a:pt x="1271183" y="1421288"/>
                    <a:pt x="1137833" y="1571623"/>
                  </a:cubicBezTo>
                  <a:cubicBezTo>
                    <a:pt x="1103162" y="1610696"/>
                    <a:pt x="1065443" y="1618682"/>
                    <a:pt x="1031725" y="1594724"/>
                  </a:cubicBezTo>
                  <a:cubicBezTo>
                    <a:pt x="996292" y="1569531"/>
                    <a:pt x="992672" y="1531789"/>
                    <a:pt x="1021247" y="1484445"/>
                  </a:cubicBezTo>
                  <a:cubicBezTo>
                    <a:pt x="1037805" y="1459943"/>
                    <a:pt x="1053004" y="1434553"/>
                    <a:pt x="1066777" y="1408390"/>
                  </a:cubicBezTo>
                  <a:cubicBezTo>
                    <a:pt x="1076657" y="1388422"/>
                    <a:pt x="1081899" y="1366488"/>
                    <a:pt x="1082112" y="1344219"/>
                  </a:cubicBezTo>
                  <a:cubicBezTo>
                    <a:pt x="1079475" y="1303703"/>
                    <a:pt x="1051351" y="1269331"/>
                    <a:pt x="1012103" y="1258657"/>
                  </a:cubicBezTo>
                  <a:cubicBezTo>
                    <a:pt x="968765" y="1246868"/>
                    <a:pt x="929903" y="1260748"/>
                    <a:pt x="899708" y="1301343"/>
                  </a:cubicBezTo>
                  <a:cubicBezTo>
                    <a:pt x="774836" y="1469234"/>
                    <a:pt x="649582" y="1636459"/>
                    <a:pt x="526709" y="1805586"/>
                  </a:cubicBezTo>
                  <a:cubicBezTo>
                    <a:pt x="500044" y="1843428"/>
                    <a:pt x="477681" y="1884114"/>
                    <a:pt x="460034" y="1926894"/>
                  </a:cubicBezTo>
                  <a:cubicBezTo>
                    <a:pt x="388311" y="2094405"/>
                    <a:pt x="386311" y="2268570"/>
                    <a:pt x="417553" y="2444542"/>
                  </a:cubicBezTo>
                  <a:cubicBezTo>
                    <a:pt x="424600" y="2476218"/>
                    <a:pt x="415058" y="2509298"/>
                    <a:pt x="392216" y="2532386"/>
                  </a:cubicBezTo>
                  <a:cubicBezTo>
                    <a:pt x="352973" y="2575262"/>
                    <a:pt x="315064" y="2619183"/>
                    <a:pt x="274297" y="2665482"/>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F6525741-3E17-9343-9333-5CC6CA1CBEFE}"/>
                </a:ext>
              </a:extLst>
            </p:cNvPr>
            <p:cNvSpPr/>
            <p:nvPr/>
          </p:nvSpPr>
          <p:spPr>
            <a:xfrm>
              <a:off x="5374384" y="4099506"/>
              <a:ext cx="141591" cy="142046"/>
            </a:xfrm>
            <a:custGeom>
              <a:avLst/>
              <a:gdLst>
                <a:gd name="connsiteX0" fmla="*/ 141710 w 141591"/>
                <a:gd name="connsiteY0" fmla="*/ 72217 h 142046"/>
                <a:gd name="connsiteX1" fmla="*/ 71797 w 141591"/>
                <a:gd name="connsiteY1" fmla="*/ 142187 h 142046"/>
                <a:gd name="connsiteX2" fmla="*/ 169 w 141591"/>
                <a:gd name="connsiteY2" fmla="*/ 71646 h 142046"/>
                <a:gd name="connsiteX3" fmla="*/ 70844 w 141591"/>
                <a:gd name="connsiteY3" fmla="*/ 155 h 142046"/>
                <a:gd name="connsiteX4" fmla="*/ 141746 w 141591"/>
                <a:gd name="connsiteY4" fmla="*/ 68354 h 142046"/>
                <a:gd name="connsiteX5" fmla="*/ 141710 w 141591"/>
                <a:gd name="connsiteY5" fmla="*/ 72217 h 14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91" h="142046">
                  <a:moveTo>
                    <a:pt x="141710" y="72217"/>
                  </a:moveTo>
                  <a:cubicBezTo>
                    <a:pt x="141606" y="110743"/>
                    <a:pt x="110396" y="141978"/>
                    <a:pt x="71797" y="142187"/>
                  </a:cubicBezTo>
                  <a:cubicBezTo>
                    <a:pt x="32501" y="142450"/>
                    <a:pt x="432" y="110867"/>
                    <a:pt x="169" y="71646"/>
                  </a:cubicBezTo>
                  <a:cubicBezTo>
                    <a:pt x="-94" y="32425"/>
                    <a:pt x="31548" y="417"/>
                    <a:pt x="70844" y="155"/>
                  </a:cubicBezTo>
                  <a:cubicBezTo>
                    <a:pt x="109292" y="-554"/>
                    <a:pt x="141036" y="29980"/>
                    <a:pt x="141746" y="68354"/>
                  </a:cubicBezTo>
                  <a:cubicBezTo>
                    <a:pt x="141770" y="69642"/>
                    <a:pt x="141758" y="70930"/>
                    <a:pt x="141710" y="72217"/>
                  </a:cubicBezTo>
                  <a:close/>
                </a:path>
              </a:pathLst>
            </a:custGeom>
            <a:grpFill/>
            <a:ln w="9525" cap="flat">
              <a:noFill/>
              <a:prstDash val="solid"/>
              <a:miter/>
            </a:ln>
          </p:spPr>
          <p:txBody>
            <a:bodyPr rtlCol="0" anchor="ctr"/>
            <a:lstStyle/>
            <a:p>
              <a:endParaRPr lang="en-RO"/>
            </a:p>
          </p:txBody>
        </p:sp>
      </p:grpSp>
      <p:sp>
        <p:nvSpPr>
          <p:cNvPr id="26" name="Graphic 24">
            <a:extLst>
              <a:ext uri="{FF2B5EF4-FFF2-40B4-BE49-F238E27FC236}">
                <a16:creationId xmlns:a16="http://schemas.microsoft.com/office/drawing/2014/main" id="{D65FF9C6-BA9C-BF4A-9E88-24409C350416}"/>
              </a:ext>
            </a:extLst>
          </p:cNvPr>
          <p:cNvSpPr>
            <a:spLocks noChangeAspect="1"/>
          </p:cNvSpPr>
          <p:nvPr/>
        </p:nvSpPr>
        <p:spPr>
          <a:xfrm>
            <a:off x="4301744" y="2265198"/>
            <a:ext cx="504000" cy="355330"/>
          </a:xfrm>
          <a:custGeom>
            <a:avLst/>
            <a:gdLst>
              <a:gd name="connsiteX0" fmla="*/ 453 w 3657218"/>
              <a:gd name="connsiteY0" fmla="*/ 1431895 h 2578406"/>
              <a:gd name="connsiteX1" fmla="*/ 42458 w 3657218"/>
              <a:gd name="connsiteY1" fmla="*/ 1201768 h 2578406"/>
              <a:gd name="connsiteX2" fmla="*/ 228767 w 3657218"/>
              <a:gd name="connsiteY2" fmla="*/ 69688 h 2578406"/>
              <a:gd name="connsiteX3" fmla="*/ 341448 w 3657218"/>
              <a:gd name="connsiteY3" fmla="*/ 12608 h 2578406"/>
              <a:gd name="connsiteX4" fmla="*/ 891993 w 3657218"/>
              <a:gd name="connsiteY4" fmla="*/ 306188 h 2578406"/>
              <a:gd name="connsiteX5" fmla="*/ 929522 w 3657218"/>
              <a:gd name="connsiteY5" fmla="*/ 410834 h 2578406"/>
              <a:gd name="connsiteX6" fmla="*/ 895993 w 3657218"/>
              <a:gd name="connsiteY6" fmla="*/ 495692 h 2578406"/>
              <a:gd name="connsiteX7" fmla="*/ 1023533 w 3657218"/>
              <a:gd name="connsiteY7" fmla="*/ 525279 h 2578406"/>
              <a:gd name="connsiteX8" fmla="*/ 1227464 w 3657218"/>
              <a:gd name="connsiteY8" fmla="*/ 502732 h 2578406"/>
              <a:gd name="connsiteX9" fmla="*/ 1811251 w 3657218"/>
              <a:gd name="connsiteY9" fmla="*/ 523376 h 2578406"/>
              <a:gd name="connsiteX10" fmla="*/ 1850684 w 3657218"/>
              <a:gd name="connsiteY10" fmla="*/ 522044 h 2578406"/>
              <a:gd name="connsiteX11" fmla="*/ 2421041 w 3657218"/>
              <a:gd name="connsiteY11" fmla="*/ 498927 h 2578406"/>
              <a:gd name="connsiteX12" fmla="*/ 2707934 w 3657218"/>
              <a:gd name="connsiteY12" fmla="*/ 510723 h 2578406"/>
              <a:gd name="connsiteX13" fmla="*/ 2760512 w 3657218"/>
              <a:gd name="connsiteY13" fmla="*/ 492458 h 2578406"/>
              <a:gd name="connsiteX14" fmla="*/ 2727461 w 3657218"/>
              <a:gd name="connsiteY14" fmla="*/ 406838 h 2578406"/>
              <a:gd name="connsiteX15" fmla="*/ 2763084 w 3657218"/>
              <a:gd name="connsiteY15" fmla="*/ 307710 h 2578406"/>
              <a:gd name="connsiteX16" fmla="*/ 3316677 w 3657218"/>
              <a:gd name="connsiteY16" fmla="*/ 12227 h 2578406"/>
              <a:gd name="connsiteX17" fmla="*/ 3429358 w 3657218"/>
              <a:gd name="connsiteY17" fmla="*/ 69307 h 2578406"/>
              <a:gd name="connsiteX18" fmla="*/ 3629383 w 3657218"/>
              <a:gd name="connsiteY18" fmla="*/ 1285580 h 2578406"/>
              <a:gd name="connsiteX19" fmla="*/ 3657386 w 3657218"/>
              <a:gd name="connsiteY19" fmla="*/ 1431324 h 2578406"/>
              <a:gd name="connsiteX20" fmla="*/ 3657386 w 3657218"/>
              <a:gd name="connsiteY20" fmla="*/ 1481269 h 2578406"/>
              <a:gd name="connsiteX21" fmla="*/ 3588140 w 3657218"/>
              <a:gd name="connsiteY21" fmla="*/ 1537778 h 2578406"/>
              <a:gd name="connsiteX22" fmla="*/ 3322964 w 3657218"/>
              <a:gd name="connsiteY22" fmla="*/ 1632149 h 2578406"/>
              <a:gd name="connsiteX23" fmla="*/ 3198377 w 3657218"/>
              <a:gd name="connsiteY23" fmla="*/ 1577829 h 2578406"/>
              <a:gd name="connsiteX24" fmla="*/ 3188852 w 3657218"/>
              <a:gd name="connsiteY24" fmla="*/ 1559563 h 2578406"/>
              <a:gd name="connsiteX25" fmla="*/ 3005400 w 3657218"/>
              <a:gd name="connsiteY25" fmla="*/ 1658216 h 2578406"/>
              <a:gd name="connsiteX26" fmla="*/ 2786325 w 3657218"/>
              <a:gd name="connsiteY26" fmla="*/ 1992798 h 2578406"/>
              <a:gd name="connsiteX27" fmla="*/ 2701743 w 3657218"/>
              <a:gd name="connsiteY27" fmla="*/ 2168794 h 2578406"/>
              <a:gd name="connsiteX28" fmla="*/ 2510767 w 3657218"/>
              <a:gd name="connsiteY28" fmla="*/ 2224351 h 2578406"/>
              <a:gd name="connsiteX29" fmla="*/ 2391895 w 3657218"/>
              <a:gd name="connsiteY29" fmla="*/ 2394925 h 2578406"/>
              <a:gd name="connsiteX30" fmla="*/ 2184059 w 3657218"/>
              <a:gd name="connsiteY30" fmla="*/ 2410146 h 2578406"/>
              <a:gd name="connsiteX31" fmla="*/ 2001370 w 3657218"/>
              <a:gd name="connsiteY31" fmla="*/ 2573394 h 2578406"/>
              <a:gd name="connsiteX32" fmla="*/ 1769912 w 3657218"/>
              <a:gd name="connsiteY32" fmla="*/ 2494053 h 2578406"/>
              <a:gd name="connsiteX33" fmla="*/ 1399295 w 3657218"/>
              <a:gd name="connsiteY33" fmla="*/ 2333944 h 2578406"/>
              <a:gd name="connsiteX34" fmla="*/ 1120593 w 3657218"/>
              <a:gd name="connsiteY34" fmla="*/ 2101820 h 2578406"/>
              <a:gd name="connsiteX35" fmla="*/ 884754 w 3657218"/>
              <a:gd name="connsiteY35" fmla="*/ 1864749 h 2578406"/>
              <a:gd name="connsiteX36" fmla="*/ 830843 w 3657218"/>
              <a:gd name="connsiteY36" fmla="*/ 1854285 h 2578406"/>
              <a:gd name="connsiteX37" fmla="*/ 656059 w 3657218"/>
              <a:gd name="connsiteY37" fmla="*/ 1670868 h 2578406"/>
              <a:gd name="connsiteX38" fmla="*/ 628436 w 3657218"/>
              <a:gd name="connsiteY38" fmla="*/ 1624824 h 2578406"/>
              <a:gd name="connsiteX39" fmla="*/ 487847 w 3657218"/>
              <a:gd name="connsiteY39" fmla="*/ 1512758 h 2578406"/>
              <a:gd name="connsiteX40" fmla="*/ 459272 w 3657218"/>
              <a:gd name="connsiteY40" fmla="*/ 1578304 h 2578406"/>
              <a:gd name="connsiteX41" fmla="*/ 338114 w 3657218"/>
              <a:gd name="connsiteY41" fmla="*/ 1633862 h 2578406"/>
              <a:gd name="connsiteX42" fmla="*/ 69509 w 3657218"/>
              <a:gd name="connsiteY42" fmla="*/ 1538253 h 2578406"/>
              <a:gd name="connsiteX43" fmla="*/ 167 w 3657218"/>
              <a:gd name="connsiteY43" fmla="*/ 1481840 h 2578406"/>
              <a:gd name="connsiteX44" fmla="*/ 1663423 w 3657218"/>
              <a:gd name="connsiteY44" fmla="*/ 622029 h 2578406"/>
              <a:gd name="connsiteX45" fmla="*/ 1276041 w 3657218"/>
              <a:gd name="connsiteY45" fmla="*/ 636489 h 2578406"/>
              <a:gd name="connsiteX46" fmla="*/ 1026867 w 3657218"/>
              <a:gd name="connsiteY46" fmla="*/ 668073 h 2578406"/>
              <a:gd name="connsiteX47" fmla="*/ 841034 w 3657218"/>
              <a:gd name="connsiteY47" fmla="*/ 631637 h 2578406"/>
              <a:gd name="connsiteX48" fmla="*/ 542616 w 3657218"/>
              <a:gd name="connsiteY48" fmla="*/ 1373673 h 2578406"/>
              <a:gd name="connsiteX49" fmla="*/ 684539 w 3657218"/>
              <a:gd name="connsiteY49" fmla="*/ 1485930 h 2578406"/>
              <a:gd name="connsiteX50" fmla="*/ 804935 w 3657218"/>
              <a:gd name="connsiteY50" fmla="*/ 1373959 h 2578406"/>
              <a:gd name="connsiteX51" fmla="*/ 1140624 w 3657218"/>
              <a:gd name="connsiteY51" fmla="*/ 1383178 h 2578406"/>
              <a:gd name="connsiteX52" fmla="*/ 1181648 w 3657218"/>
              <a:gd name="connsiteY52" fmla="*/ 1442359 h 2578406"/>
              <a:gd name="connsiteX53" fmla="*/ 1196031 w 3657218"/>
              <a:gd name="connsiteY53" fmla="*/ 1469663 h 2578406"/>
              <a:gd name="connsiteX54" fmla="*/ 1541979 w 3657218"/>
              <a:gd name="connsiteY54" fmla="*/ 1681904 h 2578406"/>
              <a:gd name="connsiteX55" fmla="*/ 1732479 w 3657218"/>
              <a:gd name="connsiteY55" fmla="*/ 1784552 h 2578406"/>
              <a:gd name="connsiteX56" fmla="*/ 1766007 w 3657218"/>
              <a:gd name="connsiteY56" fmla="*/ 1996128 h 2578406"/>
              <a:gd name="connsiteX57" fmla="*/ 1875259 w 3657218"/>
              <a:gd name="connsiteY57" fmla="*/ 2062721 h 2578406"/>
              <a:gd name="connsiteX58" fmla="*/ 2003370 w 3657218"/>
              <a:gd name="connsiteY58" fmla="*/ 2053207 h 2578406"/>
              <a:gd name="connsiteX59" fmla="*/ 2200538 w 3657218"/>
              <a:gd name="connsiteY59" fmla="*/ 2249657 h 2578406"/>
              <a:gd name="connsiteX60" fmla="*/ 2340746 w 3657218"/>
              <a:gd name="connsiteY60" fmla="*/ 2257077 h 2578406"/>
              <a:gd name="connsiteX61" fmla="*/ 2334840 w 3657218"/>
              <a:gd name="connsiteY61" fmla="*/ 2114378 h 2578406"/>
              <a:gd name="connsiteX62" fmla="*/ 2193584 w 3657218"/>
              <a:gd name="connsiteY62" fmla="*/ 1973010 h 2578406"/>
              <a:gd name="connsiteX63" fmla="*/ 2044709 w 3657218"/>
              <a:gd name="connsiteY63" fmla="*/ 1823462 h 2578406"/>
              <a:gd name="connsiteX64" fmla="*/ 2044709 w 3657218"/>
              <a:gd name="connsiteY64" fmla="*/ 1721574 h 2578406"/>
              <a:gd name="connsiteX65" fmla="*/ 2144626 w 3657218"/>
              <a:gd name="connsiteY65" fmla="*/ 1723096 h 2578406"/>
              <a:gd name="connsiteX66" fmla="*/ 2167581 w 3657218"/>
              <a:gd name="connsiteY66" fmla="*/ 1745548 h 2578406"/>
              <a:gd name="connsiteX67" fmla="*/ 2473048 w 3657218"/>
              <a:gd name="connsiteY67" fmla="*/ 2050734 h 2578406"/>
              <a:gd name="connsiteX68" fmla="*/ 2577823 w 3657218"/>
              <a:gd name="connsiteY68" fmla="*/ 2078037 h 2578406"/>
              <a:gd name="connsiteX69" fmla="*/ 2641069 w 3657218"/>
              <a:gd name="connsiteY69" fmla="*/ 1999077 h 2578406"/>
              <a:gd name="connsiteX70" fmla="*/ 2601350 w 3657218"/>
              <a:gd name="connsiteY70" fmla="*/ 1908130 h 2578406"/>
              <a:gd name="connsiteX71" fmla="*/ 2214635 w 3657218"/>
              <a:gd name="connsiteY71" fmla="*/ 1522271 h 2578406"/>
              <a:gd name="connsiteX72" fmla="*/ 2149674 w 3657218"/>
              <a:gd name="connsiteY72" fmla="*/ 1455678 h 2578406"/>
              <a:gd name="connsiteX73" fmla="*/ 2152532 w 3657218"/>
              <a:gd name="connsiteY73" fmla="*/ 1359213 h 2578406"/>
              <a:gd name="connsiteX74" fmla="*/ 2249496 w 3657218"/>
              <a:gd name="connsiteY74" fmla="*/ 1355884 h 2578406"/>
              <a:gd name="connsiteX75" fmla="*/ 2272547 w 3657218"/>
              <a:gd name="connsiteY75" fmla="*/ 1378240 h 2578406"/>
              <a:gd name="connsiteX76" fmla="*/ 2628591 w 3657218"/>
              <a:gd name="connsiteY76" fmla="*/ 1733751 h 2578406"/>
              <a:gd name="connsiteX77" fmla="*/ 2717364 w 3657218"/>
              <a:gd name="connsiteY77" fmla="*/ 1821559 h 2578406"/>
              <a:gd name="connsiteX78" fmla="*/ 2816900 w 3657218"/>
              <a:gd name="connsiteY78" fmla="*/ 1840585 h 2578406"/>
              <a:gd name="connsiteX79" fmla="*/ 2876908 w 3657218"/>
              <a:gd name="connsiteY79" fmla="*/ 1762862 h 2578406"/>
              <a:gd name="connsiteX80" fmla="*/ 2837093 w 3657218"/>
              <a:gd name="connsiteY80" fmla="*/ 1671915 h 2578406"/>
              <a:gd name="connsiteX81" fmla="*/ 2279309 w 3657218"/>
              <a:gd name="connsiteY81" fmla="*/ 1114722 h 2578406"/>
              <a:gd name="connsiteX82" fmla="*/ 2077760 w 3657218"/>
              <a:gd name="connsiteY82" fmla="*/ 1070866 h 2578406"/>
              <a:gd name="connsiteX83" fmla="*/ 1706285 w 3657218"/>
              <a:gd name="connsiteY83" fmla="*/ 1206906 h 2578406"/>
              <a:gd name="connsiteX84" fmla="*/ 1473399 w 3657218"/>
              <a:gd name="connsiteY84" fmla="*/ 1183693 h 2578406"/>
              <a:gd name="connsiteX85" fmla="*/ 1385276 w 3657218"/>
              <a:gd name="connsiteY85" fmla="*/ 817413 h 2578406"/>
              <a:gd name="connsiteX86" fmla="*/ 1470732 w 3657218"/>
              <a:gd name="connsiteY86" fmla="*/ 731051 h 2578406"/>
              <a:gd name="connsiteX87" fmla="*/ 1663423 w 3657218"/>
              <a:gd name="connsiteY87" fmla="*/ 622029 h 2578406"/>
              <a:gd name="connsiteX88" fmla="*/ 2814995 w 3657218"/>
              <a:gd name="connsiteY88" fmla="*/ 624788 h 2578406"/>
              <a:gd name="connsiteX89" fmla="*/ 2336364 w 3657218"/>
              <a:gd name="connsiteY89" fmla="*/ 622885 h 2578406"/>
              <a:gd name="connsiteX90" fmla="*/ 1972604 w 3657218"/>
              <a:gd name="connsiteY90" fmla="*/ 630971 h 2578406"/>
              <a:gd name="connsiteX91" fmla="*/ 1537693 w 3657218"/>
              <a:gd name="connsiteY91" fmla="*/ 858814 h 2578406"/>
              <a:gd name="connsiteX92" fmla="*/ 1490735 w 3657218"/>
              <a:gd name="connsiteY92" fmla="*/ 977540 h 2578406"/>
              <a:gd name="connsiteX93" fmla="*/ 1662185 w 3657218"/>
              <a:gd name="connsiteY93" fmla="*/ 1070770 h 2578406"/>
              <a:gd name="connsiteX94" fmla="*/ 2030516 w 3657218"/>
              <a:gd name="connsiteY94" fmla="*/ 936823 h 2578406"/>
              <a:gd name="connsiteX95" fmla="*/ 2379798 w 3657218"/>
              <a:gd name="connsiteY95" fmla="*/ 1013976 h 2578406"/>
              <a:gd name="connsiteX96" fmla="*/ 2884623 w 3657218"/>
              <a:gd name="connsiteY96" fmla="*/ 1518180 h 2578406"/>
              <a:gd name="connsiteX97" fmla="*/ 2913198 w 3657218"/>
              <a:gd name="connsiteY97" fmla="*/ 1545483 h 2578406"/>
              <a:gd name="connsiteX98" fmla="*/ 3137512 w 3657218"/>
              <a:gd name="connsiteY98" fmla="*/ 1425806 h 2578406"/>
              <a:gd name="connsiteX99" fmla="*/ 2814995 w 3657218"/>
              <a:gd name="connsiteY99" fmla="*/ 624788 h 2578406"/>
              <a:gd name="connsiteX100" fmla="*/ 343448 w 3657218"/>
              <a:gd name="connsiteY100" fmla="*/ 1484218 h 2578406"/>
              <a:gd name="connsiteX101" fmla="*/ 777312 w 3657218"/>
              <a:gd name="connsiteY101" fmla="*/ 406648 h 2578406"/>
              <a:gd name="connsiteX102" fmla="*/ 355259 w 3657218"/>
              <a:gd name="connsiteY102" fmla="*/ 180898 h 2578406"/>
              <a:gd name="connsiteX103" fmla="*/ 152091 w 3657218"/>
              <a:gd name="connsiteY103" fmla="*/ 1415532 h 2578406"/>
              <a:gd name="connsiteX104" fmla="*/ 3506415 w 3657218"/>
              <a:gd name="connsiteY104" fmla="*/ 1415437 h 2578406"/>
              <a:gd name="connsiteX105" fmla="*/ 3303628 w 3657218"/>
              <a:gd name="connsiteY105" fmla="*/ 180898 h 2578406"/>
              <a:gd name="connsiteX106" fmla="*/ 2881289 w 3657218"/>
              <a:gd name="connsiteY106" fmla="*/ 406838 h 2578406"/>
              <a:gd name="connsiteX107" fmla="*/ 3315153 w 3657218"/>
              <a:gd name="connsiteY107" fmla="*/ 1484218 h 2578406"/>
              <a:gd name="connsiteX108" fmla="*/ 1138405 w 3657218"/>
              <a:gd name="connsiteY108" fmla="*/ 1954935 h 2578406"/>
              <a:gd name="connsiteX109" fmla="*/ 1186030 w 3657218"/>
              <a:gd name="connsiteY109" fmla="*/ 1933055 h 2578406"/>
              <a:gd name="connsiteX110" fmla="*/ 1375387 w 3657218"/>
              <a:gd name="connsiteY110" fmla="*/ 1744121 h 2578406"/>
              <a:gd name="connsiteX111" fmla="*/ 1368338 w 3657218"/>
              <a:gd name="connsiteY111" fmla="*/ 1617689 h 2578406"/>
              <a:gd name="connsiteX112" fmla="*/ 1244990 w 3657218"/>
              <a:gd name="connsiteY112" fmla="*/ 1610459 h 2578406"/>
              <a:gd name="connsiteX113" fmla="*/ 1050775 w 3657218"/>
              <a:gd name="connsiteY113" fmla="*/ 1804625 h 2578406"/>
              <a:gd name="connsiteX114" fmla="*/ 1042869 w 3657218"/>
              <a:gd name="connsiteY114" fmla="*/ 1904800 h 2578406"/>
              <a:gd name="connsiteX115" fmla="*/ 1138405 w 3657218"/>
              <a:gd name="connsiteY115" fmla="*/ 1954935 h 2578406"/>
              <a:gd name="connsiteX116" fmla="*/ 1639039 w 3657218"/>
              <a:gd name="connsiteY116" fmla="*/ 1923636 h 2578406"/>
              <a:gd name="connsiteX117" fmla="*/ 1576460 w 3657218"/>
              <a:gd name="connsiteY117" fmla="*/ 1835068 h 2578406"/>
              <a:gd name="connsiteX118" fmla="*/ 1470923 w 3657218"/>
              <a:gd name="connsiteY118" fmla="*/ 1853428 h 2578406"/>
              <a:gd name="connsiteX119" fmla="*/ 1296615 w 3657218"/>
              <a:gd name="connsiteY119" fmla="*/ 2027331 h 2578406"/>
              <a:gd name="connsiteX120" fmla="*/ 1296044 w 3657218"/>
              <a:gd name="connsiteY120" fmla="*/ 2164513 h 2578406"/>
              <a:gd name="connsiteX121" fmla="*/ 1433775 w 3657218"/>
              <a:gd name="connsiteY121" fmla="*/ 2159090 h 2578406"/>
              <a:gd name="connsiteX122" fmla="*/ 1599796 w 3657218"/>
              <a:gd name="connsiteY122" fmla="*/ 1992037 h 2578406"/>
              <a:gd name="connsiteX123" fmla="*/ 1639039 w 3657218"/>
              <a:gd name="connsiteY123" fmla="*/ 1923636 h 2578406"/>
              <a:gd name="connsiteX124" fmla="*/ 898184 w 3657218"/>
              <a:gd name="connsiteY124" fmla="*/ 1719291 h 2578406"/>
              <a:gd name="connsiteX125" fmla="*/ 938094 w 3657218"/>
              <a:gd name="connsiteY125" fmla="*/ 1704641 h 2578406"/>
              <a:gd name="connsiteX126" fmla="*/ 1048394 w 3657218"/>
              <a:gd name="connsiteY126" fmla="*/ 1594477 h 2578406"/>
              <a:gd name="connsiteX127" fmla="*/ 1031058 w 3657218"/>
              <a:gd name="connsiteY127" fmla="*/ 1475656 h 2578406"/>
              <a:gd name="connsiteX128" fmla="*/ 910186 w 3657218"/>
              <a:gd name="connsiteY128" fmla="*/ 1472041 h 2578406"/>
              <a:gd name="connsiteX129" fmla="*/ 814936 w 3657218"/>
              <a:gd name="connsiteY129" fmla="*/ 1567174 h 2578406"/>
              <a:gd name="connsiteX130" fmla="*/ 805411 w 3657218"/>
              <a:gd name="connsiteY130" fmla="*/ 1666873 h 2578406"/>
              <a:gd name="connsiteX131" fmla="*/ 898184 w 3657218"/>
              <a:gd name="connsiteY131" fmla="*/ 1719291 h 2578406"/>
              <a:gd name="connsiteX132" fmla="*/ 1689807 w 3657218"/>
              <a:gd name="connsiteY132" fmla="*/ 2136734 h 2578406"/>
              <a:gd name="connsiteX133" fmla="*/ 1657327 w 3657218"/>
              <a:gd name="connsiteY133" fmla="*/ 2146247 h 2578406"/>
              <a:gd name="connsiteX134" fmla="*/ 1553219 w 3657218"/>
              <a:gd name="connsiteY134" fmla="*/ 2250893 h 2578406"/>
              <a:gd name="connsiteX135" fmla="*/ 1577222 w 3657218"/>
              <a:gd name="connsiteY135" fmla="*/ 2365624 h 2578406"/>
              <a:gd name="connsiteX136" fmla="*/ 1695141 w 3657218"/>
              <a:gd name="connsiteY136" fmla="*/ 2366194 h 2578406"/>
              <a:gd name="connsiteX137" fmla="*/ 1773056 w 3657218"/>
              <a:gd name="connsiteY137" fmla="*/ 2288471 h 2578406"/>
              <a:gd name="connsiteX138" fmla="*/ 1784009 w 3657218"/>
              <a:gd name="connsiteY138" fmla="*/ 2189342 h 2578406"/>
              <a:gd name="connsiteX139" fmla="*/ 1690188 w 3657218"/>
              <a:gd name="connsiteY139" fmla="*/ 2136734 h 2578406"/>
              <a:gd name="connsiteX140" fmla="*/ 1874211 w 3657218"/>
              <a:gd name="connsiteY140" fmla="*/ 2393022 h 2578406"/>
              <a:gd name="connsiteX141" fmla="*/ 2003656 w 3657218"/>
              <a:gd name="connsiteY141" fmla="*/ 2421562 h 2578406"/>
              <a:gd name="connsiteX142" fmla="*/ 2039946 w 3657218"/>
              <a:gd name="connsiteY142" fmla="*/ 2304263 h 2578406"/>
              <a:gd name="connsiteX143" fmla="*/ 1943267 w 3657218"/>
              <a:gd name="connsiteY143" fmla="*/ 2191911 h 2578406"/>
              <a:gd name="connsiteX144" fmla="*/ 1934790 w 3657218"/>
              <a:gd name="connsiteY144" fmla="*/ 2197334 h 2578406"/>
              <a:gd name="connsiteX145" fmla="*/ 1874592 w 3657218"/>
              <a:gd name="connsiteY145" fmla="*/ 2393022 h 257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657218" h="2578406">
                <a:moveTo>
                  <a:pt x="453" y="1431895"/>
                </a:moveTo>
                <a:cubicBezTo>
                  <a:pt x="14550" y="1355218"/>
                  <a:pt x="29790" y="1278731"/>
                  <a:pt x="42458" y="1201768"/>
                </a:cubicBezTo>
                <a:cubicBezTo>
                  <a:pt x="104879" y="824598"/>
                  <a:pt x="166982" y="447238"/>
                  <a:pt x="228767" y="69688"/>
                </a:cubicBezTo>
                <a:cubicBezTo>
                  <a:pt x="238864" y="8041"/>
                  <a:pt x="286394" y="-16788"/>
                  <a:pt x="341448" y="12608"/>
                </a:cubicBezTo>
                <a:cubicBezTo>
                  <a:pt x="525281" y="109770"/>
                  <a:pt x="708796" y="207630"/>
                  <a:pt x="891993" y="306188"/>
                </a:cubicBezTo>
                <a:cubicBezTo>
                  <a:pt x="937237" y="330542"/>
                  <a:pt x="947810" y="362316"/>
                  <a:pt x="929522" y="410834"/>
                </a:cubicBezTo>
                <a:cubicBezTo>
                  <a:pt x="919997" y="436330"/>
                  <a:pt x="909519" y="461445"/>
                  <a:pt x="895993" y="495692"/>
                </a:cubicBezTo>
                <a:cubicBezTo>
                  <a:pt x="939999" y="506157"/>
                  <a:pt x="981718" y="519571"/>
                  <a:pt x="1023533" y="525279"/>
                </a:cubicBezTo>
                <a:cubicBezTo>
                  <a:pt x="1092336" y="534249"/>
                  <a:pt x="1162291" y="526515"/>
                  <a:pt x="1227464" y="502732"/>
                </a:cubicBezTo>
                <a:cubicBezTo>
                  <a:pt x="1424822" y="432271"/>
                  <a:pt x="1619417" y="439152"/>
                  <a:pt x="1811251" y="523376"/>
                </a:cubicBezTo>
                <a:cubicBezTo>
                  <a:pt x="1824110" y="527804"/>
                  <a:pt x="1838154" y="527330"/>
                  <a:pt x="1850684" y="522044"/>
                </a:cubicBezTo>
                <a:cubicBezTo>
                  <a:pt x="2037946" y="440515"/>
                  <a:pt x="2228255" y="432049"/>
                  <a:pt x="2421041" y="498927"/>
                </a:cubicBezTo>
                <a:cubicBezTo>
                  <a:pt x="2513106" y="532618"/>
                  <a:pt x="2613409" y="536742"/>
                  <a:pt x="2707934" y="510723"/>
                </a:cubicBezTo>
                <a:cubicBezTo>
                  <a:pt x="2724794" y="506062"/>
                  <a:pt x="2740986" y="499307"/>
                  <a:pt x="2760512" y="492458"/>
                </a:cubicBezTo>
                <a:cubicBezTo>
                  <a:pt x="2748606" y="461825"/>
                  <a:pt x="2737652" y="434617"/>
                  <a:pt x="2727461" y="406838"/>
                </a:cubicBezTo>
                <a:cubicBezTo>
                  <a:pt x="2710887" y="362031"/>
                  <a:pt x="2721555" y="329971"/>
                  <a:pt x="2763084" y="307710"/>
                </a:cubicBezTo>
                <a:cubicBezTo>
                  <a:pt x="2947234" y="208772"/>
                  <a:pt x="3131765" y="110278"/>
                  <a:pt x="3316677" y="12227"/>
                </a:cubicBezTo>
                <a:cubicBezTo>
                  <a:pt x="3371636" y="-16788"/>
                  <a:pt x="3419166" y="7851"/>
                  <a:pt x="3429358" y="69307"/>
                </a:cubicBezTo>
                <a:cubicBezTo>
                  <a:pt x="3496287" y="474700"/>
                  <a:pt x="3562962" y="880124"/>
                  <a:pt x="3629383" y="1285580"/>
                </a:cubicBezTo>
                <a:cubicBezTo>
                  <a:pt x="3637384" y="1334384"/>
                  <a:pt x="3647957" y="1382711"/>
                  <a:pt x="3657386" y="1431324"/>
                </a:cubicBezTo>
                <a:lnTo>
                  <a:pt x="3657386" y="1481269"/>
                </a:lnTo>
                <a:cubicBezTo>
                  <a:pt x="3643385" y="1511236"/>
                  <a:pt x="3618810" y="1527123"/>
                  <a:pt x="3588140" y="1537778"/>
                </a:cubicBezTo>
                <a:cubicBezTo>
                  <a:pt x="3499462" y="1568410"/>
                  <a:pt x="3411356" y="1600660"/>
                  <a:pt x="3322964" y="1632149"/>
                </a:cubicBezTo>
                <a:cubicBezTo>
                  <a:pt x="3251907" y="1657550"/>
                  <a:pt x="3227714" y="1647085"/>
                  <a:pt x="3198377" y="1577829"/>
                </a:cubicBezTo>
                <a:cubicBezTo>
                  <a:pt x="3196091" y="1572501"/>
                  <a:pt x="3193138" y="1567364"/>
                  <a:pt x="3188852" y="1559563"/>
                </a:cubicBezTo>
                <a:lnTo>
                  <a:pt x="3005400" y="1658216"/>
                </a:lnTo>
                <a:cubicBezTo>
                  <a:pt x="3042643" y="1854570"/>
                  <a:pt x="2971396" y="1964068"/>
                  <a:pt x="2786325" y="1992798"/>
                </a:cubicBezTo>
                <a:cubicBezTo>
                  <a:pt x="2780324" y="2060723"/>
                  <a:pt x="2756036" y="2122369"/>
                  <a:pt x="2701743" y="2168794"/>
                </a:cubicBezTo>
                <a:cubicBezTo>
                  <a:pt x="2647451" y="2215219"/>
                  <a:pt x="2583062" y="2231581"/>
                  <a:pt x="2510767" y="2224351"/>
                </a:cubicBezTo>
                <a:cubicBezTo>
                  <a:pt x="2494574" y="2298650"/>
                  <a:pt x="2457808" y="2357537"/>
                  <a:pt x="2391895" y="2394925"/>
                </a:cubicBezTo>
                <a:cubicBezTo>
                  <a:pt x="2325982" y="2432312"/>
                  <a:pt x="2256449" y="2433739"/>
                  <a:pt x="2184059" y="2410146"/>
                </a:cubicBezTo>
                <a:cubicBezTo>
                  <a:pt x="2151008" y="2495765"/>
                  <a:pt x="2093381" y="2554938"/>
                  <a:pt x="2001370" y="2573394"/>
                </a:cubicBezTo>
                <a:cubicBezTo>
                  <a:pt x="1909358" y="2591849"/>
                  <a:pt x="1832682" y="2559219"/>
                  <a:pt x="1769912" y="2494053"/>
                </a:cubicBezTo>
                <a:cubicBezTo>
                  <a:pt x="1620560" y="2578246"/>
                  <a:pt x="1443491" y="2511653"/>
                  <a:pt x="1399295" y="2333944"/>
                </a:cubicBezTo>
                <a:cubicBezTo>
                  <a:pt x="1221082" y="2325763"/>
                  <a:pt x="1160503" y="2275247"/>
                  <a:pt x="1120593" y="2101820"/>
                </a:cubicBezTo>
                <a:cubicBezTo>
                  <a:pt x="955334" y="2057869"/>
                  <a:pt x="914567" y="2016962"/>
                  <a:pt x="884754" y="1864749"/>
                </a:cubicBezTo>
                <a:cubicBezTo>
                  <a:pt x="867323" y="1861420"/>
                  <a:pt x="848749" y="1859231"/>
                  <a:pt x="830843" y="1854285"/>
                </a:cubicBezTo>
                <a:cubicBezTo>
                  <a:pt x="736259" y="1827743"/>
                  <a:pt x="679109" y="1766192"/>
                  <a:pt x="656059" y="1670868"/>
                </a:cubicBezTo>
                <a:cubicBezTo>
                  <a:pt x="651623" y="1653126"/>
                  <a:pt x="642008" y="1637099"/>
                  <a:pt x="628436" y="1624824"/>
                </a:cubicBezTo>
                <a:cubicBezTo>
                  <a:pt x="584336" y="1586771"/>
                  <a:pt x="537663" y="1552048"/>
                  <a:pt x="487847" y="1512758"/>
                </a:cubicBezTo>
                <a:cubicBezTo>
                  <a:pt x="477655" y="1536255"/>
                  <a:pt x="468130" y="1557090"/>
                  <a:pt x="459272" y="1578304"/>
                </a:cubicBezTo>
                <a:cubicBezTo>
                  <a:pt x="431745" y="1645658"/>
                  <a:pt x="405456" y="1657930"/>
                  <a:pt x="338114" y="1633862"/>
                </a:cubicBezTo>
                <a:cubicBezTo>
                  <a:pt x="248865" y="1601992"/>
                  <a:pt x="159520" y="1569837"/>
                  <a:pt x="69509" y="1538253"/>
                </a:cubicBezTo>
                <a:cubicBezTo>
                  <a:pt x="38839" y="1527694"/>
                  <a:pt x="13978" y="1512092"/>
                  <a:pt x="167" y="1481840"/>
                </a:cubicBezTo>
                <a:close/>
                <a:moveTo>
                  <a:pt x="1663423" y="622029"/>
                </a:moveTo>
                <a:cubicBezTo>
                  <a:pt x="1536064" y="585396"/>
                  <a:pt x="1400307" y="590463"/>
                  <a:pt x="1276041" y="636489"/>
                </a:cubicBezTo>
                <a:cubicBezTo>
                  <a:pt x="1196609" y="666374"/>
                  <a:pt x="1111256" y="677192"/>
                  <a:pt x="1026867" y="668073"/>
                </a:cubicBezTo>
                <a:cubicBezTo>
                  <a:pt x="964859" y="660558"/>
                  <a:pt x="904566" y="644480"/>
                  <a:pt x="841034" y="631637"/>
                </a:cubicBezTo>
                <a:lnTo>
                  <a:pt x="542616" y="1373673"/>
                </a:lnTo>
                <a:lnTo>
                  <a:pt x="684539" y="1485930"/>
                </a:lnTo>
                <a:lnTo>
                  <a:pt x="804935" y="1373959"/>
                </a:lnTo>
                <a:cubicBezTo>
                  <a:pt x="900182" y="1283921"/>
                  <a:pt x="1050475" y="1288048"/>
                  <a:pt x="1140624" y="1383178"/>
                </a:cubicBezTo>
                <a:cubicBezTo>
                  <a:pt x="1157234" y="1400706"/>
                  <a:pt x="1171068" y="1420663"/>
                  <a:pt x="1181648" y="1442359"/>
                </a:cubicBezTo>
                <a:cubicBezTo>
                  <a:pt x="1186316" y="1451873"/>
                  <a:pt x="1191173" y="1460625"/>
                  <a:pt x="1196031" y="1469663"/>
                </a:cubicBezTo>
                <a:cubicBezTo>
                  <a:pt x="1357956" y="1401643"/>
                  <a:pt x="1527406" y="1500390"/>
                  <a:pt x="1541979" y="1681904"/>
                </a:cubicBezTo>
                <a:cubicBezTo>
                  <a:pt x="1619703" y="1688183"/>
                  <a:pt x="1685426" y="1719101"/>
                  <a:pt x="1732479" y="1784552"/>
                </a:cubicBezTo>
                <a:cubicBezTo>
                  <a:pt x="1779533" y="1850004"/>
                  <a:pt x="1783152" y="1924968"/>
                  <a:pt x="1766007" y="1996128"/>
                </a:cubicBezTo>
                <a:lnTo>
                  <a:pt x="1875259" y="2062721"/>
                </a:lnTo>
                <a:cubicBezTo>
                  <a:pt x="1915931" y="2010302"/>
                  <a:pt x="1956888" y="2006973"/>
                  <a:pt x="2003370" y="2053207"/>
                </a:cubicBezTo>
                <a:cubicBezTo>
                  <a:pt x="2069283" y="2118469"/>
                  <a:pt x="2134434" y="2184586"/>
                  <a:pt x="2200538" y="2249657"/>
                </a:cubicBezTo>
                <a:cubicBezTo>
                  <a:pt x="2243686" y="2292276"/>
                  <a:pt x="2301884" y="2294750"/>
                  <a:pt x="2340746" y="2257077"/>
                </a:cubicBezTo>
                <a:cubicBezTo>
                  <a:pt x="2381227" y="2217787"/>
                  <a:pt x="2378846" y="2160042"/>
                  <a:pt x="2334840" y="2114378"/>
                </a:cubicBezTo>
                <a:cubicBezTo>
                  <a:pt x="2288263" y="2066811"/>
                  <a:pt x="2240733" y="2020101"/>
                  <a:pt x="2193584" y="1973010"/>
                </a:cubicBezTo>
                <a:cubicBezTo>
                  <a:pt x="2143673" y="1923066"/>
                  <a:pt x="2093286" y="1874262"/>
                  <a:pt x="2044709" y="1823462"/>
                </a:cubicBezTo>
                <a:cubicBezTo>
                  <a:pt x="2014133" y="1791592"/>
                  <a:pt x="2015562" y="1749638"/>
                  <a:pt x="2044709" y="1721574"/>
                </a:cubicBezTo>
                <a:cubicBezTo>
                  <a:pt x="2072331" y="1695222"/>
                  <a:pt x="2113289" y="1695698"/>
                  <a:pt x="2144626" y="1723096"/>
                </a:cubicBezTo>
                <a:cubicBezTo>
                  <a:pt x="2152722" y="1730136"/>
                  <a:pt x="2160056" y="1737937"/>
                  <a:pt x="2167581" y="1745548"/>
                </a:cubicBezTo>
                <a:cubicBezTo>
                  <a:pt x="2269181" y="1847023"/>
                  <a:pt x="2371003" y="1948752"/>
                  <a:pt x="2473048" y="2050734"/>
                </a:cubicBezTo>
                <a:cubicBezTo>
                  <a:pt x="2502766" y="2080606"/>
                  <a:pt x="2537723" y="2091070"/>
                  <a:pt x="2577823" y="2078037"/>
                </a:cubicBezTo>
                <a:cubicBezTo>
                  <a:pt x="2613163" y="2067221"/>
                  <a:pt x="2638262" y="2035887"/>
                  <a:pt x="2641069" y="1999077"/>
                </a:cubicBezTo>
                <a:cubicBezTo>
                  <a:pt x="2645927" y="1961024"/>
                  <a:pt x="2626972" y="1933530"/>
                  <a:pt x="2601350" y="1908130"/>
                </a:cubicBezTo>
                <a:cubicBezTo>
                  <a:pt x="2472127" y="1779764"/>
                  <a:pt x="2343222" y="1651144"/>
                  <a:pt x="2214635" y="1522271"/>
                </a:cubicBezTo>
                <a:cubicBezTo>
                  <a:pt x="2192822" y="1500390"/>
                  <a:pt x="2170058" y="1479366"/>
                  <a:pt x="2149674" y="1455678"/>
                </a:cubicBezTo>
                <a:cubicBezTo>
                  <a:pt x="2123881" y="1428218"/>
                  <a:pt x="2125159" y="1385102"/>
                  <a:pt x="2152532" y="1359213"/>
                </a:cubicBezTo>
                <a:cubicBezTo>
                  <a:pt x="2178782" y="1332432"/>
                  <a:pt x="2221466" y="1330967"/>
                  <a:pt x="2249496" y="1355884"/>
                </a:cubicBezTo>
                <a:cubicBezTo>
                  <a:pt x="2257573" y="1362920"/>
                  <a:pt x="2265268" y="1370383"/>
                  <a:pt x="2272547" y="1378240"/>
                </a:cubicBezTo>
                <a:lnTo>
                  <a:pt x="2628591" y="1733751"/>
                </a:lnTo>
                <a:cubicBezTo>
                  <a:pt x="2658023" y="1763147"/>
                  <a:pt x="2686979" y="1793209"/>
                  <a:pt x="2717364" y="1821559"/>
                </a:cubicBezTo>
                <a:cubicBezTo>
                  <a:pt x="2743593" y="1847507"/>
                  <a:pt x="2782932" y="1855027"/>
                  <a:pt x="2816900" y="1840585"/>
                </a:cubicBezTo>
                <a:cubicBezTo>
                  <a:pt x="2850562" y="1828851"/>
                  <a:pt x="2874103" y="1798361"/>
                  <a:pt x="2876908" y="1762862"/>
                </a:cubicBezTo>
                <a:cubicBezTo>
                  <a:pt x="2881861" y="1725284"/>
                  <a:pt x="2862716" y="1697411"/>
                  <a:pt x="2837093" y="1671915"/>
                </a:cubicBezTo>
                <a:cubicBezTo>
                  <a:pt x="2650911" y="1486596"/>
                  <a:pt x="2464983" y="1300865"/>
                  <a:pt x="2279309" y="1114722"/>
                </a:cubicBezTo>
                <a:cubicBezTo>
                  <a:pt x="2220731" y="1056120"/>
                  <a:pt x="2155484" y="1041089"/>
                  <a:pt x="2077760" y="1070866"/>
                </a:cubicBezTo>
                <a:cubicBezTo>
                  <a:pt x="1954507" y="1117671"/>
                  <a:pt x="1830110" y="1162098"/>
                  <a:pt x="1706285" y="1206906"/>
                </a:cubicBezTo>
                <a:cubicBezTo>
                  <a:pt x="1629388" y="1236672"/>
                  <a:pt x="1542890" y="1228050"/>
                  <a:pt x="1473399" y="1183693"/>
                </a:cubicBezTo>
                <a:cubicBezTo>
                  <a:pt x="1347794" y="1106852"/>
                  <a:pt x="1308340" y="942863"/>
                  <a:pt x="1385276" y="817413"/>
                </a:cubicBezTo>
                <a:cubicBezTo>
                  <a:pt x="1406725" y="782439"/>
                  <a:pt x="1435970" y="752884"/>
                  <a:pt x="1470732" y="731051"/>
                </a:cubicBezTo>
                <a:cubicBezTo>
                  <a:pt x="1530835" y="693474"/>
                  <a:pt x="1594176" y="661033"/>
                  <a:pt x="1663423" y="622029"/>
                </a:cubicBezTo>
                <a:close/>
                <a:moveTo>
                  <a:pt x="2814995" y="624788"/>
                </a:moveTo>
                <a:cubicBezTo>
                  <a:pt x="2653070" y="690715"/>
                  <a:pt x="2496194" y="678252"/>
                  <a:pt x="2336364" y="622885"/>
                </a:cubicBezTo>
                <a:cubicBezTo>
                  <a:pt x="2216349" y="581312"/>
                  <a:pt x="2088714" y="579504"/>
                  <a:pt x="1972604" y="630971"/>
                </a:cubicBezTo>
                <a:cubicBezTo>
                  <a:pt x="1823348" y="697374"/>
                  <a:pt x="1680758" y="779283"/>
                  <a:pt x="1537693" y="858814"/>
                </a:cubicBezTo>
                <a:cubicBezTo>
                  <a:pt x="1495592" y="882217"/>
                  <a:pt x="1481686" y="928737"/>
                  <a:pt x="1490735" y="977540"/>
                </a:cubicBezTo>
                <a:cubicBezTo>
                  <a:pt x="1505689" y="1057832"/>
                  <a:pt x="1581413" y="1099501"/>
                  <a:pt x="1662185" y="1070770"/>
                </a:cubicBezTo>
                <a:cubicBezTo>
                  <a:pt x="1785438" y="1027200"/>
                  <a:pt x="1908215" y="982551"/>
                  <a:pt x="2030516" y="936823"/>
                </a:cubicBezTo>
                <a:cubicBezTo>
                  <a:pt x="2164247" y="886879"/>
                  <a:pt x="2279309" y="913421"/>
                  <a:pt x="2379798" y="1013976"/>
                </a:cubicBezTo>
                <a:cubicBezTo>
                  <a:pt x="2547756" y="1182361"/>
                  <a:pt x="2716031" y="1350429"/>
                  <a:pt x="2884623" y="1518180"/>
                </a:cubicBezTo>
                <a:cubicBezTo>
                  <a:pt x="2894148" y="1527694"/>
                  <a:pt x="2903102" y="1535970"/>
                  <a:pt x="2913198" y="1545483"/>
                </a:cubicBezTo>
                <a:lnTo>
                  <a:pt x="3137512" y="1425806"/>
                </a:lnTo>
                <a:cubicBezTo>
                  <a:pt x="3029308" y="1157056"/>
                  <a:pt x="2922628" y="892206"/>
                  <a:pt x="2814995" y="624788"/>
                </a:cubicBezTo>
                <a:close/>
                <a:moveTo>
                  <a:pt x="343448" y="1484218"/>
                </a:moveTo>
                <a:lnTo>
                  <a:pt x="777312" y="406648"/>
                </a:lnTo>
                <a:lnTo>
                  <a:pt x="355259" y="180898"/>
                </a:lnTo>
                <a:lnTo>
                  <a:pt x="152091" y="1415532"/>
                </a:lnTo>
                <a:close/>
                <a:moveTo>
                  <a:pt x="3506415" y="1415437"/>
                </a:moveTo>
                <a:cubicBezTo>
                  <a:pt x="3438597" y="1002750"/>
                  <a:pt x="3371541" y="594345"/>
                  <a:pt x="3303628" y="180898"/>
                </a:cubicBezTo>
                <a:lnTo>
                  <a:pt x="2881289" y="406838"/>
                </a:lnTo>
                <a:lnTo>
                  <a:pt x="3315153" y="1484218"/>
                </a:lnTo>
                <a:close/>
                <a:moveTo>
                  <a:pt x="1138405" y="1954935"/>
                </a:moveTo>
                <a:cubicBezTo>
                  <a:pt x="1147930" y="1950654"/>
                  <a:pt x="1171266" y="1946659"/>
                  <a:pt x="1186030" y="1933055"/>
                </a:cubicBezTo>
                <a:cubicBezTo>
                  <a:pt x="1250705" y="1871789"/>
                  <a:pt x="1314522" y="1809382"/>
                  <a:pt x="1375387" y="1744121"/>
                </a:cubicBezTo>
                <a:cubicBezTo>
                  <a:pt x="1408439" y="1708636"/>
                  <a:pt x="1402152" y="1650891"/>
                  <a:pt x="1368338" y="1617689"/>
                </a:cubicBezTo>
                <a:cubicBezTo>
                  <a:pt x="1334525" y="1584488"/>
                  <a:pt x="1280327" y="1577638"/>
                  <a:pt x="1244990" y="1610459"/>
                </a:cubicBezTo>
                <a:cubicBezTo>
                  <a:pt x="1178315" y="1672676"/>
                  <a:pt x="1113259" y="1737842"/>
                  <a:pt x="1050775" y="1804625"/>
                </a:cubicBezTo>
                <a:cubicBezTo>
                  <a:pt x="1024486" y="1833165"/>
                  <a:pt x="1024295" y="1869982"/>
                  <a:pt x="1042869" y="1904800"/>
                </a:cubicBezTo>
                <a:cubicBezTo>
                  <a:pt x="1061443" y="1939619"/>
                  <a:pt x="1088684" y="1954269"/>
                  <a:pt x="1138405" y="1954935"/>
                </a:cubicBezTo>
                <a:close/>
                <a:moveTo>
                  <a:pt x="1639039" y="1923636"/>
                </a:moveTo>
                <a:cubicBezTo>
                  <a:pt x="1630371" y="1880351"/>
                  <a:pt x="1612559" y="1851240"/>
                  <a:pt x="1576460" y="1835068"/>
                </a:cubicBezTo>
                <a:cubicBezTo>
                  <a:pt x="1541091" y="1817175"/>
                  <a:pt x="1498151" y="1824645"/>
                  <a:pt x="1470923" y="1853428"/>
                </a:cubicBezTo>
                <a:cubicBezTo>
                  <a:pt x="1411868" y="1910508"/>
                  <a:pt x="1353575" y="1968254"/>
                  <a:pt x="1296615" y="2027331"/>
                </a:cubicBezTo>
                <a:cubicBezTo>
                  <a:pt x="1255943" y="2069570"/>
                  <a:pt x="1256991" y="2126935"/>
                  <a:pt x="1296044" y="2164513"/>
                </a:cubicBezTo>
                <a:cubicBezTo>
                  <a:pt x="1335096" y="2202090"/>
                  <a:pt x="1392151" y="2199617"/>
                  <a:pt x="1433775" y="2159090"/>
                </a:cubicBezTo>
                <a:cubicBezTo>
                  <a:pt x="1489973" y="2104199"/>
                  <a:pt x="1545884" y="2049402"/>
                  <a:pt x="1599796" y="1992037"/>
                </a:cubicBezTo>
                <a:cubicBezTo>
                  <a:pt x="1617322" y="1973391"/>
                  <a:pt x="1626180" y="1946659"/>
                  <a:pt x="1639039" y="1923636"/>
                </a:cubicBezTo>
                <a:close/>
                <a:moveTo>
                  <a:pt x="898184" y="1719291"/>
                </a:moveTo>
                <a:cubicBezTo>
                  <a:pt x="905804" y="1716723"/>
                  <a:pt x="926188" y="1715391"/>
                  <a:pt x="938094" y="1704641"/>
                </a:cubicBezTo>
                <a:cubicBezTo>
                  <a:pt x="977879" y="1671063"/>
                  <a:pt x="1014774" y="1634212"/>
                  <a:pt x="1048394" y="1594477"/>
                </a:cubicBezTo>
                <a:cubicBezTo>
                  <a:pt x="1076969" y="1559183"/>
                  <a:pt x="1064967" y="1505718"/>
                  <a:pt x="1031058" y="1475656"/>
                </a:cubicBezTo>
                <a:cubicBezTo>
                  <a:pt x="997229" y="1444707"/>
                  <a:pt x="945809" y="1443169"/>
                  <a:pt x="910186" y="1472041"/>
                </a:cubicBezTo>
                <a:cubicBezTo>
                  <a:pt x="876108" y="1501339"/>
                  <a:pt x="844270" y="1533138"/>
                  <a:pt x="814936" y="1567174"/>
                </a:cubicBezTo>
                <a:cubicBezTo>
                  <a:pt x="789695" y="1596379"/>
                  <a:pt x="787409" y="1631959"/>
                  <a:pt x="805411" y="1666873"/>
                </a:cubicBezTo>
                <a:cubicBezTo>
                  <a:pt x="823413" y="1701787"/>
                  <a:pt x="850559" y="1717674"/>
                  <a:pt x="898184" y="1719291"/>
                </a:cubicBezTo>
                <a:close/>
                <a:moveTo>
                  <a:pt x="1689807" y="2136734"/>
                </a:moveTo>
                <a:cubicBezTo>
                  <a:pt x="1683806" y="2138446"/>
                  <a:pt x="1666661" y="2138256"/>
                  <a:pt x="1657327" y="2146247"/>
                </a:cubicBezTo>
                <a:cubicBezTo>
                  <a:pt x="1620846" y="2179449"/>
                  <a:pt x="1582365" y="2212079"/>
                  <a:pt x="1553219" y="2250893"/>
                </a:cubicBezTo>
                <a:cubicBezTo>
                  <a:pt x="1527311" y="2285617"/>
                  <a:pt x="1543027" y="2338130"/>
                  <a:pt x="1577222" y="2365624"/>
                </a:cubicBezTo>
                <a:cubicBezTo>
                  <a:pt x="1611066" y="2394680"/>
                  <a:pt x="1661017" y="2394921"/>
                  <a:pt x="1695141" y="2366194"/>
                </a:cubicBezTo>
                <a:cubicBezTo>
                  <a:pt x="1723187" y="2342448"/>
                  <a:pt x="1749245" y="2316454"/>
                  <a:pt x="1773056" y="2288471"/>
                </a:cubicBezTo>
                <a:cubicBezTo>
                  <a:pt x="1797256" y="2261035"/>
                  <a:pt x="1801637" y="2221389"/>
                  <a:pt x="1784009" y="2189342"/>
                </a:cubicBezTo>
                <a:cubicBezTo>
                  <a:pt x="1767150" y="2154714"/>
                  <a:pt x="1737813" y="2136734"/>
                  <a:pt x="1690188" y="2136734"/>
                </a:cubicBezTo>
                <a:close/>
                <a:moveTo>
                  <a:pt x="1874211" y="2393022"/>
                </a:moveTo>
                <a:cubicBezTo>
                  <a:pt x="1915740" y="2438400"/>
                  <a:pt x="1961460" y="2447438"/>
                  <a:pt x="2003656" y="2421562"/>
                </a:cubicBezTo>
                <a:cubicBezTo>
                  <a:pt x="2043470" y="2397017"/>
                  <a:pt x="2064902" y="2343077"/>
                  <a:pt x="2039946" y="2304263"/>
                </a:cubicBezTo>
                <a:cubicBezTo>
                  <a:pt x="2013562" y="2263070"/>
                  <a:pt x="1976033" y="2229108"/>
                  <a:pt x="1943267" y="2191911"/>
                </a:cubicBezTo>
                <a:lnTo>
                  <a:pt x="1934790" y="2197334"/>
                </a:lnTo>
                <a:cubicBezTo>
                  <a:pt x="1944587" y="2268237"/>
                  <a:pt x="1922559" y="2339844"/>
                  <a:pt x="1874592" y="2393022"/>
                </a:cubicBezTo>
                <a:close/>
              </a:path>
            </a:pathLst>
          </a:custGeom>
          <a:solidFill>
            <a:schemeClr val="bg1"/>
          </a:solidFill>
          <a:ln w="9525" cap="flat">
            <a:noFill/>
            <a:prstDash val="solid"/>
            <a:miter/>
          </a:ln>
        </p:spPr>
        <p:txBody>
          <a:bodyPr rtlCol="0" anchor="ctr"/>
          <a:lstStyle/>
          <a:p>
            <a:endParaRPr lang="en-RO"/>
          </a:p>
        </p:txBody>
      </p:sp>
      <p:grpSp>
        <p:nvGrpSpPr>
          <p:cNvPr id="40" name="Graphic 36">
            <a:extLst>
              <a:ext uri="{FF2B5EF4-FFF2-40B4-BE49-F238E27FC236}">
                <a16:creationId xmlns:a16="http://schemas.microsoft.com/office/drawing/2014/main" id="{8E3B00F8-2EB8-3C41-BF2B-9C74EE7F9F8E}"/>
              </a:ext>
            </a:extLst>
          </p:cNvPr>
          <p:cNvGrpSpPr>
            <a:grpSpLocks noChangeAspect="1"/>
          </p:cNvGrpSpPr>
          <p:nvPr/>
        </p:nvGrpSpPr>
        <p:grpSpPr>
          <a:xfrm>
            <a:off x="1007800" y="2154577"/>
            <a:ext cx="432000" cy="540939"/>
            <a:chOff x="3111500" y="1600200"/>
            <a:chExt cx="2921000" cy="3657600"/>
          </a:xfrm>
          <a:solidFill>
            <a:schemeClr val="bg1"/>
          </a:solidFill>
        </p:grpSpPr>
        <p:sp>
          <p:nvSpPr>
            <p:cNvPr id="59" name="Freeform 58">
              <a:extLst>
                <a:ext uri="{FF2B5EF4-FFF2-40B4-BE49-F238E27FC236}">
                  <a16:creationId xmlns:a16="http://schemas.microsoft.com/office/drawing/2014/main" id="{941FA4BC-0B96-0F45-B61C-E6E7BE1A725B}"/>
                </a:ext>
              </a:extLst>
            </p:cNvPr>
            <p:cNvSpPr/>
            <p:nvPr/>
          </p:nvSpPr>
          <p:spPr>
            <a:xfrm>
              <a:off x="4512104" y="1600200"/>
              <a:ext cx="121967" cy="364867"/>
            </a:xfrm>
            <a:custGeom>
              <a:avLst/>
              <a:gdLst>
                <a:gd name="connsiteX0" fmla="*/ 82003 w 121967"/>
                <a:gd name="connsiteY0" fmla="*/ 160 h 364867"/>
                <a:gd name="connsiteX1" fmla="*/ 122060 w 121967"/>
                <a:gd name="connsiteY1" fmla="*/ 88647 h 364867"/>
                <a:gd name="connsiteX2" fmla="*/ 121394 w 121967"/>
                <a:gd name="connsiteY2" fmla="*/ 281433 h 364867"/>
                <a:gd name="connsiteX3" fmla="*/ 114258 w 121967"/>
                <a:gd name="connsiteY3" fmla="*/ 330201 h 364867"/>
                <a:gd name="connsiteX4" fmla="*/ 53459 w 121967"/>
                <a:gd name="connsiteY4" fmla="*/ 364015 h 364867"/>
                <a:gd name="connsiteX5" fmla="*/ 1699 w 121967"/>
                <a:gd name="connsiteY5" fmla="*/ 309817 h 364867"/>
                <a:gd name="connsiteX6" fmla="*/ 2841 w 121967"/>
                <a:gd name="connsiteY6" fmla="*/ 56738 h 364867"/>
                <a:gd name="connsiteX7" fmla="*/ 39092 w 121967"/>
                <a:gd name="connsiteY7" fmla="*/ 160 h 36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7" h="364867">
                  <a:moveTo>
                    <a:pt x="82003" y="160"/>
                  </a:moveTo>
                  <a:cubicBezTo>
                    <a:pt x="114353" y="21019"/>
                    <a:pt x="122726" y="51976"/>
                    <a:pt x="122060" y="88647"/>
                  </a:cubicBezTo>
                  <a:cubicBezTo>
                    <a:pt x="120823" y="152845"/>
                    <a:pt x="122060" y="217139"/>
                    <a:pt x="121394" y="281433"/>
                  </a:cubicBezTo>
                  <a:cubicBezTo>
                    <a:pt x="122094" y="297993"/>
                    <a:pt x="119673" y="314537"/>
                    <a:pt x="114258" y="330201"/>
                  </a:cubicBezTo>
                  <a:cubicBezTo>
                    <a:pt x="104923" y="354791"/>
                    <a:pt x="79247" y="369071"/>
                    <a:pt x="53459" y="364015"/>
                  </a:cubicBezTo>
                  <a:cubicBezTo>
                    <a:pt x="22441" y="359919"/>
                    <a:pt x="2270" y="340964"/>
                    <a:pt x="1699" y="309817"/>
                  </a:cubicBezTo>
                  <a:cubicBezTo>
                    <a:pt x="82" y="225426"/>
                    <a:pt x="-1250" y="140939"/>
                    <a:pt x="2841" y="56738"/>
                  </a:cubicBezTo>
                  <a:cubicBezTo>
                    <a:pt x="3697" y="37688"/>
                    <a:pt x="26437" y="18638"/>
                    <a:pt x="39092" y="160"/>
                  </a:cubicBezTo>
                  <a:close/>
                </a:path>
              </a:pathLst>
            </a:custGeom>
            <a:grpFill/>
            <a:ln w="9494"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AF5428DE-1FB3-2F49-B36B-70D904A025AC}"/>
                </a:ext>
              </a:extLst>
            </p:cNvPr>
            <p:cNvSpPr/>
            <p:nvPr/>
          </p:nvSpPr>
          <p:spPr>
            <a:xfrm>
              <a:off x="3599869" y="2085406"/>
              <a:ext cx="1947790" cy="3171347"/>
            </a:xfrm>
            <a:custGeom>
              <a:avLst/>
              <a:gdLst>
                <a:gd name="connsiteX0" fmla="*/ 1352180 w 1947790"/>
                <a:gd name="connsiteY0" fmla="*/ 2379026 h 3171347"/>
                <a:gd name="connsiteX1" fmla="*/ 1352941 w 1947790"/>
                <a:gd name="connsiteY1" fmla="*/ 2624199 h 3171347"/>
                <a:gd name="connsiteX2" fmla="*/ 1395471 w 1947790"/>
                <a:gd name="connsiteY2" fmla="*/ 2776599 h 3171347"/>
                <a:gd name="connsiteX3" fmla="*/ 1297280 w 1947790"/>
                <a:gd name="connsiteY3" fmla="*/ 2908901 h 3171347"/>
                <a:gd name="connsiteX4" fmla="*/ 1266072 w 1947790"/>
                <a:gd name="connsiteY4" fmla="*/ 2946144 h 3171347"/>
                <a:gd name="connsiteX5" fmla="*/ 894400 w 1947790"/>
                <a:gd name="connsiteY5" fmla="*/ 3161100 h 3171347"/>
                <a:gd name="connsiteX6" fmla="*/ 756848 w 1947790"/>
                <a:gd name="connsiteY6" fmla="*/ 3081018 h 3171347"/>
                <a:gd name="connsiteX7" fmla="*/ 746382 w 1947790"/>
                <a:gd name="connsiteY7" fmla="*/ 2989673 h 3171347"/>
                <a:gd name="connsiteX8" fmla="*/ 838008 w 1947790"/>
                <a:gd name="connsiteY8" fmla="*/ 2991578 h 3171347"/>
                <a:gd name="connsiteX9" fmla="*/ 1075018 w 1947790"/>
                <a:gd name="connsiteY9" fmla="*/ 3017296 h 3171347"/>
                <a:gd name="connsiteX10" fmla="*/ 1147044 w 1947790"/>
                <a:gd name="connsiteY10" fmla="*/ 2939096 h 3171347"/>
                <a:gd name="connsiteX11" fmla="*/ 1139242 w 1947790"/>
                <a:gd name="connsiteY11" fmla="*/ 2929571 h 3171347"/>
                <a:gd name="connsiteX12" fmla="*/ 951137 w 1947790"/>
                <a:gd name="connsiteY12" fmla="*/ 2929571 h 3171347"/>
                <a:gd name="connsiteX13" fmla="*/ 911937 w 1947790"/>
                <a:gd name="connsiteY13" fmla="*/ 2928904 h 3171347"/>
                <a:gd name="connsiteX14" fmla="*/ 851804 w 1947790"/>
                <a:gd name="connsiteY14" fmla="*/ 2866039 h 3171347"/>
                <a:gd name="connsiteX15" fmla="*/ 916123 w 1947790"/>
                <a:gd name="connsiteY15" fmla="*/ 2808032 h 3171347"/>
                <a:gd name="connsiteX16" fmla="*/ 1062363 w 1947790"/>
                <a:gd name="connsiteY16" fmla="*/ 2807555 h 3171347"/>
                <a:gd name="connsiteX17" fmla="*/ 1205083 w 1947790"/>
                <a:gd name="connsiteY17" fmla="*/ 2807555 h 3171347"/>
                <a:gd name="connsiteX18" fmla="*/ 1276348 w 1947790"/>
                <a:gd name="connsiteY18" fmla="*/ 2744881 h 3171347"/>
                <a:gd name="connsiteX19" fmla="*/ 1205464 w 1947790"/>
                <a:gd name="connsiteY19" fmla="*/ 2685921 h 3171347"/>
                <a:gd name="connsiteX20" fmla="*/ 1141811 w 1947790"/>
                <a:gd name="connsiteY20" fmla="*/ 2681635 h 3171347"/>
                <a:gd name="connsiteX21" fmla="*/ 1095474 w 1947790"/>
                <a:gd name="connsiteY21" fmla="*/ 2622389 h 3171347"/>
                <a:gd name="connsiteX22" fmla="*/ 1149137 w 1947790"/>
                <a:gd name="connsiteY22" fmla="*/ 2565239 h 3171347"/>
                <a:gd name="connsiteX23" fmla="*/ 1213171 w 1947790"/>
                <a:gd name="connsiteY23" fmla="*/ 2563049 h 3171347"/>
                <a:gd name="connsiteX24" fmla="*/ 1276253 w 1947790"/>
                <a:gd name="connsiteY24" fmla="*/ 2499612 h 3171347"/>
                <a:gd name="connsiteX25" fmla="*/ 1211553 w 1947790"/>
                <a:gd name="connsiteY25" fmla="*/ 2441986 h 3171347"/>
                <a:gd name="connsiteX26" fmla="*/ 1144094 w 1947790"/>
                <a:gd name="connsiteY26" fmla="*/ 2437985 h 3171347"/>
                <a:gd name="connsiteX27" fmla="*/ 1095474 w 1947790"/>
                <a:gd name="connsiteY27" fmla="*/ 2380835 h 3171347"/>
                <a:gd name="connsiteX28" fmla="*/ 1146473 w 1947790"/>
                <a:gd name="connsiteY28" fmla="*/ 2321685 h 3171347"/>
                <a:gd name="connsiteX29" fmla="*/ 1196235 w 1947790"/>
                <a:gd name="connsiteY29" fmla="*/ 2319304 h 3171347"/>
                <a:gd name="connsiteX30" fmla="*/ 1277585 w 1947790"/>
                <a:gd name="connsiteY30" fmla="*/ 2236722 h 3171347"/>
                <a:gd name="connsiteX31" fmla="*/ 1277585 w 1947790"/>
                <a:gd name="connsiteY31" fmla="*/ 2194907 h 3171347"/>
                <a:gd name="connsiteX32" fmla="*/ 1146758 w 1947790"/>
                <a:gd name="connsiteY32" fmla="*/ 2194241 h 3171347"/>
                <a:gd name="connsiteX33" fmla="*/ 1095284 w 1947790"/>
                <a:gd name="connsiteY33" fmla="*/ 2136043 h 3171347"/>
                <a:gd name="connsiteX34" fmla="*/ 1143714 w 1947790"/>
                <a:gd name="connsiteY34" fmla="*/ 2078321 h 3171347"/>
                <a:gd name="connsiteX35" fmla="*/ 1182629 w 1947790"/>
                <a:gd name="connsiteY35" fmla="*/ 2074988 h 3171347"/>
                <a:gd name="connsiteX36" fmla="*/ 1321733 w 1947790"/>
                <a:gd name="connsiteY36" fmla="*/ 2074987 h 3171347"/>
                <a:gd name="connsiteX37" fmla="*/ 1399277 w 1947790"/>
                <a:gd name="connsiteY37" fmla="*/ 1996597 h 3171347"/>
                <a:gd name="connsiteX38" fmla="*/ 1399277 w 1947790"/>
                <a:gd name="connsiteY38" fmla="*/ 1889441 h 3171347"/>
                <a:gd name="connsiteX39" fmla="*/ 1512407 w 1947790"/>
                <a:gd name="connsiteY39" fmla="*/ 1637981 h 3171347"/>
                <a:gd name="connsiteX40" fmla="*/ 1728485 w 1947790"/>
                <a:gd name="connsiteY40" fmla="*/ 1371281 h 3171347"/>
                <a:gd name="connsiteX41" fmla="*/ 1675298 w 1947790"/>
                <a:gd name="connsiteY41" fmla="*/ 504505 h 3171347"/>
                <a:gd name="connsiteX42" fmla="*/ 1026398 w 1947790"/>
                <a:gd name="connsiteY42" fmla="*/ 129316 h 3171347"/>
                <a:gd name="connsiteX43" fmla="*/ 363417 w 1947790"/>
                <a:gd name="connsiteY43" fmla="*/ 384967 h 3171347"/>
                <a:gd name="connsiteX44" fmla="*/ 125550 w 1947790"/>
                <a:gd name="connsiteY44" fmla="*/ 1051717 h 3171347"/>
                <a:gd name="connsiteX45" fmla="*/ 381685 w 1947790"/>
                <a:gd name="connsiteY45" fmla="*/ 1590641 h 3171347"/>
                <a:gd name="connsiteX46" fmla="*/ 431922 w 1947790"/>
                <a:gd name="connsiteY46" fmla="*/ 1636171 h 3171347"/>
                <a:gd name="connsiteX47" fmla="*/ 546098 w 1947790"/>
                <a:gd name="connsiteY47" fmla="*/ 1890107 h 3171347"/>
                <a:gd name="connsiteX48" fmla="*/ 546098 w 1947790"/>
                <a:gd name="connsiteY48" fmla="*/ 1986596 h 3171347"/>
                <a:gd name="connsiteX49" fmla="*/ 632206 w 1947790"/>
                <a:gd name="connsiteY49" fmla="*/ 2074416 h 3171347"/>
                <a:gd name="connsiteX50" fmla="*/ 939053 w 1947790"/>
                <a:gd name="connsiteY50" fmla="*/ 2074416 h 3171347"/>
                <a:gd name="connsiteX51" fmla="*/ 967597 w 1947790"/>
                <a:gd name="connsiteY51" fmla="*/ 2074416 h 3171347"/>
                <a:gd name="connsiteX52" fmla="*/ 1032202 w 1947790"/>
                <a:gd name="connsiteY52" fmla="*/ 2135948 h 3171347"/>
                <a:gd name="connsiteX53" fmla="*/ 966456 w 1947790"/>
                <a:gd name="connsiteY53" fmla="*/ 2195574 h 3171347"/>
                <a:gd name="connsiteX54" fmla="*/ 727447 w 1947790"/>
                <a:gd name="connsiteY54" fmla="*/ 2196146 h 3171347"/>
                <a:gd name="connsiteX55" fmla="*/ 668647 w 1947790"/>
                <a:gd name="connsiteY55" fmla="*/ 2196146 h 3171347"/>
                <a:gd name="connsiteX56" fmla="*/ 668647 w 1947790"/>
                <a:gd name="connsiteY56" fmla="*/ 2257296 h 3171347"/>
                <a:gd name="connsiteX57" fmla="*/ 741910 w 1947790"/>
                <a:gd name="connsiteY57" fmla="*/ 2318066 h 3171347"/>
                <a:gd name="connsiteX58" fmla="*/ 934581 w 1947790"/>
                <a:gd name="connsiteY58" fmla="*/ 2318066 h 3171347"/>
                <a:gd name="connsiteX59" fmla="*/ 966646 w 1947790"/>
                <a:gd name="connsiteY59" fmla="*/ 2318066 h 3171347"/>
                <a:gd name="connsiteX60" fmla="*/ 1031916 w 1947790"/>
                <a:gd name="connsiteY60" fmla="*/ 2378454 h 3171347"/>
                <a:gd name="connsiteX61" fmla="*/ 966741 w 1947790"/>
                <a:gd name="connsiteY61" fmla="*/ 2439224 h 3171347"/>
                <a:gd name="connsiteX62" fmla="*/ 745620 w 1947790"/>
                <a:gd name="connsiteY62" fmla="*/ 2440938 h 3171347"/>
                <a:gd name="connsiteX63" fmla="*/ 685583 w 1947790"/>
                <a:gd name="connsiteY63" fmla="*/ 2462750 h 3171347"/>
                <a:gd name="connsiteX64" fmla="*/ 675212 w 1947790"/>
                <a:gd name="connsiteY64" fmla="*/ 2519900 h 3171347"/>
                <a:gd name="connsiteX65" fmla="*/ 727828 w 1947790"/>
                <a:gd name="connsiteY65" fmla="*/ 2560667 h 3171347"/>
                <a:gd name="connsiteX66" fmla="*/ 848759 w 1947790"/>
                <a:gd name="connsiteY66" fmla="*/ 2563430 h 3171347"/>
                <a:gd name="connsiteX67" fmla="*/ 962935 w 1947790"/>
                <a:gd name="connsiteY67" fmla="*/ 2563430 h 3171347"/>
                <a:gd name="connsiteX68" fmla="*/ 1032012 w 1947790"/>
                <a:gd name="connsiteY68" fmla="*/ 2623437 h 3171347"/>
                <a:gd name="connsiteX69" fmla="*/ 963411 w 1947790"/>
                <a:gd name="connsiteY69" fmla="*/ 2684683 h 3171347"/>
                <a:gd name="connsiteX70" fmla="*/ 756467 w 1947790"/>
                <a:gd name="connsiteY70" fmla="*/ 2685159 h 3171347"/>
                <a:gd name="connsiteX71" fmla="*/ 717362 w 1947790"/>
                <a:gd name="connsiteY71" fmla="*/ 2687159 h 3171347"/>
                <a:gd name="connsiteX72" fmla="*/ 669789 w 1947790"/>
                <a:gd name="connsiteY72" fmla="*/ 2741738 h 3171347"/>
                <a:gd name="connsiteX73" fmla="*/ 706705 w 1947790"/>
                <a:gd name="connsiteY73" fmla="*/ 2800793 h 3171347"/>
                <a:gd name="connsiteX74" fmla="*/ 734393 w 1947790"/>
                <a:gd name="connsiteY74" fmla="*/ 2807651 h 3171347"/>
                <a:gd name="connsiteX75" fmla="*/ 787675 w 1947790"/>
                <a:gd name="connsiteY75" fmla="*/ 2878517 h 3171347"/>
                <a:gd name="connsiteX76" fmla="*/ 716410 w 1947790"/>
                <a:gd name="connsiteY76" fmla="*/ 2927856 h 3171347"/>
                <a:gd name="connsiteX77" fmla="*/ 547725 w 1947790"/>
                <a:gd name="connsiteY77" fmla="*/ 2733567 h 3171347"/>
                <a:gd name="connsiteX78" fmla="*/ 576545 w 1947790"/>
                <a:gd name="connsiteY78" fmla="*/ 2647250 h 3171347"/>
                <a:gd name="connsiteX79" fmla="*/ 585584 w 1947790"/>
                <a:gd name="connsiteY79" fmla="*/ 2634486 h 3171347"/>
                <a:gd name="connsiteX80" fmla="*/ 549047 w 1947790"/>
                <a:gd name="connsiteY80" fmla="*/ 2501136 h 3171347"/>
                <a:gd name="connsiteX81" fmla="*/ 584727 w 1947790"/>
                <a:gd name="connsiteY81" fmla="*/ 2368929 h 3171347"/>
                <a:gd name="connsiteX82" fmla="*/ 544861 w 1947790"/>
                <a:gd name="connsiteY82" fmla="*/ 2211100 h 3171347"/>
                <a:gd name="connsiteX83" fmla="*/ 524500 w 1947790"/>
                <a:gd name="connsiteY83" fmla="*/ 2177191 h 3171347"/>
                <a:gd name="connsiteX84" fmla="*/ 424405 w 1947790"/>
                <a:gd name="connsiteY84" fmla="*/ 2007551 h 3171347"/>
                <a:gd name="connsiteX85" fmla="*/ 424405 w 1947790"/>
                <a:gd name="connsiteY85" fmla="*/ 1889631 h 3171347"/>
                <a:gd name="connsiteX86" fmla="*/ 352950 w 1947790"/>
                <a:gd name="connsiteY86" fmla="*/ 1729516 h 3171347"/>
                <a:gd name="connsiteX87" fmla="*/ 151525 w 1947790"/>
                <a:gd name="connsiteY87" fmla="*/ 1499678 h 3171347"/>
                <a:gd name="connsiteX88" fmla="*/ 5475 w 1947790"/>
                <a:gd name="connsiteY88" fmla="*/ 883124 h 3171347"/>
                <a:gd name="connsiteX89" fmla="*/ 449429 w 1947790"/>
                <a:gd name="connsiteY89" fmla="*/ 158176 h 3171347"/>
                <a:gd name="connsiteX90" fmla="*/ 1308888 w 1947790"/>
                <a:gd name="connsiteY90" fmla="*/ 67308 h 3171347"/>
                <a:gd name="connsiteX91" fmla="*/ 1920490 w 1947790"/>
                <a:gd name="connsiteY91" fmla="*/ 767967 h 3171347"/>
                <a:gd name="connsiteX92" fmla="*/ 1781671 w 1947790"/>
                <a:gd name="connsiteY92" fmla="*/ 1516918 h 3171347"/>
                <a:gd name="connsiteX93" fmla="*/ 1604889 w 1947790"/>
                <a:gd name="connsiteY93" fmla="*/ 1716181 h 3171347"/>
                <a:gd name="connsiteX94" fmla="*/ 1521065 w 1947790"/>
                <a:gd name="connsiteY94" fmla="*/ 1907348 h 3171347"/>
                <a:gd name="connsiteX95" fmla="*/ 1521065 w 1947790"/>
                <a:gd name="connsiteY95" fmla="*/ 2010884 h 3171347"/>
                <a:gd name="connsiteX96" fmla="*/ 1420495 w 1947790"/>
                <a:gd name="connsiteY96" fmla="*/ 2175572 h 3171347"/>
                <a:gd name="connsiteX97" fmla="*/ 1399373 w 1947790"/>
                <a:gd name="connsiteY97" fmla="*/ 2215005 h 3171347"/>
                <a:gd name="connsiteX98" fmla="*/ 1352180 w 1947790"/>
                <a:gd name="connsiteY98" fmla="*/ 2379026 h 317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947790" h="3171347">
                  <a:moveTo>
                    <a:pt x="1352180" y="2379026"/>
                  </a:moveTo>
                  <a:cubicBezTo>
                    <a:pt x="1414501" y="2463417"/>
                    <a:pt x="1413074" y="2543427"/>
                    <a:pt x="1352941" y="2624199"/>
                  </a:cubicBezTo>
                  <a:cubicBezTo>
                    <a:pt x="1386623" y="2669633"/>
                    <a:pt x="1406413" y="2718687"/>
                    <a:pt x="1395471" y="2776599"/>
                  </a:cubicBezTo>
                  <a:cubicBezTo>
                    <a:pt x="1384149" y="2837083"/>
                    <a:pt x="1350562" y="2879279"/>
                    <a:pt x="1297280" y="2908901"/>
                  </a:cubicBezTo>
                  <a:cubicBezTo>
                    <a:pt x="1282735" y="2917146"/>
                    <a:pt x="1271652" y="2930371"/>
                    <a:pt x="1266072" y="2946144"/>
                  </a:cubicBezTo>
                  <a:cubicBezTo>
                    <a:pt x="1222732" y="3108249"/>
                    <a:pt x="1056329" y="3204488"/>
                    <a:pt x="894400" y="3161100"/>
                  </a:cubicBezTo>
                  <a:cubicBezTo>
                    <a:pt x="842251" y="3147127"/>
                    <a:pt x="794768" y="3119483"/>
                    <a:pt x="756848" y="3081018"/>
                  </a:cubicBezTo>
                  <a:cubicBezTo>
                    <a:pt x="725830" y="3050443"/>
                    <a:pt x="722024" y="3016915"/>
                    <a:pt x="746382" y="2989673"/>
                  </a:cubicBezTo>
                  <a:cubicBezTo>
                    <a:pt x="770739" y="2962432"/>
                    <a:pt x="807656" y="2962241"/>
                    <a:pt x="838008" y="2991578"/>
                  </a:cubicBezTo>
                  <a:cubicBezTo>
                    <a:pt x="919453" y="3070255"/>
                    <a:pt x="1017264" y="3061587"/>
                    <a:pt x="1075018" y="3017296"/>
                  </a:cubicBezTo>
                  <a:cubicBezTo>
                    <a:pt x="1102705" y="2996055"/>
                    <a:pt x="1123257" y="2965480"/>
                    <a:pt x="1147044" y="2939096"/>
                  </a:cubicBezTo>
                  <a:lnTo>
                    <a:pt x="1139242" y="2929571"/>
                  </a:lnTo>
                  <a:lnTo>
                    <a:pt x="951137" y="2929571"/>
                  </a:lnTo>
                  <a:cubicBezTo>
                    <a:pt x="938067" y="2930016"/>
                    <a:pt x="924984" y="2929793"/>
                    <a:pt x="911937" y="2928904"/>
                  </a:cubicBezTo>
                  <a:cubicBezTo>
                    <a:pt x="875305" y="2924903"/>
                    <a:pt x="850662" y="2898519"/>
                    <a:pt x="851804" y="2866039"/>
                  </a:cubicBezTo>
                  <a:cubicBezTo>
                    <a:pt x="852946" y="2833559"/>
                    <a:pt x="877969" y="2808889"/>
                    <a:pt x="916123" y="2808032"/>
                  </a:cubicBezTo>
                  <a:cubicBezTo>
                    <a:pt x="964838" y="2806889"/>
                    <a:pt x="1013648" y="2808032"/>
                    <a:pt x="1062363" y="2807555"/>
                  </a:cubicBezTo>
                  <a:cubicBezTo>
                    <a:pt x="1111078" y="2807079"/>
                    <a:pt x="1157510" y="2808317"/>
                    <a:pt x="1205083" y="2807555"/>
                  </a:cubicBezTo>
                  <a:cubicBezTo>
                    <a:pt x="1249992" y="2806603"/>
                    <a:pt x="1277395" y="2781552"/>
                    <a:pt x="1276348" y="2744881"/>
                  </a:cubicBezTo>
                  <a:cubicBezTo>
                    <a:pt x="1275301" y="2708210"/>
                    <a:pt x="1249041" y="2687731"/>
                    <a:pt x="1205464" y="2685921"/>
                  </a:cubicBezTo>
                  <a:cubicBezTo>
                    <a:pt x="1184169" y="2686075"/>
                    <a:pt x="1162893" y="2684642"/>
                    <a:pt x="1141811" y="2681635"/>
                  </a:cubicBezTo>
                  <a:cubicBezTo>
                    <a:pt x="1110317" y="2675729"/>
                    <a:pt x="1096045" y="2653060"/>
                    <a:pt x="1095474" y="2622389"/>
                  </a:cubicBezTo>
                  <a:cubicBezTo>
                    <a:pt x="1095420" y="2592118"/>
                    <a:pt x="1118953" y="2567056"/>
                    <a:pt x="1149137" y="2565239"/>
                  </a:cubicBezTo>
                  <a:cubicBezTo>
                    <a:pt x="1170355" y="2562953"/>
                    <a:pt x="1191953" y="2565239"/>
                    <a:pt x="1213171" y="2563049"/>
                  </a:cubicBezTo>
                  <a:cubicBezTo>
                    <a:pt x="1252847" y="2559524"/>
                    <a:pt x="1277870" y="2533712"/>
                    <a:pt x="1276253" y="2499612"/>
                  </a:cubicBezTo>
                  <a:cubicBezTo>
                    <a:pt x="1274635" y="2465513"/>
                    <a:pt x="1250373" y="2444367"/>
                    <a:pt x="1211553" y="2441986"/>
                  </a:cubicBezTo>
                  <a:cubicBezTo>
                    <a:pt x="1189099" y="2440557"/>
                    <a:pt x="1166263" y="2441224"/>
                    <a:pt x="1144094" y="2437985"/>
                  </a:cubicBezTo>
                  <a:cubicBezTo>
                    <a:pt x="1112315" y="2433318"/>
                    <a:pt x="1097568" y="2410649"/>
                    <a:pt x="1095474" y="2380835"/>
                  </a:cubicBezTo>
                  <a:cubicBezTo>
                    <a:pt x="1094579" y="2350863"/>
                    <a:pt x="1116723" y="2325179"/>
                    <a:pt x="1146473" y="2321685"/>
                  </a:cubicBezTo>
                  <a:cubicBezTo>
                    <a:pt x="1162997" y="2319890"/>
                    <a:pt x="1179615" y="2319095"/>
                    <a:pt x="1196235" y="2319304"/>
                  </a:cubicBezTo>
                  <a:cubicBezTo>
                    <a:pt x="1256082" y="2318066"/>
                    <a:pt x="1277014" y="2296825"/>
                    <a:pt x="1277585" y="2236722"/>
                  </a:cubicBezTo>
                  <a:cubicBezTo>
                    <a:pt x="1277585" y="2225102"/>
                    <a:pt x="1277585" y="2213386"/>
                    <a:pt x="1277585" y="2194907"/>
                  </a:cubicBezTo>
                  <a:cubicBezTo>
                    <a:pt x="1231534" y="2194907"/>
                    <a:pt x="1189003" y="2197003"/>
                    <a:pt x="1146758" y="2194241"/>
                  </a:cubicBezTo>
                  <a:cubicBezTo>
                    <a:pt x="1116685" y="2192004"/>
                    <a:pt x="1093861" y="2166198"/>
                    <a:pt x="1095284" y="2136043"/>
                  </a:cubicBezTo>
                  <a:cubicBezTo>
                    <a:pt x="1097187" y="2105944"/>
                    <a:pt x="1112125" y="2084132"/>
                    <a:pt x="1143714" y="2078321"/>
                  </a:cubicBezTo>
                  <a:cubicBezTo>
                    <a:pt x="1156568" y="2076112"/>
                    <a:pt x="1169586" y="2074997"/>
                    <a:pt x="1182629" y="2074988"/>
                  </a:cubicBezTo>
                  <a:cubicBezTo>
                    <a:pt x="1228965" y="2074987"/>
                    <a:pt x="1275397" y="2074987"/>
                    <a:pt x="1321733" y="2074987"/>
                  </a:cubicBezTo>
                  <a:cubicBezTo>
                    <a:pt x="1377394" y="2074321"/>
                    <a:pt x="1398516" y="2052794"/>
                    <a:pt x="1399277" y="1996597"/>
                  </a:cubicBezTo>
                  <a:cubicBezTo>
                    <a:pt x="1399277" y="1960878"/>
                    <a:pt x="1400134" y="1925159"/>
                    <a:pt x="1399277" y="1889441"/>
                  </a:cubicBezTo>
                  <a:cubicBezTo>
                    <a:pt x="1394785" y="1792359"/>
                    <a:pt x="1436808" y="1698952"/>
                    <a:pt x="1512407" y="1637981"/>
                  </a:cubicBezTo>
                  <a:cubicBezTo>
                    <a:pt x="1601464" y="1562638"/>
                    <a:pt x="1676915" y="1476056"/>
                    <a:pt x="1728485" y="1371281"/>
                  </a:cubicBezTo>
                  <a:cubicBezTo>
                    <a:pt x="1874915" y="1072672"/>
                    <a:pt x="1858645" y="780730"/>
                    <a:pt x="1675298" y="504505"/>
                  </a:cubicBezTo>
                  <a:cubicBezTo>
                    <a:pt x="1522778" y="274858"/>
                    <a:pt x="1301847" y="147509"/>
                    <a:pt x="1026398" y="129316"/>
                  </a:cubicBezTo>
                  <a:cubicBezTo>
                    <a:pt x="767885" y="111313"/>
                    <a:pt x="544671" y="199134"/>
                    <a:pt x="363417" y="384967"/>
                  </a:cubicBezTo>
                  <a:cubicBezTo>
                    <a:pt x="182162" y="570799"/>
                    <a:pt x="104903" y="795590"/>
                    <a:pt x="125550" y="1051717"/>
                  </a:cubicBezTo>
                  <a:cubicBezTo>
                    <a:pt x="142391" y="1262315"/>
                    <a:pt x="230211" y="1442242"/>
                    <a:pt x="381685" y="1590641"/>
                  </a:cubicBezTo>
                  <a:cubicBezTo>
                    <a:pt x="397764" y="1606453"/>
                    <a:pt x="414701" y="1621598"/>
                    <a:pt x="431922" y="1636171"/>
                  </a:cubicBezTo>
                  <a:cubicBezTo>
                    <a:pt x="510513" y="1702846"/>
                    <a:pt x="548952" y="1786952"/>
                    <a:pt x="546098" y="1890107"/>
                  </a:cubicBezTo>
                  <a:cubicBezTo>
                    <a:pt x="545337" y="1922302"/>
                    <a:pt x="546098" y="1954401"/>
                    <a:pt x="546098" y="1986596"/>
                  </a:cubicBezTo>
                  <a:cubicBezTo>
                    <a:pt x="546098" y="2055080"/>
                    <a:pt x="565127" y="2074226"/>
                    <a:pt x="632206" y="2074416"/>
                  </a:cubicBezTo>
                  <a:cubicBezTo>
                    <a:pt x="734488" y="2074416"/>
                    <a:pt x="836771" y="2074416"/>
                    <a:pt x="939053" y="2074416"/>
                  </a:cubicBezTo>
                  <a:cubicBezTo>
                    <a:pt x="948568" y="2074416"/>
                    <a:pt x="958083" y="2073940"/>
                    <a:pt x="967597" y="2074416"/>
                  </a:cubicBezTo>
                  <a:cubicBezTo>
                    <a:pt x="1008701" y="2078035"/>
                    <a:pt x="1032487" y="2100800"/>
                    <a:pt x="1032202" y="2135948"/>
                  </a:cubicBezTo>
                  <a:cubicBezTo>
                    <a:pt x="1031916" y="2171095"/>
                    <a:pt x="1007844" y="2194812"/>
                    <a:pt x="966456" y="2195574"/>
                  </a:cubicBezTo>
                  <a:cubicBezTo>
                    <a:pt x="886723" y="2197003"/>
                    <a:pt x="807085" y="2196146"/>
                    <a:pt x="727447" y="2196146"/>
                  </a:cubicBezTo>
                  <a:lnTo>
                    <a:pt x="668647" y="2196146"/>
                  </a:lnTo>
                  <a:cubicBezTo>
                    <a:pt x="668647" y="2219863"/>
                    <a:pt x="666934" y="2238818"/>
                    <a:pt x="668647" y="2257296"/>
                  </a:cubicBezTo>
                  <a:cubicBezTo>
                    <a:pt x="673214" y="2298635"/>
                    <a:pt x="695478" y="2317399"/>
                    <a:pt x="741910" y="2318066"/>
                  </a:cubicBezTo>
                  <a:cubicBezTo>
                    <a:pt x="806134" y="2319113"/>
                    <a:pt x="870358" y="2318066"/>
                    <a:pt x="934581" y="2318066"/>
                  </a:cubicBezTo>
                  <a:cubicBezTo>
                    <a:pt x="945238" y="2318066"/>
                    <a:pt x="955989" y="2318066"/>
                    <a:pt x="966646" y="2318066"/>
                  </a:cubicBezTo>
                  <a:cubicBezTo>
                    <a:pt x="1007939" y="2320828"/>
                    <a:pt x="1031916" y="2343212"/>
                    <a:pt x="1031916" y="2378454"/>
                  </a:cubicBezTo>
                  <a:cubicBezTo>
                    <a:pt x="1031916" y="2413697"/>
                    <a:pt x="1007939" y="2438176"/>
                    <a:pt x="966741" y="2439224"/>
                  </a:cubicBezTo>
                  <a:cubicBezTo>
                    <a:pt x="893098" y="2441033"/>
                    <a:pt x="819264" y="2438366"/>
                    <a:pt x="745620" y="2440938"/>
                  </a:cubicBezTo>
                  <a:cubicBezTo>
                    <a:pt x="724878" y="2441700"/>
                    <a:pt x="698808" y="2448749"/>
                    <a:pt x="685583" y="2462750"/>
                  </a:cubicBezTo>
                  <a:cubicBezTo>
                    <a:pt x="673880" y="2475133"/>
                    <a:pt x="667886" y="2505613"/>
                    <a:pt x="675212" y="2519900"/>
                  </a:cubicBezTo>
                  <a:cubicBezTo>
                    <a:pt x="686125" y="2540392"/>
                    <a:pt x="705275" y="2555230"/>
                    <a:pt x="727828" y="2560667"/>
                  </a:cubicBezTo>
                  <a:cubicBezTo>
                    <a:pt x="767314" y="2566954"/>
                    <a:pt x="808322" y="2563239"/>
                    <a:pt x="848759" y="2563430"/>
                  </a:cubicBezTo>
                  <a:cubicBezTo>
                    <a:pt x="886818" y="2563430"/>
                    <a:pt x="924876" y="2562858"/>
                    <a:pt x="962935" y="2563430"/>
                  </a:cubicBezTo>
                  <a:cubicBezTo>
                    <a:pt x="1006798" y="2564382"/>
                    <a:pt x="1031916" y="2586861"/>
                    <a:pt x="1032012" y="2623437"/>
                  </a:cubicBezTo>
                  <a:cubicBezTo>
                    <a:pt x="1032107" y="2660013"/>
                    <a:pt x="1006798" y="2683826"/>
                    <a:pt x="963411" y="2684683"/>
                  </a:cubicBezTo>
                  <a:cubicBezTo>
                    <a:pt x="894430" y="2686016"/>
                    <a:pt x="825448" y="2684683"/>
                    <a:pt x="756467" y="2685159"/>
                  </a:cubicBezTo>
                  <a:cubicBezTo>
                    <a:pt x="743398" y="2684579"/>
                    <a:pt x="730304" y="2685249"/>
                    <a:pt x="717362" y="2687159"/>
                  </a:cubicBezTo>
                  <a:cubicBezTo>
                    <a:pt x="690203" y="2691069"/>
                    <a:pt x="669980" y="2714270"/>
                    <a:pt x="669789" y="2741738"/>
                  </a:cubicBezTo>
                  <a:cubicBezTo>
                    <a:pt x="666880" y="2767622"/>
                    <a:pt x="682179" y="2792096"/>
                    <a:pt x="706705" y="2800793"/>
                  </a:cubicBezTo>
                  <a:cubicBezTo>
                    <a:pt x="715721" y="2803870"/>
                    <a:pt x="724984" y="2806165"/>
                    <a:pt x="734393" y="2807651"/>
                  </a:cubicBezTo>
                  <a:cubicBezTo>
                    <a:pt x="773213" y="2816318"/>
                    <a:pt x="793194" y="2842988"/>
                    <a:pt x="787675" y="2878517"/>
                  </a:cubicBezTo>
                  <a:cubicBezTo>
                    <a:pt x="782537" y="2911283"/>
                    <a:pt x="754564" y="2930618"/>
                    <a:pt x="716410" y="2927856"/>
                  </a:cubicBezTo>
                  <a:cubicBezTo>
                    <a:pt x="616236" y="2920836"/>
                    <a:pt x="540713" y="2833850"/>
                    <a:pt x="547725" y="2733567"/>
                  </a:cubicBezTo>
                  <a:cubicBezTo>
                    <a:pt x="549876" y="2702816"/>
                    <a:pt x="559792" y="2673115"/>
                    <a:pt x="576545" y="2647250"/>
                  </a:cubicBezTo>
                  <a:cubicBezTo>
                    <a:pt x="581017" y="2640296"/>
                    <a:pt x="586060" y="2633629"/>
                    <a:pt x="585584" y="2634486"/>
                  </a:cubicBezTo>
                  <a:cubicBezTo>
                    <a:pt x="571312" y="2586099"/>
                    <a:pt x="549428" y="2543808"/>
                    <a:pt x="549047" y="2501136"/>
                  </a:cubicBezTo>
                  <a:cubicBezTo>
                    <a:pt x="548667" y="2458464"/>
                    <a:pt x="570360" y="2418459"/>
                    <a:pt x="584727" y="2368929"/>
                  </a:cubicBezTo>
                  <a:cubicBezTo>
                    <a:pt x="550094" y="2330162"/>
                    <a:pt x="544576" y="2271869"/>
                    <a:pt x="544861" y="2211100"/>
                  </a:cubicBezTo>
                  <a:cubicBezTo>
                    <a:pt x="543307" y="2197376"/>
                    <a:pt x="535877" y="2185003"/>
                    <a:pt x="524500" y="2177191"/>
                  </a:cubicBezTo>
                  <a:cubicBezTo>
                    <a:pt x="458753" y="2139091"/>
                    <a:pt x="426118" y="2082512"/>
                    <a:pt x="424405" y="2007551"/>
                  </a:cubicBezTo>
                  <a:cubicBezTo>
                    <a:pt x="423454" y="1968212"/>
                    <a:pt x="423073" y="1928874"/>
                    <a:pt x="424405" y="1889631"/>
                  </a:cubicBezTo>
                  <a:cubicBezTo>
                    <a:pt x="427617" y="1827876"/>
                    <a:pt x="401042" y="1768326"/>
                    <a:pt x="352950" y="1729516"/>
                  </a:cubicBezTo>
                  <a:cubicBezTo>
                    <a:pt x="274690" y="1663433"/>
                    <a:pt x="206791" y="1585956"/>
                    <a:pt x="151525" y="1499678"/>
                  </a:cubicBezTo>
                  <a:cubicBezTo>
                    <a:pt x="33258" y="1310416"/>
                    <a:pt x="-17360" y="1104390"/>
                    <a:pt x="5475" y="883124"/>
                  </a:cubicBezTo>
                  <a:cubicBezTo>
                    <a:pt x="37635" y="571752"/>
                    <a:pt x="186254" y="326769"/>
                    <a:pt x="449429" y="158176"/>
                  </a:cubicBezTo>
                  <a:cubicBezTo>
                    <a:pt x="718789" y="-14512"/>
                    <a:pt x="1010223" y="-46992"/>
                    <a:pt x="1308888" y="67308"/>
                  </a:cubicBezTo>
                  <a:cubicBezTo>
                    <a:pt x="1633528" y="191133"/>
                    <a:pt x="1839901" y="429258"/>
                    <a:pt x="1920490" y="767967"/>
                  </a:cubicBezTo>
                  <a:cubicBezTo>
                    <a:pt x="1984334" y="1035715"/>
                    <a:pt x="1936190" y="1288889"/>
                    <a:pt x="1781671" y="1516918"/>
                  </a:cubicBezTo>
                  <a:cubicBezTo>
                    <a:pt x="1732195" y="1589879"/>
                    <a:pt x="1668828" y="1654745"/>
                    <a:pt x="1604889" y="1716181"/>
                  </a:cubicBezTo>
                  <a:cubicBezTo>
                    <a:pt x="1548657" y="1770187"/>
                    <a:pt x="1515737" y="1828385"/>
                    <a:pt x="1521065" y="1907348"/>
                  </a:cubicBezTo>
                  <a:cubicBezTo>
                    <a:pt x="1522873" y="1941836"/>
                    <a:pt x="1522873" y="1976396"/>
                    <a:pt x="1521065" y="2010884"/>
                  </a:cubicBezTo>
                  <a:cubicBezTo>
                    <a:pt x="1518591" y="2084512"/>
                    <a:pt x="1486527" y="2141567"/>
                    <a:pt x="1420495" y="2175572"/>
                  </a:cubicBezTo>
                  <a:cubicBezTo>
                    <a:pt x="1401466" y="2185097"/>
                    <a:pt x="1398611" y="2197289"/>
                    <a:pt x="1399373" y="2215005"/>
                  </a:cubicBezTo>
                  <a:cubicBezTo>
                    <a:pt x="1402227" y="2274632"/>
                    <a:pt x="1394520" y="2331591"/>
                    <a:pt x="1352180" y="2379026"/>
                  </a:cubicBezTo>
                  <a:close/>
                </a:path>
              </a:pathLst>
            </a:custGeom>
            <a:grpFill/>
            <a:ln w="9494"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FA0557FE-E3DA-CD4D-99F6-60C113457B6A}"/>
                </a:ext>
              </a:extLst>
            </p:cNvPr>
            <p:cNvSpPr/>
            <p:nvPr/>
          </p:nvSpPr>
          <p:spPr>
            <a:xfrm>
              <a:off x="4025597" y="2818511"/>
              <a:ext cx="1094694" cy="1218694"/>
            </a:xfrm>
            <a:custGeom>
              <a:avLst/>
              <a:gdLst>
                <a:gd name="connsiteX0" fmla="*/ 608186 w 1094694"/>
                <a:gd name="connsiteY0" fmla="*/ 490824 h 1218694"/>
                <a:gd name="connsiteX1" fmla="*/ 486018 w 1094694"/>
                <a:gd name="connsiteY1" fmla="*/ 490824 h 1218694"/>
                <a:gd name="connsiteX2" fmla="*/ 486018 w 1094694"/>
                <a:gd name="connsiteY2" fmla="*/ 534639 h 1218694"/>
                <a:gd name="connsiteX3" fmla="*/ 486018 w 1094694"/>
                <a:gd name="connsiteY3" fmla="*/ 1123951 h 1218694"/>
                <a:gd name="connsiteX4" fmla="*/ 482878 w 1094694"/>
                <a:gd name="connsiteY4" fmla="*/ 1170147 h 1218694"/>
                <a:gd name="connsiteX5" fmla="*/ 425790 w 1094694"/>
                <a:gd name="connsiteY5" fmla="*/ 1218439 h 1218694"/>
                <a:gd name="connsiteX6" fmla="*/ 367370 w 1094694"/>
                <a:gd name="connsiteY6" fmla="*/ 1171957 h 1218694"/>
                <a:gd name="connsiteX7" fmla="*/ 363660 w 1094694"/>
                <a:gd name="connsiteY7" fmla="*/ 1125856 h 1218694"/>
                <a:gd name="connsiteX8" fmla="*/ 363660 w 1094694"/>
                <a:gd name="connsiteY8" fmla="*/ 536639 h 1218694"/>
                <a:gd name="connsiteX9" fmla="*/ 363660 w 1094694"/>
                <a:gd name="connsiteY9" fmla="*/ 489014 h 1218694"/>
                <a:gd name="connsiteX10" fmla="*/ 248818 w 1094694"/>
                <a:gd name="connsiteY10" fmla="*/ 489014 h 1218694"/>
                <a:gd name="connsiteX11" fmla="*/ 1912 w 1094694"/>
                <a:gd name="connsiteY11" fmla="*/ 272892 h 1218694"/>
                <a:gd name="connsiteX12" fmla="*/ 159380 w 1094694"/>
                <a:gd name="connsiteY12" fmla="*/ 16955 h 1218694"/>
                <a:gd name="connsiteX13" fmla="*/ 449006 w 1094694"/>
                <a:gd name="connsiteY13" fmla="*/ 116301 h 1218694"/>
                <a:gd name="connsiteX14" fmla="*/ 486018 w 1094694"/>
                <a:gd name="connsiteY14" fmla="*/ 262986 h 1218694"/>
                <a:gd name="connsiteX15" fmla="*/ 486018 w 1094694"/>
                <a:gd name="connsiteY15" fmla="*/ 364903 h 1218694"/>
                <a:gd name="connsiteX16" fmla="*/ 608186 w 1094694"/>
                <a:gd name="connsiteY16" fmla="*/ 364903 h 1218694"/>
                <a:gd name="connsiteX17" fmla="*/ 608186 w 1094694"/>
                <a:gd name="connsiteY17" fmla="*/ 260605 h 1218694"/>
                <a:gd name="connsiteX18" fmla="*/ 740725 w 1094694"/>
                <a:gd name="connsiteY18" fmla="*/ 29623 h 1218694"/>
                <a:gd name="connsiteX19" fmla="*/ 998573 w 1094694"/>
                <a:gd name="connsiteY19" fmla="*/ 52579 h 1218694"/>
                <a:gd name="connsiteX20" fmla="*/ 1086678 w 1094694"/>
                <a:gd name="connsiteY20" fmla="*/ 302896 h 1218694"/>
                <a:gd name="connsiteX21" fmla="*/ 895910 w 1094694"/>
                <a:gd name="connsiteY21" fmla="*/ 482061 h 1218694"/>
                <a:gd name="connsiteX22" fmla="*/ 730259 w 1094694"/>
                <a:gd name="connsiteY22" fmla="*/ 491586 h 1218694"/>
                <a:gd name="connsiteX23" fmla="*/ 730259 w 1094694"/>
                <a:gd name="connsiteY23" fmla="*/ 531305 h 1218694"/>
                <a:gd name="connsiteX24" fmla="*/ 730259 w 1094694"/>
                <a:gd name="connsiteY24" fmla="*/ 1127665 h 1218694"/>
                <a:gd name="connsiteX25" fmla="*/ 725026 w 1094694"/>
                <a:gd name="connsiteY25" fmla="*/ 1177386 h 1218694"/>
                <a:gd name="connsiteX26" fmla="*/ 665750 w 1094694"/>
                <a:gd name="connsiteY26" fmla="*/ 1218439 h 1218694"/>
                <a:gd name="connsiteX27" fmla="*/ 611992 w 1094694"/>
                <a:gd name="connsiteY27" fmla="*/ 1174814 h 1218694"/>
                <a:gd name="connsiteX28" fmla="*/ 608281 w 1094694"/>
                <a:gd name="connsiteY28" fmla="*/ 1125189 h 1218694"/>
                <a:gd name="connsiteX29" fmla="*/ 608281 w 1094694"/>
                <a:gd name="connsiteY29" fmla="*/ 535972 h 1218694"/>
                <a:gd name="connsiteX30" fmla="*/ 363374 w 1094694"/>
                <a:gd name="connsiteY30" fmla="*/ 366523 h 1218694"/>
                <a:gd name="connsiteX31" fmla="*/ 363374 w 1094694"/>
                <a:gd name="connsiteY31" fmla="*/ 241174 h 1218694"/>
                <a:gd name="connsiteX32" fmla="*/ 240540 w 1094694"/>
                <a:gd name="connsiteY32" fmla="*/ 123921 h 1218694"/>
                <a:gd name="connsiteX33" fmla="*/ 121321 w 1094694"/>
                <a:gd name="connsiteY33" fmla="*/ 241840 h 1218694"/>
                <a:gd name="connsiteX34" fmla="*/ 234736 w 1094694"/>
                <a:gd name="connsiteY34" fmla="*/ 365665 h 1218694"/>
                <a:gd name="connsiteX35" fmla="*/ 363374 w 1094694"/>
                <a:gd name="connsiteY35" fmla="*/ 366523 h 1218694"/>
                <a:gd name="connsiteX36" fmla="*/ 731496 w 1094694"/>
                <a:gd name="connsiteY36" fmla="*/ 369952 h 1218694"/>
                <a:gd name="connsiteX37" fmla="*/ 886680 w 1094694"/>
                <a:gd name="connsiteY37" fmla="*/ 359474 h 1218694"/>
                <a:gd name="connsiteX38" fmla="*/ 971456 w 1094694"/>
                <a:gd name="connsiteY38" fmla="*/ 228505 h 1218694"/>
                <a:gd name="connsiteX39" fmla="*/ 847765 w 1094694"/>
                <a:gd name="connsiteY39" fmla="*/ 123730 h 1218694"/>
                <a:gd name="connsiteX40" fmla="*/ 731972 w 1094694"/>
                <a:gd name="connsiteY40" fmla="*/ 233268 h 1218694"/>
                <a:gd name="connsiteX41" fmla="*/ 731496 w 1094694"/>
                <a:gd name="connsiteY41" fmla="*/ 369952 h 121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94694" h="1218694">
                  <a:moveTo>
                    <a:pt x="608186" y="490824"/>
                  </a:moveTo>
                  <a:lnTo>
                    <a:pt x="486018" y="490824"/>
                  </a:lnTo>
                  <a:lnTo>
                    <a:pt x="486018" y="534639"/>
                  </a:lnTo>
                  <a:cubicBezTo>
                    <a:pt x="486018" y="731171"/>
                    <a:pt x="486018" y="927609"/>
                    <a:pt x="486018" y="1123951"/>
                  </a:cubicBezTo>
                  <a:cubicBezTo>
                    <a:pt x="486311" y="1139412"/>
                    <a:pt x="485261" y="1154868"/>
                    <a:pt x="482878" y="1170147"/>
                  </a:cubicBezTo>
                  <a:cubicBezTo>
                    <a:pt x="479874" y="1198970"/>
                    <a:pt x="454680" y="1220282"/>
                    <a:pt x="425790" y="1218439"/>
                  </a:cubicBezTo>
                  <a:cubicBezTo>
                    <a:pt x="396997" y="1221202"/>
                    <a:pt x="371180" y="1200662"/>
                    <a:pt x="367370" y="1171957"/>
                  </a:cubicBezTo>
                  <a:cubicBezTo>
                    <a:pt x="364608" y="1156751"/>
                    <a:pt x="363365" y="1141308"/>
                    <a:pt x="363660" y="1125856"/>
                  </a:cubicBezTo>
                  <a:cubicBezTo>
                    <a:pt x="363660" y="929450"/>
                    <a:pt x="363660" y="733045"/>
                    <a:pt x="363660" y="536639"/>
                  </a:cubicBezTo>
                  <a:lnTo>
                    <a:pt x="363660" y="489014"/>
                  </a:lnTo>
                  <a:cubicBezTo>
                    <a:pt x="324079" y="489014"/>
                    <a:pt x="286401" y="489681"/>
                    <a:pt x="248818" y="489014"/>
                  </a:cubicBezTo>
                  <a:cubicBezTo>
                    <a:pt x="115612" y="486252"/>
                    <a:pt x="19324" y="401289"/>
                    <a:pt x="1912" y="272892"/>
                  </a:cubicBezTo>
                  <a:cubicBezTo>
                    <a:pt x="-11692" y="161246"/>
                    <a:pt x="53661" y="55027"/>
                    <a:pt x="159380" y="16955"/>
                  </a:cubicBezTo>
                  <a:cubicBezTo>
                    <a:pt x="270701" y="-21716"/>
                    <a:pt x="390015" y="19717"/>
                    <a:pt x="449006" y="116301"/>
                  </a:cubicBezTo>
                  <a:cubicBezTo>
                    <a:pt x="475014" y="160683"/>
                    <a:pt x="487852" y="211564"/>
                    <a:pt x="486018" y="262986"/>
                  </a:cubicBezTo>
                  <a:cubicBezTo>
                    <a:pt x="486018" y="296133"/>
                    <a:pt x="486018" y="329661"/>
                    <a:pt x="486018" y="364903"/>
                  </a:cubicBezTo>
                  <a:lnTo>
                    <a:pt x="608186" y="364903"/>
                  </a:lnTo>
                  <a:lnTo>
                    <a:pt x="608186" y="260605"/>
                  </a:lnTo>
                  <a:cubicBezTo>
                    <a:pt x="608091" y="158211"/>
                    <a:pt x="647862" y="77248"/>
                    <a:pt x="740725" y="29623"/>
                  </a:cubicBezTo>
                  <a:cubicBezTo>
                    <a:pt x="830258" y="-16287"/>
                    <a:pt x="918840" y="-8477"/>
                    <a:pt x="998573" y="52579"/>
                  </a:cubicBezTo>
                  <a:cubicBezTo>
                    <a:pt x="1081160" y="115729"/>
                    <a:pt x="1110846" y="202788"/>
                    <a:pt x="1086678" y="302896"/>
                  </a:cubicBezTo>
                  <a:cubicBezTo>
                    <a:pt x="1062511" y="403003"/>
                    <a:pt x="996670" y="464630"/>
                    <a:pt x="895910" y="482061"/>
                  </a:cubicBezTo>
                  <a:cubicBezTo>
                    <a:pt x="843769" y="491586"/>
                    <a:pt x="789631" y="488538"/>
                    <a:pt x="730259" y="491586"/>
                  </a:cubicBezTo>
                  <a:lnTo>
                    <a:pt x="730259" y="531305"/>
                  </a:lnTo>
                  <a:cubicBezTo>
                    <a:pt x="730259" y="730124"/>
                    <a:pt x="730259" y="928910"/>
                    <a:pt x="730259" y="1127665"/>
                  </a:cubicBezTo>
                  <a:cubicBezTo>
                    <a:pt x="730811" y="1144401"/>
                    <a:pt x="729050" y="1161133"/>
                    <a:pt x="725026" y="1177386"/>
                  </a:cubicBezTo>
                  <a:cubicBezTo>
                    <a:pt x="718561" y="1204163"/>
                    <a:pt x="693059" y="1221824"/>
                    <a:pt x="665750" y="1218439"/>
                  </a:cubicBezTo>
                  <a:cubicBezTo>
                    <a:pt x="639580" y="1219030"/>
                    <a:pt x="616830" y="1200568"/>
                    <a:pt x="611992" y="1174814"/>
                  </a:cubicBezTo>
                  <a:cubicBezTo>
                    <a:pt x="608890" y="1158465"/>
                    <a:pt x="607645" y="1141818"/>
                    <a:pt x="608281" y="1125189"/>
                  </a:cubicBezTo>
                  <a:cubicBezTo>
                    <a:pt x="608281" y="928783"/>
                    <a:pt x="608281" y="732378"/>
                    <a:pt x="608281" y="535972"/>
                  </a:cubicBezTo>
                  <a:close/>
                  <a:moveTo>
                    <a:pt x="363374" y="366523"/>
                  </a:moveTo>
                  <a:cubicBezTo>
                    <a:pt x="363374" y="321850"/>
                    <a:pt x="364897" y="281369"/>
                    <a:pt x="363374" y="241174"/>
                  </a:cubicBezTo>
                  <a:cubicBezTo>
                    <a:pt x="359759" y="171451"/>
                    <a:pt x="308094" y="123064"/>
                    <a:pt x="240540" y="123921"/>
                  </a:cubicBezTo>
                  <a:cubicBezTo>
                    <a:pt x="175787" y="125206"/>
                    <a:pt x="123385" y="177037"/>
                    <a:pt x="121321" y="241840"/>
                  </a:cubicBezTo>
                  <a:cubicBezTo>
                    <a:pt x="119812" y="306894"/>
                    <a:pt x="169866" y="361543"/>
                    <a:pt x="234736" y="365665"/>
                  </a:cubicBezTo>
                  <a:cubicBezTo>
                    <a:pt x="275554" y="368999"/>
                    <a:pt x="317133" y="366523"/>
                    <a:pt x="363374" y="366523"/>
                  </a:cubicBezTo>
                  <a:close/>
                  <a:moveTo>
                    <a:pt x="731496" y="369952"/>
                  </a:moveTo>
                  <a:cubicBezTo>
                    <a:pt x="785825" y="366808"/>
                    <a:pt x="837490" y="369190"/>
                    <a:pt x="886680" y="359474"/>
                  </a:cubicBezTo>
                  <a:cubicBezTo>
                    <a:pt x="945195" y="347854"/>
                    <a:pt x="980495" y="286608"/>
                    <a:pt x="971456" y="228505"/>
                  </a:cubicBezTo>
                  <a:cubicBezTo>
                    <a:pt x="963780" y="166659"/>
                    <a:pt x="909963" y="121072"/>
                    <a:pt x="847765" y="123730"/>
                  </a:cubicBezTo>
                  <a:cubicBezTo>
                    <a:pt x="786431" y="124157"/>
                    <a:pt x="735866" y="171989"/>
                    <a:pt x="731972" y="233268"/>
                  </a:cubicBezTo>
                  <a:cubicBezTo>
                    <a:pt x="729308" y="275845"/>
                    <a:pt x="731496" y="318707"/>
                    <a:pt x="731496" y="369952"/>
                  </a:cubicBezTo>
                  <a:close/>
                </a:path>
              </a:pathLst>
            </a:custGeom>
            <a:grpFill/>
            <a:ln w="9494"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2201B548-74FD-3C46-BA4F-BCD9479CD0C9}"/>
                </a:ext>
              </a:extLst>
            </p:cNvPr>
            <p:cNvSpPr/>
            <p:nvPr/>
          </p:nvSpPr>
          <p:spPr>
            <a:xfrm>
              <a:off x="5090169" y="1787431"/>
              <a:ext cx="248426" cy="332974"/>
            </a:xfrm>
            <a:custGeom>
              <a:avLst/>
              <a:gdLst>
                <a:gd name="connsiteX0" fmla="*/ 248555 w 248426"/>
                <a:gd name="connsiteY0" fmla="*/ 51530 h 332974"/>
                <a:gd name="connsiteX1" fmla="*/ 230573 w 248426"/>
                <a:gd name="connsiteY1" fmla="*/ 100583 h 332974"/>
                <a:gd name="connsiteX2" fmla="*/ 118490 w 248426"/>
                <a:gd name="connsiteY2" fmla="*/ 294798 h 332974"/>
                <a:gd name="connsiteX3" fmla="*/ 45132 w 248426"/>
                <a:gd name="connsiteY3" fmla="*/ 330422 h 332974"/>
                <a:gd name="connsiteX4" fmla="*/ 1437 w 248426"/>
                <a:gd name="connsiteY4" fmla="*/ 262460 h 332974"/>
                <a:gd name="connsiteX5" fmla="*/ 8215 w 248426"/>
                <a:gd name="connsiteY5" fmla="*/ 245268 h 332974"/>
                <a:gd name="connsiteX6" fmla="*/ 132477 w 248426"/>
                <a:gd name="connsiteY6" fmla="*/ 29432 h 332974"/>
                <a:gd name="connsiteX7" fmla="*/ 199840 w 248426"/>
                <a:gd name="connsiteY7" fmla="*/ 5810 h 332974"/>
                <a:gd name="connsiteX8" fmla="*/ 248555 w 248426"/>
                <a:gd name="connsiteY8" fmla="*/ 51530 h 3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26" h="332974">
                  <a:moveTo>
                    <a:pt x="248555" y="51530"/>
                  </a:moveTo>
                  <a:cubicBezTo>
                    <a:pt x="243688" y="68273"/>
                    <a:pt x="237680" y="84663"/>
                    <a:pt x="230573" y="100583"/>
                  </a:cubicBezTo>
                  <a:cubicBezTo>
                    <a:pt x="193751" y="165639"/>
                    <a:pt x="156168" y="230314"/>
                    <a:pt x="118490" y="294798"/>
                  </a:cubicBezTo>
                  <a:cubicBezTo>
                    <a:pt x="102220" y="322706"/>
                    <a:pt x="79575" y="340137"/>
                    <a:pt x="45132" y="330422"/>
                  </a:cubicBezTo>
                  <a:cubicBezTo>
                    <a:pt x="14319" y="323734"/>
                    <a:pt x="-5244" y="293306"/>
                    <a:pt x="1437" y="262460"/>
                  </a:cubicBezTo>
                  <a:cubicBezTo>
                    <a:pt x="2750" y="256399"/>
                    <a:pt x="5039" y="250592"/>
                    <a:pt x="8215" y="245268"/>
                  </a:cubicBezTo>
                  <a:cubicBezTo>
                    <a:pt x="47606" y="172211"/>
                    <a:pt x="89661" y="100583"/>
                    <a:pt x="132477" y="29432"/>
                  </a:cubicBezTo>
                  <a:cubicBezTo>
                    <a:pt x="147129" y="5143"/>
                    <a:pt x="173199" y="-8097"/>
                    <a:pt x="199840" y="5810"/>
                  </a:cubicBezTo>
                  <a:cubicBezTo>
                    <a:pt x="219631" y="16001"/>
                    <a:pt x="233617" y="36766"/>
                    <a:pt x="248555" y="51530"/>
                  </a:cubicBezTo>
                  <a:close/>
                </a:path>
              </a:pathLst>
            </a:custGeom>
            <a:grpFill/>
            <a:ln w="9494"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D6E0E9E9-8542-D64C-9ACA-49721F87E432}"/>
                </a:ext>
              </a:extLst>
            </p:cNvPr>
            <p:cNvSpPr/>
            <p:nvPr/>
          </p:nvSpPr>
          <p:spPr>
            <a:xfrm>
              <a:off x="3298982" y="2295525"/>
              <a:ext cx="332573" cy="248811"/>
            </a:xfrm>
            <a:custGeom>
              <a:avLst/>
              <a:gdLst>
                <a:gd name="connsiteX0" fmla="*/ 52415 w 332573"/>
                <a:gd name="connsiteY0" fmla="*/ 160 h 248811"/>
                <a:gd name="connsiteX1" fmla="*/ 103794 w 332573"/>
                <a:gd name="connsiteY1" fmla="*/ 21400 h 248811"/>
                <a:gd name="connsiteX2" fmla="*/ 288759 w 332573"/>
                <a:gd name="connsiteY2" fmla="*/ 128747 h 248811"/>
                <a:gd name="connsiteX3" fmla="*/ 323773 w 332573"/>
                <a:gd name="connsiteY3" fmla="*/ 219711 h 248811"/>
                <a:gd name="connsiteX4" fmla="*/ 227295 w 332573"/>
                <a:gd name="connsiteY4" fmla="*/ 233713 h 248811"/>
                <a:gd name="connsiteX5" fmla="*/ 33291 w 332573"/>
                <a:gd name="connsiteY5" fmla="*/ 121222 h 248811"/>
                <a:gd name="connsiteX6" fmla="*/ 5413 w 332573"/>
                <a:gd name="connsiteY6" fmla="*/ 48642 h 248811"/>
                <a:gd name="connsiteX7" fmla="*/ 52415 w 332573"/>
                <a:gd name="connsiteY7" fmla="*/ 160 h 2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73" h="248811">
                  <a:moveTo>
                    <a:pt x="52415" y="160"/>
                  </a:moveTo>
                  <a:cubicBezTo>
                    <a:pt x="69909" y="6315"/>
                    <a:pt x="87060" y="13405"/>
                    <a:pt x="103794" y="21400"/>
                  </a:cubicBezTo>
                  <a:cubicBezTo>
                    <a:pt x="165767" y="56579"/>
                    <a:pt x="227422" y="92362"/>
                    <a:pt x="288759" y="128747"/>
                  </a:cubicBezTo>
                  <a:cubicBezTo>
                    <a:pt x="330909" y="153512"/>
                    <a:pt x="343088" y="185897"/>
                    <a:pt x="323773" y="219711"/>
                  </a:cubicBezTo>
                  <a:cubicBezTo>
                    <a:pt x="304459" y="253524"/>
                    <a:pt x="270016" y="257811"/>
                    <a:pt x="227295" y="233713"/>
                  </a:cubicBezTo>
                  <a:cubicBezTo>
                    <a:pt x="162341" y="196756"/>
                    <a:pt x="97673" y="159259"/>
                    <a:pt x="33291" y="121222"/>
                  </a:cubicBezTo>
                  <a:cubicBezTo>
                    <a:pt x="5413" y="104744"/>
                    <a:pt x="-8098" y="77598"/>
                    <a:pt x="5413" y="48642"/>
                  </a:cubicBezTo>
                  <a:cubicBezTo>
                    <a:pt x="14547" y="28544"/>
                    <a:pt x="37097" y="15114"/>
                    <a:pt x="52415" y="160"/>
                  </a:cubicBezTo>
                  <a:close/>
                </a:path>
              </a:pathLst>
            </a:custGeom>
            <a:grpFill/>
            <a:ln w="9494"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FC131AFF-52EC-6C49-AC78-F0569DE14CC4}"/>
                </a:ext>
              </a:extLst>
            </p:cNvPr>
            <p:cNvSpPr/>
            <p:nvPr/>
          </p:nvSpPr>
          <p:spPr>
            <a:xfrm>
              <a:off x="3813020" y="1788602"/>
              <a:ext cx="240887" cy="332731"/>
            </a:xfrm>
            <a:custGeom>
              <a:avLst/>
              <a:gdLst>
                <a:gd name="connsiteX0" fmla="*/ 71960 w 240887"/>
                <a:gd name="connsiteY0" fmla="*/ 162 h 332731"/>
                <a:gd name="connsiteX1" fmla="*/ 113444 w 240887"/>
                <a:gd name="connsiteY1" fmla="*/ 34833 h 332731"/>
                <a:gd name="connsiteX2" fmla="*/ 231330 w 240887"/>
                <a:gd name="connsiteY2" fmla="*/ 238096 h 332731"/>
                <a:gd name="connsiteX3" fmla="*/ 213157 w 240887"/>
                <a:gd name="connsiteY3" fmla="*/ 322869 h 332731"/>
                <a:gd name="connsiteX4" fmla="*/ 127525 w 240887"/>
                <a:gd name="connsiteY4" fmla="*/ 299533 h 332731"/>
                <a:gd name="connsiteX5" fmla="*/ 8782 w 240887"/>
                <a:gd name="connsiteY5" fmla="*/ 92650 h 332731"/>
                <a:gd name="connsiteX6" fmla="*/ 71960 w 240887"/>
                <a:gd name="connsiteY6" fmla="*/ 162 h 33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887" h="332731">
                  <a:moveTo>
                    <a:pt x="71960" y="162"/>
                  </a:moveTo>
                  <a:cubicBezTo>
                    <a:pt x="81474" y="7305"/>
                    <a:pt x="102787" y="17593"/>
                    <a:pt x="113444" y="34833"/>
                  </a:cubicBezTo>
                  <a:cubicBezTo>
                    <a:pt x="154832" y="101508"/>
                    <a:pt x="193272" y="169612"/>
                    <a:pt x="231330" y="238096"/>
                  </a:cubicBezTo>
                  <a:cubicBezTo>
                    <a:pt x="249789" y="271434"/>
                    <a:pt x="240845" y="305724"/>
                    <a:pt x="213157" y="322869"/>
                  </a:cubicBezTo>
                  <a:cubicBezTo>
                    <a:pt x="183186" y="341919"/>
                    <a:pt x="147887" y="333632"/>
                    <a:pt x="127525" y="299533"/>
                  </a:cubicBezTo>
                  <a:cubicBezTo>
                    <a:pt x="86612" y="231334"/>
                    <a:pt x="46460" y="162658"/>
                    <a:pt x="8782" y="92650"/>
                  </a:cubicBezTo>
                  <a:cubicBezTo>
                    <a:pt x="-15385" y="47977"/>
                    <a:pt x="12778" y="-219"/>
                    <a:pt x="71960" y="162"/>
                  </a:cubicBezTo>
                  <a:close/>
                </a:path>
              </a:pathLst>
            </a:custGeom>
            <a:grpFill/>
            <a:ln w="9494"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938D3A28-065C-624A-828C-FC7A1906478B}"/>
                </a:ext>
              </a:extLst>
            </p:cNvPr>
            <p:cNvSpPr/>
            <p:nvPr/>
          </p:nvSpPr>
          <p:spPr>
            <a:xfrm>
              <a:off x="5520411" y="2302223"/>
              <a:ext cx="325253" cy="246571"/>
            </a:xfrm>
            <a:custGeom>
              <a:avLst/>
              <a:gdLst>
                <a:gd name="connsiteX0" fmla="*/ 46665 w 325253"/>
                <a:gd name="connsiteY0" fmla="*/ 246731 h 246571"/>
                <a:gd name="connsiteX1" fmla="*/ 2803 w 325253"/>
                <a:gd name="connsiteY1" fmla="*/ 207488 h 246571"/>
                <a:gd name="connsiteX2" fmla="*/ 8416 w 325253"/>
                <a:gd name="connsiteY2" fmla="*/ 145004 h 246571"/>
                <a:gd name="connsiteX3" fmla="*/ 29253 w 325253"/>
                <a:gd name="connsiteY3" fmla="*/ 126525 h 246571"/>
                <a:gd name="connsiteX4" fmla="*/ 229632 w 325253"/>
                <a:gd name="connsiteY4" fmla="*/ 10892 h 246571"/>
                <a:gd name="connsiteX5" fmla="*/ 316786 w 325253"/>
                <a:gd name="connsiteY5" fmla="*/ 28894 h 246571"/>
                <a:gd name="connsiteX6" fmla="*/ 288908 w 325253"/>
                <a:gd name="connsiteY6" fmla="*/ 116619 h 246571"/>
                <a:gd name="connsiteX7" fmla="*/ 88530 w 325253"/>
                <a:gd name="connsiteY7" fmla="*/ 232253 h 246571"/>
                <a:gd name="connsiteX8" fmla="*/ 46665 w 325253"/>
                <a:gd name="connsiteY8" fmla="*/ 246731 h 2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53" h="246571">
                  <a:moveTo>
                    <a:pt x="46665" y="246731"/>
                  </a:moveTo>
                  <a:cubicBezTo>
                    <a:pt x="32964" y="235301"/>
                    <a:pt x="9558" y="224633"/>
                    <a:pt x="2803" y="207488"/>
                  </a:cubicBezTo>
                  <a:cubicBezTo>
                    <a:pt x="-3953" y="190343"/>
                    <a:pt x="3659" y="165578"/>
                    <a:pt x="8416" y="145004"/>
                  </a:cubicBezTo>
                  <a:cubicBezTo>
                    <a:pt x="10224" y="137574"/>
                    <a:pt x="21261" y="131288"/>
                    <a:pt x="29253" y="126525"/>
                  </a:cubicBezTo>
                  <a:cubicBezTo>
                    <a:pt x="95856" y="87663"/>
                    <a:pt x="162458" y="48515"/>
                    <a:pt x="229632" y="10892"/>
                  </a:cubicBezTo>
                  <a:cubicBezTo>
                    <a:pt x="264931" y="-8825"/>
                    <a:pt x="298994" y="-538"/>
                    <a:pt x="316786" y="28894"/>
                  </a:cubicBezTo>
                  <a:cubicBezTo>
                    <a:pt x="334579" y="58326"/>
                    <a:pt x="324493" y="95569"/>
                    <a:pt x="288908" y="116619"/>
                  </a:cubicBezTo>
                  <a:cubicBezTo>
                    <a:pt x="222306" y="156053"/>
                    <a:pt x="155703" y="194248"/>
                    <a:pt x="88530" y="232253"/>
                  </a:cubicBezTo>
                  <a:cubicBezTo>
                    <a:pt x="74972" y="238161"/>
                    <a:pt x="60975" y="243002"/>
                    <a:pt x="46665" y="246731"/>
                  </a:cubicBezTo>
                  <a:close/>
                </a:path>
              </a:pathLst>
            </a:custGeom>
            <a:grpFill/>
            <a:ln w="9494"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FC390E95-E4F3-8D40-BF3B-5344EDB49FB6}"/>
                </a:ext>
              </a:extLst>
            </p:cNvPr>
            <p:cNvSpPr/>
            <p:nvPr/>
          </p:nvSpPr>
          <p:spPr>
            <a:xfrm>
              <a:off x="3299294" y="3582855"/>
              <a:ext cx="331515" cy="241738"/>
            </a:xfrm>
            <a:custGeom>
              <a:avLst/>
              <a:gdLst>
                <a:gd name="connsiteX0" fmla="*/ 331644 w 331515"/>
                <a:gd name="connsiteY0" fmla="*/ 72237 h 241738"/>
                <a:gd name="connsiteX1" fmla="*/ 297487 w 331515"/>
                <a:gd name="connsiteY1" fmla="*/ 113575 h 241738"/>
                <a:gd name="connsiteX2" fmla="*/ 94539 w 331515"/>
                <a:gd name="connsiteY2" fmla="*/ 232066 h 241738"/>
                <a:gd name="connsiteX3" fmla="*/ 7766 w 331515"/>
                <a:gd name="connsiteY3" fmla="*/ 211206 h 241738"/>
                <a:gd name="connsiteX4" fmla="*/ 32979 w 331515"/>
                <a:gd name="connsiteY4" fmla="*/ 128339 h 241738"/>
                <a:gd name="connsiteX5" fmla="*/ 239447 w 331515"/>
                <a:gd name="connsiteY5" fmla="*/ 9181 h 241738"/>
                <a:gd name="connsiteX6" fmla="*/ 331644 w 331515"/>
                <a:gd name="connsiteY6" fmla="*/ 72237 h 24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515" h="241738">
                  <a:moveTo>
                    <a:pt x="331644" y="72237"/>
                  </a:moveTo>
                  <a:cubicBezTo>
                    <a:pt x="324604" y="81095"/>
                    <a:pt x="314518" y="102907"/>
                    <a:pt x="297487" y="113575"/>
                  </a:cubicBezTo>
                  <a:cubicBezTo>
                    <a:pt x="231074" y="154914"/>
                    <a:pt x="162569" y="193966"/>
                    <a:pt x="94539" y="232066"/>
                  </a:cubicBezTo>
                  <a:cubicBezTo>
                    <a:pt x="59811" y="251116"/>
                    <a:pt x="24511" y="241591"/>
                    <a:pt x="7766" y="211206"/>
                  </a:cubicBezTo>
                  <a:cubicBezTo>
                    <a:pt x="-8029" y="182631"/>
                    <a:pt x="820" y="147675"/>
                    <a:pt x="32979" y="128339"/>
                  </a:cubicBezTo>
                  <a:cubicBezTo>
                    <a:pt x="101009" y="87286"/>
                    <a:pt x="169610" y="46995"/>
                    <a:pt x="239447" y="9181"/>
                  </a:cubicBezTo>
                  <a:cubicBezTo>
                    <a:pt x="283976" y="-15584"/>
                    <a:pt x="331359" y="12324"/>
                    <a:pt x="331644" y="72237"/>
                  </a:cubicBezTo>
                  <a:close/>
                </a:path>
              </a:pathLst>
            </a:custGeom>
            <a:grpFill/>
            <a:ln w="9494"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CDD5D894-38BB-3F47-8BA4-DEAADCD75D6C}"/>
                </a:ext>
              </a:extLst>
            </p:cNvPr>
            <p:cNvSpPr/>
            <p:nvPr/>
          </p:nvSpPr>
          <p:spPr>
            <a:xfrm>
              <a:off x="5513007" y="3580142"/>
              <a:ext cx="332053" cy="244806"/>
            </a:xfrm>
            <a:custGeom>
              <a:avLst/>
              <a:gdLst>
                <a:gd name="connsiteX0" fmla="*/ 332182 w 332053"/>
                <a:gd name="connsiteY0" fmla="*/ 174010 h 244806"/>
                <a:gd name="connsiteX1" fmla="*/ 249880 w 332053"/>
                <a:gd name="connsiteY1" fmla="*/ 238589 h 244806"/>
                <a:gd name="connsiteX2" fmla="*/ 25239 w 332053"/>
                <a:gd name="connsiteY2" fmla="*/ 108764 h 244806"/>
                <a:gd name="connsiteX3" fmla="*/ 9635 w 332053"/>
                <a:gd name="connsiteY3" fmla="*/ 32564 h 244806"/>
                <a:gd name="connsiteX4" fmla="*/ 82423 w 332053"/>
                <a:gd name="connsiteY4" fmla="*/ 6751 h 244806"/>
                <a:gd name="connsiteX5" fmla="*/ 309918 w 332053"/>
                <a:gd name="connsiteY5" fmla="*/ 138577 h 244806"/>
                <a:gd name="connsiteX6" fmla="*/ 332182 w 332053"/>
                <a:gd name="connsiteY6" fmla="*/ 174010 h 24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53" h="244806">
                  <a:moveTo>
                    <a:pt x="332182" y="174010"/>
                  </a:moveTo>
                  <a:cubicBezTo>
                    <a:pt x="332182" y="227921"/>
                    <a:pt x="289461" y="259163"/>
                    <a:pt x="249880" y="238589"/>
                  </a:cubicBezTo>
                  <a:cubicBezTo>
                    <a:pt x="173192" y="198680"/>
                    <a:pt x="98788" y="154198"/>
                    <a:pt x="25239" y="108764"/>
                  </a:cubicBezTo>
                  <a:cubicBezTo>
                    <a:pt x="-2543" y="91619"/>
                    <a:pt x="-6540" y="61139"/>
                    <a:pt x="9635" y="32564"/>
                  </a:cubicBezTo>
                  <a:cubicBezTo>
                    <a:pt x="25810" y="3989"/>
                    <a:pt x="53783" y="-8584"/>
                    <a:pt x="82423" y="6751"/>
                  </a:cubicBezTo>
                  <a:cubicBezTo>
                    <a:pt x="159586" y="48185"/>
                    <a:pt x="235228" y="92476"/>
                    <a:pt x="309918" y="138577"/>
                  </a:cubicBezTo>
                  <a:cubicBezTo>
                    <a:pt x="322763" y="146959"/>
                    <a:pt x="328091" y="167247"/>
                    <a:pt x="332182" y="174010"/>
                  </a:cubicBezTo>
                  <a:close/>
                </a:path>
              </a:pathLst>
            </a:custGeom>
            <a:grpFill/>
            <a:ln w="9494"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2F20376A-BBB0-7D4B-A8B1-58F6234AB955}"/>
                </a:ext>
              </a:extLst>
            </p:cNvPr>
            <p:cNvSpPr/>
            <p:nvPr/>
          </p:nvSpPr>
          <p:spPr>
            <a:xfrm>
              <a:off x="3111479" y="3001756"/>
              <a:ext cx="363599" cy="122094"/>
            </a:xfrm>
            <a:custGeom>
              <a:avLst/>
              <a:gdLst>
                <a:gd name="connsiteX0" fmla="*/ 180737 w 363599"/>
                <a:gd name="connsiteY0" fmla="*/ 121746 h 122094"/>
                <a:gd name="connsiteX1" fmla="*/ 63422 w 363599"/>
                <a:gd name="connsiteY1" fmla="*/ 121746 h 122094"/>
                <a:gd name="connsiteX2" fmla="*/ 149 w 363599"/>
                <a:gd name="connsiteY2" fmla="*/ 62882 h 122094"/>
                <a:gd name="connsiteX3" fmla="*/ 57808 w 363599"/>
                <a:gd name="connsiteY3" fmla="*/ 2017 h 122094"/>
                <a:gd name="connsiteX4" fmla="*/ 306521 w 363599"/>
                <a:gd name="connsiteY4" fmla="*/ 2017 h 122094"/>
                <a:gd name="connsiteX5" fmla="*/ 363609 w 363599"/>
                <a:gd name="connsiteY5" fmla="*/ 66025 h 122094"/>
                <a:gd name="connsiteX6" fmla="*/ 301669 w 363599"/>
                <a:gd name="connsiteY6" fmla="*/ 121460 h 122094"/>
                <a:gd name="connsiteX7" fmla="*/ 180737 w 363599"/>
                <a:gd name="connsiteY7" fmla="*/ 121746 h 12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99" h="122094">
                  <a:moveTo>
                    <a:pt x="180737" y="121746"/>
                  </a:moveTo>
                  <a:cubicBezTo>
                    <a:pt x="141632" y="121746"/>
                    <a:pt x="102527" y="122889"/>
                    <a:pt x="63422" y="121746"/>
                  </a:cubicBezTo>
                  <a:cubicBezTo>
                    <a:pt x="24317" y="120603"/>
                    <a:pt x="815" y="96029"/>
                    <a:pt x="149" y="62882"/>
                  </a:cubicBezTo>
                  <a:cubicBezTo>
                    <a:pt x="-703" y="30141"/>
                    <a:pt x="25104" y="2899"/>
                    <a:pt x="57808" y="2017"/>
                  </a:cubicBezTo>
                  <a:cubicBezTo>
                    <a:pt x="140649" y="-460"/>
                    <a:pt x="223553" y="-460"/>
                    <a:pt x="306521" y="2017"/>
                  </a:cubicBezTo>
                  <a:cubicBezTo>
                    <a:pt x="344580" y="3160"/>
                    <a:pt x="365512" y="31640"/>
                    <a:pt x="363609" y="66025"/>
                  </a:cubicBezTo>
                  <a:cubicBezTo>
                    <a:pt x="361421" y="98791"/>
                    <a:pt x="338966" y="120127"/>
                    <a:pt x="301669" y="121460"/>
                  </a:cubicBezTo>
                  <a:cubicBezTo>
                    <a:pt x="261422" y="122889"/>
                    <a:pt x="221080" y="121746"/>
                    <a:pt x="180737" y="121746"/>
                  </a:cubicBezTo>
                  <a:close/>
                </a:path>
              </a:pathLst>
            </a:custGeom>
            <a:grpFill/>
            <a:ln w="9494"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C506F618-2751-FA4F-B51B-79C390C638B0}"/>
                </a:ext>
              </a:extLst>
            </p:cNvPr>
            <p:cNvSpPr/>
            <p:nvPr/>
          </p:nvSpPr>
          <p:spPr>
            <a:xfrm>
              <a:off x="5670205" y="3001803"/>
              <a:ext cx="363444" cy="122109"/>
            </a:xfrm>
            <a:custGeom>
              <a:avLst/>
              <a:gdLst>
                <a:gd name="connsiteX0" fmla="*/ 179837 w 363444"/>
                <a:gd name="connsiteY0" fmla="*/ 121699 h 122109"/>
                <a:gd name="connsiteX1" fmla="*/ 62521 w 363444"/>
                <a:gd name="connsiteY1" fmla="*/ 121699 h 122109"/>
                <a:gd name="connsiteX2" fmla="*/ 295 w 363444"/>
                <a:gd name="connsiteY2" fmla="*/ 66454 h 122109"/>
                <a:gd name="connsiteX3" fmla="*/ 56813 w 363444"/>
                <a:gd name="connsiteY3" fmla="*/ 2160 h 122109"/>
                <a:gd name="connsiteX4" fmla="*/ 305526 w 363444"/>
                <a:gd name="connsiteY4" fmla="*/ 2160 h 122109"/>
                <a:gd name="connsiteX5" fmla="*/ 363565 w 363444"/>
                <a:gd name="connsiteY5" fmla="*/ 62644 h 122109"/>
                <a:gd name="connsiteX6" fmla="*/ 300673 w 363444"/>
                <a:gd name="connsiteY6" fmla="*/ 121890 h 122109"/>
                <a:gd name="connsiteX7" fmla="*/ 179837 w 363444"/>
                <a:gd name="connsiteY7" fmla="*/ 121699 h 12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444" h="122109">
                  <a:moveTo>
                    <a:pt x="179837" y="121699"/>
                  </a:moveTo>
                  <a:cubicBezTo>
                    <a:pt x="140732" y="121699"/>
                    <a:pt x="101531" y="122842"/>
                    <a:pt x="62521" y="121699"/>
                  </a:cubicBezTo>
                  <a:cubicBezTo>
                    <a:pt x="25033" y="120461"/>
                    <a:pt x="2484" y="99125"/>
                    <a:pt x="295" y="66454"/>
                  </a:cubicBezTo>
                  <a:cubicBezTo>
                    <a:pt x="-1988" y="31974"/>
                    <a:pt x="19325" y="3399"/>
                    <a:pt x="56813" y="2160"/>
                  </a:cubicBezTo>
                  <a:cubicBezTo>
                    <a:pt x="139590" y="-602"/>
                    <a:pt x="222653" y="-411"/>
                    <a:pt x="305526" y="2160"/>
                  </a:cubicBezTo>
                  <a:cubicBezTo>
                    <a:pt x="338183" y="2941"/>
                    <a:pt x="364097" y="29946"/>
                    <a:pt x="363565" y="62644"/>
                  </a:cubicBezTo>
                  <a:cubicBezTo>
                    <a:pt x="363565" y="95696"/>
                    <a:pt x="338256" y="120556"/>
                    <a:pt x="300673" y="121890"/>
                  </a:cubicBezTo>
                  <a:cubicBezTo>
                    <a:pt x="260426" y="122842"/>
                    <a:pt x="220084" y="121699"/>
                    <a:pt x="179837" y="121699"/>
                  </a:cubicBezTo>
                  <a:close/>
                </a:path>
              </a:pathLst>
            </a:custGeom>
            <a:grpFill/>
            <a:ln w="9494" cap="flat">
              <a:noFill/>
              <a:prstDash val="solid"/>
              <a:miter/>
            </a:ln>
          </p:spPr>
          <p:txBody>
            <a:bodyPr rtlCol="0" anchor="ctr"/>
            <a:lstStyle/>
            <a:p>
              <a:endParaRPr lang="en-RO"/>
            </a:p>
          </p:txBody>
        </p:sp>
      </p:grpSp>
    </p:spTree>
    <p:extLst>
      <p:ext uri="{BB962C8B-B14F-4D97-AF65-F5344CB8AC3E}">
        <p14:creationId xmlns:p14="http://schemas.microsoft.com/office/powerpoint/2010/main" val="1305860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1A7B0D-DB96-B44D-BB29-1EE573D299BF}"/>
              </a:ext>
            </a:extLst>
          </p:cNvPr>
          <p:cNvSpPr/>
          <p:nvPr/>
        </p:nvSpPr>
        <p:spPr>
          <a:xfrm>
            <a:off x="4571999" y="1387011"/>
            <a:ext cx="4572000" cy="3258561"/>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38" name="Straight Connector 37">
            <a:extLst>
              <a:ext uri="{FF2B5EF4-FFF2-40B4-BE49-F238E27FC236}">
                <a16:creationId xmlns:a16="http://schemas.microsoft.com/office/drawing/2014/main" id="{30F04FBB-AC30-6748-9590-ECD40D7870AE}"/>
              </a:ext>
            </a:extLst>
          </p:cNvPr>
          <p:cNvCxnSpPr>
            <a:cxnSpLocks/>
          </p:cNvCxnSpPr>
          <p:nvPr/>
        </p:nvCxnSpPr>
        <p:spPr>
          <a:xfrm>
            <a:off x="5050455" y="2669628"/>
            <a:ext cx="2713527" cy="0"/>
          </a:xfrm>
          <a:prstGeom prst="line">
            <a:avLst/>
          </a:prstGeom>
          <a:ln w="19050" cap="rnd">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4F3506E-8F24-924F-98B0-694FA7AC6E44}"/>
              </a:ext>
            </a:extLst>
          </p:cNvPr>
          <p:cNvCxnSpPr>
            <a:cxnSpLocks/>
          </p:cNvCxnSpPr>
          <p:nvPr/>
        </p:nvCxnSpPr>
        <p:spPr>
          <a:xfrm>
            <a:off x="5050455" y="3375364"/>
            <a:ext cx="2419093" cy="0"/>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5B97A1E-1E96-5446-AF3E-77842DFF98FA}"/>
              </a:ext>
            </a:extLst>
          </p:cNvPr>
          <p:cNvSpPr/>
          <p:nvPr/>
        </p:nvSpPr>
        <p:spPr>
          <a:xfrm>
            <a:off x="1" y="1387011"/>
            <a:ext cx="4572000" cy="3258561"/>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5" name="Straight Connector 4">
            <a:extLst>
              <a:ext uri="{FF2B5EF4-FFF2-40B4-BE49-F238E27FC236}">
                <a16:creationId xmlns:a16="http://schemas.microsoft.com/office/drawing/2014/main" id="{EDB35712-7959-734B-BDFC-61C4063556CF}"/>
              </a:ext>
            </a:extLst>
          </p:cNvPr>
          <p:cNvCxnSpPr/>
          <p:nvPr/>
        </p:nvCxnSpPr>
        <p:spPr>
          <a:xfrm>
            <a:off x="431800" y="2669628"/>
            <a:ext cx="2311400" cy="0"/>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08532C-244C-704D-8CD7-CD5EFACDF529}"/>
              </a:ext>
            </a:extLst>
          </p:cNvPr>
          <p:cNvCxnSpPr>
            <a:cxnSpLocks/>
          </p:cNvCxnSpPr>
          <p:nvPr/>
        </p:nvCxnSpPr>
        <p:spPr>
          <a:xfrm>
            <a:off x="431800" y="3867807"/>
            <a:ext cx="2742324" cy="0"/>
          </a:xfrm>
          <a:prstGeom prst="line">
            <a:avLst/>
          </a:prstGeom>
          <a:ln w="19050" cap="rnd">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The main point</a:t>
            </a:r>
          </a:p>
        </p:txBody>
      </p:sp>
      <p:grpSp>
        <p:nvGrpSpPr>
          <p:cNvPr id="3" name="Group 2">
            <a:extLst>
              <a:ext uri="{FF2B5EF4-FFF2-40B4-BE49-F238E27FC236}">
                <a16:creationId xmlns:a16="http://schemas.microsoft.com/office/drawing/2014/main" id="{BB223434-FC2F-9149-ADFC-D6A32FC4CF13}"/>
              </a:ext>
            </a:extLst>
          </p:cNvPr>
          <p:cNvGrpSpPr/>
          <p:nvPr/>
        </p:nvGrpSpPr>
        <p:grpSpPr>
          <a:xfrm rot="10800000">
            <a:off x="2405675" y="2507678"/>
            <a:ext cx="1766931" cy="1842643"/>
            <a:chOff x="1007800" y="2132648"/>
            <a:chExt cx="4350428" cy="4536842"/>
          </a:xfrm>
        </p:grpSpPr>
        <p:sp>
          <p:nvSpPr>
            <p:cNvPr id="19" name="Freeform 18">
              <a:extLst>
                <a:ext uri="{FF2B5EF4-FFF2-40B4-BE49-F238E27FC236}">
                  <a16:creationId xmlns:a16="http://schemas.microsoft.com/office/drawing/2014/main" id="{B738D354-3D9D-8545-AE5F-7B86BC70D956}"/>
                </a:ext>
              </a:extLst>
            </p:cNvPr>
            <p:cNvSpPr/>
            <p:nvPr/>
          </p:nvSpPr>
          <p:spPr>
            <a:xfrm>
              <a:off x="1007800" y="3644648"/>
              <a:ext cx="4350428" cy="3024842"/>
            </a:xfrm>
            <a:custGeom>
              <a:avLst/>
              <a:gdLst>
                <a:gd name="connsiteX0" fmla="*/ 1450277 w 4350428"/>
                <a:gd name="connsiteY0" fmla="*/ 0 h 3024842"/>
                <a:gd name="connsiteX1" fmla="*/ 2900150 w 4350428"/>
                <a:gd name="connsiteY1" fmla="*/ 0 h 3024842"/>
                <a:gd name="connsiteX2" fmla="*/ 3625491 w 4350428"/>
                <a:gd name="connsiteY2" fmla="*/ 1512841 h 3024842"/>
                <a:gd name="connsiteX3" fmla="*/ 3619333 w 4350428"/>
                <a:gd name="connsiteY3" fmla="*/ 1512841 h 3024842"/>
                <a:gd name="connsiteX4" fmla="*/ 4350428 w 4350428"/>
                <a:gd name="connsiteY4" fmla="*/ 3024842 h 3024842"/>
                <a:gd name="connsiteX5" fmla="*/ 0 w 4350428"/>
                <a:gd name="connsiteY5" fmla="*/ 3024842 h 3024842"/>
                <a:gd name="connsiteX6" fmla="*/ 746711 w 4350428"/>
                <a:gd name="connsiteY6" fmla="*/ 1463856 h 3024842"/>
                <a:gd name="connsiteX7" fmla="*/ 748423 w 4350428"/>
                <a:gd name="connsiteY7" fmla="*/ 1463860 h 3024842"/>
                <a:gd name="connsiteX0" fmla="*/ 1450277 w 4350428"/>
                <a:gd name="connsiteY0" fmla="*/ 0 h 3024842"/>
                <a:gd name="connsiteX1" fmla="*/ 2900150 w 4350428"/>
                <a:gd name="connsiteY1" fmla="*/ 0 h 3024842"/>
                <a:gd name="connsiteX2" fmla="*/ 3625491 w 4350428"/>
                <a:gd name="connsiteY2" fmla="*/ 1512841 h 3024842"/>
                <a:gd name="connsiteX3" fmla="*/ 3619333 w 4350428"/>
                <a:gd name="connsiteY3" fmla="*/ 1512841 h 3024842"/>
                <a:gd name="connsiteX4" fmla="*/ 4350428 w 4350428"/>
                <a:gd name="connsiteY4" fmla="*/ 3024842 h 3024842"/>
                <a:gd name="connsiteX5" fmla="*/ 0 w 4350428"/>
                <a:gd name="connsiteY5" fmla="*/ 3024842 h 3024842"/>
                <a:gd name="connsiteX6" fmla="*/ 746711 w 4350428"/>
                <a:gd name="connsiteY6" fmla="*/ 1463856 h 3024842"/>
                <a:gd name="connsiteX7" fmla="*/ 1450277 w 4350428"/>
                <a:gd name="connsiteY7" fmla="*/ 0 h 3024842"/>
                <a:gd name="connsiteX0" fmla="*/ 1450277 w 4350428"/>
                <a:gd name="connsiteY0" fmla="*/ 0 h 3024842"/>
                <a:gd name="connsiteX1" fmla="*/ 2900150 w 4350428"/>
                <a:gd name="connsiteY1" fmla="*/ 0 h 3024842"/>
                <a:gd name="connsiteX2" fmla="*/ 3625491 w 4350428"/>
                <a:gd name="connsiteY2" fmla="*/ 1512841 h 3024842"/>
                <a:gd name="connsiteX3" fmla="*/ 3619333 w 4350428"/>
                <a:gd name="connsiteY3" fmla="*/ 1512841 h 3024842"/>
                <a:gd name="connsiteX4" fmla="*/ 4350428 w 4350428"/>
                <a:gd name="connsiteY4" fmla="*/ 3024842 h 3024842"/>
                <a:gd name="connsiteX5" fmla="*/ 0 w 4350428"/>
                <a:gd name="connsiteY5" fmla="*/ 3024842 h 3024842"/>
                <a:gd name="connsiteX6" fmla="*/ 1450277 w 4350428"/>
                <a:gd name="connsiteY6" fmla="*/ 0 h 3024842"/>
                <a:gd name="connsiteX0" fmla="*/ 1450277 w 4350428"/>
                <a:gd name="connsiteY0" fmla="*/ 0 h 3024842"/>
                <a:gd name="connsiteX1" fmla="*/ 2900150 w 4350428"/>
                <a:gd name="connsiteY1" fmla="*/ 0 h 3024842"/>
                <a:gd name="connsiteX2" fmla="*/ 3625491 w 4350428"/>
                <a:gd name="connsiteY2" fmla="*/ 1512841 h 3024842"/>
                <a:gd name="connsiteX3" fmla="*/ 4350428 w 4350428"/>
                <a:gd name="connsiteY3" fmla="*/ 3024842 h 3024842"/>
                <a:gd name="connsiteX4" fmla="*/ 0 w 4350428"/>
                <a:gd name="connsiteY4" fmla="*/ 3024842 h 3024842"/>
                <a:gd name="connsiteX5" fmla="*/ 1450277 w 4350428"/>
                <a:gd name="connsiteY5" fmla="*/ 0 h 3024842"/>
                <a:gd name="connsiteX0" fmla="*/ 1450277 w 4350428"/>
                <a:gd name="connsiteY0" fmla="*/ 0 h 3024842"/>
                <a:gd name="connsiteX1" fmla="*/ 2900150 w 4350428"/>
                <a:gd name="connsiteY1" fmla="*/ 0 h 3024842"/>
                <a:gd name="connsiteX2" fmla="*/ 4350428 w 4350428"/>
                <a:gd name="connsiteY2" fmla="*/ 3024842 h 3024842"/>
                <a:gd name="connsiteX3" fmla="*/ 0 w 4350428"/>
                <a:gd name="connsiteY3" fmla="*/ 3024842 h 3024842"/>
                <a:gd name="connsiteX4" fmla="*/ 1450277 w 4350428"/>
                <a:gd name="connsiteY4" fmla="*/ 0 h 3024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428" h="3024842">
                  <a:moveTo>
                    <a:pt x="1450277" y="0"/>
                  </a:moveTo>
                  <a:lnTo>
                    <a:pt x="2900150" y="0"/>
                  </a:lnTo>
                  <a:lnTo>
                    <a:pt x="4350428" y="3024842"/>
                  </a:lnTo>
                  <a:lnTo>
                    <a:pt x="0" y="3024842"/>
                  </a:lnTo>
                  <a:lnTo>
                    <a:pt x="1450277" y="0"/>
                  </a:lnTo>
                  <a:close/>
                </a:path>
              </a:pathLst>
            </a:custGeom>
            <a:solidFill>
              <a:srgbClr val="B7C7D9"/>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4" name="Freeform 13">
              <a:extLst>
                <a:ext uri="{FF2B5EF4-FFF2-40B4-BE49-F238E27FC236}">
                  <a16:creationId xmlns:a16="http://schemas.microsoft.com/office/drawing/2014/main" id="{38068C1E-ECA7-4344-AFE3-FCADC77DD00F}"/>
                </a:ext>
              </a:extLst>
            </p:cNvPr>
            <p:cNvSpPr/>
            <p:nvPr/>
          </p:nvSpPr>
          <p:spPr>
            <a:xfrm>
              <a:off x="2458076" y="2132648"/>
              <a:ext cx="1449875" cy="1512000"/>
            </a:xfrm>
            <a:custGeom>
              <a:avLst/>
              <a:gdLst>
                <a:gd name="connsiteX0" fmla="*/ 357817 w 715634"/>
                <a:gd name="connsiteY0" fmla="*/ 0 h 1512000"/>
                <a:gd name="connsiteX1" fmla="*/ 715634 w 715634"/>
                <a:gd name="connsiteY1" fmla="*/ 1512000 h 1512000"/>
                <a:gd name="connsiteX2" fmla="*/ 0 w 715634"/>
                <a:gd name="connsiteY2" fmla="*/ 1512000 h 1512000"/>
                <a:gd name="connsiteX3" fmla="*/ 357817 w 715634"/>
                <a:gd name="connsiteY3" fmla="*/ 0 h 1512000"/>
              </a:gdLst>
              <a:ahLst/>
              <a:cxnLst>
                <a:cxn ang="0">
                  <a:pos x="connsiteX0" y="connsiteY0"/>
                </a:cxn>
                <a:cxn ang="0">
                  <a:pos x="connsiteX1" y="connsiteY1"/>
                </a:cxn>
                <a:cxn ang="0">
                  <a:pos x="connsiteX2" y="connsiteY2"/>
                </a:cxn>
                <a:cxn ang="0">
                  <a:pos x="connsiteX3" y="connsiteY3"/>
                </a:cxn>
              </a:cxnLst>
              <a:rect l="l" t="t" r="r" b="b"/>
              <a:pathLst>
                <a:path w="715634" h="1512000">
                  <a:moveTo>
                    <a:pt x="357817" y="0"/>
                  </a:moveTo>
                  <a:lnTo>
                    <a:pt x="715634" y="1512000"/>
                  </a:lnTo>
                  <a:lnTo>
                    <a:pt x="0" y="1512000"/>
                  </a:lnTo>
                  <a:lnTo>
                    <a:pt x="357817" y="0"/>
                  </a:lnTo>
                  <a:close/>
                </a:path>
              </a:pathLst>
            </a:cu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grpSp>
      <p:sp>
        <p:nvSpPr>
          <p:cNvPr id="23" name="TextBox 22">
            <a:extLst>
              <a:ext uri="{FF2B5EF4-FFF2-40B4-BE49-F238E27FC236}">
                <a16:creationId xmlns:a16="http://schemas.microsoft.com/office/drawing/2014/main" id="{CA0BD90C-FE71-7A44-AE69-11E236F5921C}"/>
              </a:ext>
            </a:extLst>
          </p:cNvPr>
          <p:cNvSpPr txBox="1"/>
          <p:nvPr/>
        </p:nvSpPr>
        <p:spPr>
          <a:xfrm>
            <a:off x="0" y="1741179"/>
            <a:ext cx="4571999" cy="246221"/>
          </a:xfrm>
          <a:prstGeom prst="rect">
            <a:avLst/>
          </a:prstGeom>
          <a:noFill/>
        </p:spPr>
        <p:txBody>
          <a:bodyPr wrap="square" lIns="0" tIns="0" rIns="0" bIns="0" rtlCol="0">
            <a:spAutoFit/>
          </a:bodyPr>
          <a:lstStyle/>
          <a:p>
            <a:pPr algn="ctr"/>
            <a:r>
              <a:rPr lang="en-GB" sz="1600" b="1" dirty="0" err="1">
                <a:solidFill>
                  <a:schemeClr val="tx1"/>
                </a:solidFill>
              </a:rPr>
              <a:t>Experts talk like this</a:t>
            </a:r>
            <a:endParaRPr lang="en-GB" sz="1200" b="1" dirty="0" err="1">
              <a:solidFill>
                <a:srgbClr val="3D6C9D"/>
              </a:solidFill>
            </a:endParaRPr>
          </a:p>
        </p:txBody>
      </p:sp>
      <p:sp>
        <p:nvSpPr>
          <p:cNvPr id="25" name="TextBox 24">
            <a:extLst>
              <a:ext uri="{FF2B5EF4-FFF2-40B4-BE49-F238E27FC236}">
                <a16:creationId xmlns:a16="http://schemas.microsoft.com/office/drawing/2014/main" id="{C70A52F0-2C87-0C44-AB93-E5BBFF2D6766}"/>
              </a:ext>
            </a:extLst>
          </p:cNvPr>
          <p:cNvSpPr txBox="1"/>
          <p:nvPr/>
        </p:nvSpPr>
        <p:spPr>
          <a:xfrm>
            <a:off x="4571995" y="1741179"/>
            <a:ext cx="4572001" cy="246221"/>
          </a:xfrm>
          <a:prstGeom prst="rect">
            <a:avLst/>
          </a:prstGeom>
          <a:noFill/>
        </p:spPr>
        <p:txBody>
          <a:bodyPr wrap="square" lIns="0" tIns="0" rIns="0" bIns="0" rtlCol="0">
            <a:spAutoFit/>
          </a:bodyPr>
          <a:lstStyle/>
          <a:p>
            <a:pPr algn="ctr"/>
            <a:r>
              <a:rPr lang="en-GB" sz="1600" b="1" dirty="0" err="1">
                <a:solidFill>
                  <a:schemeClr val="tx1"/>
                </a:solidFill>
              </a:rPr>
              <a:t>People listen like this</a:t>
            </a:r>
            <a:endParaRPr lang="en-GB" sz="1200" b="1" dirty="0" err="1">
              <a:solidFill>
                <a:srgbClr val="3D6C9D"/>
              </a:solidFill>
            </a:endParaRPr>
          </a:p>
        </p:txBody>
      </p:sp>
      <p:sp>
        <p:nvSpPr>
          <p:cNvPr id="26" name="TextBox 25">
            <a:extLst>
              <a:ext uri="{FF2B5EF4-FFF2-40B4-BE49-F238E27FC236}">
                <a16:creationId xmlns:a16="http://schemas.microsoft.com/office/drawing/2014/main" id="{6DF0334F-E1AF-7248-BD73-3D8688E37F9E}"/>
              </a:ext>
            </a:extLst>
          </p:cNvPr>
          <p:cNvSpPr txBox="1"/>
          <p:nvPr/>
        </p:nvSpPr>
        <p:spPr>
          <a:xfrm>
            <a:off x="431801" y="2752618"/>
            <a:ext cx="1460062" cy="738664"/>
          </a:xfrm>
          <a:prstGeom prst="rect">
            <a:avLst/>
          </a:prstGeom>
          <a:noFill/>
        </p:spPr>
        <p:txBody>
          <a:bodyPr wrap="square" lIns="0" tIns="0" rIns="0" bIns="0" rtlCol="0">
            <a:spAutoFit/>
          </a:bodyPr>
          <a:lstStyle/>
          <a:p>
            <a:r>
              <a:rPr lang="en-GB" sz="1600" dirty="0" err="1">
                <a:solidFill>
                  <a:srgbClr val="3D6C9D"/>
                </a:solidFill>
              </a:rPr>
              <a:t>Long, complete, logical explanation</a:t>
            </a:r>
            <a:endParaRPr lang="en-GB" sz="1200" dirty="0" err="1">
              <a:solidFill>
                <a:srgbClr val="3D6C9D"/>
              </a:solidFill>
            </a:endParaRPr>
          </a:p>
        </p:txBody>
      </p:sp>
      <p:sp>
        <p:nvSpPr>
          <p:cNvPr id="32" name="TextBox 31">
            <a:extLst>
              <a:ext uri="{FF2B5EF4-FFF2-40B4-BE49-F238E27FC236}">
                <a16:creationId xmlns:a16="http://schemas.microsoft.com/office/drawing/2014/main" id="{642A82DE-91ED-844E-80DB-5E806DFA9C6B}"/>
              </a:ext>
            </a:extLst>
          </p:cNvPr>
          <p:cNvSpPr txBox="1"/>
          <p:nvPr/>
        </p:nvSpPr>
        <p:spPr>
          <a:xfrm>
            <a:off x="431801" y="3950797"/>
            <a:ext cx="1460062" cy="246221"/>
          </a:xfrm>
          <a:prstGeom prst="rect">
            <a:avLst/>
          </a:prstGeom>
          <a:noFill/>
        </p:spPr>
        <p:txBody>
          <a:bodyPr wrap="square" lIns="0" tIns="0" rIns="0" bIns="0" rtlCol="0">
            <a:spAutoFit/>
          </a:bodyPr>
          <a:lstStyle/>
          <a:p>
            <a:r>
              <a:rPr lang="en-GB" sz="1600" dirty="0" err="1">
                <a:solidFill>
                  <a:srgbClr val="ED7D31"/>
                </a:solidFill>
              </a:rPr>
              <a:t>Main point</a:t>
            </a:r>
            <a:endParaRPr lang="en-GB" sz="1200" dirty="0" err="1">
              <a:solidFill>
                <a:srgbClr val="ED7D31"/>
              </a:solidFill>
            </a:endParaRPr>
          </a:p>
        </p:txBody>
      </p:sp>
      <p:grpSp>
        <p:nvGrpSpPr>
          <p:cNvPr id="35" name="Group 34">
            <a:extLst>
              <a:ext uri="{FF2B5EF4-FFF2-40B4-BE49-F238E27FC236}">
                <a16:creationId xmlns:a16="http://schemas.microsoft.com/office/drawing/2014/main" id="{1DE54047-8E0E-C643-B825-D8D320984C50}"/>
              </a:ext>
            </a:extLst>
          </p:cNvPr>
          <p:cNvGrpSpPr/>
          <p:nvPr/>
        </p:nvGrpSpPr>
        <p:grpSpPr>
          <a:xfrm>
            <a:off x="6880517" y="2495212"/>
            <a:ext cx="1766931" cy="1842643"/>
            <a:chOff x="1007800" y="2132648"/>
            <a:chExt cx="4350428" cy="4536842"/>
          </a:xfrm>
        </p:grpSpPr>
        <p:sp>
          <p:nvSpPr>
            <p:cNvPr id="37" name="Freeform 36">
              <a:extLst>
                <a:ext uri="{FF2B5EF4-FFF2-40B4-BE49-F238E27FC236}">
                  <a16:creationId xmlns:a16="http://schemas.microsoft.com/office/drawing/2014/main" id="{B00CF22F-ED2C-5B4A-98ED-228C474476D1}"/>
                </a:ext>
              </a:extLst>
            </p:cNvPr>
            <p:cNvSpPr/>
            <p:nvPr/>
          </p:nvSpPr>
          <p:spPr>
            <a:xfrm>
              <a:off x="2458076" y="2132648"/>
              <a:ext cx="1449875" cy="1512000"/>
            </a:xfrm>
            <a:custGeom>
              <a:avLst/>
              <a:gdLst>
                <a:gd name="connsiteX0" fmla="*/ 357817 w 715634"/>
                <a:gd name="connsiteY0" fmla="*/ 0 h 1512000"/>
                <a:gd name="connsiteX1" fmla="*/ 715634 w 715634"/>
                <a:gd name="connsiteY1" fmla="*/ 1512000 h 1512000"/>
                <a:gd name="connsiteX2" fmla="*/ 0 w 715634"/>
                <a:gd name="connsiteY2" fmla="*/ 1512000 h 1512000"/>
                <a:gd name="connsiteX3" fmla="*/ 357817 w 715634"/>
                <a:gd name="connsiteY3" fmla="*/ 0 h 1512000"/>
              </a:gdLst>
              <a:ahLst/>
              <a:cxnLst>
                <a:cxn ang="0">
                  <a:pos x="connsiteX0" y="connsiteY0"/>
                </a:cxn>
                <a:cxn ang="0">
                  <a:pos x="connsiteX1" y="connsiteY1"/>
                </a:cxn>
                <a:cxn ang="0">
                  <a:pos x="connsiteX2" y="connsiteY2"/>
                </a:cxn>
                <a:cxn ang="0">
                  <a:pos x="connsiteX3" y="connsiteY3"/>
                </a:cxn>
              </a:cxnLst>
              <a:rect l="l" t="t" r="r" b="b"/>
              <a:pathLst>
                <a:path w="715634" h="1512000">
                  <a:moveTo>
                    <a:pt x="357817" y="0"/>
                  </a:moveTo>
                  <a:lnTo>
                    <a:pt x="715634" y="1512000"/>
                  </a:lnTo>
                  <a:lnTo>
                    <a:pt x="0" y="1512000"/>
                  </a:lnTo>
                  <a:lnTo>
                    <a:pt x="357817" y="0"/>
                  </a:lnTo>
                  <a:close/>
                </a:path>
              </a:pathLst>
            </a:cu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6" name="Freeform 35">
              <a:extLst>
                <a:ext uri="{FF2B5EF4-FFF2-40B4-BE49-F238E27FC236}">
                  <a16:creationId xmlns:a16="http://schemas.microsoft.com/office/drawing/2014/main" id="{42FDFBCD-BBB3-AD44-AF34-CC2615D71598}"/>
                </a:ext>
              </a:extLst>
            </p:cNvPr>
            <p:cNvSpPr/>
            <p:nvPr/>
          </p:nvSpPr>
          <p:spPr>
            <a:xfrm>
              <a:off x="1007800" y="3644648"/>
              <a:ext cx="4350428" cy="3024842"/>
            </a:xfrm>
            <a:custGeom>
              <a:avLst/>
              <a:gdLst>
                <a:gd name="connsiteX0" fmla="*/ 1450277 w 4350428"/>
                <a:gd name="connsiteY0" fmla="*/ 0 h 3024842"/>
                <a:gd name="connsiteX1" fmla="*/ 2900150 w 4350428"/>
                <a:gd name="connsiteY1" fmla="*/ 0 h 3024842"/>
                <a:gd name="connsiteX2" fmla="*/ 3625491 w 4350428"/>
                <a:gd name="connsiteY2" fmla="*/ 1512841 h 3024842"/>
                <a:gd name="connsiteX3" fmla="*/ 3619333 w 4350428"/>
                <a:gd name="connsiteY3" fmla="*/ 1512841 h 3024842"/>
                <a:gd name="connsiteX4" fmla="*/ 4350428 w 4350428"/>
                <a:gd name="connsiteY4" fmla="*/ 3024842 h 3024842"/>
                <a:gd name="connsiteX5" fmla="*/ 0 w 4350428"/>
                <a:gd name="connsiteY5" fmla="*/ 3024842 h 3024842"/>
                <a:gd name="connsiteX6" fmla="*/ 746711 w 4350428"/>
                <a:gd name="connsiteY6" fmla="*/ 1463856 h 3024842"/>
                <a:gd name="connsiteX7" fmla="*/ 748423 w 4350428"/>
                <a:gd name="connsiteY7" fmla="*/ 1463860 h 3024842"/>
                <a:gd name="connsiteX0" fmla="*/ 1450277 w 4350428"/>
                <a:gd name="connsiteY0" fmla="*/ 0 h 3024842"/>
                <a:gd name="connsiteX1" fmla="*/ 2900150 w 4350428"/>
                <a:gd name="connsiteY1" fmla="*/ 0 h 3024842"/>
                <a:gd name="connsiteX2" fmla="*/ 3625491 w 4350428"/>
                <a:gd name="connsiteY2" fmla="*/ 1512841 h 3024842"/>
                <a:gd name="connsiteX3" fmla="*/ 3619333 w 4350428"/>
                <a:gd name="connsiteY3" fmla="*/ 1512841 h 3024842"/>
                <a:gd name="connsiteX4" fmla="*/ 4350428 w 4350428"/>
                <a:gd name="connsiteY4" fmla="*/ 3024842 h 3024842"/>
                <a:gd name="connsiteX5" fmla="*/ 0 w 4350428"/>
                <a:gd name="connsiteY5" fmla="*/ 3024842 h 3024842"/>
                <a:gd name="connsiteX6" fmla="*/ 746711 w 4350428"/>
                <a:gd name="connsiteY6" fmla="*/ 1463856 h 3024842"/>
                <a:gd name="connsiteX7" fmla="*/ 1450277 w 4350428"/>
                <a:gd name="connsiteY7" fmla="*/ 0 h 3024842"/>
                <a:gd name="connsiteX0" fmla="*/ 1450277 w 4350428"/>
                <a:gd name="connsiteY0" fmla="*/ 0 h 3024842"/>
                <a:gd name="connsiteX1" fmla="*/ 2900150 w 4350428"/>
                <a:gd name="connsiteY1" fmla="*/ 0 h 3024842"/>
                <a:gd name="connsiteX2" fmla="*/ 3625491 w 4350428"/>
                <a:gd name="connsiteY2" fmla="*/ 1512841 h 3024842"/>
                <a:gd name="connsiteX3" fmla="*/ 3619333 w 4350428"/>
                <a:gd name="connsiteY3" fmla="*/ 1512841 h 3024842"/>
                <a:gd name="connsiteX4" fmla="*/ 4350428 w 4350428"/>
                <a:gd name="connsiteY4" fmla="*/ 3024842 h 3024842"/>
                <a:gd name="connsiteX5" fmla="*/ 0 w 4350428"/>
                <a:gd name="connsiteY5" fmla="*/ 3024842 h 3024842"/>
                <a:gd name="connsiteX6" fmla="*/ 1450277 w 4350428"/>
                <a:gd name="connsiteY6" fmla="*/ 0 h 3024842"/>
                <a:gd name="connsiteX0" fmla="*/ 1450277 w 4350428"/>
                <a:gd name="connsiteY0" fmla="*/ 0 h 3024842"/>
                <a:gd name="connsiteX1" fmla="*/ 2900150 w 4350428"/>
                <a:gd name="connsiteY1" fmla="*/ 0 h 3024842"/>
                <a:gd name="connsiteX2" fmla="*/ 3625491 w 4350428"/>
                <a:gd name="connsiteY2" fmla="*/ 1512841 h 3024842"/>
                <a:gd name="connsiteX3" fmla="*/ 4350428 w 4350428"/>
                <a:gd name="connsiteY3" fmla="*/ 3024842 h 3024842"/>
                <a:gd name="connsiteX4" fmla="*/ 0 w 4350428"/>
                <a:gd name="connsiteY4" fmla="*/ 3024842 h 3024842"/>
                <a:gd name="connsiteX5" fmla="*/ 1450277 w 4350428"/>
                <a:gd name="connsiteY5" fmla="*/ 0 h 3024842"/>
                <a:gd name="connsiteX0" fmla="*/ 1450277 w 4350428"/>
                <a:gd name="connsiteY0" fmla="*/ 0 h 3024842"/>
                <a:gd name="connsiteX1" fmla="*/ 2900150 w 4350428"/>
                <a:gd name="connsiteY1" fmla="*/ 0 h 3024842"/>
                <a:gd name="connsiteX2" fmla="*/ 4350428 w 4350428"/>
                <a:gd name="connsiteY2" fmla="*/ 3024842 h 3024842"/>
                <a:gd name="connsiteX3" fmla="*/ 0 w 4350428"/>
                <a:gd name="connsiteY3" fmla="*/ 3024842 h 3024842"/>
                <a:gd name="connsiteX4" fmla="*/ 1450277 w 4350428"/>
                <a:gd name="connsiteY4" fmla="*/ 0 h 3024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428" h="3024842">
                  <a:moveTo>
                    <a:pt x="1450277" y="0"/>
                  </a:moveTo>
                  <a:lnTo>
                    <a:pt x="2900150" y="0"/>
                  </a:lnTo>
                  <a:lnTo>
                    <a:pt x="4350428" y="3024842"/>
                  </a:lnTo>
                  <a:lnTo>
                    <a:pt x="0" y="3024842"/>
                  </a:lnTo>
                  <a:lnTo>
                    <a:pt x="1450277" y="0"/>
                  </a:lnTo>
                  <a:close/>
                </a:path>
              </a:pathLst>
            </a:custGeom>
            <a:solidFill>
              <a:srgbClr val="B7C7D9"/>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grpSp>
      <p:sp>
        <p:nvSpPr>
          <p:cNvPr id="40" name="TextBox 39">
            <a:extLst>
              <a:ext uri="{FF2B5EF4-FFF2-40B4-BE49-F238E27FC236}">
                <a16:creationId xmlns:a16="http://schemas.microsoft.com/office/drawing/2014/main" id="{16D610FC-1ADC-324F-A443-36118EB92C37}"/>
              </a:ext>
            </a:extLst>
          </p:cNvPr>
          <p:cNvSpPr txBox="1"/>
          <p:nvPr/>
        </p:nvSpPr>
        <p:spPr>
          <a:xfrm>
            <a:off x="5050456" y="2752618"/>
            <a:ext cx="1460062" cy="246221"/>
          </a:xfrm>
          <a:prstGeom prst="rect">
            <a:avLst/>
          </a:prstGeom>
          <a:noFill/>
        </p:spPr>
        <p:txBody>
          <a:bodyPr wrap="square" lIns="0" tIns="0" rIns="0" bIns="0" rtlCol="0">
            <a:spAutoFit/>
          </a:bodyPr>
          <a:lstStyle/>
          <a:p>
            <a:r>
              <a:rPr lang="en-GB" sz="1600" dirty="0" err="1">
                <a:solidFill>
                  <a:srgbClr val="ED7D31"/>
                </a:solidFill>
              </a:rPr>
              <a:t>Main point</a:t>
            </a:r>
            <a:endParaRPr lang="en-GB" sz="1200" dirty="0" err="1">
              <a:solidFill>
                <a:srgbClr val="ED7D31"/>
              </a:solidFill>
            </a:endParaRPr>
          </a:p>
        </p:txBody>
      </p:sp>
      <p:sp>
        <p:nvSpPr>
          <p:cNvPr id="41" name="TextBox 40">
            <a:extLst>
              <a:ext uri="{FF2B5EF4-FFF2-40B4-BE49-F238E27FC236}">
                <a16:creationId xmlns:a16="http://schemas.microsoft.com/office/drawing/2014/main" id="{4FE548A5-1FFD-0D4F-9067-80DF9A223408}"/>
              </a:ext>
            </a:extLst>
          </p:cNvPr>
          <p:cNvSpPr txBox="1"/>
          <p:nvPr/>
        </p:nvSpPr>
        <p:spPr>
          <a:xfrm>
            <a:off x="5050456" y="3458354"/>
            <a:ext cx="1460062" cy="738664"/>
          </a:xfrm>
          <a:prstGeom prst="rect">
            <a:avLst/>
          </a:prstGeom>
          <a:noFill/>
        </p:spPr>
        <p:txBody>
          <a:bodyPr wrap="square" lIns="0" tIns="0" rIns="0" bIns="0" rtlCol="0">
            <a:spAutoFit/>
          </a:bodyPr>
          <a:lstStyle/>
          <a:p>
            <a:r>
              <a:rPr lang="en-GB" sz="1600" dirty="0" err="1">
                <a:solidFill>
                  <a:srgbClr val="3D6C9D"/>
                </a:solidFill>
              </a:rPr>
              <a:t>Reasons or explanations come later</a:t>
            </a:r>
            <a:endParaRPr lang="en-GB" sz="1200" dirty="0" err="1">
              <a:solidFill>
                <a:srgbClr val="3D6C9D"/>
              </a:solidFill>
            </a:endParaRPr>
          </a:p>
        </p:txBody>
      </p:sp>
      <p:sp>
        <p:nvSpPr>
          <p:cNvPr id="44" name="Rounded Rectangle 43">
            <a:extLst>
              <a:ext uri="{FF2B5EF4-FFF2-40B4-BE49-F238E27FC236}">
                <a16:creationId xmlns:a16="http://schemas.microsoft.com/office/drawing/2014/main" id="{4F175866-20BE-F340-B074-C0184D0F96A7}"/>
              </a:ext>
            </a:extLst>
          </p:cNvPr>
          <p:cNvSpPr/>
          <p:nvPr/>
        </p:nvSpPr>
        <p:spPr>
          <a:xfrm>
            <a:off x="857341" y="5147353"/>
            <a:ext cx="7818348" cy="1234397"/>
          </a:xfrm>
          <a:prstGeom prst="roundRect">
            <a:avLst>
              <a:gd name="adj" fmla="val 9176"/>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Google Shape;140;p4">
            <a:extLst>
              <a:ext uri="{FF2B5EF4-FFF2-40B4-BE49-F238E27FC236}">
                <a16:creationId xmlns:a16="http://schemas.microsoft.com/office/drawing/2014/main" id="{A5889683-952A-9042-B373-6E0077086369}"/>
              </a:ext>
            </a:extLst>
          </p:cNvPr>
          <p:cNvSpPr>
            <a:spLocks noChangeAspect="1"/>
          </p:cNvSpPr>
          <p:nvPr/>
        </p:nvSpPr>
        <p:spPr>
          <a:xfrm>
            <a:off x="429701" y="535595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a:extLst>
              <a:ext uri="{FF2B5EF4-FFF2-40B4-BE49-F238E27FC236}">
                <a16:creationId xmlns:a16="http://schemas.microsoft.com/office/drawing/2014/main" id="{DA58ED0D-3DE6-C54E-BB37-EB8CDC267E73}"/>
              </a:ext>
            </a:extLst>
          </p:cNvPr>
          <p:cNvSpPr txBox="1"/>
          <p:nvPr/>
        </p:nvSpPr>
        <p:spPr>
          <a:xfrm>
            <a:off x="1566661" y="5395219"/>
            <a:ext cx="6491755" cy="738664"/>
          </a:xfrm>
          <a:prstGeom prst="rect">
            <a:avLst/>
          </a:prstGeom>
          <a:noFill/>
        </p:spPr>
        <p:txBody>
          <a:bodyPr wrap="square" lIns="0" tIns="0" rIns="0" bIns="0" rtlCol="0">
            <a:spAutoFit/>
          </a:bodyPr>
          <a:lstStyle/>
          <a:p>
            <a:pPr>
              <a:spcAft>
                <a:spcPts val="800"/>
              </a:spcAft>
              <a:buClr>
                <a:schemeClr val="tx1"/>
              </a:buClr>
            </a:pPr>
            <a:r>
              <a:rPr lang="en-GB" sz="1600" b="1" dirty="0">
                <a:solidFill>
                  <a:schemeClr val="bg1"/>
                </a:solidFill>
              </a:rPr>
              <a:t>Start with the conclusions and end with the explanations: highlight or underscore the main point. Help listeners or viewers remember the message.</a:t>
            </a:r>
          </a:p>
        </p:txBody>
      </p:sp>
      <p:sp>
        <p:nvSpPr>
          <p:cNvPr id="48" name="Graphic 9">
            <a:extLst>
              <a:ext uri="{FF2B5EF4-FFF2-40B4-BE49-F238E27FC236}">
                <a16:creationId xmlns:a16="http://schemas.microsoft.com/office/drawing/2014/main" id="{C2A4D48D-930C-4743-A68E-3065923F8F19}"/>
              </a:ext>
            </a:extLst>
          </p:cNvPr>
          <p:cNvSpPr>
            <a:spLocks noChangeAspect="1"/>
          </p:cNvSpPr>
          <p:nvPr/>
        </p:nvSpPr>
        <p:spPr>
          <a:xfrm>
            <a:off x="702661" y="5571955"/>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535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Daily challenge:</a:t>
            </a:r>
          </a:p>
          <a:p>
            <a:r>
              <a:rPr lang="en-GB" sz="3200" b="1" spc="-50" dirty="0" err="1">
                <a:solidFill>
                  <a:srgbClr val="3D6C9D"/>
                </a:solidFill>
                <a:latin typeface="Arial Black" panose="020B0604020202020204" pitchFamily="34" charset="0"/>
                <a:cs typeface="Arial Black" panose="020B0604020202020204" pitchFamily="34" charset="0"/>
              </a:rPr>
              <a:t>ELIMINATE JARGON</a:t>
            </a:r>
          </a:p>
        </p:txBody>
      </p:sp>
      <p:sp>
        <p:nvSpPr>
          <p:cNvPr id="45" name="Rounded Rectangle 44">
            <a:extLst>
              <a:ext uri="{FF2B5EF4-FFF2-40B4-BE49-F238E27FC236}">
                <a16:creationId xmlns:a16="http://schemas.microsoft.com/office/drawing/2014/main" id="{CB59B9CC-68C0-074A-B04B-4511FC0BAD40}"/>
              </a:ext>
            </a:extLst>
          </p:cNvPr>
          <p:cNvSpPr/>
          <p:nvPr/>
        </p:nvSpPr>
        <p:spPr>
          <a:xfrm>
            <a:off x="860417" y="2440789"/>
            <a:ext cx="3579303" cy="1427017"/>
          </a:xfrm>
          <a:prstGeom prst="roundRect">
            <a:avLst>
              <a:gd name="adj" fmla="val 982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7" name="TextBox 46">
            <a:extLst>
              <a:ext uri="{FF2B5EF4-FFF2-40B4-BE49-F238E27FC236}">
                <a16:creationId xmlns:a16="http://schemas.microsoft.com/office/drawing/2014/main" id="{BFAD296E-8998-1E49-9EAE-32B47D93155E}"/>
              </a:ext>
            </a:extLst>
          </p:cNvPr>
          <p:cNvSpPr txBox="1"/>
          <p:nvPr/>
        </p:nvSpPr>
        <p:spPr>
          <a:xfrm>
            <a:off x="1436512" y="2784965"/>
            <a:ext cx="2822492" cy="738664"/>
          </a:xfrm>
          <a:prstGeom prst="rect">
            <a:avLst/>
          </a:prstGeom>
          <a:noFill/>
        </p:spPr>
        <p:txBody>
          <a:bodyPr wrap="square" lIns="0" tIns="0" rIns="0" bIns="0" rtlCol="0">
            <a:spAutoFit/>
          </a:bodyPr>
          <a:lstStyle/>
          <a:p>
            <a:r>
              <a:rPr lang="en-GB" sz="1600" dirty="0" err="1">
                <a:solidFill>
                  <a:schemeClr val="tx1"/>
                </a:solidFill>
              </a:rPr>
              <a:t>Jargon makes it harder to understand and believe your message.</a:t>
            </a:r>
          </a:p>
        </p:txBody>
      </p:sp>
      <p:sp>
        <p:nvSpPr>
          <p:cNvPr id="48" name="Google Shape;140;p4">
            <a:extLst>
              <a:ext uri="{FF2B5EF4-FFF2-40B4-BE49-F238E27FC236}">
                <a16:creationId xmlns:a16="http://schemas.microsoft.com/office/drawing/2014/main" id="{B391EBD2-BB5A-2A4B-9A62-EF9843110133}"/>
              </a:ext>
            </a:extLst>
          </p:cNvPr>
          <p:cNvSpPr>
            <a:spLocks noChangeAspect="1"/>
          </p:cNvSpPr>
          <p:nvPr/>
        </p:nvSpPr>
        <p:spPr>
          <a:xfrm>
            <a:off x="429701" y="27222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Rounded Rectangle 50">
            <a:extLst>
              <a:ext uri="{FF2B5EF4-FFF2-40B4-BE49-F238E27FC236}">
                <a16:creationId xmlns:a16="http://schemas.microsoft.com/office/drawing/2014/main" id="{E52A9F85-1D64-1941-9F0F-477D64EFC068}"/>
              </a:ext>
            </a:extLst>
          </p:cNvPr>
          <p:cNvSpPr/>
          <p:nvPr/>
        </p:nvSpPr>
        <p:spPr>
          <a:xfrm>
            <a:off x="5096385" y="2440789"/>
            <a:ext cx="3579303" cy="1427017"/>
          </a:xfrm>
          <a:prstGeom prst="roundRect">
            <a:avLst>
              <a:gd name="adj" fmla="val 11297"/>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3" name="TextBox 52">
            <a:extLst>
              <a:ext uri="{FF2B5EF4-FFF2-40B4-BE49-F238E27FC236}">
                <a16:creationId xmlns:a16="http://schemas.microsoft.com/office/drawing/2014/main" id="{1E1DEBF1-4880-4446-BDAE-ADBCC2F58865}"/>
              </a:ext>
            </a:extLst>
          </p:cNvPr>
          <p:cNvSpPr txBox="1"/>
          <p:nvPr/>
        </p:nvSpPr>
        <p:spPr>
          <a:xfrm>
            <a:off x="5672480" y="2784965"/>
            <a:ext cx="2714775" cy="738664"/>
          </a:xfrm>
          <a:prstGeom prst="rect">
            <a:avLst/>
          </a:prstGeom>
          <a:noFill/>
        </p:spPr>
        <p:txBody>
          <a:bodyPr wrap="square" lIns="0" tIns="0" rIns="0" bIns="0" rtlCol="0">
            <a:spAutoFit/>
          </a:bodyPr>
          <a:lstStyle/>
          <a:p>
            <a:r>
              <a:rPr lang="en-GB" sz="1600" b="1" dirty="0" err="1">
                <a:solidFill>
                  <a:schemeClr val="tx1"/>
                </a:solidFill>
              </a:rPr>
              <a:t>People tend to have more trust in information they can easily understand.</a:t>
            </a:r>
          </a:p>
        </p:txBody>
      </p:sp>
      <p:sp>
        <p:nvSpPr>
          <p:cNvPr id="54" name="Google Shape;140;p4">
            <a:extLst>
              <a:ext uri="{FF2B5EF4-FFF2-40B4-BE49-F238E27FC236}">
                <a16:creationId xmlns:a16="http://schemas.microsoft.com/office/drawing/2014/main" id="{DAB51108-8E95-5E46-9CAC-D6B5FC6C9B33}"/>
              </a:ext>
            </a:extLst>
          </p:cNvPr>
          <p:cNvSpPr>
            <a:spLocks noChangeAspect="1"/>
          </p:cNvSpPr>
          <p:nvPr/>
        </p:nvSpPr>
        <p:spPr>
          <a:xfrm>
            <a:off x="4665669" y="27222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Rounded Rectangle 56">
            <a:extLst>
              <a:ext uri="{FF2B5EF4-FFF2-40B4-BE49-F238E27FC236}">
                <a16:creationId xmlns:a16="http://schemas.microsoft.com/office/drawing/2014/main" id="{2B8B57E3-E912-5B49-8875-362A1EF41A50}"/>
              </a:ext>
            </a:extLst>
          </p:cNvPr>
          <p:cNvSpPr/>
          <p:nvPr/>
        </p:nvSpPr>
        <p:spPr>
          <a:xfrm>
            <a:off x="860417" y="4227547"/>
            <a:ext cx="3579303" cy="1427017"/>
          </a:xfrm>
          <a:prstGeom prst="roundRect">
            <a:avLst>
              <a:gd name="adj" fmla="val 982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8" name="TextBox 57">
            <a:extLst>
              <a:ext uri="{FF2B5EF4-FFF2-40B4-BE49-F238E27FC236}">
                <a16:creationId xmlns:a16="http://schemas.microsoft.com/office/drawing/2014/main" id="{F8D016C8-8749-054F-A18F-03B19B58DDC0}"/>
              </a:ext>
            </a:extLst>
          </p:cNvPr>
          <p:cNvSpPr txBox="1"/>
          <p:nvPr/>
        </p:nvSpPr>
        <p:spPr>
          <a:xfrm>
            <a:off x="1436512" y="4817945"/>
            <a:ext cx="2822492" cy="246221"/>
          </a:xfrm>
          <a:prstGeom prst="rect">
            <a:avLst/>
          </a:prstGeom>
          <a:noFill/>
        </p:spPr>
        <p:txBody>
          <a:bodyPr wrap="square" lIns="0" tIns="0" rIns="0" bIns="0" rtlCol="0">
            <a:spAutoFit/>
          </a:bodyPr>
          <a:lstStyle/>
          <a:p>
            <a:r>
              <a:rPr lang="en-GB" sz="1600" b="1" dirty="0" err="1">
                <a:solidFill>
                  <a:schemeClr val="tx1"/>
                </a:solidFill>
              </a:rPr>
              <a:t>Ideas should be clear.</a:t>
            </a:r>
          </a:p>
        </p:txBody>
      </p:sp>
      <p:sp>
        <p:nvSpPr>
          <p:cNvPr id="59" name="Google Shape;140;p4">
            <a:extLst>
              <a:ext uri="{FF2B5EF4-FFF2-40B4-BE49-F238E27FC236}">
                <a16:creationId xmlns:a16="http://schemas.microsoft.com/office/drawing/2014/main" id="{914BF9F2-BC88-D94B-916E-8515B6498B76}"/>
              </a:ext>
            </a:extLst>
          </p:cNvPr>
          <p:cNvSpPr>
            <a:spLocks noChangeAspect="1"/>
          </p:cNvSpPr>
          <p:nvPr/>
        </p:nvSpPr>
        <p:spPr>
          <a:xfrm>
            <a:off x="429701" y="450905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Rounded Rectangle 59">
            <a:extLst>
              <a:ext uri="{FF2B5EF4-FFF2-40B4-BE49-F238E27FC236}">
                <a16:creationId xmlns:a16="http://schemas.microsoft.com/office/drawing/2014/main" id="{B660033E-9B67-C549-927D-E61B27683B4A}"/>
              </a:ext>
            </a:extLst>
          </p:cNvPr>
          <p:cNvSpPr/>
          <p:nvPr/>
        </p:nvSpPr>
        <p:spPr>
          <a:xfrm>
            <a:off x="5096385" y="4227547"/>
            <a:ext cx="3579303" cy="1427017"/>
          </a:xfrm>
          <a:prstGeom prst="roundRect">
            <a:avLst>
              <a:gd name="adj" fmla="val 1129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1" name="TextBox 60">
            <a:extLst>
              <a:ext uri="{FF2B5EF4-FFF2-40B4-BE49-F238E27FC236}">
                <a16:creationId xmlns:a16="http://schemas.microsoft.com/office/drawing/2014/main" id="{7C88C24A-814E-0A4E-B9C9-CD60C1F236B8}"/>
              </a:ext>
            </a:extLst>
          </p:cNvPr>
          <p:cNvSpPr txBox="1"/>
          <p:nvPr/>
        </p:nvSpPr>
        <p:spPr>
          <a:xfrm>
            <a:off x="5672480" y="4571723"/>
            <a:ext cx="2714775" cy="738664"/>
          </a:xfrm>
          <a:prstGeom prst="rect">
            <a:avLst/>
          </a:prstGeom>
          <a:noFill/>
        </p:spPr>
        <p:txBody>
          <a:bodyPr wrap="square" lIns="0" tIns="0" rIns="0" bIns="0" rtlCol="0">
            <a:spAutoFit/>
          </a:bodyPr>
          <a:lstStyle/>
          <a:p>
            <a:r>
              <a:rPr lang="en-GB" sz="1600" dirty="0" err="1">
                <a:solidFill>
                  <a:schemeClr val="tx1"/>
                </a:solidFill>
              </a:rPr>
              <a:t>The language you use to communicate them should facilitate comprehension.</a:t>
            </a:r>
          </a:p>
        </p:txBody>
      </p:sp>
      <p:sp>
        <p:nvSpPr>
          <p:cNvPr id="62" name="Google Shape;140;p4">
            <a:extLst>
              <a:ext uri="{FF2B5EF4-FFF2-40B4-BE49-F238E27FC236}">
                <a16:creationId xmlns:a16="http://schemas.microsoft.com/office/drawing/2014/main" id="{9F7D015D-406F-F643-B56A-B14139519C97}"/>
              </a:ext>
            </a:extLst>
          </p:cNvPr>
          <p:cNvSpPr>
            <a:spLocks noChangeAspect="1"/>
          </p:cNvSpPr>
          <p:nvPr/>
        </p:nvSpPr>
        <p:spPr>
          <a:xfrm>
            <a:off x="4665669" y="450905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raphic 12">
            <a:extLst>
              <a:ext uri="{FF2B5EF4-FFF2-40B4-BE49-F238E27FC236}">
                <a16:creationId xmlns:a16="http://schemas.microsoft.com/office/drawing/2014/main" id="{FF7EDA94-DD02-544E-990F-5A16D4902954}"/>
              </a:ext>
            </a:extLst>
          </p:cNvPr>
          <p:cNvGrpSpPr>
            <a:grpSpLocks noChangeAspect="1"/>
          </p:cNvGrpSpPr>
          <p:nvPr/>
        </p:nvGrpSpPr>
        <p:grpSpPr>
          <a:xfrm>
            <a:off x="649076" y="2891787"/>
            <a:ext cx="425250" cy="504000"/>
            <a:chOff x="3028950" y="1600200"/>
            <a:chExt cx="3086100" cy="3657600"/>
          </a:xfrm>
          <a:solidFill>
            <a:schemeClr val="bg1"/>
          </a:solidFill>
        </p:grpSpPr>
        <p:sp>
          <p:nvSpPr>
            <p:cNvPr id="20" name="Freeform 19">
              <a:extLst>
                <a:ext uri="{FF2B5EF4-FFF2-40B4-BE49-F238E27FC236}">
                  <a16:creationId xmlns:a16="http://schemas.microsoft.com/office/drawing/2014/main" id="{9FA19340-DF63-794D-ADE0-5056A0B6F0F3}"/>
                </a:ext>
              </a:extLst>
            </p:cNvPr>
            <p:cNvSpPr/>
            <p:nvPr/>
          </p:nvSpPr>
          <p:spPr>
            <a:xfrm>
              <a:off x="4352962" y="1600200"/>
              <a:ext cx="439749" cy="643170"/>
            </a:xfrm>
            <a:custGeom>
              <a:avLst/>
              <a:gdLst>
                <a:gd name="connsiteX0" fmla="*/ 241585 w 439749"/>
                <a:gd name="connsiteY0" fmla="*/ 160 h 643170"/>
                <a:gd name="connsiteX1" fmla="*/ 278333 w 439749"/>
                <a:gd name="connsiteY1" fmla="*/ 12542 h 643170"/>
                <a:gd name="connsiteX2" fmla="*/ 438146 w 439749"/>
                <a:gd name="connsiteY2" fmla="*/ 211900 h 643170"/>
                <a:gd name="connsiteX3" fmla="*/ 331604 w 439749"/>
                <a:gd name="connsiteY3" fmla="*/ 433547 h 643170"/>
                <a:gd name="connsiteX4" fmla="*/ 275864 w 439749"/>
                <a:gd name="connsiteY4" fmla="*/ 538322 h 643170"/>
                <a:gd name="connsiteX5" fmla="*/ 271686 w 439749"/>
                <a:gd name="connsiteY5" fmla="*/ 591186 h 643170"/>
                <a:gd name="connsiteX6" fmla="*/ 199709 w 439749"/>
                <a:gd name="connsiteY6" fmla="*/ 643097 h 643170"/>
                <a:gd name="connsiteX7" fmla="*/ 134568 w 439749"/>
                <a:gd name="connsiteY7" fmla="*/ 578899 h 643170"/>
                <a:gd name="connsiteX8" fmla="*/ 253739 w 439749"/>
                <a:gd name="connsiteY8" fmla="*/ 314770 h 643170"/>
                <a:gd name="connsiteX9" fmla="*/ 296280 w 439749"/>
                <a:gd name="connsiteY9" fmla="*/ 223616 h 643170"/>
                <a:gd name="connsiteX10" fmla="*/ 233609 w 439749"/>
                <a:gd name="connsiteY10" fmla="*/ 148654 h 643170"/>
                <a:gd name="connsiteX11" fmla="*/ 136183 w 439749"/>
                <a:gd name="connsiteY11" fmla="*/ 173610 h 643170"/>
                <a:gd name="connsiteX12" fmla="*/ 98200 w 439749"/>
                <a:gd name="connsiteY12" fmla="*/ 205042 h 643170"/>
                <a:gd name="connsiteX13" fmla="*/ 15303 w 439749"/>
                <a:gd name="connsiteY13" fmla="*/ 183325 h 643170"/>
                <a:gd name="connsiteX14" fmla="*/ 16822 w 439749"/>
                <a:gd name="connsiteY14" fmla="*/ 94267 h 643170"/>
                <a:gd name="connsiteX15" fmla="*/ 163056 w 439749"/>
                <a:gd name="connsiteY15" fmla="*/ 540 h 64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749" h="643170">
                  <a:moveTo>
                    <a:pt x="241585" y="160"/>
                  </a:moveTo>
                  <a:cubicBezTo>
                    <a:pt x="253834" y="4255"/>
                    <a:pt x="266179" y="8065"/>
                    <a:pt x="278333" y="12542"/>
                  </a:cubicBezTo>
                  <a:cubicBezTo>
                    <a:pt x="371866" y="46546"/>
                    <a:pt x="427321" y="113697"/>
                    <a:pt x="438146" y="211900"/>
                  </a:cubicBezTo>
                  <a:cubicBezTo>
                    <a:pt x="448591" y="305817"/>
                    <a:pt x="411938" y="383350"/>
                    <a:pt x="331604" y="433547"/>
                  </a:cubicBezTo>
                  <a:cubicBezTo>
                    <a:pt x="289728" y="459645"/>
                    <a:pt x="271211" y="490697"/>
                    <a:pt x="275864" y="538322"/>
                  </a:cubicBezTo>
                  <a:cubicBezTo>
                    <a:pt x="277523" y="556053"/>
                    <a:pt x="276110" y="573938"/>
                    <a:pt x="271686" y="591186"/>
                  </a:cubicBezTo>
                  <a:cubicBezTo>
                    <a:pt x="263644" y="623862"/>
                    <a:pt x="233150" y="645855"/>
                    <a:pt x="199709" y="643097"/>
                  </a:cubicBezTo>
                  <a:cubicBezTo>
                    <a:pt x="165150" y="640814"/>
                    <a:pt x="137454" y="613518"/>
                    <a:pt x="134568" y="578899"/>
                  </a:cubicBezTo>
                  <a:cubicBezTo>
                    <a:pt x="124313" y="468313"/>
                    <a:pt x="147957" y="373539"/>
                    <a:pt x="253739" y="314770"/>
                  </a:cubicBezTo>
                  <a:cubicBezTo>
                    <a:pt x="287924" y="295720"/>
                    <a:pt x="301978" y="262192"/>
                    <a:pt x="296280" y="223616"/>
                  </a:cubicBezTo>
                  <a:cubicBezTo>
                    <a:pt x="292410" y="188221"/>
                    <a:pt x="267681" y="158643"/>
                    <a:pt x="233609" y="148654"/>
                  </a:cubicBezTo>
                  <a:cubicBezTo>
                    <a:pt x="195626" y="136176"/>
                    <a:pt x="164100" y="146368"/>
                    <a:pt x="136183" y="173610"/>
                  </a:cubicBezTo>
                  <a:cubicBezTo>
                    <a:pt x="125244" y="186021"/>
                    <a:pt x="112426" y="196628"/>
                    <a:pt x="98200" y="205042"/>
                  </a:cubicBezTo>
                  <a:cubicBezTo>
                    <a:pt x="68887" y="217923"/>
                    <a:pt x="34593" y="208939"/>
                    <a:pt x="15303" y="183325"/>
                  </a:cubicBezTo>
                  <a:cubicBezTo>
                    <a:pt x="-5303" y="156369"/>
                    <a:pt x="-5018" y="124365"/>
                    <a:pt x="16822" y="94267"/>
                  </a:cubicBezTo>
                  <a:cubicBezTo>
                    <a:pt x="53285" y="43879"/>
                    <a:pt x="106461" y="19495"/>
                    <a:pt x="163056" y="540"/>
                  </a:cubicBezTo>
                  <a:close/>
                </a:path>
              </a:pathLst>
            </a:custGeom>
            <a:grpFill/>
            <a:ln w="9496"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320F030F-5338-7247-85DE-0D59BA66F6DE}"/>
                </a:ext>
              </a:extLst>
            </p:cNvPr>
            <p:cNvSpPr/>
            <p:nvPr/>
          </p:nvSpPr>
          <p:spPr>
            <a:xfrm>
              <a:off x="3028980" y="2757499"/>
              <a:ext cx="3088948" cy="2500205"/>
            </a:xfrm>
            <a:custGeom>
              <a:avLst/>
              <a:gdLst>
                <a:gd name="connsiteX0" fmla="*/ 1879495 w 3088948"/>
                <a:gd name="connsiteY0" fmla="*/ 996939 h 2500205"/>
                <a:gd name="connsiteX1" fmla="*/ 2178419 w 3088948"/>
                <a:gd name="connsiteY1" fmla="*/ 1100000 h 2500205"/>
                <a:gd name="connsiteX2" fmla="*/ 2418945 w 3088948"/>
                <a:gd name="connsiteY2" fmla="*/ 1302120 h 2500205"/>
                <a:gd name="connsiteX3" fmla="*/ 2557203 w 3088948"/>
                <a:gd name="connsiteY3" fmla="*/ 981794 h 2500205"/>
                <a:gd name="connsiteX4" fmla="*/ 2862204 w 3088948"/>
                <a:gd name="connsiteY4" fmla="*/ 727572 h 2500205"/>
                <a:gd name="connsiteX5" fmla="*/ 3047180 w 3088948"/>
                <a:gd name="connsiteY5" fmla="*/ 789008 h 2500205"/>
                <a:gd name="connsiteX6" fmla="*/ 3071014 w 3088948"/>
                <a:gd name="connsiteY6" fmla="*/ 979985 h 2500205"/>
                <a:gd name="connsiteX7" fmla="*/ 2850619 w 3088948"/>
                <a:gd name="connsiteY7" fmla="*/ 1490429 h 2500205"/>
                <a:gd name="connsiteX8" fmla="*/ 2746167 w 3088948"/>
                <a:gd name="connsiteY8" fmla="*/ 1720934 h 2500205"/>
                <a:gd name="connsiteX9" fmla="*/ 2677703 w 3088948"/>
                <a:gd name="connsiteY9" fmla="*/ 1824852 h 2500205"/>
                <a:gd name="connsiteX10" fmla="*/ 2302148 w 3088948"/>
                <a:gd name="connsiteY10" fmla="*/ 1907529 h 2500205"/>
                <a:gd name="connsiteX11" fmla="*/ 2184592 w 3088948"/>
                <a:gd name="connsiteY11" fmla="*/ 1841616 h 2500205"/>
                <a:gd name="connsiteX12" fmla="*/ 2184592 w 3088948"/>
                <a:gd name="connsiteY12" fmla="*/ 1879716 h 2500205"/>
                <a:gd name="connsiteX13" fmla="*/ 2184592 w 3088948"/>
                <a:gd name="connsiteY13" fmla="*/ 2408354 h 2500205"/>
                <a:gd name="connsiteX14" fmla="*/ 2092103 w 3088948"/>
                <a:gd name="connsiteY14" fmla="*/ 2500365 h 2500205"/>
                <a:gd name="connsiteX15" fmla="*/ 1878450 w 3088948"/>
                <a:gd name="connsiteY15" fmla="*/ 2500365 h 2500205"/>
                <a:gd name="connsiteX16" fmla="*/ 1792989 w 3088948"/>
                <a:gd name="connsiteY16" fmla="*/ 2429975 h 2500205"/>
                <a:gd name="connsiteX17" fmla="*/ 1879780 w 3088948"/>
                <a:gd name="connsiteY17" fmla="*/ 2357585 h 2500205"/>
                <a:gd name="connsiteX18" fmla="*/ 2041871 w 3088948"/>
                <a:gd name="connsiteY18" fmla="*/ 2357585 h 2500205"/>
                <a:gd name="connsiteX19" fmla="*/ 2041871 w 3088948"/>
                <a:gd name="connsiteY19" fmla="*/ 2322438 h 2500205"/>
                <a:gd name="connsiteX20" fmla="*/ 2042441 w 3088948"/>
                <a:gd name="connsiteY20" fmla="*/ 1747414 h 2500205"/>
                <a:gd name="connsiteX21" fmla="*/ 2017942 w 3088948"/>
                <a:gd name="connsiteY21" fmla="*/ 1692359 h 2500205"/>
                <a:gd name="connsiteX22" fmla="*/ 1971413 w 3088948"/>
                <a:gd name="connsiteY22" fmla="*/ 1648259 h 2500205"/>
                <a:gd name="connsiteX23" fmla="*/ 1967805 w 3088948"/>
                <a:gd name="connsiteY23" fmla="*/ 1546055 h 2500205"/>
                <a:gd name="connsiteX24" fmla="*/ 2069979 w 3088948"/>
                <a:gd name="connsiteY24" fmla="*/ 1546055 h 2500205"/>
                <a:gd name="connsiteX25" fmla="*/ 2246409 w 3088948"/>
                <a:gd name="connsiteY25" fmla="*/ 1701218 h 2500205"/>
                <a:gd name="connsiteX26" fmla="*/ 2385046 w 3088948"/>
                <a:gd name="connsiteY26" fmla="*/ 1786943 h 2500205"/>
                <a:gd name="connsiteX27" fmla="*/ 2540965 w 3088948"/>
                <a:gd name="connsiteY27" fmla="*/ 1759511 h 2500205"/>
                <a:gd name="connsiteX28" fmla="*/ 2638581 w 3088948"/>
                <a:gd name="connsiteY28" fmla="*/ 1616636 h 2500205"/>
                <a:gd name="connsiteX29" fmla="*/ 2806464 w 3088948"/>
                <a:gd name="connsiteY29" fmla="*/ 1231064 h 2500205"/>
                <a:gd name="connsiteX30" fmla="*/ 2811022 w 3088948"/>
                <a:gd name="connsiteY30" fmla="*/ 1216109 h 2500205"/>
                <a:gd name="connsiteX31" fmla="*/ 2643044 w 3088948"/>
                <a:gd name="connsiteY31" fmla="*/ 1143148 h 2500205"/>
                <a:gd name="connsiteX32" fmla="*/ 2520549 w 3088948"/>
                <a:gd name="connsiteY32" fmla="*/ 1426040 h 2500205"/>
                <a:gd name="connsiteX33" fmla="*/ 2507635 w 3088948"/>
                <a:gd name="connsiteY33" fmla="*/ 1455473 h 2500205"/>
                <a:gd name="connsiteX34" fmla="*/ 2385710 w 3088948"/>
                <a:gd name="connsiteY34" fmla="*/ 1478047 h 2500205"/>
                <a:gd name="connsiteX35" fmla="*/ 2183832 w 3088948"/>
                <a:gd name="connsiteY35" fmla="*/ 1281641 h 2500205"/>
                <a:gd name="connsiteX36" fmla="*/ 1817678 w 3088948"/>
                <a:gd name="connsiteY36" fmla="*/ 1134194 h 2500205"/>
                <a:gd name="connsiteX37" fmla="*/ 1717498 w 3088948"/>
                <a:gd name="connsiteY37" fmla="*/ 1360604 h 2500205"/>
                <a:gd name="connsiteX38" fmla="*/ 1537840 w 3088948"/>
                <a:gd name="connsiteY38" fmla="*/ 1417754 h 2500205"/>
                <a:gd name="connsiteX39" fmla="*/ 1342609 w 3088948"/>
                <a:gd name="connsiteY39" fmla="*/ 1335553 h 2500205"/>
                <a:gd name="connsiteX40" fmla="*/ 1271201 w 3088948"/>
                <a:gd name="connsiteY40" fmla="*/ 1134385 h 2500205"/>
                <a:gd name="connsiteX41" fmla="*/ 905237 w 3088948"/>
                <a:gd name="connsiteY41" fmla="*/ 1280784 h 2500205"/>
                <a:gd name="connsiteX42" fmla="*/ 710955 w 3088948"/>
                <a:gd name="connsiteY42" fmla="*/ 1469855 h 2500205"/>
                <a:gd name="connsiteX43" fmla="*/ 574977 w 3088948"/>
                <a:gd name="connsiteY43" fmla="*/ 1443566 h 2500205"/>
                <a:gd name="connsiteX44" fmla="*/ 449064 w 3088948"/>
                <a:gd name="connsiteY44" fmla="*/ 1152673 h 2500205"/>
                <a:gd name="connsiteX45" fmla="*/ 442892 w 3088948"/>
                <a:gd name="connsiteY45" fmla="*/ 1144291 h 2500205"/>
                <a:gd name="connsiteX46" fmla="*/ 276432 w 3088948"/>
                <a:gd name="connsiteY46" fmla="*/ 1216300 h 2500205"/>
                <a:gd name="connsiteX47" fmla="*/ 287637 w 3088948"/>
                <a:gd name="connsiteY47" fmla="*/ 1246589 h 2500205"/>
                <a:gd name="connsiteX48" fmla="*/ 442512 w 3088948"/>
                <a:gd name="connsiteY48" fmla="*/ 1602729 h 2500205"/>
                <a:gd name="connsiteX49" fmla="*/ 540507 w 3088948"/>
                <a:gd name="connsiteY49" fmla="*/ 1754272 h 2500205"/>
                <a:gd name="connsiteX50" fmla="*/ 698516 w 3088948"/>
                <a:gd name="connsiteY50" fmla="*/ 1788276 h 2500205"/>
                <a:gd name="connsiteX51" fmla="*/ 866115 w 3088948"/>
                <a:gd name="connsiteY51" fmla="*/ 1682549 h 2500205"/>
                <a:gd name="connsiteX52" fmla="*/ 1011874 w 3088948"/>
                <a:gd name="connsiteY52" fmla="*/ 1551485 h 2500205"/>
                <a:gd name="connsiteX53" fmla="*/ 1119175 w 3088948"/>
                <a:gd name="connsiteY53" fmla="*/ 1545389 h 2500205"/>
                <a:gd name="connsiteX54" fmla="*/ 1108540 w 3088948"/>
                <a:gd name="connsiteY54" fmla="*/ 1654259 h 2500205"/>
                <a:gd name="connsiteX55" fmla="*/ 1044254 w 3088948"/>
                <a:gd name="connsiteY55" fmla="*/ 1807421 h 2500205"/>
                <a:gd name="connsiteX56" fmla="*/ 1045773 w 3088948"/>
                <a:gd name="connsiteY56" fmla="*/ 2314532 h 2500205"/>
                <a:gd name="connsiteX57" fmla="*/ 1045773 w 3088948"/>
                <a:gd name="connsiteY57" fmla="*/ 2357681 h 2500205"/>
                <a:gd name="connsiteX58" fmla="*/ 1221349 w 3088948"/>
                <a:gd name="connsiteY58" fmla="*/ 2357681 h 2500205"/>
                <a:gd name="connsiteX59" fmla="*/ 1294655 w 3088948"/>
                <a:gd name="connsiteY59" fmla="*/ 2428928 h 2500205"/>
                <a:gd name="connsiteX60" fmla="*/ 1220874 w 3088948"/>
                <a:gd name="connsiteY60" fmla="*/ 2500080 h 2500205"/>
                <a:gd name="connsiteX61" fmla="*/ 1214227 w 3088948"/>
                <a:gd name="connsiteY61" fmla="*/ 2500080 h 2500205"/>
                <a:gd name="connsiteX62" fmla="*/ 986330 w 3088948"/>
                <a:gd name="connsiteY62" fmla="*/ 2500080 h 2500205"/>
                <a:gd name="connsiteX63" fmla="*/ 903908 w 3088948"/>
                <a:gd name="connsiteY63" fmla="*/ 2416069 h 2500205"/>
                <a:gd name="connsiteX64" fmla="*/ 903908 w 3088948"/>
                <a:gd name="connsiteY64" fmla="*/ 1883907 h 2500205"/>
                <a:gd name="connsiteX65" fmla="*/ 903908 w 3088948"/>
                <a:gd name="connsiteY65" fmla="*/ 1839616 h 2500205"/>
                <a:gd name="connsiteX66" fmla="*/ 831265 w 3088948"/>
                <a:gd name="connsiteY66" fmla="*/ 1884383 h 2500205"/>
                <a:gd name="connsiteX67" fmla="*/ 579914 w 3088948"/>
                <a:gd name="connsiteY67" fmla="*/ 1936866 h 2500205"/>
                <a:gd name="connsiteX68" fmla="*/ 420387 w 3088948"/>
                <a:gd name="connsiteY68" fmla="*/ 1835806 h 2500205"/>
                <a:gd name="connsiteX69" fmla="*/ 313845 w 3088948"/>
                <a:gd name="connsiteY69" fmla="*/ 1664356 h 2500205"/>
                <a:gd name="connsiteX70" fmla="*/ 21283 w 3088948"/>
                <a:gd name="connsiteY70" fmla="*/ 991034 h 2500205"/>
                <a:gd name="connsiteX71" fmla="*/ 45307 w 3088948"/>
                <a:gd name="connsiteY71" fmla="*/ 784532 h 2500205"/>
                <a:gd name="connsiteX72" fmla="*/ 246426 w 3088948"/>
                <a:gd name="connsiteY72" fmla="*/ 732239 h 2500205"/>
                <a:gd name="connsiteX73" fmla="*/ 527593 w 3088948"/>
                <a:gd name="connsiteY73" fmla="*/ 975222 h 2500205"/>
                <a:gd name="connsiteX74" fmla="*/ 674017 w 3088948"/>
                <a:gd name="connsiteY74" fmla="*/ 1312407 h 2500205"/>
                <a:gd name="connsiteX75" fmla="*/ 1207105 w 3088948"/>
                <a:gd name="connsiteY75" fmla="*/ 1000273 h 2500205"/>
                <a:gd name="connsiteX76" fmla="*/ 1194761 w 3088948"/>
                <a:gd name="connsiteY76" fmla="*/ 981223 h 2500205"/>
                <a:gd name="connsiteX77" fmla="*/ 1061821 w 3088948"/>
                <a:gd name="connsiteY77" fmla="*/ 630322 h 2500205"/>
                <a:gd name="connsiteX78" fmla="*/ 1075115 w 3088948"/>
                <a:gd name="connsiteY78" fmla="*/ 381624 h 2500205"/>
                <a:gd name="connsiteX79" fmla="*/ 1572309 w 3088948"/>
                <a:gd name="connsiteY79" fmla="*/ 719 h 2500205"/>
                <a:gd name="connsiteX80" fmla="*/ 2021361 w 3088948"/>
                <a:gd name="connsiteY80" fmla="*/ 430583 h 2500205"/>
                <a:gd name="connsiteX81" fmla="*/ 2019272 w 3088948"/>
                <a:gd name="connsiteY81" fmla="*/ 722619 h 2500205"/>
                <a:gd name="connsiteX82" fmla="*/ 1879495 w 3088948"/>
                <a:gd name="connsiteY82" fmla="*/ 996939 h 2500205"/>
                <a:gd name="connsiteX83" fmla="*/ 1888516 w 3088948"/>
                <a:gd name="connsiteY83" fmla="*/ 568314 h 2500205"/>
                <a:gd name="connsiteX84" fmla="*/ 1884338 w 3088948"/>
                <a:gd name="connsiteY84" fmla="*/ 568314 h 2500205"/>
                <a:gd name="connsiteX85" fmla="*/ 1884338 w 3088948"/>
                <a:gd name="connsiteY85" fmla="*/ 479160 h 2500205"/>
                <a:gd name="connsiteX86" fmla="*/ 1575063 w 3088948"/>
                <a:gd name="connsiteY86" fmla="*/ 144071 h 2500205"/>
                <a:gd name="connsiteX87" fmla="*/ 1214891 w 3088948"/>
                <a:gd name="connsiteY87" fmla="*/ 410866 h 2500205"/>
                <a:gd name="connsiteX88" fmla="*/ 1209004 w 3088948"/>
                <a:gd name="connsiteY88" fmla="*/ 687662 h 2500205"/>
                <a:gd name="connsiteX89" fmla="*/ 1533092 w 3088948"/>
                <a:gd name="connsiteY89" fmla="*/ 989033 h 2500205"/>
                <a:gd name="connsiteX90" fmla="*/ 1874367 w 3088948"/>
                <a:gd name="connsiteY90" fmla="*/ 723667 h 2500205"/>
                <a:gd name="connsiteX91" fmla="*/ 1888421 w 3088948"/>
                <a:gd name="connsiteY91" fmla="*/ 568028 h 2500205"/>
                <a:gd name="connsiteX92" fmla="*/ 1672489 w 3088948"/>
                <a:gd name="connsiteY92" fmla="*/ 1125050 h 2500205"/>
                <a:gd name="connsiteX93" fmla="*/ 1416105 w 3088948"/>
                <a:gd name="connsiteY93" fmla="*/ 1125050 h 2500205"/>
                <a:gd name="connsiteX94" fmla="*/ 1471370 w 3088948"/>
                <a:gd name="connsiteY94" fmla="*/ 1256210 h 2500205"/>
                <a:gd name="connsiteX95" fmla="*/ 1626340 w 3088948"/>
                <a:gd name="connsiteY95" fmla="*/ 1250495 h 2500205"/>
                <a:gd name="connsiteX96" fmla="*/ 1672489 w 3088948"/>
                <a:gd name="connsiteY96" fmla="*/ 1125050 h 2500205"/>
                <a:gd name="connsiteX97" fmla="*/ 388101 w 3088948"/>
                <a:gd name="connsiteY97" fmla="*/ 1012179 h 2500205"/>
                <a:gd name="connsiteX98" fmla="*/ 186508 w 3088948"/>
                <a:gd name="connsiteY98" fmla="*/ 865494 h 2500205"/>
                <a:gd name="connsiteX99" fmla="*/ 144024 w 3088948"/>
                <a:gd name="connsiteY99" fmla="*/ 893115 h 2500205"/>
                <a:gd name="connsiteX100" fmla="*/ 145107 w 3088948"/>
                <a:gd name="connsiteY100" fmla="*/ 912071 h 2500205"/>
                <a:gd name="connsiteX101" fmla="*/ 218698 w 3088948"/>
                <a:gd name="connsiteY101" fmla="*/ 1085998 h 2500205"/>
                <a:gd name="connsiteX102" fmla="*/ 2870276 w 3088948"/>
                <a:gd name="connsiteY102" fmla="*/ 1085998 h 2500205"/>
                <a:gd name="connsiteX103" fmla="*/ 2940639 w 3088948"/>
                <a:gd name="connsiteY103" fmla="*/ 921596 h 2500205"/>
                <a:gd name="connsiteX104" fmla="*/ 2901516 w 3088948"/>
                <a:gd name="connsiteY104" fmla="*/ 865685 h 2500205"/>
                <a:gd name="connsiteX105" fmla="*/ 2701062 w 3088948"/>
                <a:gd name="connsiteY105" fmla="*/ 1012370 h 250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088948" h="2500205">
                  <a:moveTo>
                    <a:pt x="1879495" y="996939"/>
                  </a:moveTo>
                  <a:cubicBezTo>
                    <a:pt x="1989740" y="1014560"/>
                    <a:pt x="2092863" y="1038373"/>
                    <a:pt x="2178419" y="1100000"/>
                  </a:cubicBezTo>
                  <a:cubicBezTo>
                    <a:pt x="2262551" y="1160769"/>
                    <a:pt x="2338137" y="1233350"/>
                    <a:pt x="2418945" y="1302120"/>
                  </a:cubicBezTo>
                  <a:cubicBezTo>
                    <a:pt x="2464240" y="1197345"/>
                    <a:pt x="2510009" y="1089046"/>
                    <a:pt x="2557203" y="981794"/>
                  </a:cubicBezTo>
                  <a:cubicBezTo>
                    <a:pt x="2616741" y="846635"/>
                    <a:pt x="2717680" y="760624"/>
                    <a:pt x="2862204" y="727572"/>
                  </a:cubicBezTo>
                  <a:cubicBezTo>
                    <a:pt x="2936271" y="710618"/>
                    <a:pt x="2999322" y="730430"/>
                    <a:pt x="3047180" y="789008"/>
                  </a:cubicBezTo>
                  <a:cubicBezTo>
                    <a:pt x="3095039" y="847587"/>
                    <a:pt x="3100356" y="911881"/>
                    <a:pt x="3071014" y="979985"/>
                  </a:cubicBezTo>
                  <a:cubicBezTo>
                    <a:pt x="2997961" y="1150165"/>
                    <a:pt x="2924496" y="1320313"/>
                    <a:pt x="2850619" y="1490429"/>
                  </a:cubicBezTo>
                  <a:cubicBezTo>
                    <a:pt x="2817005" y="1567772"/>
                    <a:pt x="2784150" y="1645306"/>
                    <a:pt x="2746167" y="1720934"/>
                  </a:cubicBezTo>
                  <a:cubicBezTo>
                    <a:pt x="2727364" y="1758075"/>
                    <a:pt x="2704394" y="1792941"/>
                    <a:pt x="2677703" y="1824852"/>
                  </a:cubicBezTo>
                  <a:cubicBezTo>
                    <a:pt x="2576384" y="1948677"/>
                    <a:pt x="2446388" y="1977252"/>
                    <a:pt x="2302148" y="1907529"/>
                  </a:cubicBezTo>
                  <a:cubicBezTo>
                    <a:pt x="2264166" y="1889051"/>
                    <a:pt x="2227797" y="1866000"/>
                    <a:pt x="2184592" y="1841616"/>
                  </a:cubicBezTo>
                  <a:lnTo>
                    <a:pt x="2184592" y="1879716"/>
                  </a:lnTo>
                  <a:cubicBezTo>
                    <a:pt x="2184592" y="2055929"/>
                    <a:pt x="2184592" y="2232141"/>
                    <a:pt x="2184592" y="2408354"/>
                  </a:cubicBezTo>
                  <a:cubicBezTo>
                    <a:pt x="2184592" y="2476457"/>
                    <a:pt x="2160473" y="2500270"/>
                    <a:pt x="2092103" y="2500365"/>
                  </a:cubicBezTo>
                  <a:cubicBezTo>
                    <a:pt x="2020886" y="2500365"/>
                    <a:pt x="1949668" y="2500365"/>
                    <a:pt x="1878450" y="2500365"/>
                  </a:cubicBezTo>
                  <a:cubicBezTo>
                    <a:pt x="1826224" y="2500365"/>
                    <a:pt x="1793844" y="2473219"/>
                    <a:pt x="1792989" y="2429975"/>
                  </a:cubicBezTo>
                  <a:cubicBezTo>
                    <a:pt x="1792135" y="2386732"/>
                    <a:pt x="1825370" y="2357871"/>
                    <a:pt x="1879780" y="2357585"/>
                  </a:cubicBezTo>
                  <a:cubicBezTo>
                    <a:pt x="1931911" y="2357585"/>
                    <a:pt x="1984232" y="2357585"/>
                    <a:pt x="2041871" y="2357585"/>
                  </a:cubicBezTo>
                  <a:lnTo>
                    <a:pt x="2041871" y="2322438"/>
                  </a:lnTo>
                  <a:cubicBezTo>
                    <a:pt x="2041871" y="2130795"/>
                    <a:pt x="2041871" y="1939057"/>
                    <a:pt x="2042441" y="1747414"/>
                  </a:cubicBezTo>
                  <a:cubicBezTo>
                    <a:pt x="2044046" y="1726094"/>
                    <a:pt x="2034836" y="1705397"/>
                    <a:pt x="2017942" y="1692359"/>
                  </a:cubicBezTo>
                  <a:cubicBezTo>
                    <a:pt x="2001592" y="1678578"/>
                    <a:pt x="1986056" y="1663852"/>
                    <a:pt x="1971413" y="1648259"/>
                  </a:cubicBezTo>
                  <a:cubicBezTo>
                    <a:pt x="1941407" y="1617207"/>
                    <a:pt x="1940267" y="1574630"/>
                    <a:pt x="1967805" y="1546055"/>
                  </a:cubicBezTo>
                  <a:cubicBezTo>
                    <a:pt x="1995342" y="1517480"/>
                    <a:pt x="2037123" y="1516909"/>
                    <a:pt x="2069979" y="1546055"/>
                  </a:cubicBezTo>
                  <a:cubicBezTo>
                    <a:pt x="2128567" y="1598062"/>
                    <a:pt x="2184971" y="1652831"/>
                    <a:pt x="2246409" y="1701218"/>
                  </a:cubicBezTo>
                  <a:cubicBezTo>
                    <a:pt x="2289987" y="1733872"/>
                    <a:pt x="2336383" y="1762561"/>
                    <a:pt x="2385046" y="1786943"/>
                  </a:cubicBezTo>
                  <a:cubicBezTo>
                    <a:pt x="2442020" y="1817327"/>
                    <a:pt x="2498994" y="1805993"/>
                    <a:pt x="2540965" y="1759511"/>
                  </a:cubicBezTo>
                  <a:cubicBezTo>
                    <a:pt x="2580128" y="1716798"/>
                    <a:pt x="2613000" y="1668686"/>
                    <a:pt x="2638581" y="1616636"/>
                  </a:cubicBezTo>
                  <a:cubicBezTo>
                    <a:pt x="2698309" y="1489858"/>
                    <a:pt x="2751010" y="1359461"/>
                    <a:pt x="2806464" y="1231064"/>
                  </a:cubicBezTo>
                  <a:cubicBezTo>
                    <a:pt x="2808174" y="1226968"/>
                    <a:pt x="2809123" y="1222491"/>
                    <a:pt x="2811022" y="1216109"/>
                  </a:cubicBezTo>
                  <a:lnTo>
                    <a:pt x="2643044" y="1143148"/>
                  </a:lnTo>
                  <a:cubicBezTo>
                    <a:pt x="2601642" y="1238874"/>
                    <a:pt x="2561096" y="1332505"/>
                    <a:pt x="2520549" y="1426040"/>
                  </a:cubicBezTo>
                  <a:cubicBezTo>
                    <a:pt x="2516276" y="1435565"/>
                    <a:pt x="2512288" y="1445852"/>
                    <a:pt x="2507635" y="1455473"/>
                  </a:cubicBezTo>
                  <a:cubicBezTo>
                    <a:pt x="2481332" y="1509384"/>
                    <a:pt x="2429486" y="1519766"/>
                    <a:pt x="2385710" y="1478047"/>
                  </a:cubicBezTo>
                  <a:cubicBezTo>
                    <a:pt x="2317816" y="1413277"/>
                    <a:pt x="2251346" y="1346888"/>
                    <a:pt x="2183832" y="1281641"/>
                  </a:cubicBezTo>
                  <a:cubicBezTo>
                    <a:pt x="2082893" y="1184105"/>
                    <a:pt x="1957170" y="1148768"/>
                    <a:pt x="1817678" y="1134194"/>
                  </a:cubicBezTo>
                  <a:cubicBezTo>
                    <a:pt x="1820812" y="1227920"/>
                    <a:pt x="1790995" y="1305073"/>
                    <a:pt x="1717498" y="1360604"/>
                  </a:cubicBezTo>
                  <a:cubicBezTo>
                    <a:pt x="1666005" y="1399926"/>
                    <a:pt x="1602514" y="1420123"/>
                    <a:pt x="1537840" y="1417754"/>
                  </a:cubicBezTo>
                  <a:cubicBezTo>
                    <a:pt x="1464470" y="1417410"/>
                    <a:pt x="1394242" y="1387841"/>
                    <a:pt x="1342609" y="1335553"/>
                  </a:cubicBezTo>
                  <a:cubicBezTo>
                    <a:pt x="1288008" y="1281165"/>
                    <a:pt x="1267782" y="1213347"/>
                    <a:pt x="1271201" y="1134385"/>
                  </a:cubicBezTo>
                  <a:cubicBezTo>
                    <a:pt x="1131994" y="1148387"/>
                    <a:pt x="1006271" y="1183439"/>
                    <a:pt x="905237" y="1280784"/>
                  </a:cubicBezTo>
                  <a:cubicBezTo>
                    <a:pt x="840476" y="1343173"/>
                    <a:pt x="776285" y="1406990"/>
                    <a:pt x="710955" y="1469855"/>
                  </a:cubicBezTo>
                  <a:cubicBezTo>
                    <a:pt x="656355" y="1522719"/>
                    <a:pt x="604983" y="1512623"/>
                    <a:pt x="574977" y="1443566"/>
                  </a:cubicBezTo>
                  <a:cubicBezTo>
                    <a:pt x="533069" y="1346602"/>
                    <a:pt x="491098" y="1249637"/>
                    <a:pt x="449064" y="1152673"/>
                  </a:cubicBezTo>
                  <a:cubicBezTo>
                    <a:pt x="447265" y="1149696"/>
                    <a:pt x="445199" y="1146891"/>
                    <a:pt x="442892" y="1144291"/>
                  </a:cubicBezTo>
                  <a:lnTo>
                    <a:pt x="276432" y="1216300"/>
                  </a:lnTo>
                  <a:cubicBezTo>
                    <a:pt x="280515" y="1227444"/>
                    <a:pt x="283554" y="1237255"/>
                    <a:pt x="287637" y="1246589"/>
                  </a:cubicBezTo>
                  <a:cubicBezTo>
                    <a:pt x="338819" y="1365557"/>
                    <a:pt x="387342" y="1485762"/>
                    <a:pt x="442512" y="1602729"/>
                  </a:cubicBezTo>
                  <a:cubicBezTo>
                    <a:pt x="469072" y="1656962"/>
                    <a:pt x="501968" y="1707834"/>
                    <a:pt x="540507" y="1754272"/>
                  </a:cubicBezTo>
                  <a:cubicBezTo>
                    <a:pt x="581529" y="1804754"/>
                    <a:pt x="640782" y="1817232"/>
                    <a:pt x="698516" y="1788276"/>
                  </a:cubicBezTo>
                  <a:cubicBezTo>
                    <a:pt x="757497" y="1758266"/>
                    <a:pt x="813600" y="1722874"/>
                    <a:pt x="866115" y="1682549"/>
                  </a:cubicBezTo>
                  <a:cubicBezTo>
                    <a:pt x="917961" y="1643115"/>
                    <a:pt x="963635" y="1595681"/>
                    <a:pt x="1011874" y="1551485"/>
                  </a:cubicBezTo>
                  <a:cubicBezTo>
                    <a:pt x="1049097" y="1517385"/>
                    <a:pt x="1089074" y="1514909"/>
                    <a:pt x="1119175" y="1545389"/>
                  </a:cubicBezTo>
                  <a:cubicBezTo>
                    <a:pt x="1149276" y="1575869"/>
                    <a:pt x="1148706" y="1623970"/>
                    <a:pt x="1108540" y="1654259"/>
                  </a:cubicBezTo>
                  <a:cubicBezTo>
                    <a:pt x="1055174" y="1694360"/>
                    <a:pt x="1042640" y="1743128"/>
                    <a:pt x="1044254" y="1807421"/>
                  </a:cubicBezTo>
                  <a:cubicBezTo>
                    <a:pt x="1048622" y="1976395"/>
                    <a:pt x="1045773" y="2145464"/>
                    <a:pt x="1045773" y="2314532"/>
                  </a:cubicBezTo>
                  <a:lnTo>
                    <a:pt x="1045773" y="2357681"/>
                  </a:lnTo>
                  <a:cubicBezTo>
                    <a:pt x="1105976" y="2357681"/>
                    <a:pt x="1163615" y="2356823"/>
                    <a:pt x="1221349" y="2357681"/>
                  </a:cubicBezTo>
                  <a:cubicBezTo>
                    <a:pt x="1264459" y="2358443"/>
                    <a:pt x="1294845" y="2389304"/>
                    <a:pt x="1294655" y="2428928"/>
                  </a:cubicBezTo>
                  <a:cubicBezTo>
                    <a:pt x="1294465" y="2468552"/>
                    <a:pt x="1264079" y="2497984"/>
                    <a:pt x="1220874" y="2500080"/>
                  </a:cubicBezTo>
                  <a:lnTo>
                    <a:pt x="1214227" y="2500080"/>
                  </a:lnTo>
                  <a:cubicBezTo>
                    <a:pt x="1138261" y="2500080"/>
                    <a:pt x="1062296" y="2500080"/>
                    <a:pt x="986330" y="2500080"/>
                  </a:cubicBezTo>
                  <a:cubicBezTo>
                    <a:pt x="930685" y="2500080"/>
                    <a:pt x="904002" y="2472647"/>
                    <a:pt x="903908" y="2416069"/>
                  </a:cubicBezTo>
                  <a:cubicBezTo>
                    <a:pt x="903908" y="2238650"/>
                    <a:pt x="903908" y="2061263"/>
                    <a:pt x="903908" y="1883907"/>
                  </a:cubicBezTo>
                  <a:lnTo>
                    <a:pt x="903908" y="1839616"/>
                  </a:lnTo>
                  <a:cubicBezTo>
                    <a:pt x="876655" y="1856475"/>
                    <a:pt x="854435" y="1871334"/>
                    <a:pt x="831265" y="1884383"/>
                  </a:cubicBezTo>
                  <a:cubicBezTo>
                    <a:pt x="753116" y="1928389"/>
                    <a:pt x="671833" y="1957726"/>
                    <a:pt x="579914" y="1936866"/>
                  </a:cubicBezTo>
                  <a:cubicBezTo>
                    <a:pt x="516257" y="1923759"/>
                    <a:pt x="459542" y="1887830"/>
                    <a:pt x="420387" y="1835806"/>
                  </a:cubicBezTo>
                  <a:cubicBezTo>
                    <a:pt x="378762" y="1782713"/>
                    <a:pt x="343037" y="1725223"/>
                    <a:pt x="313845" y="1664356"/>
                  </a:cubicBezTo>
                  <a:cubicBezTo>
                    <a:pt x="213666" y="1441090"/>
                    <a:pt x="118994" y="1215443"/>
                    <a:pt x="21283" y="991034"/>
                  </a:cubicBezTo>
                  <a:cubicBezTo>
                    <a:pt x="-11002" y="916739"/>
                    <a:pt x="-8818" y="846920"/>
                    <a:pt x="45307" y="784532"/>
                  </a:cubicBezTo>
                  <a:cubicBezTo>
                    <a:pt x="99432" y="722143"/>
                    <a:pt x="168751" y="710237"/>
                    <a:pt x="246426" y="732239"/>
                  </a:cubicBezTo>
                  <a:cubicBezTo>
                    <a:pt x="377561" y="769673"/>
                    <a:pt x="472138" y="850254"/>
                    <a:pt x="527593" y="975222"/>
                  </a:cubicBezTo>
                  <a:cubicBezTo>
                    <a:pt x="576306" y="1084569"/>
                    <a:pt x="622550" y="1194297"/>
                    <a:pt x="674017" y="1312407"/>
                  </a:cubicBezTo>
                  <a:cubicBezTo>
                    <a:pt x="817117" y="1146196"/>
                    <a:pt x="979303" y="1019323"/>
                    <a:pt x="1207105" y="1000273"/>
                  </a:cubicBezTo>
                  <a:cubicBezTo>
                    <a:pt x="1203415" y="993656"/>
                    <a:pt x="1199291" y="987292"/>
                    <a:pt x="1194761" y="981223"/>
                  </a:cubicBezTo>
                  <a:cubicBezTo>
                    <a:pt x="1104898" y="887144"/>
                    <a:pt x="1056927" y="760522"/>
                    <a:pt x="1061821" y="630322"/>
                  </a:cubicBezTo>
                  <a:cubicBezTo>
                    <a:pt x="1063530" y="547264"/>
                    <a:pt x="1059732" y="462396"/>
                    <a:pt x="1075115" y="381624"/>
                  </a:cubicBezTo>
                  <a:cubicBezTo>
                    <a:pt x="1119270" y="148547"/>
                    <a:pt x="1331973" y="-10520"/>
                    <a:pt x="1572309" y="719"/>
                  </a:cubicBezTo>
                  <a:cubicBezTo>
                    <a:pt x="1802960" y="11387"/>
                    <a:pt x="2000185" y="196172"/>
                    <a:pt x="2021361" y="430583"/>
                  </a:cubicBezTo>
                  <a:cubicBezTo>
                    <a:pt x="2029306" y="527797"/>
                    <a:pt x="2028607" y="625529"/>
                    <a:pt x="2019272" y="722619"/>
                  </a:cubicBezTo>
                  <a:cubicBezTo>
                    <a:pt x="2009871" y="827489"/>
                    <a:pt x="1957645" y="916167"/>
                    <a:pt x="1879495" y="996939"/>
                  </a:cubicBezTo>
                  <a:close/>
                  <a:moveTo>
                    <a:pt x="1888516" y="568314"/>
                  </a:moveTo>
                  <a:lnTo>
                    <a:pt x="1884338" y="568314"/>
                  </a:lnTo>
                  <a:cubicBezTo>
                    <a:pt x="1884338" y="538596"/>
                    <a:pt x="1885477" y="508878"/>
                    <a:pt x="1884338" y="479160"/>
                  </a:cubicBezTo>
                  <a:cubicBezTo>
                    <a:pt x="1876646" y="300281"/>
                    <a:pt x="1747125" y="160454"/>
                    <a:pt x="1575063" y="144071"/>
                  </a:cubicBezTo>
                  <a:cubicBezTo>
                    <a:pt x="1406515" y="128069"/>
                    <a:pt x="1244803" y="241321"/>
                    <a:pt x="1214891" y="410866"/>
                  </a:cubicBezTo>
                  <a:cubicBezTo>
                    <a:pt x="1199034" y="500877"/>
                    <a:pt x="1200553" y="596127"/>
                    <a:pt x="1209004" y="687662"/>
                  </a:cubicBezTo>
                  <a:cubicBezTo>
                    <a:pt x="1224862" y="859112"/>
                    <a:pt x="1360935" y="980080"/>
                    <a:pt x="1533092" y="989033"/>
                  </a:cubicBezTo>
                  <a:cubicBezTo>
                    <a:pt x="1691955" y="997225"/>
                    <a:pt x="1838948" y="885211"/>
                    <a:pt x="1874367" y="723667"/>
                  </a:cubicBezTo>
                  <a:cubicBezTo>
                    <a:pt x="1885477" y="673184"/>
                    <a:pt x="1884148" y="620035"/>
                    <a:pt x="1888421" y="568028"/>
                  </a:cubicBezTo>
                  <a:close/>
                  <a:moveTo>
                    <a:pt x="1672489" y="1125050"/>
                  </a:moveTo>
                  <a:lnTo>
                    <a:pt x="1416105" y="1125050"/>
                  </a:lnTo>
                  <a:cubicBezTo>
                    <a:pt x="1407939" y="1177533"/>
                    <a:pt x="1417150" y="1227063"/>
                    <a:pt x="1471370" y="1256210"/>
                  </a:cubicBezTo>
                  <a:cubicBezTo>
                    <a:pt x="1519759" y="1284619"/>
                    <a:pt x="1580161" y="1282391"/>
                    <a:pt x="1626340" y="1250495"/>
                  </a:cubicBezTo>
                  <a:cubicBezTo>
                    <a:pt x="1675433" y="1218776"/>
                    <a:pt x="1679516" y="1170675"/>
                    <a:pt x="1672489" y="1125050"/>
                  </a:cubicBezTo>
                  <a:close/>
                  <a:moveTo>
                    <a:pt x="388101" y="1012179"/>
                  </a:moveTo>
                  <a:cubicBezTo>
                    <a:pt x="341952" y="929978"/>
                    <a:pt x="275388" y="881687"/>
                    <a:pt x="186508" y="865494"/>
                  </a:cubicBezTo>
                  <a:cubicBezTo>
                    <a:pt x="167173" y="861353"/>
                    <a:pt x="148152" y="873720"/>
                    <a:pt x="144024" y="893115"/>
                  </a:cubicBezTo>
                  <a:cubicBezTo>
                    <a:pt x="142683" y="899417"/>
                    <a:pt x="143057" y="905964"/>
                    <a:pt x="145107" y="912071"/>
                  </a:cubicBezTo>
                  <a:cubicBezTo>
                    <a:pt x="167517" y="970269"/>
                    <a:pt x="193440" y="1027038"/>
                    <a:pt x="218698" y="1085998"/>
                  </a:cubicBezTo>
                  <a:close/>
                  <a:moveTo>
                    <a:pt x="2870276" y="1085998"/>
                  </a:moveTo>
                  <a:cubicBezTo>
                    <a:pt x="2895059" y="1028276"/>
                    <a:pt x="2918799" y="975317"/>
                    <a:pt x="2940639" y="921596"/>
                  </a:cubicBezTo>
                  <a:cubicBezTo>
                    <a:pt x="2953838" y="889116"/>
                    <a:pt x="2933802" y="859684"/>
                    <a:pt x="2901516" y="865685"/>
                  </a:cubicBezTo>
                  <a:cubicBezTo>
                    <a:pt x="2813112" y="882353"/>
                    <a:pt x="2746357" y="930074"/>
                    <a:pt x="2701062" y="1012370"/>
                  </a:cubicBezTo>
                  <a:close/>
                </a:path>
              </a:pathLst>
            </a:custGeom>
            <a:grpFill/>
            <a:ln w="9496"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0F4729CB-CB7A-5346-B455-B7C6D4E035E3}"/>
                </a:ext>
              </a:extLst>
            </p:cNvPr>
            <p:cNvSpPr/>
            <p:nvPr/>
          </p:nvSpPr>
          <p:spPr>
            <a:xfrm>
              <a:off x="5351912" y="2057733"/>
              <a:ext cx="542639" cy="543891"/>
            </a:xfrm>
            <a:custGeom>
              <a:avLst/>
              <a:gdLst>
                <a:gd name="connsiteX0" fmla="*/ 306153 w 542639"/>
                <a:gd name="connsiteY0" fmla="*/ 473790 h 543891"/>
                <a:gd name="connsiteX1" fmla="*/ 243386 w 542639"/>
                <a:gd name="connsiteY1" fmla="*/ 462836 h 543891"/>
                <a:gd name="connsiteX2" fmla="*/ 156880 w 542639"/>
                <a:gd name="connsiteY2" fmla="*/ 487887 h 543891"/>
                <a:gd name="connsiteX3" fmla="*/ 116239 w 542639"/>
                <a:gd name="connsiteY3" fmla="*/ 527511 h 543891"/>
                <a:gd name="connsiteX4" fmla="*/ 22326 w 542639"/>
                <a:gd name="connsiteY4" fmla="*/ 524178 h 543891"/>
                <a:gd name="connsiteX5" fmla="*/ 15300 w 542639"/>
                <a:gd name="connsiteY5" fmla="*/ 430166 h 543891"/>
                <a:gd name="connsiteX6" fmla="*/ 281179 w 542639"/>
                <a:gd name="connsiteY6" fmla="*/ 325391 h 543891"/>
                <a:gd name="connsiteX7" fmla="*/ 379934 w 542639"/>
                <a:gd name="connsiteY7" fmla="*/ 293672 h 543891"/>
                <a:gd name="connsiteX8" fmla="*/ 389430 w 542639"/>
                <a:gd name="connsiteY8" fmla="*/ 193374 h 543891"/>
                <a:gd name="connsiteX9" fmla="*/ 298651 w 542639"/>
                <a:gd name="connsiteY9" fmla="*/ 142987 h 543891"/>
                <a:gd name="connsiteX10" fmla="*/ 215469 w 542639"/>
                <a:gd name="connsiteY10" fmla="*/ 97934 h 543891"/>
                <a:gd name="connsiteX11" fmla="*/ 235600 w 542639"/>
                <a:gd name="connsiteY11" fmla="*/ 20972 h 543891"/>
                <a:gd name="connsiteX12" fmla="*/ 287351 w 542639"/>
                <a:gd name="connsiteY12" fmla="*/ 1255 h 543891"/>
                <a:gd name="connsiteX13" fmla="*/ 542595 w 542639"/>
                <a:gd name="connsiteY13" fmla="*/ 229855 h 543891"/>
                <a:gd name="connsiteX14" fmla="*/ 306153 w 542639"/>
                <a:gd name="connsiteY14" fmla="*/ 473790 h 54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639" h="543891">
                  <a:moveTo>
                    <a:pt x="306153" y="473790"/>
                  </a:moveTo>
                  <a:cubicBezTo>
                    <a:pt x="285016" y="471509"/>
                    <a:pt x="264049" y="467851"/>
                    <a:pt x="243386" y="462836"/>
                  </a:cubicBezTo>
                  <a:cubicBezTo>
                    <a:pt x="208252" y="452073"/>
                    <a:pt x="180999" y="462837"/>
                    <a:pt x="156880" y="487887"/>
                  </a:cubicBezTo>
                  <a:cubicBezTo>
                    <a:pt x="144138" y="501901"/>
                    <a:pt x="130566" y="515133"/>
                    <a:pt x="116239" y="527511"/>
                  </a:cubicBezTo>
                  <a:cubicBezTo>
                    <a:pt x="88735" y="550782"/>
                    <a:pt x="48121" y="549340"/>
                    <a:pt x="22326" y="524178"/>
                  </a:cubicBezTo>
                  <a:cubicBezTo>
                    <a:pt x="-4293" y="499568"/>
                    <a:pt x="-7364" y="458482"/>
                    <a:pt x="15300" y="430166"/>
                  </a:cubicBezTo>
                  <a:cubicBezTo>
                    <a:pt x="84618" y="347012"/>
                    <a:pt x="165331" y="291672"/>
                    <a:pt x="281179" y="325391"/>
                  </a:cubicBezTo>
                  <a:cubicBezTo>
                    <a:pt x="317471" y="337453"/>
                    <a:pt x="357376" y="324636"/>
                    <a:pt x="379934" y="293672"/>
                  </a:cubicBezTo>
                  <a:cubicBezTo>
                    <a:pt x="403995" y="265647"/>
                    <a:pt x="407801" y="225441"/>
                    <a:pt x="389430" y="193374"/>
                  </a:cubicBezTo>
                  <a:cubicBezTo>
                    <a:pt x="370438" y="157274"/>
                    <a:pt x="339293" y="141749"/>
                    <a:pt x="298651" y="142987"/>
                  </a:cubicBezTo>
                  <a:cubicBezTo>
                    <a:pt x="251173" y="144320"/>
                    <a:pt x="227528" y="131176"/>
                    <a:pt x="215469" y="97934"/>
                  </a:cubicBezTo>
                  <a:cubicBezTo>
                    <a:pt x="204454" y="67835"/>
                    <a:pt x="210721" y="40022"/>
                    <a:pt x="235600" y="20972"/>
                  </a:cubicBezTo>
                  <a:cubicBezTo>
                    <a:pt x="250788" y="9888"/>
                    <a:pt x="268656" y="3080"/>
                    <a:pt x="287351" y="1255"/>
                  </a:cubicBezTo>
                  <a:cubicBezTo>
                    <a:pt x="421145" y="-11794"/>
                    <a:pt x="537468" y="93362"/>
                    <a:pt x="542595" y="229855"/>
                  </a:cubicBezTo>
                  <a:cubicBezTo>
                    <a:pt x="547818" y="361776"/>
                    <a:pt x="439852" y="472362"/>
                    <a:pt x="306153" y="473790"/>
                  </a:cubicBezTo>
                  <a:close/>
                </a:path>
              </a:pathLst>
            </a:custGeom>
            <a:grpFill/>
            <a:ln w="9496"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7D271FEC-8E00-B749-B7E2-49751785EDB0}"/>
                </a:ext>
              </a:extLst>
            </p:cNvPr>
            <p:cNvSpPr/>
            <p:nvPr/>
          </p:nvSpPr>
          <p:spPr>
            <a:xfrm>
              <a:off x="3228245" y="2078847"/>
              <a:ext cx="543593" cy="545037"/>
            </a:xfrm>
            <a:custGeom>
              <a:avLst/>
              <a:gdLst>
                <a:gd name="connsiteX0" fmla="*/ 473707 w 543593"/>
                <a:gd name="connsiteY0" fmla="*/ 235411 h 545037"/>
                <a:gd name="connsiteX1" fmla="*/ 463262 w 543593"/>
                <a:gd name="connsiteY1" fmla="*/ 298371 h 545037"/>
                <a:gd name="connsiteX2" fmla="*/ 488616 w 543593"/>
                <a:gd name="connsiteY2" fmla="*/ 388668 h 545037"/>
                <a:gd name="connsiteX3" fmla="*/ 525839 w 543593"/>
                <a:gd name="connsiteY3" fmla="*/ 426768 h 545037"/>
                <a:gd name="connsiteX4" fmla="*/ 523370 w 543593"/>
                <a:gd name="connsiteY4" fmla="*/ 523828 h 545037"/>
                <a:gd name="connsiteX5" fmla="*/ 426229 w 543593"/>
                <a:gd name="connsiteY5" fmla="*/ 527543 h 545037"/>
                <a:gd name="connsiteX6" fmla="*/ 325290 w 543593"/>
                <a:gd name="connsiteY6" fmla="*/ 262272 h 545037"/>
                <a:gd name="connsiteX7" fmla="*/ 289871 w 543593"/>
                <a:gd name="connsiteY7" fmla="*/ 161402 h 545037"/>
                <a:gd name="connsiteX8" fmla="*/ 192730 w 543593"/>
                <a:gd name="connsiteY8" fmla="*/ 154925 h 545037"/>
                <a:gd name="connsiteX9" fmla="*/ 143637 w 543593"/>
                <a:gd name="connsiteY9" fmla="*/ 250175 h 545037"/>
                <a:gd name="connsiteX10" fmla="*/ 80491 w 543593"/>
                <a:gd name="connsiteY10" fmla="*/ 333804 h 545037"/>
                <a:gd name="connsiteX11" fmla="*/ 2531 w 543593"/>
                <a:gd name="connsiteY11" fmla="*/ 263129 h 545037"/>
                <a:gd name="connsiteX12" fmla="*/ 220362 w 543593"/>
                <a:gd name="connsiteY12" fmla="*/ 810 h 545037"/>
                <a:gd name="connsiteX13" fmla="*/ 473707 w 543593"/>
                <a:gd name="connsiteY13" fmla="*/ 235411 h 54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593" h="545037">
                  <a:moveTo>
                    <a:pt x="473707" y="235411"/>
                  </a:moveTo>
                  <a:cubicBezTo>
                    <a:pt x="470384" y="256461"/>
                    <a:pt x="468580" y="277893"/>
                    <a:pt x="463262" y="298371"/>
                  </a:cubicBezTo>
                  <a:cubicBezTo>
                    <a:pt x="453767" y="333995"/>
                    <a:pt x="460508" y="363808"/>
                    <a:pt x="488616" y="388668"/>
                  </a:cubicBezTo>
                  <a:cubicBezTo>
                    <a:pt x="501983" y="400388"/>
                    <a:pt x="514428" y="413126"/>
                    <a:pt x="525839" y="426768"/>
                  </a:cubicBezTo>
                  <a:cubicBezTo>
                    <a:pt x="550616" y="454729"/>
                    <a:pt x="549536" y="497171"/>
                    <a:pt x="523370" y="523828"/>
                  </a:cubicBezTo>
                  <a:cubicBezTo>
                    <a:pt x="497142" y="550815"/>
                    <a:pt x="454430" y="552448"/>
                    <a:pt x="426229" y="527543"/>
                  </a:cubicBezTo>
                  <a:cubicBezTo>
                    <a:pt x="344091" y="457915"/>
                    <a:pt x="293289" y="376381"/>
                    <a:pt x="325290" y="262272"/>
                  </a:cubicBezTo>
                  <a:cubicBezTo>
                    <a:pt x="337572" y="224483"/>
                    <a:pt x="323051" y="183128"/>
                    <a:pt x="289871" y="161402"/>
                  </a:cubicBezTo>
                  <a:cubicBezTo>
                    <a:pt x="262001" y="139145"/>
                    <a:pt x="223291" y="136564"/>
                    <a:pt x="192730" y="154925"/>
                  </a:cubicBezTo>
                  <a:cubicBezTo>
                    <a:pt x="155982" y="175499"/>
                    <a:pt x="141168" y="208074"/>
                    <a:pt x="143637" y="250175"/>
                  </a:cubicBezTo>
                  <a:cubicBezTo>
                    <a:pt x="146486" y="297800"/>
                    <a:pt x="121607" y="329328"/>
                    <a:pt x="80491" y="333804"/>
                  </a:cubicBezTo>
                  <a:cubicBezTo>
                    <a:pt x="40989" y="338091"/>
                    <a:pt x="9653" y="309706"/>
                    <a:pt x="2531" y="263129"/>
                  </a:cubicBezTo>
                  <a:cubicBezTo>
                    <a:pt x="-17125" y="136065"/>
                    <a:pt x="86853" y="10907"/>
                    <a:pt x="220362" y="810"/>
                  </a:cubicBezTo>
                  <a:cubicBezTo>
                    <a:pt x="353872" y="-9286"/>
                    <a:pt x="470289" y="99394"/>
                    <a:pt x="473707" y="235411"/>
                  </a:cubicBezTo>
                  <a:close/>
                </a:path>
              </a:pathLst>
            </a:custGeom>
            <a:grpFill/>
            <a:ln w="9496"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E9DC1BD9-EFE9-AE47-97D2-0D75D1B2E3FF}"/>
                </a:ext>
              </a:extLst>
            </p:cNvPr>
            <p:cNvSpPr/>
            <p:nvPr/>
          </p:nvSpPr>
          <p:spPr>
            <a:xfrm>
              <a:off x="4502116" y="5115170"/>
              <a:ext cx="141861" cy="142303"/>
            </a:xfrm>
            <a:custGeom>
              <a:avLst/>
              <a:gdLst>
                <a:gd name="connsiteX0" fmla="*/ 141999 w 141861"/>
                <a:gd name="connsiteY0" fmla="*/ 72113 h 142303"/>
                <a:gd name="connsiteX1" fmla="*/ 70272 w 141861"/>
                <a:gd name="connsiteY1" fmla="*/ 142459 h 142303"/>
                <a:gd name="connsiteX2" fmla="*/ 142 w 141861"/>
                <a:gd name="connsiteY2" fmla="*/ 70510 h 142303"/>
                <a:gd name="connsiteX3" fmla="*/ 71870 w 141861"/>
                <a:gd name="connsiteY3" fmla="*/ 164 h 142303"/>
                <a:gd name="connsiteX4" fmla="*/ 73440 w 141861"/>
                <a:gd name="connsiteY4" fmla="*/ 199 h 142303"/>
                <a:gd name="connsiteX5" fmla="*/ 141999 w 141861"/>
                <a:gd name="connsiteY5" fmla="*/ 72113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61" h="142303">
                  <a:moveTo>
                    <a:pt x="141999" y="72113"/>
                  </a:moveTo>
                  <a:cubicBezTo>
                    <a:pt x="141558" y="111407"/>
                    <a:pt x="109444" y="142901"/>
                    <a:pt x="70272" y="142459"/>
                  </a:cubicBezTo>
                  <a:cubicBezTo>
                    <a:pt x="31099" y="142016"/>
                    <a:pt x="-299" y="109803"/>
                    <a:pt x="142" y="70510"/>
                  </a:cubicBezTo>
                  <a:cubicBezTo>
                    <a:pt x="584" y="31216"/>
                    <a:pt x="32697" y="-279"/>
                    <a:pt x="71870" y="164"/>
                  </a:cubicBezTo>
                  <a:cubicBezTo>
                    <a:pt x="72394" y="170"/>
                    <a:pt x="72917" y="182"/>
                    <a:pt x="73440" y="199"/>
                  </a:cubicBezTo>
                  <a:cubicBezTo>
                    <a:pt x="111784" y="1931"/>
                    <a:pt x="141987" y="33611"/>
                    <a:pt x="141999" y="72113"/>
                  </a:cubicBezTo>
                  <a:close/>
                </a:path>
              </a:pathLst>
            </a:custGeom>
            <a:grpFill/>
            <a:ln w="9496"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4FB129F2-B7B5-5F47-B285-3C7BD01EC671}"/>
                </a:ext>
              </a:extLst>
            </p:cNvPr>
            <p:cNvSpPr/>
            <p:nvPr/>
          </p:nvSpPr>
          <p:spPr>
            <a:xfrm>
              <a:off x="4487061" y="2386012"/>
              <a:ext cx="141629" cy="142875"/>
            </a:xfrm>
            <a:custGeom>
              <a:avLst/>
              <a:gdLst>
                <a:gd name="connsiteX0" fmla="*/ 70643 w 141629"/>
                <a:gd name="connsiteY0" fmla="*/ 160 h 142875"/>
                <a:gd name="connsiteX1" fmla="*/ 141765 w 141629"/>
                <a:gd name="connsiteY1" fmla="*/ 69692 h 142875"/>
                <a:gd name="connsiteX2" fmla="*/ 70358 w 141629"/>
                <a:gd name="connsiteY2" fmla="*/ 143035 h 142875"/>
                <a:gd name="connsiteX3" fmla="*/ 138 w 141629"/>
                <a:gd name="connsiteY3" fmla="*/ 72311 h 142875"/>
                <a:gd name="connsiteX4" fmla="*/ 185 w 141629"/>
                <a:gd name="connsiteY4" fmla="*/ 69883 h 142875"/>
                <a:gd name="connsiteX5" fmla="*/ 70643 w 141629"/>
                <a:gd name="connsiteY5" fmla="*/ 16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29" h="142875">
                  <a:moveTo>
                    <a:pt x="70643" y="160"/>
                  </a:moveTo>
                  <a:cubicBezTo>
                    <a:pt x="108910" y="923"/>
                    <a:pt x="140022" y="31339"/>
                    <a:pt x="141765" y="69692"/>
                  </a:cubicBezTo>
                  <a:cubicBezTo>
                    <a:pt x="142083" y="109662"/>
                    <a:pt x="110202" y="142408"/>
                    <a:pt x="70358" y="143035"/>
                  </a:cubicBezTo>
                  <a:cubicBezTo>
                    <a:pt x="31497" y="142955"/>
                    <a:pt x="59" y="111291"/>
                    <a:pt x="138" y="72311"/>
                  </a:cubicBezTo>
                  <a:cubicBezTo>
                    <a:pt x="140" y="71501"/>
                    <a:pt x="155" y="70692"/>
                    <a:pt x="185" y="69883"/>
                  </a:cubicBezTo>
                  <a:cubicBezTo>
                    <a:pt x="653" y="31200"/>
                    <a:pt x="32076" y="104"/>
                    <a:pt x="70643" y="160"/>
                  </a:cubicBezTo>
                  <a:close/>
                </a:path>
              </a:pathLst>
            </a:custGeom>
            <a:grpFill/>
            <a:ln w="9496"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AC60D93B-A1E0-BA41-9ACF-9CCF37CA1DF0}"/>
                </a:ext>
              </a:extLst>
            </p:cNvPr>
            <p:cNvSpPr/>
            <p:nvPr/>
          </p:nvSpPr>
          <p:spPr>
            <a:xfrm>
              <a:off x="3831785" y="2684573"/>
              <a:ext cx="141796" cy="141495"/>
            </a:xfrm>
            <a:custGeom>
              <a:avLst/>
              <a:gdLst>
                <a:gd name="connsiteX0" fmla="*/ 71571 w 141796"/>
                <a:gd name="connsiteY0" fmla="*/ 208 h 141495"/>
                <a:gd name="connsiteX1" fmla="*/ 141934 w 141796"/>
                <a:gd name="connsiteY1" fmla="*/ 70597 h 141495"/>
                <a:gd name="connsiteX2" fmla="*/ 71476 w 141796"/>
                <a:gd name="connsiteY2" fmla="*/ 141654 h 141495"/>
                <a:gd name="connsiteX3" fmla="*/ 139 w 141796"/>
                <a:gd name="connsiteY3" fmla="*/ 70910 h 141495"/>
                <a:gd name="connsiteX4" fmla="*/ 163 w 141796"/>
                <a:gd name="connsiteY4" fmla="*/ 68597 h 141495"/>
                <a:gd name="connsiteX5" fmla="*/ 69621 w 141796"/>
                <a:gd name="connsiteY5" fmla="*/ 162 h 141495"/>
                <a:gd name="connsiteX6" fmla="*/ 71571 w 141796"/>
                <a:gd name="connsiteY6" fmla="*/ 208 h 14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6" h="141495">
                  <a:moveTo>
                    <a:pt x="71571" y="208"/>
                  </a:moveTo>
                  <a:cubicBezTo>
                    <a:pt x="110293" y="363"/>
                    <a:pt x="141674" y="31756"/>
                    <a:pt x="141934" y="70597"/>
                  </a:cubicBezTo>
                  <a:cubicBezTo>
                    <a:pt x="141088" y="109336"/>
                    <a:pt x="110091" y="140597"/>
                    <a:pt x="71476" y="141654"/>
                  </a:cubicBezTo>
                  <a:cubicBezTo>
                    <a:pt x="32301" y="141878"/>
                    <a:pt x="363" y="110205"/>
                    <a:pt x="139" y="70910"/>
                  </a:cubicBezTo>
                  <a:cubicBezTo>
                    <a:pt x="135" y="70139"/>
                    <a:pt x="143" y="69368"/>
                    <a:pt x="163" y="68597"/>
                  </a:cubicBezTo>
                  <a:cubicBezTo>
                    <a:pt x="504" y="30460"/>
                    <a:pt x="31601" y="-179"/>
                    <a:pt x="69621" y="162"/>
                  </a:cubicBezTo>
                  <a:cubicBezTo>
                    <a:pt x="70271" y="168"/>
                    <a:pt x="70921" y="183"/>
                    <a:pt x="71571" y="208"/>
                  </a:cubicBezTo>
                  <a:close/>
                </a:path>
              </a:pathLst>
            </a:custGeom>
            <a:grpFill/>
            <a:ln w="9496"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071F8117-E9BD-FC44-B2ED-5F08235CBABC}"/>
                </a:ext>
              </a:extLst>
            </p:cNvPr>
            <p:cNvSpPr/>
            <p:nvPr/>
          </p:nvSpPr>
          <p:spPr>
            <a:xfrm>
              <a:off x="5150952" y="2662183"/>
              <a:ext cx="141524" cy="141221"/>
            </a:xfrm>
            <a:custGeom>
              <a:avLst/>
              <a:gdLst>
                <a:gd name="connsiteX0" fmla="*/ 70311 w 141524"/>
                <a:gd name="connsiteY0" fmla="*/ 141374 h 141221"/>
                <a:gd name="connsiteX1" fmla="*/ 138 w 141524"/>
                <a:gd name="connsiteY1" fmla="*/ 70508 h 141221"/>
                <a:gd name="connsiteX2" fmla="*/ 71678 w 141524"/>
                <a:gd name="connsiteY2" fmla="*/ 163 h 141221"/>
                <a:gd name="connsiteX3" fmla="*/ 73729 w 141524"/>
                <a:gd name="connsiteY3" fmla="*/ 213 h 141221"/>
                <a:gd name="connsiteX4" fmla="*/ 141637 w 141524"/>
                <a:gd name="connsiteY4" fmla="*/ 72064 h 141221"/>
                <a:gd name="connsiteX5" fmla="*/ 141624 w 141524"/>
                <a:gd name="connsiteY5" fmla="*/ 72508 h 141221"/>
                <a:gd name="connsiteX6" fmla="*/ 70311 w 141524"/>
                <a:gd name="connsiteY6" fmla="*/ 141374 h 1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24" h="141221">
                  <a:moveTo>
                    <a:pt x="70311" y="141374"/>
                  </a:moveTo>
                  <a:cubicBezTo>
                    <a:pt x="31650" y="140706"/>
                    <a:pt x="543" y="109292"/>
                    <a:pt x="138" y="70508"/>
                  </a:cubicBezTo>
                  <a:cubicBezTo>
                    <a:pt x="528" y="31266"/>
                    <a:pt x="32557" y="-228"/>
                    <a:pt x="71678" y="163"/>
                  </a:cubicBezTo>
                  <a:cubicBezTo>
                    <a:pt x="72362" y="170"/>
                    <a:pt x="73046" y="187"/>
                    <a:pt x="73729" y="213"/>
                  </a:cubicBezTo>
                  <a:cubicBezTo>
                    <a:pt x="112262" y="1244"/>
                    <a:pt x="142665" y="33413"/>
                    <a:pt x="141637" y="72064"/>
                  </a:cubicBezTo>
                  <a:cubicBezTo>
                    <a:pt x="141633" y="72212"/>
                    <a:pt x="141629" y="72360"/>
                    <a:pt x="141624" y="72508"/>
                  </a:cubicBezTo>
                  <a:cubicBezTo>
                    <a:pt x="140690" y="111191"/>
                    <a:pt x="108882" y="141907"/>
                    <a:pt x="70311" y="141374"/>
                  </a:cubicBezTo>
                  <a:close/>
                </a:path>
              </a:pathLst>
            </a:custGeom>
            <a:grpFill/>
            <a:ln w="9496" cap="flat">
              <a:noFill/>
              <a:prstDash val="solid"/>
              <a:miter/>
            </a:ln>
          </p:spPr>
          <p:txBody>
            <a:bodyPr rtlCol="0" anchor="ctr"/>
            <a:lstStyle/>
            <a:p>
              <a:endParaRPr lang="en-RO"/>
            </a:p>
          </p:txBody>
        </p:sp>
      </p:grpSp>
      <p:grpSp>
        <p:nvGrpSpPr>
          <p:cNvPr id="77" name="Graphic 5">
            <a:extLst>
              <a:ext uri="{FF2B5EF4-FFF2-40B4-BE49-F238E27FC236}">
                <a16:creationId xmlns:a16="http://schemas.microsoft.com/office/drawing/2014/main" id="{23AB2C16-4750-774C-9D86-2120CFB191D4}"/>
              </a:ext>
            </a:extLst>
          </p:cNvPr>
          <p:cNvGrpSpPr>
            <a:grpSpLocks noChangeAspect="1"/>
          </p:cNvGrpSpPr>
          <p:nvPr/>
        </p:nvGrpSpPr>
        <p:grpSpPr>
          <a:xfrm>
            <a:off x="4870436" y="2902297"/>
            <a:ext cx="434256" cy="504000"/>
            <a:chOff x="2476500" y="996950"/>
            <a:chExt cx="4191000" cy="4864100"/>
          </a:xfrm>
          <a:solidFill>
            <a:schemeClr val="bg1"/>
          </a:solidFill>
        </p:grpSpPr>
        <p:sp>
          <p:nvSpPr>
            <p:cNvPr id="78" name="Freeform 77">
              <a:extLst>
                <a:ext uri="{FF2B5EF4-FFF2-40B4-BE49-F238E27FC236}">
                  <a16:creationId xmlns:a16="http://schemas.microsoft.com/office/drawing/2014/main" id="{FE6C0914-D447-8E44-ACB1-C8ABF0381602}"/>
                </a:ext>
              </a:extLst>
            </p:cNvPr>
            <p:cNvSpPr/>
            <p:nvPr/>
          </p:nvSpPr>
          <p:spPr>
            <a:xfrm>
              <a:off x="3260945" y="996949"/>
              <a:ext cx="2645254" cy="3109853"/>
            </a:xfrm>
            <a:custGeom>
              <a:avLst/>
              <a:gdLst>
                <a:gd name="connsiteX0" fmla="*/ 1351444 w 2645254"/>
                <a:gd name="connsiteY0" fmla="*/ 223 h 3109853"/>
                <a:gd name="connsiteX1" fmla="*/ 1757399 w 2645254"/>
                <a:gd name="connsiteY1" fmla="*/ 94460 h 3109853"/>
                <a:gd name="connsiteX2" fmla="*/ 2539974 w 2645254"/>
                <a:gd name="connsiteY2" fmla="*/ 268273 h 3109853"/>
                <a:gd name="connsiteX3" fmla="*/ 2644749 w 2645254"/>
                <a:gd name="connsiteY3" fmla="*/ 398585 h 3109853"/>
                <a:gd name="connsiteX4" fmla="*/ 2643987 w 2645254"/>
                <a:gd name="connsiteY4" fmla="*/ 1305535 h 3109853"/>
                <a:gd name="connsiteX5" fmla="*/ 1372875 w 2645254"/>
                <a:gd name="connsiteY5" fmla="*/ 3102491 h 3109853"/>
                <a:gd name="connsiteX6" fmla="*/ 1268957 w 2645254"/>
                <a:gd name="connsiteY6" fmla="*/ 3100016 h 3109853"/>
                <a:gd name="connsiteX7" fmla="*/ 24326 w 2645254"/>
                <a:gd name="connsiteY7" fmla="*/ 1569871 h 3109853"/>
                <a:gd name="connsiteX8" fmla="*/ 1847 w 2645254"/>
                <a:gd name="connsiteY8" fmla="*/ 1253277 h 3109853"/>
                <a:gd name="connsiteX9" fmla="*/ 799 w 2645254"/>
                <a:gd name="connsiteY9" fmla="*/ 403344 h 3109853"/>
                <a:gd name="connsiteX10" fmla="*/ 115099 w 2645254"/>
                <a:gd name="connsiteY10" fmla="*/ 266845 h 3109853"/>
                <a:gd name="connsiteX11" fmla="*/ 1267624 w 2645254"/>
                <a:gd name="connsiteY11" fmla="*/ 9838 h 3109853"/>
                <a:gd name="connsiteX12" fmla="*/ 1293818 w 2645254"/>
                <a:gd name="connsiteY12" fmla="*/ 319 h 3109853"/>
                <a:gd name="connsiteX13" fmla="*/ 2445962 w 2645254"/>
                <a:gd name="connsiteY13" fmla="*/ 935444 h 3109853"/>
                <a:gd name="connsiteX14" fmla="*/ 2455487 w 2645254"/>
                <a:gd name="connsiteY14" fmla="*/ 935444 h 3109853"/>
                <a:gd name="connsiteX15" fmla="*/ 2456249 w 2645254"/>
                <a:gd name="connsiteY15" fmla="*/ 493677 h 3109853"/>
                <a:gd name="connsiteX16" fmla="*/ 2410433 w 2645254"/>
                <a:gd name="connsiteY16" fmla="*/ 433804 h 3109853"/>
                <a:gd name="connsiteX17" fmla="*/ 1363350 w 2645254"/>
                <a:gd name="connsiteY17" fmla="*/ 201736 h 3109853"/>
                <a:gd name="connsiteX18" fmla="*/ 1284578 w 2645254"/>
                <a:gd name="connsiteY18" fmla="*/ 201736 h 3109853"/>
                <a:gd name="connsiteX19" fmla="*/ 232923 w 2645254"/>
                <a:gd name="connsiteY19" fmla="*/ 435042 h 3109853"/>
                <a:gd name="connsiteX20" fmla="*/ 190727 w 2645254"/>
                <a:gd name="connsiteY20" fmla="*/ 487776 h 3109853"/>
                <a:gd name="connsiteX21" fmla="*/ 191966 w 2645254"/>
                <a:gd name="connsiteY21" fmla="*/ 1219199 h 3109853"/>
                <a:gd name="connsiteX22" fmla="*/ 204539 w 2645254"/>
                <a:gd name="connsiteY22" fmla="*/ 1484583 h 3109853"/>
                <a:gd name="connsiteX23" fmla="*/ 1123415 w 2645254"/>
                <a:gd name="connsiteY23" fmla="*/ 2824733 h 3109853"/>
                <a:gd name="connsiteX24" fmla="*/ 1523465 w 2645254"/>
                <a:gd name="connsiteY24" fmla="*/ 2827684 h 3109853"/>
                <a:gd name="connsiteX25" fmla="*/ 1536038 w 2645254"/>
                <a:gd name="connsiteY25" fmla="*/ 2821021 h 3109853"/>
                <a:gd name="connsiteX26" fmla="*/ 2443295 w 2645254"/>
                <a:gd name="connsiteY26" fmla="*/ 1442986 h 3109853"/>
                <a:gd name="connsiteX27" fmla="*/ 2445962 w 2645254"/>
                <a:gd name="connsiteY27" fmla="*/ 935444 h 310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5254" h="3109853">
                  <a:moveTo>
                    <a:pt x="1351444" y="223"/>
                  </a:moveTo>
                  <a:cubicBezTo>
                    <a:pt x="1486794" y="31731"/>
                    <a:pt x="1621859" y="64095"/>
                    <a:pt x="1757399" y="94460"/>
                  </a:cubicBezTo>
                  <a:cubicBezTo>
                    <a:pt x="2018099" y="153000"/>
                    <a:pt x="2279084" y="210208"/>
                    <a:pt x="2539974" y="268273"/>
                  </a:cubicBezTo>
                  <a:cubicBezTo>
                    <a:pt x="2624746" y="287310"/>
                    <a:pt x="2644749" y="312630"/>
                    <a:pt x="2644749" y="398585"/>
                  </a:cubicBezTo>
                  <a:cubicBezTo>
                    <a:pt x="2644749" y="700901"/>
                    <a:pt x="2646749" y="1003218"/>
                    <a:pt x="2643987" y="1305535"/>
                  </a:cubicBezTo>
                  <a:cubicBezTo>
                    <a:pt x="2636843" y="2100258"/>
                    <a:pt x="2119159" y="2831682"/>
                    <a:pt x="1372875" y="3102491"/>
                  </a:cubicBezTo>
                  <a:cubicBezTo>
                    <a:pt x="1338947" y="3113394"/>
                    <a:pt x="1302328" y="3112522"/>
                    <a:pt x="1268957" y="3100016"/>
                  </a:cubicBezTo>
                  <a:cubicBezTo>
                    <a:pt x="572775" y="2819117"/>
                    <a:pt x="158819" y="2306435"/>
                    <a:pt x="24326" y="1569871"/>
                  </a:cubicBezTo>
                  <a:cubicBezTo>
                    <a:pt x="5276" y="1466402"/>
                    <a:pt x="2894" y="1358935"/>
                    <a:pt x="1847" y="1253277"/>
                  </a:cubicBezTo>
                  <a:cubicBezTo>
                    <a:pt x="-1106" y="969998"/>
                    <a:pt x="799" y="686623"/>
                    <a:pt x="799" y="403344"/>
                  </a:cubicBezTo>
                  <a:cubicBezTo>
                    <a:pt x="799" y="309584"/>
                    <a:pt x="19087" y="288262"/>
                    <a:pt x="115099" y="266845"/>
                  </a:cubicBezTo>
                  <a:cubicBezTo>
                    <a:pt x="499464" y="181239"/>
                    <a:pt x="883639" y="95570"/>
                    <a:pt x="1267624" y="9838"/>
                  </a:cubicBezTo>
                  <a:cubicBezTo>
                    <a:pt x="1276565" y="7273"/>
                    <a:pt x="1285317" y="4093"/>
                    <a:pt x="1293818" y="319"/>
                  </a:cubicBezTo>
                  <a:close/>
                  <a:moveTo>
                    <a:pt x="2445962" y="935444"/>
                  </a:moveTo>
                  <a:lnTo>
                    <a:pt x="2455487" y="935444"/>
                  </a:lnTo>
                  <a:cubicBezTo>
                    <a:pt x="2455487" y="788189"/>
                    <a:pt x="2454344" y="640933"/>
                    <a:pt x="2456249" y="493677"/>
                  </a:cubicBezTo>
                  <a:cubicBezTo>
                    <a:pt x="2456725" y="457887"/>
                    <a:pt x="2448819" y="442086"/>
                    <a:pt x="2410433" y="433804"/>
                  </a:cubicBezTo>
                  <a:cubicBezTo>
                    <a:pt x="2061152" y="357654"/>
                    <a:pt x="1712537" y="278553"/>
                    <a:pt x="1363350" y="201736"/>
                  </a:cubicBezTo>
                  <a:cubicBezTo>
                    <a:pt x="1337384" y="196215"/>
                    <a:pt x="1310545" y="196215"/>
                    <a:pt x="1284578" y="201736"/>
                  </a:cubicBezTo>
                  <a:cubicBezTo>
                    <a:pt x="933868" y="279029"/>
                    <a:pt x="583729" y="358320"/>
                    <a:pt x="232923" y="435042"/>
                  </a:cubicBezTo>
                  <a:cubicBezTo>
                    <a:pt x="199014" y="442371"/>
                    <a:pt x="190537" y="454936"/>
                    <a:pt x="190727" y="487776"/>
                  </a:cubicBezTo>
                  <a:cubicBezTo>
                    <a:pt x="192061" y="731552"/>
                    <a:pt x="190727" y="975423"/>
                    <a:pt x="191966" y="1219199"/>
                  </a:cubicBezTo>
                  <a:cubicBezTo>
                    <a:pt x="192537" y="1307724"/>
                    <a:pt x="191966" y="1397296"/>
                    <a:pt x="204539" y="1484583"/>
                  </a:cubicBezTo>
                  <a:cubicBezTo>
                    <a:pt x="289216" y="2082077"/>
                    <a:pt x="592682" y="2535362"/>
                    <a:pt x="1123415" y="2824733"/>
                  </a:cubicBezTo>
                  <a:cubicBezTo>
                    <a:pt x="1359254" y="2953713"/>
                    <a:pt x="1278673" y="2943718"/>
                    <a:pt x="1523465" y="2827684"/>
                  </a:cubicBezTo>
                  <a:cubicBezTo>
                    <a:pt x="1527752" y="2825590"/>
                    <a:pt x="1531943" y="2823401"/>
                    <a:pt x="1536038" y="2821021"/>
                  </a:cubicBezTo>
                  <a:cubicBezTo>
                    <a:pt x="2068391" y="2512898"/>
                    <a:pt x="2378049" y="2055520"/>
                    <a:pt x="2443295" y="1442986"/>
                  </a:cubicBezTo>
                  <a:cubicBezTo>
                    <a:pt x="2461107" y="1275646"/>
                    <a:pt x="2445962" y="1104688"/>
                    <a:pt x="2445962" y="935444"/>
                  </a:cubicBezTo>
                  <a:close/>
                </a:path>
              </a:pathLst>
            </a:custGeom>
            <a:grpFill/>
            <a:ln w="952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F2A95E1A-B06C-DF49-A573-E20F8A86CDE6}"/>
                </a:ext>
              </a:extLst>
            </p:cNvPr>
            <p:cNvSpPr/>
            <p:nvPr/>
          </p:nvSpPr>
          <p:spPr>
            <a:xfrm>
              <a:off x="4818062" y="2847575"/>
              <a:ext cx="1848160" cy="3014090"/>
            </a:xfrm>
            <a:custGeom>
              <a:avLst/>
              <a:gdLst>
                <a:gd name="connsiteX0" fmla="*/ 1045627 w 1848160"/>
                <a:gd name="connsiteY0" fmla="*/ 1320401 h 3014090"/>
                <a:gd name="connsiteX1" fmla="*/ 1113064 w 1848160"/>
                <a:gd name="connsiteY1" fmla="*/ 1145921 h 3014090"/>
                <a:gd name="connsiteX2" fmla="*/ 1113064 w 1848160"/>
                <a:gd name="connsiteY2" fmla="*/ 329114 h 3014090"/>
                <a:gd name="connsiteX3" fmla="*/ 1366905 w 1848160"/>
                <a:gd name="connsiteY3" fmla="*/ 7094 h 3014090"/>
                <a:gd name="connsiteX4" fmla="*/ 1742952 w 1848160"/>
                <a:gd name="connsiteY4" fmla="*/ 273620 h 3014090"/>
                <a:gd name="connsiteX5" fmla="*/ 1809627 w 1848160"/>
                <a:gd name="connsiteY5" fmla="*/ 958972 h 3014090"/>
                <a:gd name="connsiteX6" fmla="*/ 1844203 w 1848160"/>
                <a:gd name="connsiteY6" fmla="*/ 1313262 h 3014090"/>
                <a:gd name="connsiteX7" fmla="*/ 1753334 w 1848160"/>
                <a:gd name="connsiteY7" fmla="*/ 1650893 h 3014090"/>
                <a:gd name="connsiteX8" fmla="*/ 992572 w 1848160"/>
                <a:gd name="connsiteY8" fmla="*/ 2640847 h 3014090"/>
                <a:gd name="connsiteX9" fmla="*/ 965426 w 1848160"/>
                <a:gd name="connsiteY9" fmla="*/ 2722042 h 3014090"/>
                <a:gd name="connsiteX10" fmla="*/ 963902 w 1848160"/>
                <a:gd name="connsiteY10" fmla="*/ 2911847 h 3014090"/>
                <a:gd name="connsiteX11" fmla="*/ 868652 w 1848160"/>
                <a:gd name="connsiteY11" fmla="*/ 3013793 h 3014090"/>
                <a:gd name="connsiteX12" fmla="*/ 774640 w 1848160"/>
                <a:gd name="connsiteY12" fmla="*/ 2914703 h 3014090"/>
                <a:gd name="connsiteX13" fmla="*/ 775879 w 1848160"/>
                <a:gd name="connsiteY13" fmla="*/ 2648843 h 3014090"/>
                <a:gd name="connsiteX14" fmla="*/ 811502 w 1848160"/>
                <a:gd name="connsiteY14" fmla="*/ 2564221 h 3014090"/>
                <a:gd name="connsiteX15" fmla="*/ 1598553 w 1848160"/>
                <a:gd name="connsiteY15" fmla="*/ 1540094 h 3014090"/>
                <a:gd name="connsiteX16" fmla="*/ 1656370 w 1848160"/>
                <a:gd name="connsiteY16" fmla="*/ 1342104 h 3014090"/>
                <a:gd name="connsiteX17" fmla="*/ 1560834 w 1848160"/>
                <a:gd name="connsiteY17" fmla="*/ 340346 h 3014090"/>
                <a:gd name="connsiteX18" fmla="*/ 1552071 w 1848160"/>
                <a:gd name="connsiteY18" fmla="*/ 284090 h 3014090"/>
                <a:gd name="connsiteX19" fmla="*/ 1419292 w 1848160"/>
                <a:gd name="connsiteY19" fmla="*/ 192044 h 3014090"/>
                <a:gd name="connsiteX20" fmla="*/ 1304992 w 1848160"/>
                <a:gd name="connsiteY20" fmla="*/ 300368 h 3014090"/>
                <a:gd name="connsiteX21" fmla="*/ 1302897 w 1848160"/>
                <a:gd name="connsiteY21" fmla="*/ 357480 h 3014090"/>
                <a:gd name="connsiteX22" fmla="*/ 1302897 w 1848160"/>
                <a:gd name="connsiteY22" fmla="*/ 1145731 h 3014090"/>
                <a:gd name="connsiteX23" fmla="*/ 1207647 w 1848160"/>
                <a:gd name="connsiteY23" fmla="*/ 1427011 h 3014090"/>
                <a:gd name="connsiteX24" fmla="*/ 868462 w 1848160"/>
                <a:gd name="connsiteY24" fmla="*/ 1867065 h 3014090"/>
                <a:gd name="connsiteX25" fmla="*/ 746732 w 1848160"/>
                <a:gd name="connsiteY25" fmla="*/ 1900476 h 3014090"/>
                <a:gd name="connsiteX26" fmla="*/ 697773 w 1848160"/>
                <a:gd name="connsiteY26" fmla="*/ 1792913 h 3014090"/>
                <a:gd name="connsiteX27" fmla="*/ 727206 w 1848160"/>
                <a:gd name="connsiteY27" fmla="*/ 1739703 h 3014090"/>
                <a:gd name="connsiteX28" fmla="*/ 865699 w 1848160"/>
                <a:gd name="connsiteY28" fmla="*/ 1558846 h 3014090"/>
                <a:gd name="connsiteX29" fmla="*/ 850078 w 1848160"/>
                <a:gd name="connsiteY29" fmla="*/ 1386842 h 3014090"/>
                <a:gd name="connsiteX30" fmla="*/ 683772 w 1848160"/>
                <a:gd name="connsiteY30" fmla="*/ 1419111 h 3014090"/>
                <a:gd name="connsiteX31" fmla="*/ 304391 w 1848160"/>
                <a:gd name="connsiteY31" fmla="*/ 1917990 h 3014090"/>
                <a:gd name="connsiteX32" fmla="*/ 190091 w 1848160"/>
                <a:gd name="connsiteY32" fmla="*/ 2277515 h 3014090"/>
                <a:gd name="connsiteX33" fmla="*/ 190091 w 1848160"/>
                <a:gd name="connsiteY33" fmla="*/ 2875866 h 3014090"/>
                <a:gd name="connsiteX34" fmla="*/ 188853 w 1848160"/>
                <a:gd name="connsiteY34" fmla="*/ 2923460 h 3014090"/>
                <a:gd name="connsiteX35" fmla="*/ 91603 w 1848160"/>
                <a:gd name="connsiteY35" fmla="*/ 3014269 h 3014090"/>
                <a:gd name="connsiteX36" fmla="*/ 448 w 1848160"/>
                <a:gd name="connsiteY36" fmla="*/ 2918034 h 3014090"/>
                <a:gd name="connsiteX37" fmla="*/ 448 w 1848160"/>
                <a:gd name="connsiteY37" fmla="*/ 2889478 h 3014090"/>
                <a:gd name="connsiteX38" fmla="*/ 448 w 1848160"/>
                <a:gd name="connsiteY38" fmla="*/ 2281608 h 3014090"/>
                <a:gd name="connsiteX39" fmla="*/ 170184 w 1848160"/>
                <a:gd name="connsiteY39" fmla="*/ 1778921 h 3014090"/>
                <a:gd name="connsiteX40" fmla="*/ 518323 w 1848160"/>
                <a:gd name="connsiteY40" fmla="*/ 1322019 h 3014090"/>
                <a:gd name="connsiteX41" fmla="*/ 1045627 w 1848160"/>
                <a:gd name="connsiteY41" fmla="*/ 1320401 h 30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48160" h="3014090">
                  <a:moveTo>
                    <a:pt x="1045627" y="1320401"/>
                  </a:moveTo>
                  <a:cubicBezTo>
                    <a:pt x="1097062" y="1270713"/>
                    <a:pt x="1113254" y="1212172"/>
                    <a:pt x="1113064" y="1145921"/>
                  </a:cubicBezTo>
                  <a:cubicBezTo>
                    <a:pt x="1112302" y="873684"/>
                    <a:pt x="1112302" y="601415"/>
                    <a:pt x="1113064" y="329114"/>
                  </a:cubicBezTo>
                  <a:cubicBezTo>
                    <a:pt x="1113826" y="163678"/>
                    <a:pt x="1212409" y="40505"/>
                    <a:pt x="1366905" y="7094"/>
                  </a:cubicBezTo>
                  <a:cubicBezTo>
                    <a:pt x="1543594" y="-30981"/>
                    <a:pt x="1723235" y="93524"/>
                    <a:pt x="1742952" y="273620"/>
                  </a:cubicBezTo>
                  <a:cubicBezTo>
                    <a:pt x="1768003" y="502071"/>
                    <a:pt x="1787815" y="730522"/>
                    <a:pt x="1809627" y="958972"/>
                  </a:cubicBezTo>
                  <a:cubicBezTo>
                    <a:pt x="1820962" y="1077101"/>
                    <a:pt x="1829725" y="1195514"/>
                    <a:pt x="1844203" y="1313262"/>
                  </a:cubicBezTo>
                  <a:cubicBezTo>
                    <a:pt x="1859728" y="1439100"/>
                    <a:pt x="1832201" y="1549423"/>
                    <a:pt x="1753334" y="1650893"/>
                  </a:cubicBezTo>
                  <a:cubicBezTo>
                    <a:pt x="1497874" y="1979608"/>
                    <a:pt x="1244286" y="2309593"/>
                    <a:pt x="992572" y="2640847"/>
                  </a:cubicBezTo>
                  <a:cubicBezTo>
                    <a:pt x="976143" y="2664862"/>
                    <a:pt x="966742" y="2692981"/>
                    <a:pt x="965426" y="2722042"/>
                  </a:cubicBezTo>
                  <a:cubicBezTo>
                    <a:pt x="961426" y="2785056"/>
                    <a:pt x="965426" y="2848547"/>
                    <a:pt x="963902" y="2911847"/>
                  </a:cubicBezTo>
                  <a:cubicBezTo>
                    <a:pt x="962950" y="2973338"/>
                    <a:pt x="923706" y="3014364"/>
                    <a:pt x="868652" y="3013793"/>
                  </a:cubicBezTo>
                  <a:cubicBezTo>
                    <a:pt x="816360" y="3013222"/>
                    <a:pt x="775688" y="2972481"/>
                    <a:pt x="774640" y="2914703"/>
                  </a:cubicBezTo>
                  <a:cubicBezTo>
                    <a:pt x="773021" y="2826082"/>
                    <a:pt x="771211" y="2737272"/>
                    <a:pt x="775879" y="2648843"/>
                  </a:cubicBezTo>
                  <a:cubicBezTo>
                    <a:pt x="777307" y="2620286"/>
                    <a:pt x="793405" y="2588018"/>
                    <a:pt x="811502" y="2564221"/>
                  </a:cubicBezTo>
                  <a:cubicBezTo>
                    <a:pt x="1072805" y="2222052"/>
                    <a:pt x="1335155" y="1880676"/>
                    <a:pt x="1598553" y="1540094"/>
                  </a:cubicBezTo>
                  <a:cubicBezTo>
                    <a:pt x="1644046" y="1484743"/>
                    <a:pt x="1664932" y="1413219"/>
                    <a:pt x="1656370" y="1342104"/>
                  </a:cubicBezTo>
                  <a:cubicBezTo>
                    <a:pt x="1623699" y="1008184"/>
                    <a:pt x="1592743" y="674170"/>
                    <a:pt x="1560834" y="340346"/>
                  </a:cubicBezTo>
                  <a:cubicBezTo>
                    <a:pt x="1559409" y="321392"/>
                    <a:pt x="1556479" y="302581"/>
                    <a:pt x="1552071" y="284090"/>
                  </a:cubicBezTo>
                  <a:cubicBezTo>
                    <a:pt x="1536252" y="225115"/>
                    <a:pt x="1480109" y="186195"/>
                    <a:pt x="1419292" y="192044"/>
                  </a:cubicBezTo>
                  <a:cubicBezTo>
                    <a:pt x="1360159" y="196156"/>
                    <a:pt x="1312236" y="241573"/>
                    <a:pt x="1304992" y="300368"/>
                  </a:cubicBezTo>
                  <a:cubicBezTo>
                    <a:pt x="1303140" y="319345"/>
                    <a:pt x="1302440" y="338418"/>
                    <a:pt x="1302897" y="357480"/>
                  </a:cubicBezTo>
                  <a:cubicBezTo>
                    <a:pt x="1302897" y="620199"/>
                    <a:pt x="1302040" y="883012"/>
                    <a:pt x="1302897" y="1145731"/>
                  </a:cubicBezTo>
                  <a:cubicBezTo>
                    <a:pt x="1305184" y="1247760"/>
                    <a:pt x="1271464" y="1347338"/>
                    <a:pt x="1207647" y="1427011"/>
                  </a:cubicBezTo>
                  <a:cubicBezTo>
                    <a:pt x="1093347" y="1572553"/>
                    <a:pt x="981904" y="1720666"/>
                    <a:pt x="868462" y="1867065"/>
                  </a:cubicBezTo>
                  <a:cubicBezTo>
                    <a:pt x="834552" y="1910756"/>
                    <a:pt x="789880" y="1921512"/>
                    <a:pt x="746732" y="1900476"/>
                  </a:cubicBezTo>
                  <a:cubicBezTo>
                    <a:pt x="706439" y="1881262"/>
                    <a:pt x="685788" y="1835892"/>
                    <a:pt x="697773" y="1792913"/>
                  </a:cubicBezTo>
                  <a:cubicBezTo>
                    <a:pt x="704349" y="1773572"/>
                    <a:pt x="714315" y="1755555"/>
                    <a:pt x="727206" y="1739703"/>
                  </a:cubicBezTo>
                  <a:cubicBezTo>
                    <a:pt x="772735" y="1678878"/>
                    <a:pt x="820075" y="1619481"/>
                    <a:pt x="865699" y="1558846"/>
                  </a:cubicBezTo>
                  <a:cubicBezTo>
                    <a:pt x="911324" y="1498212"/>
                    <a:pt x="905514" y="1427868"/>
                    <a:pt x="850078" y="1386842"/>
                  </a:cubicBezTo>
                  <a:cubicBezTo>
                    <a:pt x="796548" y="1347339"/>
                    <a:pt x="729968" y="1358952"/>
                    <a:pt x="683772" y="1419111"/>
                  </a:cubicBezTo>
                  <a:cubicBezTo>
                    <a:pt x="556772" y="1584928"/>
                    <a:pt x="430312" y="1751221"/>
                    <a:pt x="304391" y="1917990"/>
                  </a:cubicBezTo>
                  <a:cubicBezTo>
                    <a:pt x="224476" y="2024125"/>
                    <a:pt x="189424" y="2144823"/>
                    <a:pt x="190091" y="2277515"/>
                  </a:cubicBezTo>
                  <a:cubicBezTo>
                    <a:pt x="191425" y="2477409"/>
                    <a:pt x="190091" y="2676447"/>
                    <a:pt x="190091" y="2875866"/>
                  </a:cubicBezTo>
                  <a:cubicBezTo>
                    <a:pt x="190593" y="2891741"/>
                    <a:pt x="190179" y="2907632"/>
                    <a:pt x="188853" y="2923460"/>
                  </a:cubicBezTo>
                  <a:cubicBezTo>
                    <a:pt x="182471" y="2978954"/>
                    <a:pt x="142466" y="3015792"/>
                    <a:pt x="91603" y="3014269"/>
                  </a:cubicBezTo>
                  <a:cubicBezTo>
                    <a:pt x="40739" y="3012746"/>
                    <a:pt x="3782" y="2974575"/>
                    <a:pt x="448" y="2918034"/>
                  </a:cubicBezTo>
                  <a:cubicBezTo>
                    <a:pt x="-123" y="2908515"/>
                    <a:pt x="448" y="2898996"/>
                    <a:pt x="448" y="2889478"/>
                  </a:cubicBezTo>
                  <a:cubicBezTo>
                    <a:pt x="448" y="2686823"/>
                    <a:pt x="1782" y="2484168"/>
                    <a:pt x="448" y="2281608"/>
                  </a:cubicBezTo>
                  <a:cubicBezTo>
                    <a:pt x="-2754" y="2099486"/>
                    <a:pt x="57219" y="1921869"/>
                    <a:pt x="170184" y="1778921"/>
                  </a:cubicBezTo>
                  <a:cubicBezTo>
                    <a:pt x="287246" y="1627286"/>
                    <a:pt x="402594" y="1474320"/>
                    <a:pt x="518323" y="1322019"/>
                  </a:cubicBezTo>
                  <a:cubicBezTo>
                    <a:pt x="668722" y="1123838"/>
                    <a:pt x="890274" y="1121839"/>
                    <a:pt x="1045627" y="1320401"/>
                  </a:cubicBez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1D1AD20B-55B4-0647-947F-C2DEA479F998}"/>
                </a:ext>
              </a:extLst>
            </p:cNvPr>
            <p:cNvSpPr/>
            <p:nvPr/>
          </p:nvSpPr>
          <p:spPr>
            <a:xfrm>
              <a:off x="2477040" y="2848714"/>
              <a:ext cx="1846595" cy="3012409"/>
            </a:xfrm>
            <a:custGeom>
              <a:avLst/>
              <a:gdLst>
                <a:gd name="connsiteX0" fmla="*/ 800611 w 1846595"/>
                <a:gd name="connsiteY0" fmla="*/ 1319833 h 3012409"/>
                <a:gd name="connsiteX1" fmla="*/ 1015495 w 1846595"/>
                <a:gd name="connsiteY1" fmla="*/ 1177052 h 3012409"/>
                <a:gd name="connsiteX2" fmla="*/ 1295340 w 1846595"/>
                <a:gd name="connsiteY2" fmla="*/ 1281758 h 3012409"/>
                <a:gd name="connsiteX3" fmla="*/ 1717011 w 1846595"/>
                <a:gd name="connsiteY3" fmla="*/ 1837846 h 3012409"/>
                <a:gd name="connsiteX4" fmla="*/ 1846361 w 1846595"/>
                <a:gd name="connsiteY4" fmla="*/ 2272093 h 3012409"/>
                <a:gd name="connsiteX5" fmla="*/ 1846361 w 1846595"/>
                <a:gd name="connsiteY5" fmla="*/ 2894241 h 3012409"/>
                <a:gd name="connsiteX6" fmla="*/ 1841598 w 1846595"/>
                <a:gd name="connsiteY6" fmla="*/ 2941263 h 3012409"/>
                <a:gd name="connsiteX7" fmla="*/ 1747396 w 1846595"/>
                <a:gd name="connsiteY7" fmla="*/ 3012559 h 3012409"/>
                <a:gd name="connsiteX8" fmla="*/ 1659004 w 1846595"/>
                <a:gd name="connsiteY8" fmla="*/ 2934315 h 3012409"/>
                <a:gd name="connsiteX9" fmla="*/ 1656528 w 1846595"/>
                <a:gd name="connsiteY9" fmla="*/ 2877202 h 3012409"/>
                <a:gd name="connsiteX10" fmla="*/ 1656528 w 1846595"/>
                <a:gd name="connsiteY10" fmla="*/ 2288370 h 3012409"/>
                <a:gd name="connsiteX11" fmla="*/ 1521177 w 1846595"/>
                <a:gd name="connsiteY11" fmla="*/ 1888010 h 3012409"/>
                <a:gd name="connsiteX12" fmla="*/ 1167229 w 1846595"/>
                <a:gd name="connsiteY12" fmla="*/ 1423398 h 3012409"/>
                <a:gd name="connsiteX13" fmla="*/ 1050928 w 1846595"/>
                <a:gd name="connsiteY13" fmla="*/ 1363715 h 3012409"/>
                <a:gd name="connsiteX14" fmla="*/ 973109 w 1846595"/>
                <a:gd name="connsiteY14" fmla="*/ 1546856 h 3012409"/>
                <a:gd name="connsiteX15" fmla="*/ 1121889 w 1846595"/>
                <a:gd name="connsiteY15" fmla="*/ 1743895 h 3012409"/>
                <a:gd name="connsiteX16" fmla="*/ 1149893 w 1846595"/>
                <a:gd name="connsiteY16" fmla="*/ 1821378 h 3012409"/>
                <a:gd name="connsiteX17" fmla="*/ 1084170 w 1846595"/>
                <a:gd name="connsiteY17" fmla="*/ 1904382 h 3012409"/>
                <a:gd name="connsiteX18" fmla="*/ 979395 w 1846595"/>
                <a:gd name="connsiteY18" fmla="*/ 1868211 h 3012409"/>
                <a:gd name="connsiteX19" fmla="*/ 793944 w 1846595"/>
                <a:gd name="connsiteY19" fmla="*/ 1627385 h 3012409"/>
                <a:gd name="connsiteX20" fmla="*/ 640305 w 1846595"/>
                <a:gd name="connsiteY20" fmla="*/ 1428157 h 3012409"/>
                <a:gd name="connsiteX21" fmla="*/ 543722 w 1846595"/>
                <a:gd name="connsiteY21" fmla="*/ 1147543 h 3012409"/>
                <a:gd name="connsiteX22" fmla="*/ 543722 w 1846595"/>
                <a:gd name="connsiteY22" fmla="*/ 359197 h 3012409"/>
                <a:gd name="connsiteX23" fmla="*/ 540960 w 1846595"/>
                <a:gd name="connsiteY23" fmla="*/ 302085 h 3012409"/>
                <a:gd name="connsiteX24" fmla="*/ 415039 w 1846595"/>
                <a:gd name="connsiteY24" fmla="*/ 190239 h 3012409"/>
                <a:gd name="connsiteX25" fmla="*/ 290547 w 1846595"/>
                <a:gd name="connsiteY25" fmla="*/ 303132 h 3012409"/>
                <a:gd name="connsiteX26" fmla="*/ 243780 w 1846595"/>
                <a:gd name="connsiteY26" fmla="*/ 780023 h 3012409"/>
                <a:gd name="connsiteX27" fmla="*/ 189487 w 1846595"/>
                <a:gd name="connsiteY27" fmla="*/ 1342298 h 3012409"/>
                <a:gd name="connsiteX28" fmla="*/ 239779 w 1846595"/>
                <a:gd name="connsiteY28" fmla="*/ 1528200 h 3012409"/>
                <a:gd name="connsiteX29" fmla="*/ 1033497 w 1846595"/>
                <a:gd name="connsiteY29" fmla="*/ 2559179 h 3012409"/>
                <a:gd name="connsiteX30" fmla="*/ 1071597 w 1846595"/>
                <a:gd name="connsiteY30" fmla="*/ 2672643 h 3012409"/>
                <a:gd name="connsiteX31" fmla="*/ 1070835 w 1846595"/>
                <a:gd name="connsiteY31" fmla="*/ 2905378 h 3012409"/>
                <a:gd name="connsiteX32" fmla="*/ 975585 w 1846595"/>
                <a:gd name="connsiteY32" fmla="*/ 3012369 h 3012409"/>
                <a:gd name="connsiteX33" fmla="*/ 880907 w 1846595"/>
                <a:gd name="connsiteY33" fmla="*/ 2904235 h 3012409"/>
                <a:gd name="connsiteX34" fmla="*/ 880907 w 1846595"/>
                <a:gd name="connsiteY34" fmla="*/ 2899476 h 3012409"/>
                <a:gd name="connsiteX35" fmla="*/ 871382 w 1846595"/>
                <a:gd name="connsiteY35" fmla="*/ 2669407 h 3012409"/>
                <a:gd name="connsiteX36" fmla="*/ 738032 w 1846595"/>
                <a:gd name="connsiteY36" fmla="*/ 2486646 h 3012409"/>
                <a:gd name="connsiteX37" fmla="*/ 136909 w 1846595"/>
                <a:gd name="connsiteY37" fmla="*/ 1708961 h 3012409"/>
                <a:gd name="connsiteX38" fmla="*/ 5845 w 1846595"/>
                <a:gd name="connsiteY38" fmla="*/ 1248062 h 3012409"/>
                <a:gd name="connsiteX39" fmla="*/ 100524 w 1846595"/>
                <a:gd name="connsiteY39" fmla="*/ 289234 h 3012409"/>
                <a:gd name="connsiteX40" fmla="*/ 410277 w 1846595"/>
                <a:gd name="connsiteY40" fmla="*/ 244 h 3012409"/>
                <a:gd name="connsiteX41" fmla="*/ 730793 w 1846595"/>
                <a:gd name="connsiteY41" fmla="*/ 282190 h 3012409"/>
                <a:gd name="connsiteX42" fmla="*/ 734793 w 1846595"/>
                <a:gd name="connsiteY42" fmla="*/ 438679 h 3012409"/>
                <a:gd name="connsiteX43" fmla="*/ 734793 w 1846595"/>
                <a:gd name="connsiteY43" fmla="*/ 1151065 h 3012409"/>
                <a:gd name="connsiteX44" fmla="*/ 800611 w 1846595"/>
                <a:gd name="connsiteY44" fmla="*/ 1319833 h 301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46595" h="3012409">
                  <a:moveTo>
                    <a:pt x="800611" y="1319833"/>
                  </a:moveTo>
                  <a:cubicBezTo>
                    <a:pt x="853380" y="1243683"/>
                    <a:pt x="921864" y="1190854"/>
                    <a:pt x="1015495" y="1177052"/>
                  </a:cubicBezTo>
                  <a:cubicBezTo>
                    <a:pt x="1127985" y="1160584"/>
                    <a:pt x="1225712" y="1193043"/>
                    <a:pt x="1295340" y="1281758"/>
                  </a:cubicBezTo>
                  <a:cubicBezTo>
                    <a:pt x="1439262" y="1464519"/>
                    <a:pt x="1580518" y="1649564"/>
                    <a:pt x="1717011" y="1837846"/>
                  </a:cubicBezTo>
                  <a:cubicBezTo>
                    <a:pt x="1809785" y="1965683"/>
                    <a:pt x="1845980" y="2114747"/>
                    <a:pt x="1846361" y="2272093"/>
                  </a:cubicBezTo>
                  <a:cubicBezTo>
                    <a:pt x="1846932" y="2479412"/>
                    <a:pt x="1846932" y="2686795"/>
                    <a:pt x="1846361" y="2894241"/>
                  </a:cubicBezTo>
                  <a:cubicBezTo>
                    <a:pt x="1846594" y="2910046"/>
                    <a:pt x="1844996" y="2925825"/>
                    <a:pt x="1841598" y="2941263"/>
                  </a:cubicBezTo>
                  <a:cubicBezTo>
                    <a:pt x="1831262" y="2984459"/>
                    <a:pt x="1791804" y="3014323"/>
                    <a:pt x="1747396" y="3012559"/>
                  </a:cubicBezTo>
                  <a:cubicBezTo>
                    <a:pt x="1702908" y="3011188"/>
                    <a:pt x="1665735" y="2978283"/>
                    <a:pt x="1659004" y="2934315"/>
                  </a:cubicBezTo>
                  <a:cubicBezTo>
                    <a:pt x="1656783" y="2915363"/>
                    <a:pt x="1655955" y="2896274"/>
                    <a:pt x="1656528" y="2877202"/>
                  </a:cubicBezTo>
                  <a:cubicBezTo>
                    <a:pt x="1656528" y="2680925"/>
                    <a:pt x="1655480" y="2484647"/>
                    <a:pt x="1656528" y="2288370"/>
                  </a:cubicBezTo>
                  <a:cubicBezTo>
                    <a:pt x="1659495" y="2143229"/>
                    <a:pt x="1611619" y="2001613"/>
                    <a:pt x="1521177" y="1888010"/>
                  </a:cubicBezTo>
                  <a:cubicBezTo>
                    <a:pt x="1401353" y="1734567"/>
                    <a:pt x="1284672" y="1578744"/>
                    <a:pt x="1167229" y="1423398"/>
                  </a:cubicBezTo>
                  <a:cubicBezTo>
                    <a:pt x="1137606" y="1384371"/>
                    <a:pt x="1102077" y="1357718"/>
                    <a:pt x="1050928" y="1363715"/>
                  </a:cubicBezTo>
                  <a:cubicBezTo>
                    <a:pt x="962060" y="1374186"/>
                    <a:pt x="919769" y="1471944"/>
                    <a:pt x="973109" y="1546856"/>
                  </a:cubicBezTo>
                  <a:cubicBezTo>
                    <a:pt x="1020734" y="1613488"/>
                    <a:pt x="1074360" y="1676788"/>
                    <a:pt x="1121889" y="1743895"/>
                  </a:cubicBezTo>
                  <a:cubicBezTo>
                    <a:pt x="1138378" y="1766552"/>
                    <a:pt x="1148089" y="1793421"/>
                    <a:pt x="1149893" y="1821378"/>
                  </a:cubicBezTo>
                  <a:cubicBezTo>
                    <a:pt x="1150845" y="1862690"/>
                    <a:pt x="1125033" y="1891817"/>
                    <a:pt x="1084170" y="1904382"/>
                  </a:cubicBezTo>
                  <a:cubicBezTo>
                    <a:pt x="1040546" y="1917803"/>
                    <a:pt x="1005875" y="1902002"/>
                    <a:pt x="979395" y="1868211"/>
                  </a:cubicBezTo>
                  <a:cubicBezTo>
                    <a:pt x="916911" y="1788443"/>
                    <a:pt x="855570" y="1707724"/>
                    <a:pt x="793944" y="1627385"/>
                  </a:cubicBezTo>
                  <a:cubicBezTo>
                    <a:pt x="742890" y="1560754"/>
                    <a:pt x="693169" y="1493170"/>
                    <a:pt x="640305" y="1428157"/>
                  </a:cubicBezTo>
                  <a:cubicBezTo>
                    <a:pt x="575252" y="1349348"/>
                    <a:pt x="540944" y="1249669"/>
                    <a:pt x="543722" y="1147543"/>
                  </a:cubicBezTo>
                  <a:cubicBezTo>
                    <a:pt x="545722" y="884730"/>
                    <a:pt x="544389" y="621916"/>
                    <a:pt x="543722" y="359197"/>
                  </a:cubicBezTo>
                  <a:cubicBezTo>
                    <a:pt x="544153" y="340118"/>
                    <a:pt x="543230" y="321033"/>
                    <a:pt x="540960" y="302085"/>
                  </a:cubicBezTo>
                  <a:cubicBezTo>
                    <a:pt x="531435" y="234787"/>
                    <a:pt x="480571" y="190048"/>
                    <a:pt x="415039" y="190239"/>
                  </a:cubicBezTo>
                  <a:cubicBezTo>
                    <a:pt x="350138" y="188889"/>
                    <a:pt x="295488" y="238447"/>
                    <a:pt x="290547" y="303132"/>
                  </a:cubicBezTo>
                  <a:cubicBezTo>
                    <a:pt x="273783" y="462000"/>
                    <a:pt x="259496" y="621154"/>
                    <a:pt x="243780" y="780023"/>
                  </a:cubicBezTo>
                  <a:cubicBezTo>
                    <a:pt x="225777" y="967448"/>
                    <a:pt x="209490" y="1155063"/>
                    <a:pt x="189487" y="1342298"/>
                  </a:cubicBezTo>
                  <a:cubicBezTo>
                    <a:pt x="181962" y="1412356"/>
                    <a:pt x="196059" y="1471753"/>
                    <a:pt x="239779" y="1528200"/>
                  </a:cubicBezTo>
                  <a:cubicBezTo>
                    <a:pt x="505146" y="1870876"/>
                    <a:pt x="768512" y="2215932"/>
                    <a:pt x="1033497" y="2559179"/>
                  </a:cubicBezTo>
                  <a:cubicBezTo>
                    <a:pt x="1059680" y="2591058"/>
                    <a:pt x="1073238" y="2631434"/>
                    <a:pt x="1071597" y="2672643"/>
                  </a:cubicBezTo>
                  <a:cubicBezTo>
                    <a:pt x="1069407" y="2750126"/>
                    <a:pt x="1071597" y="2827800"/>
                    <a:pt x="1070835" y="2905378"/>
                  </a:cubicBezTo>
                  <a:cubicBezTo>
                    <a:pt x="1070264" y="2970486"/>
                    <a:pt x="1031973" y="3012750"/>
                    <a:pt x="975585" y="3012369"/>
                  </a:cubicBezTo>
                  <a:cubicBezTo>
                    <a:pt x="919197" y="3011988"/>
                    <a:pt x="882240" y="2969154"/>
                    <a:pt x="880907" y="2904235"/>
                  </a:cubicBezTo>
                  <a:cubicBezTo>
                    <a:pt x="880907" y="2902617"/>
                    <a:pt x="880907" y="2900999"/>
                    <a:pt x="880907" y="2899476"/>
                  </a:cubicBezTo>
                  <a:cubicBezTo>
                    <a:pt x="879192" y="2822184"/>
                    <a:pt x="895004" y="2738989"/>
                    <a:pt x="871382" y="2669407"/>
                  </a:cubicBezTo>
                  <a:cubicBezTo>
                    <a:pt x="847950" y="2601252"/>
                    <a:pt x="784323" y="2546805"/>
                    <a:pt x="738032" y="2486646"/>
                  </a:cubicBezTo>
                  <a:cubicBezTo>
                    <a:pt x="538483" y="2226783"/>
                    <a:pt x="344268" y="1962447"/>
                    <a:pt x="136909" y="1708961"/>
                  </a:cubicBezTo>
                  <a:cubicBezTo>
                    <a:pt x="22609" y="1569511"/>
                    <a:pt x="-15491" y="1425111"/>
                    <a:pt x="5845" y="1248062"/>
                  </a:cubicBezTo>
                  <a:cubicBezTo>
                    <a:pt x="45088" y="929373"/>
                    <a:pt x="69948" y="608970"/>
                    <a:pt x="100524" y="289234"/>
                  </a:cubicBezTo>
                  <a:cubicBezTo>
                    <a:pt x="116240" y="125035"/>
                    <a:pt x="247971" y="1957"/>
                    <a:pt x="410277" y="244"/>
                  </a:cubicBezTo>
                  <a:cubicBezTo>
                    <a:pt x="577345" y="-1565"/>
                    <a:pt x="713648" y="117039"/>
                    <a:pt x="730793" y="282190"/>
                  </a:cubicBezTo>
                  <a:cubicBezTo>
                    <a:pt x="734796" y="334251"/>
                    <a:pt x="736131" y="386482"/>
                    <a:pt x="734793" y="438679"/>
                  </a:cubicBezTo>
                  <a:cubicBezTo>
                    <a:pt x="734793" y="676649"/>
                    <a:pt x="735746" y="913667"/>
                    <a:pt x="734793" y="1151065"/>
                  </a:cubicBezTo>
                  <a:cubicBezTo>
                    <a:pt x="733650" y="1216650"/>
                    <a:pt x="751938" y="1272430"/>
                    <a:pt x="800611" y="1319833"/>
                  </a:cubicBezTo>
                  <a:close/>
                </a:path>
              </a:pathLst>
            </a:custGeom>
            <a:grpFill/>
            <a:ln w="952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1FE66031-B086-DD42-8534-7080600DA09C}"/>
                </a:ext>
              </a:extLst>
            </p:cNvPr>
            <p:cNvSpPr/>
            <p:nvPr/>
          </p:nvSpPr>
          <p:spPr>
            <a:xfrm>
              <a:off x="3613691" y="1365298"/>
              <a:ext cx="1943365" cy="2365847"/>
            </a:xfrm>
            <a:custGeom>
              <a:avLst/>
              <a:gdLst>
                <a:gd name="connsiteX0" fmla="*/ 1750030 w 1943365"/>
                <a:gd name="connsiteY0" fmla="*/ 358064 h 2365847"/>
                <a:gd name="connsiteX1" fmla="*/ 985744 w 1943365"/>
                <a:gd name="connsiteY1" fmla="*/ 189200 h 2365847"/>
                <a:gd name="connsiteX2" fmla="*/ 916402 w 1943365"/>
                <a:gd name="connsiteY2" fmla="*/ 196625 h 2365847"/>
                <a:gd name="connsiteX3" fmla="*/ 138114 w 1943365"/>
                <a:gd name="connsiteY3" fmla="*/ 369391 h 2365847"/>
                <a:gd name="connsiteX4" fmla="*/ 55056 w 1943365"/>
                <a:gd name="connsiteY4" fmla="*/ 365964 h 2365847"/>
                <a:gd name="connsiteX5" fmla="*/ 1145 w 1943365"/>
                <a:gd name="connsiteY5" fmla="*/ 270776 h 2365847"/>
                <a:gd name="connsiteX6" fmla="*/ 90299 w 1943365"/>
                <a:gd name="connsiteY6" fmla="*/ 185583 h 2365847"/>
                <a:gd name="connsiteX7" fmla="*/ 530449 w 1943365"/>
                <a:gd name="connsiteY7" fmla="*/ 88206 h 2365847"/>
                <a:gd name="connsiteX8" fmla="*/ 896590 w 1943365"/>
                <a:gd name="connsiteY8" fmla="*/ 7963 h 2365847"/>
                <a:gd name="connsiteX9" fmla="*/ 1040608 w 1943365"/>
                <a:gd name="connsiteY9" fmla="*/ 6439 h 2365847"/>
                <a:gd name="connsiteX10" fmla="*/ 1837470 w 1943365"/>
                <a:gd name="connsiteY10" fmla="*/ 183203 h 2365847"/>
                <a:gd name="connsiteX11" fmla="*/ 1940530 w 1943365"/>
                <a:gd name="connsiteY11" fmla="*/ 310089 h 2365847"/>
                <a:gd name="connsiteX12" fmla="*/ 1938530 w 1943365"/>
                <a:gd name="connsiteY12" fmla="*/ 941756 h 2365847"/>
                <a:gd name="connsiteX13" fmla="*/ 1032893 w 1943365"/>
                <a:gd name="connsiteY13" fmla="*/ 2349108 h 2365847"/>
                <a:gd name="connsiteX14" fmla="*/ 911163 w 1943365"/>
                <a:gd name="connsiteY14" fmla="*/ 2350536 h 2365847"/>
                <a:gd name="connsiteX15" fmla="*/ 8670 w 1943365"/>
                <a:gd name="connsiteY15" fmla="*/ 1068451 h 2365847"/>
                <a:gd name="connsiteX16" fmla="*/ 954 w 1943365"/>
                <a:gd name="connsiteY16" fmla="*/ 973834 h 2365847"/>
                <a:gd name="connsiteX17" fmla="*/ 93442 w 1943365"/>
                <a:gd name="connsiteY17" fmla="*/ 859608 h 2365847"/>
                <a:gd name="connsiteX18" fmla="*/ 190597 w 1943365"/>
                <a:gd name="connsiteY18" fmla="*/ 966124 h 2365847"/>
                <a:gd name="connsiteX19" fmla="*/ 322995 w 1943365"/>
                <a:gd name="connsiteY19" fmla="*/ 1501175 h 2365847"/>
                <a:gd name="connsiteX20" fmla="*/ 935643 w 1943365"/>
                <a:gd name="connsiteY20" fmla="*/ 2149214 h 2365847"/>
                <a:gd name="connsiteX21" fmla="*/ 1004889 w 1943365"/>
                <a:gd name="connsiteY21" fmla="*/ 2149214 h 2365847"/>
                <a:gd name="connsiteX22" fmla="*/ 1748887 w 1943365"/>
                <a:gd name="connsiteY22" fmla="*/ 927953 h 2365847"/>
                <a:gd name="connsiteX23" fmla="*/ 1750030 w 1943365"/>
                <a:gd name="connsiteY23" fmla="*/ 358064 h 236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3365" h="2365847">
                  <a:moveTo>
                    <a:pt x="1750030" y="358064"/>
                  </a:moveTo>
                  <a:cubicBezTo>
                    <a:pt x="1492093" y="300951"/>
                    <a:pt x="1239204" y="243838"/>
                    <a:pt x="985744" y="189200"/>
                  </a:cubicBezTo>
                  <a:cubicBezTo>
                    <a:pt x="964122" y="184536"/>
                    <a:pt x="939072" y="191580"/>
                    <a:pt x="916402" y="196625"/>
                  </a:cubicBezTo>
                  <a:cubicBezTo>
                    <a:pt x="656941" y="253738"/>
                    <a:pt x="397766" y="312849"/>
                    <a:pt x="138114" y="369391"/>
                  </a:cubicBezTo>
                  <a:cubicBezTo>
                    <a:pt x="110617" y="375663"/>
                    <a:pt x="81942" y="374480"/>
                    <a:pt x="55056" y="365964"/>
                  </a:cubicBezTo>
                  <a:cubicBezTo>
                    <a:pt x="13527" y="351115"/>
                    <a:pt x="-4284" y="314467"/>
                    <a:pt x="1145" y="270776"/>
                  </a:cubicBezTo>
                  <a:cubicBezTo>
                    <a:pt x="7431" y="219280"/>
                    <a:pt x="43150" y="196054"/>
                    <a:pt x="90299" y="185583"/>
                  </a:cubicBezTo>
                  <a:cubicBezTo>
                    <a:pt x="237111" y="153283"/>
                    <a:pt x="383828" y="120824"/>
                    <a:pt x="530449" y="88206"/>
                  </a:cubicBezTo>
                  <a:cubicBezTo>
                    <a:pt x="652464" y="61173"/>
                    <a:pt x="773908" y="31093"/>
                    <a:pt x="896590" y="7963"/>
                  </a:cubicBezTo>
                  <a:cubicBezTo>
                    <a:pt x="944049" y="-1816"/>
                    <a:pt x="992952" y="-2333"/>
                    <a:pt x="1040608" y="6439"/>
                  </a:cubicBezTo>
                  <a:cubicBezTo>
                    <a:pt x="1306737" y="62886"/>
                    <a:pt x="1571913" y="123806"/>
                    <a:pt x="1837470" y="183203"/>
                  </a:cubicBezTo>
                  <a:cubicBezTo>
                    <a:pt x="1919766" y="201670"/>
                    <a:pt x="1940530" y="226990"/>
                    <a:pt x="1940530" y="310089"/>
                  </a:cubicBezTo>
                  <a:cubicBezTo>
                    <a:pt x="1940530" y="520644"/>
                    <a:pt x="1948531" y="731581"/>
                    <a:pt x="1938530" y="941756"/>
                  </a:cubicBezTo>
                  <a:cubicBezTo>
                    <a:pt x="1908050" y="1583036"/>
                    <a:pt x="1601059" y="2050599"/>
                    <a:pt x="1032893" y="2349108"/>
                  </a:cubicBezTo>
                  <a:cubicBezTo>
                    <a:pt x="995463" y="2371204"/>
                    <a:pt x="949101" y="2371748"/>
                    <a:pt x="911163" y="2350536"/>
                  </a:cubicBezTo>
                  <a:cubicBezTo>
                    <a:pt x="385701" y="2080647"/>
                    <a:pt x="84870" y="1653285"/>
                    <a:pt x="8670" y="1068451"/>
                  </a:cubicBezTo>
                  <a:cubicBezTo>
                    <a:pt x="4669" y="1037039"/>
                    <a:pt x="2002" y="1005436"/>
                    <a:pt x="954" y="973834"/>
                  </a:cubicBezTo>
                  <a:cubicBezTo>
                    <a:pt x="-1332" y="906536"/>
                    <a:pt x="36578" y="860465"/>
                    <a:pt x="93442" y="859608"/>
                  </a:cubicBezTo>
                  <a:cubicBezTo>
                    <a:pt x="148306" y="858561"/>
                    <a:pt x="187454" y="901205"/>
                    <a:pt x="190597" y="966124"/>
                  </a:cubicBezTo>
                  <a:cubicBezTo>
                    <a:pt x="198771" y="1151486"/>
                    <a:pt x="243778" y="1333369"/>
                    <a:pt x="322995" y="1501175"/>
                  </a:cubicBezTo>
                  <a:cubicBezTo>
                    <a:pt x="456916" y="1783375"/>
                    <a:pt x="661132" y="1999388"/>
                    <a:pt x="935643" y="2149214"/>
                  </a:cubicBezTo>
                  <a:cubicBezTo>
                    <a:pt x="960503" y="2162921"/>
                    <a:pt x="979648" y="2164158"/>
                    <a:pt x="1004889" y="2149214"/>
                  </a:cubicBezTo>
                  <a:cubicBezTo>
                    <a:pt x="1475520" y="1877643"/>
                    <a:pt x="1727742" y="1471666"/>
                    <a:pt x="1748887" y="927953"/>
                  </a:cubicBezTo>
                  <a:cubicBezTo>
                    <a:pt x="1756221" y="740433"/>
                    <a:pt x="1750030" y="551485"/>
                    <a:pt x="1750030" y="358064"/>
                  </a:cubicBez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F4541EF6-F7AB-DB49-9492-D22F2FA2797D}"/>
                </a:ext>
              </a:extLst>
            </p:cNvPr>
            <p:cNvSpPr/>
            <p:nvPr/>
          </p:nvSpPr>
          <p:spPr>
            <a:xfrm>
              <a:off x="4051426" y="1981266"/>
              <a:ext cx="1118427" cy="812810"/>
            </a:xfrm>
            <a:custGeom>
              <a:avLst/>
              <a:gdLst>
                <a:gd name="connsiteX0" fmla="*/ 343508 w 1118427"/>
                <a:gd name="connsiteY0" fmla="*/ 580605 h 812810"/>
                <a:gd name="connsiteX1" fmla="*/ 702410 w 1118427"/>
                <a:gd name="connsiteY1" fmla="*/ 256396 h 812810"/>
                <a:gd name="connsiteX2" fmla="*/ 945392 w 1118427"/>
                <a:gd name="connsiteY2" fmla="*/ 36797 h 812810"/>
                <a:gd name="connsiteX3" fmla="*/ 1092554 w 1118427"/>
                <a:gd name="connsiteY3" fmla="*/ 29658 h 812810"/>
                <a:gd name="connsiteX4" fmla="*/ 1071789 w 1118427"/>
                <a:gd name="connsiteY4" fmla="*/ 178627 h 812810"/>
                <a:gd name="connsiteX5" fmla="*/ 413326 w 1118427"/>
                <a:gd name="connsiteY5" fmla="*/ 773742 h 812810"/>
                <a:gd name="connsiteX6" fmla="*/ 247210 w 1118427"/>
                <a:gd name="connsiteY6" fmla="*/ 761558 h 812810"/>
                <a:gd name="connsiteX7" fmla="*/ 32993 w 1118427"/>
                <a:gd name="connsiteY7" fmla="*/ 508072 h 812810"/>
                <a:gd name="connsiteX8" fmla="*/ 34707 w 1118427"/>
                <a:gd name="connsiteY8" fmla="*/ 361673 h 812810"/>
                <a:gd name="connsiteX9" fmla="*/ 176058 w 1118427"/>
                <a:gd name="connsiteY9" fmla="*/ 383757 h 812810"/>
                <a:gd name="connsiteX10" fmla="*/ 343508 w 1118427"/>
                <a:gd name="connsiteY10" fmla="*/ 580605 h 81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427" h="812810">
                  <a:moveTo>
                    <a:pt x="343508" y="580605"/>
                  </a:moveTo>
                  <a:cubicBezTo>
                    <a:pt x="465713" y="470283"/>
                    <a:pt x="584109" y="363387"/>
                    <a:pt x="702410" y="256396"/>
                  </a:cubicBezTo>
                  <a:cubicBezTo>
                    <a:pt x="783467" y="183196"/>
                    <a:pt x="864335" y="109616"/>
                    <a:pt x="945392" y="36797"/>
                  </a:cubicBezTo>
                  <a:cubicBezTo>
                    <a:pt x="997208" y="-9559"/>
                    <a:pt x="1053977" y="-11749"/>
                    <a:pt x="1092554" y="29658"/>
                  </a:cubicBezTo>
                  <a:cubicBezTo>
                    <a:pt x="1133321" y="73444"/>
                    <a:pt x="1126177" y="129415"/>
                    <a:pt x="1071789" y="178627"/>
                  </a:cubicBezTo>
                  <a:cubicBezTo>
                    <a:pt x="852270" y="377316"/>
                    <a:pt x="632782" y="575687"/>
                    <a:pt x="413326" y="773742"/>
                  </a:cubicBezTo>
                  <a:cubicBezTo>
                    <a:pt x="351318" y="829712"/>
                    <a:pt x="302741" y="826095"/>
                    <a:pt x="247210" y="761558"/>
                  </a:cubicBezTo>
                  <a:cubicBezTo>
                    <a:pt x="175582" y="677412"/>
                    <a:pt x="104176" y="592916"/>
                    <a:pt x="32993" y="508072"/>
                  </a:cubicBezTo>
                  <a:cubicBezTo>
                    <a:pt x="-11584" y="454957"/>
                    <a:pt x="-10441" y="399273"/>
                    <a:pt x="34707" y="361673"/>
                  </a:cubicBezTo>
                  <a:cubicBezTo>
                    <a:pt x="78427" y="325216"/>
                    <a:pt x="131862" y="333117"/>
                    <a:pt x="176058" y="383757"/>
                  </a:cubicBezTo>
                  <a:cubicBezTo>
                    <a:pt x="231017" y="446962"/>
                    <a:pt x="284643" y="511213"/>
                    <a:pt x="343508" y="580605"/>
                  </a:cubicBezTo>
                  <a:close/>
                </a:path>
              </a:pathLst>
            </a:custGeom>
            <a:grpFill/>
            <a:ln w="952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285DC5D9-000A-434A-BAE6-48F40BCF4497}"/>
                </a:ext>
              </a:extLst>
            </p:cNvPr>
            <p:cNvSpPr/>
            <p:nvPr/>
          </p:nvSpPr>
          <p:spPr>
            <a:xfrm>
              <a:off x="3613738" y="1889072"/>
              <a:ext cx="189403" cy="188925"/>
            </a:xfrm>
            <a:custGeom>
              <a:avLst/>
              <a:gdLst>
                <a:gd name="connsiteX0" fmla="*/ 189598 w 189403"/>
                <a:gd name="connsiteY0" fmla="*/ 95580 h 188925"/>
                <a:gd name="connsiteX1" fmla="*/ 94348 w 189403"/>
                <a:gd name="connsiteY1" fmla="*/ 189149 h 188925"/>
                <a:gd name="connsiteX2" fmla="*/ 211 w 189403"/>
                <a:gd name="connsiteY2" fmla="*/ 91549 h 188925"/>
                <a:gd name="connsiteX3" fmla="*/ 241 w 189403"/>
                <a:gd name="connsiteY3" fmla="*/ 90344 h 188925"/>
                <a:gd name="connsiteX4" fmla="*/ 96323 w 189403"/>
                <a:gd name="connsiteY4" fmla="*/ 272 h 188925"/>
                <a:gd name="connsiteX5" fmla="*/ 97015 w 189403"/>
                <a:gd name="connsiteY5" fmla="*/ 297 h 188925"/>
                <a:gd name="connsiteX6" fmla="*/ 189598 w 189403"/>
                <a:gd name="connsiteY6" fmla="*/ 95580 h 1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03" h="188925">
                  <a:moveTo>
                    <a:pt x="189598" y="95580"/>
                  </a:moveTo>
                  <a:cubicBezTo>
                    <a:pt x="187736" y="147092"/>
                    <a:pt x="145918" y="188172"/>
                    <a:pt x="94348" y="189149"/>
                  </a:cubicBezTo>
                  <a:cubicBezTo>
                    <a:pt x="41383" y="188176"/>
                    <a:pt x="-763" y="144479"/>
                    <a:pt x="211" y="91549"/>
                  </a:cubicBezTo>
                  <a:cubicBezTo>
                    <a:pt x="218" y="91147"/>
                    <a:pt x="228" y="90746"/>
                    <a:pt x="241" y="90344"/>
                  </a:cubicBezTo>
                  <a:cubicBezTo>
                    <a:pt x="1884" y="38956"/>
                    <a:pt x="44902" y="-1371"/>
                    <a:pt x="96323" y="272"/>
                  </a:cubicBezTo>
                  <a:cubicBezTo>
                    <a:pt x="96554" y="279"/>
                    <a:pt x="96784" y="287"/>
                    <a:pt x="97015" y="297"/>
                  </a:cubicBezTo>
                  <a:cubicBezTo>
                    <a:pt x="148612" y="1741"/>
                    <a:pt x="189669" y="43995"/>
                    <a:pt x="189598" y="95580"/>
                  </a:cubicBezTo>
                  <a:close/>
                </a:path>
              </a:pathLst>
            </a:custGeom>
            <a:grpFill/>
            <a:ln w="9525" cap="flat">
              <a:noFill/>
              <a:prstDash val="solid"/>
              <a:miter/>
            </a:ln>
          </p:spPr>
          <p:txBody>
            <a:bodyPr rtlCol="0" anchor="ctr"/>
            <a:lstStyle/>
            <a:p>
              <a:endParaRPr lang="en-RO"/>
            </a:p>
          </p:txBody>
        </p:sp>
      </p:grpSp>
      <p:grpSp>
        <p:nvGrpSpPr>
          <p:cNvPr id="84" name="Graphic 20">
            <a:extLst>
              <a:ext uri="{FF2B5EF4-FFF2-40B4-BE49-F238E27FC236}">
                <a16:creationId xmlns:a16="http://schemas.microsoft.com/office/drawing/2014/main" id="{8B4C4F66-71A9-584A-9DBC-EBCFABFAA3A7}"/>
              </a:ext>
            </a:extLst>
          </p:cNvPr>
          <p:cNvGrpSpPr>
            <a:grpSpLocks noChangeAspect="1"/>
          </p:cNvGrpSpPr>
          <p:nvPr/>
        </p:nvGrpSpPr>
        <p:grpSpPr>
          <a:xfrm>
            <a:off x="4840148" y="4699565"/>
            <a:ext cx="504000" cy="504000"/>
            <a:chOff x="2743200" y="1600200"/>
            <a:chExt cx="3657600" cy="3657600"/>
          </a:xfrm>
          <a:solidFill>
            <a:schemeClr val="bg1"/>
          </a:solidFill>
        </p:grpSpPr>
        <p:sp>
          <p:nvSpPr>
            <p:cNvPr id="85" name="Freeform 84">
              <a:extLst>
                <a:ext uri="{FF2B5EF4-FFF2-40B4-BE49-F238E27FC236}">
                  <a16:creationId xmlns:a16="http://schemas.microsoft.com/office/drawing/2014/main" id="{E112CE16-AD96-A040-9126-4A89FDEEEC3C}"/>
                </a:ext>
              </a:extLst>
            </p:cNvPr>
            <p:cNvSpPr/>
            <p:nvPr/>
          </p:nvSpPr>
          <p:spPr>
            <a:xfrm>
              <a:off x="2743009" y="1600200"/>
              <a:ext cx="3658552" cy="3657579"/>
            </a:xfrm>
            <a:custGeom>
              <a:avLst/>
              <a:gdLst>
                <a:gd name="connsiteX0" fmla="*/ 358 w 3658552"/>
                <a:gd name="connsiteY0" fmla="*/ 650241 h 3657579"/>
                <a:gd name="connsiteX1" fmla="*/ 70748 w 3658552"/>
                <a:gd name="connsiteY1" fmla="*/ 616237 h 3657579"/>
                <a:gd name="connsiteX2" fmla="*/ 107800 w 3658552"/>
                <a:gd name="connsiteY2" fmla="*/ 685674 h 3657579"/>
                <a:gd name="connsiteX3" fmla="*/ 107800 w 3658552"/>
                <a:gd name="connsiteY3" fmla="*/ 1689228 h 3657579"/>
                <a:gd name="connsiteX4" fmla="*/ 310492 w 3658552"/>
                <a:gd name="connsiteY4" fmla="*/ 1893539 h 3657579"/>
                <a:gd name="connsiteX5" fmla="*/ 485466 w 3658552"/>
                <a:gd name="connsiteY5" fmla="*/ 1893539 h 3657579"/>
                <a:gd name="connsiteX6" fmla="*/ 580716 w 3658552"/>
                <a:gd name="connsiteY6" fmla="*/ 1987456 h 3657579"/>
                <a:gd name="connsiteX7" fmla="*/ 580716 w 3658552"/>
                <a:gd name="connsiteY7" fmla="*/ 2244631 h 3657579"/>
                <a:gd name="connsiteX8" fmla="*/ 583002 w 3658552"/>
                <a:gd name="connsiteY8" fmla="*/ 2287207 h 3657579"/>
                <a:gd name="connsiteX9" fmla="*/ 616435 w 3658552"/>
                <a:gd name="connsiteY9" fmla="*/ 2256251 h 3657579"/>
                <a:gd name="connsiteX10" fmla="*/ 911519 w 3658552"/>
                <a:gd name="connsiteY10" fmla="*/ 1960405 h 3657579"/>
                <a:gd name="connsiteX11" fmla="*/ 1073444 w 3658552"/>
                <a:gd name="connsiteY11" fmla="*/ 1892872 h 3657579"/>
                <a:gd name="connsiteX12" fmla="*/ 2280548 w 3658552"/>
                <a:gd name="connsiteY12" fmla="*/ 1893539 h 3657579"/>
                <a:gd name="connsiteX13" fmla="*/ 2485907 w 3658552"/>
                <a:gd name="connsiteY13" fmla="*/ 1687894 h 3657579"/>
                <a:gd name="connsiteX14" fmla="*/ 2485907 w 3658552"/>
                <a:gd name="connsiteY14" fmla="*/ 312960 h 3657579"/>
                <a:gd name="connsiteX15" fmla="*/ 2280548 w 3658552"/>
                <a:gd name="connsiteY15" fmla="*/ 107316 h 3657579"/>
                <a:gd name="connsiteX16" fmla="*/ 312778 w 3658552"/>
                <a:gd name="connsiteY16" fmla="*/ 107316 h 3657579"/>
                <a:gd name="connsiteX17" fmla="*/ 107514 w 3658552"/>
                <a:gd name="connsiteY17" fmla="*/ 312770 h 3657579"/>
                <a:gd name="connsiteX18" fmla="*/ 107514 w 3658552"/>
                <a:gd name="connsiteY18" fmla="*/ 394971 h 3657579"/>
                <a:gd name="connsiteX19" fmla="*/ 72367 w 3658552"/>
                <a:gd name="connsiteY19" fmla="*/ 465646 h 3657579"/>
                <a:gd name="connsiteX20" fmla="*/ 167 w 3658552"/>
                <a:gd name="connsiteY20" fmla="*/ 435928 h 3657579"/>
                <a:gd name="connsiteX21" fmla="*/ 167 w 3658552"/>
                <a:gd name="connsiteY21" fmla="*/ 250191 h 3657579"/>
                <a:gd name="connsiteX22" fmla="*/ 98084 w 3658552"/>
                <a:gd name="connsiteY22" fmla="*/ 73216 h 3657579"/>
                <a:gd name="connsiteX23" fmla="*/ 250484 w 3658552"/>
                <a:gd name="connsiteY23" fmla="*/ 160 h 3657579"/>
                <a:gd name="connsiteX24" fmla="*/ 2343508 w 3658552"/>
                <a:gd name="connsiteY24" fmla="*/ 160 h 3657579"/>
                <a:gd name="connsiteX25" fmla="*/ 2349604 w 3658552"/>
                <a:gd name="connsiteY25" fmla="*/ 3779 h 3657579"/>
                <a:gd name="connsiteX26" fmla="*/ 2593539 w 3658552"/>
                <a:gd name="connsiteY26" fmla="*/ 320485 h 3657579"/>
                <a:gd name="connsiteX27" fmla="*/ 2593539 w 3658552"/>
                <a:gd name="connsiteY27" fmla="*/ 1266985 h 3657579"/>
                <a:gd name="connsiteX28" fmla="*/ 2641164 w 3658552"/>
                <a:gd name="connsiteY28" fmla="*/ 1266985 h 3657579"/>
                <a:gd name="connsiteX29" fmla="*/ 3358301 w 3658552"/>
                <a:gd name="connsiteY29" fmla="*/ 1266985 h 3657579"/>
                <a:gd name="connsiteX30" fmla="*/ 3652910 w 3658552"/>
                <a:gd name="connsiteY30" fmla="*/ 1501871 h 3657579"/>
                <a:gd name="connsiteX31" fmla="*/ 3658720 w 3658552"/>
                <a:gd name="connsiteY31" fmla="*/ 1514444 h 3657579"/>
                <a:gd name="connsiteX32" fmla="*/ 3658720 w 3658552"/>
                <a:gd name="connsiteY32" fmla="*/ 3021966 h 3657579"/>
                <a:gd name="connsiteX33" fmla="*/ 3641194 w 3658552"/>
                <a:gd name="connsiteY33" fmla="*/ 3075496 h 3657579"/>
                <a:gd name="connsiteX34" fmla="*/ 3388496 w 3658552"/>
                <a:gd name="connsiteY34" fmla="*/ 3265425 h 3657579"/>
                <a:gd name="connsiteX35" fmla="*/ 3185613 w 3658552"/>
                <a:gd name="connsiteY35" fmla="*/ 3266282 h 3657579"/>
                <a:gd name="connsiteX36" fmla="*/ 3185613 w 3658552"/>
                <a:gd name="connsiteY36" fmla="*/ 3310097 h 3657579"/>
                <a:gd name="connsiteX37" fmla="*/ 3185613 w 3658552"/>
                <a:gd name="connsiteY37" fmla="*/ 3538697 h 3657579"/>
                <a:gd name="connsiteX38" fmla="*/ 3114747 w 3658552"/>
                <a:gd name="connsiteY38" fmla="*/ 3648520 h 3657579"/>
                <a:gd name="connsiteX39" fmla="*/ 2987779 w 3658552"/>
                <a:gd name="connsiteY39" fmla="*/ 3618993 h 3657579"/>
                <a:gd name="connsiteX40" fmla="*/ 2722508 w 3658552"/>
                <a:gd name="connsiteY40" fmla="*/ 3354007 h 3657579"/>
                <a:gd name="connsiteX41" fmla="*/ 2515910 w 3658552"/>
                <a:gd name="connsiteY41" fmla="*/ 3267806 h 3657579"/>
                <a:gd name="connsiteX42" fmla="*/ 1819538 w 3658552"/>
                <a:gd name="connsiteY42" fmla="*/ 3267806 h 3657579"/>
                <a:gd name="connsiteX43" fmla="*/ 1776866 w 3658552"/>
                <a:gd name="connsiteY43" fmla="*/ 3265330 h 3657579"/>
                <a:gd name="connsiteX44" fmla="*/ 1736050 w 3658552"/>
                <a:gd name="connsiteY44" fmla="*/ 3203661 h 3657579"/>
                <a:gd name="connsiteX45" fmla="*/ 1774389 w 3658552"/>
                <a:gd name="connsiteY45" fmla="*/ 3163412 h 3657579"/>
                <a:gd name="connsiteX46" fmla="*/ 1813442 w 3658552"/>
                <a:gd name="connsiteY46" fmla="*/ 3160936 h 3657579"/>
                <a:gd name="connsiteX47" fmla="*/ 2588396 w 3658552"/>
                <a:gd name="connsiteY47" fmla="*/ 3160364 h 3657579"/>
                <a:gd name="connsiteX48" fmla="*/ 2744320 w 3658552"/>
                <a:gd name="connsiteY48" fmla="*/ 3225325 h 3657579"/>
                <a:gd name="connsiteX49" fmla="*/ 3041595 w 3658552"/>
                <a:gd name="connsiteY49" fmla="*/ 3524029 h 3657579"/>
                <a:gd name="connsiteX50" fmla="*/ 3059597 w 3658552"/>
                <a:gd name="connsiteY50" fmla="*/ 3559081 h 3657579"/>
                <a:gd name="connsiteX51" fmla="*/ 3077409 w 3658552"/>
                <a:gd name="connsiteY51" fmla="*/ 3546793 h 3657579"/>
                <a:gd name="connsiteX52" fmla="*/ 3077409 w 3658552"/>
                <a:gd name="connsiteY52" fmla="*/ 3509360 h 3657579"/>
                <a:gd name="connsiteX53" fmla="*/ 3077409 w 3658552"/>
                <a:gd name="connsiteY53" fmla="*/ 3255805 h 3657579"/>
                <a:gd name="connsiteX54" fmla="*/ 3171707 w 3658552"/>
                <a:gd name="connsiteY54" fmla="*/ 3160555 h 3657579"/>
                <a:gd name="connsiteX55" fmla="*/ 3353825 w 3658552"/>
                <a:gd name="connsiteY55" fmla="*/ 3160555 h 3657579"/>
                <a:gd name="connsiteX56" fmla="*/ 3550421 w 3658552"/>
                <a:gd name="connsiteY56" fmla="*/ 2960530 h 3657579"/>
                <a:gd name="connsiteX57" fmla="*/ 3550421 w 3658552"/>
                <a:gd name="connsiteY57" fmla="*/ 1574833 h 3657579"/>
                <a:gd name="connsiteX58" fmla="*/ 3350967 w 3658552"/>
                <a:gd name="connsiteY58" fmla="*/ 1374046 h 3657579"/>
                <a:gd name="connsiteX59" fmla="*/ 2633163 w 3658552"/>
                <a:gd name="connsiteY59" fmla="*/ 1374046 h 3657579"/>
                <a:gd name="connsiteX60" fmla="*/ 2595063 w 3658552"/>
                <a:gd name="connsiteY60" fmla="*/ 1374046 h 3657579"/>
                <a:gd name="connsiteX61" fmla="*/ 2595063 w 3658552"/>
                <a:gd name="connsiteY61" fmla="*/ 1621696 h 3657579"/>
                <a:gd name="connsiteX62" fmla="*/ 2633163 w 3658552"/>
                <a:gd name="connsiteY62" fmla="*/ 1621696 h 3657579"/>
                <a:gd name="connsiteX63" fmla="*/ 3243811 w 3658552"/>
                <a:gd name="connsiteY63" fmla="*/ 1621696 h 3657579"/>
                <a:gd name="connsiteX64" fmla="*/ 3414308 w 3658552"/>
                <a:gd name="connsiteY64" fmla="*/ 1839342 h 3657579"/>
                <a:gd name="connsiteX65" fmla="*/ 3243811 w 3658552"/>
                <a:gd name="connsiteY65" fmla="*/ 1964786 h 3657579"/>
                <a:gd name="connsiteX66" fmla="*/ 2479525 w 3658552"/>
                <a:gd name="connsiteY66" fmla="*/ 1965643 h 3657579"/>
                <a:gd name="connsiteX67" fmla="*/ 2410850 w 3658552"/>
                <a:gd name="connsiteY67" fmla="*/ 1978693 h 3657579"/>
                <a:gd name="connsiteX68" fmla="*/ 2288739 w 3658552"/>
                <a:gd name="connsiteY68" fmla="*/ 1999171 h 3657579"/>
                <a:gd name="connsiteX69" fmla="*/ 1217367 w 3658552"/>
                <a:gd name="connsiteY69" fmla="*/ 2000124 h 3657579"/>
                <a:gd name="connsiteX70" fmla="*/ 1171838 w 3658552"/>
                <a:gd name="connsiteY70" fmla="*/ 2000124 h 3657579"/>
                <a:gd name="connsiteX71" fmla="*/ 1171838 w 3658552"/>
                <a:gd name="connsiteY71" fmla="*/ 2042034 h 3657579"/>
                <a:gd name="connsiteX72" fmla="*/ 1171838 w 3658552"/>
                <a:gd name="connsiteY72" fmla="*/ 2956434 h 3657579"/>
                <a:gd name="connsiteX73" fmla="*/ 1375482 w 3658552"/>
                <a:gd name="connsiteY73" fmla="*/ 3160269 h 3657579"/>
                <a:gd name="connsiteX74" fmla="*/ 1525501 w 3658552"/>
                <a:gd name="connsiteY74" fmla="*/ 3160269 h 3657579"/>
                <a:gd name="connsiteX75" fmla="*/ 1589223 w 3658552"/>
                <a:gd name="connsiteY75" fmla="*/ 3212466 h 3657579"/>
                <a:gd name="connsiteX76" fmla="*/ 1527787 w 3658552"/>
                <a:gd name="connsiteY76" fmla="*/ 3266854 h 3657579"/>
                <a:gd name="connsiteX77" fmla="*/ 1352813 w 3658552"/>
                <a:gd name="connsiteY77" fmla="*/ 3266282 h 3657579"/>
                <a:gd name="connsiteX78" fmla="*/ 1064872 w 3658552"/>
                <a:gd name="connsiteY78" fmla="*/ 2966149 h 3657579"/>
                <a:gd name="connsiteX79" fmla="*/ 1064872 w 3658552"/>
                <a:gd name="connsiteY79" fmla="*/ 2044701 h 3657579"/>
                <a:gd name="connsiteX80" fmla="*/ 1064872 w 3658552"/>
                <a:gd name="connsiteY80" fmla="*/ 1989456 h 3657579"/>
                <a:gd name="connsiteX81" fmla="*/ 993815 w 3658552"/>
                <a:gd name="connsiteY81" fmla="*/ 2031461 h 3657579"/>
                <a:gd name="connsiteX82" fmla="*/ 672728 w 3658552"/>
                <a:gd name="connsiteY82" fmla="*/ 2351406 h 3657579"/>
                <a:gd name="connsiteX83" fmla="*/ 520899 w 3658552"/>
                <a:gd name="connsiteY83" fmla="*/ 2368741 h 3657579"/>
                <a:gd name="connsiteX84" fmla="*/ 473274 w 3658552"/>
                <a:gd name="connsiteY84" fmla="*/ 2266157 h 3657579"/>
                <a:gd name="connsiteX85" fmla="*/ 473274 w 3658552"/>
                <a:gd name="connsiteY85" fmla="*/ 2000505 h 3657579"/>
                <a:gd name="connsiteX86" fmla="*/ 286775 w 3658552"/>
                <a:gd name="connsiteY86" fmla="*/ 2000505 h 3657579"/>
                <a:gd name="connsiteX87" fmla="*/ 31409 w 3658552"/>
                <a:gd name="connsiteY87" fmla="*/ 1840104 h 3657579"/>
                <a:gd name="connsiteX88" fmla="*/ 167 w 3658552"/>
                <a:gd name="connsiteY88" fmla="*/ 1757808 h 3657579"/>
                <a:gd name="connsiteX89" fmla="*/ 2558392 w 3658552"/>
                <a:gd name="connsiteY89" fmla="*/ 1858392 h 3657579"/>
                <a:gd name="connsiteX90" fmla="*/ 2654594 w 3658552"/>
                <a:gd name="connsiteY90" fmla="*/ 1858392 h 3657579"/>
                <a:gd name="connsiteX91" fmla="*/ 3229142 w 3658552"/>
                <a:gd name="connsiteY91" fmla="*/ 1858392 h 3657579"/>
                <a:gd name="connsiteX92" fmla="*/ 3283721 w 3658552"/>
                <a:gd name="connsiteY92" fmla="*/ 1847629 h 3657579"/>
                <a:gd name="connsiteX93" fmla="*/ 3310867 w 3658552"/>
                <a:gd name="connsiteY93" fmla="*/ 1776572 h 3657579"/>
                <a:gd name="connsiteX94" fmla="*/ 3239810 w 3658552"/>
                <a:gd name="connsiteY94" fmla="*/ 1728947 h 3657579"/>
                <a:gd name="connsiteX95" fmla="*/ 2608112 w 3658552"/>
                <a:gd name="connsiteY95" fmla="*/ 1728947 h 3657579"/>
                <a:gd name="connsiteX96" fmla="*/ 2597159 w 3658552"/>
                <a:gd name="connsiteY96" fmla="*/ 1730662 h 3657579"/>
                <a:gd name="connsiteX97" fmla="*/ 2558392 w 3658552"/>
                <a:gd name="connsiteY97" fmla="*/ 1858392 h 36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58552" h="3657579">
                  <a:moveTo>
                    <a:pt x="358" y="650241"/>
                  </a:moveTo>
                  <a:cubicBezTo>
                    <a:pt x="16360" y="623380"/>
                    <a:pt x="37982" y="605378"/>
                    <a:pt x="70748" y="616237"/>
                  </a:cubicBezTo>
                  <a:cubicBezTo>
                    <a:pt x="103514" y="627095"/>
                    <a:pt x="107800" y="654908"/>
                    <a:pt x="107800" y="685674"/>
                  </a:cubicBezTo>
                  <a:cubicBezTo>
                    <a:pt x="107292" y="1020192"/>
                    <a:pt x="107292" y="1354710"/>
                    <a:pt x="107800" y="1689228"/>
                  </a:cubicBezTo>
                  <a:cubicBezTo>
                    <a:pt x="107800" y="1819435"/>
                    <a:pt x="181142" y="1893349"/>
                    <a:pt x="310492" y="1893539"/>
                  </a:cubicBezTo>
                  <a:cubicBezTo>
                    <a:pt x="368785" y="1893539"/>
                    <a:pt x="427173" y="1893539"/>
                    <a:pt x="485466" y="1893539"/>
                  </a:cubicBezTo>
                  <a:cubicBezTo>
                    <a:pt x="548522" y="1893539"/>
                    <a:pt x="580240" y="1924876"/>
                    <a:pt x="580716" y="1987456"/>
                  </a:cubicBezTo>
                  <a:cubicBezTo>
                    <a:pt x="581383" y="2073181"/>
                    <a:pt x="580716" y="2158906"/>
                    <a:pt x="580716" y="2244631"/>
                  </a:cubicBezTo>
                  <a:cubicBezTo>
                    <a:pt x="580716" y="2255965"/>
                    <a:pt x="581859" y="2267300"/>
                    <a:pt x="583002" y="2287207"/>
                  </a:cubicBezTo>
                  <a:cubicBezTo>
                    <a:pt x="598242" y="2273206"/>
                    <a:pt x="607672" y="2265014"/>
                    <a:pt x="616435" y="2256251"/>
                  </a:cubicBezTo>
                  <a:cubicBezTo>
                    <a:pt x="715019" y="2157572"/>
                    <a:pt x="814364" y="2060227"/>
                    <a:pt x="911519" y="1960405"/>
                  </a:cubicBezTo>
                  <a:cubicBezTo>
                    <a:pt x="953213" y="1915571"/>
                    <a:pt x="1012251" y="1890949"/>
                    <a:pt x="1073444" y="1892872"/>
                  </a:cubicBezTo>
                  <a:cubicBezTo>
                    <a:pt x="1475876" y="1894111"/>
                    <a:pt x="1878212" y="1893539"/>
                    <a:pt x="2280548" y="1893539"/>
                  </a:cubicBezTo>
                  <a:cubicBezTo>
                    <a:pt x="2412564" y="1893444"/>
                    <a:pt x="2485907" y="1819911"/>
                    <a:pt x="2485907" y="1687894"/>
                  </a:cubicBezTo>
                  <a:cubicBezTo>
                    <a:pt x="2485907" y="1229678"/>
                    <a:pt x="2485907" y="771367"/>
                    <a:pt x="2485907" y="312960"/>
                  </a:cubicBezTo>
                  <a:cubicBezTo>
                    <a:pt x="2485907" y="180944"/>
                    <a:pt x="2412374" y="107316"/>
                    <a:pt x="2280548" y="107316"/>
                  </a:cubicBezTo>
                  <a:lnTo>
                    <a:pt x="312778" y="107316"/>
                  </a:lnTo>
                  <a:cubicBezTo>
                    <a:pt x="180666" y="107316"/>
                    <a:pt x="107609" y="180563"/>
                    <a:pt x="107514" y="312770"/>
                  </a:cubicBezTo>
                  <a:cubicBezTo>
                    <a:pt x="107514" y="340202"/>
                    <a:pt x="106943" y="367539"/>
                    <a:pt x="107514" y="394971"/>
                  </a:cubicBezTo>
                  <a:cubicBezTo>
                    <a:pt x="108276" y="424975"/>
                    <a:pt x="105323" y="452692"/>
                    <a:pt x="72367" y="465646"/>
                  </a:cubicBezTo>
                  <a:cubicBezTo>
                    <a:pt x="39410" y="478600"/>
                    <a:pt x="19217" y="458122"/>
                    <a:pt x="167" y="435928"/>
                  </a:cubicBezTo>
                  <a:lnTo>
                    <a:pt x="167" y="250191"/>
                  </a:lnTo>
                  <a:cubicBezTo>
                    <a:pt x="16931" y="182373"/>
                    <a:pt x="44173" y="120841"/>
                    <a:pt x="98084" y="73216"/>
                  </a:cubicBezTo>
                  <a:cubicBezTo>
                    <a:pt x="142280" y="34259"/>
                    <a:pt x="194858" y="14828"/>
                    <a:pt x="250484" y="160"/>
                  </a:cubicBezTo>
                  <a:lnTo>
                    <a:pt x="2343508" y="160"/>
                  </a:lnTo>
                  <a:cubicBezTo>
                    <a:pt x="2345359" y="1648"/>
                    <a:pt x="2347411" y="2866"/>
                    <a:pt x="2349604" y="3779"/>
                  </a:cubicBezTo>
                  <a:cubicBezTo>
                    <a:pt x="2516196" y="48165"/>
                    <a:pt x="2593539" y="147797"/>
                    <a:pt x="2593539" y="320485"/>
                  </a:cubicBezTo>
                  <a:lnTo>
                    <a:pt x="2593539" y="1266985"/>
                  </a:lnTo>
                  <a:lnTo>
                    <a:pt x="2641164" y="1266985"/>
                  </a:lnTo>
                  <a:cubicBezTo>
                    <a:pt x="2880242" y="1266985"/>
                    <a:pt x="3119224" y="1266508"/>
                    <a:pt x="3358301" y="1266985"/>
                  </a:cubicBezTo>
                  <a:cubicBezTo>
                    <a:pt x="3509082" y="1267461"/>
                    <a:pt x="3618334" y="1355472"/>
                    <a:pt x="3652910" y="1501871"/>
                  </a:cubicBezTo>
                  <a:cubicBezTo>
                    <a:pt x="3654413" y="1506249"/>
                    <a:pt x="3656360" y="1510462"/>
                    <a:pt x="3658720" y="1514444"/>
                  </a:cubicBezTo>
                  <a:lnTo>
                    <a:pt x="3658720" y="3021966"/>
                  </a:lnTo>
                  <a:cubicBezTo>
                    <a:pt x="3652910" y="3039873"/>
                    <a:pt x="3648147" y="3058066"/>
                    <a:pt x="3641194" y="3075496"/>
                  </a:cubicBezTo>
                  <a:cubicBezTo>
                    <a:pt x="3595188" y="3189796"/>
                    <a:pt x="3512225" y="3256471"/>
                    <a:pt x="3388496" y="3265425"/>
                  </a:cubicBezTo>
                  <a:cubicBezTo>
                    <a:pt x="3322487" y="3270092"/>
                    <a:pt x="3255812" y="3266282"/>
                    <a:pt x="3185613" y="3266282"/>
                  </a:cubicBezTo>
                  <a:lnTo>
                    <a:pt x="3185613" y="3310097"/>
                  </a:lnTo>
                  <a:cubicBezTo>
                    <a:pt x="3185613" y="3386297"/>
                    <a:pt x="3185613" y="3462497"/>
                    <a:pt x="3185613" y="3538697"/>
                  </a:cubicBezTo>
                  <a:cubicBezTo>
                    <a:pt x="3185042" y="3589561"/>
                    <a:pt x="3162944" y="3628804"/>
                    <a:pt x="3114747" y="3648520"/>
                  </a:cubicBezTo>
                  <a:cubicBezTo>
                    <a:pt x="3066551" y="3668237"/>
                    <a:pt x="3024069" y="3655378"/>
                    <a:pt x="2987779" y="3618993"/>
                  </a:cubicBezTo>
                  <a:cubicBezTo>
                    <a:pt x="2899482" y="3530506"/>
                    <a:pt x="2811566" y="3441637"/>
                    <a:pt x="2722508" y="3354007"/>
                  </a:cubicBezTo>
                  <a:cubicBezTo>
                    <a:pt x="2618876" y="3252090"/>
                    <a:pt x="2662310" y="3268282"/>
                    <a:pt x="2515910" y="3267806"/>
                  </a:cubicBezTo>
                  <a:cubicBezTo>
                    <a:pt x="2283786" y="3266949"/>
                    <a:pt x="2051662" y="3267806"/>
                    <a:pt x="1819538" y="3267806"/>
                  </a:cubicBezTo>
                  <a:cubicBezTo>
                    <a:pt x="1805267" y="3268325"/>
                    <a:pt x="1790980" y="3267496"/>
                    <a:pt x="1776866" y="3265330"/>
                  </a:cubicBezTo>
                  <a:cubicBezTo>
                    <a:pt x="1748565" y="3259571"/>
                    <a:pt x="1730292" y="3231961"/>
                    <a:pt x="1736050" y="3203661"/>
                  </a:cubicBezTo>
                  <a:cubicBezTo>
                    <a:pt x="1740051" y="3184001"/>
                    <a:pt x="1754947" y="3168363"/>
                    <a:pt x="1774389" y="3163412"/>
                  </a:cubicBezTo>
                  <a:cubicBezTo>
                    <a:pt x="1787281" y="3161198"/>
                    <a:pt x="1800373" y="3160368"/>
                    <a:pt x="1813442" y="3160936"/>
                  </a:cubicBezTo>
                  <a:cubicBezTo>
                    <a:pt x="2071760" y="3160936"/>
                    <a:pt x="2330078" y="3160936"/>
                    <a:pt x="2588396" y="3160364"/>
                  </a:cubicBezTo>
                  <a:cubicBezTo>
                    <a:pt x="2647314" y="3158475"/>
                    <a:pt x="2704170" y="3182162"/>
                    <a:pt x="2744320" y="3225325"/>
                  </a:cubicBezTo>
                  <a:cubicBezTo>
                    <a:pt x="2842427" y="3325909"/>
                    <a:pt x="2942821" y="3424111"/>
                    <a:pt x="3041595" y="3524029"/>
                  </a:cubicBezTo>
                  <a:cubicBezTo>
                    <a:pt x="3050358" y="3532982"/>
                    <a:pt x="3053692" y="3547270"/>
                    <a:pt x="3059597" y="3559081"/>
                  </a:cubicBezTo>
                  <a:lnTo>
                    <a:pt x="3077409" y="3546793"/>
                  </a:lnTo>
                  <a:lnTo>
                    <a:pt x="3077409" y="3509360"/>
                  </a:lnTo>
                  <a:cubicBezTo>
                    <a:pt x="3077409" y="3424873"/>
                    <a:pt x="3077409" y="3340387"/>
                    <a:pt x="3077409" y="3255805"/>
                  </a:cubicBezTo>
                  <a:cubicBezTo>
                    <a:pt x="3077409" y="3192273"/>
                    <a:pt x="3108080" y="3161793"/>
                    <a:pt x="3171707" y="3160555"/>
                  </a:cubicBezTo>
                  <a:cubicBezTo>
                    <a:pt x="3232381" y="3159793"/>
                    <a:pt x="3293150" y="3161031"/>
                    <a:pt x="3353825" y="3160555"/>
                  </a:cubicBezTo>
                  <a:cubicBezTo>
                    <a:pt x="3477650" y="3158650"/>
                    <a:pt x="3550325" y="3084355"/>
                    <a:pt x="3550421" y="2960530"/>
                  </a:cubicBezTo>
                  <a:cubicBezTo>
                    <a:pt x="3550421" y="2498694"/>
                    <a:pt x="3550421" y="2036795"/>
                    <a:pt x="3550421" y="1574833"/>
                  </a:cubicBezTo>
                  <a:cubicBezTo>
                    <a:pt x="3550421" y="1449960"/>
                    <a:pt x="3475268" y="1374141"/>
                    <a:pt x="3350967" y="1374046"/>
                  </a:cubicBezTo>
                  <a:cubicBezTo>
                    <a:pt x="3111699" y="1374046"/>
                    <a:pt x="2872431" y="1374046"/>
                    <a:pt x="2633163" y="1374046"/>
                  </a:cubicBezTo>
                  <a:lnTo>
                    <a:pt x="2595063" y="1374046"/>
                  </a:lnTo>
                  <a:lnTo>
                    <a:pt x="2595063" y="1621696"/>
                  </a:lnTo>
                  <a:lnTo>
                    <a:pt x="2633163" y="1621696"/>
                  </a:lnTo>
                  <a:cubicBezTo>
                    <a:pt x="2836712" y="1621696"/>
                    <a:pt x="3040262" y="1621029"/>
                    <a:pt x="3243811" y="1621696"/>
                  </a:cubicBezTo>
                  <a:cubicBezTo>
                    <a:pt x="3363159" y="1622267"/>
                    <a:pt x="3444407" y="1727233"/>
                    <a:pt x="3414308" y="1839342"/>
                  </a:cubicBezTo>
                  <a:cubicBezTo>
                    <a:pt x="3394115" y="1914589"/>
                    <a:pt x="3327345" y="1964691"/>
                    <a:pt x="3243811" y="1964786"/>
                  </a:cubicBezTo>
                  <a:cubicBezTo>
                    <a:pt x="2989017" y="1964786"/>
                    <a:pt x="2734319" y="1964786"/>
                    <a:pt x="2479525" y="1965643"/>
                  </a:cubicBezTo>
                  <a:cubicBezTo>
                    <a:pt x="2456570" y="1965643"/>
                    <a:pt x="2433805" y="1974502"/>
                    <a:pt x="2410850" y="1978693"/>
                  </a:cubicBezTo>
                  <a:cubicBezTo>
                    <a:pt x="2370178" y="1986027"/>
                    <a:pt x="2329506" y="1998981"/>
                    <a:pt x="2288739" y="1999171"/>
                  </a:cubicBezTo>
                  <a:cubicBezTo>
                    <a:pt x="1931647" y="2000791"/>
                    <a:pt x="1574364" y="2000124"/>
                    <a:pt x="1217367" y="2000124"/>
                  </a:cubicBezTo>
                  <a:lnTo>
                    <a:pt x="1171838" y="2000124"/>
                  </a:lnTo>
                  <a:lnTo>
                    <a:pt x="1171838" y="2042034"/>
                  </a:lnTo>
                  <a:cubicBezTo>
                    <a:pt x="1171838" y="2346834"/>
                    <a:pt x="1171838" y="2651634"/>
                    <a:pt x="1171838" y="2956434"/>
                  </a:cubicBezTo>
                  <a:cubicBezTo>
                    <a:pt x="1171838" y="3086260"/>
                    <a:pt x="1244990" y="3159316"/>
                    <a:pt x="1375482" y="3160269"/>
                  </a:cubicBezTo>
                  <a:cubicBezTo>
                    <a:pt x="1425488" y="3160269"/>
                    <a:pt x="1475495" y="3160269"/>
                    <a:pt x="1525501" y="3160269"/>
                  </a:cubicBezTo>
                  <a:cubicBezTo>
                    <a:pt x="1565315" y="3160840"/>
                    <a:pt x="1588461" y="3180462"/>
                    <a:pt x="1589223" y="3212466"/>
                  </a:cubicBezTo>
                  <a:cubicBezTo>
                    <a:pt x="1589985" y="3244470"/>
                    <a:pt x="1567030" y="3266187"/>
                    <a:pt x="1527787" y="3266854"/>
                  </a:cubicBezTo>
                  <a:cubicBezTo>
                    <a:pt x="1469494" y="3267711"/>
                    <a:pt x="1411106" y="3268663"/>
                    <a:pt x="1352813" y="3266282"/>
                  </a:cubicBezTo>
                  <a:cubicBezTo>
                    <a:pt x="1182220" y="3259234"/>
                    <a:pt x="1065158" y="3137123"/>
                    <a:pt x="1064872" y="2966149"/>
                  </a:cubicBezTo>
                  <a:cubicBezTo>
                    <a:pt x="1064300" y="2659063"/>
                    <a:pt x="1064300" y="2351914"/>
                    <a:pt x="1064872" y="2044701"/>
                  </a:cubicBezTo>
                  <a:lnTo>
                    <a:pt x="1064872" y="1989456"/>
                  </a:lnTo>
                  <a:cubicBezTo>
                    <a:pt x="1035440" y="2006410"/>
                    <a:pt x="1010770" y="2014888"/>
                    <a:pt x="993815" y="2031461"/>
                  </a:cubicBezTo>
                  <a:cubicBezTo>
                    <a:pt x="886088" y="2137189"/>
                    <a:pt x="779979" y="2244916"/>
                    <a:pt x="672728" y="2351406"/>
                  </a:cubicBezTo>
                  <a:cubicBezTo>
                    <a:pt x="626627" y="2397221"/>
                    <a:pt x="567953" y="2403317"/>
                    <a:pt x="520899" y="2368741"/>
                  </a:cubicBezTo>
                  <a:cubicBezTo>
                    <a:pt x="486228" y="2343310"/>
                    <a:pt x="473274" y="2307781"/>
                    <a:pt x="473274" y="2266157"/>
                  </a:cubicBezTo>
                  <a:cubicBezTo>
                    <a:pt x="473274" y="2179289"/>
                    <a:pt x="473274" y="2092516"/>
                    <a:pt x="473274" y="2000505"/>
                  </a:cubicBezTo>
                  <a:cubicBezTo>
                    <a:pt x="409647" y="2000505"/>
                    <a:pt x="348211" y="2002124"/>
                    <a:pt x="286775" y="2000505"/>
                  </a:cubicBezTo>
                  <a:cubicBezTo>
                    <a:pt x="170951" y="1996885"/>
                    <a:pt x="85321" y="1942307"/>
                    <a:pt x="31409" y="1840104"/>
                  </a:cubicBezTo>
                  <a:cubicBezTo>
                    <a:pt x="17789" y="1814386"/>
                    <a:pt x="10454" y="1785335"/>
                    <a:pt x="167" y="1757808"/>
                  </a:cubicBezTo>
                  <a:close/>
                  <a:moveTo>
                    <a:pt x="2558392" y="1858392"/>
                  </a:moveTo>
                  <a:lnTo>
                    <a:pt x="2654594" y="1858392"/>
                  </a:lnTo>
                  <a:cubicBezTo>
                    <a:pt x="2846047" y="1858392"/>
                    <a:pt x="3037595" y="1858392"/>
                    <a:pt x="3229142" y="1858392"/>
                  </a:cubicBezTo>
                  <a:cubicBezTo>
                    <a:pt x="3247942" y="1859330"/>
                    <a:pt x="3266685" y="1855634"/>
                    <a:pt x="3283721" y="1847629"/>
                  </a:cubicBezTo>
                  <a:cubicBezTo>
                    <a:pt x="3309507" y="1834279"/>
                    <a:pt x="3321183" y="1803715"/>
                    <a:pt x="3310867" y="1776572"/>
                  </a:cubicBezTo>
                  <a:cubicBezTo>
                    <a:pt x="3300199" y="1742092"/>
                    <a:pt x="3274386" y="1728947"/>
                    <a:pt x="3239810" y="1728947"/>
                  </a:cubicBezTo>
                  <a:cubicBezTo>
                    <a:pt x="3029308" y="1728947"/>
                    <a:pt x="2818742" y="1728947"/>
                    <a:pt x="2608112" y="1728947"/>
                  </a:cubicBezTo>
                  <a:cubicBezTo>
                    <a:pt x="2604415" y="1729172"/>
                    <a:pt x="2600748" y="1729746"/>
                    <a:pt x="2597159" y="1730662"/>
                  </a:cubicBezTo>
                  <a:cubicBezTo>
                    <a:pt x="2584014" y="1773715"/>
                    <a:pt x="2571822" y="1814672"/>
                    <a:pt x="2558392" y="1858392"/>
                  </a:cubicBez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9C4630E7-0E95-7E41-92A6-5708FA6C0C38}"/>
                </a:ext>
              </a:extLst>
            </p:cNvPr>
            <p:cNvSpPr/>
            <p:nvPr/>
          </p:nvSpPr>
          <p:spPr>
            <a:xfrm>
              <a:off x="4044843" y="3695223"/>
              <a:ext cx="2119294" cy="344170"/>
            </a:xfrm>
            <a:custGeom>
              <a:avLst/>
              <a:gdLst>
                <a:gd name="connsiteX0" fmla="*/ 1058438 w 2119294"/>
                <a:gd name="connsiteY0" fmla="*/ 344298 h 344170"/>
                <a:gd name="connsiteX1" fmla="*/ 187377 w 2119294"/>
                <a:gd name="connsiteY1" fmla="*/ 344298 h 344170"/>
                <a:gd name="connsiteX2" fmla="*/ 6402 w 2119294"/>
                <a:gd name="connsiteY2" fmla="*/ 217996 h 344170"/>
                <a:gd name="connsiteX3" fmla="*/ 125345 w 2119294"/>
                <a:gd name="connsiteY3" fmla="*/ 7945 h 344170"/>
                <a:gd name="connsiteX4" fmla="*/ 145943 w 2119294"/>
                <a:gd name="connsiteY4" fmla="*/ 3589 h 344170"/>
                <a:gd name="connsiteX5" fmla="*/ 188520 w 2119294"/>
                <a:gd name="connsiteY5" fmla="*/ 160 h 344170"/>
                <a:gd name="connsiteX6" fmla="*/ 1930642 w 2119294"/>
                <a:gd name="connsiteY6" fmla="*/ 160 h 344170"/>
                <a:gd name="connsiteX7" fmla="*/ 2116475 w 2119294"/>
                <a:gd name="connsiteY7" fmla="*/ 143034 h 344170"/>
                <a:gd name="connsiteX8" fmla="*/ 1975791 w 2119294"/>
                <a:gd name="connsiteY8" fmla="*/ 341345 h 344170"/>
                <a:gd name="connsiteX9" fmla="*/ 1915212 w 2119294"/>
                <a:gd name="connsiteY9" fmla="*/ 344203 h 344170"/>
                <a:gd name="connsiteX10" fmla="*/ 1058438 w 2119294"/>
                <a:gd name="connsiteY10" fmla="*/ 344298 h 344170"/>
                <a:gd name="connsiteX11" fmla="*/ 1063105 w 2119294"/>
                <a:gd name="connsiteY11" fmla="*/ 107221 h 344170"/>
                <a:gd name="connsiteX12" fmla="*/ 202902 w 2119294"/>
                <a:gd name="connsiteY12" fmla="*/ 107221 h 344170"/>
                <a:gd name="connsiteX13" fmla="*/ 153468 w 2119294"/>
                <a:gd name="connsiteY13" fmla="*/ 111793 h 344170"/>
                <a:gd name="connsiteX14" fmla="*/ 107938 w 2119294"/>
                <a:gd name="connsiteY14" fmla="*/ 175896 h 344170"/>
                <a:gd name="connsiteX15" fmla="*/ 160421 w 2119294"/>
                <a:gd name="connsiteY15" fmla="*/ 234760 h 344170"/>
                <a:gd name="connsiteX16" fmla="*/ 206617 w 2119294"/>
                <a:gd name="connsiteY16" fmla="*/ 236856 h 344170"/>
                <a:gd name="connsiteX17" fmla="*/ 1913021 w 2119294"/>
                <a:gd name="connsiteY17" fmla="*/ 236856 h 344170"/>
                <a:gd name="connsiteX18" fmla="*/ 1945215 w 2119294"/>
                <a:gd name="connsiteY18" fmla="*/ 236856 h 344170"/>
                <a:gd name="connsiteX19" fmla="*/ 2011890 w 2119294"/>
                <a:gd name="connsiteY19" fmla="*/ 172467 h 344170"/>
                <a:gd name="connsiteX20" fmla="*/ 1944453 w 2119294"/>
                <a:gd name="connsiteY20" fmla="*/ 107697 h 344170"/>
                <a:gd name="connsiteX21" fmla="*/ 1912354 w 2119294"/>
                <a:gd name="connsiteY21" fmla="*/ 107697 h 34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9294" h="344170">
                  <a:moveTo>
                    <a:pt x="1058438" y="344298"/>
                  </a:moveTo>
                  <a:cubicBezTo>
                    <a:pt x="768116" y="344298"/>
                    <a:pt x="477762" y="344298"/>
                    <a:pt x="187377" y="344298"/>
                  </a:cubicBezTo>
                  <a:cubicBezTo>
                    <a:pt x="94889" y="344298"/>
                    <a:pt x="26976" y="296006"/>
                    <a:pt x="6402" y="217996"/>
                  </a:cubicBezTo>
                  <a:cubicBezTo>
                    <a:pt x="-18757" y="127147"/>
                    <a:pt x="34495" y="33104"/>
                    <a:pt x="125345" y="7945"/>
                  </a:cubicBezTo>
                  <a:cubicBezTo>
                    <a:pt x="132114" y="6071"/>
                    <a:pt x="138994" y="4616"/>
                    <a:pt x="145943" y="3589"/>
                  </a:cubicBezTo>
                  <a:cubicBezTo>
                    <a:pt x="160020" y="1300"/>
                    <a:pt x="174258" y="154"/>
                    <a:pt x="188520" y="160"/>
                  </a:cubicBezTo>
                  <a:cubicBezTo>
                    <a:pt x="769164" y="160"/>
                    <a:pt x="1349871" y="160"/>
                    <a:pt x="1930642" y="160"/>
                  </a:cubicBezTo>
                  <a:cubicBezTo>
                    <a:pt x="2030464" y="160"/>
                    <a:pt x="2098758" y="53214"/>
                    <a:pt x="2116475" y="143034"/>
                  </a:cubicBezTo>
                  <a:cubicBezTo>
                    <a:pt x="2134572" y="234665"/>
                    <a:pt x="2068278" y="328677"/>
                    <a:pt x="1975791" y="341345"/>
                  </a:cubicBezTo>
                  <a:cubicBezTo>
                    <a:pt x="1955687" y="343679"/>
                    <a:pt x="1935446" y="344634"/>
                    <a:pt x="1915212" y="344203"/>
                  </a:cubicBezTo>
                  <a:cubicBezTo>
                    <a:pt x="1629652" y="344330"/>
                    <a:pt x="1344061" y="344361"/>
                    <a:pt x="1058438" y="344298"/>
                  </a:cubicBezTo>
                  <a:close/>
                  <a:moveTo>
                    <a:pt x="1063105" y="107221"/>
                  </a:moveTo>
                  <a:cubicBezTo>
                    <a:pt x="776339" y="107221"/>
                    <a:pt x="489605" y="107221"/>
                    <a:pt x="202902" y="107221"/>
                  </a:cubicBezTo>
                  <a:cubicBezTo>
                    <a:pt x="186294" y="106527"/>
                    <a:pt x="169667" y="108064"/>
                    <a:pt x="153468" y="111793"/>
                  </a:cubicBezTo>
                  <a:cubicBezTo>
                    <a:pt x="123996" y="118169"/>
                    <a:pt x="104251" y="145968"/>
                    <a:pt x="107938" y="175896"/>
                  </a:cubicBezTo>
                  <a:cubicBezTo>
                    <a:pt x="107892" y="206019"/>
                    <a:pt x="130490" y="231365"/>
                    <a:pt x="160421" y="234760"/>
                  </a:cubicBezTo>
                  <a:cubicBezTo>
                    <a:pt x="175738" y="236700"/>
                    <a:pt x="191187" y="237401"/>
                    <a:pt x="206617" y="236856"/>
                  </a:cubicBezTo>
                  <a:lnTo>
                    <a:pt x="1913021" y="236856"/>
                  </a:lnTo>
                  <a:cubicBezTo>
                    <a:pt x="1923784" y="236856"/>
                    <a:pt x="1934547" y="236856"/>
                    <a:pt x="1945215" y="236856"/>
                  </a:cubicBezTo>
                  <a:cubicBezTo>
                    <a:pt x="1985220" y="234094"/>
                    <a:pt x="2012462" y="208281"/>
                    <a:pt x="2011890" y="172467"/>
                  </a:cubicBezTo>
                  <a:cubicBezTo>
                    <a:pt x="2011319" y="136653"/>
                    <a:pt x="1984554" y="110745"/>
                    <a:pt x="1944453" y="107697"/>
                  </a:cubicBezTo>
                  <a:cubicBezTo>
                    <a:pt x="1933881" y="106840"/>
                    <a:pt x="1923117" y="107697"/>
                    <a:pt x="1912354" y="107697"/>
                  </a:cubicBez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5F88FBD7-07D9-0B49-9411-BA9AE29A0FD7}"/>
                </a:ext>
              </a:extLst>
            </p:cNvPr>
            <p:cNvSpPr/>
            <p:nvPr/>
          </p:nvSpPr>
          <p:spPr>
            <a:xfrm>
              <a:off x="5227900" y="4169367"/>
              <a:ext cx="936239" cy="344434"/>
            </a:xfrm>
            <a:custGeom>
              <a:avLst/>
              <a:gdLst>
                <a:gd name="connsiteX0" fmla="*/ 468598 w 936239"/>
                <a:gd name="connsiteY0" fmla="*/ 1123 h 344434"/>
                <a:gd name="connsiteX1" fmla="*/ 775589 w 936239"/>
                <a:gd name="connsiteY1" fmla="*/ 1789 h 344434"/>
                <a:gd name="connsiteX2" fmla="*/ 934847 w 936239"/>
                <a:gd name="connsiteY2" fmla="*/ 148760 h 344434"/>
                <a:gd name="connsiteX3" fmla="*/ 830072 w 936239"/>
                <a:gd name="connsiteY3" fmla="*/ 329735 h 344434"/>
                <a:gd name="connsiteX4" fmla="*/ 757206 w 936239"/>
                <a:gd name="connsiteY4" fmla="*/ 343832 h 344434"/>
                <a:gd name="connsiteX5" fmla="*/ 178943 w 936239"/>
                <a:gd name="connsiteY5" fmla="*/ 343832 h 344434"/>
                <a:gd name="connsiteX6" fmla="*/ 1778 w 936239"/>
                <a:gd name="connsiteY6" fmla="*/ 194766 h 344434"/>
                <a:gd name="connsiteX7" fmla="*/ 126174 w 936239"/>
                <a:gd name="connsiteY7" fmla="*/ 6742 h 344434"/>
                <a:gd name="connsiteX8" fmla="*/ 189706 w 936239"/>
                <a:gd name="connsiteY8" fmla="*/ 456 h 344434"/>
                <a:gd name="connsiteX9" fmla="*/ 468122 w 936239"/>
                <a:gd name="connsiteY9" fmla="*/ 456 h 344434"/>
                <a:gd name="connsiteX10" fmla="*/ 469646 w 936239"/>
                <a:gd name="connsiteY10" fmla="*/ 107707 h 344434"/>
                <a:gd name="connsiteX11" fmla="*/ 177038 w 936239"/>
                <a:gd name="connsiteY11" fmla="*/ 107707 h 344434"/>
                <a:gd name="connsiteX12" fmla="*/ 108553 w 936239"/>
                <a:gd name="connsiteY12" fmla="*/ 169620 h 344434"/>
                <a:gd name="connsiteX13" fmla="*/ 176657 w 936239"/>
                <a:gd name="connsiteY13" fmla="*/ 236295 h 344434"/>
                <a:gd name="connsiteX14" fmla="*/ 197993 w 936239"/>
                <a:gd name="connsiteY14" fmla="*/ 236295 h 344434"/>
                <a:gd name="connsiteX15" fmla="*/ 740918 w 936239"/>
                <a:gd name="connsiteY15" fmla="*/ 236295 h 344434"/>
                <a:gd name="connsiteX16" fmla="*/ 765873 w 936239"/>
                <a:gd name="connsiteY16" fmla="*/ 235819 h 344434"/>
                <a:gd name="connsiteX17" fmla="*/ 829691 w 936239"/>
                <a:gd name="connsiteY17" fmla="*/ 171239 h 344434"/>
                <a:gd name="connsiteX18" fmla="*/ 763016 w 936239"/>
                <a:gd name="connsiteY18" fmla="*/ 107231 h 344434"/>
                <a:gd name="connsiteX19" fmla="*/ 469646 w 936239"/>
                <a:gd name="connsiteY19" fmla="*/ 107707 h 34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239" h="344434">
                  <a:moveTo>
                    <a:pt x="468598" y="1123"/>
                  </a:moveTo>
                  <a:cubicBezTo>
                    <a:pt x="570897" y="1123"/>
                    <a:pt x="673290" y="-973"/>
                    <a:pt x="775589" y="1789"/>
                  </a:cubicBezTo>
                  <a:cubicBezTo>
                    <a:pt x="857885" y="3980"/>
                    <a:pt x="921512" y="65607"/>
                    <a:pt x="934847" y="148760"/>
                  </a:cubicBezTo>
                  <a:cubicBezTo>
                    <a:pt x="945324" y="225929"/>
                    <a:pt x="902211" y="300397"/>
                    <a:pt x="830072" y="329735"/>
                  </a:cubicBezTo>
                  <a:cubicBezTo>
                    <a:pt x="806829" y="338780"/>
                    <a:pt x="782145" y="343555"/>
                    <a:pt x="757206" y="343832"/>
                  </a:cubicBezTo>
                  <a:cubicBezTo>
                    <a:pt x="564420" y="344848"/>
                    <a:pt x="371665" y="344848"/>
                    <a:pt x="178943" y="343832"/>
                  </a:cubicBezTo>
                  <a:cubicBezTo>
                    <a:pt x="85884" y="343832"/>
                    <a:pt x="12732" y="280491"/>
                    <a:pt x="1778" y="194766"/>
                  </a:cubicBezTo>
                  <a:cubicBezTo>
                    <a:pt x="-9936" y="109728"/>
                    <a:pt x="43328" y="29220"/>
                    <a:pt x="126174" y="6742"/>
                  </a:cubicBezTo>
                  <a:cubicBezTo>
                    <a:pt x="147008" y="2016"/>
                    <a:pt x="168350" y="-96"/>
                    <a:pt x="189706" y="456"/>
                  </a:cubicBezTo>
                  <a:cubicBezTo>
                    <a:pt x="282480" y="-211"/>
                    <a:pt x="375348" y="456"/>
                    <a:pt x="468122" y="456"/>
                  </a:cubicBezTo>
                  <a:close/>
                  <a:moveTo>
                    <a:pt x="469646" y="107707"/>
                  </a:moveTo>
                  <a:cubicBezTo>
                    <a:pt x="372110" y="107707"/>
                    <a:pt x="274574" y="107041"/>
                    <a:pt x="177038" y="107707"/>
                  </a:cubicBezTo>
                  <a:cubicBezTo>
                    <a:pt x="135509" y="107707"/>
                    <a:pt x="109506" y="133139"/>
                    <a:pt x="108553" y="169620"/>
                  </a:cubicBezTo>
                  <a:cubicBezTo>
                    <a:pt x="107601" y="206101"/>
                    <a:pt x="134366" y="233818"/>
                    <a:pt x="176657" y="236295"/>
                  </a:cubicBezTo>
                  <a:cubicBezTo>
                    <a:pt x="183705" y="236295"/>
                    <a:pt x="190944" y="236295"/>
                    <a:pt x="197993" y="236295"/>
                  </a:cubicBezTo>
                  <a:lnTo>
                    <a:pt x="740918" y="236295"/>
                  </a:lnTo>
                  <a:cubicBezTo>
                    <a:pt x="749239" y="236565"/>
                    <a:pt x="757569" y="236406"/>
                    <a:pt x="765873" y="235819"/>
                  </a:cubicBezTo>
                  <a:cubicBezTo>
                    <a:pt x="803973" y="231913"/>
                    <a:pt x="829500" y="205339"/>
                    <a:pt x="829691" y="171239"/>
                  </a:cubicBezTo>
                  <a:cubicBezTo>
                    <a:pt x="829881" y="137140"/>
                    <a:pt x="802640" y="107707"/>
                    <a:pt x="763016" y="107231"/>
                  </a:cubicBezTo>
                  <a:cubicBezTo>
                    <a:pt x="664813" y="107041"/>
                    <a:pt x="567182" y="107803"/>
                    <a:pt x="469646" y="107707"/>
                  </a:cubicBezTo>
                  <a:close/>
                </a:path>
              </a:pathLst>
            </a:custGeom>
            <a:grpFill/>
            <a:ln w="952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ECA8566B-DD09-D94D-8B45-62D7EA5D2AE4}"/>
                </a:ext>
              </a:extLst>
            </p:cNvPr>
            <p:cNvSpPr/>
            <p:nvPr/>
          </p:nvSpPr>
          <p:spPr>
            <a:xfrm>
              <a:off x="3393852" y="1956053"/>
              <a:ext cx="1291304" cy="1289114"/>
            </a:xfrm>
            <a:custGeom>
              <a:avLst/>
              <a:gdLst>
                <a:gd name="connsiteX0" fmla="*/ 646248 w 1291304"/>
                <a:gd name="connsiteY0" fmla="*/ 1289273 h 1289114"/>
                <a:gd name="connsiteX1" fmla="*/ 167 w 1291304"/>
                <a:gd name="connsiteY1" fmla="*/ 645193 h 1289114"/>
                <a:gd name="connsiteX2" fmla="*/ 645200 w 1291304"/>
                <a:gd name="connsiteY2" fmla="*/ 160 h 1289114"/>
                <a:gd name="connsiteX3" fmla="*/ 1291472 w 1291304"/>
                <a:gd name="connsiteY3" fmla="*/ 644145 h 1289114"/>
                <a:gd name="connsiteX4" fmla="*/ 646248 w 1291304"/>
                <a:gd name="connsiteY4" fmla="*/ 1289273 h 1289114"/>
                <a:gd name="connsiteX5" fmla="*/ 646248 w 1291304"/>
                <a:gd name="connsiteY5" fmla="*/ 1182117 h 1289114"/>
                <a:gd name="connsiteX6" fmla="*/ 1184315 w 1291304"/>
                <a:gd name="connsiteY6" fmla="*/ 643764 h 1289114"/>
                <a:gd name="connsiteX7" fmla="*/ 644819 w 1291304"/>
                <a:gd name="connsiteY7" fmla="*/ 107316 h 1289114"/>
                <a:gd name="connsiteX8" fmla="*/ 107324 w 1291304"/>
                <a:gd name="connsiteY8" fmla="*/ 645479 h 1289114"/>
                <a:gd name="connsiteX9" fmla="*/ 646629 w 1291304"/>
                <a:gd name="connsiteY9" fmla="*/ 1182593 h 128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304" h="1289114">
                  <a:moveTo>
                    <a:pt x="646248" y="1289273"/>
                  </a:moveTo>
                  <a:cubicBezTo>
                    <a:pt x="290077" y="1289590"/>
                    <a:pt x="955" y="1001363"/>
                    <a:pt x="167" y="645193"/>
                  </a:cubicBezTo>
                  <a:cubicBezTo>
                    <a:pt x="325" y="289016"/>
                    <a:pt x="289024" y="317"/>
                    <a:pt x="645200" y="160"/>
                  </a:cubicBezTo>
                  <a:cubicBezTo>
                    <a:pt x="1001387" y="-209"/>
                    <a:pt x="1290578" y="287960"/>
                    <a:pt x="1291472" y="644145"/>
                  </a:cubicBezTo>
                  <a:cubicBezTo>
                    <a:pt x="1290999" y="1000281"/>
                    <a:pt x="1002384" y="1288854"/>
                    <a:pt x="646248" y="1289273"/>
                  </a:cubicBezTo>
                  <a:close/>
                  <a:moveTo>
                    <a:pt x="646248" y="1182117"/>
                  </a:moveTo>
                  <a:cubicBezTo>
                    <a:pt x="943374" y="1181750"/>
                    <a:pt x="1184105" y="940890"/>
                    <a:pt x="1184315" y="643764"/>
                  </a:cubicBezTo>
                  <a:cubicBezTo>
                    <a:pt x="1183160" y="346781"/>
                    <a:pt x="941804" y="106789"/>
                    <a:pt x="644819" y="107316"/>
                  </a:cubicBezTo>
                  <a:cubicBezTo>
                    <a:pt x="347861" y="107684"/>
                    <a:pt x="107323" y="348520"/>
                    <a:pt x="107324" y="645479"/>
                  </a:cubicBezTo>
                  <a:cubicBezTo>
                    <a:pt x="108059" y="942669"/>
                    <a:pt x="349438" y="1183067"/>
                    <a:pt x="646629" y="1182593"/>
                  </a:cubicBezTo>
                  <a:close/>
                </a:path>
              </a:pathLst>
            </a:custGeom>
            <a:grpFill/>
            <a:ln w="952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6C8A2DD4-9415-F449-AA55-199A24262A3C}"/>
                </a:ext>
              </a:extLst>
            </p:cNvPr>
            <p:cNvSpPr/>
            <p:nvPr/>
          </p:nvSpPr>
          <p:spPr>
            <a:xfrm>
              <a:off x="3657555" y="2305215"/>
              <a:ext cx="765943" cy="586317"/>
            </a:xfrm>
            <a:custGeom>
              <a:avLst/>
              <a:gdLst>
                <a:gd name="connsiteX0" fmla="*/ 322252 w 765943"/>
                <a:gd name="connsiteY0" fmla="*/ 181445 h 586317"/>
                <a:gd name="connsiteX1" fmla="*/ 486368 w 765943"/>
                <a:gd name="connsiteY1" fmla="*/ 38570 h 586317"/>
                <a:gd name="connsiteX2" fmla="*/ 692203 w 765943"/>
                <a:gd name="connsiteY2" fmla="*/ 31522 h 586317"/>
                <a:gd name="connsiteX3" fmla="*/ 755639 w 765943"/>
                <a:gd name="connsiteY3" fmla="*/ 226879 h 586317"/>
                <a:gd name="connsiteX4" fmla="*/ 702014 w 765943"/>
                <a:gd name="connsiteY4" fmla="*/ 304889 h 586317"/>
                <a:gd name="connsiteX5" fmla="*/ 437981 w 765943"/>
                <a:gd name="connsiteY5" fmla="*/ 539585 h 586317"/>
                <a:gd name="connsiteX6" fmla="*/ 207095 w 765943"/>
                <a:gd name="connsiteY6" fmla="*/ 543109 h 586317"/>
                <a:gd name="connsiteX7" fmla="*/ 62886 w 765943"/>
                <a:gd name="connsiteY7" fmla="*/ 420713 h 586317"/>
                <a:gd name="connsiteX8" fmla="*/ 40026 w 765943"/>
                <a:gd name="connsiteY8" fmla="*/ 177730 h 586317"/>
                <a:gd name="connsiteX9" fmla="*/ 283104 w 765943"/>
                <a:gd name="connsiteY9" fmla="*/ 151822 h 586317"/>
                <a:gd name="connsiteX10" fmla="*/ 322252 w 765943"/>
                <a:gd name="connsiteY10" fmla="*/ 181445 h 586317"/>
                <a:gd name="connsiteX11" fmla="*/ 667819 w 765943"/>
                <a:gd name="connsiteY11" fmla="*/ 169729 h 586317"/>
                <a:gd name="connsiteX12" fmla="*/ 621718 w 765943"/>
                <a:gd name="connsiteY12" fmla="*/ 116104 h 586317"/>
                <a:gd name="connsiteX13" fmla="*/ 549233 w 765943"/>
                <a:gd name="connsiteY13" fmla="*/ 125629 h 586317"/>
                <a:gd name="connsiteX14" fmla="*/ 398738 w 765943"/>
                <a:gd name="connsiteY14" fmla="*/ 257169 h 586317"/>
                <a:gd name="connsiteX15" fmla="*/ 248719 w 765943"/>
                <a:gd name="connsiteY15" fmla="*/ 261455 h 586317"/>
                <a:gd name="connsiteX16" fmla="*/ 223382 w 765943"/>
                <a:gd name="connsiteY16" fmla="*/ 241738 h 586317"/>
                <a:gd name="connsiteX17" fmla="*/ 122132 w 765943"/>
                <a:gd name="connsiteY17" fmla="*/ 247168 h 586317"/>
                <a:gd name="connsiteX18" fmla="*/ 137562 w 765943"/>
                <a:gd name="connsiteY18" fmla="*/ 344513 h 586317"/>
                <a:gd name="connsiteX19" fmla="*/ 273770 w 765943"/>
                <a:gd name="connsiteY19" fmla="*/ 459766 h 586317"/>
                <a:gd name="connsiteX20" fmla="*/ 366924 w 765943"/>
                <a:gd name="connsiteY20" fmla="*/ 459766 h 586317"/>
                <a:gd name="connsiteX21" fmla="*/ 631243 w 765943"/>
                <a:gd name="connsiteY21" fmla="*/ 225260 h 586317"/>
                <a:gd name="connsiteX22" fmla="*/ 667819 w 765943"/>
                <a:gd name="connsiteY22" fmla="*/ 169729 h 5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5943" h="586317">
                  <a:moveTo>
                    <a:pt x="322252" y="181445"/>
                  </a:moveTo>
                  <a:cubicBezTo>
                    <a:pt x="378640" y="132296"/>
                    <a:pt x="431313" y="84100"/>
                    <a:pt x="486368" y="38570"/>
                  </a:cubicBezTo>
                  <a:cubicBezTo>
                    <a:pt x="545552" y="-9893"/>
                    <a:pt x="629841" y="-12779"/>
                    <a:pt x="692203" y="31522"/>
                  </a:cubicBezTo>
                  <a:cubicBezTo>
                    <a:pt x="754496" y="74765"/>
                    <a:pt x="783167" y="155347"/>
                    <a:pt x="755639" y="226879"/>
                  </a:cubicBezTo>
                  <a:cubicBezTo>
                    <a:pt x="743693" y="256496"/>
                    <a:pt x="725386" y="283127"/>
                    <a:pt x="702014" y="304889"/>
                  </a:cubicBezTo>
                  <a:cubicBezTo>
                    <a:pt x="615527" y="384804"/>
                    <a:pt x="526468" y="461956"/>
                    <a:pt x="437981" y="539585"/>
                  </a:cubicBezTo>
                  <a:cubicBezTo>
                    <a:pt x="367591" y="600926"/>
                    <a:pt x="279104" y="602069"/>
                    <a:pt x="207095" y="543109"/>
                  </a:cubicBezTo>
                  <a:cubicBezTo>
                    <a:pt x="158326" y="503104"/>
                    <a:pt x="110035" y="462528"/>
                    <a:pt x="62886" y="420713"/>
                  </a:cubicBezTo>
                  <a:cubicBezTo>
                    <a:pt x="-11409" y="354895"/>
                    <a:pt x="-20553" y="251740"/>
                    <a:pt x="40026" y="177730"/>
                  </a:cubicBezTo>
                  <a:cubicBezTo>
                    <a:pt x="100605" y="103721"/>
                    <a:pt x="204332" y="93244"/>
                    <a:pt x="283104" y="151822"/>
                  </a:cubicBezTo>
                  <a:cubicBezTo>
                    <a:pt x="295391" y="160966"/>
                    <a:pt x="307393" y="170301"/>
                    <a:pt x="322252" y="181445"/>
                  </a:cubicBezTo>
                  <a:close/>
                  <a:moveTo>
                    <a:pt x="667819" y="169729"/>
                  </a:moveTo>
                  <a:cubicBezTo>
                    <a:pt x="651055" y="149441"/>
                    <a:pt x="639625" y="128581"/>
                    <a:pt x="621718" y="116104"/>
                  </a:cubicBezTo>
                  <a:cubicBezTo>
                    <a:pt x="598001" y="100006"/>
                    <a:pt x="571045" y="106579"/>
                    <a:pt x="549233" y="125629"/>
                  </a:cubicBezTo>
                  <a:cubicBezTo>
                    <a:pt x="498845" y="169253"/>
                    <a:pt x="449506" y="214021"/>
                    <a:pt x="398738" y="257169"/>
                  </a:cubicBezTo>
                  <a:cubicBezTo>
                    <a:pt x="351113" y="297650"/>
                    <a:pt x="299011" y="298507"/>
                    <a:pt x="248719" y="261455"/>
                  </a:cubicBezTo>
                  <a:cubicBezTo>
                    <a:pt x="240051" y="255169"/>
                    <a:pt x="231955" y="248120"/>
                    <a:pt x="223382" y="241738"/>
                  </a:cubicBezTo>
                  <a:cubicBezTo>
                    <a:pt x="186235" y="214021"/>
                    <a:pt x="146706" y="216211"/>
                    <a:pt x="122132" y="247168"/>
                  </a:cubicBezTo>
                  <a:cubicBezTo>
                    <a:pt x="97557" y="278124"/>
                    <a:pt x="103082" y="314319"/>
                    <a:pt x="137562" y="344513"/>
                  </a:cubicBezTo>
                  <a:cubicBezTo>
                    <a:pt x="182393" y="383566"/>
                    <a:pt x="227796" y="421983"/>
                    <a:pt x="273770" y="459766"/>
                  </a:cubicBezTo>
                  <a:cubicBezTo>
                    <a:pt x="306059" y="486436"/>
                    <a:pt x="335587" y="486912"/>
                    <a:pt x="366924" y="459766"/>
                  </a:cubicBezTo>
                  <a:cubicBezTo>
                    <a:pt x="455824" y="382296"/>
                    <a:pt x="543930" y="304127"/>
                    <a:pt x="631243" y="225260"/>
                  </a:cubicBezTo>
                  <a:cubicBezTo>
                    <a:pt x="645435" y="212020"/>
                    <a:pt x="653055" y="192589"/>
                    <a:pt x="667819" y="169729"/>
                  </a:cubicBezTo>
                  <a:close/>
                </a:path>
              </a:pathLst>
            </a:custGeom>
            <a:grpFill/>
            <a:ln w="9525" cap="flat">
              <a:noFill/>
              <a:prstDash val="solid"/>
              <a:miter/>
            </a:ln>
          </p:spPr>
          <p:txBody>
            <a:bodyPr rtlCol="0" anchor="ctr"/>
            <a:lstStyle/>
            <a:p>
              <a:endParaRPr lang="en-RO"/>
            </a:p>
          </p:txBody>
        </p:sp>
      </p:grpSp>
      <p:grpSp>
        <p:nvGrpSpPr>
          <p:cNvPr id="92" name="Graphic 90">
            <a:extLst>
              <a:ext uri="{FF2B5EF4-FFF2-40B4-BE49-F238E27FC236}">
                <a16:creationId xmlns:a16="http://schemas.microsoft.com/office/drawing/2014/main" id="{C5151CAF-927B-2D40-B97F-101721867097}"/>
              </a:ext>
            </a:extLst>
          </p:cNvPr>
          <p:cNvGrpSpPr>
            <a:grpSpLocks noChangeAspect="1"/>
          </p:cNvGrpSpPr>
          <p:nvPr/>
        </p:nvGrpSpPr>
        <p:grpSpPr>
          <a:xfrm>
            <a:off x="645701" y="4689055"/>
            <a:ext cx="432000" cy="504000"/>
            <a:chOff x="3200400" y="1828800"/>
            <a:chExt cx="2743200" cy="3200400"/>
          </a:xfrm>
          <a:solidFill>
            <a:schemeClr val="bg1"/>
          </a:solidFill>
        </p:grpSpPr>
        <p:sp>
          <p:nvSpPr>
            <p:cNvPr id="93" name="Freeform 92">
              <a:extLst>
                <a:ext uri="{FF2B5EF4-FFF2-40B4-BE49-F238E27FC236}">
                  <a16:creationId xmlns:a16="http://schemas.microsoft.com/office/drawing/2014/main" id="{902C0C00-3F18-2B45-8454-F2B1019182EE}"/>
                </a:ext>
              </a:extLst>
            </p:cNvPr>
            <p:cNvSpPr/>
            <p:nvPr/>
          </p:nvSpPr>
          <p:spPr>
            <a:xfrm>
              <a:off x="3200394" y="1828798"/>
              <a:ext cx="914310" cy="914210"/>
            </a:xfrm>
            <a:custGeom>
              <a:avLst/>
              <a:gdLst>
                <a:gd name="connsiteX0" fmla="*/ 136 w 914310"/>
                <a:gd name="connsiteY0" fmla="*/ 454955 h 914210"/>
                <a:gd name="connsiteX1" fmla="*/ 458765 w 914310"/>
                <a:gd name="connsiteY1" fmla="*/ 137 h 914210"/>
                <a:gd name="connsiteX2" fmla="*/ 914441 w 914310"/>
                <a:gd name="connsiteY2" fmla="*/ 457813 h 914210"/>
                <a:gd name="connsiteX3" fmla="*/ 457241 w 914310"/>
                <a:gd name="connsiteY3" fmla="*/ 914346 h 914210"/>
                <a:gd name="connsiteX4" fmla="*/ 131 w 914310"/>
                <a:gd name="connsiteY4" fmla="*/ 457056 h 914210"/>
                <a:gd name="connsiteX5" fmla="*/ 136 w 914310"/>
                <a:gd name="connsiteY5" fmla="*/ 454955 h 914210"/>
                <a:gd name="connsiteX6" fmla="*/ 114437 w 914310"/>
                <a:gd name="connsiteY6" fmla="*/ 455908 h 914210"/>
                <a:gd name="connsiteX7" fmla="*/ 455813 w 914310"/>
                <a:gd name="connsiteY7" fmla="*/ 800141 h 914210"/>
                <a:gd name="connsiteX8" fmla="*/ 800046 w 914310"/>
                <a:gd name="connsiteY8" fmla="*/ 458670 h 914210"/>
                <a:gd name="connsiteX9" fmla="*/ 458575 w 914310"/>
                <a:gd name="connsiteY9" fmla="*/ 114437 h 914210"/>
                <a:gd name="connsiteX10" fmla="*/ 114437 w 914310"/>
                <a:gd name="connsiteY10" fmla="*/ 455908 h 91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10" h="914210">
                  <a:moveTo>
                    <a:pt x="136" y="454955"/>
                  </a:moveTo>
                  <a:cubicBezTo>
                    <a:pt x="1709" y="202932"/>
                    <a:pt x="206738" y="-393"/>
                    <a:pt x="458765" y="137"/>
                  </a:cubicBezTo>
                  <a:cubicBezTo>
                    <a:pt x="710664" y="1446"/>
                    <a:pt x="914235" y="205910"/>
                    <a:pt x="914441" y="457813"/>
                  </a:cubicBezTo>
                  <a:cubicBezTo>
                    <a:pt x="913760" y="709926"/>
                    <a:pt x="709356" y="914032"/>
                    <a:pt x="457241" y="914346"/>
                  </a:cubicBezTo>
                  <a:cubicBezTo>
                    <a:pt x="204737" y="914296"/>
                    <a:pt x="82" y="709561"/>
                    <a:pt x="131" y="457056"/>
                  </a:cubicBezTo>
                  <a:cubicBezTo>
                    <a:pt x="131" y="456356"/>
                    <a:pt x="133" y="455656"/>
                    <a:pt x="136" y="454955"/>
                  </a:cubicBezTo>
                  <a:close/>
                  <a:moveTo>
                    <a:pt x="114437" y="455908"/>
                  </a:moveTo>
                  <a:cubicBezTo>
                    <a:pt x="114013" y="645084"/>
                    <a:pt x="266640" y="798988"/>
                    <a:pt x="455813" y="800141"/>
                  </a:cubicBezTo>
                  <a:cubicBezTo>
                    <a:pt x="645004" y="800512"/>
                    <a:pt x="798892" y="647858"/>
                    <a:pt x="800046" y="458670"/>
                  </a:cubicBezTo>
                  <a:cubicBezTo>
                    <a:pt x="800417" y="269479"/>
                    <a:pt x="647763" y="115590"/>
                    <a:pt x="458575" y="114437"/>
                  </a:cubicBezTo>
                  <a:cubicBezTo>
                    <a:pt x="269378" y="114014"/>
                    <a:pt x="115486" y="266713"/>
                    <a:pt x="114437" y="455908"/>
                  </a:cubicBezTo>
                  <a:close/>
                </a:path>
              </a:pathLst>
            </a:custGeom>
            <a:grpFill/>
            <a:ln w="9525" cap="flat">
              <a:noFill/>
              <a:prstDash val="solid"/>
              <a:miter/>
            </a:ln>
          </p:spPr>
          <p:txBody>
            <a:bodyPr rtlCol="0" anchor="ctr"/>
            <a:lstStyle/>
            <a:p>
              <a:endParaRPr lang="en-RO"/>
            </a:p>
          </p:txBody>
        </p:sp>
        <p:sp>
          <p:nvSpPr>
            <p:cNvPr id="94" name="Freeform 93">
              <a:extLst>
                <a:ext uri="{FF2B5EF4-FFF2-40B4-BE49-F238E27FC236}">
                  <a16:creationId xmlns:a16="http://schemas.microsoft.com/office/drawing/2014/main" id="{4232EDD3-33DE-8242-A42B-0CA374A5A31E}"/>
                </a:ext>
              </a:extLst>
            </p:cNvPr>
            <p:cNvSpPr/>
            <p:nvPr/>
          </p:nvSpPr>
          <p:spPr>
            <a:xfrm>
              <a:off x="3200399" y="2971784"/>
              <a:ext cx="914306" cy="914226"/>
            </a:xfrm>
            <a:custGeom>
              <a:avLst/>
              <a:gdLst>
                <a:gd name="connsiteX0" fmla="*/ 914437 w 914306"/>
                <a:gd name="connsiteY0" fmla="*/ 456589 h 914226"/>
                <a:gd name="connsiteX1" fmla="*/ 458761 w 914306"/>
                <a:gd name="connsiteY1" fmla="*/ 914360 h 914226"/>
                <a:gd name="connsiteX2" fmla="*/ 133 w 914306"/>
                <a:gd name="connsiteY2" fmla="*/ 458592 h 914226"/>
                <a:gd name="connsiteX3" fmla="*/ 132 w 914306"/>
                <a:gd name="connsiteY3" fmla="*/ 456208 h 914226"/>
                <a:gd name="connsiteX4" fmla="*/ 458459 w 914306"/>
                <a:gd name="connsiteY4" fmla="*/ 137 h 914226"/>
                <a:gd name="connsiteX5" fmla="*/ 461047 w 914306"/>
                <a:gd name="connsiteY5" fmla="*/ 151 h 914226"/>
                <a:gd name="connsiteX6" fmla="*/ 914437 w 914306"/>
                <a:gd name="connsiteY6" fmla="*/ 456589 h 914226"/>
                <a:gd name="connsiteX7" fmla="*/ 800137 w 914306"/>
                <a:gd name="connsiteY7" fmla="*/ 457827 h 914226"/>
                <a:gd name="connsiteX8" fmla="*/ 461428 w 914306"/>
                <a:gd name="connsiteY8" fmla="*/ 114927 h 914226"/>
                <a:gd name="connsiteX9" fmla="*/ 114550 w 914306"/>
                <a:gd name="connsiteY9" fmla="*/ 453803 h 914226"/>
                <a:gd name="connsiteX10" fmla="*/ 114528 w 914306"/>
                <a:gd name="connsiteY10" fmla="*/ 457255 h 914226"/>
                <a:gd name="connsiteX11" fmla="*/ 453046 w 914306"/>
                <a:gd name="connsiteY11" fmla="*/ 800155 h 914226"/>
                <a:gd name="connsiteX12" fmla="*/ 800027 w 914306"/>
                <a:gd name="connsiteY12" fmla="*/ 460037 h 914226"/>
                <a:gd name="connsiteX13" fmla="*/ 800042 w 914306"/>
                <a:gd name="connsiteY13" fmla="*/ 457827 h 91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06" h="914226">
                  <a:moveTo>
                    <a:pt x="914437" y="456589"/>
                  </a:moveTo>
                  <a:cubicBezTo>
                    <a:pt x="914754" y="708722"/>
                    <a:pt x="710893" y="913520"/>
                    <a:pt x="458761" y="914360"/>
                  </a:cubicBezTo>
                  <a:cubicBezTo>
                    <a:pt x="206258" y="915150"/>
                    <a:pt x="923" y="711095"/>
                    <a:pt x="133" y="458592"/>
                  </a:cubicBezTo>
                  <a:cubicBezTo>
                    <a:pt x="131" y="457797"/>
                    <a:pt x="131" y="457002"/>
                    <a:pt x="132" y="456208"/>
                  </a:cubicBezTo>
                  <a:cubicBezTo>
                    <a:pt x="755" y="203704"/>
                    <a:pt x="205955" y="-486"/>
                    <a:pt x="458459" y="137"/>
                  </a:cubicBezTo>
                  <a:cubicBezTo>
                    <a:pt x="459321" y="139"/>
                    <a:pt x="460184" y="144"/>
                    <a:pt x="461047" y="151"/>
                  </a:cubicBezTo>
                  <a:cubicBezTo>
                    <a:pt x="711571" y="2702"/>
                    <a:pt x="913564" y="206053"/>
                    <a:pt x="914437" y="456589"/>
                  </a:cubicBezTo>
                  <a:close/>
                  <a:moveTo>
                    <a:pt x="800137" y="457827"/>
                  </a:moveTo>
                  <a:cubicBezTo>
                    <a:pt x="799792" y="270221"/>
                    <a:pt x="649016" y="117579"/>
                    <a:pt x="461428" y="114927"/>
                  </a:cubicBezTo>
                  <a:cubicBezTo>
                    <a:pt x="272062" y="112717"/>
                    <a:pt x="116760" y="264437"/>
                    <a:pt x="114550" y="453803"/>
                  </a:cubicBezTo>
                  <a:cubicBezTo>
                    <a:pt x="114537" y="454954"/>
                    <a:pt x="114529" y="456104"/>
                    <a:pt x="114528" y="457255"/>
                  </a:cubicBezTo>
                  <a:cubicBezTo>
                    <a:pt x="114820" y="644809"/>
                    <a:pt x="265511" y="797451"/>
                    <a:pt x="453046" y="800155"/>
                  </a:cubicBezTo>
                  <a:cubicBezTo>
                    <a:pt x="642783" y="802050"/>
                    <a:pt x="798132" y="649774"/>
                    <a:pt x="800027" y="460037"/>
                  </a:cubicBezTo>
                  <a:cubicBezTo>
                    <a:pt x="800034" y="459300"/>
                    <a:pt x="800039" y="458564"/>
                    <a:pt x="800042" y="457827"/>
                  </a:cubicBezTo>
                  <a:close/>
                </a:path>
              </a:pathLst>
            </a:custGeom>
            <a:grpFill/>
            <a:ln w="9525" cap="flat">
              <a:noFill/>
              <a:prstDash val="solid"/>
              <a:miter/>
            </a:ln>
          </p:spPr>
          <p:txBody>
            <a:bodyPr rtlCol="0" anchor="ctr"/>
            <a:lstStyle/>
            <a:p>
              <a:endParaRPr lang="en-RO"/>
            </a:p>
          </p:txBody>
        </p:sp>
        <p:sp>
          <p:nvSpPr>
            <p:cNvPr id="95" name="Freeform 94">
              <a:extLst>
                <a:ext uri="{FF2B5EF4-FFF2-40B4-BE49-F238E27FC236}">
                  <a16:creationId xmlns:a16="http://schemas.microsoft.com/office/drawing/2014/main" id="{2EFD2D63-99EE-1E46-8AFB-E05627810067}"/>
                </a:ext>
              </a:extLst>
            </p:cNvPr>
            <p:cNvSpPr/>
            <p:nvPr/>
          </p:nvSpPr>
          <p:spPr>
            <a:xfrm>
              <a:off x="3200399" y="4114794"/>
              <a:ext cx="914304" cy="914317"/>
            </a:xfrm>
            <a:custGeom>
              <a:avLst/>
              <a:gdLst>
                <a:gd name="connsiteX0" fmla="*/ 914436 w 914304"/>
                <a:gd name="connsiteY0" fmla="*/ 455531 h 914317"/>
                <a:gd name="connsiteX1" fmla="*/ 459808 w 914304"/>
                <a:gd name="connsiteY1" fmla="*/ 914446 h 914317"/>
                <a:gd name="connsiteX2" fmla="*/ 138 w 914304"/>
                <a:gd name="connsiteY2" fmla="*/ 459729 h 914317"/>
                <a:gd name="connsiteX3" fmla="*/ 131 w 914304"/>
                <a:gd name="connsiteY3" fmla="*/ 457246 h 914317"/>
                <a:gd name="connsiteX4" fmla="*/ 457421 w 914304"/>
                <a:gd name="connsiteY4" fmla="*/ 136 h 914317"/>
                <a:gd name="connsiteX5" fmla="*/ 459617 w 914304"/>
                <a:gd name="connsiteY5" fmla="*/ 141 h 914317"/>
                <a:gd name="connsiteX6" fmla="*/ 914436 w 914304"/>
                <a:gd name="connsiteY6" fmla="*/ 455532 h 914317"/>
                <a:gd name="connsiteX7" fmla="*/ 456379 w 914304"/>
                <a:gd name="connsiteY7" fmla="*/ 114441 h 914317"/>
                <a:gd name="connsiteX8" fmla="*/ 114431 w 914304"/>
                <a:gd name="connsiteY8" fmla="*/ 458103 h 914317"/>
                <a:gd name="connsiteX9" fmla="*/ 457998 w 914304"/>
                <a:gd name="connsiteY9" fmla="*/ 800146 h 914317"/>
                <a:gd name="connsiteX10" fmla="*/ 800041 w 914304"/>
                <a:gd name="connsiteY10" fmla="*/ 456484 h 914317"/>
                <a:gd name="connsiteX11" fmla="*/ 456379 w 914304"/>
                <a:gd name="connsiteY11" fmla="*/ 114441 h 91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4" h="914317">
                  <a:moveTo>
                    <a:pt x="914436" y="455531"/>
                  </a:moveTo>
                  <a:cubicBezTo>
                    <a:pt x="914436" y="708230"/>
                    <a:pt x="710506" y="914065"/>
                    <a:pt x="459808" y="914446"/>
                  </a:cubicBezTo>
                  <a:cubicBezTo>
                    <a:pt x="207307" y="915814"/>
                    <a:pt x="1506" y="712230"/>
                    <a:pt x="138" y="459729"/>
                  </a:cubicBezTo>
                  <a:cubicBezTo>
                    <a:pt x="133" y="458902"/>
                    <a:pt x="131" y="458074"/>
                    <a:pt x="131" y="457246"/>
                  </a:cubicBezTo>
                  <a:cubicBezTo>
                    <a:pt x="181" y="204741"/>
                    <a:pt x="204916" y="86"/>
                    <a:pt x="457421" y="136"/>
                  </a:cubicBezTo>
                  <a:cubicBezTo>
                    <a:pt x="458153" y="136"/>
                    <a:pt x="458885" y="138"/>
                    <a:pt x="459617" y="141"/>
                  </a:cubicBezTo>
                  <a:cubicBezTo>
                    <a:pt x="710293" y="1909"/>
                    <a:pt x="912983" y="204853"/>
                    <a:pt x="914436" y="455532"/>
                  </a:cubicBezTo>
                  <a:close/>
                  <a:moveTo>
                    <a:pt x="456379" y="114441"/>
                  </a:moveTo>
                  <a:cubicBezTo>
                    <a:pt x="267075" y="114967"/>
                    <a:pt x="114010" y="268799"/>
                    <a:pt x="114431" y="458103"/>
                  </a:cubicBezTo>
                  <a:cubicBezTo>
                    <a:pt x="115166" y="647298"/>
                    <a:pt x="268802" y="800252"/>
                    <a:pt x="457998" y="800146"/>
                  </a:cubicBezTo>
                  <a:cubicBezTo>
                    <a:pt x="647187" y="799307"/>
                    <a:pt x="800095" y="645674"/>
                    <a:pt x="800041" y="456484"/>
                  </a:cubicBezTo>
                  <a:cubicBezTo>
                    <a:pt x="799202" y="267296"/>
                    <a:pt x="645569" y="114387"/>
                    <a:pt x="456379" y="114441"/>
                  </a:cubicBezTo>
                  <a:close/>
                </a:path>
              </a:pathLst>
            </a:custGeom>
            <a:grpFill/>
            <a:ln w="9525" cap="flat">
              <a:noFill/>
              <a:prstDash val="solid"/>
              <a:miter/>
            </a:ln>
          </p:spPr>
          <p:txBody>
            <a:bodyPr rtlCol="0" anchor="ctr"/>
            <a:lstStyle/>
            <a:p>
              <a:endParaRPr lang="en-RO"/>
            </a:p>
          </p:txBody>
        </p:sp>
        <p:sp>
          <p:nvSpPr>
            <p:cNvPr id="96" name="Freeform 95">
              <a:extLst>
                <a:ext uri="{FF2B5EF4-FFF2-40B4-BE49-F238E27FC236}">
                  <a16:creationId xmlns:a16="http://schemas.microsoft.com/office/drawing/2014/main" id="{4E50F0BB-7140-BE47-9A31-B1CF51C06AD7}"/>
                </a:ext>
              </a:extLst>
            </p:cNvPr>
            <p:cNvSpPr/>
            <p:nvPr/>
          </p:nvSpPr>
          <p:spPr>
            <a:xfrm>
              <a:off x="4343590" y="2057015"/>
              <a:ext cx="1599152" cy="115069"/>
            </a:xfrm>
            <a:custGeom>
              <a:avLst/>
              <a:gdLst>
                <a:gd name="connsiteX0" fmla="*/ 803565 w 1599152"/>
                <a:gd name="connsiteY0" fmla="*/ 520 h 115069"/>
                <a:gd name="connsiteX1" fmla="*/ 1514321 w 1599152"/>
                <a:gd name="connsiteY1" fmla="*/ 520 h 115069"/>
                <a:gd name="connsiteX2" fmla="*/ 1549944 w 1599152"/>
                <a:gd name="connsiteY2" fmla="*/ 1473 h 115069"/>
                <a:gd name="connsiteX3" fmla="*/ 1599284 w 1599152"/>
                <a:gd name="connsiteY3" fmla="*/ 57670 h 115069"/>
                <a:gd name="connsiteX4" fmla="*/ 1549849 w 1599152"/>
                <a:gd name="connsiteY4" fmla="*/ 113868 h 115069"/>
                <a:gd name="connsiteX5" fmla="*/ 1514225 w 1599152"/>
                <a:gd name="connsiteY5" fmla="*/ 114820 h 115069"/>
                <a:gd name="connsiteX6" fmla="*/ 74807 w 1599152"/>
                <a:gd name="connsiteY6" fmla="*/ 114820 h 115069"/>
                <a:gd name="connsiteX7" fmla="*/ 131 w 1599152"/>
                <a:gd name="connsiteY7" fmla="*/ 57670 h 115069"/>
                <a:gd name="connsiteX8" fmla="*/ 74902 w 1599152"/>
                <a:gd name="connsiteY8" fmla="*/ 520 h 1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152" h="115069">
                  <a:moveTo>
                    <a:pt x="803565" y="520"/>
                  </a:moveTo>
                  <a:lnTo>
                    <a:pt x="1514321" y="520"/>
                  </a:lnTo>
                  <a:cubicBezTo>
                    <a:pt x="1526200" y="-215"/>
                    <a:pt x="1538121" y="104"/>
                    <a:pt x="1549944" y="1473"/>
                  </a:cubicBezTo>
                  <a:cubicBezTo>
                    <a:pt x="1580710" y="6997"/>
                    <a:pt x="1599284" y="26143"/>
                    <a:pt x="1599284" y="57670"/>
                  </a:cubicBezTo>
                  <a:cubicBezTo>
                    <a:pt x="1599284" y="89198"/>
                    <a:pt x="1580234" y="108248"/>
                    <a:pt x="1549849" y="113868"/>
                  </a:cubicBezTo>
                  <a:cubicBezTo>
                    <a:pt x="1538026" y="115237"/>
                    <a:pt x="1526105" y="115556"/>
                    <a:pt x="1514225" y="114820"/>
                  </a:cubicBezTo>
                  <a:lnTo>
                    <a:pt x="74807" y="114820"/>
                  </a:lnTo>
                  <a:cubicBezTo>
                    <a:pt x="26611" y="114820"/>
                    <a:pt x="131" y="94151"/>
                    <a:pt x="131" y="57670"/>
                  </a:cubicBezTo>
                  <a:cubicBezTo>
                    <a:pt x="131" y="21190"/>
                    <a:pt x="26611" y="520"/>
                    <a:pt x="74902" y="520"/>
                  </a:cubicBezTo>
                  <a:close/>
                </a:path>
              </a:pathLst>
            </a:custGeom>
            <a:grpFill/>
            <a:ln w="9525"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DB99011D-0428-B34D-A327-CBCDA424C1B7}"/>
                </a:ext>
              </a:extLst>
            </p:cNvPr>
            <p:cNvSpPr/>
            <p:nvPr/>
          </p:nvSpPr>
          <p:spPr>
            <a:xfrm>
              <a:off x="4343560" y="2400490"/>
              <a:ext cx="570994" cy="114236"/>
            </a:xfrm>
            <a:custGeom>
              <a:avLst/>
              <a:gdLst>
                <a:gd name="connsiteX0" fmla="*/ 287340 w 570994"/>
                <a:gd name="connsiteY0" fmla="*/ 114245 h 114236"/>
                <a:gd name="connsiteX1" fmla="*/ 69503 w 570994"/>
                <a:gd name="connsiteY1" fmla="*/ 114245 h 114236"/>
                <a:gd name="connsiteX2" fmla="*/ 161 w 570994"/>
                <a:gd name="connsiteY2" fmla="*/ 58905 h 114236"/>
                <a:gd name="connsiteX3" fmla="*/ 69599 w 570994"/>
                <a:gd name="connsiteY3" fmla="*/ 136 h 114236"/>
                <a:gd name="connsiteX4" fmla="*/ 501748 w 570994"/>
                <a:gd name="connsiteY4" fmla="*/ 136 h 114236"/>
                <a:gd name="connsiteX5" fmla="*/ 571090 w 570994"/>
                <a:gd name="connsiteY5" fmla="*/ 55381 h 114236"/>
                <a:gd name="connsiteX6" fmla="*/ 501557 w 570994"/>
                <a:gd name="connsiteY6" fmla="*/ 114245 h 114236"/>
                <a:gd name="connsiteX7" fmla="*/ 287340 w 570994"/>
                <a:gd name="connsiteY7" fmla="*/ 114245 h 11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994" h="114236">
                  <a:moveTo>
                    <a:pt x="287340" y="114245"/>
                  </a:moveTo>
                  <a:cubicBezTo>
                    <a:pt x="214664" y="114245"/>
                    <a:pt x="142084" y="114245"/>
                    <a:pt x="69503" y="114245"/>
                  </a:cubicBezTo>
                  <a:cubicBezTo>
                    <a:pt x="26450" y="114245"/>
                    <a:pt x="1209" y="93481"/>
                    <a:pt x="161" y="58905"/>
                  </a:cubicBezTo>
                  <a:cubicBezTo>
                    <a:pt x="-886" y="24329"/>
                    <a:pt x="25403" y="231"/>
                    <a:pt x="69599" y="136"/>
                  </a:cubicBezTo>
                  <a:cubicBezTo>
                    <a:pt x="213617" y="136"/>
                    <a:pt x="357666" y="136"/>
                    <a:pt x="501748" y="136"/>
                  </a:cubicBezTo>
                  <a:cubicBezTo>
                    <a:pt x="544420" y="136"/>
                    <a:pt x="569947" y="21091"/>
                    <a:pt x="571090" y="55381"/>
                  </a:cubicBezTo>
                  <a:cubicBezTo>
                    <a:pt x="572233" y="89671"/>
                    <a:pt x="545563" y="114055"/>
                    <a:pt x="501557" y="114245"/>
                  </a:cubicBezTo>
                  <a:cubicBezTo>
                    <a:pt x="430215" y="114531"/>
                    <a:pt x="358778" y="114245"/>
                    <a:pt x="287340" y="114245"/>
                  </a:cubicBezTo>
                  <a:close/>
                </a:path>
              </a:pathLst>
            </a:custGeom>
            <a:grpFill/>
            <a:ln w="9525" cap="flat">
              <a:noFill/>
              <a:prstDash val="solid"/>
              <a:miter/>
            </a:ln>
          </p:spPr>
          <p:txBody>
            <a:bodyPr rtlCol="0" anchor="ctr"/>
            <a:lstStyle/>
            <a:p>
              <a:endParaRPr lang="en-RO"/>
            </a:p>
          </p:txBody>
        </p:sp>
        <p:sp>
          <p:nvSpPr>
            <p:cNvPr id="98" name="Freeform 97">
              <a:extLst>
                <a:ext uri="{FF2B5EF4-FFF2-40B4-BE49-F238E27FC236}">
                  <a16:creationId xmlns:a16="http://schemas.microsoft.com/office/drawing/2014/main" id="{94C61E0B-6DEB-024C-8957-FE4BB4568A06}"/>
                </a:ext>
              </a:extLst>
            </p:cNvPr>
            <p:cNvSpPr/>
            <p:nvPr/>
          </p:nvSpPr>
          <p:spPr>
            <a:xfrm>
              <a:off x="4343590" y="3201029"/>
              <a:ext cx="1599152" cy="115040"/>
            </a:xfrm>
            <a:custGeom>
              <a:avLst/>
              <a:gdLst>
                <a:gd name="connsiteX0" fmla="*/ 803565 w 1599152"/>
                <a:gd name="connsiteY0" fmla="*/ 554 h 115040"/>
                <a:gd name="connsiteX1" fmla="*/ 1514321 w 1599152"/>
                <a:gd name="connsiteY1" fmla="*/ 554 h 115040"/>
                <a:gd name="connsiteX2" fmla="*/ 1549944 w 1599152"/>
                <a:gd name="connsiteY2" fmla="*/ 1411 h 115040"/>
                <a:gd name="connsiteX3" fmla="*/ 1599284 w 1599152"/>
                <a:gd name="connsiteY3" fmla="*/ 57609 h 115040"/>
                <a:gd name="connsiteX4" fmla="*/ 1549849 w 1599152"/>
                <a:gd name="connsiteY4" fmla="*/ 113806 h 115040"/>
                <a:gd name="connsiteX5" fmla="*/ 1514225 w 1599152"/>
                <a:gd name="connsiteY5" fmla="*/ 114759 h 115040"/>
                <a:gd name="connsiteX6" fmla="*/ 74807 w 1599152"/>
                <a:gd name="connsiteY6" fmla="*/ 114759 h 115040"/>
                <a:gd name="connsiteX7" fmla="*/ 131 w 1599152"/>
                <a:gd name="connsiteY7" fmla="*/ 57609 h 115040"/>
                <a:gd name="connsiteX8" fmla="*/ 74902 w 1599152"/>
                <a:gd name="connsiteY8" fmla="*/ 459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152" h="115040">
                  <a:moveTo>
                    <a:pt x="803565" y="554"/>
                  </a:moveTo>
                  <a:lnTo>
                    <a:pt x="1514321" y="554"/>
                  </a:lnTo>
                  <a:cubicBezTo>
                    <a:pt x="1526197" y="-213"/>
                    <a:pt x="1538118" y="74"/>
                    <a:pt x="1549944" y="1411"/>
                  </a:cubicBezTo>
                  <a:cubicBezTo>
                    <a:pt x="1580710" y="7031"/>
                    <a:pt x="1599284" y="26081"/>
                    <a:pt x="1599284" y="57609"/>
                  </a:cubicBezTo>
                  <a:cubicBezTo>
                    <a:pt x="1599284" y="89137"/>
                    <a:pt x="1580234" y="108187"/>
                    <a:pt x="1549849" y="113806"/>
                  </a:cubicBezTo>
                  <a:cubicBezTo>
                    <a:pt x="1538029" y="115223"/>
                    <a:pt x="1526104" y="115542"/>
                    <a:pt x="1514225" y="114759"/>
                  </a:cubicBezTo>
                  <a:lnTo>
                    <a:pt x="74807" y="114759"/>
                  </a:lnTo>
                  <a:cubicBezTo>
                    <a:pt x="26611" y="114759"/>
                    <a:pt x="131" y="94090"/>
                    <a:pt x="131" y="57609"/>
                  </a:cubicBezTo>
                  <a:cubicBezTo>
                    <a:pt x="131" y="21128"/>
                    <a:pt x="26611" y="459"/>
                    <a:pt x="74902" y="459"/>
                  </a:cubicBezTo>
                  <a:close/>
                </a:path>
              </a:pathLst>
            </a:custGeom>
            <a:grpFill/>
            <a:ln w="9525" cap="flat">
              <a:noFill/>
              <a:prstDash val="solid"/>
              <a:miter/>
            </a:ln>
          </p:spPr>
          <p:txBody>
            <a:bodyPr rtlCol="0" anchor="ctr"/>
            <a:lstStyle/>
            <a:p>
              <a:endParaRPr lang="en-RO"/>
            </a:p>
          </p:txBody>
        </p:sp>
        <p:sp>
          <p:nvSpPr>
            <p:cNvPr id="99" name="Freeform 98">
              <a:extLst>
                <a:ext uri="{FF2B5EF4-FFF2-40B4-BE49-F238E27FC236}">
                  <a16:creationId xmlns:a16="http://schemas.microsoft.com/office/drawing/2014/main" id="{0C657D87-5652-BC4D-A424-73C940BE0D55}"/>
                </a:ext>
              </a:extLst>
            </p:cNvPr>
            <p:cNvSpPr/>
            <p:nvPr/>
          </p:nvSpPr>
          <p:spPr>
            <a:xfrm>
              <a:off x="4343560" y="3544538"/>
              <a:ext cx="570993" cy="114212"/>
            </a:xfrm>
            <a:custGeom>
              <a:avLst/>
              <a:gdLst>
                <a:gd name="connsiteX0" fmla="*/ 287340 w 570993"/>
                <a:gd name="connsiteY0" fmla="*/ 114245 h 114212"/>
                <a:gd name="connsiteX1" fmla="*/ 69503 w 570993"/>
                <a:gd name="connsiteY1" fmla="*/ 114245 h 114212"/>
                <a:gd name="connsiteX2" fmla="*/ 161 w 570993"/>
                <a:gd name="connsiteY2" fmla="*/ 58905 h 114212"/>
                <a:gd name="connsiteX3" fmla="*/ 69599 w 570993"/>
                <a:gd name="connsiteY3" fmla="*/ 136 h 114212"/>
                <a:gd name="connsiteX4" fmla="*/ 501748 w 570993"/>
                <a:gd name="connsiteY4" fmla="*/ 136 h 114212"/>
                <a:gd name="connsiteX5" fmla="*/ 571090 w 570993"/>
                <a:gd name="connsiteY5" fmla="*/ 55476 h 114212"/>
                <a:gd name="connsiteX6" fmla="*/ 501557 w 570993"/>
                <a:gd name="connsiteY6" fmla="*/ 114150 h 114212"/>
                <a:gd name="connsiteX7" fmla="*/ 287340 w 570993"/>
                <a:gd name="connsiteY7" fmla="*/ 114245 h 11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993" h="114212">
                  <a:moveTo>
                    <a:pt x="287340" y="114245"/>
                  </a:moveTo>
                  <a:cubicBezTo>
                    <a:pt x="214664" y="114245"/>
                    <a:pt x="142084" y="114245"/>
                    <a:pt x="69503" y="114245"/>
                  </a:cubicBezTo>
                  <a:cubicBezTo>
                    <a:pt x="26450" y="114245"/>
                    <a:pt x="1209" y="93480"/>
                    <a:pt x="161" y="58905"/>
                  </a:cubicBezTo>
                  <a:cubicBezTo>
                    <a:pt x="-886" y="24329"/>
                    <a:pt x="25403" y="231"/>
                    <a:pt x="69599" y="136"/>
                  </a:cubicBezTo>
                  <a:cubicBezTo>
                    <a:pt x="213617" y="136"/>
                    <a:pt x="357666" y="136"/>
                    <a:pt x="501748" y="136"/>
                  </a:cubicBezTo>
                  <a:cubicBezTo>
                    <a:pt x="544420" y="136"/>
                    <a:pt x="569947" y="21091"/>
                    <a:pt x="571090" y="55476"/>
                  </a:cubicBezTo>
                  <a:cubicBezTo>
                    <a:pt x="572233" y="89861"/>
                    <a:pt x="545182" y="113959"/>
                    <a:pt x="501557" y="114150"/>
                  </a:cubicBezTo>
                  <a:cubicBezTo>
                    <a:pt x="430215" y="114531"/>
                    <a:pt x="358778" y="114245"/>
                    <a:pt x="287340" y="114245"/>
                  </a:cubicBezTo>
                  <a:close/>
                </a:path>
              </a:pathLst>
            </a:custGeom>
            <a:grpFill/>
            <a:ln w="9525" cap="flat">
              <a:noFill/>
              <a:prstDash val="solid"/>
              <a:miter/>
            </a:ln>
          </p:spPr>
          <p:txBody>
            <a:bodyPr rtlCol="0" anchor="ctr"/>
            <a:lstStyle/>
            <a:p>
              <a:endParaRPr lang="en-RO"/>
            </a:p>
          </p:txBody>
        </p:sp>
        <p:sp>
          <p:nvSpPr>
            <p:cNvPr id="100" name="Freeform 99">
              <a:extLst>
                <a:ext uri="{FF2B5EF4-FFF2-40B4-BE49-F238E27FC236}">
                  <a16:creationId xmlns:a16="http://schemas.microsoft.com/office/drawing/2014/main" id="{7DFBE9B2-8E23-4147-A2D4-8BD7C91B20B5}"/>
                </a:ext>
              </a:extLst>
            </p:cNvPr>
            <p:cNvSpPr/>
            <p:nvPr/>
          </p:nvSpPr>
          <p:spPr>
            <a:xfrm>
              <a:off x="4343590" y="4343110"/>
              <a:ext cx="1599152" cy="115008"/>
            </a:xfrm>
            <a:custGeom>
              <a:avLst/>
              <a:gdLst>
                <a:gd name="connsiteX0" fmla="*/ 803565 w 1599152"/>
                <a:gd name="connsiteY0" fmla="*/ 520 h 115008"/>
                <a:gd name="connsiteX1" fmla="*/ 1514321 w 1599152"/>
                <a:gd name="connsiteY1" fmla="*/ 520 h 115008"/>
                <a:gd name="connsiteX2" fmla="*/ 1549944 w 1599152"/>
                <a:gd name="connsiteY2" fmla="*/ 1473 h 115008"/>
                <a:gd name="connsiteX3" fmla="*/ 1599284 w 1599152"/>
                <a:gd name="connsiteY3" fmla="*/ 57670 h 115008"/>
                <a:gd name="connsiteX4" fmla="*/ 1549849 w 1599152"/>
                <a:gd name="connsiteY4" fmla="*/ 113868 h 115008"/>
                <a:gd name="connsiteX5" fmla="*/ 1514225 w 1599152"/>
                <a:gd name="connsiteY5" fmla="*/ 114725 h 115008"/>
                <a:gd name="connsiteX6" fmla="*/ 74807 w 1599152"/>
                <a:gd name="connsiteY6" fmla="*/ 114725 h 115008"/>
                <a:gd name="connsiteX7" fmla="*/ 131 w 1599152"/>
                <a:gd name="connsiteY7" fmla="*/ 57575 h 115008"/>
                <a:gd name="connsiteX8" fmla="*/ 74902 w 1599152"/>
                <a:gd name="connsiteY8" fmla="*/ 425 h 1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152" h="115008">
                  <a:moveTo>
                    <a:pt x="803565" y="520"/>
                  </a:moveTo>
                  <a:lnTo>
                    <a:pt x="1514321" y="520"/>
                  </a:lnTo>
                  <a:cubicBezTo>
                    <a:pt x="1526200" y="-215"/>
                    <a:pt x="1538121" y="104"/>
                    <a:pt x="1549944" y="1473"/>
                  </a:cubicBezTo>
                  <a:cubicBezTo>
                    <a:pt x="1580710" y="6998"/>
                    <a:pt x="1599284" y="26143"/>
                    <a:pt x="1599284" y="57670"/>
                  </a:cubicBezTo>
                  <a:cubicBezTo>
                    <a:pt x="1599284" y="89198"/>
                    <a:pt x="1580234" y="108248"/>
                    <a:pt x="1549849" y="113868"/>
                  </a:cubicBezTo>
                  <a:cubicBezTo>
                    <a:pt x="1538023" y="115205"/>
                    <a:pt x="1526102" y="115492"/>
                    <a:pt x="1514225" y="114725"/>
                  </a:cubicBezTo>
                  <a:lnTo>
                    <a:pt x="74807" y="114725"/>
                  </a:lnTo>
                  <a:cubicBezTo>
                    <a:pt x="26611" y="114725"/>
                    <a:pt x="131" y="94056"/>
                    <a:pt x="131" y="57575"/>
                  </a:cubicBezTo>
                  <a:cubicBezTo>
                    <a:pt x="131" y="21094"/>
                    <a:pt x="26611" y="425"/>
                    <a:pt x="74902" y="425"/>
                  </a:cubicBezTo>
                  <a:close/>
                </a:path>
              </a:pathLst>
            </a:custGeom>
            <a:grpFill/>
            <a:ln w="9525" cap="flat">
              <a:noFill/>
              <a:prstDash val="solid"/>
              <a:miter/>
            </a:ln>
          </p:spPr>
          <p:txBody>
            <a:bodyPr rtlCol="0" anchor="ctr"/>
            <a:lstStyle/>
            <a:p>
              <a:endParaRPr lang="en-RO"/>
            </a:p>
          </p:txBody>
        </p:sp>
        <p:sp>
          <p:nvSpPr>
            <p:cNvPr id="101" name="Freeform 100">
              <a:extLst>
                <a:ext uri="{FF2B5EF4-FFF2-40B4-BE49-F238E27FC236}">
                  <a16:creationId xmlns:a16="http://schemas.microsoft.com/office/drawing/2014/main" id="{EC5E3F4E-885F-8448-AE1D-16B2834B845F}"/>
                </a:ext>
              </a:extLst>
            </p:cNvPr>
            <p:cNvSpPr/>
            <p:nvPr/>
          </p:nvSpPr>
          <p:spPr>
            <a:xfrm>
              <a:off x="4343560" y="4686585"/>
              <a:ext cx="570994" cy="114194"/>
            </a:xfrm>
            <a:custGeom>
              <a:avLst/>
              <a:gdLst>
                <a:gd name="connsiteX0" fmla="*/ 287340 w 570994"/>
                <a:gd name="connsiteY0" fmla="*/ 114245 h 114194"/>
                <a:gd name="connsiteX1" fmla="*/ 69503 w 570994"/>
                <a:gd name="connsiteY1" fmla="*/ 114245 h 114194"/>
                <a:gd name="connsiteX2" fmla="*/ 161 w 570994"/>
                <a:gd name="connsiteY2" fmla="*/ 58810 h 114194"/>
                <a:gd name="connsiteX3" fmla="*/ 69599 w 570994"/>
                <a:gd name="connsiteY3" fmla="*/ 136 h 114194"/>
                <a:gd name="connsiteX4" fmla="*/ 501748 w 570994"/>
                <a:gd name="connsiteY4" fmla="*/ 136 h 114194"/>
                <a:gd name="connsiteX5" fmla="*/ 571090 w 570994"/>
                <a:gd name="connsiteY5" fmla="*/ 55381 h 114194"/>
                <a:gd name="connsiteX6" fmla="*/ 501557 w 570994"/>
                <a:gd name="connsiteY6" fmla="*/ 114245 h 114194"/>
                <a:gd name="connsiteX7" fmla="*/ 287340 w 570994"/>
                <a:gd name="connsiteY7" fmla="*/ 114245 h 11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994" h="114194">
                  <a:moveTo>
                    <a:pt x="287340" y="114245"/>
                  </a:moveTo>
                  <a:cubicBezTo>
                    <a:pt x="214664" y="114245"/>
                    <a:pt x="142084" y="114245"/>
                    <a:pt x="69503" y="114245"/>
                  </a:cubicBezTo>
                  <a:cubicBezTo>
                    <a:pt x="26450" y="114245"/>
                    <a:pt x="1209" y="93385"/>
                    <a:pt x="161" y="58810"/>
                  </a:cubicBezTo>
                  <a:cubicBezTo>
                    <a:pt x="-886" y="24234"/>
                    <a:pt x="25403" y="231"/>
                    <a:pt x="69599" y="136"/>
                  </a:cubicBezTo>
                  <a:cubicBezTo>
                    <a:pt x="213617" y="136"/>
                    <a:pt x="357666" y="136"/>
                    <a:pt x="501748" y="136"/>
                  </a:cubicBezTo>
                  <a:cubicBezTo>
                    <a:pt x="544420" y="136"/>
                    <a:pt x="569947" y="21090"/>
                    <a:pt x="571090" y="55381"/>
                  </a:cubicBezTo>
                  <a:cubicBezTo>
                    <a:pt x="572233" y="89670"/>
                    <a:pt x="545563" y="113959"/>
                    <a:pt x="501557" y="114245"/>
                  </a:cubicBezTo>
                  <a:cubicBezTo>
                    <a:pt x="430215" y="114436"/>
                    <a:pt x="358778" y="114245"/>
                    <a:pt x="287340" y="114245"/>
                  </a:cubicBezTo>
                  <a:close/>
                </a:path>
              </a:pathLst>
            </a:custGeom>
            <a:grpFill/>
            <a:ln w="9525" cap="flat">
              <a:noFill/>
              <a:prstDash val="solid"/>
              <a:miter/>
            </a:ln>
          </p:spPr>
          <p:txBody>
            <a:bodyPr rtlCol="0" anchor="ctr"/>
            <a:lstStyle/>
            <a:p>
              <a:endParaRPr lang="en-RO"/>
            </a:p>
          </p:txBody>
        </p:sp>
        <p:sp>
          <p:nvSpPr>
            <p:cNvPr id="102" name="Freeform 101">
              <a:extLst>
                <a:ext uri="{FF2B5EF4-FFF2-40B4-BE49-F238E27FC236}">
                  <a16:creationId xmlns:a16="http://schemas.microsoft.com/office/drawing/2014/main" id="{E8E3E0FC-B824-A341-A0E6-F79EE884975A}"/>
                </a:ext>
              </a:extLst>
            </p:cNvPr>
            <p:cNvSpPr/>
            <p:nvPr/>
          </p:nvSpPr>
          <p:spPr>
            <a:xfrm>
              <a:off x="3429092" y="3258528"/>
              <a:ext cx="456725" cy="343051"/>
            </a:xfrm>
            <a:custGeom>
              <a:avLst/>
              <a:gdLst>
                <a:gd name="connsiteX0" fmla="*/ 167679 w 456725"/>
                <a:gd name="connsiteY0" fmla="*/ 213470 h 343051"/>
                <a:gd name="connsiteX1" fmla="*/ 339129 w 456725"/>
                <a:gd name="connsiteY1" fmla="*/ 36876 h 343051"/>
                <a:gd name="connsiteX2" fmla="*/ 362274 w 456725"/>
                <a:gd name="connsiteY2" fmla="*/ 14683 h 343051"/>
                <a:gd name="connsiteX3" fmla="*/ 439522 w 456725"/>
                <a:gd name="connsiteY3" fmla="*/ 17160 h 343051"/>
                <a:gd name="connsiteX4" fmla="*/ 443243 w 456725"/>
                <a:gd name="connsiteY4" fmla="*/ 91558 h 343051"/>
                <a:gd name="connsiteX5" fmla="*/ 440760 w 456725"/>
                <a:gd name="connsiteY5" fmla="*/ 94122 h 343051"/>
                <a:gd name="connsiteX6" fmla="*/ 206826 w 456725"/>
                <a:gd name="connsiteY6" fmla="*/ 327770 h 343051"/>
                <a:gd name="connsiteX7" fmla="*/ 133008 w 456725"/>
                <a:gd name="connsiteY7" fmla="*/ 325579 h 343051"/>
                <a:gd name="connsiteX8" fmla="*/ 17184 w 456725"/>
                <a:gd name="connsiteY8" fmla="*/ 209755 h 343051"/>
                <a:gd name="connsiteX9" fmla="*/ 14808 w 456725"/>
                <a:gd name="connsiteY9" fmla="*/ 133280 h 343051"/>
                <a:gd name="connsiteX10" fmla="*/ 18136 w 456725"/>
                <a:gd name="connsiteY10" fmla="*/ 130031 h 343051"/>
                <a:gd name="connsiteX11" fmla="*/ 98146 w 456725"/>
                <a:gd name="connsiteY11" fmla="*/ 131650 h 343051"/>
                <a:gd name="connsiteX12" fmla="*/ 133674 w 456725"/>
                <a:gd name="connsiteY12" fmla="*/ 166512 h 343051"/>
                <a:gd name="connsiteX13" fmla="*/ 167679 w 456725"/>
                <a:gd name="connsiteY13" fmla="*/ 213470 h 34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725" h="343051">
                  <a:moveTo>
                    <a:pt x="167679" y="213470"/>
                  </a:moveTo>
                  <a:lnTo>
                    <a:pt x="339129" y="36876"/>
                  </a:lnTo>
                  <a:cubicBezTo>
                    <a:pt x="346321" y="28952"/>
                    <a:pt x="354055" y="21536"/>
                    <a:pt x="362274" y="14683"/>
                  </a:cubicBezTo>
                  <a:cubicBezTo>
                    <a:pt x="388087" y="-5796"/>
                    <a:pt x="418091" y="-4367"/>
                    <a:pt x="439522" y="17160"/>
                  </a:cubicBezTo>
                  <a:cubicBezTo>
                    <a:pt x="461094" y="36677"/>
                    <a:pt x="462760" y="69986"/>
                    <a:pt x="443243" y="91558"/>
                  </a:cubicBezTo>
                  <a:cubicBezTo>
                    <a:pt x="442445" y="92440"/>
                    <a:pt x="441617" y="93295"/>
                    <a:pt x="440760" y="94122"/>
                  </a:cubicBezTo>
                  <a:cubicBezTo>
                    <a:pt x="364052" y="173116"/>
                    <a:pt x="286074" y="250998"/>
                    <a:pt x="206826" y="327770"/>
                  </a:cubicBezTo>
                  <a:cubicBezTo>
                    <a:pt x="184062" y="349868"/>
                    <a:pt x="155868" y="347392"/>
                    <a:pt x="133008" y="325579"/>
                  </a:cubicBezTo>
                  <a:cubicBezTo>
                    <a:pt x="93479" y="287955"/>
                    <a:pt x="54617" y="249379"/>
                    <a:pt x="17184" y="209755"/>
                  </a:cubicBezTo>
                  <a:cubicBezTo>
                    <a:pt x="-4590" y="189293"/>
                    <a:pt x="-5654" y="155054"/>
                    <a:pt x="14808" y="133280"/>
                  </a:cubicBezTo>
                  <a:cubicBezTo>
                    <a:pt x="15870" y="132150"/>
                    <a:pt x="16981" y="131066"/>
                    <a:pt x="18136" y="130031"/>
                  </a:cubicBezTo>
                  <a:cubicBezTo>
                    <a:pt x="40901" y="108028"/>
                    <a:pt x="71190" y="108314"/>
                    <a:pt x="98146" y="131650"/>
                  </a:cubicBezTo>
                  <a:cubicBezTo>
                    <a:pt x="110822" y="142390"/>
                    <a:pt x="122696" y="154042"/>
                    <a:pt x="133674" y="166512"/>
                  </a:cubicBezTo>
                  <a:cubicBezTo>
                    <a:pt x="144533" y="179275"/>
                    <a:pt x="153391" y="193372"/>
                    <a:pt x="167679" y="213470"/>
                  </a:cubicBezTo>
                  <a:close/>
                </a:path>
              </a:pathLst>
            </a:custGeom>
            <a:grpFill/>
            <a:ln w="9525" cap="flat">
              <a:noFill/>
              <a:prstDash val="solid"/>
              <a:miter/>
            </a:ln>
          </p:spPr>
          <p:txBody>
            <a:bodyPr rtlCol="0" anchor="ctr"/>
            <a:lstStyle/>
            <a:p>
              <a:endParaRPr lang="en-RO"/>
            </a:p>
          </p:txBody>
        </p:sp>
        <p:sp>
          <p:nvSpPr>
            <p:cNvPr id="103" name="Freeform 102">
              <a:extLst>
                <a:ext uri="{FF2B5EF4-FFF2-40B4-BE49-F238E27FC236}">
                  <a16:creationId xmlns:a16="http://schemas.microsoft.com/office/drawing/2014/main" id="{EF687A30-4EB7-B344-90E3-E7245DB07A37}"/>
                </a:ext>
              </a:extLst>
            </p:cNvPr>
            <p:cNvSpPr/>
            <p:nvPr/>
          </p:nvSpPr>
          <p:spPr>
            <a:xfrm>
              <a:off x="3429092" y="2114289"/>
              <a:ext cx="457106" cy="343480"/>
            </a:xfrm>
            <a:custGeom>
              <a:avLst/>
              <a:gdLst>
                <a:gd name="connsiteX0" fmla="*/ 167679 w 457106"/>
                <a:gd name="connsiteY0" fmla="*/ 213470 h 343480"/>
                <a:gd name="connsiteX1" fmla="*/ 339129 w 457106"/>
                <a:gd name="connsiteY1" fmla="*/ 36781 h 343480"/>
                <a:gd name="connsiteX2" fmla="*/ 362655 w 457106"/>
                <a:gd name="connsiteY2" fmla="*/ 14683 h 343480"/>
                <a:gd name="connsiteX3" fmla="*/ 439903 w 457106"/>
                <a:gd name="connsiteY3" fmla="*/ 17160 h 343480"/>
                <a:gd name="connsiteX4" fmla="*/ 443624 w 457106"/>
                <a:gd name="connsiteY4" fmla="*/ 91558 h 343480"/>
                <a:gd name="connsiteX5" fmla="*/ 441141 w 457106"/>
                <a:gd name="connsiteY5" fmla="*/ 94122 h 343480"/>
                <a:gd name="connsiteX6" fmla="*/ 206826 w 457106"/>
                <a:gd name="connsiteY6" fmla="*/ 328151 h 343480"/>
                <a:gd name="connsiteX7" fmla="*/ 133008 w 457106"/>
                <a:gd name="connsiteY7" fmla="*/ 326056 h 343480"/>
                <a:gd name="connsiteX8" fmla="*/ 17184 w 457106"/>
                <a:gd name="connsiteY8" fmla="*/ 210231 h 343480"/>
                <a:gd name="connsiteX9" fmla="*/ 14808 w 457106"/>
                <a:gd name="connsiteY9" fmla="*/ 133757 h 343480"/>
                <a:gd name="connsiteX10" fmla="*/ 18136 w 457106"/>
                <a:gd name="connsiteY10" fmla="*/ 130507 h 343480"/>
                <a:gd name="connsiteX11" fmla="*/ 98146 w 457106"/>
                <a:gd name="connsiteY11" fmla="*/ 132031 h 343480"/>
                <a:gd name="connsiteX12" fmla="*/ 133674 w 457106"/>
                <a:gd name="connsiteY12" fmla="*/ 167083 h 343480"/>
                <a:gd name="connsiteX13" fmla="*/ 167679 w 457106"/>
                <a:gd name="connsiteY13" fmla="*/ 213470 h 34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106" h="343480">
                  <a:moveTo>
                    <a:pt x="167679" y="213470"/>
                  </a:moveTo>
                  <a:lnTo>
                    <a:pt x="339129" y="36781"/>
                  </a:lnTo>
                  <a:cubicBezTo>
                    <a:pt x="346469" y="28899"/>
                    <a:pt x="354329" y="21516"/>
                    <a:pt x="362655" y="14683"/>
                  </a:cubicBezTo>
                  <a:cubicBezTo>
                    <a:pt x="388468" y="-5796"/>
                    <a:pt x="418472" y="-4367"/>
                    <a:pt x="439903" y="17160"/>
                  </a:cubicBezTo>
                  <a:cubicBezTo>
                    <a:pt x="461475" y="36677"/>
                    <a:pt x="463141" y="69986"/>
                    <a:pt x="443624" y="91558"/>
                  </a:cubicBezTo>
                  <a:cubicBezTo>
                    <a:pt x="442826" y="92440"/>
                    <a:pt x="441998" y="93295"/>
                    <a:pt x="441141" y="94122"/>
                  </a:cubicBezTo>
                  <a:cubicBezTo>
                    <a:pt x="364179" y="173179"/>
                    <a:pt x="286074" y="251189"/>
                    <a:pt x="206826" y="328151"/>
                  </a:cubicBezTo>
                  <a:cubicBezTo>
                    <a:pt x="184062" y="350344"/>
                    <a:pt x="155868" y="347773"/>
                    <a:pt x="133008" y="326056"/>
                  </a:cubicBezTo>
                  <a:cubicBezTo>
                    <a:pt x="93479" y="287956"/>
                    <a:pt x="54617" y="249856"/>
                    <a:pt x="17184" y="210231"/>
                  </a:cubicBezTo>
                  <a:cubicBezTo>
                    <a:pt x="-4590" y="189770"/>
                    <a:pt x="-5654" y="155531"/>
                    <a:pt x="14808" y="133757"/>
                  </a:cubicBezTo>
                  <a:cubicBezTo>
                    <a:pt x="15870" y="132626"/>
                    <a:pt x="16981" y="131542"/>
                    <a:pt x="18136" y="130507"/>
                  </a:cubicBezTo>
                  <a:cubicBezTo>
                    <a:pt x="40901" y="108504"/>
                    <a:pt x="71190" y="108790"/>
                    <a:pt x="98146" y="132031"/>
                  </a:cubicBezTo>
                  <a:cubicBezTo>
                    <a:pt x="110826" y="142835"/>
                    <a:pt x="122701" y="154550"/>
                    <a:pt x="133674" y="167083"/>
                  </a:cubicBezTo>
                  <a:cubicBezTo>
                    <a:pt x="144533" y="179561"/>
                    <a:pt x="153391" y="193658"/>
                    <a:pt x="167679" y="213470"/>
                  </a:cubicBezTo>
                  <a:close/>
                </a:path>
              </a:pathLst>
            </a:custGeom>
            <a:grpFill/>
            <a:ln w="9525" cap="flat">
              <a:noFill/>
              <a:prstDash val="solid"/>
              <a:miter/>
            </a:ln>
          </p:spPr>
          <p:txBody>
            <a:bodyPr rtlCol="0" anchor="ctr"/>
            <a:lstStyle/>
            <a:p>
              <a:endParaRPr lang="en-RO"/>
            </a:p>
          </p:txBody>
        </p:sp>
        <p:sp>
          <p:nvSpPr>
            <p:cNvPr id="104" name="Freeform 103">
              <a:extLst>
                <a:ext uri="{FF2B5EF4-FFF2-40B4-BE49-F238E27FC236}">
                  <a16:creationId xmlns:a16="http://schemas.microsoft.com/office/drawing/2014/main" id="{D25932A7-13C6-BC42-9B69-5C9AE787DFB8}"/>
                </a:ext>
              </a:extLst>
            </p:cNvPr>
            <p:cNvSpPr/>
            <p:nvPr/>
          </p:nvSpPr>
          <p:spPr>
            <a:xfrm>
              <a:off x="3429164" y="4401140"/>
              <a:ext cx="457069" cy="344079"/>
            </a:xfrm>
            <a:custGeom>
              <a:avLst/>
              <a:gdLst>
                <a:gd name="connsiteX0" fmla="*/ 167988 w 457069"/>
                <a:gd name="connsiteY0" fmla="*/ 211953 h 344079"/>
                <a:gd name="connsiteX1" fmla="*/ 338676 w 457069"/>
                <a:gd name="connsiteY1" fmla="*/ 37741 h 344079"/>
                <a:gd name="connsiteX2" fmla="*/ 361727 w 457069"/>
                <a:gd name="connsiteY2" fmla="*/ 15452 h 344079"/>
                <a:gd name="connsiteX3" fmla="*/ 438974 w 457069"/>
                <a:gd name="connsiteY3" fmla="*/ 16405 h 344079"/>
                <a:gd name="connsiteX4" fmla="*/ 444477 w 457069"/>
                <a:gd name="connsiteY4" fmla="*/ 90422 h 344079"/>
                <a:gd name="connsiteX5" fmla="*/ 441737 w 457069"/>
                <a:gd name="connsiteY5" fmla="*/ 93367 h 344079"/>
                <a:gd name="connsiteX6" fmla="*/ 207707 w 457069"/>
                <a:gd name="connsiteY6" fmla="*/ 328158 h 344079"/>
                <a:gd name="connsiteX7" fmla="*/ 133793 w 457069"/>
                <a:gd name="connsiteY7" fmla="*/ 327396 h 344079"/>
                <a:gd name="connsiteX8" fmla="*/ 17779 w 457069"/>
                <a:gd name="connsiteY8" fmla="*/ 211667 h 344079"/>
                <a:gd name="connsiteX9" fmla="*/ 17779 w 457069"/>
                <a:gd name="connsiteY9" fmla="*/ 131848 h 344079"/>
                <a:gd name="connsiteX10" fmla="*/ 93942 w 457069"/>
                <a:gd name="connsiteY10" fmla="*/ 128382 h 344079"/>
                <a:gd name="connsiteX11" fmla="*/ 97408 w 457069"/>
                <a:gd name="connsiteY11" fmla="*/ 131848 h 344079"/>
                <a:gd name="connsiteX12" fmla="*/ 167988 w 457069"/>
                <a:gd name="connsiteY12" fmla="*/ 211953 h 34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069" h="344079">
                  <a:moveTo>
                    <a:pt x="167988" y="211953"/>
                  </a:moveTo>
                  <a:cubicBezTo>
                    <a:pt x="230758" y="147850"/>
                    <a:pt x="284669" y="92700"/>
                    <a:pt x="338676" y="37741"/>
                  </a:cubicBezTo>
                  <a:cubicBezTo>
                    <a:pt x="345932" y="29881"/>
                    <a:pt x="353628" y="22440"/>
                    <a:pt x="361727" y="15452"/>
                  </a:cubicBezTo>
                  <a:cubicBezTo>
                    <a:pt x="387539" y="-5408"/>
                    <a:pt x="417162" y="-4836"/>
                    <a:pt x="438974" y="16405"/>
                  </a:cubicBezTo>
                  <a:cubicBezTo>
                    <a:pt x="460933" y="35325"/>
                    <a:pt x="463397" y="68463"/>
                    <a:pt x="444477" y="90422"/>
                  </a:cubicBezTo>
                  <a:cubicBezTo>
                    <a:pt x="443602" y="91438"/>
                    <a:pt x="442687" y="92421"/>
                    <a:pt x="441737" y="93367"/>
                  </a:cubicBezTo>
                  <a:cubicBezTo>
                    <a:pt x="364648" y="172551"/>
                    <a:pt x="286638" y="250815"/>
                    <a:pt x="207707" y="328158"/>
                  </a:cubicBezTo>
                  <a:cubicBezTo>
                    <a:pt x="185038" y="350256"/>
                    <a:pt x="156844" y="349113"/>
                    <a:pt x="133793" y="327396"/>
                  </a:cubicBezTo>
                  <a:cubicBezTo>
                    <a:pt x="94106" y="289867"/>
                    <a:pt x="55434" y="251291"/>
                    <a:pt x="17779" y="211667"/>
                  </a:cubicBezTo>
                  <a:cubicBezTo>
                    <a:pt x="-6319" y="186140"/>
                    <a:pt x="-5176" y="154517"/>
                    <a:pt x="17779" y="131848"/>
                  </a:cubicBezTo>
                  <a:cubicBezTo>
                    <a:pt x="37854" y="109859"/>
                    <a:pt x="71953" y="108307"/>
                    <a:pt x="93942" y="128382"/>
                  </a:cubicBezTo>
                  <a:cubicBezTo>
                    <a:pt x="95150" y="129484"/>
                    <a:pt x="96306" y="130640"/>
                    <a:pt x="97408" y="131848"/>
                  </a:cubicBezTo>
                  <a:cubicBezTo>
                    <a:pt x="120744" y="154708"/>
                    <a:pt x="141032" y="181282"/>
                    <a:pt x="167988" y="211953"/>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67813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B26AAE-A82C-824C-840F-3DF9D7F6BDDC}"/>
              </a:ext>
            </a:extLst>
          </p:cNvPr>
          <p:cNvSpPr txBox="1"/>
          <p:nvPr/>
        </p:nvSpPr>
        <p:spPr>
          <a:xfrm>
            <a:off x="431800" y="379681"/>
            <a:ext cx="4525212"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Interview “do’s”</a:t>
            </a:r>
          </a:p>
        </p:txBody>
      </p:sp>
      <p:sp>
        <p:nvSpPr>
          <p:cNvPr id="3" name="TextBox 2">
            <a:extLst>
              <a:ext uri="{FF2B5EF4-FFF2-40B4-BE49-F238E27FC236}">
                <a16:creationId xmlns:a16="http://schemas.microsoft.com/office/drawing/2014/main" id="{9940C46B-9CDD-D14A-B97E-D6F687202868}"/>
              </a:ext>
            </a:extLst>
          </p:cNvPr>
          <p:cNvSpPr txBox="1"/>
          <p:nvPr/>
        </p:nvSpPr>
        <p:spPr>
          <a:xfrm>
            <a:off x="431800" y="1566041"/>
            <a:ext cx="4525212" cy="4815709"/>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Use short sentences </a:t>
            </a:r>
          </a:p>
          <a:p>
            <a:pPr marL="285750" indent="-285750">
              <a:spcAft>
                <a:spcPts val="1200"/>
              </a:spcAft>
              <a:buFont typeface="Arial" panose="020B0604020202020204" pitchFamily="34" charset="0"/>
              <a:buChar char="•"/>
            </a:pPr>
            <a:r>
              <a:rPr lang="en-GB" sz="1600" dirty="0" err="1">
                <a:solidFill>
                  <a:schemeClr val="tx1"/>
                </a:solidFill>
              </a:rPr>
              <a:t>Use simple language and be concise </a:t>
            </a:r>
          </a:p>
          <a:p>
            <a:pPr marL="285750" indent="-285750">
              <a:spcAft>
                <a:spcPts val="1200"/>
              </a:spcAft>
              <a:buFont typeface="Arial" panose="020B0604020202020204" pitchFamily="34" charset="0"/>
              <a:buChar char="•"/>
            </a:pPr>
            <a:r>
              <a:rPr lang="en-GB" sz="1600" dirty="0" err="1">
                <a:solidFill>
                  <a:schemeClr val="tx1"/>
                </a:solidFill>
              </a:rPr>
              <a:t>Get to the point </a:t>
            </a:r>
          </a:p>
          <a:p>
            <a:pPr marL="285750" indent="-285750">
              <a:spcAft>
                <a:spcPts val="1200"/>
              </a:spcAft>
              <a:buFont typeface="Arial" panose="020B0604020202020204" pitchFamily="34" charset="0"/>
              <a:buChar char="•"/>
            </a:pPr>
            <a:r>
              <a:rPr lang="en-GB" sz="1600" dirty="0" err="1">
                <a:solidFill>
                  <a:schemeClr val="tx1"/>
                </a:solidFill>
              </a:rPr>
              <a:t>Try to explain how what you are saying could impact the audience </a:t>
            </a:r>
          </a:p>
          <a:p>
            <a:pPr marL="285750" indent="-285750">
              <a:spcAft>
                <a:spcPts val="1200"/>
              </a:spcAft>
              <a:buFont typeface="Arial" panose="020B0604020202020204" pitchFamily="34" charset="0"/>
              <a:buChar char="•"/>
            </a:pPr>
            <a:r>
              <a:rPr lang="en-GB" sz="1600" dirty="0" err="1">
                <a:solidFill>
                  <a:schemeClr val="tx1"/>
                </a:solidFill>
              </a:rPr>
              <a:t>Stay calm and in control of the situation </a:t>
            </a:r>
          </a:p>
          <a:p>
            <a:pPr marL="285750" indent="-285750">
              <a:spcAft>
                <a:spcPts val="1200"/>
              </a:spcAft>
              <a:buFont typeface="Arial" panose="020B0604020202020204" pitchFamily="34" charset="0"/>
              <a:buChar char="•"/>
            </a:pPr>
            <a:r>
              <a:rPr lang="en-GB" sz="1600" dirty="0" err="1">
                <a:solidFill>
                  <a:schemeClr val="tx1"/>
                </a:solidFill>
              </a:rPr>
              <a:t>Be warm/compassionate and think about your audience</a:t>
            </a:r>
          </a:p>
        </p:txBody>
      </p:sp>
      <p:sp>
        <p:nvSpPr>
          <p:cNvPr id="6" name="Graphic 4">
            <a:extLst>
              <a:ext uri="{FF2B5EF4-FFF2-40B4-BE49-F238E27FC236}">
                <a16:creationId xmlns:a16="http://schemas.microsoft.com/office/drawing/2014/main" id="{CB13C286-FBC4-6A48-8CED-F49B9689638F}"/>
              </a:ext>
            </a:extLst>
          </p:cNvPr>
          <p:cNvSpPr>
            <a:spLocks noChangeAspect="1"/>
          </p:cNvSpPr>
          <p:nvPr/>
        </p:nvSpPr>
        <p:spPr>
          <a:xfrm>
            <a:off x="7025603" y="1276592"/>
            <a:ext cx="1402762" cy="1440000"/>
          </a:xfrm>
          <a:custGeom>
            <a:avLst/>
            <a:gdLst>
              <a:gd name="connsiteX0" fmla="*/ 2276827 w 3542694"/>
              <a:gd name="connsiteY0" fmla="*/ 3636898 h 3636740"/>
              <a:gd name="connsiteX1" fmla="*/ 2132142 w 3542694"/>
              <a:gd name="connsiteY1" fmla="*/ 3627390 h 3636740"/>
              <a:gd name="connsiteX2" fmla="*/ 1004192 w 3542694"/>
              <a:gd name="connsiteY2" fmla="*/ 3554936 h 3636740"/>
              <a:gd name="connsiteX3" fmla="*/ 937517 w 3542694"/>
              <a:gd name="connsiteY3" fmla="*/ 3567487 h 3636740"/>
              <a:gd name="connsiteX4" fmla="*/ 769972 w 3542694"/>
              <a:gd name="connsiteY4" fmla="*/ 3607993 h 3636740"/>
              <a:gd name="connsiteX5" fmla="*/ 332298 w 3542694"/>
              <a:gd name="connsiteY5" fmla="*/ 3607993 h 3636740"/>
              <a:gd name="connsiteX6" fmla="*/ 11972 w 3542694"/>
              <a:gd name="connsiteY6" fmla="*/ 3367906 h 3636740"/>
              <a:gd name="connsiteX7" fmla="*/ 733 w 3542694"/>
              <a:gd name="connsiteY7" fmla="*/ 3269590 h 3636740"/>
              <a:gd name="connsiteX8" fmla="*/ 733 w 3542694"/>
              <a:gd name="connsiteY8" fmla="*/ 2076098 h 3636740"/>
              <a:gd name="connsiteX9" fmla="*/ 336584 w 3542694"/>
              <a:gd name="connsiteY9" fmla="*/ 1738741 h 3636740"/>
              <a:gd name="connsiteX10" fmla="*/ 749303 w 3542694"/>
              <a:gd name="connsiteY10" fmla="*/ 1738741 h 3636740"/>
              <a:gd name="connsiteX11" fmla="*/ 928944 w 3542694"/>
              <a:gd name="connsiteY11" fmla="*/ 1774968 h 3636740"/>
              <a:gd name="connsiteX12" fmla="*/ 1017336 w 3542694"/>
              <a:gd name="connsiteY12" fmla="*/ 1634054 h 3636740"/>
              <a:gd name="connsiteX13" fmla="*/ 1113443 w 3542694"/>
              <a:gd name="connsiteY13" fmla="*/ 1525278 h 3636740"/>
              <a:gd name="connsiteX14" fmla="*/ 1285465 w 3542694"/>
              <a:gd name="connsiteY14" fmla="*/ 1313907 h 3636740"/>
              <a:gd name="connsiteX15" fmla="*/ 1707327 w 3542694"/>
              <a:gd name="connsiteY15" fmla="*/ 447789 h 3636740"/>
              <a:gd name="connsiteX16" fmla="*/ 1710947 w 3542694"/>
              <a:gd name="connsiteY16" fmla="*/ 374859 h 3636740"/>
              <a:gd name="connsiteX17" fmla="*/ 1744856 w 3542694"/>
              <a:gd name="connsiteY17" fmla="*/ 124123 h 3636740"/>
              <a:gd name="connsiteX18" fmla="*/ 1945547 w 3542694"/>
              <a:gd name="connsiteY18" fmla="*/ 514 h 3636740"/>
              <a:gd name="connsiteX19" fmla="*/ 2406081 w 3542694"/>
              <a:gd name="connsiteY19" fmla="*/ 454825 h 3636740"/>
              <a:gd name="connsiteX20" fmla="*/ 2331310 w 3542694"/>
              <a:gd name="connsiteY20" fmla="*/ 939086 h 3636740"/>
              <a:gd name="connsiteX21" fmla="*/ 2244632 w 3542694"/>
              <a:gd name="connsiteY21" fmla="*/ 1286142 h 3636740"/>
              <a:gd name="connsiteX22" fmla="*/ 2239489 w 3542694"/>
              <a:gd name="connsiteY22" fmla="*/ 1366108 h 3636740"/>
              <a:gd name="connsiteX23" fmla="*/ 2460755 w 3542694"/>
              <a:gd name="connsiteY23" fmla="*/ 1324746 h 3636740"/>
              <a:gd name="connsiteX24" fmla="*/ 3093500 w 3542694"/>
              <a:gd name="connsiteY24" fmla="*/ 1320372 h 3636740"/>
              <a:gd name="connsiteX25" fmla="*/ 3351818 w 3542694"/>
              <a:gd name="connsiteY25" fmla="*/ 1447119 h 3636740"/>
              <a:gd name="connsiteX26" fmla="*/ 3453164 w 3542694"/>
              <a:gd name="connsiteY26" fmla="*/ 1877183 h 3636740"/>
              <a:gd name="connsiteX27" fmla="*/ 3460499 w 3542694"/>
              <a:gd name="connsiteY27" fmla="*/ 1935469 h 3636740"/>
              <a:gd name="connsiteX28" fmla="*/ 3461546 w 3542694"/>
              <a:gd name="connsiteY28" fmla="*/ 2433328 h 3636740"/>
              <a:gd name="connsiteX29" fmla="*/ 3448592 w 3542694"/>
              <a:gd name="connsiteY29" fmla="*/ 2517477 h 3636740"/>
              <a:gd name="connsiteX30" fmla="*/ 3327720 w 3542694"/>
              <a:gd name="connsiteY30" fmla="*/ 2985289 h 3636740"/>
              <a:gd name="connsiteX31" fmla="*/ 3297145 w 3542694"/>
              <a:gd name="connsiteY31" fmla="*/ 3068868 h 3636740"/>
              <a:gd name="connsiteX32" fmla="*/ 3103311 w 3542694"/>
              <a:gd name="connsiteY32" fmla="*/ 3465748 h 3636740"/>
              <a:gd name="connsiteX33" fmla="*/ 2659446 w 3542694"/>
              <a:gd name="connsiteY33" fmla="*/ 3622636 h 3636740"/>
              <a:gd name="connsiteX34" fmla="*/ 2540193 w 3542694"/>
              <a:gd name="connsiteY34" fmla="*/ 3636898 h 3636740"/>
              <a:gd name="connsiteX35" fmla="*/ 1099537 w 3542694"/>
              <a:gd name="connsiteY35" fmla="*/ 3357922 h 3636740"/>
              <a:gd name="connsiteX36" fmla="*/ 1112777 w 3542694"/>
              <a:gd name="connsiteY36" fmla="*/ 3360014 h 3636740"/>
              <a:gd name="connsiteX37" fmla="*/ 1711328 w 3542694"/>
              <a:gd name="connsiteY37" fmla="*/ 3410409 h 3636740"/>
              <a:gd name="connsiteX38" fmla="*/ 2592676 w 3542694"/>
              <a:gd name="connsiteY38" fmla="*/ 3421724 h 3636740"/>
              <a:gd name="connsiteX39" fmla="*/ 2933385 w 3542694"/>
              <a:gd name="connsiteY39" fmla="*/ 3331965 h 3636740"/>
              <a:gd name="connsiteX40" fmla="*/ 3086642 w 3542694"/>
              <a:gd name="connsiteY40" fmla="*/ 3034543 h 3636740"/>
              <a:gd name="connsiteX41" fmla="*/ 3148555 w 3542694"/>
              <a:gd name="connsiteY41" fmla="*/ 2872900 h 3636740"/>
              <a:gd name="connsiteX42" fmla="*/ 3234280 w 3542694"/>
              <a:gd name="connsiteY42" fmla="*/ 2526225 h 3636740"/>
              <a:gd name="connsiteX43" fmla="*/ 3261140 w 3542694"/>
              <a:gd name="connsiteY43" fmla="*/ 2358782 h 3636740"/>
              <a:gd name="connsiteX44" fmla="*/ 3261140 w 3542694"/>
              <a:gd name="connsiteY44" fmla="*/ 2011251 h 3636740"/>
              <a:gd name="connsiteX45" fmla="*/ 3242090 w 3542694"/>
              <a:gd name="connsiteY45" fmla="*/ 1851891 h 3636740"/>
              <a:gd name="connsiteX46" fmla="*/ 3120837 w 3542694"/>
              <a:gd name="connsiteY46" fmla="*/ 1543914 h 3636740"/>
              <a:gd name="connsiteX47" fmla="*/ 2880902 w 3542694"/>
              <a:gd name="connsiteY47" fmla="*/ 1501127 h 3636740"/>
              <a:gd name="connsiteX48" fmla="*/ 2251109 w 3542694"/>
              <a:gd name="connsiteY48" fmla="*/ 1573105 h 3636740"/>
              <a:gd name="connsiteX49" fmla="*/ 2044703 w 3542694"/>
              <a:gd name="connsiteY49" fmla="*/ 1436660 h 3636740"/>
              <a:gd name="connsiteX50" fmla="*/ 2048227 w 3542694"/>
              <a:gd name="connsiteY50" fmla="*/ 1208459 h 3636740"/>
              <a:gd name="connsiteX51" fmla="*/ 2138714 w 3542694"/>
              <a:gd name="connsiteY51" fmla="*/ 858836 h 3636740"/>
              <a:gd name="connsiteX52" fmla="*/ 2199960 w 3542694"/>
              <a:gd name="connsiteY52" fmla="*/ 465284 h 3636740"/>
              <a:gd name="connsiteX53" fmla="*/ 1974884 w 3542694"/>
              <a:gd name="connsiteY53" fmla="*/ 207892 h 3636740"/>
              <a:gd name="connsiteX54" fmla="*/ 1921640 w 3542694"/>
              <a:gd name="connsiteY54" fmla="*/ 245926 h 3636740"/>
              <a:gd name="connsiteX55" fmla="*/ 1919068 w 3542694"/>
              <a:gd name="connsiteY55" fmla="*/ 387315 h 3636740"/>
              <a:gd name="connsiteX56" fmla="*/ 1912877 w 3542694"/>
              <a:gd name="connsiteY56" fmla="*/ 484966 h 3636740"/>
              <a:gd name="connsiteX57" fmla="*/ 1539592 w 3542694"/>
              <a:gd name="connsiteY57" fmla="*/ 1295080 h 3636740"/>
              <a:gd name="connsiteX58" fmla="*/ 1264415 w 3542694"/>
              <a:gd name="connsiteY58" fmla="*/ 1663435 h 3636740"/>
              <a:gd name="connsiteX59" fmla="*/ 1128112 w 3542694"/>
              <a:gd name="connsiteY59" fmla="*/ 1847422 h 3636740"/>
              <a:gd name="connsiteX60" fmla="*/ 1090583 w 3542694"/>
              <a:gd name="connsiteY60" fmla="*/ 1978067 h 3636740"/>
              <a:gd name="connsiteX61" fmla="*/ 1099061 w 3542694"/>
              <a:gd name="connsiteY61" fmla="*/ 2097682 h 3636740"/>
              <a:gd name="connsiteX62" fmla="*/ 1099537 w 3542694"/>
              <a:gd name="connsiteY62" fmla="*/ 3357922 h 3636740"/>
              <a:gd name="connsiteX63" fmla="*/ 206187 w 3542694"/>
              <a:gd name="connsiteY63" fmla="*/ 2674365 h 3636740"/>
              <a:gd name="connsiteX64" fmla="*/ 206187 w 3542694"/>
              <a:gd name="connsiteY64" fmla="*/ 3277767 h 3636740"/>
              <a:gd name="connsiteX65" fmla="*/ 329345 w 3542694"/>
              <a:gd name="connsiteY65" fmla="*/ 3401376 h 3636740"/>
              <a:gd name="connsiteX66" fmla="*/ 763114 w 3542694"/>
              <a:gd name="connsiteY66" fmla="*/ 3401376 h 3636740"/>
              <a:gd name="connsiteX67" fmla="*/ 893892 w 3542694"/>
              <a:gd name="connsiteY67" fmla="*/ 3269875 h 3636740"/>
              <a:gd name="connsiteX68" fmla="*/ 893892 w 3542694"/>
              <a:gd name="connsiteY68" fmla="*/ 2073816 h 3636740"/>
              <a:gd name="connsiteX69" fmla="*/ 762923 w 3542694"/>
              <a:gd name="connsiteY69" fmla="*/ 1943266 h 3636740"/>
              <a:gd name="connsiteX70" fmla="*/ 336203 w 3542694"/>
              <a:gd name="connsiteY70" fmla="*/ 1943266 h 3636740"/>
              <a:gd name="connsiteX71" fmla="*/ 206092 w 3542694"/>
              <a:gd name="connsiteY71" fmla="*/ 2074292 h 3636740"/>
              <a:gd name="connsiteX72" fmla="*/ 206187 w 3542694"/>
              <a:gd name="connsiteY72" fmla="*/ 2674365 h 363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42694" h="3636740">
                <a:moveTo>
                  <a:pt x="2276827" y="3636898"/>
                </a:moveTo>
                <a:cubicBezTo>
                  <a:pt x="2228630" y="3633475"/>
                  <a:pt x="2180339" y="3626724"/>
                  <a:pt x="2132142" y="3627390"/>
                </a:cubicBezTo>
                <a:cubicBezTo>
                  <a:pt x="1754381" y="3629957"/>
                  <a:pt x="1378715" y="3602193"/>
                  <a:pt x="1004192" y="3554936"/>
                </a:cubicBezTo>
                <a:cubicBezTo>
                  <a:pt x="981222" y="3552674"/>
                  <a:pt x="958084" y="3557029"/>
                  <a:pt x="937517" y="3567487"/>
                </a:cubicBezTo>
                <a:cubicBezTo>
                  <a:pt x="885735" y="3594220"/>
                  <a:pt x="828268" y="3608113"/>
                  <a:pt x="769972" y="3607993"/>
                </a:cubicBezTo>
                <a:cubicBezTo>
                  <a:pt x="624144" y="3607993"/>
                  <a:pt x="478221" y="3608848"/>
                  <a:pt x="332298" y="3607993"/>
                </a:cubicBezTo>
                <a:cubicBezTo>
                  <a:pt x="171707" y="3606947"/>
                  <a:pt x="53216" y="3518519"/>
                  <a:pt x="11972" y="3367906"/>
                </a:cubicBezTo>
                <a:cubicBezTo>
                  <a:pt x="3882" y="3335775"/>
                  <a:pt x="102" y="3302714"/>
                  <a:pt x="733" y="3269590"/>
                </a:cubicBezTo>
                <a:cubicBezTo>
                  <a:pt x="-29" y="2871759"/>
                  <a:pt x="-29" y="2473929"/>
                  <a:pt x="733" y="2076098"/>
                </a:cubicBezTo>
                <a:cubicBezTo>
                  <a:pt x="542" y="1873760"/>
                  <a:pt x="134845" y="1739692"/>
                  <a:pt x="336584" y="1738741"/>
                </a:cubicBezTo>
                <a:cubicBezTo>
                  <a:pt x="474125" y="1738265"/>
                  <a:pt x="611762" y="1739406"/>
                  <a:pt x="749303" y="1738741"/>
                </a:cubicBezTo>
                <a:cubicBezTo>
                  <a:pt x="811787" y="1738741"/>
                  <a:pt x="872270" y="1744636"/>
                  <a:pt x="928944" y="1774968"/>
                </a:cubicBezTo>
                <a:cubicBezTo>
                  <a:pt x="958567" y="1727426"/>
                  <a:pt x="984856" y="1678363"/>
                  <a:pt x="1017336" y="1634054"/>
                </a:cubicBezTo>
                <a:cubicBezTo>
                  <a:pt x="1045911" y="1595259"/>
                  <a:pt x="1082297" y="1562360"/>
                  <a:pt x="1113443" y="1525278"/>
                </a:cubicBezTo>
                <a:cubicBezTo>
                  <a:pt x="1171927" y="1455677"/>
                  <a:pt x="1236125" y="1389593"/>
                  <a:pt x="1285465" y="1313907"/>
                </a:cubicBezTo>
                <a:cubicBezTo>
                  <a:pt x="1462154" y="1042918"/>
                  <a:pt x="1592265" y="748729"/>
                  <a:pt x="1707327" y="447789"/>
                </a:cubicBezTo>
                <a:cubicBezTo>
                  <a:pt x="1715614" y="426109"/>
                  <a:pt x="1712661" y="399106"/>
                  <a:pt x="1710947" y="374859"/>
                </a:cubicBezTo>
                <a:cubicBezTo>
                  <a:pt x="1704946" y="289284"/>
                  <a:pt x="1710375" y="204469"/>
                  <a:pt x="1744856" y="124123"/>
                </a:cubicBezTo>
                <a:cubicBezTo>
                  <a:pt x="1780860" y="40450"/>
                  <a:pt x="1854393" y="-4335"/>
                  <a:pt x="1945547" y="514"/>
                </a:cubicBezTo>
                <a:cubicBezTo>
                  <a:pt x="2208056" y="14397"/>
                  <a:pt x="2386650" y="192298"/>
                  <a:pt x="2406081" y="454825"/>
                </a:cubicBezTo>
                <a:cubicBezTo>
                  <a:pt x="2418464" y="622552"/>
                  <a:pt x="2376839" y="780487"/>
                  <a:pt x="2331310" y="939086"/>
                </a:cubicBezTo>
                <a:cubicBezTo>
                  <a:pt x="2298734" y="1054138"/>
                  <a:pt x="2272064" y="1170045"/>
                  <a:pt x="2244632" y="1286142"/>
                </a:cubicBezTo>
                <a:cubicBezTo>
                  <a:pt x="2238822" y="1310674"/>
                  <a:pt x="2241108" y="1337202"/>
                  <a:pt x="2239489" y="1366108"/>
                </a:cubicBezTo>
                <a:cubicBezTo>
                  <a:pt x="2316737" y="1351560"/>
                  <a:pt x="2388365" y="1335776"/>
                  <a:pt x="2460755" y="1324746"/>
                </a:cubicBezTo>
                <a:cubicBezTo>
                  <a:pt x="2671352" y="1292703"/>
                  <a:pt x="2882426" y="1273971"/>
                  <a:pt x="3093500" y="1320372"/>
                </a:cubicBezTo>
                <a:cubicBezTo>
                  <a:pt x="3189798" y="1341576"/>
                  <a:pt x="3280000" y="1377423"/>
                  <a:pt x="3351818" y="1447119"/>
                </a:cubicBezTo>
                <a:cubicBezTo>
                  <a:pt x="3476786" y="1568161"/>
                  <a:pt x="3504218" y="1714209"/>
                  <a:pt x="3453164" y="1877183"/>
                </a:cubicBezTo>
                <a:cubicBezTo>
                  <a:pt x="3445166" y="1896547"/>
                  <a:pt x="3447951" y="1918682"/>
                  <a:pt x="3460499" y="1935469"/>
                </a:cubicBezTo>
                <a:cubicBezTo>
                  <a:pt x="3569750" y="2094830"/>
                  <a:pt x="3570512" y="2273872"/>
                  <a:pt x="3461546" y="2433328"/>
                </a:cubicBezTo>
                <a:cubicBezTo>
                  <a:pt x="3442496" y="2461853"/>
                  <a:pt x="3439829" y="2484673"/>
                  <a:pt x="3448592" y="2517477"/>
                </a:cubicBezTo>
                <a:cubicBezTo>
                  <a:pt x="3496217" y="2695189"/>
                  <a:pt x="3454879" y="2852362"/>
                  <a:pt x="3327720" y="2985289"/>
                </a:cubicBezTo>
                <a:cubicBezTo>
                  <a:pt x="3305157" y="3006947"/>
                  <a:pt x="3293873" y="3037791"/>
                  <a:pt x="3297145" y="3068868"/>
                </a:cubicBezTo>
                <a:cubicBezTo>
                  <a:pt x="3304670" y="3235074"/>
                  <a:pt x="3236661" y="3367621"/>
                  <a:pt x="3103311" y="3465748"/>
                </a:cubicBezTo>
                <a:cubicBezTo>
                  <a:pt x="2971676" y="3562638"/>
                  <a:pt x="2818514" y="3601622"/>
                  <a:pt x="2659446" y="3622636"/>
                </a:cubicBezTo>
                <a:cubicBezTo>
                  <a:pt x="2619727" y="3627865"/>
                  <a:pt x="2579912" y="3632144"/>
                  <a:pt x="2540193" y="3636898"/>
                </a:cubicBezTo>
                <a:close/>
                <a:moveTo>
                  <a:pt x="1099537" y="3357922"/>
                </a:moveTo>
                <a:cubicBezTo>
                  <a:pt x="1103633" y="3358588"/>
                  <a:pt x="1108205" y="3359634"/>
                  <a:pt x="1112777" y="3360014"/>
                </a:cubicBezTo>
                <a:cubicBezTo>
                  <a:pt x="1312230" y="3377510"/>
                  <a:pt x="1511398" y="3402897"/>
                  <a:pt x="1711328" y="3410409"/>
                </a:cubicBezTo>
                <a:cubicBezTo>
                  <a:pt x="2004888" y="3421724"/>
                  <a:pt x="2298734" y="3423816"/>
                  <a:pt x="2592676" y="3421724"/>
                </a:cubicBezTo>
                <a:cubicBezTo>
                  <a:pt x="2711909" y="3420204"/>
                  <a:pt x="2828929" y="3389376"/>
                  <a:pt x="2933385" y="3331965"/>
                </a:cubicBezTo>
                <a:cubicBezTo>
                  <a:pt x="3057210" y="3265406"/>
                  <a:pt x="3112931" y="3165378"/>
                  <a:pt x="3086642" y="3034543"/>
                </a:cubicBezTo>
                <a:cubicBezTo>
                  <a:pt x="3072260" y="2962469"/>
                  <a:pt x="3093691" y="2916639"/>
                  <a:pt x="3148555" y="2872900"/>
                </a:cubicBezTo>
                <a:cubicBezTo>
                  <a:pt x="3261236" y="2781905"/>
                  <a:pt x="3293240" y="2653067"/>
                  <a:pt x="3234280" y="2526225"/>
                </a:cubicBezTo>
                <a:cubicBezTo>
                  <a:pt x="3203895" y="2460807"/>
                  <a:pt x="3214658" y="2411268"/>
                  <a:pt x="3261140" y="2358782"/>
                </a:cubicBezTo>
                <a:cubicBezTo>
                  <a:pt x="3362105" y="2244682"/>
                  <a:pt x="3360200" y="2127063"/>
                  <a:pt x="3261140" y="2011251"/>
                </a:cubicBezTo>
                <a:cubicBezTo>
                  <a:pt x="3207705" y="1948781"/>
                  <a:pt x="3205133" y="1926817"/>
                  <a:pt x="3242090" y="1851891"/>
                </a:cubicBezTo>
                <a:cubicBezTo>
                  <a:pt x="3308765" y="1717442"/>
                  <a:pt x="3263426" y="1590981"/>
                  <a:pt x="3120837" y="1543914"/>
                </a:cubicBezTo>
                <a:cubicBezTo>
                  <a:pt x="3042940" y="1519799"/>
                  <a:pt x="2962346" y="1505427"/>
                  <a:pt x="2880902" y="1501127"/>
                </a:cubicBezTo>
                <a:cubicBezTo>
                  <a:pt x="2667542" y="1485818"/>
                  <a:pt x="2459040" y="1527465"/>
                  <a:pt x="2251109" y="1573105"/>
                </a:cubicBezTo>
                <a:cubicBezTo>
                  <a:pt x="2150144" y="1595355"/>
                  <a:pt x="2056799" y="1539065"/>
                  <a:pt x="2044703" y="1436660"/>
                </a:cubicBezTo>
                <a:cubicBezTo>
                  <a:pt x="2034615" y="1360834"/>
                  <a:pt x="2035803" y="1283938"/>
                  <a:pt x="2048227" y="1208459"/>
                </a:cubicBezTo>
                <a:cubicBezTo>
                  <a:pt x="2070134" y="1090365"/>
                  <a:pt x="2105377" y="974458"/>
                  <a:pt x="2138714" y="858836"/>
                </a:cubicBezTo>
                <a:cubicBezTo>
                  <a:pt x="2176052" y="729997"/>
                  <a:pt x="2210628" y="601444"/>
                  <a:pt x="2199960" y="465284"/>
                </a:cubicBezTo>
                <a:cubicBezTo>
                  <a:pt x="2188721" y="321993"/>
                  <a:pt x="2111378" y="232424"/>
                  <a:pt x="1974884" y="207892"/>
                </a:cubicBezTo>
                <a:cubicBezTo>
                  <a:pt x="1935070" y="200666"/>
                  <a:pt x="1924307" y="206276"/>
                  <a:pt x="1921640" y="245926"/>
                </a:cubicBezTo>
                <a:cubicBezTo>
                  <a:pt x="1918401" y="292897"/>
                  <a:pt x="1920306" y="340154"/>
                  <a:pt x="1919068" y="387315"/>
                </a:cubicBezTo>
                <a:cubicBezTo>
                  <a:pt x="1918211" y="420024"/>
                  <a:pt x="1923735" y="455680"/>
                  <a:pt x="1912877" y="484966"/>
                </a:cubicBezTo>
                <a:cubicBezTo>
                  <a:pt x="1809149" y="763752"/>
                  <a:pt x="1688468" y="1036072"/>
                  <a:pt x="1539592" y="1295080"/>
                </a:cubicBezTo>
                <a:cubicBezTo>
                  <a:pt x="1462725" y="1428673"/>
                  <a:pt x="1379953" y="1558937"/>
                  <a:pt x="1264415" y="1663435"/>
                </a:cubicBezTo>
                <a:cubicBezTo>
                  <a:pt x="1206771" y="1714738"/>
                  <a:pt x="1160367" y="1777376"/>
                  <a:pt x="1128112" y="1847422"/>
                </a:cubicBezTo>
                <a:cubicBezTo>
                  <a:pt x="1109046" y="1888821"/>
                  <a:pt x="1096392" y="1932872"/>
                  <a:pt x="1090583" y="1978067"/>
                </a:cubicBezTo>
                <a:cubicBezTo>
                  <a:pt x="1085916" y="2017051"/>
                  <a:pt x="1098965" y="2057747"/>
                  <a:pt x="1099061" y="2097682"/>
                </a:cubicBezTo>
                <a:cubicBezTo>
                  <a:pt x="1099823" y="2516526"/>
                  <a:pt x="1099537" y="2935465"/>
                  <a:pt x="1099537" y="3357922"/>
                </a:cubicBezTo>
                <a:close/>
                <a:moveTo>
                  <a:pt x="206187" y="2674365"/>
                </a:moveTo>
                <a:cubicBezTo>
                  <a:pt x="206187" y="2875562"/>
                  <a:pt x="206187" y="3076696"/>
                  <a:pt x="206187" y="3277767"/>
                </a:cubicBezTo>
                <a:cubicBezTo>
                  <a:pt x="206187" y="3356781"/>
                  <a:pt x="251240" y="3401376"/>
                  <a:pt x="329345" y="3401376"/>
                </a:cubicBezTo>
                <a:cubicBezTo>
                  <a:pt x="473935" y="3401376"/>
                  <a:pt x="618524" y="3401376"/>
                  <a:pt x="763114" y="3401376"/>
                </a:cubicBezTo>
                <a:cubicBezTo>
                  <a:pt x="850649" y="3401376"/>
                  <a:pt x="893797" y="3358208"/>
                  <a:pt x="893892" y="3269875"/>
                </a:cubicBezTo>
                <a:cubicBezTo>
                  <a:pt x="893892" y="2871157"/>
                  <a:pt x="893892" y="2472471"/>
                  <a:pt x="893892" y="2073816"/>
                </a:cubicBezTo>
                <a:cubicBezTo>
                  <a:pt x="893892" y="1985293"/>
                  <a:pt x="851696" y="1943456"/>
                  <a:pt x="762923" y="1943266"/>
                </a:cubicBezTo>
                <a:cubicBezTo>
                  <a:pt x="620747" y="1942886"/>
                  <a:pt x="478507" y="1942886"/>
                  <a:pt x="336203" y="1943266"/>
                </a:cubicBezTo>
                <a:cubicBezTo>
                  <a:pt x="247716" y="1943266"/>
                  <a:pt x="206187" y="1985578"/>
                  <a:pt x="206092" y="2074292"/>
                </a:cubicBezTo>
                <a:cubicBezTo>
                  <a:pt x="206092" y="2274475"/>
                  <a:pt x="206124" y="2474499"/>
                  <a:pt x="206187" y="2674365"/>
                </a:cubicBez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1527151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B26AAE-A82C-824C-840F-3DF9D7F6BDDC}"/>
              </a:ext>
            </a:extLst>
          </p:cNvPr>
          <p:cNvSpPr txBox="1"/>
          <p:nvPr/>
        </p:nvSpPr>
        <p:spPr>
          <a:xfrm>
            <a:off x="431800" y="379681"/>
            <a:ext cx="4525212"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Interview “don’ts”</a:t>
            </a:r>
          </a:p>
        </p:txBody>
      </p:sp>
      <p:sp>
        <p:nvSpPr>
          <p:cNvPr id="3" name="TextBox 2">
            <a:extLst>
              <a:ext uri="{FF2B5EF4-FFF2-40B4-BE49-F238E27FC236}">
                <a16:creationId xmlns:a16="http://schemas.microsoft.com/office/drawing/2014/main" id="{9940C46B-9CDD-D14A-B97E-D6F687202868}"/>
              </a:ext>
            </a:extLst>
          </p:cNvPr>
          <p:cNvSpPr txBox="1"/>
          <p:nvPr/>
        </p:nvSpPr>
        <p:spPr>
          <a:xfrm>
            <a:off x="431800" y="1566041"/>
            <a:ext cx="4525212" cy="4815709"/>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Don’t say “no comment”. That is still a comment. </a:t>
            </a:r>
          </a:p>
          <a:p>
            <a:pPr marL="285750" indent="-285750">
              <a:spcAft>
                <a:spcPts val="1200"/>
              </a:spcAft>
              <a:buFont typeface="Arial" panose="020B0604020202020204" pitchFamily="34" charset="0"/>
              <a:buChar char="•"/>
            </a:pPr>
            <a:r>
              <a:rPr lang="en-GB" sz="1600" dirty="0" err="1">
                <a:solidFill>
                  <a:schemeClr val="tx1"/>
                </a:solidFill>
              </a:rPr>
              <a:t>Do not lie. </a:t>
            </a:r>
          </a:p>
          <a:p>
            <a:pPr marL="285750" indent="-285750">
              <a:spcAft>
                <a:spcPts val="1200"/>
              </a:spcAft>
              <a:buFont typeface="Arial" panose="020B0604020202020204" pitchFamily="34" charset="0"/>
              <a:buChar char="•"/>
            </a:pPr>
            <a:r>
              <a:rPr lang="en-GB" sz="1600" dirty="0" err="1">
                <a:solidFill>
                  <a:schemeClr val="tx1"/>
                </a:solidFill>
              </a:rPr>
              <a:t>Do not try to respond if you do not know the answer. You can say “I don’t know, but I will find out”. </a:t>
            </a:r>
          </a:p>
          <a:p>
            <a:pPr marL="285750" indent="-285750">
              <a:spcAft>
                <a:spcPts val="1200"/>
              </a:spcAft>
              <a:buFont typeface="Arial" panose="020B0604020202020204" pitchFamily="34" charset="0"/>
              <a:buChar char="•"/>
            </a:pPr>
            <a:r>
              <a:rPr lang="en-GB" sz="1600" dirty="0" err="1">
                <a:solidFill>
                  <a:schemeClr val="tx1"/>
                </a:solidFill>
              </a:rPr>
              <a:t>Do not speak “off the record”. </a:t>
            </a:r>
          </a:p>
          <a:p>
            <a:pPr marL="285750" indent="-285750">
              <a:spcAft>
                <a:spcPts val="1200"/>
              </a:spcAft>
              <a:buFont typeface="Arial" panose="020B0604020202020204" pitchFamily="34" charset="0"/>
              <a:buChar char="•"/>
            </a:pPr>
            <a:r>
              <a:rPr lang="en-GB" sz="1600" dirty="0" err="1">
                <a:solidFill>
                  <a:schemeClr val="tx1"/>
                </a:solidFill>
              </a:rPr>
              <a:t>Do not assume the camera is off.</a:t>
            </a:r>
          </a:p>
          <a:p>
            <a:pPr marL="285750" indent="-285750">
              <a:spcAft>
                <a:spcPts val="1200"/>
              </a:spcAft>
              <a:buFont typeface="Arial" panose="020B0604020202020204" pitchFamily="34" charset="0"/>
              <a:buChar char="•"/>
            </a:pPr>
            <a:r>
              <a:rPr lang="en-GB" sz="1600" dirty="0" err="1">
                <a:solidFill>
                  <a:schemeClr val="tx1"/>
                </a:solidFill>
              </a:rPr>
              <a:t>Do not speculate. </a:t>
            </a:r>
          </a:p>
          <a:p>
            <a:pPr marL="285750" indent="-285750">
              <a:spcAft>
                <a:spcPts val="1200"/>
              </a:spcAft>
              <a:buFont typeface="Arial" panose="020B0604020202020204" pitchFamily="34" charset="0"/>
              <a:buChar char="•"/>
            </a:pPr>
            <a:r>
              <a:rPr lang="en-GB" sz="1600" dirty="0" err="1">
                <a:solidFill>
                  <a:schemeClr val="tx1"/>
                </a:solidFill>
              </a:rPr>
              <a:t>Be careful with journalists’ tactics.</a:t>
            </a:r>
          </a:p>
        </p:txBody>
      </p:sp>
      <p:sp>
        <p:nvSpPr>
          <p:cNvPr id="6" name="Graphic 4">
            <a:extLst>
              <a:ext uri="{FF2B5EF4-FFF2-40B4-BE49-F238E27FC236}">
                <a16:creationId xmlns:a16="http://schemas.microsoft.com/office/drawing/2014/main" id="{CB13C286-FBC4-6A48-8CED-F49B9689638F}"/>
              </a:ext>
            </a:extLst>
          </p:cNvPr>
          <p:cNvSpPr>
            <a:spLocks noChangeAspect="1"/>
          </p:cNvSpPr>
          <p:nvPr/>
        </p:nvSpPr>
        <p:spPr>
          <a:xfrm rot="10800000">
            <a:off x="7025603" y="1566041"/>
            <a:ext cx="1402762" cy="1440000"/>
          </a:xfrm>
          <a:custGeom>
            <a:avLst/>
            <a:gdLst>
              <a:gd name="connsiteX0" fmla="*/ 2276827 w 3542694"/>
              <a:gd name="connsiteY0" fmla="*/ 3636898 h 3636740"/>
              <a:gd name="connsiteX1" fmla="*/ 2132142 w 3542694"/>
              <a:gd name="connsiteY1" fmla="*/ 3627390 h 3636740"/>
              <a:gd name="connsiteX2" fmla="*/ 1004192 w 3542694"/>
              <a:gd name="connsiteY2" fmla="*/ 3554936 h 3636740"/>
              <a:gd name="connsiteX3" fmla="*/ 937517 w 3542694"/>
              <a:gd name="connsiteY3" fmla="*/ 3567487 h 3636740"/>
              <a:gd name="connsiteX4" fmla="*/ 769972 w 3542694"/>
              <a:gd name="connsiteY4" fmla="*/ 3607993 h 3636740"/>
              <a:gd name="connsiteX5" fmla="*/ 332298 w 3542694"/>
              <a:gd name="connsiteY5" fmla="*/ 3607993 h 3636740"/>
              <a:gd name="connsiteX6" fmla="*/ 11972 w 3542694"/>
              <a:gd name="connsiteY6" fmla="*/ 3367906 h 3636740"/>
              <a:gd name="connsiteX7" fmla="*/ 733 w 3542694"/>
              <a:gd name="connsiteY7" fmla="*/ 3269590 h 3636740"/>
              <a:gd name="connsiteX8" fmla="*/ 733 w 3542694"/>
              <a:gd name="connsiteY8" fmla="*/ 2076098 h 3636740"/>
              <a:gd name="connsiteX9" fmla="*/ 336584 w 3542694"/>
              <a:gd name="connsiteY9" fmla="*/ 1738741 h 3636740"/>
              <a:gd name="connsiteX10" fmla="*/ 749303 w 3542694"/>
              <a:gd name="connsiteY10" fmla="*/ 1738741 h 3636740"/>
              <a:gd name="connsiteX11" fmla="*/ 928944 w 3542694"/>
              <a:gd name="connsiteY11" fmla="*/ 1774968 h 3636740"/>
              <a:gd name="connsiteX12" fmla="*/ 1017336 w 3542694"/>
              <a:gd name="connsiteY12" fmla="*/ 1634054 h 3636740"/>
              <a:gd name="connsiteX13" fmla="*/ 1113443 w 3542694"/>
              <a:gd name="connsiteY13" fmla="*/ 1525278 h 3636740"/>
              <a:gd name="connsiteX14" fmla="*/ 1285465 w 3542694"/>
              <a:gd name="connsiteY14" fmla="*/ 1313907 h 3636740"/>
              <a:gd name="connsiteX15" fmla="*/ 1707327 w 3542694"/>
              <a:gd name="connsiteY15" fmla="*/ 447789 h 3636740"/>
              <a:gd name="connsiteX16" fmla="*/ 1710947 w 3542694"/>
              <a:gd name="connsiteY16" fmla="*/ 374859 h 3636740"/>
              <a:gd name="connsiteX17" fmla="*/ 1744856 w 3542694"/>
              <a:gd name="connsiteY17" fmla="*/ 124123 h 3636740"/>
              <a:gd name="connsiteX18" fmla="*/ 1945547 w 3542694"/>
              <a:gd name="connsiteY18" fmla="*/ 514 h 3636740"/>
              <a:gd name="connsiteX19" fmla="*/ 2406081 w 3542694"/>
              <a:gd name="connsiteY19" fmla="*/ 454825 h 3636740"/>
              <a:gd name="connsiteX20" fmla="*/ 2331310 w 3542694"/>
              <a:gd name="connsiteY20" fmla="*/ 939086 h 3636740"/>
              <a:gd name="connsiteX21" fmla="*/ 2244632 w 3542694"/>
              <a:gd name="connsiteY21" fmla="*/ 1286142 h 3636740"/>
              <a:gd name="connsiteX22" fmla="*/ 2239489 w 3542694"/>
              <a:gd name="connsiteY22" fmla="*/ 1366108 h 3636740"/>
              <a:gd name="connsiteX23" fmla="*/ 2460755 w 3542694"/>
              <a:gd name="connsiteY23" fmla="*/ 1324746 h 3636740"/>
              <a:gd name="connsiteX24" fmla="*/ 3093500 w 3542694"/>
              <a:gd name="connsiteY24" fmla="*/ 1320372 h 3636740"/>
              <a:gd name="connsiteX25" fmla="*/ 3351818 w 3542694"/>
              <a:gd name="connsiteY25" fmla="*/ 1447119 h 3636740"/>
              <a:gd name="connsiteX26" fmla="*/ 3453164 w 3542694"/>
              <a:gd name="connsiteY26" fmla="*/ 1877183 h 3636740"/>
              <a:gd name="connsiteX27" fmla="*/ 3460499 w 3542694"/>
              <a:gd name="connsiteY27" fmla="*/ 1935469 h 3636740"/>
              <a:gd name="connsiteX28" fmla="*/ 3461546 w 3542694"/>
              <a:gd name="connsiteY28" fmla="*/ 2433328 h 3636740"/>
              <a:gd name="connsiteX29" fmla="*/ 3448592 w 3542694"/>
              <a:gd name="connsiteY29" fmla="*/ 2517477 h 3636740"/>
              <a:gd name="connsiteX30" fmla="*/ 3327720 w 3542694"/>
              <a:gd name="connsiteY30" fmla="*/ 2985289 h 3636740"/>
              <a:gd name="connsiteX31" fmla="*/ 3297145 w 3542694"/>
              <a:gd name="connsiteY31" fmla="*/ 3068868 h 3636740"/>
              <a:gd name="connsiteX32" fmla="*/ 3103311 w 3542694"/>
              <a:gd name="connsiteY32" fmla="*/ 3465748 h 3636740"/>
              <a:gd name="connsiteX33" fmla="*/ 2659446 w 3542694"/>
              <a:gd name="connsiteY33" fmla="*/ 3622636 h 3636740"/>
              <a:gd name="connsiteX34" fmla="*/ 2540193 w 3542694"/>
              <a:gd name="connsiteY34" fmla="*/ 3636898 h 3636740"/>
              <a:gd name="connsiteX35" fmla="*/ 1099537 w 3542694"/>
              <a:gd name="connsiteY35" fmla="*/ 3357922 h 3636740"/>
              <a:gd name="connsiteX36" fmla="*/ 1112777 w 3542694"/>
              <a:gd name="connsiteY36" fmla="*/ 3360014 h 3636740"/>
              <a:gd name="connsiteX37" fmla="*/ 1711328 w 3542694"/>
              <a:gd name="connsiteY37" fmla="*/ 3410409 h 3636740"/>
              <a:gd name="connsiteX38" fmla="*/ 2592676 w 3542694"/>
              <a:gd name="connsiteY38" fmla="*/ 3421724 h 3636740"/>
              <a:gd name="connsiteX39" fmla="*/ 2933385 w 3542694"/>
              <a:gd name="connsiteY39" fmla="*/ 3331965 h 3636740"/>
              <a:gd name="connsiteX40" fmla="*/ 3086642 w 3542694"/>
              <a:gd name="connsiteY40" fmla="*/ 3034543 h 3636740"/>
              <a:gd name="connsiteX41" fmla="*/ 3148555 w 3542694"/>
              <a:gd name="connsiteY41" fmla="*/ 2872900 h 3636740"/>
              <a:gd name="connsiteX42" fmla="*/ 3234280 w 3542694"/>
              <a:gd name="connsiteY42" fmla="*/ 2526225 h 3636740"/>
              <a:gd name="connsiteX43" fmla="*/ 3261140 w 3542694"/>
              <a:gd name="connsiteY43" fmla="*/ 2358782 h 3636740"/>
              <a:gd name="connsiteX44" fmla="*/ 3261140 w 3542694"/>
              <a:gd name="connsiteY44" fmla="*/ 2011251 h 3636740"/>
              <a:gd name="connsiteX45" fmla="*/ 3242090 w 3542694"/>
              <a:gd name="connsiteY45" fmla="*/ 1851891 h 3636740"/>
              <a:gd name="connsiteX46" fmla="*/ 3120837 w 3542694"/>
              <a:gd name="connsiteY46" fmla="*/ 1543914 h 3636740"/>
              <a:gd name="connsiteX47" fmla="*/ 2880902 w 3542694"/>
              <a:gd name="connsiteY47" fmla="*/ 1501127 h 3636740"/>
              <a:gd name="connsiteX48" fmla="*/ 2251109 w 3542694"/>
              <a:gd name="connsiteY48" fmla="*/ 1573105 h 3636740"/>
              <a:gd name="connsiteX49" fmla="*/ 2044703 w 3542694"/>
              <a:gd name="connsiteY49" fmla="*/ 1436660 h 3636740"/>
              <a:gd name="connsiteX50" fmla="*/ 2048227 w 3542694"/>
              <a:gd name="connsiteY50" fmla="*/ 1208459 h 3636740"/>
              <a:gd name="connsiteX51" fmla="*/ 2138714 w 3542694"/>
              <a:gd name="connsiteY51" fmla="*/ 858836 h 3636740"/>
              <a:gd name="connsiteX52" fmla="*/ 2199960 w 3542694"/>
              <a:gd name="connsiteY52" fmla="*/ 465284 h 3636740"/>
              <a:gd name="connsiteX53" fmla="*/ 1974884 w 3542694"/>
              <a:gd name="connsiteY53" fmla="*/ 207892 h 3636740"/>
              <a:gd name="connsiteX54" fmla="*/ 1921640 w 3542694"/>
              <a:gd name="connsiteY54" fmla="*/ 245926 h 3636740"/>
              <a:gd name="connsiteX55" fmla="*/ 1919068 w 3542694"/>
              <a:gd name="connsiteY55" fmla="*/ 387315 h 3636740"/>
              <a:gd name="connsiteX56" fmla="*/ 1912877 w 3542694"/>
              <a:gd name="connsiteY56" fmla="*/ 484966 h 3636740"/>
              <a:gd name="connsiteX57" fmla="*/ 1539592 w 3542694"/>
              <a:gd name="connsiteY57" fmla="*/ 1295080 h 3636740"/>
              <a:gd name="connsiteX58" fmla="*/ 1264415 w 3542694"/>
              <a:gd name="connsiteY58" fmla="*/ 1663435 h 3636740"/>
              <a:gd name="connsiteX59" fmla="*/ 1128112 w 3542694"/>
              <a:gd name="connsiteY59" fmla="*/ 1847422 h 3636740"/>
              <a:gd name="connsiteX60" fmla="*/ 1090583 w 3542694"/>
              <a:gd name="connsiteY60" fmla="*/ 1978067 h 3636740"/>
              <a:gd name="connsiteX61" fmla="*/ 1099061 w 3542694"/>
              <a:gd name="connsiteY61" fmla="*/ 2097682 h 3636740"/>
              <a:gd name="connsiteX62" fmla="*/ 1099537 w 3542694"/>
              <a:gd name="connsiteY62" fmla="*/ 3357922 h 3636740"/>
              <a:gd name="connsiteX63" fmla="*/ 206187 w 3542694"/>
              <a:gd name="connsiteY63" fmla="*/ 2674365 h 3636740"/>
              <a:gd name="connsiteX64" fmla="*/ 206187 w 3542694"/>
              <a:gd name="connsiteY64" fmla="*/ 3277767 h 3636740"/>
              <a:gd name="connsiteX65" fmla="*/ 329345 w 3542694"/>
              <a:gd name="connsiteY65" fmla="*/ 3401376 h 3636740"/>
              <a:gd name="connsiteX66" fmla="*/ 763114 w 3542694"/>
              <a:gd name="connsiteY66" fmla="*/ 3401376 h 3636740"/>
              <a:gd name="connsiteX67" fmla="*/ 893892 w 3542694"/>
              <a:gd name="connsiteY67" fmla="*/ 3269875 h 3636740"/>
              <a:gd name="connsiteX68" fmla="*/ 893892 w 3542694"/>
              <a:gd name="connsiteY68" fmla="*/ 2073816 h 3636740"/>
              <a:gd name="connsiteX69" fmla="*/ 762923 w 3542694"/>
              <a:gd name="connsiteY69" fmla="*/ 1943266 h 3636740"/>
              <a:gd name="connsiteX70" fmla="*/ 336203 w 3542694"/>
              <a:gd name="connsiteY70" fmla="*/ 1943266 h 3636740"/>
              <a:gd name="connsiteX71" fmla="*/ 206092 w 3542694"/>
              <a:gd name="connsiteY71" fmla="*/ 2074292 h 3636740"/>
              <a:gd name="connsiteX72" fmla="*/ 206187 w 3542694"/>
              <a:gd name="connsiteY72" fmla="*/ 2674365 h 363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42694" h="3636740">
                <a:moveTo>
                  <a:pt x="2276827" y="3636898"/>
                </a:moveTo>
                <a:cubicBezTo>
                  <a:pt x="2228630" y="3633475"/>
                  <a:pt x="2180339" y="3626724"/>
                  <a:pt x="2132142" y="3627390"/>
                </a:cubicBezTo>
                <a:cubicBezTo>
                  <a:pt x="1754381" y="3629957"/>
                  <a:pt x="1378715" y="3602193"/>
                  <a:pt x="1004192" y="3554936"/>
                </a:cubicBezTo>
                <a:cubicBezTo>
                  <a:pt x="981222" y="3552674"/>
                  <a:pt x="958084" y="3557029"/>
                  <a:pt x="937517" y="3567487"/>
                </a:cubicBezTo>
                <a:cubicBezTo>
                  <a:pt x="885735" y="3594220"/>
                  <a:pt x="828268" y="3608113"/>
                  <a:pt x="769972" y="3607993"/>
                </a:cubicBezTo>
                <a:cubicBezTo>
                  <a:pt x="624144" y="3607993"/>
                  <a:pt x="478221" y="3608848"/>
                  <a:pt x="332298" y="3607993"/>
                </a:cubicBezTo>
                <a:cubicBezTo>
                  <a:pt x="171707" y="3606947"/>
                  <a:pt x="53216" y="3518519"/>
                  <a:pt x="11972" y="3367906"/>
                </a:cubicBezTo>
                <a:cubicBezTo>
                  <a:pt x="3882" y="3335775"/>
                  <a:pt x="102" y="3302714"/>
                  <a:pt x="733" y="3269590"/>
                </a:cubicBezTo>
                <a:cubicBezTo>
                  <a:pt x="-29" y="2871759"/>
                  <a:pt x="-29" y="2473929"/>
                  <a:pt x="733" y="2076098"/>
                </a:cubicBezTo>
                <a:cubicBezTo>
                  <a:pt x="542" y="1873760"/>
                  <a:pt x="134845" y="1739692"/>
                  <a:pt x="336584" y="1738741"/>
                </a:cubicBezTo>
                <a:cubicBezTo>
                  <a:pt x="474125" y="1738265"/>
                  <a:pt x="611762" y="1739406"/>
                  <a:pt x="749303" y="1738741"/>
                </a:cubicBezTo>
                <a:cubicBezTo>
                  <a:pt x="811787" y="1738741"/>
                  <a:pt x="872270" y="1744636"/>
                  <a:pt x="928944" y="1774968"/>
                </a:cubicBezTo>
                <a:cubicBezTo>
                  <a:pt x="958567" y="1727426"/>
                  <a:pt x="984856" y="1678363"/>
                  <a:pt x="1017336" y="1634054"/>
                </a:cubicBezTo>
                <a:cubicBezTo>
                  <a:pt x="1045911" y="1595259"/>
                  <a:pt x="1082297" y="1562360"/>
                  <a:pt x="1113443" y="1525278"/>
                </a:cubicBezTo>
                <a:cubicBezTo>
                  <a:pt x="1171927" y="1455677"/>
                  <a:pt x="1236125" y="1389593"/>
                  <a:pt x="1285465" y="1313907"/>
                </a:cubicBezTo>
                <a:cubicBezTo>
                  <a:pt x="1462154" y="1042918"/>
                  <a:pt x="1592265" y="748729"/>
                  <a:pt x="1707327" y="447789"/>
                </a:cubicBezTo>
                <a:cubicBezTo>
                  <a:pt x="1715614" y="426109"/>
                  <a:pt x="1712661" y="399106"/>
                  <a:pt x="1710947" y="374859"/>
                </a:cubicBezTo>
                <a:cubicBezTo>
                  <a:pt x="1704946" y="289284"/>
                  <a:pt x="1710375" y="204469"/>
                  <a:pt x="1744856" y="124123"/>
                </a:cubicBezTo>
                <a:cubicBezTo>
                  <a:pt x="1780860" y="40450"/>
                  <a:pt x="1854393" y="-4335"/>
                  <a:pt x="1945547" y="514"/>
                </a:cubicBezTo>
                <a:cubicBezTo>
                  <a:pt x="2208056" y="14397"/>
                  <a:pt x="2386650" y="192298"/>
                  <a:pt x="2406081" y="454825"/>
                </a:cubicBezTo>
                <a:cubicBezTo>
                  <a:pt x="2418464" y="622552"/>
                  <a:pt x="2376839" y="780487"/>
                  <a:pt x="2331310" y="939086"/>
                </a:cubicBezTo>
                <a:cubicBezTo>
                  <a:pt x="2298734" y="1054138"/>
                  <a:pt x="2272064" y="1170045"/>
                  <a:pt x="2244632" y="1286142"/>
                </a:cubicBezTo>
                <a:cubicBezTo>
                  <a:pt x="2238822" y="1310674"/>
                  <a:pt x="2241108" y="1337202"/>
                  <a:pt x="2239489" y="1366108"/>
                </a:cubicBezTo>
                <a:cubicBezTo>
                  <a:pt x="2316737" y="1351560"/>
                  <a:pt x="2388365" y="1335776"/>
                  <a:pt x="2460755" y="1324746"/>
                </a:cubicBezTo>
                <a:cubicBezTo>
                  <a:pt x="2671352" y="1292703"/>
                  <a:pt x="2882426" y="1273971"/>
                  <a:pt x="3093500" y="1320372"/>
                </a:cubicBezTo>
                <a:cubicBezTo>
                  <a:pt x="3189798" y="1341576"/>
                  <a:pt x="3280000" y="1377423"/>
                  <a:pt x="3351818" y="1447119"/>
                </a:cubicBezTo>
                <a:cubicBezTo>
                  <a:pt x="3476786" y="1568161"/>
                  <a:pt x="3504218" y="1714209"/>
                  <a:pt x="3453164" y="1877183"/>
                </a:cubicBezTo>
                <a:cubicBezTo>
                  <a:pt x="3445166" y="1896547"/>
                  <a:pt x="3447951" y="1918682"/>
                  <a:pt x="3460499" y="1935469"/>
                </a:cubicBezTo>
                <a:cubicBezTo>
                  <a:pt x="3569750" y="2094830"/>
                  <a:pt x="3570512" y="2273872"/>
                  <a:pt x="3461546" y="2433328"/>
                </a:cubicBezTo>
                <a:cubicBezTo>
                  <a:pt x="3442496" y="2461853"/>
                  <a:pt x="3439829" y="2484673"/>
                  <a:pt x="3448592" y="2517477"/>
                </a:cubicBezTo>
                <a:cubicBezTo>
                  <a:pt x="3496217" y="2695189"/>
                  <a:pt x="3454879" y="2852362"/>
                  <a:pt x="3327720" y="2985289"/>
                </a:cubicBezTo>
                <a:cubicBezTo>
                  <a:pt x="3305157" y="3006947"/>
                  <a:pt x="3293873" y="3037791"/>
                  <a:pt x="3297145" y="3068868"/>
                </a:cubicBezTo>
                <a:cubicBezTo>
                  <a:pt x="3304670" y="3235074"/>
                  <a:pt x="3236661" y="3367621"/>
                  <a:pt x="3103311" y="3465748"/>
                </a:cubicBezTo>
                <a:cubicBezTo>
                  <a:pt x="2971676" y="3562638"/>
                  <a:pt x="2818514" y="3601622"/>
                  <a:pt x="2659446" y="3622636"/>
                </a:cubicBezTo>
                <a:cubicBezTo>
                  <a:pt x="2619727" y="3627865"/>
                  <a:pt x="2579912" y="3632144"/>
                  <a:pt x="2540193" y="3636898"/>
                </a:cubicBezTo>
                <a:close/>
                <a:moveTo>
                  <a:pt x="1099537" y="3357922"/>
                </a:moveTo>
                <a:cubicBezTo>
                  <a:pt x="1103633" y="3358588"/>
                  <a:pt x="1108205" y="3359634"/>
                  <a:pt x="1112777" y="3360014"/>
                </a:cubicBezTo>
                <a:cubicBezTo>
                  <a:pt x="1312230" y="3377510"/>
                  <a:pt x="1511398" y="3402897"/>
                  <a:pt x="1711328" y="3410409"/>
                </a:cubicBezTo>
                <a:cubicBezTo>
                  <a:pt x="2004888" y="3421724"/>
                  <a:pt x="2298734" y="3423816"/>
                  <a:pt x="2592676" y="3421724"/>
                </a:cubicBezTo>
                <a:cubicBezTo>
                  <a:pt x="2711909" y="3420204"/>
                  <a:pt x="2828929" y="3389376"/>
                  <a:pt x="2933385" y="3331965"/>
                </a:cubicBezTo>
                <a:cubicBezTo>
                  <a:pt x="3057210" y="3265406"/>
                  <a:pt x="3112931" y="3165378"/>
                  <a:pt x="3086642" y="3034543"/>
                </a:cubicBezTo>
                <a:cubicBezTo>
                  <a:pt x="3072260" y="2962469"/>
                  <a:pt x="3093691" y="2916639"/>
                  <a:pt x="3148555" y="2872900"/>
                </a:cubicBezTo>
                <a:cubicBezTo>
                  <a:pt x="3261236" y="2781905"/>
                  <a:pt x="3293240" y="2653067"/>
                  <a:pt x="3234280" y="2526225"/>
                </a:cubicBezTo>
                <a:cubicBezTo>
                  <a:pt x="3203895" y="2460807"/>
                  <a:pt x="3214658" y="2411268"/>
                  <a:pt x="3261140" y="2358782"/>
                </a:cubicBezTo>
                <a:cubicBezTo>
                  <a:pt x="3362105" y="2244682"/>
                  <a:pt x="3360200" y="2127063"/>
                  <a:pt x="3261140" y="2011251"/>
                </a:cubicBezTo>
                <a:cubicBezTo>
                  <a:pt x="3207705" y="1948781"/>
                  <a:pt x="3205133" y="1926817"/>
                  <a:pt x="3242090" y="1851891"/>
                </a:cubicBezTo>
                <a:cubicBezTo>
                  <a:pt x="3308765" y="1717442"/>
                  <a:pt x="3263426" y="1590981"/>
                  <a:pt x="3120837" y="1543914"/>
                </a:cubicBezTo>
                <a:cubicBezTo>
                  <a:pt x="3042940" y="1519799"/>
                  <a:pt x="2962346" y="1505427"/>
                  <a:pt x="2880902" y="1501127"/>
                </a:cubicBezTo>
                <a:cubicBezTo>
                  <a:pt x="2667542" y="1485818"/>
                  <a:pt x="2459040" y="1527465"/>
                  <a:pt x="2251109" y="1573105"/>
                </a:cubicBezTo>
                <a:cubicBezTo>
                  <a:pt x="2150144" y="1595355"/>
                  <a:pt x="2056799" y="1539065"/>
                  <a:pt x="2044703" y="1436660"/>
                </a:cubicBezTo>
                <a:cubicBezTo>
                  <a:pt x="2034615" y="1360834"/>
                  <a:pt x="2035803" y="1283938"/>
                  <a:pt x="2048227" y="1208459"/>
                </a:cubicBezTo>
                <a:cubicBezTo>
                  <a:pt x="2070134" y="1090365"/>
                  <a:pt x="2105377" y="974458"/>
                  <a:pt x="2138714" y="858836"/>
                </a:cubicBezTo>
                <a:cubicBezTo>
                  <a:pt x="2176052" y="729997"/>
                  <a:pt x="2210628" y="601444"/>
                  <a:pt x="2199960" y="465284"/>
                </a:cubicBezTo>
                <a:cubicBezTo>
                  <a:pt x="2188721" y="321993"/>
                  <a:pt x="2111378" y="232424"/>
                  <a:pt x="1974884" y="207892"/>
                </a:cubicBezTo>
                <a:cubicBezTo>
                  <a:pt x="1935070" y="200666"/>
                  <a:pt x="1924307" y="206276"/>
                  <a:pt x="1921640" y="245926"/>
                </a:cubicBezTo>
                <a:cubicBezTo>
                  <a:pt x="1918401" y="292897"/>
                  <a:pt x="1920306" y="340154"/>
                  <a:pt x="1919068" y="387315"/>
                </a:cubicBezTo>
                <a:cubicBezTo>
                  <a:pt x="1918211" y="420024"/>
                  <a:pt x="1923735" y="455680"/>
                  <a:pt x="1912877" y="484966"/>
                </a:cubicBezTo>
                <a:cubicBezTo>
                  <a:pt x="1809149" y="763752"/>
                  <a:pt x="1688468" y="1036072"/>
                  <a:pt x="1539592" y="1295080"/>
                </a:cubicBezTo>
                <a:cubicBezTo>
                  <a:pt x="1462725" y="1428673"/>
                  <a:pt x="1379953" y="1558937"/>
                  <a:pt x="1264415" y="1663435"/>
                </a:cubicBezTo>
                <a:cubicBezTo>
                  <a:pt x="1206771" y="1714738"/>
                  <a:pt x="1160367" y="1777376"/>
                  <a:pt x="1128112" y="1847422"/>
                </a:cubicBezTo>
                <a:cubicBezTo>
                  <a:pt x="1109046" y="1888821"/>
                  <a:pt x="1096392" y="1932872"/>
                  <a:pt x="1090583" y="1978067"/>
                </a:cubicBezTo>
                <a:cubicBezTo>
                  <a:pt x="1085916" y="2017051"/>
                  <a:pt x="1098965" y="2057747"/>
                  <a:pt x="1099061" y="2097682"/>
                </a:cubicBezTo>
                <a:cubicBezTo>
                  <a:pt x="1099823" y="2516526"/>
                  <a:pt x="1099537" y="2935465"/>
                  <a:pt x="1099537" y="3357922"/>
                </a:cubicBezTo>
                <a:close/>
                <a:moveTo>
                  <a:pt x="206187" y="2674365"/>
                </a:moveTo>
                <a:cubicBezTo>
                  <a:pt x="206187" y="2875562"/>
                  <a:pt x="206187" y="3076696"/>
                  <a:pt x="206187" y="3277767"/>
                </a:cubicBezTo>
                <a:cubicBezTo>
                  <a:pt x="206187" y="3356781"/>
                  <a:pt x="251240" y="3401376"/>
                  <a:pt x="329345" y="3401376"/>
                </a:cubicBezTo>
                <a:cubicBezTo>
                  <a:pt x="473935" y="3401376"/>
                  <a:pt x="618524" y="3401376"/>
                  <a:pt x="763114" y="3401376"/>
                </a:cubicBezTo>
                <a:cubicBezTo>
                  <a:pt x="850649" y="3401376"/>
                  <a:pt x="893797" y="3358208"/>
                  <a:pt x="893892" y="3269875"/>
                </a:cubicBezTo>
                <a:cubicBezTo>
                  <a:pt x="893892" y="2871157"/>
                  <a:pt x="893892" y="2472471"/>
                  <a:pt x="893892" y="2073816"/>
                </a:cubicBezTo>
                <a:cubicBezTo>
                  <a:pt x="893892" y="1985293"/>
                  <a:pt x="851696" y="1943456"/>
                  <a:pt x="762923" y="1943266"/>
                </a:cubicBezTo>
                <a:cubicBezTo>
                  <a:pt x="620747" y="1942886"/>
                  <a:pt x="478507" y="1942886"/>
                  <a:pt x="336203" y="1943266"/>
                </a:cubicBezTo>
                <a:cubicBezTo>
                  <a:pt x="247716" y="1943266"/>
                  <a:pt x="206187" y="1985578"/>
                  <a:pt x="206092" y="2074292"/>
                </a:cubicBezTo>
                <a:cubicBezTo>
                  <a:pt x="206092" y="2274475"/>
                  <a:pt x="206124" y="2474499"/>
                  <a:pt x="206187" y="2674365"/>
                </a:cubicBez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2839368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894114"/>
            <a:ext cx="4572000" cy="4487636"/>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894114"/>
            <a:ext cx="4571999" cy="4487636"/>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Remember before every interview</a:t>
            </a:r>
          </a:p>
        </p:txBody>
      </p:sp>
      <p:sp>
        <p:nvSpPr>
          <p:cNvPr id="28" name="Rounded Rectangle 27">
            <a:extLst>
              <a:ext uri="{FF2B5EF4-FFF2-40B4-BE49-F238E27FC236}">
                <a16:creationId xmlns:a16="http://schemas.microsoft.com/office/drawing/2014/main" id="{39E67839-ECEB-5847-9DFA-C546E5257461}"/>
              </a:ext>
            </a:extLst>
          </p:cNvPr>
          <p:cNvSpPr/>
          <p:nvPr/>
        </p:nvSpPr>
        <p:spPr>
          <a:xfrm>
            <a:off x="1339694" y="3230496"/>
            <a:ext cx="1892612" cy="2854618"/>
          </a:xfrm>
          <a:prstGeom prst="roundRect">
            <a:avLst>
              <a:gd name="adj" fmla="val 11297"/>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Google Shape;140;p4">
            <a:extLst>
              <a:ext uri="{FF2B5EF4-FFF2-40B4-BE49-F238E27FC236}">
                <a16:creationId xmlns:a16="http://schemas.microsoft.com/office/drawing/2014/main" id="{EBD12F83-7260-974B-9B47-2A68E605D3A1}"/>
              </a:ext>
            </a:extLst>
          </p:cNvPr>
          <p:cNvSpPr>
            <a:spLocks noChangeAspect="1"/>
          </p:cNvSpPr>
          <p:nvPr/>
        </p:nvSpPr>
        <p:spPr>
          <a:xfrm>
            <a:off x="1206000" y="2186164"/>
            <a:ext cx="2160000" cy="216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b="1">
              <a:solidFill>
                <a:schemeClr val="bg1"/>
              </a:solidFill>
              <a:latin typeface="Calibri" panose="020F0502020204030204" pitchFamily="34" charset="0"/>
              <a:cs typeface="Calibri" panose="020F0502020204030204" pitchFamily="34" charset="0"/>
            </a:endParaRPr>
          </a:p>
        </p:txBody>
      </p:sp>
      <p:sp>
        <p:nvSpPr>
          <p:cNvPr id="15" name="Arc 14">
            <a:extLst>
              <a:ext uri="{FF2B5EF4-FFF2-40B4-BE49-F238E27FC236}">
                <a16:creationId xmlns:a16="http://schemas.microsoft.com/office/drawing/2014/main" id="{BF14E877-8C62-F645-B1D8-BAEE1B26985B}"/>
              </a:ext>
            </a:extLst>
          </p:cNvPr>
          <p:cNvSpPr>
            <a:spLocks noChangeAspect="1"/>
          </p:cNvSpPr>
          <p:nvPr/>
        </p:nvSpPr>
        <p:spPr>
          <a:xfrm>
            <a:off x="1566000" y="2546164"/>
            <a:ext cx="1440000" cy="1440000"/>
          </a:xfrm>
          <a:prstGeom prst="arc">
            <a:avLst>
              <a:gd name="adj1" fmla="val 10802341"/>
              <a:gd name="adj2" fmla="val 0"/>
            </a:avLst>
          </a:prstGeom>
          <a:ln w="50800" cap="rnd">
            <a:solidFill>
              <a:srgbClr val="F8CD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
        <p:nvSpPr>
          <p:cNvPr id="17" name="Graphic 6">
            <a:extLst>
              <a:ext uri="{FF2B5EF4-FFF2-40B4-BE49-F238E27FC236}">
                <a16:creationId xmlns:a16="http://schemas.microsoft.com/office/drawing/2014/main" id="{815B40B0-7539-5342-BCEC-B2C7C0BD7E64}"/>
              </a:ext>
            </a:extLst>
          </p:cNvPr>
          <p:cNvSpPr>
            <a:spLocks noChangeAspect="1"/>
          </p:cNvSpPr>
          <p:nvPr/>
        </p:nvSpPr>
        <p:spPr>
          <a:xfrm rot="16200000">
            <a:off x="1836748" y="2837764"/>
            <a:ext cx="266770" cy="900000"/>
          </a:xfrm>
          <a:custGeom>
            <a:avLst/>
            <a:gdLst>
              <a:gd name="connsiteX0" fmla="*/ 213461 w 418947"/>
              <a:gd name="connsiteY0" fmla="*/ 113 h 1413405"/>
              <a:gd name="connsiteX1" fmla="*/ 306594 w 418947"/>
              <a:gd name="connsiteY1" fmla="*/ 537028 h 1413405"/>
              <a:gd name="connsiteX2" fmla="*/ 415467 w 418947"/>
              <a:gd name="connsiteY2" fmla="*/ 1168744 h 1413405"/>
              <a:gd name="connsiteX3" fmla="*/ 327084 w 418947"/>
              <a:gd name="connsiteY3" fmla="*/ 1376320 h 1413405"/>
              <a:gd name="connsiteX4" fmla="*/ 94250 w 418947"/>
              <a:gd name="connsiteY4" fmla="*/ 1377550 h 1413405"/>
              <a:gd name="connsiteX5" fmla="*/ 4004 w 418947"/>
              <a:gd name="connsiteY5" fmla="*/ 1167988 h 1413405"/>
              <a:gd name="connsiteX6" fmla="*/ 202006 w 418947"/>
              <a:gd name="connsiteY6" fmla="*/ 19697 h 1413405"/>
              <a:gd name="connsiteX7" fmla="*/ 206569 w 418947"/>
              <a:gd name="connsiteY7" fmla="*/ 775 h 14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47" h="1413405">
                <a:moveTo>
                  <a:pt x="213461" y="113"/>
                </a:moveTo>
                <a:cubicBezTo>
                  <a:pt x="244506" y="178990"/>
                  <a:pt x="275550" y="357962"/>
                  <a:pt x="306594" y="537028"/>
                </a:cubicBezTo>
                <a:cubicBezTo>
                  <a:pt x="342823" y="747632"/>
                  <a:pt x="378959" y="958235"/>
                  <a:pt x="415467" y="1168744"/>
                </a:cubicBezTo>
                <a:cubicBezTo>
                  <a:pt x="430276" y="1253894"/>
                  <a:pt x="400100" y="1326934"/>
                  <a:pt x="327084" y="1376320"/>
                </a:cubicBezTo>
                <a:cubicBezTo>
                  <a:pt x="257147" y="1425464"/>
                  <a:pt x="164686" y="1425952"/>
                  <a:pt x="94250" y="1377550"/>
                </a:cubicBezTo>
                <a:cubicBezTo>
                  <a:pt x="18906" y="1327501"/>
                  <a:pt x="-11176" y="1255975"/>
                  <a:pt x="4004" y="1167988"/>
                </a:cubicBezTo>
                <a:cubicBezTo>
                  <a:pt x="70129" y="785319"/>
                  <a:pt x="136129" y="402555"/>
                  <a:pt x="202006" y="19697"/>
                </a:cubicBezTo>
                <a:cubicBezTo>
                  <a:pt x="203123" y="13169"/>
                  <a:pt x="205079" y="6735"/>
                  <a:pt x="206569" y="775"/>
                </a:cubicBezTo>
                <a:close/>
              </a:path>
            </a:pathLst>
          </a:custGeom>
          <a:solidFill>
            <a:schemeClr val="bg1"/>
          </a:solidFill>
          <a:ln w="19050" cap="flat">
            <a:solidFill>
              <a:schemeClr val="bg1"/>
            </a:solidFill>
            <a:prstDash val="solid"/>
            <a:miter/>
          </a:ln>
          <a:effectLst>
            <a:outerShdw blurRad="50800" dist="38100" dir="5400000" algn="t" rotWithShape="0">
              <a:prstClr val="black">
                <a:alpha val="40000"/>
              </a:prstClr>
            </a:outerShdw>
          </a:effectLst>
        </p:spPr>
        <p:txBody>
          <a:bodyPr rtlCol="0" anchor="ctr"/>
          <a:lstStyle/>
          <a:p>
            <a:endParaRPr lang="en-RO"/>
          </a:p>
        </p:txBody>
      </p:sp>
      <p:sp>
        <p:nvSpPr>
          <p:cNvPr id="27" name="TextBox 26">
            <a:extLst>
              <a:ext uri="{FF2B5EF4-FFF2-40B4-BE49-F238E27FC236}">
                <a16:creationId xmlns:a16="http://schemas.microsoft.com/office/drawing/2014/main" id="{4EC46746-3CAC-6E45-8B49-3C6B2B1944DF}"/>
              </a:ext>
            </a:extLst>
          </p:cNvPr>
          <p:cNvSpPr txBox="1"/>
          <p:nvPr/>
        </p:nvSpPr>
        <p:spPr>
          <a:xfrm>
            <a:off x="1566000" y="4594378"/>
            <a:ext cx="1440000" cy="1231106"/>
          </a:xfrm>
          <a:prstGeom prst="rect">
            <a:avLst/>
          </a:prstGeom>
          <a:noFill/>
        </p:spPr>
        <p:txBody>
          <a:bodyPr wrap="square" lIns="0" tIns="0" rIns="0" bIns="0" rtlCol="0">
            <a:spAutoFit/>
          </a:bodyPr>
          <a:lstStyle/>
          <a:p>
            <a:pPr algn="ctr"/>
            <a:r>
              <a:rPr lang="en-GB" sz="1600" dirty="0" err="1">
                <a:solidFill>
                  <a:schemeClr val="tx1"/>
                </a:solidFill>
              </a:rPr>
              <a:t>You have</a:t>
            </a:r>
          </a:p>
          <a:p>
            <a:pPr algn="ctr"/>
            <a:r>
              <a:rPr lang="en-GB" sz="1600" b="1" dirty="0" err="1">
                <a:solidFill>
                  <a:srgbClr val="ED7D31"/>
                </a:solidFill>
              </a:rPr>
              <a:t>zero control </a:t>
            </a:r>
          </a:p>
          <a:p>
            <a:pPr algn="ctr"/>
            <a:r>
              <a:rPr lang="en-GB" sz="1600" dirty="0" err="1">
                <a:solidFill>
                  <a:schemeClr val="tx1"/>
                </a:solidFill>
              </a:rPr>
              <a:t>over </a:t>
            </a:r>
            <a:r>
              <a:rPr lang="en-GB" sz="1600" u="sng" dirty="0" err="1">
                <a:solidFill>
                  <a:schemeClr val="tx1"/>
                </a:solidFill>
              </a:rPr>
              <a:t>what journalists write</a:t>
            </a:r>
            <a:r>
              <a:rPr lang="en-GB" sz="1600" dirty="0" err="1">
                <a:solidFill>
                  <a:schemeClr val="tx1"/>
                </a:solidFill>
              </a:rPr>
              <a:t>.</a:t>
            </a:r>
          </a:p>
        </p:txBody>
      </p:sp>
      <p:sp>
        <p:nvSpPr>
          <p:cNvPr id="26" name="Rounded Rectangle 25">
            <a:extLst>
              <a:ext uri="{FF2B5EF4-FFF2-40B4-BE49-F238E27FC236}">
                <a16:creationId xmlns:a16="http://schemas.microsoft.com/office/drawing/2014/main" id="{05351DCE-1897-C54B-B506-E1DDF7C57D19}"/>
              </a:ext>
            </a:extLst>
          </p:cNvPr>
          <p:cNvSpPr/>
          <p:nvPr/>
        </p:nvSpPr>
        <p:spPr>
          <a:xfrm>
            <a:off x="5911693" y="3230497"/>
            <a:ext cx="1892612" cy="2854618"/>
          </a:xfrm>
          <a:prstGeom prst="roundRect">
            <a:avLst>
              <a:gd name="adj" fmla="val 982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5FDFBB8B-0CBE-254F-AEA0-288E61D342A3}"/>
              </a:ext>
            </a:extLst>
          </p:cNvPr>
          <p:cNvSpPr>
            <a:spLocks noChangeAspect="1"/>
          </p:cNvSpPr>
          <p:nvPr/>
        </p:nvSpPr>
        <p:spPr>
          <a:xfrm>
            <a:off x="5778000" y="2186164"/>
            <a:ext cx="2160000" cy="2160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b="1">
              <a:solidFill>
                <a:schemeClr val="bg1"/>
              </a:solidFill>
              <a:latin typeface="Calibri" panose="020F0502020204030204" pitchFamily="34" charset="0"/>
              <a:cs typeface="Calibri" panose="020F0502020204030204" pitchFamily="34" charset="0"/>
            </a:endParaRPr>
          </a:p>
        </p:txBody>
      </p:sp>
      <p:sp>
        <p:nvSpPr>
          <p:cNvPr id="21" name="Arc 20">
            <a:extLst>
              <a:ext uri="{FF2B5EF4-FFF2-40B4-BE49-F238E27FC236}">
                <a16:creationId xmlns:a16="http://schemas.microsoft.com/office/drawing/2014/main" id="{3CED371D-3C90-0149-8363-05215015088C}"/>
              </a:ext>
            </a:extLst>
          </p:cNvPr>
          <p:cNvSpPr>
            <a:spLocks noChangeAspect="1"/>
          </p:cNvSpPr>
          <p:nvPr/>
        </p:nvSpPr>
        <p:spPr>
          <a:xfrm>
            <a:off x="6138000" y="2546164"/>
            <a:ext cx="1440000" cy="1440000"/>
          </a:xfrm>
          <a:prstGeom prst="arc">
            <a:avLst>
              <a:gd name="adj1" fmla="val 10802341"/>
              <a:gd name="adj2" fmla="val 0"/>
            </a:avLst>
          </a:prstGeom>
          <a:ln w="50800" cap="rnd">
            <a:solidFill>
              <a:srgbClr val="B7C7D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
        <p:nvSpPr>
          <p:cNvPr id="22" name="Arc 21">
            <a:extLst>
              <a:ext uri="{FF2B5EF4-FFF2-40B4-BE49-F238E27FC236}">
                <a16:creationId xmlns:a16="http://schemas.microsoft.com/office/drawing/2014/main" id="{F2342F1F-BF03-2F48-8606-9E130C8586EA}"/>
              </a:ext>
            </a:extLst>
          </p:cNvPr>
          <p:cNvSpPr>
            <a:spLocks noChangeAspect="1"/>
          </p:cNvSpPr>
          <p:nvPr/>
        </p:nvSpPr>
        <p:spPr>
          <a:xfrm>
            <a:off x="6138000" y="2546164"/>
            <a:ext cx="1440000" cy="1440000"/>
          </a:xfrm>
          <a:prstGeom prst="arc">
            <a:avLst>
              <a:gd name="adj1" fmla="val 10802341"/>
              <a:gd name="adj2" fmla="val 21500707"/>
            </a:avLst>
          </a:prstGeom>
          <a:ln w="101600" cap="rnd">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
        <p:nvSpPr>
          <p:cNvPr id="23" name="Graphic 6">
            <a:extLst>
              <a:ext uri="{FF2B5EF4-FFF2-40B4-BE49-F238E27FC236}">
                <a16:creationId xmlns:a16="http://schemas.microsoft.com/office/drawing/2014/main" id="{CDB83E6A-BE78-014A-A55B-DB5D64C1A697}"/>
              </a:ext>
            </a:extLst>
          </p:cNvPr>
          <p:cNvSpPr>
            <a:spLocks noChangeAspect="1"/>
          </p:cNvSpPr>
          <p:nvPr/>
        </p:nvSpPr>
        <p:spPr>
          <a:xfrm rot="5400000">
            <a:off x="7039571" y="2837764"/>
            <a:ext cx="266770" cy="900000"/>
          </a:xfrm>
          <a:custGeom>
            <a:avLst/>
            <a:gdLst>
              <a:gd name="connsiteX0" fmla="*/ 213461 w 418947"/>
              <a:gd name="connsiteY0" fmla="*/ 113 h 1413405"/>
              <a:gd name="connsiteX1" fmla="*/ 306594 w 418947"/>
              <a:gd name="connsiteY1" fmla="*/ 537028 h 1413405"/>
              <a:gd name="connsiteX2" fmla="*/ 415467 w 418947"/>
              <a:gd name="connsiteY2" fmla="*/ 1168744 h 1413405"/>
              <a:gd name="connsiteX3" fmla="*/ 327084 w 418947"/>
              <a:gd name="connsiteY3" fmla="*/ 1376320 h 1413405"/>
              <a:gd name="connsiteX4" fmla="*/ 94250 w 418947"/>
              <a:gd name="connsiteY4" fmla="*/ 1377550 h 1413405"/>
              <a:gd name="connsiteX5" fmla="*/ 4004 w 418947"/>
              <a:gd name="connsiteY5" fmla="*/ 1167988 h 1413405"/>
              <a:gd name="connsiteX6" fmla="*/ 202006 w 418947"/>
              <a:gd name="connsiteY6" fmla="*/ 19697 h 1413405"/>
              <a:gd name="connsiteX7" fmla="*/ 206569 w 418947"/>
              <a:gd name="connsiteY7" fmla="*/ 775 h 14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47" h="1413405">
                <a:moveTo>
                  <a:pt x="213461" y="113"/>
                </a:moveTo>
                <a:cubicBezTo>
                  <a:pt x="244506" y="178990"/>
                  <a:pt x="275550" y="357962"/>
                  <a:pt x="306594" y="537028"/>
                </a:cubicBezTo>
                <a:cubicBezTo>
                  <a:pt x="342823" y="747632"/>
                  <a:pt x="378959" y="958235"/>
                  <a:pt x="415467" y="1168744"/>
                </a:cubicBezTo>
                <a:cubicBezTo>
                  <a:pt x="430276" y="1253894"/>
                  <a:pt x="400100" y="1326934"/>
                  <a:pt x="327084" y="1376320"/>
                </a:cubicBezTo>
                <a:cubicBezTo>
                  <a:pt x="257147" y="1425464"/>
                  <a:pt x="164686" y="1425952"/>
                  <a:pt x="94250" y="1377550"/>
                </a:cubicBezTo>
                <a:cubicBezTo>
                  <a:pt x="18906" y="1327501"/>
                  <a:pt x="-11176" y="1255975"/>
                  <a:pt x="4004" y="1167988"/>
                </a:cubicBezTo>
                <a:cubicBezTo>
                  <a:pt x="70129" y="785319"/>
                  <a:pt x="136129" y="402555"/>
                  <a:pt x="202006" y="19697"/>
                </a:cubicBezTo>
                <a:cubicBezTo>
                  <a:pt x="203123" y="13169"/>
                  <a:pt x="205079" y="6735"/>
                  <a:pt x="206569" y="775"/>
                </a:cubicBezTo>
                <a:close/>
              </a:path>
            </a:pathLst>
          </a:custGeom>
          <a:solidFill>
            <a:schemeClr val="bg1"/>
          </a:solidFill>
          <a:ln w="19050" cap="flat">
            <a:solidFill>
              <a:schemeClr val="bg1"/>
            </a:solidFill>
            <a:prstDash val="solid"/>
            <a:miter/>
          </a:ln>
          <a:effectLst>
            <a:outerShdw blurRad="50800" dist="38100" dir="5400000" algn="t" rotWithShape="0">
              <a:prstClr val="black">
                <a:alpha val="40000"/>
              </a:prstClr>
            </a:outerShdw>
          </a:effectLst>
        </p:spPr>
        <p:txBody>
          <a:bodyPr rtlCol="0" anchor="ctr"/>
          <a:lstStyle/>
          <a:p>
            <a:endParaRPr lang="en-RO"/>
          </a:p>
        </p:txBody>
      </p:sp>
      <p:sp>
        <p:nvSpPr>
          <p:cNvPr id="29" name="TextBox 28">
            <a:extLst>
              <a:ext uri="{FF2B5EF4-FFF2-40B4-BE49-F238E27FC236}">
                <a16:creationId xmlns:a16="http://schemas.microsoft.com/office/drawing/2014/main" id="{720E2FAD-76D1-C444-940C-8FCABDFB00A2}"/>
              </a:ext>
            </a:extLst>
          </p:cNvPr>
          <p:cNvSpPr txBox="1"/>
          <p:nvPr/>
        </p:nvSpPr>
        <p:spPr>
          <a:xfrm>
            <a:off x="6138000" y="4594378"/>
            <a:ext cx="1440000" cy="984885"/>
          </a:xfrm>
          <a:prstGeom prst="rect">
            <a:avLst/>
          </a:prstGeom>
          <a:noFill/>
        </p:spPr>
        <p:txBody>
          <a:bodyPr wrap="square" lIns="0" tIns="0" rIns="0" bIns="0" rtlCol="0">
            <a:spAutoFit/>
          </a:bodyPr>
          <a:lstStyle/>
          <a:p>
            <a:pPr algn="ctr"/>
            <a:r>
              <a:rPr lang="en-GB" sz="1600" dirty="0" err="1">
                <a:solidFill>
                  <a:schemeClr val="tx1"/>
                </a:solidFill>
              </a:rPr>
              <a:t>You have</a:t>
            </a:r>
          </a:p>
          <a:p>
            <a:pPr algn="ctr"/>
            <a:r>
              <a:rPr lang="en-GB" sz="1600" b="1" dirty="0" err="1">
                <a:solidFill>
                  <a:srgbClr val="3D6C9D"/>
                </a:solidFill>
              </a:rPr>
              <a:t>100% control</a:t>
            </a:r>
            <a:r>
              <a:rPr lang="en-GB" sz="1600" dirty="0" err="1">
                <a:solidFill>
                  <a:schemeClr val="tx1"/>
                </a:solidFill>
              </a:rPr>
              <a:t> </a:t>
            </a:r>
          </a:p>
          <a:p>
            <a:pPr algn="ctr"/>
            <a:r>
              <a:rPr lang="en-GB" sz="1600" dirty="0" err="1">
                <a:solidFill>
                  <a:schemeClr val="tx1"/>
                </a:solidFill>
              </a:rPr>
              <a:t>over </a:t>
            </a:r>
            <a:r>
              <a:rPr lang="en-GB" sz="1600" u="sng" dirty="0" err="1">
                <a:solidFill>
                  <a:schemeClr val="tx1"/>
                </a:solidFill>
              </a:rPr>
              <a:t>what you say</a:t>
            </a:r>
            <a:r>
              <a:rPr lang="en-GB" sz="1600" dirty="0" err="1">
                <a:solidFill>
                  <a:schemeClr val="tx1"/>
                </a:solidFill>
              </a:rPr>
              <a:t>.</a:t>
            </a:r>
          </a:p>
        </p:txBody>
      </p:sp>
    </p:spTree>
    <p:extLst>
      <p:ext uri="{BB962C8B-B14F-4D97-AF65-F5344CB8AC3E}">
        <p14:creationId xmlns:p14="http://schemas.microsoft.com/office/powerpoint/2010/main" val="2948897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Some simple points</a:t>
            </a:r>
          </a:p>
        </p:txBody>
      </p:sp>
      <p:sp>
        <p:nvSpPr>
          <p:cNvPr id="3" name="Rounded Rectangle 2">
            <a:extLst>
              <a:ext uri="{FF2B5EF4-FFF2-40B4-BE49-F238E27FC236}">
                <a16:creationId xmlns:a16="http://schemas.microsoft.com/office/drawing/2014/main" id="{A2E5B04F-CCAF-8245-AD3D-79A839A84667}"/>
              </a:ext>
            </a:extLst>
          </p:cNvPr>
          <p:cNvSpPr/>
          <p:nvPr/>
        </p:nvSpPr>
        <p:spPr>
          <a:xfrm>
            <a:off x="6573683" y="2427681"/>
            <a:ext cx="2102005" cy="3102262"/>
          </a:xfrm>
          <a:prstGeom prst="roundRect">
            <a:avLst>
              <a:gd name="adj" fmla="val 906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87736422-3F66-0341-82A3-041CD5DD557B}"/>
              </a:ext>
            </a:extLst>
          </p:cNvPr>
          <p:cNvSpPr/>
          <p:nvPr/>
        </p:nvSpPr>
        <p:spPr>
          <a:xfrm>
            <a:off x="3502741" y="2427681"/>
            <a:ext cx="2102005" cy="3102262"/>
          </a:xfrm>
          <a:prstGeom prst="roundRect">
            <a:avLst>
              <a:gd name="adj" fmla="val 906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3288E97D-7682-8341-942A-1B3392FC7D6F}"/>
              </a:ext>
            </a:extLst>
          </p:cNvPr>
          <p:cNvSpPr/>
          <p:nvPr/>
        </p:nvSpPr>
        <p:spPr>
          <a:xfrm>
            <a:off x="431800" y="2427681"/>
            <a:ext cx="2102005" cy="3102262"/>
          </a:xfrm>
          <a:prstGeom prst="roundRect">
            <a:avLst>
              <a:gd name="adj" fmla="val 906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3EAC1D3D-C265-EC43-B17A-8699A69F4428}"/>
              </a:ext>
            </a:extLst>
          </p:cNvPr>
          <p:cNvSpPr>
            <a:spLocks noChangeAspect="1"/>
          </p:cNvSpPr>
          <p:nvPr/>
        </p:nvSpPr>
        <p:spPr>
          <a:xfrm>
            <a:off x="1050802" y="19956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60D1801A-E5FF-A944-B956-C5496D75B018}"/>
              </a:ext>
            </a:extLst>
          </p:cNvPr>
          <p:cNvSpPr>
            <a:spLocks noChangeAspect="1"/>
          </p:cNvSpPr>
          <p:nvPr/>
        </p:nvSpPr>
        <p:spPr>
          <a:xfrm>
            <a:off x="4121743" y="19956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20946A2C-91DE-6445-8573-0063E7B20DBC}"/>
              </a:ext>
            </a:extLst>
          </p:cNvPr>
          <p:cNvSpPr>
            <a:spLocks noChangeAspect="1"/>
          </p:cNvSpPr>
          <p:nvPr/>
        </p:nvSpPr>
        <p:spPr>
          <a:xfrm>
            <a:off x="7192685" y="19956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128AA20-92CE-BF48-AF53-C5CF24BD8548}"/>
              </a:ext>
            </a:extLst>
          </p:cNvPr>
          <p:cNvSpPr txBox="1"/>
          <p:nvPr/>
        </p:nvSpPr>
        <p:spPr>
          <a:xfrm>
            <a:off x="718572" y="3228883"/>
            <a:ext cx="1612647" cy="738664"/>
          </a:xfrm>
          <a:prstGeom prst="rect">
            <a:avLst/>
          </a:prstGeom>
          <a:noFill/>
        </p:spPr>
        <p:txBody>
          <a:bodyPr wrap="square" lIns="0" tIns="0" rIns="0" bIns="0" rtlCol="0">
            <a:spAutoFit/>
          </a:bodyPr>
          <a:lstStyle/>
          <a:p>
            <a:r>
              <a:rPr lang="en-GB" sz="1600" dirty="0" err="1">
                <a:solidFill>
                  <a:schemeClr val="tx1"/>
                </a:solidFill>
              </a:rPr>
              <a:t>Journalists’ job</a:t>
            </a:r>
          </a:p>
          <a:p>
            <a:r>
              <a:rPr lang="en-GB" sz="1600" dirty="0" err="1">
                <a:solidFill>
                  <a:schemeClr val="tx1"/>
                </a:solidFill>
              </a:rPr>
              <a:t>is </a:t>
            </a:r>
            <a:r>
              <a:rPr lang="en-GB" sz="1600" b="1" dirty="0" err="1">
                <a:solidFill>
                  <a:schemeClr val="tx1"/>
                </a:solidFill>
              </a:rPr>
              <a:t>to get a note/story/news.</a:t>
            </a:r>
            <a:endParaRPr lang="en-GB" sz="1200" b="1" dirty="0" err="1">
              <a:solidFill>
                <a:schemeClr val="tx1"/>
              </a:solidFill>
            </a:endParaRPr>
          </a:p>
        </p:txBody>
      </p:sp>
      <p:sp>
        <p:nvSpPr>
          <p:cNvPr id="10" name="TextBox 9">
            <a:extLst>
              <a:ext uri="{FF2B5EF4-FFF2-40B4-BE49-F238E27FC236}">
                <a16:creationId xmlns:a16="http://schemas.microsoft.com/office/drawing/2014/main" id="{66D4F45F-8767-6E44-8A76-ACFA177360CC}"/>
              </a:ext>
            </a:extLst>
          </p:cNvPr>
          <p:cNvSpPr txBox="1"/>
          <p:nvPr/>
        </p:nvSpPr>
        <p:spPr>
          <a:xfrm>
            <a:off x="3804603" y="3228883"/>
            <a:ext cx="1529061" cy="738664"/>
          </a:xfrm>
          <a:prstGeom prst="rect">
            <a:avLst/>
          </a:prstGeom>
          <a:noFill/>
        </p:spPr>
        <p:txBody>
          <a:bodyPr wrap="square" lIns="0" tIns="0" rIns="0" bIns="0" rtlCol="0">
            <a:spAutoFit/>
          </a:bodyPr>
          <a:lstStyle/>
          <a:p>
            <a:r>
              <a:rPr lang="en-GB" sz="1600" dirty="0" err="1">
                <a:solidFill>
                  <a:schemeClr val="tx1"/>
                </a:solidFill>
              </a:rPr>
              <a:t>Your job is to tell </a:t>
            </a:r>
            <a:r>
              <a:rPr lang="en-GB" sz="1600" b="1" dirty="0" err="1">
                <a:solidFill>
                  <a:schemeClr val="tx1"/>
                </a:solidFill>
              </a:rPr>
              <a:t>YOUR story, YOUR way.</a:t>
            </a:r>
            <a:endParaRPr lang="en-GB" sz="1200" b="1" dirty="0" err="1">
              <a:solidFill>
                <a:schemeClr val="tx1"/>
              </a:solidFill>
            </a:endParaRPr>
          </a:p>
        </p:txBody>
      </p:sp>
      <p:sp>
        <p:nvSpPr>
          <p:cNvPr id="11" name="TextBox 10">
            <a:extLst>
              <a:ext uri="{FF2B5EF4-FFF2-40B4-BE49-F238E27FC236}">
                <a16:creationId xmlns:a16="http://schemas.microsoft.com/office/drawing/2014/main" id="{EFA4B427-A8D7-B14F-B3CF-E18D3F84A6A8}"/>
              </a:ext>
            </a:extLst>
          </p:cNvPr>
          <p:cNvSpPr txBox="1"/>
          <p:nvPr/>
        </p:nvSpPr>
        <p:spPr>
          <a:xfrm>
            <a:off x="6974803" y="3228883"/>
            <a:ext cx="1386851" cy="1231106"/>
          </a:xfrm>
          <a:prstGeom prst="rect">
            <a:avLst/>
          </a:prstGeom>
          <a:noFill/>
        </p:spPr>
        <p:txBody>
          <a:bodyPr wrap="square" lIns="0" tIns="0" rIns="0" bIns="0" rtlCol="0">
            <a:spAutoFit/>
          </a:bodyPr>
          <a:lstStyle/>
          <a:p>
            <a:r>
              <a:rPr lang="en-GB" sz="1600" dirty="0" err="1">
                <a:solidFill>
                  <a:schemeClr val="tx1"/>
                </a:solidFill>
              </a:rPr>
              <a:t>You do not necessarily have to answer all the questions…</a:t>
            </a:r>
            <a:endParaRPr lang="en-GB" sz="1200" dirty="0" err="1">
              <a:solidFill>
                <a:schemeClr val="tx1"/>
              </a:solidFill>
            </a:endParaRPr>
          </a:p>
        </p:txBody>
      </p:sp>
      <p:grpSp>
        <p:nvGrpSpPr>
          <p:cNvPr id="19" name="Graphic 12">
            <a:extLst>
              <a:ext uri="{FF2B5EF4-FFF2-40B4-BE49-F238E27FC236}">
                <a16:creationId xmlns:a16="http://schemas.microsoft.com/office/drawing/2014/main" id="{E9D33439-2004-894A-891A-79DBAE077E56}"/>
              </a:ext>
            </a:extLst>
          </p:cNvPr>
          <p:cNvGrpSpPr>
            <a:grpSpLocks noChangeAspect="1"/>
          </p:cNvGrpSpPr>
          <p:nvPr/>
        </p:nvGrpSpPr>
        <p:grpSpPr>
          <a:xfrm>
            <a:off x="1239455" y="2220305"/>
            <a:ext cx="504000" cy="414750"/>
            <a:chOff x="2743200" y="1924050"/>
            <a:chExt cx="3657600" cy="3009900"/>
          </a:xfrm>
          <a:solidFill>
            <a:schemeClr val="bg1"/>
          </a:solidFill>
        </p:grpSpPr>
        <p:sp>
          <p:nvSpPr>
            <p:cNvPr id="20" name="Freeform 19">
              <a:extLst>
                <a:ext uri="{FF2B5EF4-FFF2-40B4-BE49-F238E27FC236}">
                  <a16:creationId xmlns:a16="http://schemas.microsoft.com/office/drawing/2014/main" id="{B9EFBF38-817A-E341-A6C2-F44EB216F7E8}"/>
                </a:ext>
              </a:extLst>
            </p:cNvPr>
            <p:cNvSpPr/>
            <p:nvPr/>
          </p:nvSpPr>
          <p:spPr>
            <a:xfrm>
              <a:off x="2743200" y="1924429"/>
              <a:ext cx="3657695" cy="3004772"/>
            </a:xfrm>
            <a:custGeom>
              <a:avLst/>
              <a:gdLst>
                <a:gd name="connsiteX0" fmla="*/ 3657767 w 3657695"/>
                <a:gd name="connsiteY0" fmla="*/ 818876 h 3004772"/>
                <a:gd name="connsiteX1" fmla="*/ 3586616 w 3657695"/>
                <a:gd name="connsiteY1" fmla="*/ 850874 h 3004772"/>
                <a:gd name="connsiteX2" fmla="*/ 3550325 w 3657695"/>
                <a:gd name="connsiteY2" fmla="*/ 780991 h 3004772"/>
                <a:gd name="connsiteX3" fmla="*/ 3550325 w 3657695"/>
                <a:gd name="connsiteY3" fmla="*/ 392932 h 3004772"/>
                <a:gd name="connsiteX4" fmla="*/ 3478126 w 3657695"/>
                <a:gd name="connsiteY4" fmla="*/ 320391 h 3004772"/>
                <a:gd name="connsiteX5" fmla="*/ 821699 w 3657695"/>
                <a:gd name="connsiteY5" fmla="*/ 320391 h 3004772"/>
                <a:gd name="connsiteX6" fmla="*/ 750451 w 3657695"/>
                <a:gd name="connsiteY6" fmla="*/ 393787 h 3004772"/>
                <a:gd name="connsiteX7" fmla="*/ 751404 w 3657695"/>
                <a:gd name="connsiteY7" fmla="*/ 2536797 h 3004772"/>
                <a:gd name="connsiteX8" fmla="*/ 637104 w 3657695"/>
                <a:gd name="connsiteY8" fmla="*/ 2898175 h 3004772"/>
                <a:gd name="connsiteX9" fmla="*/ 3262289 w 3657695"/>
                <a:gd name="connsiteY9" fmla="*/ 2898175 h 3004772"/>
                <a:gd name="connsiteX10" fmla="*/ 3550611 w 3657695"/>
                <a:gd name="connsiteY10" fmla="*/ 2611618 h 3004772"/>
                <a:gd name="connsiteX11" fmla="*/ 3550611 w 3657695"/>
                <a:gd name="connsiteY11" fmla="*/ 1063086 h 3004772"/>
                <a:gd name="connsiteX12" fmla="*/ 3550611 w 3657695"/>
                <a:gd name="connsiteY12" fmla="*/ 1034601 h 3004772"/>
                <a:gd name="connsiteX13" fmla="*/ 3586711 w 3657695"/>
                <a:gd name="connsiteY13" fmla="*/ 964813 h 3004772"/>
                <a:gd name="connsiteX14" fmla="*/ 3657863 w 3657695"/>
                <a:gd name="connsiteY14" fmla="*/ 996811 h 3004772"/>
                <a:gd name="connsiteX15" fmla="*/ 3657863 w 3657695"/>
                <a:gd name="connsiteY15" fmla="*/ 2677418 h 3004772"/>
                <a:gd name="connsiteX16" fmla="*/ 3653291 w 3657695"/>
                <a:gd name="connsiteY16" fmla="*/ 2686913 h 3004772"/>
                <a:gd name="connsiteX17" fmla="*/ 3248097 w 3657695"/>
                <a:gd name="connsiteY17" fmla="*/ 3004899 h 3004772"/>
                <a:gd name="connsiteX18" fmla="*/ 1609416 w 3657695"/>
                <a:gd name="connsiteY18" fmla="*/ 3004899 h 3004772"/>
                <a:gd name="connsiteX19" fmla="*/ 384882 w 3657695"/>
                <a:gd name="connsiteY19" fmla="*/ 3004899 h 3004772"/>
                <a:gd name="connsiteX20" fmla="*/ 18741 w 3657695"/>
                <a:gd name="connsiteY20" fmla="*/ 2745686 h 3004772"/>
                <a:gd name="connsiteX21" fmla="*/ 167 w 3657695"/>
                <a:gd name="connsiteY21" fmla="*/ 2677513 h 3004772"/>
                <a:gd name="connsiteX22" fmla="*/ 167 w 3657695"/>
                <a:gd name="connsiteY22" fmla="*/ 555391 h 3004772"/>
                <a:gd name="connsiteX23" fmla="*/ 214765 w 3657695"/>
                <a:gd name="connsiteY23" fmla="*/ 427873 h 3004772"/>
                <a:gd name="connsiteX24" fmla="*/ 261248 w 3657695"/>
                <a:gd name="connsiteY24" fmla="*/ 260952 h 3004772"/>
                <a:gd name="connsiteX25" fmla="*/ 427364 w 3657695"/>
                <a:gd name="connsiteY25" fmla="*/ 213477 h 3004772"/>
                <a:gd name="connsiteX26" fmla="*/ 428697 w 3657695"/>
                <a:gd name="connsiteY26" fmla="*/ 192968 h 3004772"/>
                <a:gd name="connsiteX27" fmla="*/ 625579 w 3657695"/>
                <a:gd name="connsiteY27" fmla="*/ 126 h 3004772"/>
                <a:gd name="connsiteX28" fmla="*/ 3044929 w 3657695"/>
                <a:gd name="connsiteY28" fmla="*/ 126 h 3004772"/>
                <a:gd name="connsiteX29" fmla="*/ 3276958 w 3657695"/>
                <a:gd name="connsiteY29" fmla="*/ 126 h 3004772"/>
                <a:gd name="connsiteX30" fmla="*/ 3443074 w 3657695"/>
                <a:gd name="connsiteY30" fmla="*/ 166572 h 3004772"/>
                <a:gd name="connsiteX31" fmla="*/ 3443074 w 3657695"/>
                <a:gd name="connsiteY31" fmla="*/ 214997 h 3004772"/>
                <a:gd name="connsiteX32" fmla="*/ 3657386 w 3657695"/>
                <a:gd name="connsiteY32" fmla="*/ 341849 h 3004772"/>
                <a:gd name="connsiteX33" fmla="*/ 3334775 w 3657695"/>
                <a:gd name="connsiteY33" fmla="*/ 213572 h 3004772"/>
                <a:gd name="connsiteX34" fmla="*/ 3239525 w 3657695"/>
                <a:gd name="connsiteY34" fmla="*/ 106754 h 3004772"/>
                <a:gd name="connsiteX35" fmla="*/ 625388 w 3657695"/>
                <a:gd name="connsiteY35" fmla="*/ 106754 h 3004772"/>
                <a:gd name="connsiteX36" fmla="*/ 535949 w 3657695"/>
                <a:gd name="connsiteY36" fmla="*/ 197621 h 3004772"/>
                <a:gd name="connsiteX37" fmla="*/ 535949 w 3657695"/>
                <a:gd name="connsiteY37" fmla="*/ 1942129 h 3004772"/>
                <a:gd name="connsiteX38" fmla="*/ 535949 w 3657695"/>
                <a:gd name="connsiteY38" fmla="*/ 1977735 h 3004772"/>
                <a:gd name="connsiteX39" fmla="*/ 482132 w 3657695"/>
                <a:gd name="connsiteY39" fmla="*/ 2029482 h 3004772"/>
                <a:gd name="connsiteX40" fmla="*/ 429173 w 3657695"/>
                <a:gd name="connsiteY40" fmla="*/ 1977545 h 3004772"/>
                <a:gd name="connsiteX41" fmla="*/ 429173 w 3657695"/>
                <a:gd name="connsiteY41" fmla="*/ 1945452 h 3004772"/>
                <a:gd name="connsiteX42" fmla="*/ 429173 w 3657695"/>
                <a:gd name="connsiteY42" fmla="*/ 323524 h 3004772"/>
                <a:gd name="connsiteX43" fmla="*/ 322017 w 3657695"/>
                <a:gd name="connsiteY43" fmla="*/ 411162 h 3004772"/>
                <a:gd name="connsiteX44" fmla="*/ 322017 w 3657695"/>
                <a:gd name="connsiteY44" fmla="*/ 671039 h 3004772"/>
                <a:gd name="connsiteX45" fmla="*/ 322017 w 3657695"/>
                <a:gd name="connsiteY45" fmla="*/ 799221 h 3004772"/>
                <a:gd name="connsiteX46" fmla="*/ 270616 w 3657695"/>
                <a:gd name="connsiteY46" fmla="*/ 854258 h 3004772"/>
                <a:gd name="connsiteX47" fmla="*/ 268486 w 3657695"/>
                <a:gd name="connsiteY47" fmla="*/ 854292 h 3004772"/>
                <a:gd name="connsiteX48" fmla="*/ 215528 w 3657695"/>
                <a:gd name="connsiteY48" fmla="*/ 798746 h 3004772"/>
                <a:gd name="connsiteX49" fmla="*/ 215528 w 3657695"/>
                <a:gd name="connsiteY49" fmla="*/ 741777 h 3004772"/>
                <a:gd name="connsiteX50" fmla="*/ 215528 w 3657695"/>
                <a:gd name="connsiteY50" fmla="*/ 536970 h 3004772"/>
                <a:gd name="connsiteX51" fmla="*/ 108371 w 3657695"/>
                <a:gd name="connsiteY51" fmla="*/ 624989 h 3004772"/>
                <a:gd name="connsiteX52" fmla="*/ 108371 w 3657695"/>
                <a:gd name="connsiteY52" fmla="*/ 2600983 h 3004772"/>
                <a:gd name="connsiteX53" fmla="*/ 108943 w 3657695"/>
                <a:gd name="connsiteY53" fmla="*/ 2647224 h 3004772"/>
                <a:gd name="connsiteX54" fmla="*/ 393001 w 3657695"/>
                <a:gd name="connsiteY54" fmla="*/ 2897216 h 3004772"/>
                <a:gd name="connsiteX55" fmla="*/ 423744 w 3657695"/>
                <a:gd name="connsiteY55" fmla="*/ 2893523 h 3004772"/>
                <a:gd name="connsiteX56" fmla="*/ 642819 w 3657695"/>
                <a:gd name="connsiteY56" fmla="*/ 2617694 h 3004772"/>
                <a:gd name="connsiteX57" fmla="*/ 642819 w 3657695"/>
                <a:gd name="connsiteY57" fmla="*/ 399673 h 3004772"/>
                <a:gd name="connsiteX58" fmla="*/ 829223 w 3657695"/>
                <a:gd name="connsiteY58" fmla="*/ 213952 h 3004772"/>
                <a:gd name="connsiteX59" fmla="*/ 3334298 w 3657695"/>
                <a:gd name="connsiteY59" fmla="*/ 213952 h 30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57695" h="3004772">
                  <a:moveTo>
                    <a:pt x="3657767" y="818876"/>
                  </a:moveTo>
                  <a:cubicBezTo>
                    <a:pt x="3640051" y="842898"/>
                    <a:pt x="3619667" y="863027"/>
                    <a:pt x="3586616" y="850874"/>
                  </a:cubicBezTo>
                  <a:cubicBezTo>
                    <a:pt x="3553564" y="838720"/>
                    <a:pt x="3550230" y="811375"/>
                    <a:pt x="3550325" y="780991"/>
                  </a:cubicBezTo>
                  <a:cubicBezTo>
                    <a:pt x="3550992" y="651669"/>
                    <a:pt x="3550325" y="522253"/>
                    <a:pt x="3550325" y="392932"/>
                  </a:cubicBezTo>
                  <a:cubicBezTo>
                    <a:pt x="3550325" y="337671"/>
                    <a:pt x="3533180" y="320391"/>
                    <a:pt x="3478126" y="320391"/>
                  </a:cubicBezTo>
                  <a:lnTo>
                    <a:pt x="821699" y="320391"/>
                  </a:lnTo>
                  <a:cubicBezTo>
                    <a:pt x="767406" y="320391"/>
                    <a:pt x="750451" y="337861"/>
                    <a:pt x="750451" y="393787"/>
                  </a:cubicBezTo>
                  <a:cubicBezTo>
                    <a:pt x="750451" y="1108092"/>
                    <a:pt x="749404" y="1822492"/>
                    <a:pt x="751404" y="2536797"/>
                  </a:cubicBezTo>
                  <a:cubicBezTo>
                    <a:pt x="751404" y="2667923"/>
                    <a:pt x="743594" y="2793161"/>
                    <a:pt x="637104" y="2898175"/>
                  </a:cubicBezTo>
                  <a:lnTo>
                    <a:pt x="3262289" y="2898175"/>
                  </a:lnTo>
                  <a:cubicBezTo>
                    <a:pt x="3438311" y="2898175"/>
                    <a:pt x="3550516" y="2786610"/>
                    <a:pt x="3550611" y="2611618"/>
                  </a:cubicBezTo>
                  <a:cubicBezTo>
                    <a:pt x="3550611" y="2095472"/>
                    <a:pt x="3550611" y="1579295"/>
                    <a:pt x="3550611" y="1063086"/>
                  </a:cubicBezTo>
                  <a:cubicBezTo>
                    <a:pt x="3550611" y="1053591"/>
                    <a:pt x="3551087" y="1044096"/>
                    <a:pt x="3550611" y="1034601"/>
                  </a:cubicBezTo>
                  <a:cubicBezTo>
                    <a:pt x="3548897" y="1004122"/>
                    <a:pt x="3553945" y="976682"/>
                    <a:pt x="3586711" y="964813"/>
                  </a:cubicBezTo>
                  <a:cubicBezTo>
                    <a:pt x="3619477" y="952944"/>
                    <a:pt x="3640241" y="972599"/>
                    <a:pt x="3657863" y="996811"/>
                  </a:cubicBezTo>
                  <a:lnTo>
                    <a:pt x="3657863" y="2677418"/>
                  </a:lnTo>
                  <a:cubicBezTo>
                    <a:pt x="3656019" y="2680420"/>
                    <a:pt x="3654487" y="2683601"/>
                    <a:pt x="3653291" y="2686913"/>
                  </a:cubicBezTo>
                  <a:cubicBezTo>
                    <a:pt x="3601284" y="2901119"/>
                    <a:pt x="3469172" y="3004899"/>
                    <a:pt x="3248097" y="3004899"/>
                  </a:cubicBezTo>
                  <a:lnTo>
                    <a:pt x="1609416" y="3004899"/>
                  </a:lnTo>
                  <a:cubicBezTo>
                    <a:pt x="1201238" y="3004899"/>
                    <a:pt x="793060" y="3004899"/>
                    <a:pt x="384882" y="3004899"/>
                  </a:cubicBezTo>
                  <a:cubicBezTo>
                    <a:pt x="212289" y="3004899"/>
                    <a:pt x="70557" y="2903683"/>
                    <a:pt x="18741" y="2745686"/>
                  </a:cubicBezTo>
                  <a:cubicBezTo>
                    <a:pt x="11407" y="2723278"/>
                    <a:pt x="6263" y="2700301"/>
                    <a:pt x="167" y="2677513"/>
                  </a:cubicBezTo>
                  <a:lnTo>
                    <a:pt x="167" y="555391"/>
                  </a:lnTo>
                  <a:cubicBezTo>
                    <a:pt x="34362" y="453035"/>
                    <a:pt x="109895" y="416290"/>
                    <a:pt x="214765" y="427873"/>
                  </a:cubicBezTo>
                  <a:cubicBezTo>
                    <a:pt x="211432" y="363403"/>
                    <a:pt x="216004" y="306623"/>
                    <a:pt x="261248" y="260952"/>
                  </a:cubicBezTo>
                  <a:cubicBezTo>
                    <a:pt x="306491" y="215281"/>
                    <a:pt x="366023" y="211199"/>
                    <a:pt x="427364" y="213477"/>
                  </a:cubicBezTo>
                  <a:cubicBezTo>
                    <a:pt x="428030" y="203982"/>
                    <a:pt x="428602" y="198665"/>
                    <a:pt x="428697" y="192968"/>
                  </a:cubicBezTo>
                  <a:cubicBezTo>
                    <a:pt x="431936" y="54627"/>
                    <a:pt x="487561" y="126"/>
                    <a:pt x="625579" y="126"/>
                  </a:cubicBezTo>
                  <a:lnTo>
                    <a:pt x="3044929" y="126"/>
                  </a:lnTo>
                  <a:cubicBezTo>
                    <a:pt x="3122272" y="126"/>
                    <a:pt x="3199615" y="126"/>
                    <a:pt x="3276958" y="126"/>
                  </a:cubicBezTo>
                  <a:cubicBezTo>
                    <a:pt x="3374494" y="980"/>
                    <a:pt x="3441931" y="68869"/>
                    <a:pt x="3443074" y="166572"/>
                  </a:cubicBezTo>
                  <a:cubicBezTo>
                    <a:pt x="3443074" y="181574"/>
                    <a:pt x="3443074" y="196481"/>
                    <a:pt x="3443074" y="214997"/>
                  </a:cubicBezTo>
                  <a:cubicBezTo>
                    <a:pt x="3550135" y="202748"/>
                    <a:pt x="3623287" y="241203"/>
                    <a:pt x="3657386" y="341849"/>
                  </a:cubicBezTo>
                  <a:close/>
                  <a:moveTo>
                    <a:pt x="3334775" y="213572"/>
                  </a:moveTo>
                  <a:cubicBezTo>
                    <a:pt x="3340109" y="118623"/>
                    <a:pt x="3329441" y="106754"/>
                    <a:pt x="3239525" y="106754"/>
                  </a:cubicBezTo>
                  <a:lnTo>
                    <a:pt x="625388" y="106754"/>
                  </a:lnTo>
                  <a:cubicBezTo>
                    <a:pt x="546521" y="106754"/>
                    <a:pt x="535949" y="117483"/>
                    <a:pt x="535949" y="197621"/>
                  </a:cubicBezTo>
                  <a:lnTo>
                    <a:pt x="535949" y="1942129"/>
                  </a:lnTo>
                  <a:cubicBezTo>
                    <a:pt x="535949" y="1953997"/>
                    <a:pt x="536615" y="1965961"/>
                    <a:pt x="535949" y="1977735"/>
                  </a:cubicBezTo>
                  <a:cubicBezTo>
                    <a:pt x="534922" y="2006619"/>
                    <a:pt x="511126" y="2029500"/>
                    <a:pt x="482132" y="2029482"/>
                  </a:cubicBezTo>
                  <a:cubicBezTo>
                    <a:pt x="453380" y="2029088"/>
                    <a:pt x="430037" y="2006196"/>
                    <a:pt x="429173" y="1977545"/>
                  </a:cubicBezTo>
                  <a:cubicBezTo>
                    <a:pt x="428221" y="1966910"/>
                    <a:pt x="429173" y="1956181"/>
                    <a:pt x="429173" y="1945452"/>
                  </a:cubicBezTo>
                  <a:lnTo>
                    <a:pt x="429173" y="323524"/>
                  </a:lnTo>
                  <a:cubicBezTo>
                    <a:pt x="338114" y="313269"/>
                    <a:pt x="322017" y="327037"/>
                    <a:pt x="322017" y="411162"/>
                  </a:cubicBezTo>
                  <a:lnTo>
                    <a:pt x="322017" y="671039"/>
                  </a:lnTo>
                  <a:cubicBezTo>
                    <a:pt x="322017" y="713766"/>
                    <a:pt x="322874" y="756494"/>
                    <a:pt x="322017" y="799221"/>
                  </a:cubicBezTo>
                  <a:cubicBezTo>
                    <a:pt x="323069" y="828568"/>
                    <a:pt x="300057" y="853209"/>
                    <a:pt x="270616" y="854258"/>
                  </a:cubicBezTo>
                  <a:cubicBezTo>
                    <a:pt x="269907" y="854284"/>
                    <a:pt x="269197" y="854295"/>
                    <a:pt x="268486" y="854292"/>
                  </a:cubicBezTo>
                  <a:cubicBezTo>
                    <a:pt x="238959" y="854292"/>
                    <a:pt x="217147" y="831789"/>
                    <a:pt x="215528" y="798746"/>
                  </a:cubicBezTo>
                  <a:cubicBezTo>
                    <a:pt x="214575" y="779756"/>
                    <a:pt x="215528" y="760767"/>
                    <a:pt x="215528" y="741777"/>
                  </a:cubicBezTo>
                  <a:lnTo>
                    <a:pt x="215528" y="536970"/>
                  </a:lnTo>
                  <a:cubicBezTo>
                    <a:pt x="123897" y="527475"/>
                    <a:pt x="108371" y="540673"/>
                    <a:pt x="108371" y="624989"/>
                  </a:cubicBezTo>
                  <a:lnTo>
                    <a:pt x="108371" y="2600983"/>
                  </a:lnTo>
                  <a:cubicBezTo>
                    <a:pt x="108371" y="2616365"/>
                    <a:pt x="108371" y="2631842"/>
                    <a:pt x="108943" y="2647224"/>
                  </a:cubicBezTo>
                  <a:cubicBezTo>
                    <a:pt x="118131" y="2794451"/>
                    <a:pt x="245309" y="2906376"/>
                    <a:pt x="393001" y="2897216"/>
                  </a:cubicBezTo>
                  <a:cubicBezTo>
                    <a:pt x="403312" y="2896577"/>
                    <a:pt x="413576" y="2895344"/>
                    <a:pt x="423744" y="2893523"/>
                  </a:cubicBezTo>
                  <a:cubicBezTo>
                    <a:pt x="557094" y="2867602"/>
                    <a:pt x="642819" y="2760594"/>
                    <a:pt x="642819" y="2617694"/>
                  </a:cubicBezTo>
                  <a:cubicBezTo>
                    <a:pt x="642819" y="1878354"/>
                    <a:pt x="642819" y="1139014"/>
                    <a:pt x="642819" y="399673"/>
                  </a:cubicBezTo>
                  <a:cubicBezTo>
                    <a:pt x="642819" y="275479"/>
                    <a:pt x="704541" y="213952"/>
                    <a:pt x="829223" y="213952"/>
                  </a:cubicBezTo>
                  <a:lnTo>
                    <a:pt x="3334298" y="213952"/>
                  </a:ln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47200B5A-4A5C-954D-9706-329E6183675B}"/>
                </a:ext>
              </a:extLst>
            </p:cNvPr>
            <p:cNvSpPr/>
            <p:nvPr/>
          </p:nvSpPr>
          <p:spPr>
            <a:xfrm>
              <a:off x="5000815" y="3205987"/>
              <a:ext cx="1078515" cy="747798"/>
            </a:xfrm>
            <a:custGeom>
              <a:avLst/>
              <a:gdLst>
                <a:gd name="connsiteX0" fmla="*/ 541949 w 1078515"/>
                <a:gd name="connsiteY0" fmla="*/ 197 h 747798"/>
                <a:gd name="connsiteX1" fmla="*/ 1006103 w 1078515"/>
                <a:gd name="connsiteY1" fmla="*/ 197 h 747798"/>
                <a:gd name="connsiteX2" fmla="*/ 1078683 w 1078515"/>
                <a:gd name="connsiteY2" fmla="*/ 72264 h 747798"/>
                <a:gd name="connsiteX3" fmla="*/ 1078683 w 1078515"/>
                <a:gd name="connsiteY3" fmla="*/ 677377 h 747798"/>
                <a:gd name="connsiteX4" fmla="*/ 1008103 w 1078515"/>
                <a:gd name="connsiteY4" fmla="*/ 747830 h 747798"/>
                <a:gd name="connsiteX5" fmla="*/ 69033 w 1078515"/>
                <a:gd name="connsiteY5" fmla="*/ 747925 h 747798"/>
                <a:gd name="connsiteX6" fmla="*/ 167 w 1078515"/>
                <a:gd name="connsiteY6" fmla="*/ 679466 h 747798"/>
                <a:gd name="connsiteX7" fmla="*/ 167 w 1078515"/>
                <a:gd name="connsiteY7" fmla="*/ 67231 h 747798"/>
                <a:gd name="connsiteX8" fmla="*/ 66842 w 1078515"/>
                <a:gd name="connsiteY8" fmla="*/ 767 h 747798"/>
                <a:gd name="connsiteX9" fmla="*/ 541949 w 1078515"/>
                <a:gd name="connsiteY9" fmla="*/ 197 h 747798"/>
                <a:gd name="connsiteX10" fmla="*/ 109610 w 1078515"/>
                <a:gd name="connsiteY10" fmla="*/ 108629 h 747798"/>
                <a:gd name="connsiteX11" fmla="*/ 109610 w 1078515"/>
                <a:gd name="connsiteY11" fmla="*/ 638353 h 747798"/>
                <a:gd name="connsiteX12" fmla="*/ 969622 w 1078515"/>
                <a:gd name="connsiteY12" fmla="*/ 638353 h 747798"/>
                <a:gd name="connsiteX13" fmla="*/ 969622 w 1078515"/>
                <a:gd name="connsiteY13" fmla="*/ 108629 h 7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8515" h="747798">
                  <a:moveTo>
                    <a:pt x="541949" y="197"/>
                  </a:moveTo>
                  <a:lnTo>
                    <a:pt x="1006103" y="197"/>
                  </a:lnTo>
                  <a:cubicBezTo>
                    <a:pt x="1061443" y="197"/>
                    <a:pt x="1078588" y="17288"/>
                    <a:pt x="1078683" y="72264"/>
                  </a:cubicBezTo>
                  <a:cubicBezTo>
                    <a:pt x="1078683" y="274063"/>
                    <a:pt x="1078683" y="475768"/>
                    <a:pt x="1078683" y="677377"/>
                  </a:cubicBezTo>
                  <a:cubicBezTo>
                    <a:pt x="1078683" y="730074"/>
                    <a:pt x="1060871" y="747830"/>
                    <a:pt x="1008103" y="747830"/>
                  </a:cubicBezTo>
                  <a:cubicBezTo>
                    <a:pt x="695048" y="747893"/>
                    <a:pt x="382025" y="747925"/>
                    <a:pt x="69033" y="747925"/>
                  </a:cubicBezTo>
                  <a:cubicBezTo>
                    <a:pt x="18455" y="747925"/>
                    <a:pt x="167" y="729789"/>
                    <a:pt x="167" y="679466"/>
                  </a:cubicBezTo>
                  <a:cubicBezTo>
                    <a:pt x="167" y="475324"/>
                    <a:pt x="167" y="271246"/>
                    <a:pt x="167" y="67231"/>
                  </a:cubicBezTo>
                  <a:cubicBezTo>
                    <a:pt x="167" y="19092"/>
                    <a:pt x="19217" y="767"/>
                    <a:pt x="66842" y="767"/>
                  </a:cubicBezTo>
                  <a:cubicBezTo>
                    <a:pt x="225275" y="197"/>
                    <a:pt x="383644" y="7"/>
                    <a:pt x="541949" y="197"/>
                  </a:cubicBezTo>
                  <a:close/>
                  <a:moveTo>
                    <a:pt x="109610" y="108629"/>
                  </a:moveTo>
                  <a:lnTo>
                    <a:pt x="109610" y="638353"/>
                  </a:lnTo>
                  <a:lnTo>
                    <a:pt x="969622" y="638353"/>
                  </a:lnTo>
                  <a:lnTo>
                    <a:pt x="969622" y="108629"/>
                  </a:ln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C951E360-2E82-CD44-AD05-EA1525332382}"/>
                </a:ext>
              </a:extLst>
            </p:cNvPr>
            <p:cNvSpPr/>
            <p:nvPr/>
          </p:nvSpPr>
          <p:spPr>
            <a:xfrm>
              <a:off x="3708024" y="2671637"/>
              <a:ext cx="2370569" cy="107630"/>
            </a:xfrm>
            <a:custGeom>
              <a:avLst/>
              <a:gdLst>
                <a:gd name="connsiteX0" fmla="*/ 1185517 w 2370569"/>
                <a:gd name="connsiteY0" fmla="*/ 107274 h 107630"/>
                <a:gd name="connsiteX1" fmla="*/ 82045 w 2370569"/>
                <a:gd name="connsiteY1" fmla="*/ 107274 h 107630"/>
                <a:gd name="connsiteX2" fmla="*/ 42993 w 2370569"/>
                <a:gd name="connsiteY2" fmla="*/ 105660 h 107630"/>
                <a:gd name="connsiteX3" fmla="*/ 321 w 2370569"/>
                <a:gd name="connsiteY3" fmla="*/ 52109 h 107630"/>
                <a:gd name="connsiteX4" fmla="*/ 43088 w 2370569"/>
                <a:gd name="connsiteY4" fmla="*/ 2070 h 107630"/>
                <a:gd name="connsiteX5" fmla="*/ 78616 w 2370569"/>
                <a:gd name="connsiteY5" fmla="*/ 456 h 107630"/>
                <a:gd name="connsiteX6" fmla="*/ 2292703 w 2370569"/>
                <a:gd name="connsiteY6" fmla="*/ 456 h 107630"/>
                <a:gd name="connsiteX7" fmla="*/ 2324707 w 2370569"/>
                <a:gd name="connsiteY7" fmla="*/ 1406 h 107630"/>
                <a:gd name="connsiteX8" fmla="*/ 2370712 w 2370569"/>
                <a:gd name="connsiteY8" fmla="*/ 52109 h 107630"/>
                <a:gd name="connsiteX9" fmla="*/ 2324611 w 2370569"/>
                <a:gd name="connsiteY9" fmla="*/ 106325 h 107630"/>
                <a:gd name="connsiteX10" fmla="*/ 2288988 w 2370569"/>
                <a:gd name="connsiteY10" fmla="*/ 107274 h 1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0569" h="107630">
                  <a:moveTo>
                    <a:pt x="1185517" y="107274"/>
                  </a:moveTo>
                  <a:lnTo>
                    <a:pt x="82045" y="107274"/>
                  </a:lnTo>
                  <a:cubicBezTo>
                    <a:pt x="69009" y="108267"/>
                    <a:pt x="55902" y="107725"/>
                    <a:pt x="42993" y="105660"/>
                  </a:cubicBezTo>
                  <a:cubicBezTo>
                    <a:pt x="16892" y="101710"/>
                    <a:pt x="-1725" y="78346"/>
                    <a:pt x="321" y="52109"/>
                  </a:cubicBezTo>
                  <a:cubicBezTo>
                    <a:pt x="169" y="27170"/>
                    <a:pt x="18363" y="5881"/>
                    <a:pt x="43088" y="2070"/>
                  </a:cubicBezTo>
                  <a:cubicBezTo>
                    <a:pt x="54836" y="242"/>
                    <a:pt x="66750" y="-299"/>
                    <a:pt x="78616" y="456"/>
                  </a:cubicBezTo>
                  <a:lnTo>
                    <a:pt x="2292703" y="456"/>
                  </a:lnTo>
                  <a:cubicBezTo>
                    <a:pt x="2303378" y="-181"/>
                    <a:pt x="2314089" y="137"/>
                    <a:pt x="2324707" y="1406"/>
                  </a:cubicBezTo>
                  <a:cubicBezTo>
                    <a:pt x="2352615" y="6438"/>
                    <a:pt x="2369950" y="23624"/>
                    <a:pt x="2370712" y="52109"/>
                  </a:cubicBezTo>
                  <a:cubicBezTo>
                    <a:pt x="2371474" y="82398"/>
                    <a:pt x="2354044" y="100818"/>
                    <a:pt x="2324611" y="106325"/>
                  </a:cubicBezTo>
                  <a:cubicBezTo>
                    <a:pt x="2312788" y="107690"/>
                    <a:pt x="2300867" y="108007"/>
                    <a:pt x="2288988" y="107274"/>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D69C03AA-B8FE-804F-87E2-30B3AB499535}"/>
                </a:ext>
              </a:extLst>
            </p:cNvPr>
            <p:cNvSpPr/>
            <p:nvPr/>
          </p:nvSpPr>
          <p:spPr>
            <a:xfrm>
              <a:off x="3708242" y="3205738"/>
              <a:ext cx="1077427" cy="107488"/>
            </a:xfrm>
            <a:custGeom>
              <a:avLst/>
              <a:gdLst>
                <a:gd name="connsiteX0" fmla="*/ 539027 w 1077427"/>
                <a:gd name="connsiteY0" fmla="*/ 446 h 107488"/>
                <a:gd name="connsiteX1" fmla="*/ 999656 w 1077427"/>
                <a:gd name="connsiteY1" fmla="*/ 446 h 107488"/>
                <a:gd name="connsiteX2" fmla="*/ 1031660 w 1077427"/>
                <a:gd name="connsiteY2" fmla="*/ 1395 h 107488"/>
                <a:gd name="connsiteX3" fmla="*/ 1077570 w 1077427"/>
                <a:gd name="connsiteY3" fmla="*/ 52193 h 107488"/>
                <a:gd name="connsiteX4" fmla="*/ 1031374 w 1077427"/>
                <a:gd name="connsiteY4" fmla="*/ 106314 h 107488"/>
                <a:gd name="connsiteX5" fmla="*/ 999370 w 1077427"/>
                <a:gd name="connsiteY5" fmla="*/ 107264 h 107488"/>
                <a:gd name="connsiteX6" fmla="*/ 78112 w 1077427"/>
                <a:gd name="connsiteY6" fmla="*/ 107264 h 107488"/>
                <a:gd name="connsiteX7" fmla="*/ 46108 w 1077427"/>
                <a:gd name="connsiteY7" fmla="*/ 106314 h 107488"/>
                <a:gd name="connsiteX8" fmla="*/ 198 w 1077427"/>
                <a:gd name="connsiteY8" fmla="*/ 51908 h 107488"/>
                <a:gd name="connsiteX9" fmla="*/ 46394 w 1077427"/>
                <a:gd name="connsiteY9" fmla="*/ 1300 h 107488"/>
                <a:gd name="connsiteX10" fmla="*/ 78493 w 1077427"/>
                <a:gd name="connsiteY10" fmla="*/ 446 h 1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7" h="107488">
                  <a:moveTo>
                    <a:pt x="539027" y="446"/>
                  </a:moveTo>
                  <a:lnTo>
                    <a:pt x="999656" y="446"/>
                  </a:lnTo>
                  <a:cubicBezTo>
                    <a:pt x="1010331" y="-192"/>
                    <a:pt x="1021042" y="126"/>
                    <a:pt x="1031660" y="1395"/>
                  </a:cubicBezTo>
                  <a:cubicBezTo>
                    <a:pt x="1059568" y="6522"/>
                    <a:pt x="1076904" y="23708"/>
                    <a:pt x="1077570" y="52193"/>
                  </a:cubicBezTo>
                  <a:cubicBezTo>
                    <a:pt x="1078332" y="82482"/>
                    <a:pt x="1060902" y="100712"/>
                    <a:pt x="1031374" y="106314"/>
                  </a:cubicBezTo>
                  <a:cubicBezTo>
                    <a:pt x="1020760" y="107630"/>
                    <a:pt x="1010044" y="107948"/>
                    <a:pt x="999370" y="107264"/>
                  </a:cubicBezTo>
                  <a:lnTo>
                    <a:pt x="78112" y="107264"/>
                  </a:lnTo>
                  <a:cubicBezTo>
                    <a:pt x="67438" y="107948"/>
                    <a:pt x="56723" y="107630"/>
                    <a:pt x="46108" y="106314"/>
                  </a:cubicBezTo>
                  <a:cubicBezTo>
                    <a:pt x="16676" y="100522"/>
                    <a:pt x="-660" y="82197"/>
                    <a:pt x="198" y="51908"/>
                  </a:cubicBezTo>
                  <a:cubicBezTo>
                    <a:pt x="1150" y="23423"/>
                    <a:pt x="18486" y="6332"/>
                    <a:pt x="46394" y="1300"/>
                  </a:cubicBezTo>
                  <a:cubicBezTo>
                    <a:pt x="57050" y="109"/>
                    <a:pt x="67788" y="-177"/>
                    <a:pt x="78493" y="446"/>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74B870F4-D92A-0D44-95B7-E50C2FB9ABD5}"/>
                </a:ext>
              </a:extLst>
            </p:cNvPr>
            <p:cNvSpPr/>
            <p:nvPr/>
          </p:nvSpPr>
          <p:spPr>
            <a:xfrm>
              <a:off x="3708249" y="3526004"/>
              <a:ext cx="1077429" cy="107553"/>
            </a:xfrm>
            <a:custGeom>
              <a:avLst/>
              <a:gdLst>
                <a:gd name="connsiteX0" fmla="*/ 538735 w 1077429"/>
                <a:gd name="connsiteY0" fmla="*/ 635 h 107553"/>
                <a:gd name="connsiteX1" fmla="*/ 1002888 w 1077429"/>
                <a:gd name="connsiteY1" fmla="*/ 635 h 107553"/>
                <a:gd name="connsiteX2" fmla="*/ 1034892 w 1077429"/>
                <a:gd name="connsiteY2" fmla="*/ 2059 h 107553"/>
                <a:gd name="connsiteX3" fmla="*/ 1077564 w 1077429"/>
                <a:gd name="connsiteY3" fmla="*/ 52097 h 107553"/>
                <a:gd name="connsiteX4" fmla="*/ 1034987 w 1077429"/>
                <a:gd name="connsiteY4" fmla="*/ 105744 h 107553"/>
                <a:gd name="connsiteX5" fmla="*/ 999459 w 1077429"/>
                <a:gd name="connsiteY5" fmla="*/ 107263 h 107553"/>
                <a:gd name="connsiteX6" fmla="*/ 78391 w 1077429"/>
                <a:gd name="connsiteY6" fmla="*/ 107263 h 107553"/>
                <a:gd name="connsiteX7" fmla="*/ 46292 w 1077429"/>
                <a:gd name="connsiteY7" fmla="*/ 106314 h 107553"/>
                <a:gd name="connsiteX8" fmla="*/ 191 w 1077429"/>
                <a:gd name="connsiteY8" fmla="*/ 52097 h 107553"/>
                <a:gd name="connsiteX9" fmla="*/ 46197 w 1077429"/>
                <a:gd name="connsiteY9" fmla="*/ 1394 h 107553"/>
                <a:gd name="connsiteX10" fmla="*/ 78201 w 1077429"/>
                <a:gd name="connsiteY10" fmla="*/ 445 h 1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9" h="107553">
                  <a:moveTo>
                    <a:pt x="538735" y="635"/>
                  </a:moveTo>
                  <a:lnTo>
                    <a:pt x="1002888" y="635"/>
                  </a:lnTo>
                  <a:cubicBezTo>
                    <a:pt x="1013575" y="-135"/>
                    <a:pt x="1024316" y="343"/>
                    <a:pt x="1034892" y="2059"/>
                  </a:cubicBezTo>
                  <a:cubicBezTo>
                    <a:pt x="1059579" y="5912"/>
                    <a:pt x="1077723" y="27189"/>
                    <a:pt x="1077564" y="52097"/>
                  </a:cubicBezTo>
                  <a:cubicBezTo>
                    <a:pt x="1078421" y="80582"/>
                    <a:pt x="1062419" y="99002"/>
                    <a:pt x="1034987" y="105744"/>
                  </a:cubicBezTo>
                  <a:cubicBezTo>
                    <a:pt x="1023245" y="107631"/>
                    <a:pt x="1011321" y="108140"/>
                    <a:pt x="999459" y="107263"/>
                  </a:cubicBezTo>
                  <a:lnTo>
                    <a:pt x="78391" y="107263"/>
                  </a:lnTo>
                  <a:cubicBezTo>
                    <a:pt x="67685" y="107948"/>
                    <a:pt x="56939" y="107630"/>
                    <a:pt x="46292" y="106314"/>
                  </a:cubicBezTo>
                  <a:cubicBezTo>
                    <a:pt x="16860" y="100617"/>
                    <a:pt x="-571" y="82386"/>
                    <a:pt x="191" y="52097"/>
                  </a:cubicBezTo>
                  <a:cubicBezTo>
                    <a:pt x="953" y="23612"/>
                    <a:pt x="18289" y="6522"/>
                    <a:pt x="46197" y="1394"/>
                  </a:cubicBezTo>
                  <a:cubicBezTo>
                    <a:pt x="56815" y="125"/>
                    <a:pt x="67526" y="-192"/>
                    <a:pt x="78201" y="445"/>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ADBA158D-76F6-0E43-AF62-D0F33B1D2321}"/>
                </a:ext>
              </a:extLst>
            </p:cNvPr>
            <p:cNvSpPr/>
            <p:nvPr/>
          </p:nvSpPr>
          <p:spPr>
            <a:xfrm>
              <a:off x="3708623" y="3846649"/>
              <a:ext cx="1077141" cy="107488"/>
            </a:xfrm>
            <a:custGeom>
              <a:avLst/>
              <a:gdLst>
                <a:gd name="connsiteX0" fmla="*/ 538550 w 1077141"/>
                <a:gd name="connsiteY0" fmla="*/ 445 h 107488"/>
                <a:gd name="connsiteX1" fmla="*/ 999275 w 1077141"/>
                <a:gd name="connsiteY1" fmla="*/ 445 h 107488"/>
                <a:gd name="connsiteX2" fmla="*/ 1031374 w 1077141"/>
                <a:gd name="connsiteY2" fmla="*/ 1394 h 107488"/>
                <a:gd name="connsiteX3" fmla="*/ 1077285 w 1077141"/>
                <a:gd name="connsiteY3" fmla="*/ 52097 h 107488"/>
                <a:gd name="connsiteX4" fmla="*/ 1031183 w 1077141"/>
                <a:gd name="connsiteY4" fmla="*/ 106313 h 107488"/>
                <a:gd name="connsiteX5" fmla="*/ 999275 w 1077141"/>
                <a:gd name="connsiteY5" fmla="*/ 107263 h 107488"/>
                <a:gd name="connsiteX6" fmla="*/ 78207 w 1077141"/>
                <a:gd name="connsiteY6" fmla="*/ 107263 h 107488"/>
                <a:gd name="connsiteX7" fmla="*/ 46203 w 1077141"/>
                <a:gd name="connsiteY7" fmla="*/ 106313 h 107488"/>
                <a:gd name="connsiteX8" fmla="*/ 197 w 1077141"/>
                <a:gd name="connsiteY8" fmla="*/ 52002 h 107488"/>
                <a:gd name="connsiteX9" fmla="*/ 46298 w 1077141"/>
                <a:gd name="connsiteY9" fmla="*/ 1394 h 107488"/>
                <a:gd name="connsiteX10" fmla="*/ 78398 w 1077141"/>
                <a:gd name="connsiteY10" fmla="*/ 445 h 1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141" h="107488">
                  <a:moveTo>
                    <a:pt x="538550" y="445"/>
                  </a:moveTo>
                  <a:lnTo>
                    <a:pt x="999275" y="445"/>
                  </a:lnTo>
                  <a:cubicBezTo>
                    <a:pt x="1009982" y="-192"/>
                    <a:pt x="1020724" y="125"/>
                    <a:pt x="1031374" y="1394"/>
                  </a:cubicBezTo>
                  <a:cubicBezTo>
                    <a:pt x="1059282" y="6521"/>
                    <a:pt x="1076618" y="23612"/>
                    <a:pt x="1077285" y="52097"/>
                  </a:cubicBezTo>
                  <a:cubicBezTo>
                    <a:pt x="1078047" y="82386"/>
                    <a:pt x="1060616" y="100711"/>
                    <a:pt x="1031183" y="106313"/>
                  </a:cubicBezTo>
                  <a:cubicBezTo>
                    <a:pt x="1020600" y="107618"/>
                    <a:pt x="1009917" y="107936"/>
                    <a:pt x="999275" y="107263"/>
                  </a:cubicBezTo>
                  <a:lnTo>
                    <a:pt x="78207" y="107263"/>
                  </a:lnTo>
                  <a:cubicBezTo>
                    <a:pt x="67533" y="107949"/>
                    <a:pt x="56818" y="107631"/>
                    <a:pt x="46203" y="106313"/>
                  </a:cubicBezTo>
                  <a:cubicBezTo>
                    <a:pt x="16771" y="100521"/>
                    <a:pt x="-660" y="82291"/>
                    <a:pt x="197" y="52002"/>
                  </a:cubicBezTo>
                  <a:cubicBezTo>
                    <a:pt x="1055" y="23517"/>
                    <a:pt x="18485" y="6426"/>
                    <a:pt x="46298" y="1394"/>
                  </a:cubicBezTo>
                  <a:cubicBezTo>
                    <a:pt x="56949" y="126"/>
                    <a:pt x="67691" y="-191"/>
                    <a:pt x="78398" y="445"/>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6B3C2305-5BF3-5948-BC15-59C7E9F6B1DA}"/>
                </a:ext>
              </a:extLst>
            </p:cNvPr>
            <p:cNvSpPr/>
            <p:nvPr/>
          </p:nvSpPr>
          <p:spPr>
            <a:xfrm>
              <a:off x="3708249" y="4166913"/>
              <a:ext cx="1077422" cy="107558"/>
            </a:xfrm>
            <a:custGeom>
              <a:avLst/>
              <a:gdLst>
                <a:gd name="connsiteX0" fmla="*/ 538830 w 1077422"/>
                <a:gd name="connsiteY0" fmla="*/ 634 h 107558"/>
                <a:gd name="connsiteX1" fmla="*/ 1002888 w 1077422"/>
                <a:gd name="connsiteY1" fmla="*/ 634 h 107558"/>
                <a:gd name="connsiteX2" fmla="*/ 1034892 w 1077422"/>
                <a:gd name="connsiteY2" fmla="*/ 2059 h 107558"/>
                <a:gd name="connsiteX3" fmla="*/ 1077564 w 1077422"/>
                <a:gd name="connsiteY3" fmla="*/ 52097 h 107558"/>
                <a:gd name="connsiteX4" fmla="*/ 1034892 w 1077422"/>
                <a:gd name="connsiteY4" fmla="*/ 105744 h 107558"/>
                <a:gd name="connsiteX5" fmla="*/ 999364 w 1077422"/>
                <a:gd name="connsiteY5" fmla="*/ 107263 h 107558"/>
                <a:gd name="connsiteX6" fmla="*/ 78296 w 1077422"/>
                <a:gd name="connsiteY6" fmla="*/ 107263 h 107558"/>
                <a:gd name="connsiteX7" fmla="*/ 46292 w 1077422"/>
                <a:gd name="connsiteY7" fmla="*/ 106313 h 107558"/>
                <a:gd name="connsiteX8" fmla="*/ 191 w 1077422"/>
                <a:gd name="connsiteY8" fmla="*/ 52097 h 107558"/>
                <a:gd name="connsiteX9" fmla="*/ 46197 w 1077422"/>
                <a:gd name="connsiteY9" fmla="*/ 1394 h 107558"/>
                <a:gd name="connsiteX10" fmla="*/ 78296 w 1077422"/>
                <a:gd name="connsiteY10" fmla="*/ 445 h 10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2" h="107558">
                  <a:moveTo>
                    <a:pt x="538830" y="634"/>
                  </a:moveTo>
                  <a:lnTo>
                    <a:pt x="1002888" y="634"/>
                  </a:lnTo>
                  <a:cubicBezTo>
                    <a:pt x="1013575" y="-137"/>
                    <a:pt x="1024316" y="341"/>
                    <a:pt x="1034892" y="2059"/>
                  </a:cubicBezTo>
                  <a:cubicBezTo>
                    <a:pt x="1059579" y="5912"/>
                    <a:pt x="1077723" y="27189"/>
                    <a:pt x="1077564" y="52097"/>
                  </a:cubicBezTo>
                  <a:cubicBezTo>
                    <a:pt x="1078326" y="80582"/>
                    <a:pt x="1062324" y="99097"/>
                    <a:pt x="1034892" y="105744"/>
                  </a:cubicBezTo>
                  <a:cubicBezTo>
                    <a:pt x="1023150" y="107637"/>
                    <a:pt x="1011225" y="108147"/>
                    <a:pt x="999364" y="107263"/>
                  </a:cubicBezTo>
                  <a:lnTo>
                    <a:pt x="78296" y="107263"/>
                  </a:lnTo>
                  <a:cubicBezTo>
                    <a:pt x="67622" y="107947"/>
                    <a:pt x="56907" y="107629"/>
                    <a:pt x="46292" y="106313"/>
                  </a:cubicBezTo>
                  <a:cubicBezTo>
                    <a:pt x="16860" y="100616"/>
                    <a:pt x="-571" y="82386"/>
                    <a:pt x="191" y="52097"/>
                  </a:cubicBezTo>
                  <a:cubicBezTo>
                    <a:pt x="953" y="23612"/>
                    <a:pt x="18384" y="6426"/>
                    <a:pt x="46197" y="1394"/>
                  </a:cubicBezTo>
                  <a:cubicBezTo>
                    <a:pt x="56847" y="125"/>
                    <a:pt x="67589" y="-192"/>
                    <a:pt x="78296" y="445"/>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6822FCF0-7A44-574F-B6F0-5052B1FA605B}"/>
                </a:ext>
              </a:extLst>
            </p:cNvPr>
            <p:cNvSpPr/>
            <p:nvPr/>
          </p:nvSpPr>
          <p:spPr>
            <a:xfrm>
              <a:off x="5001192" y="4167091"/>
              <a:ext cx="1078043" cy="107502"/>
            </a:xfrm>
            <a:custGeom>
              <a:avLst/>
              <a:gdLst>
                <a:gd name="connsiteX0" fmla="*/ 537476 w 1078043"/>
                <a:gd name="connsiteY0" fmla="*/ 107275 h 107502"/>
                <a:gd name="connsiteX1" fmla="*/ 76942 w 1078043"/>
                <a:gd name="connsiteY1" fmla="*/ 107275 h 107502"/>
                <a:gd name="connsiteX2" fmla="*/ 44938 w 1078043"/>
                <a:gd name="connsiteY2" fmla="*/ 106135 h 107502"/>
                <a:gd name="connsiteX3" fmla="*/ 171 w 1078043"/>
                <a:gd name="connsiteY3" fmla="*/ 54198 h 107502"/>
                <a:gd name="connsiteX4" fmla="*/ 44272 w 1078043"/>
                <a:gd name="connsiteY4" fmla="*/ 1596 h 107502"/>
                <a:gd name="connsiteX5" fmla="*/ 72847 w 1078043"/>
                <a:gd name="connsiteY5" fmla="*/ 456 h 107502"/>
                <a:gd name="connsiteX6" fmla="*/ 1004677 w 1078043"/>
                <a:gd name="connsiteY6" fmla="*/ 456 h 107502"/>
                <a:gd name="connsiteX7" fmla="*/ 1026109 w 1078043"/>
                <a:gd name="connsiteY7" fmla="*/ 456 h 107502"/>
                <a:gd name="connsiteX8" fmla="*/ 1078210 w 1078043"/>
                <a:gd name="connsiteY8" fmla="*/ 53248 h 107502"/>
                <a:gd name="connsiteX9" fmla="*/ 1026775 w 1078043"/>
                <a:gd name="connsiteY9" fmla="*/ 106515 h 107502"/>
                <a:gd name="connsiteX10" fmla="*/ 969625 w 1078043"/>
                <a:gd name="connsiteY10" fmla="*/ 106515 h 10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8043" h="107502">
                  <a:moveTo>
                    <a:pt x="537476" y="107275"/>
                  </a:moveTo>
                  <a:lnTo>
                    <a:pt x="76942" y="107275"/>
                  </a:lnTo>
                  <a:cubicBezTo>
                    <a:pt x="66263" y="107995"/>
                    <a:pt x="55539" y="107613"/>
                    <a:pt x="44938" y="106135"/>
                  </a:cubicBezTo>
                  <a:cubicBezTo>
                    <a:pt x="17221" y="100248"/>
                    <a:pt x="457" y="82683"/>
                    <a:pt x="171" y="54198"/>
                  </a:cubicBezTo>
                  <a:cubicBezTo>
                    <a:pt x="-115" y="25713"/>
                    <a:pt x="16744" y="7957"/>
                    <a:pt x="44272" y="1596"/>
                  </a:cubicBezTo>
                  <a:cubicBezTo>
                    <a:pt x="53724" y="153"/>
                    <a:pt x="63309" y="-230"/>
                    <a:pt x="72847" y="456"/>
                  </a:cubicBezTo>
                  <a:lnTo>
                    <a:pt x="1004677" y="456"/>
                  </a:lnTo>
                  <a:cubicBezTo>
                    <a:pt x="1011821" y="456"/>
                    <a:pt x="1018965" y="456"/>
                    <a:pt x="1026109" y="456"/>
                  </a:cubicBezTo>
                  <a:cubicBezTo>
                    <a:pt x="1054829" y="1366"/>
                    <a:pt x="1077767" y="24607"/>
                    <a:pt x="1078210" y="53248"/>
                  </a:cubicBezTo>
                  <a:cubicBezTo>
                    <a:pt x="1078330" y="81945"/>
                    <a:pt x="1055547" y="105540"/>
                    <a:pt x="1026775" y="106515"/>
                  </a:cubicBezTo>
                  <a:cubicBezTo>
                    <a:pt x="1007725" y="107939"/>
                    <a:pt x="988675" y="106515"/>
                    <a:pt x="969625" y="106515"/>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31B1FA4F-6360-A440-A48E-686E03CAF718}"/>
                </a:ext>
              </a:extLst>
            </p:cNvPr>
            <p:cNvSpPr/>
            <p:nvPr/>
          </p:nvSpPr>
          <p:spPr>
            <a:xfrm>
              <a:off x="3708249" y="4487369"/>
              <a:ext cx="1077429" cy="107557"/>
            </a:xfrm>
            <a:custGeom>
              <a:avLst/>
              <a:gdLst>
                <a:gd name="connsiteX0" fmla="*/ 538830 w 1077429"/>
                <a:gd name="connsiteY0" fmla="*/ 634 h 107557"/>
                <a:gd name="connsiteX1" fmla="*/ 1002983 w 1077429"/>
                <a:gd name="connsiteY1" fmla="*/ 634 h 107557"/>
                <a:gd name="connsiteX2" fmla="*/ 1034892 w 1077429"/>
                <a:gd name="connsiteY2" fmla="*/ 2058 h 107557"/>
                <a:gd name="connsiteX3" fmla="*/ 1077564 w 1077429"/>
                <a:gd name="connsiteY3" fmla="*/ 52096 h 107557"/>
                <a:gd name="connsiteX4" fmla="*/ 1034892 w 1077429"/>
                <a:gd name="connsiteY4" fmla="*/ 105743 h 107557"/>
                <a:gd name="connsiteX5" fmla="*/ 999364 w 1077429"/>
                <a:gd name="connsiteY5" fmla="*/ 107262 h 107557"/>
                <a:gd name="connsiteX6" fmla="*/ 78296 w 1077429"/>
                <a:gd name="connsiteY6" fmla="*/ 107262 h 107557"/>
                <a:gd name="connsiteX7" fmla="*/ 46292 w 1077429"/>
                <a:gd name="connsiteY7" fmla="*/ 106312 h 107557"/>
                <a:gd name="connsiteX8" fmla="*/ 191 w 1077429"/>
                <a:gd name="connsiteY8" fmla="*/ 52096 h 107557"/>
                <a:gd name="connsiteX9" fmla="*/ 46197 w 1077429"/>
                <a:gd name="connsiteY9" fmla="*/ 1393 h 107557"/>
                <a:gd name="connsiteX10" fmla="*/ 78296 w 1077429"/>
                <a:gd name="connsiteY10" fmla="*/ 444 h 10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9" h="107557">
                  <a:moveTo>
                    <a:pt x="538830" y="634"/>
                  </a:moveTo>
                  <a:lnTo>
                    <a:pt x="1002983" y="634"/>
                  </a:lnTo>
                  <a:cubicBezTo>
                    <a:pt x="1013639" y="-135"/>
                    <a:pt x="1024348" y="343"/>
                    <a:pt x="1034892" y="2058"/>
                  </a:cubicBezTo>
                  <a:cubicBezTo>
                    <a:pt x="1059579" y="5911"/>
                    <a:pt x="1077723" y="27188"/>
                    <a:pt x="1077564" y="52096"/>
                  </a:cubicBezTo>
                  <a:cubicBezTo>
                    <a:pt x="1078421" y="80581"/>
                    <a:pt x="1062324" y="99096"/>
                    <a:pt x="1034892" y="105743"/>
                  </a:cubicBezTo>
                  <a:cubicBezTo>
                    <a:pt x="1023150" y="107637"/>
                    <a:pt x="1011225" y="108147"/>
                    <a:pt x="999364" y="107262"/>
                  </a:cubicBezTo>
                  <a:lnTo>
                    <a:pt x="78296" y="107262"/>
                  </a:lnTo>
                  <a:cubicBezTo>
                    <a:pt x="67622" y="107948"/>
                    <a:pt x="56907" y="107630"/>
                    <a:pt x="46292" y="106312"/>
                  </a:cubicBezTo>
                  <a:cubicBezTo>
                    <a:pt x="16860" y="100616"/>
                    <a:pt x="-571" y="82385"/>
                    <a:pt x="191" y="52096"/>
                  </a:cubicBezTo>
                  <a:cubicBezTo>
                    <a:pt x="953" y="23612"/>
                    <a:pt x="18384" y="6426"/>
                    <a:pt x="46197" y="1393"/>
                  </a:cubicBezTo>
                  <a:cubicBezTo>
                    <a:pt x="56847" y="126"/>
                    <a:pt x="67589" y="-192"/>
                    <a:pt x="78296" y="444"/>
                  </a:cubicBez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5919FD7B-6EB9-DA4E-BF69-6CA821800F6E}"/>
                </a:ext>
              </a:extLst>
            </p:cNvPr>
            <p:cNvSpPr/>
            <p:nvPr/>
          </p:nvSpPr>
          <p:spPr>
            <a:xfrm>
              <a:off x="5000982" y="4487368"/>
              <a:ext cx="1077715" cy="107553"/>
            </a:xfrm>
            <a:custGeom>
              <a:avLst/>
              <a:gdLst>
                <a:gd name="connsiteX0" fmla="*/ 539021 w 1077715"/>
                <a:gd name="connsiteY0" fmla="*/ 635 h 107553"/>
                <a:gd name="connsiteX1" fmla="*/ 1003174 w 1077715"/>
                <a:gd name="connsiteY1" fmla="*/ 635 h 107553"/>
                <a:gd name="connsiteX2" fmla="*/ 1035178 w 1077715"/>
                <a:gd name="connsiteY2" fmla="*/ 2059 h 107553"/>
                <a:gd name="connsiteX3" fmla="*/ 1077850 w 1077715"/>
                <a:gd name="connsiteY3" fmla="*/ 52097 h 107553"/>
                <a:gd name="connsiteX4" fmla="*/ 1035273 w 1077715"/>
                <a:gd name="connsiteY4" fmla="*/ 105744 h 107553"/>
                <a:gd name="connsiteX5" fmla="*/ 999745 w 1077715"/>
                <a:gd name="connsiteY5" fmla="*/ 107263 h 107553"/>
                <a:gd name="connsiteX6" fmla="*/ 78391 w 1077715"/>
                <a:gd name="connsiteY6" fmla="*/ 107263 h 107553"/>
                <a:gd name="connsiteX7" fmla="*/ 46292 w 1077715"/>
                <a:gd name="connsiteY7" fmla="*/ 106313 h 107553"/>
                <a:gd name="connsiteX8" fmla="*/ 191 w 1077715"/>
                <a:gd name="connsiteY8" fmla="*/ 52097 h 107553"/>
                <a:gd name="connsiteX9" fmla="*/ 46197 w 1077715"/>
                <a:gd name="connsiteY9" fmla="*/ 1394 h 107553"/>
                <a:gd name="connsiteX10" fmla="*/ 78201 w 1077715"/>
                <a:gd name="connsiteY10" fmla="*/ 445 h 1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715" h="107553">
                  <a:moveTo>
                    <a:pt x="539021" y="635"/>
                  </a:moveTo>
                  <a:lnTo>
                    <a:pt x="1003174" y="635"/>
                  </a:lnTo>
                  <a:cubicBezTo>
                    <a:pt x="1013861" y="-135"/>
                    <a:pt x="1024602" y="343"/>
                    <a:pt x="1035178" y="2059"/>
                  </a:cubicBezTo>
                  <a:cubicBezTo>
                    <a:pt x="1059865" y="5912"/>
                    <a:pt x="1078009" y="27189"/>
                    <a:pt x="1077850" y="52097"/>
                  </a:cubicBezTo>
                  <a:cubicBezTo>
                    <a:pt x="1078707" y="80582"/>
                    <a:pt x="1062705" y="99002"/>
                    <a:pt x="1035273" y="105744"/>
                  </a:cubicBezTo>
                  <a:cubicBezTo>
                    <a:pt x="1023530" y="107631"/>
                    <a:pt x="1011607" y="108141"/>
                    <a:pt x="999745" y="107263"/>
                  </a:cubicBezTo>
                  <a:lnTo>
                    <a:pt x="78391" y="107263"/>
                  </a:lnTo>
                  <a:cubicBezTo>
                    <a:pt x="67686" y="107948"/>
                    <a:pt x="56939" y="107630"/>
                    <a:pt x="46292" y="106313"/>
                  </a:cubicBezTo>
                  <a:cubicBezTo>
                    <a:pt x="16860" y="100711"/>
                    <a:pt x="-571" y="82386"/>
                    <a:pt x="191" y="52097"/>
                  </a:cubicBezTo>
                  <a:cubicBezTo>
                    <a:pt x="953" y="23612"/>
                    <a:pt x="18289" y="6522"/>
                    <a:pt x="46197" y="1394"/>
                  </a:cubicBezTo>
                  <a:cubicBezTo>
                    <a:pt x="56815" y="125"/>
                    <a:pt x="67526" y="-192"/>
                    <a:pt x="78201" y="445"/>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393964B8-7BFA-7A4E-9FA4-D2E12E4E4335}"/>
                </a:ext>
              </a:extLst>
            </p:cNvPr>
            <p:cNvSpPr/>
            <p:nvPr/>
          </p:nvSpPr>
          <p:spPr>
            <a:xfrm>
              <a:off x="2956560" y="2888717"/>
              <a:ext cx="321895" cy="1826773"/>
            </a:xfrm>
            <a:custGeom>
              <a:avLst/>
              <a:gdLst>
                <a:gd name="connsiteX0" fmla="*/ 1120 w 321895"/>
                <a:gd name="connsiteY0" fmla="*/ 865801 h 1826773"/>
                <a:gd name="connsiteX1" fmla="*/ 1120 w 321895"/>
                <a:gd name="connsiteY1" fmla="*/ 72118 h 1826773"/>
                <a:gd name="connsiteX2" fmla="*/ 8359 w 321895"/>
                <a:gd name="connsiteY2" fmla="*/ 28061 h 1826773"/>
                <a:gd name="connsiteX3" fmla="*/ 59508 w 321895"/>
                <a:gd name="connsiteY3" fmla="*/ 431 h 1826773"/>
                <a:gd name="connsiteX4" fmla="*/ 105800 w 321895"/>
                <a:gd name="connsiteY4" fmla="*/ 41354 h 1826773"/>
                <a:gd name="connsiteX5" fmla="*/ 107895 w 321895"/>
                <a:gd name="connsiteY5" fmla="*/ 79334 h 1826773"/>
                <a:gd name="connsiteX6" fmla="*/ 107895 w 321895"/>
                <a:gd name="connsiteY6" fmla="*/ 1627486 h 1826773"/>
                <a:gd name="connsiteX7" fmla="*/ 107895 w 321895"/>
                <a:gd name="connsiteY7" fmla="*/ 1659579 h 1826773"/>
                <a:gd name="connsiteX8" fmla="*/ 159901 w 321895"/>
                <a:gd name="connsiteY8" fmla="*/ 1720062 h 1826773"/>
                <a:gd name="connsiteX9" fmla="*/ 214765 w 321895"/>
                <a:gd name="connsiteY9" fmla="*/ 1658914 h 1826773"/>
                <a:gd name="connsiteX10" fmla="*/ 214765 w 321895"/>
                <a:gd name="connsiteY10" fmla="*/ 1356405 h 1826773"/>
                <a:gd name="connsiteX11" fmla="*/ 214765 w 321895"/>
                <a:gd name="connsiteY11" fmla="*/ 1231831 h 1826773"/>
                <a:gd name="connsiteX12" fmla="*/ 267248 w 321895"/>
                <a:gd name="connsiteY12" fmla="*/ 1172203 h 1826773"/>
                <a:gd name="connsiteX13" fmla="*/ 321445 w 321895"/>
                <a:gd name="connsiteY13" fmla="*/ 1230122 h 1826773"/>
                <a:gd name="connsiteX14" fmla="*/ 320874 w 321895"/>
                <a:gd name="connsiteY14" fmla="*/ 1674961 h 1826773"/>
                <a:gd name="connsiteX15" fmla="*/ 158949 w 321895"/>
                <a:gd name="connsiteY15" fmla="*/ 1826880 h 1826773"/>
                <a:gd name="connsiteX16" fmla="*/ 548 w 321895"/>
                <a:gd name="connsiteY16" fmla="*/ 1662427 h 1826773"/>
                <a:gd name="connsiteX17" fmla="*/ 548 w 321895"/>
                <a:gd name="connsiteY17" fmla="*/ 1075259 h 182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895" h="1826773">
                  <a:moveTo>
                    <a:pt x="1120" y="865801"/>
                  </a:moveTo>
                  <a:cubicBezTo>
                    <a:pt x="1120" y="601271"/>
                    <a:pt x="1120" y="336710"/>
                    <a:pt x="1120" y="72118"/>
                  </a:cubicBezTo>
                  <a:cubicBezTo>
                    <a:pt x="1120" y="57116"/>
                    <a:pt x="-119" y="37271"/>
                    <a:pt x="8359" y="28061"/>
                  </a:cubicBezTo>
                  <a:cubicBezTo>
                    <a:pt x="21408" y="14104"/>
                    <a:pt x="44077" y="-2323"/>
                    <a:pt x="59508" y="431"/>
                  </a:cubicBezTo>
                  <a:cubicBezTo>
                    <a:pt x="77129" y="3469"/>
                    <a:pt x="93798" y="24548"/>
                    <a:pt x="105800" y="41354"/>
                  </a:cubicBezTo>
                  <a:cubicBezTo>
                    <a:pt x="112086" y="50184"/>
                    <a:pt x="107895" y="66706"/>
                    <a:pt x="107895" y="79334"/>
                  </a:cubicBezTo>
                  <a:cubicBezTo>
                    <a:pt x="107895" y="595416"/>
                    <a:pt x="107895" y="1111467"/>
                    <a:pt x="107895" y="1627486"/>
                  </a:cubicBezTo>
                  <a:cubicBezTo>
                    <a:pt x="107895" y="1638215"/>
                    <a:pt x="107895" y="1648850"/>
                    <a:pt x="107895" y="1659579"/>
                  </a:cubicBezTo>
                  <a:cubicBezTo>
                    <a:pt x="109514" y="1695850"/>
                    <a:pt x="130183" y="1719777"/>
                    <a:pt x="159901" y="1720062"/>
                  </a:cubicBezTo>
                  <a:cubicBezTo>
                    <a:pt x="192286" y="1720062"/>
                    <a:pt x="214575" y="1696514"/>
                    <a:pt x="214765" y="1658914"/>
                  </a:cubicBezTo>
                  <a:cubicBezTo>
                    <a:pt x="214765" y="1558078"/>
                    <a:pt x="214765" y="1457241"/>
                    <a:pt x="214765" y="1356405"/>
                  </a:cubicBezTo>
                  <a:cubicBezTo>
                    <a:pt x="214765" y="1314912"/>
                    <a:pt x="214194" y="1273324"/>
                    <a:pt x="214765" y="1231831"/>
                  </a:cubicBezTo>
                  <a:cubicBezTo>
                    <a:pt x="215432" y="1195940"/>
                    <a:pt x="236578" y="1172773"/>
                    <a:pt x="267248" y="1172203"/>
                  </a:cubicBezTo>
                  <a:cubicBezTo>
                    <a:pt x="297919" y="1171633"/>
                    <a:pt x="321350" y="1194896"/>
                    <a:pt x="321445" y="1230122"/>
                  </a:cubicBezTo>
                  <a:cubicBezTo>
                    <a:pt x="321445" y="1378433"/>
                    <a:pt x="323160" y="1526744"/>
                    <a:pt x="320874" y="1674961"/>
                  </a:cubicBezTo>
                  <a:cubicBezTo>
                    <a:pt x="319540" y="1760985"/>
                    <a:pt x="244674" y="1828209"/>
                    <a:pt x="158949" y="1826880"/>
                  </a:cubicBezTo>
                  <a:cubicBezTo>
                    <a:pt x="70039" y="1824196"/>
                    <a:pt x="-374" y="1751093"/>
                    <a:pt x="548" y="1662427"/>
                  </a:cubicBezTo>
                  <a:cubicBezTo>
                    <a:pt x="-309" y="1466736"/>
                    <a:pt x="548" y="1270950"/>
                    <a:pt x="548" y="1075259"/>
                  </a:cubicBezTo>
                  <a:close/>
                </a:path>
              </a:pathLst>
            </a:custGeom>
            <a:grpFill/>
            <a:ln w="9525" cap="flat">
              <a:noFill/>
              <a:prstDash val="solid"/>
              <a:miter/>
            </a:ln>
          </p:spPr>
          <p:txBody>
            <a:bodyPr rtlCol="0" anchor="ctr"/>
            <a:lstStyle/>
            <a:p>
              <a:endParaRPr lang="en-RO"/>
            </a:p>
          </p:txBody>
        </p:sp>
      </p:grpSp>
      <p:grpSp>
        <p:nvGrpSpPr>
          <p:cNvPr id="57" name="Graphic 55">
            <a:extLst>
              <a:ext uri="{FF2B5EF4-FFF2-40B4-BE49-F238E27FC236}">
                <a16:creationId xmlns:a16="http://schemas.microsoft.com/office/drawing/2014/main" id="{4FCBCB35-56E6-714E-A0B1-1AA432589C3B}"/>
              </a:ext>
            </a:extLst>
          </p:cNvPr>
          <p:cNvGrpSpPr>
            <a:grpSpLocks noChangeAspect="1"/>
          </p:cNvGrpSpPr>
          <p:nvPr/>
        </p:nvGrpSpPr>
        <p:grpSpPr>
          <a:xfrm>
            <a:off x="4283743" y="2213967"/>
            <a:ext cx="540000" cy="427427"/>
            <a:chOff x="2622550" y="1885950"/>
            <a:chExt cx="3898900" cy="3086100"/>
          </a:xfrm>
          <a:solidFill>
            <a:schemeClr val="bg1"/>
          </a:solidFill>
        </p:grpSpPr>
        <p:sp>
          <p:nvSpPr>
            <p:cNvPr id="58" name="Freeform 57">
              <a:extLst>
                <a:ext uri="{FF2B5EF4-FFF2-40B4-BE49-F238E27FC236}">
                  <a16:creationId xmlns:a16="http://schemas.microsoft.com/office/drawing/2014/main" id="{FDE54EE0-0952-9345-B073-E9976EE6EC40}"/>
                </a:ext>
              </a:extLst>
            </p:cNvPr>
            <p:cNvSpPr/>
            <p:nvPr/>
          </p:nvSpPr>
          <p:spPr>
            <a:xfrm>
              <a:off x="4668515" y="2882763"/>
              <a:ext cx="1848370" cy="1479965"/>
            </a:xfrm>
            <a:custGeom>
              <a:avLst/>
              <a:gdLst>
                <a:gd name="connsiteX0" fmla="*/ 1848550 w 1848370"/>
                <a:gd name="connsiteY0" fmla="*/ 74307 h 1479965"/>
                <a:gd name="connsiteX1" fmla="*/ 1813745 w 1848370"/>
                <a:gd name="connsiteY1" fmla="*/ 114026 h 1479965"/>
                <a:gd name="connsiteX2" fmla="*/ 1443445 w 1848370"/>
                <a:gd name="connsiteY2" fmla="*/ 469689 h 1479965"/>
                <a:gd name="connsiteX3" fmla="*/ 758760 w 1848370"/>
                <a:gd name="connsiteY3" fmla="*/ 939177 h 1479965"/>
                <a:gd name="connsiteX4" fmla="*/ 391503 w 1848370"/>
                <a:gd name="connsiteY4" fmla="*/ 1049762 h 1479965"/>
                <a:gd name="connsiteX5" fmla="*/ 227939 w 1848370"/>
                <a:gd name="connsiteY5" fmla="*/ 1110627 h 1479965"/>
                <a:gd name="connsiteX6" fmla="*/ 194085 w 1848370"/>
                <a:gd name="connsiteY6" fmla="*/ 1149774 h 1479965"/>
                <a:gd name="connsiteX7" fmla="*/ 121623 w 1848370"/>
                <a:gd name="connsiteY7" fmla="*/ 1405902 h 1479965"/>
                <a:gd name="connsiteX8" fmla="*/ 110306 w 1848370"/>
                <a:gd name="connsiteY8" fmla="*/ 1442192 h 1479965"/>
                <a:gd name="connsiteX9" fmla="*/ 39460 w 1848370"/>
                <a:gd name="connsiteY9" fmla="*/ 1476482 h 1479965"/>
                <a:gd name="connsiteX10" fmla="*/ 2564 w 1848370"/>
                <a:gd name="connsiteY10" fmla="*/ 1409807 h 1479965"/>
                <a:gd name="connsiteX11" fmla="*/ 252569 w 1848370"/>
                <a:gd name="connsiteY11" fmla="*/ 652855 h 1479965"/>
                <a:gd name="connsiteX12" fmla="*/ 681067 w 1848370"/>
                <a:gd name="connsiteY12" fmla="*/ 229850 h 1479965"/>
                <a:gd name="connsiteX13" fmla="*/ 1477964 w 1848370"/>
                <a:gd name="connsiteY13" fmla="*/ 13537 h 1479965"/>
                <a:gd name="connsiteX14" fmla="*/ 1762679 w 1848370"/>
                <a:gd name="connsiteY14" fmla="*/ 393 h 1479965"/>
                <a:gd name="connsiteX15" fmla="*/ 1848265 w 1848370"/>
                <a:gd name="connsiteY15" fmla="*/ 36207 h 1479965"/>
                <a:gd name="connsiteX16" fmla="*/ 1584946 w 1848370"/>
                <a:gd name="connsiteY16" fmla="*/ 154317 h 1479965"/>
                <a:gd name="connsiteX17" fmla="*/ 345572 w 1848370"/>
                <a:gd name="connsiteY17" fmla="*/ 937938 h 1479965"/>
                <a:gd name="connsiteX18" fmla="*/ 482318 w 1848370"/>
                <a:gd name="connsiteY18" fmla="*/ 904125 h 1479965"/>
                <a:gd name="connsiteX19" fmla="*/ 961598 w 1848370"/>
                <a:gd name="connsiteY19" fmla="*/ 709719 h 1479965"/>
                <a:gd name="connsiteX20" fmla="*/ 1584946 w 1848370"/>
                <a:gd name="connsiteY20" fmla="*/ 154317 h 1479965"/>
                <a:gd name="connsiteX21" fmla="*/ 314190 w 1848370"/>
                <a:gd name="connsiteY21" fmla="*/ 803636 h 1479965"/>
                <a:gd name="connsiteX22" fmla="*/ 1265142 w 1848370"/>
                <a:gd name="connsiteY22" fmla="*/ 161079 h 1479965"/>
                <a:gd name="connsiteX23" fmla="*/ 1252018 w 1848370"/>
                <a:gd name="connsiteY23" fmla="*/ 158127 h 1479965"/>
                <a:gd name="connsiteX24" fmla="*/ 650447 w 1848370"/>
                <a:gd name="connsiteY24" fmla="*/ 379488 h 1479965"/>
                <a:gd name="connsiteX25" fmla="*/ 314190 w 1848370"/>
                <a:gd name="connsiteY25" fmla="*/ 803636 h 147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48370" h="1479965">
                  <a:moveTo>
                    <a:pt x="1848550" y="74307"/>
                  </a:moveTo>
                  <a:cubicBezTo>
                    <a:pt x="1837044" y="87546"/>
                    <a:pt x="1826393" y="101834"/>
                    <a:pt x="1813745" y="114026"/>
                  </a:cubicBezTo>
                  <a:cubicBezTo>
                    <a:pt x="1690692" y="232612"/>
                    <a:pt x="1564786" y="348627"/>
                    <a:pt x="1443445" y="469689"/>
                  </a:cubicBezTo>
                  <a:cubicBezTo>
                    <a:pt x="1243745" y="668476"/>
                    <a:pt x="1021032" y="834878"/>
                    <a:pt x="758760" y="939177"/>
                  </a:cubicBezTo>
                  <a:cubicBezTo>
                    <a:pt x="640176" y="986802"/>
                    <a:pt x="513605" y="1012138"/>
                    <a:pt x="391503" y="1049762"/>
                  </a:cubicBezTo>
                  <a:cubicBezTo>
                    <a:pt x="335959" y="1067180"/>
                    <a:pt x="281363" y="1087496"/>
                    <a:pt x="227939" y="1110627"/>
                  </a:cubicBezTo>
                  <a:cubicBezTo>
                    <a:pt x="212024" y="1118799"/>
                    <a:pt x="199890" y="1132830"/>
                    <a:pt x="194085" y="1149774"/>
                  </a:cubicBezTo>
                  <a:cubicBezTo>
                    <a:pt x="168219" y="1234452"/>
                    <a:pt x="145396" y="1320177"/>
                    <a:pt x="121623" y="1405902"/>
                  </a:cubicBezTo>
                  <a:cubicBezTo>
                    <a:pt x="118629" y="1418228"/>
                    <a:pt x="114849" y="1430350"/>
                    <a:pt x="110306" y="1442192"/>
                  </a:cubicBezTo>
                  <a:cubicBezTo>
                    <a:pt x="97373" y="1472767"/>
                    <a:pt x="68084" y="1487436"/>
                    <a:pt x="39460" y="1476482"/>
                  </a:cubicBezTo>
                  <a:cubicBezTo>
                    <a:pt x="9410" y="1464957"/>
                    <a:pt x="-6090" y="1440668"/>
                    <a:pt x="2564" y="1409807"/>
                  </a:cubicBezTo>
                  <a:cubicBezTo>
                    <a:pt x="74455" y="1153775"/>
                    <a:pt x="135697" y="893742"/>
                    <a:pt x="252569" y="652855"/>
                  </a:cubicBezTo>
                  <a:cubicBezTo>
                    <a:pt x="345381" y="462355"/>
                    <a:pt x="496297" y="327576"/>
                    <a:pt x="681067" y="229850"/>
                  </a:cubicBezTo>
                  <a:cubicBezTo>
                    <a:pt x="929931" y="97738"/>
                    <a:pt x="1198860" y="35064"/>
                    <a:pt x="1477964" y="13537"/>
                  </a:cubicBezTo>
                  <a:cubicBezTo>
                    <a:pt x="1573060" y="6203"/>
                    <a:pt x="1668155" y="5441"/>
                    <a:pt x="1762679" y="393"/>
                  </a:cubicBezTo>
                  <a:cubicBezTo>
                    <a:pt x="1797864" y="-1417"/>
                    <a:pt x="1827629" y="5631"/>
                    <a:pt x="1848265" y="36207"/>
                  </a:cubicBezTo>
                  <a:close/>
                  <a:moveTo>
                    <a:pt x="1584946" y="154317"/>
                  </a:moveTo>
                  <a:cubicBezTo>
                    <a:pt x="1120692" y="333196"/>
                    <a:pt x="717299" y="610088"/>
                    <a:pt x="345572" y="937938"/>
                  </a:cubicBezTo>
                  <a:cubicBezTo>
                    <a:pt x="393119" y="929271"/>
                    <a:pt x="437338" y="916031"/>
                    <a:pt x="482318" y="904125"/>
                  </a:cubicBezTo>
                  <a:cubicBezTo>
                    <a:pt x="650352" y="859643"/>
                    <a:pt x="811252" y="801921"/>
                    <a:pt x="961598" y="709719"/>
                  </a:cubicBezTo>
                  <a:cubicBezTo>
                    <a:pt x="1202759" y="561891"/>
                    <a:pt x="1391903" y="358152"/>
                    <a:pt x="1584946" y="154317"/>
                  </a:cubicBezTo>
                  <a:close/>
                  <a:moveTo>
                    <a:pt x="314190" y="803636"/>
                  </a:moveTo>
                  <a:cubicBezTo>
                    <a:pt x="606943" y="555505"/>
                    <a:pt x="925807" y="340049"/>
                    <a:pt x="1265142" y="161079"/>
                  </a:cubicBezTo>
                  <a:cubicBezTo>
                    <a:pt x="1261272" y="158527"/>
                    <a:pt x="1256606" y="157477"/>
                    <a:pt x="1252018" y="158127"/>
                  </a:cubicBezTo>
                  <a:cubicBezTo>
                    <a:pt x="1038815" y="197370"/>
                    <a:pt x="834836" y="261282"/>
                    <a:pt x="650447" y="379488"/>
                  </a:cubicBezTo>
                  <a:cubicBezTo>
                    <a:pt x="490782" y="481977"/>
                    <a:pt x="377429" y="622089"/>
                    <a:pt x="314190" y="803636"/>
                  </a:cubicBezTo>
                  <a:close/>
                </a:path>
              </a:pathLst>
            </a:custGeom>
            <a:grpFill/>
            <a:ln w="9502"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3C081642-D717-3849-9738-BC8A4852E924}"/>
                </a:ext>
              </a:extLst>
            </p:cNvPr>
            <p:cNvSpPr/>
            <p:nvPr/>
          </p:nvSpPr>
          <p:spPr>
            <a:xfrm>
              <a:off x="2621927" y="1886228"/>
              <a:ext cx="3767542" cy="3086773"/>
            </a:xfrm>
            <a:custGeom>
              <a:avLst/>
              <a:gdLst>
                <a:gd name="connsiteX0" fmla="*/ 3112791 w 3767542"/>
                <a:gd name="connsiteY0" fmla="*/ 117294 h 3086773"/>
                <a:gd name="connsiteX1" fmla="*/ 3071709 w 3767542"/>
                <a:gd name="connsiteY1" fmla="*/ 115103 h 3086773"/>
                <a:gd name="connsiteX2" fmla="*/ 1055693 w 3767542"/>
                <a:gd name="connsiteY2" fmla="*/ 114151 h 3086773"/>
                <a:gd name="connsiteX3" fmla="*/ 774592 w 3767542"/>
                <a:gd name="connsiteY3" fmla="*/ 316462 h 3086773"/>
                <a:gd name="connsiteX4" fmla="*/ 766223 w 3767542"/>
                <a:gd name="connsiteY4" fmla="*/ 403234 h 3086773"/>
                <a:gd name="connsiteX5" fmla="*/ 766223 w 3767542"/>
                <a:gd name="connsiteY5" fmla="*/ 2590174 h 3086773"/>
                <a:gd name="connsiteX6" fmla="*/ 766223 w 3767542"/>
                <a:gd name="connsiteY6" fmla="*/ 2631037 h 3086773"/>
                <a:gd name="connsiteX7" fmla="*/ 2367910 w 3767542"/>
                <a:gd name="connsiteY7" fmla="*/ 2631037 h 3086773"/>
                <a:gd name="connsiteX8" fmla="*/ 2478886 w 3767542"/>
                <a:gd name="connsiteY8" fmla="*/ 2729144 h 3086773"/>
                <a:gd name="connsiteX9" fmla="*/ 2654812 w 3767542"/>
                <a:gd name="connsiteY9" fmla="*/ 2956601 h 3086773"/>
                <a:gd name="connsiteX10" fmla="*/ 3011039 w 3767542"/>
                <a:gd name="connsiteY10" fmla="*/ 2689901 h 3086773"/>
                <a:gd name="connsiteX11" fmla="*/ 3011039 w 3767542"/>
                <a:gd name="connsiteY11" fmla="*/ 2053631 h 3086773"/>
                <a:gd name="connsiteX12" fmla="*/ 3011039 w 3767542"/>
                <a:gd name="connsiteY12" fmla="*/ 2019341 h 3086773"/>
                <a:gd name="connsiteX13" fmla="*/ 3064767 w 3767542"/>
                <a:gd name="connsiteY13" fmla="*/ 1957143 h 3086773"/>
                <a:gd name="connsiteX14" fmla="*/ 3123578 w 3767542"/>
                <a:gd name="connsiteY14" fmla="*/ 2010894 h 3086773"/>
                <a:gd name="connsiteX15" fmla="*/ 3123631 w 3767542"/>
                <a:gd name="connsiteY15" fmla="*/ 2014293 h 3086773"/>
                <a:gd name="connsiteX16" fmla="*/ 3116785 w 3767542"/>
                <a:gd name="connsiteY16" fmla="*/ 2760577 h 3086773"/>
                <a:gd name="connsiteX17" fmla="*/ 2775869 w 3767542"/>
                <a:gd name="connsiteY17" fmla="*/ 3083855 h 3086773"/>
                <a:gd name="connsiteX18" fmla="*/ 2715008 w 3767542"/>
                <a:gd name="connsiteY18" fmla="*/ 3086236 h 3086773"/>
                <a:gd name="connsiteX19" fmla="*/ 406193 w 3767542"/>
                <a:gd name="connsiteY19" fmla="*/ 3086903 h 3086773"/>
                <a:gd name="connsiteX20" fmla="*/ 74882 w 3767542"/>
                <a:gd name="connsiteY20" fmla="*/ 2927455 h 3086773"/>
                <a:gd name="connsiteX21" fmla="*/ 232 w 3767542"/>
                <a:gd name="connsiteY21" fmla="*/ 2691711 h 3086773"/>
                <a:gd name="connsiteX22" fmla="*/ 66799 w 3767542"/>
                <a:gd name="connsiteY22" fmla="*/ 2630941 h 3086773"/>
                <a:gd name="connsiteX23" fmla="*/ 352084 w 3767542"/>
                <a:gd name="connsiteY23" fmla="*/ 2630941 h 3086773"/>
                <a:gd name="connsiteX24" fmla="*/ 650778 w 3767542"/>
                <a:gd name="connsiteY24" fmla="*/ 2630941 h 3086773"/>
                <a:gd name="connsiteX25" fmla="*/ 650778 w 3767542"/>
                <a:gd name="connsiteY25" fmla="*/ 2579983 h 3086773"/>
                <a:gd name="connsiteX26" fmla="*/ 650778 w 3767542"/>
                <a:gd name="connsiteY26" fmla="*/ 404568 h 3086773"/>
                <a:gd name="connsiteX27" fmla="*/ 804737 w 3767542"/>
                <a:gd name="connsiteY27" fmla="*/ 77003 h 3086773"/>
                <a:gd name="connsiteX28" fmla="*/ 1057785 w 3767542"/>
                <a:gd name="connsiteY28" fmla="*/ 136 h 3086773"/>
                <a:gd name="connsiteX29" fmla="*/ 2545073 w 3767542"/>
                <a:gd name="connsiteY29" fmla="*/ 136 h 3086773"/>
                <a:gd name="connsiteX30" fmla="*/ 3366694 w 3767542"/>
                <a:gd name="connsiteY30" fmla="*/ 136 h 3086773"/>
                <a:gd name="connsiteX31" fmla="*/ 3691634 w 3767542"/>
                <a:gd name="connsiteY31" fmla="*/ 156822 h 3086773"/>
                <a:gd name="connsiteX32" fmla="*/ 3767711 w 3767542"/>
                <a:gd name="connsiteY32" fmla="*/ 395805 h 3086773"/>
                <a:gd name="connsiteX33" fmla="*/ 3712365 w 3767542"/>
                <a:gd name="connsiteY33" fmla="*/ 455431 h 3086773"/>
                <a:gd name="connsiteX34" fmla="*/ 3674327 w 3767542"/>
                <a:gd name="connsiteY34" fmla="*/ 456193 h 3086773"/>
                <a:gd name="connsiteX35" fmla="*/ 3127530 w 3767542"/>
                <a:gd name="connsiteY35" fmla="*/ 456193 h 3086773"/>
                <a:gd name="connsiteX36" fmla="*/ 3125628 w 3767542"/>
                <a:gd name="connsiteY36" fmla="*/ 499723 h 3086773"/>
                <a:gd name="connsiteX37" fmla="*/ 3125628 w 3767542"/>
                <a:gd name="connsiteY37" fmla="*/ 861673 h 3086773"/>
                <a:gd name="connsiteX38" fmla="*/ 3118021 w 3767542"/>
                <a:gd name="connsiteY38" fmla="*/ 909298 h 3086773"/>
                <a:gd name="connsiteX39" fmla="*/ 3064767 w 3767542"/>
                <a:gd name="connsiteY39" fmla="*/ 940635 h 3086773"/>
                <a:gd name="connsiteX40" fmla="*/ 3014557 w 3767542"/>
                <a:gd name="connsiteY40" fmla="*/ 902916 h 3086773"/>
                <a:gd name="connsiteX41" fmla="*/ 3012370 w 3767542"/>
                <a:gd name="connsiteY41" fmla="*/ 888247 h 3086773"/>
                <a:gd name="connsiteX42" fmla="*/ 3014652 w 3767542"/>
                <a:gd name="connsiteY42" fmla="*/ 335797 h 3086773"/>
                <a:gd name="connsiteX43" fmla="*/ 3088161 w 3767542"/>
                <a:gd name="connsiteY43" fmla="*/ 150917 h 3086773"/>
                <a:gd name="connsiteX44" fmla="*/ 3112791 w 3767542"/>
                <a:gd name="connsiteY44" fmla="*/ 117294 h 3086773"/>
                <a:gd name="connsiteX45" fmla="*/ 2350984 w 3767542"/>
                <a:gd name="connsiteY45" fmla="*/ 2747813 h 3086773"/>
                <a:gd name="connsiteX46" fmla="*/ 123665 w 3767542"/>
                <a:gd name="connsiteY46" fmla="*/ 2747813 h 3086773"/>
                <a:gd name="connsiteX47" fmla="*/ 394782 w 3767542"/>
                <a:gd name="connsiteY47" fmla="*/ 2971174 h 3086773"/>
                <a:gd name="connsiteX48" fmla="*/ 2432670 w 3767542"/>
                <a:gd name="connsiteY48" fmla="*/ 2971174 h 3086773"/>
                <a:gd name="connsiteX49" fmla="*/ 2451689 w 3767542"/>
                <a:gd name="connsiteY49" fmla="*/ 2968603 h 3086773"/>
                <a:gd name="connsiteX50" fmla="*/ 2350984 w 3767542"/>
                <a:gd name="connsiteY50" fmla="*/ 2747813 h 3086773"/>
                <a:gd name="connsiteX51" fmla="*/ 3643707 w 3767542"/>
                <a:gd name="connsiteY51" fmla="*/ 338941 h 3086773"/>
                <a:gd name="connsiteX52" fmla="*/ 3383051 w 3767542"/>
                <a:gd name="connsiteY52" fmla="*/ 115293 h 3086773"/>
                <a:gd name="connsiteX53" fmla="*/ 3132856 w 3767542"/>
                <a:gd name="connsiteY53" fmla="*/ 338941 h 30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67542" h="3086773">
                  <a:moveTo>
                    <a:pt x="3112791" y="117294"/>
                  </a:moveTo>
                  <a:cubicBezTo>
                    <a:pt x="3095768" y="116341"/>
                    <a:pt x="3083691" y="115103"/>
                    <a:pt x="3071709" y="115103"/>
                  </a:cubicBezTo>
                  <a:cubicBezTo>
                    <a:pt x="2399672" y="115103"/>
                    <a:pt x="1727635" y="116246"/>
                    <a:pt x="1055693" y="114151"/>
                  </a:cubicBezTo>
                  <a:cubicBezTo>
                    <a:pt x="891083" y="113674"/>
                    <a:pt x="796844" y="215401"/>
                    <a:pt x="774592" y="316462"/>
                  </a:cubicBezTo>
                  <a:cubicBezTo>
                    <a:pt x="768712" y="345003"/>
                    <a:pt x="765906" y="374093"/>
                    <a:pt x="766223" y="403234"/>
                  </a:cubicBezTo>
                  <a:cubicBezTo>
                    <a:pt x="765779" y="1132214"/>
                    <a:pt x="765779" y="1861194"/>
                    <a:pt x="766223" y="2590174"/>
                  </a:cubicBezTo>
                  <a:lnTo>
                    <a:pt x="766223" y="2631037"/>
                  </a:lnTo>
                  <a:lnTo>
                    <a:pt x="2367910" y="2631037"/>
                  </a:lnTo>
                  <a:cubicBezTo>
                    <a:pt x="2462245" y="2631037"/>
                    <a:pt x="2466239" y="2636085"/>
                    <a:pt x="2478886" y="2729144"/>
                  </a:cubicBezTo>
                  <a:cubicBezTo>
                    <a:pt x="2493721" y="2838110"/>
                    <a:pt x="2548401" y="2919644"/>
                    <a:pt x="2654812" y="2956601"/>
                  </a:cubicBezTo>
                  <a:cubicBezTo>
                    <a:pt x="2836159" y="3019561"/>
                    <a:pt x="3009802" y="2889355"/>
                    <a:pt x="3011039" y="2689901"/>
                  </a:cubicBezTo>
                  <a:cubicBezTo>
                    <a:pt x="3012275" y="2477779"/>
                    <a:pt x="3011039" y="2265658"/>
                    <a:pt x="3011039" y="2053631"/>
                  </a:cubicBezTo>
                  <a:cubicBezTo>
                    <a:pt x="3011039" y="2042201"/>
                    <a:pt x="3011039" y="2030676"/>
                    <a:pt x="3011039" y="2019341"/>
                  </a:cubicBezTo>
                  <a:cubicBezTo>
                    <a:pt x="3012941" y="1982003"/>
                    <a:pt x="3033291" y="1958762"/>
                    <a:pt x="3064767" y="1957143"/>
                  </a:cubicBezTo>
                  <a:cubicBezTo>
                    <a:pt x="3095827" y="1955719"/>
                    <a:pt x="3122157" y="1979784"/>
                    <a:pt x="3123578" y="2010894"/>
                  </a:cubicBezTo>
                  <a:cubicBezTo>
                    <a:pt x="3123630" y="2012026"/>
                    <a:pt x="3123648" y="2013160"/>
                    <a:pt x="3123631" y="2014293"/>
                  </a:cubicBezTo>
                  <a:cubicBezTo>
                    <a:pt x="3123631" y="2263086"/>
                    <a:pt x="3129242" y="2512355"/>
                    <a:pt x="3116785" y="2760577"/>
                  </a:cubicBezTo>
                  <a:cubicBezTo>
                    <a:pt x="3108131" y="2932693"/>
                    <a:pt x="2947991" y="3071854"/>
                    <a:pt x="2775869" y="3083855"/>
                  </a:cubicBezTo>
                  <a:cubicBezTo>
                    <a:pt x="2755613" y="3085284"/>
                    <a:pt x="2735263" y="3086236"/>
                    <a:pt x="2715008" y="3086236"/>
                  </a:cubicBezTo>
                  <a:cubicBezTo>
                    <a:pt x="1945371" y="3086236"/>
                    <a:pt x="1175766" y="3086459"/>
                    <a:pt x="406193" y="3086903"/>
                  </a:cubicBezTo>
                  <a:cubicBezTo>
                    <a:pt x="268590" y="3086903"/>
                    <a:pt x="156378" y="3040707"/>
                    <a:pt x="74882" y="2927455"/>
                  </a:cubicBezTo>
                  <a:cubicBezTo>
                    <a:pt x="24386" y="2857160"/>
                    <a:pt x="3275" y="2776960"/>
                    <a:pt x="232" y="2691711"/>
                  </a:cubicBezTo>
                  <a:cubicBezTo>
                    <a:pt x="-1099" y="2652944"/>
                    <a:pt x="23150" y="2631322"/>
                    <a:pt x="66799" y="2630941"/>
                  </a:cubicBezTo>
                  <a:cubicBezTo>
                    <a:pt x="161894" y="2630084"/>
                    <a:pt x="256989" y="2630941"/>
                    <a:pt x="352084" y="2630941"/>
                  </a:cubicBezTo>
                  <a:lnTo>
                    <a:pt x="650778" y="2630941"/>
                  </a:lnTo>
                  <a:lnTo>
                    <a:pt x="650778" y="2579983"/>
                  </a:lnTo>
                  <a:cubicBezTo>
                    <a:pt x="650778" y="1854813"/>
                    <a:pt x="650778" y="1129674"/>
                    <a:pt x="650778" y="404568"/>
                  </a:cubicBezTo>
                  <a:cubicBezTo>
                    <a:pt x="650778" y="270075"/>
                    <a:pt x="697089" y="159299"/>
                    <a:pt x="804737" y="77003"/>
                  </a:cubicBezTo>
                  <a:cubicBezTo>
                    <a:pt x="879196" y="19853"/>
                    <a:pt x="965067" y="41"/>
                    <a:pt x="1057785" y="136"/>
                  </a:cubicBezTo>
                  <a:cubicBezTo>
                    <a:pt x="1553484" y="835"/>
                    <a:pt x="2049247" y="835"/>
                    <a:pt x="2545073" y="136"/>
                  </a:cubicBezTo>
                  <a:cubicBezTo>
                    <a:pt x="2818947" y="136"/>
                    <a:pt x="3092821" y="994"/>
                    <a:pt x="3366694" y="136"/>
                  </a:cubicBezTo>
                  <a:cubicBezTo>
                    <a:pt x="3501349" y="-530"/>
                    <a:pt x="3611374" y="46714"/>
                    <a:pt x="3691634" y="156822"/>
                  </a:cubicBezTo>
                  <a:cubicBezTo>
                    <a:pt x="3743366" y="227784"/>
                    <a:pt x="3766189" y="309223"/>
                    <a:pt x="3767711" y="395805"/>
                  </a:cubicBezTo>
                  <a:cubicBezTo>
                    <a:pt x="3768281" y="431428"/>
                    <a:pt x="3748216" y="452002"/>
                    <a:pt x="3712365" y="455431"/>
                  </a:cubicBezTo>
                  <a:cubicBezTo>
                    <a:pt x="3699718" y="456574"/>
                    <a:pt x="3686975" y="456193"/>
                    <a:pt x="3674327" y="456193"/>
                  </a:cubicBezTo>
                  <a:lnTo>
                    <a:pt x="3127530" y="456193"/>
                  </a:lnTo>
                  <a:cubicBezTo>
                    <a:pt x="3126770" y="472767"/>
                    <a:pt x="3125628" y="486197"/>
                    <a:pt x="3125628" y="499723"/>
                  </a:cubicBezTo>
                  <a:cubicBezTo>
                    <a:pt x="3125628" y="620309"/>
                    <a:pt x="3125628" y="740991"/>
                    <a:pt x="3125628" y="861673"/>
                  </a:cubicBezTo>
                  <a:cubicBezTo>
                    <a:pt x="3125628" y="877960"/>
                    <a:pt x="3127055" y="898915"/>
                    <a:pt x="3118021" y="909298"/>
                  </a:cubicBezTo>
                  <a:cubicBezTo>
                    <a:pt x="3104803" y="924633"/>
                    <a:pt x="3082170" y="941778"/>
                    <a:pt x="3064767" y="940635"/>
                  </a:cubicBezTo>
                  <a:cubicBezTo>
                    <a:pt x="3047365" y="939492"/>
                    <a:pt x="3030343" y="916537"/>
                    <a:pt x="3014557" y="902916"/>
                  </a:cubicBezTo>
                  <a:cubicBezTo>
                    <a:pt x="3011704" y="900439"/>
                    <a:pt x="3012370" y="893391"/>
                    <a:pt x="3012370" y="888247"/>
                  </a:cubicBezTo>
                  <a:cubicBezTo>
                    <a:pt x="3012370" y="704129"/>
                    <a:pt x="3010849" y="519916"/>
                    <a:pt x="3014652" y="335797"/>
                  </a:cubicBezTo>
                  <a:cubicBezTo>
                    <a:pt x="3016079" y="267408"/>
                    <a:pt x="3046699" y="205781"/>
                    <a:pt x="3088161" y="150917"/>
                  </a:cubicBezTo>
                  <a:cubicBezTo>
                    <a:pt x="3095198" y="141297"/>
                    <a:pt x="3102330" y="131391"/>
                    <a:pt x="3112791" y="117294"/>
                  </a:cubicBezTo>
                  <a:close/>
                  <a:moveTo>
                    <a:pt x="2350984" y="2747813"/>
                  </a:moveTo>
                  <a:lnTo>
                    <a:pt x="123665" y="2747813"/>
                  </a:lnTo>
                  <a:cubicBezTo>
                    <a:pt x="145728" y="2884402"/>
                    <a:pt x="249476" y="2971079"/>
                    <a:pt x="394782" y="2971174"/>
                  </a:cubicBezTo>
                  <a:cubicBezTo>
                    <a:pt x="1074141" y="2971936"/>
                    <a:pt x="1753437" y="2971936"/>
                    <a:pt x="2432670" y="2971174"/>
                  </a:cubicBezTo>
                  <a:cubicBezTo>
                    <a:pt x="2439085" y="2971015"/>
                    <a:pt x="2445462" y="2970153"/>
                    <a:pt x="2451689" y="2968603"/>
                  </a:cubicBezTo>
                  <a:cubicBezTo>
                    <a:pt x="2418596" y="2896784"/>
                    <a:pt x="2386929" y="2826204"/>
                    <a:pt x="2350984" y="2747813"/>
                  </a:cubicBezTo>
                  <a:close/>
                  <a:moveTo>
                    <a:pt x="3643707" y="338941"/>
                  </a:moveTo>
                  <a:cubicBezTo>
                    <a:pt x="3636004" y="215116"/>
                    <a:pt x="3516660" y="113960"/>
                    <a:pt x="3383051" y="115293"/>
                  </a:cubicBezTo>
                  <a:cubicBezTo>
                    <a:pt x="3256099" y="116722"/>
                    <a:pt x="3135804" y="223783"/>
                    <a:pt x="3132856" y="338941"/>
                  </a:cubicBezTo>
                  <a:close/>
                </a:path>
              </a:pathLst>
            </a:custGeom>
            <a:grpFill/>
            <a:ln w="9502"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B3ED51B4-0C15-A543-9133-E2A7AB94E6D6}"/>
                </a:ext>
              </a:extLst>
            </p:cNvPr>
            <p:cNvSpPr/>
            <p:nvPr/>
          </p:nvSpPr>
          <p:spPr>
            <a:xfrm>
              <a:off x="3631281" y="3055608"/>
              <a:ext cx="1355731" cy="114930"/>
            </a:xfrm>
            <a:custGeom>
              <a:avLst/>
              <a:gdLst>
                <a:gd name="connsiteX0" fmla="*/ 679672 w 1355731"/>
                <a:gd name="connsiteY0" fmla="*/ 427 h 114930"/>
                <a:gd name="connsiteX1" fmla="*/ 1269262 w 1355731"/>
                <a:gd name="connsiteY1" fmla="*/ 427 h 114930"/>
                <a:gd name="connsiteX2" fmla="*/ 1311009 w 1355731"/>
                <a:gd name="connsiteY2" fmla="*/ 2617 h 114930"/>
                <a:gd name="connsiteX3" fmla="*/ 1355799 w 1355731"/>
                <a:gd name="connsiteY3" fmla="*/ 56529 h 114930"/>
                <a:gd name="connsiteX4" fmla="*/ 1312721 w 1355731"/>
                <a:gd name="connsiteY4" fmla="*/ 111869 h 114930"/>
                <a:gd name="connsiteX5" fmla="*/ 1271259 w 1355731"/>
                <a:gd name="connsiteY5" fmla="*/ 114727 h 114930"/>
                <a:gd name="connsiteX6" fmla="*/ 84282 w 1355731"/>
                <a:gd name="connsiteY6" fmla="*/ 114727 h 114930"/>
                <a:gd name="connsiteX7" fmla="*/ 42725 w 1355731"/>
                <a:gd name="connsiteY7" fmla="*/ 112060 h 114930"/>
                <a:gd name="connsiteX8" fmla="*/ 313 w 1355731"/>
                <a:gd name="connsiteY8" fmla="*/ 56719 h 114930"/>
                <a:gd name="connsiteX9" fmla="*/ 44722 w 1355731"/>
                <a:gd name="connsiteY9" fmla="*/ 2617 h 114930"/>
                <a:gd name="connsiteX10" fmla="*/ 86374 w 1355731"/>
                <a:gd name="connsiteY10" fmla="*/ 522 h 114930"/>
                <a:gd name="connsiteX11" fmla="*/ 679672 w 1355731"/>
                <a:gd name="connsiteY11" fmla="*/ 427 h 1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5731" h="114930">
                  <a:moveTo>
                    <a:pt x="679672" y="427"/>
                  </a:moveTo>
                  <a:cubicBezTo>
                    <a:pt x="876202" y="427"/>
                    <a:pt x="1072732" y="427"/>
                    <a:pt x="1269262" y="427"/>
                  </a:cubicBezTo>
                  <a:cubicBezTo>
                    <a:pt x="1283216" y="-346"/>
                    <a:pt x="1297212" y="388"/>
                    <a:pt x="1311009" y="2617"/>
                  </a:cubicBezTo>
                  <a:cubicBezTo>
                    <a:pt x="1337338" y="6770"/>
                    <a:pt x="1356505" y="29842"/>
                    <a:pt x="1355799" y="56529"/>
                  </a:cubicBezTo>
                  <a:cubicBezTo>
                    <a:pt x="1357539" y="83252"/>
                    <a:pt x="1339019" y="107044"/>
                    <a:pt x="1312721" y="111869"/>
                  </a:cubicBezTo>
                  <a:cubicBezTo>
                    <a:pt x="1299073" y="114547"/>
                    <a:pt x="1285144" y="115507"/>
                    <a:pt x="1271259" y="114727"/>
                  </a:cubicBezTo>
                  <a:lnTo>
                    <a:pt x="84282" y="114727"/>
                  </a:lnTo>
                  <a:cubicBezTo>
                    <a:pt x="70373" y="115618"/>
                    <a:pt x="56407" y="114722"/>
                    <a:pt x="42725" y="112060"/>
                  </a:cubicBezTo>
                  <a:cubicBezTo>
                    <a:pt x="16645" y="107017"/>
                    <a:pt x="-1564" y="83257"/>
                    <a:pt x="313" y="56719"/>
                  </a:cubicBezTo>
                  <a:cubicBezTo>
                    <a:pt x="-646" y="30041"/>
                    <a:pt x="18404" y="6833"/>
                    <a:pt x="44722" y="2617"/>
                  </a:cubicBezTo>
                  <a:cubicBezTo>
                    <a:pt x="58482" y="337"/>
                    <a:pt x="72455" y="-366"/>
                    <a:pt x="86374" y="522"/>
                  </a:cubicBezTo>
                  <a:cubicBezTo>
                    <a:pt x="284108" y="331"/>
                    <a:pt x="481874" y="300"/>
                    <a:pt x="679672" y="427"/>
                  </a:cubicBezTo>
                  <a:close/>
                </a:path>
              </a:pathLst>
            </a:custGeom>
            <a:grpFill/>
            <a:ln w="9502"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EEFA95DC-EDBB-5E43-98EA-BF492B0FCC4E}"/>
                </a:ext>
              </a:extLst>
            </p:cNvPr>
            <p:cNvSpPr/>
            <p:nvPr/>
          </p:nvSpPr>
          <p:spPr>
            <a:xfrm>
              <a:off x="4089133" y="2470520"/>
              <a:ext cx="1326929" cy="115117"/>
            </a:xfrm>
            <a:custGeom>
              <a:avLst/>
              <a:gdLst>
                <a:gd name="connsiteX0" fmla="*/ 665249 w 1326929"/>
                <a:gd name="connsiteY0" fmla="*/ 114884 h 115117"/>
                <a:gd name="connsiteX1" fmla="*/ 91160 w 1326929"/>
                <a:gd name="connsiteY1" fmla="*/ 114884 h 115117"/>
                <a:gd name="connsiteX2" fmla="*/ 49413 w 1326929"/>
                <a:gd name="connsiteY2" fmla="*/ 113170 h 115117"/>
                <a:gd name="connsiteX3" fmla="*/ 914 w 1326929"/>
                <a:gd name="connsiteY3" fmla="*/ 63259 h 115117"/>
                <a:gd name="connsiteX4" fmla="*/ 42585 w 1326929"/>
                <a:gd name="connsiteY4" fmla="*/ 4344 h 115117"/>
                <a:gd name="connsiteX5" fmla="*/ 42851 w 1326929"/>
                <a:gd name="connsiteY5" fmla="*/ 4299 h 115117"/>
                <a:gd name="connsiteX6" fmla="*/ 84218 w 1326929"/>
                <a:gd name="connsiteY6" fmla="*/ 203 h 115117"/>
                <a:gd name="connsiteX7" fmla="*/ 1243808 w 1326929"/>
                <a:gd name="connsiteY7" fmla="*/ 203 h 115117"/>
                <a:gd name="connsiteX8" fmla="*/ 1288788 w 1326929"/>
                <a:gd name="connsiteY8" fmla="*/ 5442 h 115117"/>
                <a:gd name="connsiteX9" fmla="*/ 1326826 w 1326929"/>
                <a:gd name="connsiteY9" fmla="*/ 63830 h 115117"/>
                <a:gd name="connsiteX10" fmla="*/ 1281085 w 1326929"/>
                <a:gd name="connsiteY10" fmla="*/ 113170 h 115117"/>
                <a:gd name="connsiteX11" fmla="*/ 1239433 w 1326929"/>
                <a:gd name="connsiteY11" fmla="*/ 115075 h 1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6929" h="115117">
                  <a:moveTo>
                    <a:pt x="665249" y="114884"/>
                  </a:moveTo>
                  <a:lnTo>
                    <a:pt x="91160" y="114884"/>
                  </a:lnTo>
                  <a:cubicBezTo>
                    <a:pt x="77222" y="115219"/>
                    <a:pt x="63277" y="114646"/>
                    <a:pt x="49413" y="113170"/>
                  </a:cubicBezTo>
                  <a:cubicBezTo>
                    <a:pt x="22750" y="111694"/>
                    <a:pt x="1665" y="89996"/>
                    <a:pt x="914" y="63259"/>
                  </a:cubicBezTo>
                  <a:cubicBezTo>
                    <a:pt x="-3821" y="35464"/>
                    <a:pt x="14835" y="9087"/>
                    <a:pt x="42585" y="4344"/>
                  </a:cubicBezTo>
                  <a:cubicBezTo>
                    <a:pt x="42674" y="4328"/>
                    <a:pt x="42762" y="4313"/>
                    <a:pt x="42851" y="4299"/>
                  </a:cubicBezTo>
                  <a:cubicBezTo>
                    <a:pt x="56424" y="1265"/>
                    <a:pt x="70314" y="-111"/>
                    <a:pt x="84218" y="203"/>
                  </a:cubicBezTo>
                  <a:cubicBezTo>
                    <a:pt x="470938" y="203"/>
                    <a:pt x="857468" y="203"/>
                    <a:pt x="1243808" y="203"/>
                  </a:cubicBezTo>
                  <a:cubicBezTo>
                    <a:pt x="1258976" y="-266"/>
                    <a:pt x="1274131" y="1499"/>
                    <a:pt x="1288788" y="5442"/>
                  </a:cubicBezTo>
                  <a:cubicBezTo>
                    <a:pt x="1316651" y="13919"/>
                    <a:pt x="1329203" y="34969"/>
                    <a:pt x="1326826" y="63830"/>
                  </a:cubicBezTo>
                  <a:cubicBezTo>
                    <a:pt x="1326184" y="89477"/>
                    <a:pt x="1306573" y="110631"/>
                    <a:pt x="1281085" y="113170"/>
                  </a:cubicBezTo>
                  <a:cubicBezTo>
                    <a:pt x="1267277" y="114951"/>
                    <a:pt x="1253346" y="115588"/>
                    <a:pt x="1239433" y="115075"/>
                  </a:cubicBezTo>
                  <a:close/>
                </a:path>
              </a:pathLst>
            </a:custGeom>
            <a:grpFill/>
            <a:ln w="9502"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DF742646-B265-A149-AD41-60F4244A2986}"/>
                </a:ext>
              </a:extLst>
            </p:cNvPr>
            <p:cNvSpPr/>
            <p:nvPr/>
          </p:nvSpPr>
          <p:spPr>
            <a:xfrm>
              <a:off x="3631428" y="3640680"/>
              <a:ext cx="948424" cy="114455"/>
            </a:xfrm>
            <a:custGeom>
              <a:avLst/>
              <a:gdLst>
                <a:gd name="connsiteX0" fmla="*/ 475831 w 948424"/>
                <a:gd name="connsiteY0" fmla="*/ 285 h 114455"/>
                <a:gd name="connsiteX1" fmla="*/ 871047 w 948424"/>
                <a:gd name="connsiteY1" fmla="*/ 1047 h 114455"/>
                <a:gd name="connsiteX2" fmla="*/ 930481 w 948424"/>
                <a:gd name="connsiteY2" fmla="*/ 17715 h 114455"/>
                <a:gd name="connsiteX3" fmla="*/ 910131 w 948424"/>
                <a:gd name="connsiteY3" fmla="*/ 109060 h 114455"/>
                <a:gd name="connsiteX4" fmla="*/ 861442 w 948424"/>
                <a:gd name="connsiteY4" fmla="*/ 114299 h 114455"/>
                <a:gd name="connsiteX5" fmla="*/ 86322 w 948424"/>
                <a:gd name="connsiteY5" fmla="*/ 114585 h 114455"/>
                <a:gd name="connsiteX6" fmla="*/ 63499 w 948424"/>
                <a:gd name="connsiteY6" fmla="*/ 114585 h 114455"/>
                <a:gd name="connsiteX7" fmla="*/ 261 w 948424"/>
                <a:gd name="connsiteY7" fmla="*/ 54291 h 114455"/>
                <a:gd name="connsiteX8" fmla="*/ 65401 w 948424"/>
                <a:gd name="connsiteY8" fmla="*/ 761 h 114455"/>
                <a:gd name="connsiteX9" fmla="*/ 475831 w 948424"/>
                <a:gd name="connsiteY9" fmla="*/ 285 h 11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424" h="114455">
                  <a:moveTo>
                    <a:pt x="475831" y="285"/>
                  </a:moveTo>
                  <a:cubicBezTo>
                    <a:pt x="607538" y="285"/>
                    <a:pt x="739340" y="-382"/>
                    <a:pt x="871047" y="1047"/>
                  </a:cubicBezTo>
                  <a:cubicBezTo>
                    <a:pt x="892091" y="411"/>
                    <a:pt x="912827" y="6226"/>
                    <a:pt x="930481" y="17715"/>
                  </a:cubicBezTo>
                  <a:cubicBezTo>
                    <a:pt x="962718" y="42957"/>
                    <a:pt x="949500" y="96582"/>
                    <a:pt x="910131" y="109060"/>
                  </a:cubicBezTo>
                  <a:cubicBezTo>
                    <a:pt x="894248" y="113202"/>
                    <a:pt x="877841" y="114967"/>
                    <a:pt x="861442" y="114299"/>
                  </a:cubicBezTo>
                  <a:cubicBezTo>
                    <a:pt x="603164" y="114489"/>
                    <a:pt x="344790" y="114585"/>
                    <a:pt x="86322" y="114585"/>
                  </a:cubicBezTo>
                  <a:cubicBezTo>
                    <a:pt x="78714" y="114585"/>
                    <a:pt x="71106" y="114585"/>
                    <a:pt x="63499" y="114585"/>
                  </a:cubicBezTo>
                  <a:cubicBezTo>
                    <a:pt x="21372" y="111441"/>
                    <a:pt x="-1356" y="89629"/>
                    <a:pt x="261" y="54291"/>
                  </a:cubicBezTo>
                  <a:cubicBezTo>
                    <a:pt x="1782" y="20668"/>
                    <a:pt x="24034" y="951"/>
                    <a:pt x="65401" y="761"/>
                  </a:cubicBezTo>
                  <a:cubicBezTo>
                    <a:pt x="202148" y="285"/>
                    <a:pt x="338989" y="285"/>
                    <a:pt x="475831" y="285"/>
                  </a:cubicBezTo>
                  <a:close/>
                </a:path>
              </a:pathLst>
            </a:custGeom>
            <a:grpFill/>
            <a:ln w="9502"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E40DE04C-4A4A-9846-B2FD-B8401B1338F8}"/>
                </a:ext>
              </a:extLst>
            </p:cNvPr>
            <p:cNvSpPr/>
            <p:nvPr/>
          </p:nvSpPr>
          <p:spPr>
            <a:xfrm>
              <a:off x="3631392" y="4223861"/>
              <a:ext cx="709838" cy="114586"/>
            </a:xfrm>
            <a:custGeom>
              <a:avLst/>
              <a:gdLst>
                <a:gd name="connsiteX0" fmla="*/ 352910 w 709838"/>
                <a:gd name="connsiteY0" fmla="*/ 114429 h 114586"/>
                <a:gd name="connsiteX1" fmla="*/ 71714 w 709838"/>
                <a:gd name="connsiteY1" fmla="*/ 114429 h 114586"/>
                <a:gd name="connsiteX2" fmla="*/ 202 w 709838"/>
                <a:gd name="connsiteY2" fmla="*/ 59565 h 114586"/>
                <a:gd name="connsiteX3" fmla="*/ 68671 w 709838"/>
                <a:gd name="connsiteY3" fmla="*/ 605 h 114586"/>
                <a:gd name="connsiteX4" fmla="*/ 639241 w 709838"/>
                <a:gd name="connsiteY4" fmla="*/ 605 h 114586"/>
                <a:gd name="connsiteX5" fmla="*/ 707234 w 709838"/>
                <a:gd name="connsiteY5" fmla="*/ 73376 h 114586"/>
                <a:gd name="connsiteX6" fmla="*/ 642189 w 709838"/>
                <a:gd name="connsiteY6" fmla="*/ 114715 h 114586"/>
                <a:gd name="connsiteX7" fmla="*/ 352910 w 709838"/>
                <a:gd name="connsiteY7" fmla="*/ 114429 h 11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838" h="114586">
                  <a:moveTo>
                    <a:pt x="352910" y="114429"/>
                  </a:moveTo>
                  <a:cubicBezTo>
                    <a:pt x="259146" y="114429"/>
                    <a:pt x="165382" y="114429"/>
                    <a:pt x="71714" y="114429"/>
                  </a:cubicBezTo>
                  <a:cubicBezTo>
                    <a:pt x="24166" y="114429"/>
                    <a:pt x="1058" y="95379"/>
                    <a:pt x="202" y="59565"/>
                  </a:cubicBezTo>
                  <a:cubicBezTo>
                    <a:pt x="-654" y="23751"/>
                    <a:pt x="23405" y="796"/>
                    <a:pt x="68671" y="605"/>
                  </a:cubicBezTo>
                  <a:cubicBezTo>
                    <a:pt x="258861" y="-30"/>
                    <a:pt x="449051" y="-30"/>
                    <a:pt x="639241" y="605"/>
                  </a:cubicBezTo>
                  <a:cubicBezTo>
                    <a:pt x="689166" y="605"/>
                    <a:pt x="719692" y="34895"/>
                    <a:pt x="707234" y="73376"/>
                  </a:cubicBezTo>
                  <a:cubicBezTo>
                    <a:pt x="697154" y="104523"/>
                    <a:pt x="673190" y="114810"/>
                    <a:pt x="642189" y="114715"/>
                  </a:cubicBezTo>
                  <a:cubicBezTo>
                    <a:pt x="545477" y="114143"/>
                    <a:pt x="449146" y="114334"/>
                    <a:pt x="352910" y="114429"/>
                  </a:cubicBezTo>
                  <a:close/>
                </a:path>
              </a:pathLst>
            </a:custGeom>
            <a:grpFill/>
            <a:ln w="9502"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78D1A832-DC06-F749-B535-3289F7AB7E80}"/>
                </a:ext>
              </a:extLst>
            </p:cNvPr>
            <p:cNvSpPr/>
            <p:nvPr/>
          </p:nvSpPr>
          <p:spPr>
            <a:xfrm>
              <a:off x="3631006" y="2471201"/>
              <a:ext cx="304613" cy="114465"/>
            </a:xfrm>
            <a:custGeom>
              <a:avLst/>
              <a:gdLst>
                <a:gd name="connsiteX0" fmla="*/ 151123 w 304613"/>
                <a:gd name="connsiteY0" fmla="*/ 113727 h 114465"/>
                <a:gd name="connsiteX1" fmla="*/ 56028 w 304613"/>
                <a:gd name="connsiteY1" fmla="*/ 113727 h 114465"/>
                <a:gd name="connsiteX2" fmla="*/ 873 w 304613"/>
                <a:gd name="connsiteY2" fmla="*/ 62387 h 114465"/>
                <a:gd name="connsiteX3" fmla="*/ 43354 w 304613"/>
                <a:gd name="connsiteY3" fmla="*/ 3059 h 114465"/>
                <a:gd name="connsiteX4" fmla="*/ 50893 w 304613"/>
                <a:gd name="connsiteY4" fmla="*/ 2380 h 114465"/>
                <a:gd name="connsiteX5" fmla="*/ 252114 w 304613"/>
                <a:gd name="connsiteY5" fmla="*/ 2380 h 114465"/>
                <a:gd name="connsiteX6" fmla="*/ 304772 w 304613"/>
                <a:gd name="connsiteY6" fmla="*/ 58179 h 114465"/>
                <a:gd name="connsiteX7" fmla="*/ 304607 w 304613"/>
                <a:gd name="connsiteY7" fmla="*/ 61149 h 114465"/>
                <a:gd name="connsiteX8" fmla="*/ 246123 w 304613"/>
                <a:gd name="connsiteY8" fmla="*/ 114298 h 114465"/>
                <a:gd name="connsiteX9" fmla="*/ 151028 w 304613"/>
                <a:gd name="connsiteY9" fmla="*/ 114298 h 11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13" h="114465">
                  <a:moveTo>
                    <a:pt x="151123" y="113727"/>
                  </a:moveTo>
                  <a:cubicBezTo>
                    <a:pt x="119456" y="113727"/>
                    <a:pt x="87790" y="114679"/>
                    <a:pt x="56028" y="113727"/>
                  </a:cubicBezTo>
                  <a:cubicBezTo>
                    <a:pt x="24266" y="112774"/>
                    <a:pt x="4011" y="95248"/>
                    <a:pt x="873" y="62387"/>
                  </a:cubicBezTo>
                  <a:cubicBezTo>
                    <a:pt x="-3753" y="34254"/>
                    <a:pt x="15267" y="7692"/>
                    <a:pt x="43354" y="3059"/>
                  </a:cubicBezTo>
                  <a:cubicBezTo>
                    <a:pt x="45847" y="2648"/>
                    <a:pt x="48367" y="2421"/>
                    <a:pt x="50893" y="2380"/>
                  </a:cubicBezTo>
                  <a:cubicBezTo>
                    <a:pt x="117459" y="-668"/>
                    <a:pt x="185072" y="-573"/>
                    <a:pt x="252114" y="2380"/>
                  </a:cubicBezTo>
                  <a:cubicBezTo>
                    <a:pt x="282039" y="3223"/>
                    <a:pt x="305614" y="28206"/>
                    <a:pt x="304772" y="58179"/>
                  </a:cubicBezTo>
                  <a:cubicBezTo>
                    <a:pt x="304744" y="59170"/>
                    <a:pt x="304689" y="60160"/>
                    <a:pt x="304607" y="61149"/>
                  </a:cubicBezTo>
                  <a:cubicBezTo>
                    <a:pt x="300423" y="94391"/>
                    <a:pt x="280643" y="113632"/>
                    <a:pt x="246123" y="114298"/>
                  </a:cubicBezTo>
                  <a:cubicBezTo>
                    <a:pt x="214457" y="114965"/>
                    <a:pt x="182790" y="114298"/>
                    <a:pt x="151028" y="114298"/>
                  </a:cubicBezTo>
                  <a:close/>
                </a:path>
              </a:pathLst>
            </a:custGeom>
            <a:grpFill/>
            <a:ln w="9502" cap="flat">
              <a:noFill/>
              <a:prstDash val="solid"/>
              <a:miter/>
            </a:ln>
          </p:spPr>
          <p:txBody>
            <a:bodyPr rtlCol="0" anchor="ctr"/>
            <a:lstStyle/>
            <a:p>
              <a:endParaRPr lang="en-RO"/>
            </a:p>
          </p:txBody>
        </p:sp>
      </p:grpSp>
      <p:grpSp>
        <p:nvGrpSpPr>
          <p:cNvPr id="67" name="Graphic 65">
            <a:extLst>
              <a:ext uri="{FF2B5EF4-FFF2-40B4-BE49-F238E27FC236}">
                <a16:creationId xmlns:a16="http://schemas.microsoft.com/office/drawing/2014/main" id="{F29F5615-F82A-A047-9F69-BBF0B23FDBB2}"/>
              </a:ext>
            </a:extLst>
          </p:cNvPr>
          <p:cNvGrpSpPr>
            <a:grpSpLocks noChangeAspect="1"/>
          </p:cNvGrpSpPr>
          <p:nvPr/>
        </p:nvGrpSpPr>
        <p:grpSpPr>
          <a:xfrm>
            <a:off x="7372685" y="2204480"/>
            <a:ext cx="504000" cy="446400"/>
            <a:chOff x="4349750" y="3232150"/>
            <a:chExt cx="444500" cy="393700"/>
          </a:xfrm>
          <a:solidFill>
            <a:schemeClr val="bg1"/>
          </a:solidFill>
        </p:grpSpPr>
        <p:sp>
          <p:nvSpPr>
            <p:cNvPr id="68" name="Freeform 67">
              <a:extLst>
                <a:ext uri="{FF2B5EF4-FFF2-40B4-BE49-F238E27FC236}">
                  <a16:creationId xmlns:a16="http://schemas.microsoft.com/office/drawing/2014/main" id="{A29CF352-17F8-4047-951D-67F5374ED2CA}"/>
                </a:ext>
              </a:extLst>
            </p:cNvPr>
            <p:cNvSpPr/>
            <p:nvPr/>
          </p:nvSpPr>
          <p:spPr>
            <a:xfrm>
              <a:off x="4349662" y="3231942"/>
              <a:ext cx="440317" cy="393674"/>
            </a:xfrm>
            <a:custGeom>
              <a:avLst/>
              <a:gdLst>
                <a:gd name="connsiteX0" fmla="*/ 414960 w 440317"/>
                <a:gd name="connsiteY0" fmla="*/ 218513 h 393674"/>
                <a:gd name="connsiteX1" fmla="*/ 414960 w 440317"/>
                <a:gd name="connsiteY1" fmla="*/ 211389 h 393674"/>
                <a:gd name="connsiteX2" fmla="*/ 435766 w 440317"/>
                <a:gd name="connsiteY2" fmla="*/ 100309 h 393674"/>
                <a:gd name="connsiteX3" fmla="*/ 283691 w 440317"/>
                <a:gd name="connsiteY3" fmla="*/ 1790 h 393674"/>
                <a:gd name="connsiteX4" fmla="*/ 172093 w 440317"/>
                <a:gd name="connsiteY4" fmla="*/ 114745 h 393674"/>
                <a:gd name="connsiteX5" fmla="*/ 170296 w 440317"/>
                <a:gd name="connsiteY5" fmla="*/ 131336 h 393674"/>
                <a:gd name="connsiteX6" fmla="*/ 117145 w 440317"/>
                <a:gd name="connsiteY6" fmla="*/ 127774 h 393674"/>
                <a:gd name="connsiteX7" fmla="*/ 1513 w 440317"/>
                <a:gd name="connsiteY7" fmla="*/ 278108 h 393674"/>
                <a:gd name="connsiteX8" fmla="*/ 25691 w 440317"/>
                <a:gd name="connsiteY8" fmla="*/ 338310 h 393674"/>
                <a:gd name="connsiteX9" fmla="*/ 25691 w 440317"/>
                <a:gd name="connsiteY9" fmla="*/ 344778 h 393674"/>
                <a:gd name="connsiteX10" fmla="*/ 2426 w 440317"/>
                <a:gd name="connsiteY10" fmla="*/ 381148 h 393674"/>
                <a:gd name="connsiteX11" fmla="*/ 1386 w 440317"/>
                <a:gd name="connsiteY11" fmla="*/ 390522 h 393674"/>
                <a:gd name="connsiteX12" fmla="*/ 10843 w 440317"/>
                <a:gd name="connsiteY12" fmla="*/ 393053 h 393674"/>
                <a:gd name="connsiteX13" fmla="*/ 70047 w 440317"/>
                <a:gd name="connsiteY13" fmla="*/ 380117 h 393674"/>
                <a:gd name="connsiteX14" fmla="*/ 77613 w 440317"/>
                <a:gd name="connsiteY14" fmla="*/ 381054 h 393674"/>
                <a:gd name="connsiteX15" fmla="*/ 126602 w 440317"/>
                <a:gd name="connsiteY15" fmla="*/ 393428 h 393674"/>
                <a:gd name="connsiteX16" fmla="*/ 259007 w 440317"/>
                <a:gd name="connsiteY16" fmla="*/ 311876 h 393674"/>
                <a:gd name="connsiteX17" fmla="*/ 269694 w 440317"/>
                <a:gd name="connsiteY17" fmla="*/ 262476 h 393674"/>
                <a:gd name="connsiteX18" fmla="*/ 272342 w 440317"/>
                <a:gd name="connsiteY18" fmla="*/ 262476 h 393674"/>
                <a:gd name="connsiteX19" fmla="*/ 363512 w 440317"/>
                <a:gd name="connsiteY19" fmla="*/ 253102 h 393674"/>
                <a:gd name="connsiteX20" fmla="*/ 369848 w 440317"/>
                <a:gd name="connsiteY20" fmla="*/ 253102 h 393674"/>
                <a:gd name="connsiteX21" fmla="*/ 429052 w 440317"/>
                <a:gd name="connsiteY21" fmla="*/ 266038 h 393674"/>
                <a:gd name="connsiteX22" fmla="*/ 438509 w 440317"/>
                <a:gd name="connsiteY22" fmla="*/ 263507 h 393674"/>
                <a:gd name="connsiteX23" fmla="*/ 437563 w 440317"/>
                <a:gd name="connsiteY23" fmla="*/ 254133 h 393674"/>
                <a:gd name="connsiteX24" fmla="*/ 414960 w 440317"/>
                <a:gd name="connsiteY24" fmla="*/ 218513 h 393674"/>
                <a:gd name="connsiteX25" fmla="*/ 147314 w 440317"/>
                <a:gd name="connsiteY25" fmla="*/ 379086 h 393674"/>
                <a:gd name="connsiteX26" fmla="*/ 81112 w 440317"/>
                <a:gd name="connsiteY26" fmla="*/ 366994 h 393674"/>
                <a:gd name="connsiteX27" fmla="*/ 70520 w 440317"/>
                <a:gd name="connsiteY27" fmla="*/ 365588 h 393674"/>
                <a:gd name="connsiteX28" fmla="*/ 27772 w 440317"/>
                <a:gd name="connsiteY28" fmla="*/ 374962 h 393674"/>
                <a:gd name="connsiteX29" fmla="*/ 22665 w 440317"/>
                <a:gd name="connsiteY29" fmla="*/ 375899 h 393674"/>
                <a:gd name="connsiteX30" fmla="*/ 40634 w 440317"/>
                <a:gd name="connsiteY30" fmla="*/ 347777 h 393674"/>
                <a:gd name="connsiteX31" fmla="*/ 39783 w 440317"/>
                <a:gd name="connsiteY31" fmla="*/ 333061 h 393674"/>
                <a:gd name="connsiteX32" fmla="*/ 61671 w 440317"/>
                <a:gd name="connsiteY32" fmla="*/ 165437 h 393674"/>
                <a:gd name="connsiteX33" fmla="*/ 115443 w 440317"/>
                <a:gd name="connsiteY33" fmla="*/ 142210 h 393674"/>
                <a:gd name="connsiteX34" fmla="*/ 253762 w 440317"/>
                <a:gd name="connsiteY34" fmla="*/ 241294 h 393674"/>
                <a:gd name="connsiteX35" fmla="*/ 254183 w 440317"/>
                <a:gd name="connsiteY35" fmla="*/ 244103 h 393674"/>
                <a:gd name="connsiteX36" fmla="*/ 150745 w 440317"/>
                <a:gd name="connsiteY36" fmla="*/ 378647 h 393674"/>
                <a:gd name="connsiteX37" fmla="*/ 147031 w 440317"/>
                <a:gd name="connsiteY37" fmla="*/ 379086 h 393674"/>
                <a:gd name="connsiteX38" fmla="*/ 369659 w 440317"/>
                <a:gd name="connsiteY38" fmla="*/ 239041 h 393674"/>
                <a:gd name="connsiteX39" fmla="*/ 359445 w 440317"/>
                <a:gd name="connsiteY39" fmla="*/ 240354 h 393674"/>
                <a:gd name="connsiteX40" fmla="*/ 273666 w 440317"/>
                <a:gd name="connsiteY40" fmla="*/ 248884 h 393674"/>
                <a:gd name="connsiteX41" fmla="*/ 268748 w 440317"/>
                <a:gd name="connsiteY41" fmla="*/ 243541 h 393674"/>
                <a:gd name="connsiteX42" fmla="*/ 187981 w 440317"/>
                <a:gd name="connsiteY42" fmla="*/ 137523 h 393674"/>
                <a:gd name="connsiteX43" fmla="*/ 184860 w 440317"/>
                <a:gd name="connsiteY43" fmla="*/ 132180 h 393674"/>
                <a:gd name="connsiteX44" fmla="*/ 279908 w 440317"/>
                <a:gd name="connsiteY44" fmla="*/ 16788 h 393674"/>
                <a:gd name="connsiteX45" fmla="*/ 423029 w 440317"/>
                <a:gd name="connsiteY45" fmla="*/ 109172 h 393674"/>
                <a:gd name="connsiteX46" fmla="*/ 424985 w 440317"/>
                <a:gd name="connsiteY46" fmla="*/ 121494 h 393674"/>
                <a:gd name="connsiteX47" fmla="*/ 399734 w 440317"/>
                <a:gd name="connsiteY47" fmla="*/ 207826 h 393674"/>
                <a:gd name="connsiteX48" fmla="*/ 399166 w 440317"/>
                <a:gd name="connsiteY48" fmla="*/ 220669 h 393674"/>
                <a:gd name="connsiteX49" fmla="*/ 418081 w 440317"/>
                <a:gd name="connsiteY49" fmla="*/ 249727 h 393674"/>
                <a:gd name="connsiteX50" fmla="*/ 369375 w 440317"/>
                <a:gd name="connsiteY50" fmla="*/ 239041 h 39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40317" h="393674">
                  <a:moveTo>
                    <a:pt x="414960" y="218513"/>
                  </a:moveTo>
                  <a:cubicBezTo>
                    <a:pt x="413130" y="216484"/>
                    <a:pt x="413130" y="213417"/>
                    <a:pt x="414960" y="211389"/>
                  </a:cubicBezTo>
                  <a:cubicBezTo>
                    <a:pt x="438625" y="179445"/>
                    <a:pt x="446287" y="138543"/>
                    <a:pt x="435766" y="100309"/>
                  </a:cubicBezTo>
                  <a:cubicBezTo>
                    <a:pt x="418577" y="33310"/>
                    <a:pt x="352503" y="-9495"/>
                    <a:pt x="283691" y="1790"/>
                  </a:cubicBezTo>
                  <a:cubicBezTo>
                    <a:pt x="225488" y="11041"/>
                    <a:pt x="180204" y="56876"/>
                    <a:pt x="172093" y="114745"/>
                  </a:cubicBezTo>
                  <a:cubicBezTo>
                    <a:pt x="171336" y="120181"/>
                    <a:pt x="170863" y="125618"/>
                    <a:pt x="170296" y="131336"/>
                  </a:cubicBezTo>
                  <a:cubicBezTo>
                    <a:pt x="153001" y="126615"/>
                    <a:pt x="134923" y="125404"/>
                    <a:pt x="117145" y="127774"/>
                  </a:cubicBezTo>
                  <a:cubicBezTo>
                    <a:pt x="43330" y="137639"/>
                    <a:pt x="-8440" y="204946"/>
                    <a:pt x="1513" y="278108"/>
                  </a:cubicBezTo>
                  <a:cubicBezTo>
                    <a:pt x="4469" y="299837"/>
                    <a:pt x="12773" y="320512"/>
                    <a:pt x="25691" y="338310"/>
                  </a:cubicBezTo>
                  <a:cubicBezTo>
                    <a:pt x="27386" y="340139"/>
                    <a:pt x="27386" y="342949"/>
                    <a:pt x="25691" y="344778"/>
                  </a:cubicBezTo>
                  <a:cubicBezTo>
                    <a:pt x="17842" y="356870"/>
                    <a:pt x="10181" y="369056"/>
                    <a:pt x="2426" y="381148"/>
                  </a:cubicBezTo>
                  <a:cubicBezTo>
                    <a:pt x="440" y="384242"/>
                    <a:pt x="-1168" y="387335"/>
                    <a:pt x="1386" y="390522"/>
                  </a:cubicBezTo>
                  <a:cubicBezTo>
                    <a:pt x="3615" y="393364"/>
                    <a:pt x="7474" y="394397"/>
                    <a:pt x="10843" y="393053"/>
                  </a:cubicBezTo>
                  <a:cubicBezTo>
                    <a:pt x="30609" y="388647"/>
                    <a:pt x="50281" y="384242"/>
                    <a:pt x="70047" y="380117"/>
                  </a:cubicBezTo>
                  <a:cubicBezTo>
                    <a:pt x="72607" y="379676"/>
                    <a:pt x="75241" y="380003"/>
                    <a:pt x="77613" y="381054"/>
                  </a:cubicBezTo>
                  <a:cubicBezTo>
                    <a:pt x="93067" y="388043"/>
                    <a:pt x="109658" y="392234"/>
                    <a:pt x="126602" y="393428"/>
                  </a:cubicBezTo>
                  <a:cubicBezTo>
                    <a:pt x="183709" y="396782"/>
                    <a:pt x="236753" y="364111"/>
                    <a:pt x="259007" y="311876"/>
                  </a:cubicBezTo>
                  <a:cubicBezTo>
                    <a:pt x="265563" y="296188"/>
                    <a:pt x="269184" y="279449"/>
                    <a:pt x="269694" y="262476"/>
                  </a:cubicBezTo>
                  <a:cubicBezTo>
                    <a:pt x="270923" y="262476"/>
                    <a:pt x="271680" y="262476"/>
                    <a:pt x="272342" y="262476"/>
                  </a:cubicBezTo>
                  <a:cubicBezTo>
                    <a:pt x="302910" y="269909"/>
                    <a:pt x="335134" y="266596"/>
                    <a:pt x="363512" y="253102"/>
                  </a:cubicBezTo>
                  <a:cubicBezTo>
                    <a:pt x="365578" y="252490"/>
                    <a:pt x="367781" y="252490"/>
                    <a:pt x="369848" y="253102"/>
                  </a:cubicBezTo>
                  <a:cubicBezTo>
                    <a:pt x="389646" y="257351"/>
                    <a:pt x="409380" y="261663"/>
                    <a:pt x="429052" y="266038"/>
                  </a:cubicBezTo>
                  <a:cubicBezTo>
                    <a:pt x="432421" y="267382"/>
                    <a:pt x="436280" y="266349"/>
                    <a:pt x="438509" y="263507"/>
                  </a:cubicBezTo>
                  <a:cubicBezTo>
                    <a:pt x="440968" y="260132"/>
                    <a:pt x="439549" y="256945"/>
                    <a:pt x="437563" y="254133"/>
                  </a:cubicBezTo>
                  <a:cubicBezTo>
                    <a:pt x="429997" y="242697"/>
                    <a:pt x="422526" y="230417"/>
                    <a:pt x="414960" y="218513"/>
                  </a:cubicBezTo>
                  <a:close/>
                  <a:moveTo>
                    <a:pt x="147314" y="379086"/>
                  </a:moveTo>
                  <a:cubicBezTo>
                    <a:pt x="124531" y="381488"/>
                    <a:pt x="101534" y="377288"/>
                    <a:pt x="81112" y="366994"/>
                  </a:cubicBezTo>
                  <a:cubicBezTo>
                    <a:pt x="77871" y="365264"/>
                    <a:pt x="74106" y="364764"/>
                    <a:pt x="70520" y="365588"/>
                  </a:cubicBezTo>
                  <a:cubicBezTo>
                    <a:pt x="56334" y="368962"/>
                    <a:pt x="42147" y="371962"/>
                    <a:pt x="27772" y="374962"/>
                  </a:cubicBezTo>
                  <a:cubicBezTo>
                    <a:pt x="26354" y="374962"/>
                    <a:pt x="24935" y="375524"/>
                    <a:pt x="22665" y="375899"/>
                  </a:cubicBezTo>
                  <a:lnTo>
                    <a:pt x="40634" y="347777"/>
                  </a:lnTo>
                  <a:cubicBezTo>
                    <a:pt x="45174" y="340560"/>
                    <a:pt x="45174" y="339810"/>
                    <a:pt x="39783" y="333061"/>
                  </a:cubicBezTo>
                  <a:cubicBezTo>
                    <a:pt x="-873" y="280782"/>
                    <a:pt x="8926" y="205734"/>
                    <a:pt x="61671" y="165437"/>
                  </a:cubicBezTo>
                  <a:cubicBezTo>
                    <a:pt x="77393" y="153426"/>
                    <a:pt x="95863" y="145448"/>
                    <a:pt x="115443" y="142210"/>
                  </a:cubicBezTo>
                  <a:cubicBezTo>
                    <a:pt x="181244" y="131713"/>
                    <a:pt x="243172" y="176075"/>
                    <a:pt x="253762" y="241294"/>
                  </a:cubicBezTo>
                  <a:cubicBezTo>
                    <a:pt x="253914" y="242229"/>
                    <a:pt x="254054" y="243165"/>
                    <a:pt x="254183" y="244103"/>
                  </a:cubicBezTo>
                  <a:cubicBezTo>
                    <a:pt x="263104" y="309567"/>
                    <a:pt x="216794" y="369805"/>
                    <a:pt x="150745" y="378647"/>
                  </a:cubicBezTo>
                  <a:cubicBezTo>
                    <a:pt x="149509" y="378812"/>
                    <a:pt x="148271" y="378959"/>
                    <a:pt x="147031" y="379086"/>
                  </a:cubicBezTo>
                  <a:close/>
                  <a:moveTo>
                    <a:pt x="369659" y="239041"/>
                  </a:moveTo>
                  <a:cubicBezTo>
                    <a:pt x="366206" y="238240"/>
                    <a:pt x="362577" y="238706"/>
                    <a:pt x="359445" y="240354"/>
                  </a:cubicBezTo>
                  <a:cubicBezTo>
                    <a:pt x="332869" y="253508"/>
                    <a:pt x="302348" y="256543"/>
                    <a:pt x="273666" y="248884"/>
                  </a:cubicBezTo>
                  <a:cubicBezTo>
                    <a:pt x="270896" y="248598"/>
                    <a:pt x="268781" y="246301"/>
                    <a:pt x="268748" y="243541"/>
                  </a:cubicBezTo>
                  <a:cubicBezTo>
                    <a:pt x="263021" y="196377"/>
                    <a:pt x="232180" y="155894"/>
                    <a:pt x="187981" y="137523"/>
                  </a:cubicBezTo>
                  <a:cubicBezTo>
                    <a:pt x="185144" y="136304"/>
                    <a:pt x="184860" y="134711"/>
                    <a:pt x="184860" y="132180"/>
                  </a:cubicBezTo>
                  <a:cubicBezTo>
                    <a:pt x="185631" y="76495"/>
                    <a:pt x="225016" y="28679"/>
                    <a:pt x="279908" y="16788"/>
                  </a:cubicBezTo>
                  <a:cubicBezTo>
                    <a:pt x="345168" y="3127"/>
                    <a:pt x="409246" y="44488"/>
                    <a:pt x="423029" y="109172"/>
                  </a:cubicBezTo>
                  <a:cubicBezTo>
                    <a:pt x="423897" y="113243"/>
                    <a:pt x="424550" y="117356"/>
                    <a:pt x="424985" y="121494"/>
                  </a:cubicBezTo>
                  <a:cubicBezTo>
                    <a:pt x="428335" y="152442"/>
                    <a:pt x="419265" y="183453"/>
                    <a:pt x="399734" y="207826"/>
                  </a:cubicBezTo>
                  <a:cubicBezTo>
                    <a:pt x="395383" y="213357"/>
                    <a:pt x="395289" y="214576"/>
                    <a:pt x="399166" y="220669"/>
                  </a:cubicBezTo>
                  <a:lnTo>
                    <a:pt x="418081" y="249727"/>
                  </a:lnTo>
                  <a:cubicBezTo>
                    <a:pt x="400679" y="245978"/>
                    <a:pt x="384980" y="242697"/>
                    <a:pt x="369375" y="239041"/>
                  </a:cubicBezTo>
                  <a:close/>
                </a:path>
              </a:pathLst>
            </a:custGeom>
            <a:grpFill/>
            <a:ln w="9322"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80CA6D3A-104B-274A-AA11-DA0E59C246E4}"/>
                </a:ext>
              </a:extLst>
            </p:cNvPr>
            <p:cNvSpPr/>
            <p:nvPr/>
          </p:nvSpPr>
          <p:spPr>
            <a:xfrm>
              <a:off x="4619292" y="3294192"/>
              <a:ext cx="71009" cy="98343"/>
            </a:xfrm>
            <a:custGeom>
              <a:avLst/>
              <a:gdLst>
                <a:gd name="connsiteX0" fmla="*/ 26072 w 71009"/>
                <a:gd name="connsiteY0" fmla="*/ 1219 h 98343"/>
                <a:gd name="connsiteX1" fmla="*/ 442 w 71009"/>
                <a:gd name="connsiteY1" fmla="*/ 35152 h 98343"/>
                <a:gd name="connsiteX2" fmla="*/ 11413 w 71009"/>
                <a:gd name="connsiteY2" fmla="*/ 35152 h 98343"/>
                <a:gd name="connsiteX3" fmla="*/ 13588 w 71009"/>
                <a:gd name="connsiteY3" fmla="*/ 35152 h 98343"/>
                <a:gd name="connsiteX4" fmla="*/ 14723 w 71009"/>
                <a:gd name="connsiteY4" fmla="*/ 29997 h 98343"/>
                <a:gd name="connsiteX5" fmla="*/ 33637 w 71009"/>
                <a:gd name="connsiteY5" fmla="*/ 14343 h 98343"/>
                <a:gd name="connsiteX6" fmla="*/ 54917 w 71009"/>
                <a:gd name="connsiteY6" fmla="*/ 27185 h 98343"/>
                <a:gd name="connsiteX7" fmla="*/ 43574 w 71009"/>
                <a:gd name="connsiteY7" fmla="*/ 54812 h 98343"/>
                <a:gd name="connsiteX8" fmla="*/ 36569 w 71009"/>
                <a:gd name="connsiteY8" fmla="*/ 56431 h 98343"/>
                <a:gd name="connsiteX9" fmla="*/ 28436 w 71009"/>
                <a:gd name="connsiteY9" fmla="*/ 62805 h 98343"/>
                <a:gd name="connsiteX10" fmla="*/ 28436 w 71009"/>
                <a:gd name="connsiteY10" fmla="*/ 98332 h 98343"/>
                <a:gd name="connsiteX11" fmla="*/ 42528 w 71009"/>
                <a:gd name="connsiteY11" fmla="*/ 98332 h 98343"/>
                <a:gd name="connsiteX12" fmla="*/ 42528 w 71009"/>
                <a:gd name="connsiteY12" fmla="*/ 70210 h 98343"/>
                <a:gd name="connsiteX13" fmla="*/ 69103 w 71009"/>
                <a:gd name="connsiteY13" fmla="*/ 24373 h 98343"/>
                <a:gd name="connsiteX14" fmla="*/ 26072 w 71009"/>
                <a:gd name="connsiteY14" fmla="*/ 1219 h 9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009" h="98343">
                  <a:moveTo>
                    <a:pt x="26072" y="1219"/>
                  </a:moveTo>
                  <a:cubicBezTo>
                    <a:pt x="10467" y="5344"/>
                    <a:pt x="-2301" y="22029"/>
                    <a:pt x="442" y="35152"/>
                  </a:cubicBezTo>
                  <a:lnTo>
                    <a:pt x="11413" y="35152"/>
                  </a:lnTo>
                  <a:lnTo>
                    <a:pt x="13588" y="35152"/>
                  </a:lnTo>
                  <a:cubicBezTo>
                    <a:pt x="13588" y="33371"/>
                    <a:pt x="14250" y="31590"/>
                    <a:pt x="14723" y="29997"/>
                  </a:cubicBezTo>
                  <a:cubicBezTo>
                    <a:pt x="17028" y="21323"/>
                    <a:pt x="24616" y="15043"/>
                    <a:pt x="33637" y="14343"/>
                  </a:cubicBezTo>
                  <a:cubicBezTo>
                    <a:pt x="42767" y="13689"/>
                    <a:pt x="51311" y="18845"/>
                    <a:pt x="54917" y="27185"/>
                  </a:cubicBezTo>
                  <a:cubicBezTo>
                    <a:pt x="59482" y="37918"/>
                    <a:pt x="54403" y="50288"/>
                    <a:pt x="43574" y="54812"/>
                  </a:cubicBezTo>
                  <a:cubicBezTo>
                    <a:pt x="41348" y="55742"/>
                    <a:pt x="38980" y="56289"/>
                    <a:pt x="36569" y="56431"/>
                  </a:cubicBezTo>
                  <a:cubicBezTo>
                    <a:pt x="31462" y="56900"/>
                    <a:pt x="28530" y="58774"/>
                    <a:pt x="28436" y="62805"/>
                  </a:cubicBezTo>
                  <a:cubicBezTo>
                    <a:pt x="28436" y="74616"/>
                    <a:pt x="28436" y="86427"/>
                    <a:pt x="28436" y="98332"/>
                  </a:cubicBezTo>
                  <a:lnTo>
                    <a:pt x="42528" y="98332"/>
                  </a:lnTo>
                  <a:lnTo>
                    <a:pt x="42528" y="70210"/>
                  </a:lnTo>
                  <a:cubicBezTo>
                    <a:pt x="65793" y="60837"/>
                    <a:pt x="75629" y="43964"/>
                    <a:pt x="69103" y="24373"/>
                  </a:cubicBezTo>
                  <a:cubicBezTo>
                    <a:pt x="63297" y="6505"/>
                    <a:pt x="44352" y="-3689"/>
                    <a:pt x="26072" y="1219"/>
                  </a:cubicBezTo>
                  <a:close/>
                </a:path>
              </a:pathLst>
            </a:custGeom>
            <a:grpFill/>
            <a:ln w="9322"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0F5EFE24-C14C-DE46-962B-7AD81A25FA0E}"/>
                </a:ext>
              </a:extLst>
            </p:cNvPr>
            <p:cNvSpPr/>
            <p:nvPr/>
          </p:nvSpPr>
          <p:spPr>
            <a:xfrm>
              <a:off x="4643782" y="3406782"/>
              <a:ext cx="21279" cy="20999"/>
            </a:xfrm>
            <a:custGeom>
              <a:avLst/>
              <a:gdLst>
                <a:gd name="connsiteX0" fmla="*/ 10377 w 21279"/>
                <a:gd name="connsiteY0" fmla="*/ -9 h 20999"/>
                <a:gd name="connsiteX1" fmla="*/ 69 w 21279"/>
                <a:gd name="connsiteY1" fmla="*/ 10489 h 20999"/>
                <a:gd name="connsiteX2" fmla="*/ 10850 w 21279"/>
                <a:gd name="connsiteY2" fmla="*/ 20988 h 20999"/>
                <a:gd name="connsiteX3" fmla="*/ 21348 w 21279"/>
                <a:gd name="connsiteY3" fmla="*/ 10208 h 20999"/>
                <a:gd name="connsiteX4" fmla="*/ 10377 w 21279"/>
                <a:gd name="connsiteY4" fmla="*/ -9 h 20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9" h="20999">
                  <a:moveTo>
                    <a:pt x="10377" y="-9"/>
                  </a:moveTo>
                  <a:cubicBezTo>
                    <a:pt x="4660" y="191"/>
                    <a:pt x="116" y="4819"/>
                    <a:pt x="69" y="10489"/>
                  </a:cubicBezTo>
                  <a:cubicBezTo>
                    <a:pt x="172" y="16318"/>
                    <a:pt x="4969" y="20989"/>
                    <a:pt x="10850" y="20988"/>
                  </a:cubicBezTo>
                  <a:cubicBezTo>
                    <a:pt x="16731" y="20835"/>
                    <a:pt x="21402" y="16038"/>
                    <a:pt x="21348" y="10208"/>
                  </a:cubicBezTo>
                  <a:cubicBezTo>
                    <a:pt x="21093" y="4417"/>
                    <a:pt x="16225" y="-117"/>
                    <a:pt x="10377" y="-9"/>
                  </a:cubicBezTo>
                  <a:close/>
                </a:path>
              </a:pathLst>
            </a:custGeom>
            <a:grpFill/>
            <a:ln w="9322"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B1E03CA8-AC0F-234E-94CA-91B4829E1C6B}"/>
                </a:ext>
              </a:extLst>
            </p:cNvPr>
            <p:cNvSpPr/>
            <p:nvPr/>
          </p:nvSpPr>
          <p:spPr>
            <a:xfrm>
              <a:off x="4439974" y="3447841"/>
              <a:ext cx="89183" cy="88395"/>
            </a:xfrm>
            <a:custGeom>
              <a:avLst/>
              <a:gdLst>
                <a:gd name="connsiteX0" fmla="*/ 79795 w 89183"/>
                <a:gd name="connsiteY0" fmla="*/ -11 h 88395"/>
                <a:gd name="connsiteX1" fmla="*/ 44613 w 89183"/>
                <a:gd name="connsiteY1" fmla="*/ 34859 h 88395"/>
                <a:gd name="connsiteX2" fmla="*/ 9526 w 89183"/>
                <a:gd name="connsiteY2" fmla="*/ 83 h 88395"/>
                <a:gd name="connsiteX3" fmla="*/ 69 w 89183"/>
                <a:gd name="connsiteY3" fmla="*/ 9456 h 88395"/>
                <a:gd name="connsiteX4" fmla="*/ 35156 w 89183"/>
                <a:gd name="connsiteY4" fmla="*/ 44233 h 88395"/>
                <a:gd name="connsiteX5" fmla="*/ 69 w 89183"/>
                <a:gd name="connsiteY5" fmla="*/ 79010 h 88395"/>
                <a:gd name="connsiteX6" fmla="*/ 9526 w 89183"/>
                <a:gd name="connsiteY6" fmla="*/ 88384 h 88395"/>
                <a:gd name="connsiteX7" fmla="*/ 44613 w 89183"/>
                <a:gd name="connsiteY7" fmla="*/ 53607 h 88395"/>
                <a:gd name="connsiteX8" fmla="*/ 79701 w 89183"/>
                <a:gd name="connsiteY8" fmla="*/ 88384 h 88395"/>
                <a:gd name="connsiteX9" fmla="*/ 89158 w 89183"/>
                <a:gd name="connsiteY9" fmla="*/ 79010 h 88395"/>
                <a:gd name="connsiteX10" fmla="*/ 54071 w 89183"/>
                <a:gd name="connsiteY10" fmla="*/ 44233 h 88395"/>
                <a:gd name="connsiteX11" fmla="*/ 89253 w 89183"/>
                <a:gd name="connsiteY11" fmla="*/ 9363 h 8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83" h="88395">
                  <a:moveTo>
                    <a:pt x="79795" y="-11"/>
                  </a:moveTo>
                  <a:lnTo>
                    <a:pt x="44613" y="34859"/>
                  </a:lnTo>
                  <a:lnTo>
                    <a:pt x="9526" y="83"/>
                  </a:lnTo>
                  <a:lnTo>
                    <a:pt x="69" y="9456"/>
                  </a:lnTo>
                  <a:cubicBezTo>
                    <a:pt x="11891" y="21080"/>
                    <a:pt x="23429" y="32610"/>
                    <a:pt x="35156" y="44233"/>
                  </a:cubicBezTo>
                  <a:lnTo>
                    <a:pt x="69" y="79010"/>
                  </a:lnTo>
                  <a:lnTo>
                    <a:pt x="9526" y="88384"/>
                  </a:lnTo>
                  <a:lnTo>
                    <a:pt x="44613" y="53607"/>
                  </a:lnTo>
                  <a:lnTo>
                    <a:pt x="79701" y="88384"/>
                  </a:lnTo>
                  <a:lnTo>
                    <a:pt x="89158" y="79010"/>
                  </a:lnTo>
                  <a:cubicBezTo>
                    <a:pt x="77431" y="67387"/>
                    <a:pt x="65798" y="55763"/>
                    <a:pt x="54071" y="44233"/>
                  </a:cubicBezTo>
                  <a:lnTo>
                    <a:pt x="89253" y="9363"/>
                  </a:lnTo>
                  <a:close/>
                </a:path>
              </a:pathLst>
            </a:custGeom>
            <a:grpFill/>
            <a:ln w="9322" cap="flat">
              <a:noFill/>
              <a:prstDash val="solid"/>
              <a:miter/>
            </a:ln>
          </p:spPr>
          <p:txBody>
            <a:bodyPr rtlCol="0" anchor="ctr"/>
            <a:lstStyle/>
            <a:p>
              <a:endParaRPr lang="en-RO"/>
            </a:p>
          </p:txBody>
        </p:sp>
      </p:grpSp>
    </p:spTree>
    <p:extLst>
      <p:ext uri="{BB962C8B-B14F-4D97-AF65-F5344CB8AC3E}">
        <p14:creationId xmlns:p14="http://schemas.microsoft.com/office/powerpoint/2010/main" val="246254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2B77C-C66E-BC41-ADD7-64A25C4282E1}"/>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The health sector needs</a:t>
            </a:r>
          </a:p>
        </p:txBody>
      </p:sp>
      <p:sp>
        <p:nvSpPr>
          <p:cNvPr id="3" name="Rounded Rectangle 2">
            <a:extLst>
              <a:ext uri="{FF2B5EF4-FFF2-40B4-BE49-F238E27FC236}">
                <a16:creationId xmlns:a16="http://schemas.microsoft.com/office/drawing/2014/main" id="{56654BE0-2450-EF4D-A7B7-F4E37F1AB446}"/>
              </a:ext>
            </a:extLst>
          </p:cNvPr>
          <p:cNvSpPr/>
          <p:nvPr/>
        </p:nvSpPr>
        <p:spPr>
          <a:xfrm>
            <a:off x="425670" y="2458719"/>
            <a:ext cx="1942016" cy="3530097"/>
          </a:xfrm>
          <a:prstGeom prst="roundRect">
            <a:avLst>
              <a:gd name="adj" fmla="val 9390"/>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750D4143-7B1B-F749-A30C-FD40B69E40E8}"/>
              </a:ext>
            </a:extLst>
          </p:cNvPr>
          <p:cNvSpPr/>
          <p:nvPr/>
        </p:nvSpPr>
        <p:spPr>
          <a:xfrm>
            <a:off x="2727581" y="2458719"/>
            <a:ext cx="1935886" cy="3530097"/>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42670994-1E07-8146-B973-AFADEB9D4B00}"/>
              </a:ext>
            </a:extLst>
          </p:cNvPr>
          <p:cNvSpPr/>
          <p:nvPr/>
        </p:nvSpPr>
        <p:spPr>
          <a:xfrm>
            <a:off x="5199410" y="2458719"/>
            <a:ext cx="3470148" cy="3530098"/>
          </a:xfrm>
          <a:prstGeom prst="roundRect">
            <a:avLst>
              <a:gd name="adj" fmla="val 7148"/>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1415E969-7062-6246-A12E-C84C9391B786}"/>
              </a:ext>
            </a:extLst>
          </p:cNvPr>
          <p:cNvSpPr>
            <a:spLocks noChangeAspect="1"/>
          </p:cNvSpPr>
          <p:nvPr/>
        </p:nvSpPr>
        <p:spPr>
          <a:xfrm>
            <a:off x="964678" y="20267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C97738E8-CC5B-6448-8D27-55BAF65C95DE}"/>
              </a:ext>
            </a:extLst>
          </p:cNvPr>
          <p:cNvSpPr>
            <a:spLocks noChangeAspect="1"/>
          </p:cNvSpPr>
          <p:nvPr/>
        </p:nvSpPr>
        <p:spPr>
          <a:xfrm>
            <a:off x="3263524" y="20267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B7EB7D92-07B5-2540-A87D-D222F8DD1DF8}"/>
              </a:ext>
            </a:extLst>
          </p:cNvPr>
          <p:cNvSpPr>
            <a:spLocks noChangeAspect="1"/>
          </p:cNvSpPr>
          <p:nvPr/>
        </p:nvSpPr>
        <p:spPr>
          <a:xfrm>
            <a:off x="6502484" y="20267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EE65E5D-8D8C-C548-B6AB-D9BC67A0783B}"/>
              </a:ext>
            </a:extLst>
          </p:cNvPr>
          <p:cNvSpPr txBox="1"/>
          <p:nvPr/>
        </p:nvSpPr>
        <p:spPr>
          <a:xfrm>
            <a:off x="785565" y="3309596"/>
            <a:ext cx="1353877" cy="1231106"/>
          </a:xfrm>
          <a:prstGeom prst="rect">
            <a:avLst/>
          </a:prstGeom>
          <a:noFill/>
        </p:spPr>
        <p:txBody>
          <a:bodyPr wrap="square" lIns="0" tIns="0" rIns="0" bIns="0" rtlCol="0">
            <a:spAutoFit/>
          </a:bodyPr>
          <a:lstStyle/>
          <a:p>
            <a:r>
              <a:rPr lang="en-GB" sz="1600" dirty="0" err="1">
                <a:solidFill>
                  <a:schemeClr val="tx1"/>
                </a:solidFill>
              </a:rPr>
              <a:t>To make decisions to provide an appropriate response</a:t>
            </a:r>
            <a:endParaRPr lang="en-GB" sz="1200" dirty="0" err="1">
              <a:solidFill>
                <a:srgbClr val="3D6C9D"/>
              </a:solidFill>
            </a:endParaRPr>
          </a:p>
        </p:txBody>
      </p:sp>
      <p:sp>
        <p:nvSpPr>
          <p:cNvPr id="10" name="TextBox 9">
            <a:extLst>
              <a:ext uri="{FF2B5EF4-FFF2-40B4-BE49-F238E27FC236}">
                <a16:creationId xmlns:a16="http://schemas.microsoft.com/office/drawing/2014/main" id="{7D48D649-A6EA-4A49-9388-1155328689A8}"/>
              </a:ext>
            </a:extLst>
          </p:cNvPr>
          <p:cNvSpPr txBox="1"/>
          <p:nvPr/>
        </p:nvSpPr>
        <p:spPr>
          <a:xfrm>
            <a:off x="3118864" y="3309596"/>
            <a:ext cx="1208568" cy="1231106"/>
          </a:xfrm>
          <a:prstGeom prst="rect">
            <a:avLst/>
          </a:prstGeom>
          <a:noFill/>
        </p:spPr>
        <p:txBody>
          <a:bodyPr wrap="square" lIns="0" tIns="0" rIns="0" bIns="0" rtlCol="0">
            <a:spAutoFit/>
          </a:bodyPr>
          <a:lstStyle/>
          <a:p>
            <a:r>
              <a:rPr lang="en-GB" sz="1600" dirty="0" err="1">
                <a:solidFill>
                  <a:schemeClr val="tx1"/>
                </a:solidFill>
              </a:rPr>
              <a:t>To coordinate with other institutions and sectors</a:t>
            </a:r>
            <a:endParaRPr lang="en-GB" sz="1200" dirty="0" err="1">
              <a:solidFill>
                <a:srgbClr val="3D6C9D"/>
              </a:solidFill>
            </a:endParaRPr>
          </a:p>
        </p:txBody>
      </p:sp>
      <p:sp>
        <p:nvSpPr>
          <p:cNvPr id="11" name="TextBox 10">
            <a:extLst>
              <a:ext uri="{FF2B5EF4-FFF2-40B4-BE49-F238E27FC236}">
                <a16:creationId xmlns:a16="http://schemas.microsoft.com/office/drawing/2014/main" id="{6C2FCD38-5628-104E-BB18-57B8EB117C98}"/>
              </a:ext>
            </a:extLst>
          </p:cNvPr>
          <p:cNvSpPr txBox="1"/>
          <p:nvPr/>
        </p:nvSpPr>
        <p:spPr>
          <a:xfrm>
            <a:off x="5604348" y="3309596"/>
            <a:ext cx="2754087" cy="2462213"/>
          </a:xfrm>
          <a:prstGeom prst="rect">
            <a:avLst/>
          </a:prstGeom>
          <a:noFill/>
        </p:spPr>
        <p:txBody>
          <a:bodyPr wrap="square" lIns="0" tIns="0" rIns="0" bIns="0" rtlCol="0">
            <a:spAutoFit/>
          </a:bodyPr>
          <a:lstStyle/>
          <a:p>
            <a:r>
              <a:rPr lang="en-GB" sz="1600" b="1" dirty="0" err="1">
                <a:solidFill>
                  <a:srgbClr val="FFC000"/>
                </a:solidFill>
              </a:rPr>
              <a:t>To communicate</a:t>
            </a:r>
            <a:r>
              <a:rPr lang="en-GB" sz="1600" dirty="0" err="1">
                <a:solidFill>
                  <a:schemeClr val="bg1"/>
                </a:solidFill>
              </a:rPr>
              <a:t> with the community:</a:t>
            </a:r>
          </a:p>
          <a:p>
            <a:endParaRPr lang="en-GB" sz="1600" dirty="0" err="1">
              <a:solidFill>
                <a:schemeClr val="bg1"/>
              </a:solidFill>
            </a:endParaRPr>
          </a:p>
          <a:p>
            <a:pPr marL="285750" indent="-285750">
              <a:buClr>
                <a:schemeClr val="bg1"/>
              </a:buClr>
              <a:buFont typeface="Arial" panose="020B0604020202020204" pitchFamily="34" charset="0"/>
              <a:buChar char="•"/>
            </a:pPr>
            <a:r>
              <a:rPr lang="en-GB" sz="1600" dirty="0" err="1">
                <a:solidFill>
                  <a:schemeClr val="bg1"/>
                </a:solidFill>
              </a:rPr>
              <a:t>To inform on the situation and main actions being taken </a:t>
            </a:r>
          </a:p>
          <a:p>
            <a:pPr marL="285750" indent="-285750">
              <a:buClr>
                <a:schemeClr val="bg1"/>
              </a:buClr>
              <a:buFont typeface="Arial" panose="020B0604020202020204" pitchFamily="34" charset="0"/>
              <a:buChar char="•"/>
            </a:pPr>
            <a:r>
              <a:rPr lang="en-GB" sz="1600" dirty="0" err="1">
                <a:solidFill>
                  <a:schemeClr val="bg1"/>
                </a:solidFill>
              </a:rPr>
              <a:t>To provide information to calm the population </a:t>
            </a:r>
          </a:p>
          <a:p>
            <a:pPr marL="285750" indent="-285750">
              <a:buClr>
                <a:schemeClr val="bg1"/>
              </a:buClr>
              <a:buFont typeface="Arial" panose="020B0604020202020204" pitchFamily="34" charset="0"/>
              <a:buChar char="•"/>
            </a:pPr>
            <a:r>
              <a:rPr lang="en-GB" sz="1600" dirty="0" err="1">
                <a:solidFill>
                  <a:schemeClr val="bg1"/>
                </a:solidFill>
              </a:rPr>
              <a:t>To engage the population in the response</a:t>
            </a:r>
          </a:p>
        </p:txBody>
      </p:sp>
      <p:grpSp>
        <p:nvGrpSpPr>
          <p:cNvPr id="15" name="Graphic 13">
            <a:extLst>
              <a:ext uri="{FF2B5EF4-FFF2-40B4-BE49-F238E27FC236}">
                <a16:creationId xmlns:a16="http://schemas.microsoft.com/office/drawing/2014/main" id="{31AFDDD2-4FBF-584B-8031-1FC4E1C0381C}"/>
              </a:ext>
            </a:extLst>
          </p:cNvPr>
          <p:cNvGrpSpPr>
            <a:grpSpLocks noChangeAspect="1"/>
          </p:cNvGrpSpPr>
          <p:nvPr/>
        </p:nvGrpSpPr>
        <p:grpSpPr>
          <a:xfrm>
            <a:off x="1126678" y="2188720"/>
            <a:ext cx="540000" cy="540000"/>
            <a:chOff x="2743200" y="1600200"/>
            <a:chExt cx="3657600" cy="3657600"/>
          </a:xfrm>
          <a:solidFill>
            <a:schemeClr val="bg1"/>
          </a:solidFill>
        </p:grpSpPr>
        <p:sp>
          <p:nvSpPr>
            <p:cNvPr id="16" name="Freeform 15">
              <a:extLst>
                <a:ext uri="{FF2B5EF4-FFF2-40B4-BE49-F238E27FC236}">
                  <a16:creationId xmlns:a16="http://schemas.microsoft.com/office/drawing/2014/main" id="{D568B860-AB15-6C47-86CB-66885DBE93F8}"/>
                </a:ext>
              </a:extLst>
            </p:cNvPr>
            <p:cNvSpPr/>
            <p:nvPr/>
          </p:nvSpPr>
          <p:spPr>
            <a:xfrm>
              <a:off x="2743200" y="1600581"/>
              <a:ext cx="3657600" cy="3655313"/>
            </a:xfrm>
            <a:custGeom>
              <a:avLst/>
              <a:gdLst>
                <a:gd name="connsiteX0" fmla="*/ 167 w 3657600"/>
                <a:gd name="connsiteY0" fmla="*/ 1457008 h 3655313"/>
                <a:gd name="connsiteX1" fmla="*/ 362879 w 3657600"/>
                <a:gd name="connsiteY1" fmla="*/ 1144017 h 3655313"/>
                <a:gd name="connsiteX2" fmla="*/ 432888 w 3657600"/>
                <a:gd name="connsiteY2" fmla="*/ 1224122 h 3655313"/>
                <a:gd name="connsiteX3" fmla="*/ 163902 w 3657600"/>
                <a:gd name="connsiteY3" fmla="*/ 1458437 h 3655313"/>
                <a:gd name="connsiteX4" fmla="*/ 806459 w 3657600"/>
                <a:gd name="connsiteY4" fmla="*/ 2016888 h 3655313"/>
                <a:gd name="connsiteX5" fmla="*/ 806459 w 3657600"/>
                <a:gd name="connsiteY5" fmla="*/ 1789240 h 3655313"/>
                <a:gd name="connsiteX6" fmla="*/ 1395294 w 3657600"/>
                <a:gd name="connsiteY6" fmla="*/ 1990504 h 3655313"/>
                <a:gd name="connsiteX7" fmla="*/ 1397009 w 3657600"/>
                <a:gd name="connsiteY7" fmla="*/ 1953261 h 3655313"/>
                <a:gd name="connsiteX8" fmla="*/ 1397866 w 3657600"/>
                <a:gd name="connsiteY8" fmla="*/ 1249744 h 3655313"/>
                <a:gd name="connsiteX9" fmla="*/ 1361576 w 3657600"/>
                <a:gd name="connsiteY9" fmla="*/ 1199548 h 3655313"/>
                <a:gd name="connsiteX10" fmla="*/ 955049 w 3657600"/>
                <a:gd name="connsiteY10" fmla="*/ 1133635 h 3655313"/>
                <a:gd name="connsiteX11" fmla="*/ 809411 w 3657600"/>
                <a:gd name="connsiteY11" fmla="*/ 1133635 h 3655313"/>
                <a:gd name="connsiteX12" fmla="*/ 809411 w 3657600"/>
                <a:gd name="connsiteY12" fmla="*/ 897033 h 3655313"/>
                <a:gd name="connsiteX13" fmla="*/ 519280 w 3657600"/>
                <a:gd name="connsiteY13" fmla="*/ 1147446 h 3655313"/>
                <a:gd name="connsiteX14" fmla="*/ 449080 w 3657600"/>
                <a:gd name="connsiteY14" fmla="*/ 1066960 h 3655313"/>
                <a:gd name="connsiteX15" fmla="*/ 912853 w 3657600"/>
                <a:gd name="connsiteY15" fmla="*/ 665862 h 3655313"/>
                <a:gd name="connsiteX16" fmla="*/ 912853 w 3657600"/>
                <a:gd name="connsiteY16" fmla="*/ 1026859 h 3655313"/>
                <a:gd name="connsiteX17" fmla="*/ 1393199 w 3657600"/>
                <a:gd name="connsiteY17" fmla="*/ 1097821 h 3655313"/>
                <a:gd name="connsiteX18" fmla="*/ 1393199 w 3657600"/>
                <a:gd name="connsiteY18" fmla="*/ 916846 h 3655313"/>
                <a:gd name="connsiteX19" fmla="*/ 1034106 w 3657600"/>
                <a:gd name="connsiteY19" fmla="*/ 916846 h 3655313"/>
                <a:gd name="connsiteX20" fmla="*/ 1828682 w 3657600"/>
                <a:gd name="connsiteY20" fmla="*/ 159 h 3655313"/>
                <a:gd name="connsiteX21" fmla="*/ 2620590 w 3657600"/>
                <a:gd name="connsiteY21" fmla="*/ 913416 h 3655313"/>
                <a:gd name="connsiteX22" fmla="*/ 2264165 w 3657600"/>
                <a:gd name="connsiteY22" fmla="*/ 913416 h 3655313"/>
                <a:gd name="connsiteX23" fmla="*/ 2264165 w 3657600"/>
                <a:gd name="connsiteY23" fmla="*/ 1097535 h 3655313"/>
                <a:gd name="connsiteX24" fmla="*/ 2741081 w 3657600"/>
                <a:gd name="connsiteY24" fmla="*/ 1027907 h 3655313"/>
                <a:gd name="connsiteX25" fmla="*/ 2741081 w 3657600"/>
                <a:gd name="connsiteY25" fmla="*/ 662337 h 3655313"/>
                <a:gd name="connsiteX26" fmla="*/ 3657767 w 3657600"/>
                <a:gd name="connsiteY26" fmla="*/ 1457008 h 3655313"/>
                <a:gd name="connsiteX27" fmla="*/ 3657767 w 3657600"/>
                <a:gd name="connsiteY27" fmla="*/ 1464152 h 3655313"/>
                <a:gd name="connsiteX28" fmla="*/ 3564518 w 3657600"/>
                <a:gd name="connsiteY28" fmla="*/ 1539781 h 3655313"/>
                <a:gd name="connsiteX29" fmla="*/ 2774895 w 3657600"/>
                <a:gd name="connsiteY29" fmla="*/ 2225581 h 3655313"/>
                <a:gd name="connsiteX30" fmla="*/ 2745082 w 3657600"/>
                <a:gd name="connsiteY30" fmla="*/ 2249965 h 3655313"/>
                <a:gd name="connsiteX31" fmla="*/ 2745082 w 3657600"/>
                <a:gd name="connsiteY31" fmla="*/ 1894396 h 3655313"/>
                <a:gd name="connsiteX32" fmla="*/ 2499623 w 3657600"/>
                <a:gd name="connsiteY32" fmla="*/ 1936783 h 3655313"/>
                <a:gd name="connsiteX33" fmla="*/ 2315885 w 3657600"/>
                <a:gd name="connsiteY33" fmla="*/ 2111185 h 3655313"/>
                <a:gd name="connsiteX34" fmla="*/ 2321981 w 3657600"/>
                <a:gd name="connsiteY34" fmla="*/ 2153191 h 3655313"/>
                <a:gd name="connsiteX35" fmla="*/ 2419041 w 3657600"/>
                <a:gd name="connsiteY35" fmla="*/ 2166145 h 3655313"/>
                <a:gd name="connsiteX36" fmla="*/ 2524769 w 3657600"/>
                <a:gd name="connsiteY36" fmla="*/ 2118520 h 3655313"/>
                <a:gd name="connsiteX37" fmla="*/ 2716888 w 3657600"/>
                <a:gd name="connsiteY37" fmla="*/ 2451895 h 3655313"/>
                <a:gd name="connsiteX38" fmla="*/ 2594682 w 3657600"/>
                <a:gd name="connsiteY38" fmla="*/ 2536191 h 3655313"/>
                <a:gd name="connsiteX39" fmla="*/ 2578775 w 3657600"/>
                <a:gd name="connsiteY39" fmla="*/ 2577244 h 3655313"/>
                <a:gd name="connsiteX40" fmla="*/ 2578775 w 3657600"/>
                <a:gd name="connsiteY40" fmla="*/ 2906332 h 3655313"/>
                <a:gd name="connsiteX41" fmla="*/ 2594968 w 3657600"/>
                <a:gd name="connsiteY41" fmla="*/ 2947766 h 3655313"/>
                <a:gd name="connsiteX42" fmla="*/ 2716507 w 3657600"/>
                <a:gd name="connsiteY42" fmla="*/ 3033491 h 3655313"/>
                <a:gd name="connsiteX43" fmla="*/ 2524102 w 3657600"/>
                <a:gd name="connsiteY43" fmla="*/ 3366866 h 3655313"/>
                <a:gd name="connsiteX44" fmla="*/ 2393990 w 3657600"/>
                <a:gd name="connsiteY44" fmla="*/ 3304858 h 3655313"/>
                <a:gd name="connsiteX45" fmla="*/ 2344651 w 3657600"/>
                <a:gd name="connsiteY45" fmla="*/ 3311240 h 3655313"/>
                <a:gd name="connsiteX46" fmla="*/ 2063092 w 3657600"/>
                <a:gd name="connsiteY46" fmla="*/ 3474213 h 3655313"/>
                <a:gd name="connsiteX47" fmla="*/ 2034517 w 3657600"/>
                <a:gd name="connsiteY47" fmla="*/ 3511360 h 3655313"/>
                <a:gd name="connsiteX48" fmla="*/ 2020610 w 3657600"/>
                <a:gd name="connsiteY48" fmla="*/ 3655474 h 3655313"/>
                <a:gd name="connsiteX49" fmla="*/ 1636753 w 3657600"/>
                <a:gd name="connsiteY49" fmla="*/ 3655474 h 3655313"/>
                <a:gd name="connsiteX50" fmla="*/ 1622370 w 3657600"/>
                <a:gd name="connsiteY50" fmla="*/ 3507265 h 3655313"/>
                <a:gd name="connsiteX51" fmla="*/ 1597605 w 3657600"/>
                <a:gd name="connsiteY51" fmla="*/ 3476594 h 3655313"/>
                <a:gd name="connsiteX52" fmla="*/ 1310522 w 3657600"/>
                <a:gd name="connsiteY52" fmla="*/ 3308764 h 3655313"/>
                <a:gd name="connsiteX53" fmla="*/ 1266992 w 3657600"/>
                <a:gd name="connsiteY53" fmla="*/ 3303525 h 3655313"/>
                <a:gd name="connsiteX54" fmla="*/ 1133642 w 3657600"/>
                <a:gd name="connsiteY54" fmla="*/ 3366961 h 3655313"/>
                <a:gd name="connsiteX55" fmla="*/ 941428 w 3657600"/>
                <a:gd name="connsiteY55" fmla="*/ 3033586 h 3655313"/>
                <a:gd name="connsiteX56" fmla="*/ 1062776 w 3657600"/>
                <a:gd name="connsiteY56" fmla="*/ 2947861 h 3655313"/>
                <a:gd name="connsiteX57" fmla="*/ 1078874 w 3657600"/>
                <a:gd name="connsiteY57" fmla="*/ 2906047 h 3655313"/>
                <a:gd name="connsiteX58" fmla="*/ 1078874 w 3657600"/>
                <a:gd name="connsiteY58" fmla="*/ 2577053 h 3655313"/>
                <a:gd name="connsiteX59" fmla="*/ 1060300 w 3657600"/>
                <a:gd name="connsiteY59" fmla="*/ 2533810 h 3655313"/>
                <a:gd name="connsiteX60" fmla="*/ 940761 w 3657600"/>
                <a:gd name="connsiteY60" fmla="*/ 2451323 h 3655313"/>
                <a:gd name="connsiteX61" fmla="*/ 1132880 w 3657600"/>
                <a:gd name="connsiteY61" fmla="*/ 2117948 h 3655313"/>
                <a:gd name="connsiteX62" fmla="*/ 1267278 w 3657600"/>
                <a:gd name="connsiteY62" fmla="*/ 2179861 h 3655313"/>
                <a:gd name="connsiteX63" fmla="*/ 1342240 w 3657600"/>
                <a:gd name="connsiteY63" fmla="*/ 2144237 h 3655313"/>
                <a:gd name="connsiteX64" fmla="*/ 1337192 w 3657600"/>
                <a:gd name="connsiteY64" fmla="*/ 2106137 h 3655313"/>
                <a:gd name="connsiteX65" fmla="*/ 915710 w 3657600"/>
                <a:gd name="connsiteY65" fmla="*/ 1892206 h 3655313"/>
                <a:gd name="connsiteX66" fmla="*/ 915710 w 3657600"/>
                <a:gd name="connsiteY66" fmla="*/ 2253298 h 3655313"/>
                <a:gd name="connsiteX67" fmla="*/ 802268 w 3657600"/>
                <a:gd name="connsiteY67" fmla="*/ 2155286 h 3655313"/>
                <a:gd name="connsiteX68" fmla="*/ 23503 w 3657600"/>
                <a:gd name="connsiteY68" fmla="*/ 1479011 h 3655313"/>
                <a:gd name="connsiteX69" fmla="*/ 167 w 3657600"/>
                <a:gd name="connsiteY69" fmla="*/ 1464628 h 3655313"/>
                <a:gd name="connsiteX70" fmla="*/ 2388180 w 3657600"/>
                <a:gd name="connsiteY70" fmla="*/ 808260 h 3655313"/>
                <a:gd name="connsiteX71" fmla="*/ 1828967 w 3657600"/>
                <a:gd name="connsiteY71" fmla="*/ 163323 h 3655313"/>
                <a:gd name="connsiteX72" fmla="*/ 1270231 w 3657600"/>
                <a:gd name="connsiteY72" fmla="*/ 807975 h 3655313"/>
                <a:gd name="connsiteX73" fmla="*/ 1504641 w 3657600"/>
                <a:gd name="connsiteY73" fmla="*/ 807975 h 3655313"/>
                <a:gd name="connsiteX74" fmla="*/ 1504641 w 3657600"/>
                <a:gd name="connsiteY74" fmla="*/ 2041843 h 3655313"/>
                <a:gd name="connsiteX75" fmla="*/ 1603225 w 3657600"/>
                <a:gd name="connsiteY75" fmla="*/ 2005839 h 3655313"/>
                <a:gd name="connsiteX76" fmla="*/ 1622275 w 3657600"/>
                <a:gd name="connsiteY76" fmla="*/ 1978026 h 3655313"/>
                <a:gd name="connsiteX77" fmla="*/ 1636372 w 3657600"/>
                <a:gd name="connsiteY77" fmla="*/ 1829626 h 3655313"/>
                <a:gd name="connsiteX78" fmla="*/ 2020896 w 3657600"/>
                <a:gd name="connsiteY78" fmla="*/ 1829626 h 3655313"/>
                <a:gd name="connsiteX79" fmla="*/ 2035946 w 3657600"/>
                <a:gd name="connsiteY79" fmla="*/ 1977169 h 3655313"/>
                <a:gd name="connsiteX80" fmla="*/ 2047661 w 3657600"/>
                <a:gd name="connsiteY80" fmla="*/ 2003553 h 3655313"/>
                <a:gd name="connsiteX81" fmla="*/ 2155389 w 3657600"/>
                <a:gd name="connsiteY81" fmla="*/ 2041653 h 3655313"/>
                <a:gd name="connsiteX82" fmla="*/ 2155389 w 3657600"/>
                <a:gd name="connsiteY82" fmla="*/ 1615885 h 3655313"/>
                <a:gd name="connsiteX83" fmla="*/ 2261974 w 3657600"/>
                <a:gd name="connsiteY83" fmla="*/ 1615885 h 3655313"/>
                <a:gd name="connsiteX84" fmla="*/ 2261974 w 3657600"/>
                <a:gd name="connsiteY84" fmla="*/ 1998505 h 3655313"/>
                <a:gd name="connsiteX85" fmla="*/ 2851762 w 3657600"/>
                <a:gd name="connsiteY85" fmla="*/ 1788955 h 3655313"/>
                <a:gd name="connsiteX86" fmla="*/ 2851762 w 3657600"/>
                <a:gd name="connsiteY86" fmla="*/ 2016888 h 3655313"/>
                <a:gd name="connsiteX87" fmla="*/ 3494509 w 3657600"/>
                <a:gd name="connsiteY87" fmla="*/ 1458342 h 3655313"/>
                <a:gd name="connsiteX88" fmla="*/ 2848142 w 3657600"/>
                <a:gd name="connsiteY88" fmla="*/ 896843 h 3655313"/>
                <a:gd name="connsiteX89" fmla="*/ 2848142 w 3657600"/>
                <a:gd name="connsiteY89" fmla="*/ 1133730 h 3655313"/>
                <a:gd name="connsiteX90" fmla="*/ 2698505 w 3657600"/>
                <a:gd name="connsiteY90" fmla="*/ 1133730 h 3655313"/>
                <a:gd name="connsiteX91" fmla="*/ 2285882 w 3657600"/>
                <a:gd name="connsiteY91" fmla="*/ 1204024 h 3655313"/>
                <a:gd name="connsiteX92" fmla="*/ 2260450 w 3657600"/>
                <a:gd name="connsiteY92" fmla="*/ 1239743 h 3655313"/>
                <a:gd name="connsiteX93" fmla="*/ 2260450 w 3657600"/>
                <a:gd name="connsiteY93" fmla="*/ 1346804 h 3655313"/>
                <a:gd name="connsiteX94" fmla="*/ 2260450 w 3657600"/>
                <a:gd name="connsiteY94" fmla="*/ 1504062 h 3655313"/>
                <a:gd name="connsiteX95" fmla="*/ 2155675 w 3657600"/>
                <a:gd name="connsiteY95" fmla="*/ 1504062 h 3655313"/>
                <a:gd name="connsiteX96" fmla="*/ 2155675 w 3657600"/>
                <a:gd name="connsiteY96" fmla="*/ 808737 h 3655313"/>
                <a:gd name="connsiteX97" fmla="*/ 1923170 w 3657600"/>
                <a:gd name="connsiteY97" fmla="*/ 3548603 h 3655313"/>
                <a:gd name="connsiteX98" fmla="*/ 1935076 w 3657600"/>
                <a:gd name="connsiteY98" fmla="*/ 3425635 h 3655313"/>
                <a:gd name="connsiteX99" fmla="*/ 1964222 w 3657600"/>
                <a:gd name="connsiteY99" fmla="*/ 3390393 h 3655313"/>
                <a:gd name="connsiteX100" fmla="*/ 2324744 w 3657600"/>
                <a:gd name="connsiteY100" fmla="*/ 3180176 h 3655313"/>
                <a:gd name="connsiteX101" fmla="*/ 2367130 w 3657600"/>
                <a:gd name="connsiteY101" fmla="*/ 3172842 h 3655313"/>
                <a:gd name="connsiteX102" fmla="*/ 2481430 w 3657600"/>
                <a:gd name="connsiteY102" fmla="*/ 3227230 h 3655313"/>
                <a:gd name="connsiteX103" fmla="*/ 2575346 w 3657600"/>
                <a:gd name="connsiteY103" fmla="*/ 3064162 h 3655313"/>
                <a:gd name="connsiteX104" fmla="*/ 2450474 w 3657600"/>
                <a:gd name="connsiteY104" fmla="*/ 2974531 h 3655313"/>
                <a:gd name="connsiteX105" fmla="*/ 2455998 w 3657600"/>
                <a:gd name="connsiteY105" fmla="*/ 2524094 h 3655313"/>
                <a:gd name="connsiteX106" fmla="*/ 2469047 w 3657600"/>
                <a:gd name="connsiteY106" fmla="*/ 2494090 h 3655313"/>
                <a:gd name="connsiteX107" fmla="*/ 2575251 w 3657600"/>
                <a:gd name="connsiteY107" fmla="*/ 2419605 h 3655313"/>
                <a:gd name="connsiteX108" fmla="*/ 2480668 w 3657600"/>
                <a:gd name="connsiteY108" fmla="*/ 2256537 h 3655313"/>
                <a:gd name="connsiteX109" fmla="*/ 2343032 w 3657600"/>
                <a:gd name="connsiteY109" fmla="*/ 2319021 h 3655313"/>
                <a:gd name="connsiteX110" fmla="*/ 2335031 w 3657600"/>
                <a:gd name="connsiteY110" fmla="*/ 2313877 h 3655313"/>
                <a:gd name="connsiteX111" fmla="*/ 1957650 w 3657600"/>
                <a:gd name="connsiteY111" fmla="*/ 2090992 h 3655313"/>
                <a:gd name="connsiteX112" fmla="*/ 1936505 w 3657600"/>
                <a:gd name="connsiteY112" fmla="*/ 2061941 h 3655313"/>
                <a:gd name="connsiteX113" fmla="*/ 1922789 w 3657600"/>
                <a:gd name="connsiteY113" fmla="*/ 1936783 h 3655313"/>
                <a:gd name="connsiteX114" fmla="*/ 1734956 w 3657600"/>
                <a:gd name="connsiteY114" fmla="*/ 1936783 h 3655313"/>
                <a:gd name="connsiteX115" fmla="*/ 1726764 w 3657600"/>
                <a:gd name="connsiteY115" fmla="*/ 2045177 h 3655313"/>
                <a:gd name="connsiteX116" fmla="*/ 1683616 w 3657600"/>
                <a:gd name="connsiteY116" fmla="*/ 2096136 h 3655313"/>
                <a:gd name="connsiteX117" fmla="*/ 1625418 w 3657600"/>
                <a:gd name="connsiteY117" fmla="*/ 2112424 h 3655313"/>
                <a:gd name="connsiteX118" fmla="*/ 1317475 w 3657600"/>
                <a:gd name="connsiteY118" fmla="*/ 2319878 h 3655313"/>
                <a:gd name="connsiteX119" fmla="*/ 1177172 w 3657600"/>
                <a:gd name="connsiteY119" fmla="*/ 2256442 h 3655313"/>
                <a:gd name="connsiteX120" fmla="*/ 1083350 w 3657600"/>
                <a:gd name="connsiteY120" fmla="*/ 2419414 h 3655313"/>
                <a:gd name="connsiteX121" fmla="*/ 1180791 w 3657600"/>
                <a:gd name="connsiteY121" fmla="*/ 2486089 h 3655313"/>
                <a:gd name="connsiteX122" fmla="*/ 1199841 w 3657600"/>
                <a:gd name="connsiteY122" fmla="*/ 2537334 h 3655313"/>
                <a:gd name="connsiteX123" fmla="*/ 1170599 w 3657600"/>
                <a:gd name="connsiteY123" fmla="*/ 2786984 h 3655313"/>
                <a:gd name="connsiteX124" fmla="*/ 1201746 w 3657600"/>
                <a:gd name="connsiteY124" fmla="*/ 2979103 h 3655313"/>
                <a:gd name="connsiteX125" fmla="*/ 1082588 w 3657600"/>
                <a:gd name="connsiteY125" fmla="*/ 3064162 h 3655313"/>
                <a:gd name="connsiteX126" fmla="*/ 1176791 w 3657600"/>
                <a:gd name="connsiteY126" fmla="*/ 3227039 h 3655313"/>
                <a:gd name="connsiteX127" fmla="*/ 1292996 w 3657600"/>
                <a:gd name="connsiteY127" fmla="*/ 3171508 h 3655313"/>
                <a:gd name="connsiteX128" fmla="*/ 1332239 w 3657600"/>
                <a:gd name="connsiteY128" fmla="*/ 3179509 h 3655313"/>
                <a:gd name="connsiteX129" fmla="*/ 1696094 w 3657600"/>
                <a:gd name="connsiteY129" fmla="*/ 3390774 h 3655313"/>
                <a:gd name="connsiteX130" fmla="*/ 1724192 w 3657600"/>
                <a:gd name="connsiteY130" fmla="*/ 3423064 h 3655313"/>
                <a:gd name="connsiteX131" fmla="*/ 1735146 w 3657600"/>
                <a:gd name="connsiteY131" fmla="*/ 3548317 h 36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3657600" h="3655313">
                  <a:moveTo>
                    <a:pt x="167" y="1457008"/>
                  </a:moveTo>
                  <a:lnTo>
                    <a:pt x="362879" y="1144017"/>
                  </a:lnTo>
                  <a:lnTo>
                    <a:pt x="432888" y="1224122"/>
                  </a:lnTo>
                  <a:lnTo>
                    <a:pt x="163902" y="1458437"/>
                  </a:lnTo>
                  <a:lnTo>
                    <a:pt x="806459" y="2016888"/>
                  </a:lnTo>
                  <a:lnTo>
                    <a:pt x="806459" y="1789240"/>
                  </a:lnTo>
                  <a:cubicBezTo>
                    <a:pt x="973051" y="1779715"/>
                    <a:pt x="1185363" y="1753903"/>
                    <a:pt x="1395294" y="1990504"/>
                  </a:cubicBezTo>
                  <a:cubicBezTo>
                    <a:pt x="1395961" y="1976216"/>
                    <a:pt x="1397009" y="1964691"/>
                    <a:pt x="1397009" y="1953261"/>
                  </a:cubicBezTo>
                  <a:cubicBezTo>
                    <a:pt x="1397009" y="1718755"/>
                    <a:pt x="1397009" y="1484250"/>
                    <a:pt x="1397866" y="1249744"/>
                  </a:cubicBezTo>
                  <a:cubicBezTo>
                    <a:pt x="1397866" y="1220407"/>
                    <a:pt x="1388341" y="1208692"/>
                    <a:pt x="1361576" y="1199548"/>
                  </a:cubicBezTo>
                  <a:cubicBezTo>
                    <a:pt x="1230843" y="1154450"/>
                    <a:pt x="1093333" y="1132154"/>
                    <a:pt x="955049" y="1133635"/>
                  </a:cubicBezTo>
                  <a:cubicBezTo>
                    <a:pt x="907424" y="1134206"/>
                    <a:pt x="859799" y="1133635"/>
                    <a:pt x="809411" y="1133635"/>
                  </a:cubicBezTo>
                  <a:lnTo>
                    <a:pt x="809411" y="897033"/>
                  </a:lnTo>
                  <a:lnTo>
                    <a:pt x="519280" y="1147446"/>
                  </a:lnTo>
                  <a:lnTo>
                    <a:pt x="449080" y="1066960"/>
                  </a:lnTo>
                  <a:lnTo>
                    <a:pt x="912853" y="665862"/>
                  </a:lnTo>
                  <a:lnTo>
                    <a:pt x="912853" y="1026859"/>
                  </a:lnTo>
                  <a:cubicBezTo>
                    <a:pt x="1075982" y="1020549"/>
                    <a:pt x="1238863" y="1044611"/>
                    <a:pt x="1393199" y="1097821"/>
                  </a:cubicBezTo>
                  <a:lnTo>
                    <a:pt x="1393199" y="916846"/>
                  </a:lnTo>
                  <a:lnTo>
                    <a:pt x="1034106" y="916846"/>
                  </a:lnTo>
                  <a:lnTo>
                    <a:pt x="1828682" y="159"/>
                  </a:lnTo>
                  <a:cubicBezTo>
                    <a:pt x="2092905" y="304960"/>
                    <a:pt x="2354366" y="606426"/>
                    <a:pt x="2620590" y="913416"/>
                  </a:cubicBezTo>
                  <a:lnTo>
                    <a:pt x="2264165" y="913416"/>
                  </a:lnTo>
                  <a:lnTo>
                    <a:pt x="2264165" y="1097535"/>
                  </a:lnTo>
                  <a:cubicBezTo>
                    <a:pt x="2417460" y="1045018"/>
                    <a:pt x="2579170" y="1021409"/>
                    <a:pt x="2741081" y="1027907"/>
                  </a:cubicBezTo>
                  <a:lnTo>
                    <a:pt x="2741081" y="662337"/>
                  </a:lnTo>
                  <a:lnTo>
                    <a:pt x="3657767" y="1457008"/>
                  </a:lnTo>
                  <a:lnTo>
                    <a:pt x="3657767" y="1464152"/>
                  </a:lnTo>
                  <a:cubicBezTo>
                    <a:pt x="3626621" y="1489298"/>
                    <a:pt x="3594712" y="1513587"/>
                    <a:pt x="3564518" y="1539781"/>
                  </a:cubicBezTo>
                  <a:cubicBezTo>
                    <a:pt x="3301183" y="1768381"/>
                    <a:pt x="3037976" y="1996981"/>
                    <a:pt x="2774895" y="2225581"/>
                  </a:cubicBezTo>
                  <a:cubicBezTo>
                    <a:pt x="2766894" y="2232629"/>
                    <a:pt x="2758322" y="2239106"/>
                    <a:pt x="2745082" y="2249965"/>
                  </a:cubicBezTo>
                  <a:lnTo>
                    <a:pt x="2745082" y="1894396"/>
                  </a:lnTo>
                  <a:cubicBezTo>
                    <a:pt x="2660870" y="1883915"/>
                    <a:pt x="2575442" y="1898667"/>
                    <a:pt x="2499623" y="1936783"/>
                  </a:cubicBezTo>
                  <a:cubicBezTo>
                    <a:pt x="2422451" y="1975430"/>
                    <a:pt x="2358500" y="2036131"/>
                    <a:pt x="2315885" y="2111185"/>
                  </a:cubicBezTo>
                  <a:cubicBezTo>
                    <a:pt x="2306360" y="2127759"/>
                    <a:pt x="2304932" y="2138903"/>
                    <a:pt x="2321981" y="2153191"/>
                  </a:cubicBezTo>
                  <a:cubicBezTo>
                    <a:pt x="2365987" y="2190243"/>
                    <a:pt x="2365034" y="2191291"/>
                    <a:pt x="2419041" y="2166145"/>
                  </a:cubicBezTo>
                  <a:cubicBezTo>
                    <a:pt x="2453331" y="2150238"/>
                    <a:pt x="2487907" y="2134903"/>
                    <a:pt x="2524769" y="2118520"/>
                  </a:cubicBezTo>
                  <a:cubicBezTo>
                    <a:pt x="2589253" y="2230248"/>
                    <a:pt x="2652594" y="2340071"/>
                    <a:pt x="2716888" y="2451895"/>
                  </a:cubicBezTo>
                  <a:cubicBezTo>
                    <a:pt x="2674692" y="2481232"/>
                    <a:pt x="2635449" y="2509902"/>
                    <a:pt x="2594682" y="2536191"/>
                  </a:cubicBezTo>
                  <a:cubicBezTo>
                    <a:pt x="2577537" y="2547240"/>
                    <a:pt x="2574584" y="2558479"/>
                    <a:pt x="2578775" y="2577244"/>
                  </a:cubicBezTo>
                  <a:cubicBezTo>
                    <a:pt x="2603253" y="2685574"/>
                    <a:pt x="2603253" y="2798002"/>
                    <a:pt x="2578775" y="2906332"/>
                  </a:cubicBezTo>
                  <a:cubicBezTo>
                    <a:pt x="2573049" y="2922250"/>
                    <a:pt x="2579966" y="2939950"/>
                    <a:pt x="2594968" y="2947766"/>
                  </a:cubicBezTo>
                  <a:cubicBezTo>
                    <a:pt x="2635544" y="2974627"/>
                    <a:pt x="2674692" y="3003583"/>
                    <a:pt x="2716507" y="3033491"/>
                  </a:cubicBezTo>
                  <a:lnTo>
                    <a:pt x="2524102" y="3366866"/>
                  </a:lnTo>
                  <a:cubicBezTo>
                    <a:pt x="2479334" y="3345721"/>
                    <a:pt x="2435900" y="3326766"/>
                    <a:pt x="2393990" y="3304858"/>
                  </a:cubicBezTo>
                  <a:cubicBezTo>
                    <a:pt x="2374274" y="3294571"/>
                    <a:pt x="2361605" y="3295333"/>
                    <a:pt x="2344651" y="3311240"/>
                  </a:cubicBezTo>
                  <a:cubicBezTo>
                    <a:pt x="2264497" y="3386383"/>
                    <a:pt x="2168174" y="3442137"/>
                    <a:pt x="2063092" y="3474213"/>
                  </a:cubicBezTo>
                  <a:cubicBezTo>
                    <a:pt x="2042423" y="3480690"/>
                    <a:pt x="2035660" y="3490310"/>
                    <a:pt x="2034517" y="3511360"/>
                  </a:cubicBezTo>
                  <a:cubicBezTo>
                    <a:pt x="2031659" y="3558985"/>
                    <a:pt x="2025563" y="3606039"/>
                    <a:pt x="2020610" y="3655474"/>
                  </a:cubicBezTo>
                  <a:lnTo>
                    <a:pt x="1636753" y="3655474"/>
                  </a:lnTo>
                  <a:cubicBezTo>
                    <a:pt x="1632276" y="3605848"/>
                    <a:pt x="1629228" y="3556318"/>
                    <a:pt x="1622370" y="3507265"/>
                  </a:cubicBezTo>
                  <a:cubicBezTo>
                    <a:pt x="1619250" y="3493787"/>
                    <a:pt x="1610123" y="3482483"/>
                    <a:pt x="1597605" y="3476594"/>
                  </a:cubicBezTo>
                  <a:cubicBezTo>
                    <a:pt x="1490664" y="3442599"/>
                    <a:pt x="1392608" y="3385275"/>
                    <a:pt x="1310522" y="3308764"/>
                  </a:cubicBezTo>
                  <a:cubicBezTo>
                    <a:pt x="1295567" y="3294667"/>
                    <a:pt x="1284328" y="3294667"/>
                    <a:pt x="1266992" y="3303525"/>
                  </a:cubicBezTo>
                  <a:cubicBezTo>
                    <a:pt x="1223844" y="3325528"/>
                    <a:pt x="1179553" y="3345340"/>
                    <a:pt x="1133642" y="3366961"/>
                  </a:cubicBezTo>
                  <a:lnTo>
                    <a:pt x="941428" y="3033586"/>
                  </a:lnTo>
                  <a:cubicBezTo>
                    <a:pt x="983147" y="3003964"/>
                    <a:pt x="1022200" y="2974817"/>
                    <a:pt x="1062776" y="2947861"/>
                  </a:cubicBezTo>
                  <a:cubicBezTo>
                    <a:pt x="1077898" y="2939958"/>
                    <a:pt x="1084792" y="2922050"/>
                    <a:pt x="1078874" y="2906047"/>
                  </a:cubicBezTo>
                  <a:cubicBezTo>
                    <a:pt x="1054109" y="2797780"/>
                    <a:pt x="1054109" y="2685319"/>
                    <a:pt x="1078874" y="2577053"/>
                  </a:cubicBezTo>
                  <a:cubicBezTo>
                    <a:pt x="1083731" y="2555717"/>
                    <a:pt x="1077540" y="2545049"/>
                    <a:pt x="1060300" y="2533810"/>
                  </a:cubicBezTo>
                  <a:cubicBezTo>
                    <a:pt x="1020485" y="2507997"/>
                    <a:pt x="982099" y="2480089"/>
                    <a:pt x="940761" y="2451323"/>
                  </a:cubicBezTo>
                  <a:lnTo>
                    <a:pt x="1132880" y="2117948"/>
                  </a:lnTo>
                  <a:cubicBezTo>
                    <a:pt x="1179267" y="2139094"/>
                    <a:pt x="1224225" y="2157572"/>
                    <a:pt x="1267278" y="2179861"/>
                  </a:cubicBezTo>
                  <a:cubicBezTo>
                    <a:pt x="1310331" y="2202149"/>
                    <a:pt x="1318713" y="2158144"/>
                    <a:pt x="1342240" y="2144237"/>
                  </a:cubicBezTo>
                  <a:cubicBezTo>
                    <a:pt x="1346812" y="2141570"/>
                    <a:pt x="1343669" y="2116234"/>
                    <a:pt x="1337192" y="2106137"/>
                  </a:cubicBezTo>
                  <a:cubicBezTo>
                    <a:pt x="1241751" y="1950213"/>
                    <a:pt x="1100495" y="1882966"/>
                    <a:pt x="915710" y="1892206"/>
                  </a:cubicBezTo>
                  <a:lnTo>
                    <a:pt x="915710" y="2253298"/>
                  </a:lnTo>
                  <a:cubicBezTo>
                    <a:pt x="873324" y="2216722"/>
                    <a:pt x="837701" y="2186623"/>
                    <a:pt x="802268" y="2155286"/>
                  </a:cubicBezTo>
                  <a:cubicBezTo>
                    <a:pt x="542743" y="1929734"/>
                    <a:pt x="283155" y="1704309"/>
                    <a:pt x="23503" y="1479011"/>
                  </a:cubicBezTo>
                  <a:cubicBezTo>
                    <a:pt x="16138" y="1473577"/>
                    <a:pt x="8332" y="1468766"/>
                    <a:pt x="167" y="1464628"/>
                  </a:cubicBezTo>
                  <a:close/>
                  <a:moveTo>
                    <a:pt x="2388180" y="808260"/>
                  </a:moveTo>
                  <a:lnTo>
                    <a:pt x="1828967" y="163323"/>
                  </a:lnTo>
                  <a:lnTo>
                    <a:pt x="1270231" y="807975"/>
                  </a:lnTo>
                  <a:lnTo>
                    <a:pt x="1504641" y="807975"/>
                  </a:lnTo>
                  <a:lnTo>
                    <a:pt x="1504641" y="2041843"/>
                  </a:lnTo>
                  <a:cubicBezTo>
                    <a:pt x="1541217" y="2028889"/>
                    <a:pt x="1573031" y="2019174"/>
                    <a:pt x="1603225" y="2005839"/>
                  </a:cubicBezTo>
                  <a:cubicBezTo>
                    <a:pt x="1613335" y="1999798"/>
                    <a:pt x="1620295" y="1989635"/>
                    <a:pt x="1622275" y="1978026"/>
                  </a:cubicBezTo>
                  <a:cubicBezTo>
                    <a:pt x="1628371" y="1928877"/>
                    <a:pt x="1631800" y="1879347"/>
                    <a:pt x="1636372" y="1829626"/>
                  </a:cubicBezTo>
                  <a:lnTo>
                    <a:pt x="2020896" y="1829626"/>
                  </a:lnTo>
                  <a:cubicBezTo>
                    <a:pt x="2025944" y="1880395"/>
                    <a:pt x="2030421" y="1928877"/>
                    <a:pt x="2035946" y="1977169"/>
                  </a:cubicBezTo>
                  <a:cubicBezTo>
                    <a:pt x="2036993" y="1986694"/>
                    <a:pt x="2041089" y="2000791"/>
                    <a:pt x="2047661" y="2003553"/>
                  </a:cubicBezTo>
                  <a:cubicBezTo>
                    <a:pt x="2080999" y="2017364"/>
                    <a:pt x="2115670" y="2028127"/>
                    <a:pt x="2155389" y="2041653"/>
                  </a:cubicBezTo>
                  <a:lnTo>
                    <a:pt x="2155389" y="1615885"/>
                  </a:lnTo>
                  <a:lnTo>
                    <a:pt x="2261974" y="1615885"/>
                  </a:lnTo>
                  <a:lnTo>
                    <a:pt x="2261974" y="1998505"/>
                  </a:lnTo>
                  <a:cubicBezTo>
                    <a:pt x="2418470" y="1801623"/>
                    <a:pt x="2622400" y="1764761"/>
                    <a:pt x="2851762" y="1788955"/>
                  </a:cubicBezTo>
                  <a:lnTo>
                    <a:pt x="2851762" y="2016888"/>
                  </a:lnTo>
                  <a:lnTo>
                    <a:pt x="3494509" y="1458342"/>
                  </a:lnTo>
                  <a:lnTo>
                    <a:pt x="2848142" y="896843"/>
                  </a:lnTo>
                  <a:lnTo>
                    <a:pt x="2848142" y="1133730"/>
                  </a:lnTo>
                  <a:cubicBezTo>
                    <a:pt x="2795850" y="1133730"/>
                    <a:pt x="2747177" y="1133730"/>
                    <a:pt x="2698505" y="1133730"/>
                  </a:cubicBezTo>
                  <a:cubicBezTo>
                    <a:pt x="2557861" y="1132227"/>
                    <a:pt x="2418094" y="1156038"/>
                    <a:pt x="2285882" y="1204024"/>
                  </a:cubicBezTo>
                  <a:cubicBezTo>
                    <a:pt x="2266832" y="1210787"/>
                    <a:pt x="2259688" y="1219741"/>
                    <a:pt x="2260450" y="1239743"/>
                  </a:cubicBezTo>
                  <a:cubicBezTo>
                    <a:pt x="2261783" y="1275367"/>
                    <a:pt x="2260450" y="1311085"/>
                    <a:pt x="2260450" y="1346804"/>
                  </a:cubicBezTo>
                  <a:lnTo>
                    <a:pt x="2260450" y="1504062"/>
                  </a:lnTo>
                  <a:lnTo>
                    <a:pt x="2155675" y="1504062"/>
                  </a:lnTo>
                  <a:lnTo>
                    <a:pt x="2155675" y="808737"/>
                  </a:lnTo>
                  <a:close/>
                  <a:moveTo>
                    <a:pt x="1923170" y="3548603"/>
                  </a:moveTo>
                  <a:cubicBezTo>
                    <a:pt x="1927456" y="3505931"/>
                    <a:pt x="1932695" y="3465831"/>
                    <a:pt x="1935076" y="3425635"/>
                  </a:cubicBezTo>
                  <a:cubicBezTo>
                    <a:pt x="1936219" y="3404776"/>
                    <a:pt x="1941553" y="3395441"/>
                    <a:pt x="1964222" y="3390393"/>
                  </a:cubicBezTo>
                  <a:cubicBezTo>
                    <a:pt x="2103822" y="3360774"/>
                    <a:pt x="2230208" y="3287079"/>
                    <a:pt x="2324744" y="3180176"/>
                  </a:cubicBezTo>
                  <a:cubicBezTo>
                    <a:pt x="2338936" y="3164365"/>
                    <a:pt x="2349794" y="3163984"/>
                    <a:pt x="2367130" y="3172842"/>
                  </a:cubicBezTo>
                  <a:cubicBezTo>
                    <a:pt x="2403896" y="3191892"/>
                    <a:pt x="2441615" y="3208561"/>
                    <a:pt x="2481430" y="3227230"/>
                  </a:cubicBezTo>
                  <a:lnTo>
                    <a:pt x="2575346" y="3064162"/>
                  </a:lnTo>
                  <a:lnTo>
                    <a:pt x="2450474" y="2974531"/>
                  </a:lnTo>
                  <a:cubicBezTo>
                    <a:pt x="2501168" y="2828967"/>
                    <a:pt x="2503107" y="2670858"/>
                    <a:pt x="2455998" y="2524094"/>
                  </a:cubicBezTo>
                  <a:cubicBezTo>
                    <a:pt x="2453426" y="2515998"/>
                    <a:pt x="2461237" y="2499996"/>
                    <a:pt x="2469047" y="2494090"/>
                  </a:cubicBezTo>
                  <a:cubicBezTo>
                    <a:pt x="2502861" y="2468373"/>
                    <a:pt x="2538580" y="2444941"/>
                    <a:pt x="2575251" y="2419605"/>
                  </a:cubicBezTo>
                  <a:lnTo>
                    <a:pt x="2480668" y="2256537"/>
                  </a:lnTo>
                  <a:lnTo>
                    <a:pt x="2343032" y="2319021"/>
                  </a:lnTo>
                  <a:cubicBezTo>
                    <a:pt x="2340197" y="2317582"/>
                    <a:pt x="2337517" y="2315858"/>
                    <a:pt x="2335031" y="2313877"/>
                  </a:cubicBezTo>
                  <a:cubicBezTo>
                    <a:pt x="2236678" y="2200693"/>
                    <a:pt x="2104253" y="2122481"/>
                    <a:pt x="1957650" y="2090992"/>
                  </a:cubicBezTo>
                  <a:cubicBezTo>
                    <a:pt x="1948601" y="2089087"/>
                    <a:pt x="1938600" y="2072800"/>
                    <a:pt x="1936505" y="2061941"/>
                  </a:cubicBezTo>
                  <a:cubicBezTo>
                    <a:pt x="1930123" y="2020317"/>
                    <a:pt x="1926980" y="1978121"/>
                    <a:pt x="1922789" y="1936783"/>
                  </a:cubicBezTo>
                  <a:lnTo>
                    <a:pt x="1734956" y="1936783"/>
                  </a:lnTo>
                  <a:cubicBezTo>
                    <a:pt x="1732003" y="1974216"/>
                    <a:pt x="1727812" y="2009649"/>
                    <a:pt x="1726764" y="2045177"/>
                  </a:cubicBezTo>
                  <a:cubicBezTo>
                    <a:pt x="1725907" y="2075086"/>
                    <a:pt x="1718192" y="2094040"/>
                    <a:pt x="1683616" y="2096136"/>
                  </a:cubicBezTo>
                  <a:cubicBezTo>
                    <a:pt x="1663899" y="2097279"/>
                    <a:pt x="1644563" y="2105661"/>
                    <a:pt x="1625418" y="2112424"/>
                  </a:cubicBezTo>
                  <a:cubicBezTo>
                    <a:pt x="1505695" y="2152041"/>
                    <a:pt x="1399166" y="2223807"/>
                    <a:pt x="1317475" y="2319878"/>
                  </a:cubicBezTo>
                  <a:lnTo>
                    <a:pt x="1177172" y="2256442"/>
                  </a:lnTo>
                  <a:lnTo>
                    <a:pt x="1083350" y="2419414"/>
                  </a:lnTo>
                  <a:cubicBezTo>
                    <a:pt x="1118212" y="2443513"/>
                    <a:pt x="1148882" y="2465896"/>
                    <a:pt x="1180791" y="2486089"/>
                  </a:cubicBezTo>
                  <a:cubicBezTo>
                    <a:pt x="1201079" y="2499043"/>
                    <a:pt x="1209366" y="2510569"/>
                    <a:pt x="1199841" y="2537334"/>
                  </a:cubicBezTo>
                  <a:cubicBezTo>
                    <a:pt x="1171600" y="2617329"/>
                    <a:pt x="1161609" y="2702628"/>
                    <a:pt x="1170599" y="2786984"/>
                  </a:cubicBezTo>
                  <a:cubicBezTo>
                    <a:pt x="1177267" y="2850230"/>
                    <a:pt x="1190697" y="2912809"/>
                    <a:pt x="1201746" y="2979103"/>
                  </a:cubicBezTo>
                  <a:lnTo>
                    <a:pt x="1082588" y="3064162"/>
                  </a:lnTo>
                  <a:cubicBezTo>
                    <a:pt x="1114688" y="3119502"/>
                    <a:pt x="1145263" y="3172366"/>
                    <a:pt x="1176791" y="3227039"/>
                  </a:cubicBezTo>
                  <a:cubicBezTo>
                    <a:pt x="1218320" y="3207322"/>
                    <a:pt x="1256134" y="3190368"/>
                    <a:pt x="1292996" y="3171508"/>
                  </a:cubicBezTo>
                  <a:cubicBezTo>
                    <a:pt x="1309664" y="3162936"/>
                    <a:pt x="1319570" y="3165412"/>
                    <a:pt x="1332239" y="3179509"/>
                  </a:cubicBezTo>
                  <a:cubicBezTo>
                    <a:pt x="1427705" y="3287158"/>
                    <a:pt x="1555277" y="3361230"/>
                    <a:pt x="1696094" y="3390774"/>
                  </a:cubicBezTo>
                  <a:cubicBezTo>
                    <a:pt x="1716858" y="3395346"/>
                    <a:pt x="1723049" y="3403442"/>
                    <a:pt x="1724192" y="3423064"/>
                  </a:cubicBezTo>
                  <a:cubicBezTo>
                    <a:pt x="1726669" y="3464402"/>
                    <a:pt x="1731336" y="3505645"/>
                    <a:pt x="1735146" y="3548317"/>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4483FD63-5A1D-0847-804D-E0FD8593D0E3}"/>
                </a:ext>
              </a:extLst>
            </p:cNvPr>
            <p:cNvSpPr/>
            <p:nvPr/>
          </p:nvSpPr>
          <p:spPr>
            <a:xfrm>
              <a:off x="4140420" y="3909917"/>
              <a:ext cx="863160" cy="864921"/>
            </a:xfrm>
            <a:custGeom>
              <a:avLst/>
              <a:gdLst>
                <a:gd name="connsiteX0" fmla="*/ 863324 w 863160"/>
                <a:gd name="connsiteY0" fmla="*/ 431737 h 864921"/>
                <a:gd name="connsiteX1" fmla="*/ 433509 w 863160"/>
                <a:gd name="connsiteY1" fmla="*/ 865077 h 864921"/>
                <a:gd name="connsiteX2" fmla="*/ 169 w 863160"/>
                <a:gd name="connsiteY2" fmla="*/ 435262 h 864921"/>
                <a:gd name="connsiteX3" fmla="*/ 431747 w 863160"/>
                <a:gd name="connsiteY3" fmla="*/ 159 h 864921"/>
                <a:gd name="connsiteX4" fmla="*/ 863324 w 863160"/>
                <a:gd name="connsiteY4" fmla="*/ 431737 h 864921"/>
                <a:gd name="connsiteX5" fmla="*/ 755978 w 863160"/>
                <a:gd name="connsiteY5" fmla="*/ 432214 h 864921"/>
                <a:gd name="connsiteX6" fmla="*/ 430987 w 863160"/>
                <a:gd name="connsiteY6" fmla="*/ 109509 h 864921"/>
                <a:gd name="connsiteX7" fmla="*/ 108282 w 863160"/>
                <a:gd name="connsiteY7" fmla="*/ 434499 h 864921"/>
                <a:gd name="connsiteX8" fmla="*/ 432128 w 863160"/>
                <a:gd name="connsiteY8" fmla="*/ 757207 h 864921"/>
                <a:gd name="connsiteX9" fmla="*/ 755978 w 863160"/>
                <a:gd name="connsiteY9" fmla="*/ 432214 h 8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160" h="864921">
                  <a:moveTo>
                    <a:pt x="863324" y="431737"/>
                  </a:moveTo>
                  <a:cubicBezTo>
                    <a:pt x="864298" y="670091"/>
                    <a:pt x="671863" y="864104"/>
                    <a:pt x="433509" y="865077"/>
                  </a:cubicBezTo>
                  <a:cubicBezTo>
                    <a:pt x="195155" y="866050"/>
                    <a:pt x="1142" y="673615"/>
                    <a:pt x="169" y="435262"/>
                  </a:cubicBezTo>
                  <a:cubicBezTo>
                    <a:pt x="-465" y="196074"/>
                    <a:pt x="192562" y="1471"/>
                    <a:pt x="431747" y="159"/>
                  </a:cubicBezTo>
                  <a:cubicBezTo>
                    <a:pt x="669581" y="1409"/>
                    <a:pt x="862074" y="193903"/>
                    <a:pt x="863324" y="431737"/>
                  </a:cubicBezTo>
                  <a:close/>
                  <a:moveTo>
                    <a:pt x="755978" y="432214"/>
                  </a:moveTo>
                  <a:cubicBezTo>
                    <a:pt x="755346" y="253357"/>
                    <a:pt x="609843" y="108877"/>
                    <a:pt x="430987" y="109509"/>
                  </a:cubicBezTo>
                  <a:cubicBezTo>
                    <a:pt x="252130" y="110140"/>
                    <a:pt x="107650" y="255643"/>
                    <a:pt x="108282" y="434499"/>
                  </a:cubicBezTo>
                  <a:cubicBezTo>
                    <a:pt x="108911" y="612909"/>
                    <a:pt x="253717" y="757205"/>
                    <a:pt x="432128" y="757207"/>
                  </a:cubicBezTo>
                  <a:cubicBezTo>
                    <a:pt x="611126" y="756473"/>
                    <a:pt x="755874" y="611214"/>
                    <a:pt x="755978" y="432214"/>
                  </a:cubicBezTo>
                  <a:close/>
                </a:path>
              </a:pathLst>
            </a:custGeom>
            <a:grpFill/>
            <a:ln w="9525" cap="flat">
              <a:noFill/>
              <a:prstDash val="solid"/>
              <a:miter/>
            </a:ln>
          </p:spPr>
          <p:txBody>
            <a:bodyPr rtlCol="0" anchor="ctr"/>
            <a:lstStyle/>
            <a:p>
              <a:endParaRPr lang="en-RO"/>
            </a:p>
          </p:txBody>
        </p:sp>
      </p:grpSp>
      <p:grpSp>
        <p:nvGrpSpPr>
          <p:cNvPr id="20" name="Graphic 18">
            <a:extLst>
              <a:ext uri="{FF2B5EF4-FFF2-40B4-BE49-F238E27FC236}">
                <a16:creationId xmlns:a16="http://schemas.microsoft.com/office/drawing/2014/main" id="{B8E3EC3F-C9E9-9A44-B8F6-DE7460ABA8F6}"/>
              </a:ext>
            </a:extLst>
          </p:cNvPr>
          <p:cNvGrpSpPr>
            <a:grpSpLocks noChangeAspect="1"/>
          </p:cNvGrpSpPr>
          <p:nvPr/>
        </p:nvGrpSpPr>
        <p:grpSpPr>
          <a:xfrm>
            <a:off x="6700484" y="2224720"/>
            <a:ext cx="468000" cy="468000"/>
            <a:chOff x="2819400" y="1676400"/>
            <a:chExt cx="3505200" cy="3505200"/>
          </a:xfrm>
          <a:solidFill>
            <a:schemeClr val="bg1"/>
          </a:solidFill>
        </p:grpSpPr>
        <p:sp>
          <p:nvSpPr>
            <p:cNvPr id="21" name="Freeform 20">
              <a:extLst>
                <a:ext uri="{FF2B5EF4-FFF2-40B4-BE49-F238E27FC236}">
                  <a16:creationId xmlns:a16="http://schemas.microsoft.com/office/drawing/2014/main" id="{1B2AED8F-2539-F543-B675-93FCA3466FF5}"/>
                </a:ext>
              </a:extLst>
            </p:cNvPr>
            <p:cNvSpPr/>
            <p:nvPr/>
          </p:nvSpPr>
          <p:spPr>
            <a:xfrm>
              <a:off x="3436467" y="1676378"/>
              <a:ext cx="2064053" cy="1735708"/>
            </a:xfrm>
            <a:custGeom>
              <a:avLst/>
              <a:gdLst>
                <a:gd name="connsiteX0" fmla="*/ 705854 w 2064053"/>
                <a:gd name="connsiteY0" fmla="*/ 999298 h 1735708"/>
                <a:gd name="connsiteX1" fmla="*/ 652754 w 2064053"/>
                <a:gd name="connsiteY1" fmla="*/ 1026275 h 1735708"/>
                <a:gd name="connsiteX2" fmla="*/ 350395 w 2064053"/>
                <a:gd name="connsiteY2" fmla="*/ 1269549 h 1735708"/>
                <a:gd name="connsiteX3" fmla="*/ 322467 w 2064053"/>
                <a:gd name="connsiteY3" fmla="*/ 1291588 h 1735708"/>
                <a:gd name="connsiteX4" fmla="*/ 245239 w 2064053"/>
                <a:gd name="connsiteY4" fmla="*/ 1297857 h 1735708"/>
                <a:gd name="connsiteX5" fmla="*/ 206482 w 2064053"/>
                <a:gd name="connsiteY5" fmla="*/ 1234592 h 1735708"/>
                <a:gd name="connsiteX6" fmla="*/ 206482 w 2064053"/>
                <a:gd name="connsiteY6" fmla="*/ 1049453 h 1735708"/>
                <a:gd name="connsiteX7" fmla="*/ 206482 w 2064053"/>
                <a:gd name="connsiteY7" fmla="*/ 1008987 h 1735708"/>
                <a:gd name="connsiteX8" fmla="*/ 157751 w 2064053"/>
                <a:gd name="connsiteY8" fmla="*/ 1005282 h 1735708"/>
                <a:gd name="connsiteX9" fmla="*/ 1109 w 2064053"/>
                <a:gd name="connsiteY9" fmla="*/ 840756 h 1735708"/>
                <a:gd name="connsiteX10" fmla="*/ 1109 w 2064053"/>
                <a:gd name="connsiteY10" fmla="*/ 167739 h 1735708"/>
                <a:gd name="connsiteX11" fmla="*/ 180834 w 2064053"/>
                <a:gd name="connsiteY11" fmla="*/ 363 h 1735708"/>
                <a:gd name="connsiteX12" fmla="*/ 786217 w 2064053"/>
                <a:gd name="connsiteY12" fmla="*/ 363 h 1735708"/>
                <a:gd name="connsiteX13" fmla="*/ 1170839 w 2064053"/>
                <a:gd name="connsiteY13" fmla="*/ 363 h 1735708"/>
                <a:gd name="connsiteX14" fmla="*/ 1357973 w 2064053"/>
                <a:gd name="connsiteY14" fmla="*/ 186262 h 1735708"/>
                <a:gd name="connsiteX15" fmla="*/ 1359113 w 2064053"/>
                <a:gd name="connsiteY15" fmla="*/ 417757 h 1735708"/>
                <a:gd name="connsiteX16" fmla="*/ 1363673 w 2064053"/>
                <a:gd name="connsiteY16" fmla="*/ 429631 h 1735708"/>
                <a:gd name="connsiteX17" fmla="*/ 1402905 w 2064053"/>
                <a:gd name="connsiteY17" fmla="*/ 429631 h 1735708"/>
                <a:gd name="connsiteX18" fmla="*/ 1872924 w 2064053"/>
                <a:gd name="connsiteY18" fmla="*/ 429631 h 1735708"/>
                <a:gd name="connsiteX19" fmla="*/ 2062908 w 2064053"/>
                <a:gd name="connsiteY19" fmla="*/ 619615 h 1735708"/>
                <a:gd name="connsiteX20" fmla="*/ 2064143 w 2064053"/>
                <a:gd name="connsiteY20" fmla="*/ 1235732 h 1735708"/>
                <a:gd name="connsiteX21" fmla="*/ 1872734 w 2064053"/>
                <a:gd name="connsiteY21" fmla="*/ 1436735 h 1735708"/>
                <a:gd name="connsiteX22" fmla="*/ 1858106 w 2064053"/>
                <a:gd name="connsiteY22" fmla="*/ 1439870 h 1735708"/>
                <a:gd name="connsiteX23" fmla="*/ 1858106 w 2064053"/>
                <a:gd name="connsiteY23" fmla="*/ 1609050 h 1735708"/>
                <a:gd name="connsiteX24" fmla="*/ 1858106 w 2064053"/>
                <a:gd name="connsiteY24" fmla="*/ 1658921 h 1735708"/>
                <a:gd name="connsiteX25" fmla="*/ 1816404 w 2064053"/>
                <a:gd name="connsiteY25" fmla="*/ 1728265 h 1735708"/>
                <a:gd name="connsiteX26" fmla="*/ 1733761 w 2064053"/>
                <a:gd name="connsiteY26" fmla="*/ 1715156 h 1735708"/>
                <a:gd name="connsiteX27" fmla="*/ 1411644 w 2064053"/>
                <a:gd name="connsiteY27" fmla="*/ 1456398 h 1735708"/>
                <a:gd name="connsiteX28" fmla="*/ 1357688 w 2064053"/>
                <a:gd name="connsiteY28" fmla="*/ 1437400 h 1735708"/>
                <a:gd name="connsiteX29" fmla="*/ 901727 w 2064053"/>
                <a:gd name="connsiteY29" fmla="*/ 1436545 h 1735708"/>
                <a:gd name="connsiteX30" fmla="*/ 705854 w 2064053"/>
                <a:gd name="connsiteY30" fmla="*/ 1241432 h 1735708"/>
                <a:gd name="connsiteX31" fmla="*/ 705854 w 2064053"/>
                <a:gd name="connsiteY31" fmla="*/ 999298 h 1735708"/>
                <a:gd name="connsiteX32" fmla="*/ 1711438 w 2064053"/>
                <a:gd name="connsiteY32" fmla="*/ 1509309 h 1735708"/>
                <a:gd name="connsiteX33" fmla="*/ 1711438 w 2064053"/>
                <a:gd name="connsiteY33" fmla="*/ 1373755 h 1735708"/>
                <a:gd name="connsiteX34" fmla="*/ 1794461 w 2064053"/>
                <a:gd name="connsiteY34" fmla="*/ 1289213 h 1735708"/>
                <a:gd name="connsiteX35" fmla="*/ 1869315 w 2064053"/>
                <a:gd name="connsiteY35" fmla="*/ 1289213 h 1735708"/>
                <a:gd name="connsiteX36" fmla="*/ 1917380 w 2064053"/>
                <a:gd name="connsiteY36" fmla="*/ 1239627 h 1735708"/>
                <a:gd name="connsiteX37" fmla="*/ 1917380 w 2064053"/>
                <a:gd name="connsiteY37" fmla="*/ 627119 h 1735708"/>
                <a:gd name="connsiteX38" fmla="*/ 1867510 w 2064053"/>
                <a:gd name="connsiteY38" fmla="*/ 575824 h 1735708"/>
                <a:gd name="connsiteX39" fmla="*/ 902202 w 2064053"/>
                <a:gd name="connsiteY39" fmla="*/ 575824 h 1735708"/>
                <a:gd name="connsiteX40" fmla="*/ 850812 w 2064053"/>
                <a:gd name="connsiteY40" fmla="*/ 625979 h 1735708"/>
                <a:gd name="connsiteX41" fmla="*/ 850812 w 2064053"/>
                <a:gd name="connsiteY41" fmla="*/ 1238677 h 1735708"/>
                <a:gd name="connsiteX42" fmla="*/ 901727 w 2064053"/>
                <a:gd name="connsiteY42" fmla="*/ 1289308 h 1735708"/>
                <a:gd name="connsiteX43" fmla="*/ 1382576 w 2064053"/>
                <a:gd name="connsiteY43" fmla="*/ 1288833 h 1735708"/>
                <a:gd name="connsiteX44" fmla="*/ 1480133 w 2064053"/>
                <a:gd name="connsiteY44" fmla="*/ 1322650 h 1735708"/>
                <a:gd name="connsiteX45" fmla="*/ 1711438 w 2064053"/>
                <a:gd name="connsiteY45" fmla="*/ 1509309 h 1735708"/>
                <a:gd name="connsiteX46" fmla="*/ 1212161 w 2064053"/>
                <a:gd name="connsiteY46" fmla="*/ 429536 h 1735708"/>
                <a:gd name="connsiteX47" fmla="*/ 1212161 w 2064053"/>
                <a:gd name="connsiteY47" fmla="*/ 189682 h 1735708"/>
                <a:gd name="connsiteX48" fmla="*/ 1167420 w 2064053"/>
                <a:gd name="connsiteY48" fmla="*/ 146841 h 1735708"/>
                <a:gd name="connsiteX49" fmla="*/ 188148 w 2064053"/>
                <a:gd name="connsiteY49" fmla="*/ 146841 h 1735708"/>
                <a:gd name="connsiteX50" fmla="*/ 144737 w 2064053"/>
                <a:gd name="connsiteY50" fmla="*/ 191392 h 1735708"/>
                <a:gd name="connsiteX51" fmla="*/ 144737 w 2064053"/>
                <a:gd name="connsiteY51" fmla="*/ 348128 h 1735708"/>
                <a:gd name="connsiteX52" fmla="*/ 144737 w 2064053"/>
                <a:gd name="connsiteY52" fmla="*/ 811119 h 1735708"/>
                <a:gd name="connsiteX53" fmla="*/ 193088 w 2064053"/>
                <a:gd name="connsiteY53" fmla="*/ 860799 h 1735708"/>
                <a:gd name="connsiteX54" fmla="*/ 264332 w 2064053"/>
                <a:gd name="connsiteY54" fmla="*/ 860799 h 1735708"/>
                <a:gd name="connsiteX55" fmla="*/ 349825 w 2064053"/>
                <a:gd name="connsiteY55" fmla="*/ 945152 h 1735708"/>
                <a:gd name="connsiteX56" fmla="*/ 349825 w 2064053"/>
                <a:gd name="connsiteY56" fmla="*/ 1079186 h 1735708"/>
                <a:gd name="connsiteX57" fmla="*/ 385732 w 2064053"/>
                <a:gd name="connsiteY57" fmla="*/ 1052873 h 1735708"/>
                <a:gd name="connsiteX58" fmla="*/ 551492 w 2064053"/>
                <a:gd name="connsiteY58" fmla="*/ 918079 h 1735708"/>
                <a:gd name="connsiteX59" fmla="*/ 697305 w 2064053"/>
                <a:gd name="connsiteY59" fmla="*/ 859279 h 1735708"/>
                <a:gd name="connsiteX60" fmla="*/ 704714 w 2064053"/>
                <a:gd name="connsiteY60" fmla="*/ 853675 h 1735708"/>
                <a:gd name="connsiteX61" fmla="*/ 704714 w 2064053"/>
                <a:gd name="connsiteY61" fmla="*/ 706058 h 1735708"/>
                <a:gd name="connsiteX62" fmla="*/ 704714 w 2064053"/>
                <a:gd name="connsiteY62" fmla="*/ 609831 h 1735708"/>
                <a:gd name="connsiteX63" fmla="*/ 882634 w 2064053"/>
                <a:gd name="connsiteY63" fmla="*/ 429346 h 1735708"/>
                <a:gd name="connsiteX64" fmla="*/ 1212161 w 2064053"/>
                <a:gd name="connsiteY64" fmla="*/ 429536 h 173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64053" h="1735708">
                  <a:moveTo>
                    <a:pt x="705854" y="999298"/>
                  </a:moveTo>
                  <a:cubicBezTo>
                    <a:pt x="683246" y="1010602"/>
                    <a:pt x="665958" y="1015826"/>
                    <a:pt x="652754" y="1026275"/>
                  </a:cubicBezTo>
                  <a:cubicBezTo>
                    <a:pt x="551492" y="1106828"/>
                    <a:pt x="451086" y="1188426"/>
                    <a:pt x="350395" y="1269549"/>
                  </a:cubicBezTo>
                  <a:cubicBezTo>
                    <a:pt x="340895" y="1277054"/>
                    <a:pt x="332156" y="1284748"/>
                    <a:pt x="322467" y="1291588"/>
                  </a:cubicBezTo>
                  <a:cubicBezTo>
                    <a:pt x="300285" y="1308908"/>
                    <a:pt x="269924" y="1311373"/>
                    <a:pt x="245239" y="1297857"/>
                  </a:cubicBezTo>
                  <a:cubicBezTo>
                    <a:pt x="220822" y="1286427"/>
                    <a:pt x="205574" y="1261537"/>
                    <a:pt x="206482" y="1234592"/>
                  </a:cubicBezTo>
                  <a:cubicBezTo>
                    <a:pt x="206482" y="1172848"/>
                    <a:pt x="206482" y="1111135"/>
                    <a:pt x="206482" y="1049453"/>
                  </a:cubicBezTo>
                  <a:lnTo>
                    <a:pt x="206482" y="1008987"/>
                  </a:lnTo>
                  <a:lnTo>
                    <a:pt x="157751" y="1005282"/>
                  </a:lnTo>
                  <a:cubicBezTo>
                    <a:pt x="70533" y="999871"/>
                    <a:pt x="2234" y="928135"/>
                    <a:pt x="1109" y="840756"/>
                  </a:cubicBezTo>
                  <a:cubicBezTo>
                    <a:pt x="-157" y="616385"/>
                    <a:pt x="-157" y="392046"/>
                    <a:pt x="1109" y="167739"/>
                  </a:cubicBezTo>
                  <a:cubicBezTo>
                    <a:pt x="1679" y="70752"/>
                    <a:pt x="78433" y="553"/>
                    <a:pt x="180834" y="363"/>
                  </a:cubicBezTo>
                  <a:cubicBezTo>
                    <a:pt x="382597" y="-112"/>
                    <a:pt x="584455" y="363"/>
                    <a:pt x="786217" y="363"/>
                  </a:cubicBezTo>
                  <a:cubicBezTo>
                    <a:pt x="914456" y="363"/>
                    <a:pt x="1042664" y="363"/>
                    <a:pt x="1170839" y="363"/>
                  </a:cubicBezTo>
                  <a:cubicBezTo>
                    <a:pt x="1286919" y="363"/>
                    <a:pt x="1356833" y="69802"/>
                    <a:pt x="1357973" y="186262"/>
                  </a:cubicBezTo>
                  <a:cubicBezTo>
                    <a:pt x="1358828" y="263395"/>
                    <a:pt x="1358733" y="340624"/>
                    <a:pt x="1359113" y="417757"/>
                  </a:cubicBezTo>
                  <a:cubicBezTo>
                    <a:pt x="1360178" y="421875"/>
                    <a:pt x="1361708" y="425859"/>
                    <a:pt x="1363673" y="429631"/>
                  </a:cubicBezTo>
                  <a:lnTo>
                    <a:pt x="1402905" y="429631"/>
                  </a:lnTo>
                  <a:cubicBezTo>
                    <a:pt x="1559578" y="429631"/>
                    <a:pt x="1716251" y="429631"/>
                    <a:pt x="1872924" y="429631"/>
                  </a:cubicBezTo>
                  <a:cubicBezTo>
                    <a:pt x="1994324" y="429631"/>
                    <a:pt x="2062908" y="497930"/>
                    <a:pt x="2062908" y="619615"/>
                  </a:cubicBezTo>
                  <a:cubicBezTo>
                    <a:pt x="2062908" y="824987"/>
                    <a:pt x="2059773" y="1030455"/>
                    <a:pt x="2064143" y="1235732"/>
                  </a:cubicBezTo>
                  <a:cubicBezTo>
                    <a:pt x="2067088" y="1369576"/>
                    <a:pt x="1976560" y="1442245"/>
                    <a:pt x="1872734" y="1436735"/>
                  </a:cubicBezTo>
                  <a:cubicBezTo>
                    <a:pt x="1867762" y="1437266"/>
                    <a:pt x="1862859" y="1438316"/>
                    <a:pt x="1858106" y="1439870"/>
                  </a:cubicBezTo>
                  <a:lnTo>
                    <a:pt x="1858106" y="1609050"/>
                  </a:lnTo>
                  <a:cubicBezTo>
                    <a:pt x="1858106" y="1625674"/>
                    <a:pt x="1858106" y="1642298"/>
                    <a:pt x="1858106" y="1658921"/>
                  </a:cubicBezTo>
                  <a:cubicBezTo>
                    <a:pt x="1856966" y="1689508"/>
                    <a:pt x="1845092" y="1714396"/>
                    <a:pt x="1816404" y="1728265"/>
                  </a:cubicBezTo>
                  <a:cubicBezTo>
                    <a:pt x="1786292" y="1742704"/>
                    <a:pt x="1759409" y="1735580"/>
                    <a:pt x="1733761" y="1715156"/>
                  </a:cubicBezTo>
                  <a:cubicBezTo>
                    <a:pt x="1626515" y="1628619"/>
                    <a:pt x="1519840" y="1541701"/>
                    <a:pt x="1411644" y="1456398"/>
                  </a:cubicBezTo>
                  <a:cubicBezTo>
                    <a:pt x="1396038" y="1444672"/>
                    <a:pt x="1377198" y="1438039"/>
                    <a:pt x="1357688" y="1437400"/>
                  </a:cubicBezTo>
                  <a:cubicBezTo>
                    <a:pt x="1205701" y="1435880"/>
                    <a:pt x="1053714" y="1436735"/>
                    <a:pt x="901727" y="1436545"/>
                  </a:cubicBezTo>
                  <a:cubicBezTo>
                    <a:pt x="773488" y="1436070"/>
                    <a:pt x="705949" y="1368911"/>
                    <a:pt x="705854" y="1241432"/>
                  </a:cubicBezTo>
                  <a:cubicBezTo>
                    <a:pt x="705759" y="1164583"/>
                    <a:pt x="705854" y="1087640"/>
                    <a:pt x="705854" y="999298"/>
                  </a:cubicBezTo>
                  <a:close/>
                  <a:moveTo>
                    <a:pt x="1711438" y="1509309"/>
                  </a:moveTo>
                  <a:cubicBezTo>
                    <a:pt x="1711438" y="1458678"/>
                    <a:pt x="1711438" y="1416217"/>
                    <a:pt x="1711438" y="1373755"/>
                  </a:cubicBezTo>
                  <a:cubicBezTo>
                    <a:pt x="1712135" y="1318470"/>
                    <a:pt x="1739809" y="1290289"/>
                    <a:pt x="1794461" y="1289213"/>
                  </a:cubicBezTo>
                  <a:cubicBezTo>
                    <a:pt x="1819349" y="1288738"/>
                    <a:pt x="1844332" y="1289213"/>
                    <a:pt x="1869315" y="1289213"/>
                  </a:cubicBezTo>
                  <a:cubicBezTo>
                    <a:pt x="1913866" y="1289213"/>
                    <a:pt x="1916811" y="1285603"/>
                    <a:pt x="1917380" y="1239627"/>
                  </a:cubicBezTo>
                  <a:lnTo>
                    <a:pt x="1917380" y="627119"/>
                  </a:lnTo>
                  <a:cubicBezTo>
                    <a:pt x="1917380" y="578769"/>
                    <a:pt x="1914531" y="575824"/>
                    <a:pt x="1867510" y="575824"/>
                  </a:cubicBezTo>
                  <a:cubicBezTo>
                    <a:pt x="1545677" y="575824"/>
                    <a:pt x="1223908" y="575824"/>
                    <a:pt x="902202" y="575824"/>
                  </a:cubicBezTo>
                  <a:cubicBezTo>
                    <a:pt x="854706" y="575824"/>
                    <a:pt x="850812" y="579813"/>
                    <a:pt x="850812" y="625979"/>
                  </a:cubicBezTo>
                  <a:cubicBezTo>
                    <a:pt x="850812" y="830212"/>
                    <a:pt x="850812" y="1034444"/>
                    <a:pt x="850812" y="1238677"/>
                  </a:cubicBezTo>
                  <a:cubicBezTo>
                    <a:pt x="850812" y="1285223"/>
                    <a:pt x="855086" y="1289308"/>
                    <a:pt x="901727" y="1289308"/>
                  </a:cubicBezTo>
                  <a:cubicBezTo>
                    <a:pt x="1061979" y="1289308"/>
                    <a:pt x="1222325" y="1290068"/>
                    <a:pt x="1382576" y="1288833"/>
                  </a:cubicBezTo>
                  <a:cubicBezTo>
                    <a:pt x="1418214" y="1287275"/>
                    <a:pt x="1453105" y="1299370"/>
                    <a:pt x="1480133" y="1322650"/>
                  </a:cubicBezTo>
                  <a:cubicBezTo>
                    <a:pt x="1554132" y="1384300"/>
                    <a:pt x="1629365" y="1443480"/>
                    <a:pt x="1711438" y="1509309"/>
                  </a:cubicBezTo>
                  <a:close/>
                  <a:moveTo>
                    <a:pt x="1212161" y="429536"/>
                  </a:moveTo>
                  <a:cubicBezTo>
                    <a:pt x="1212161" y="345943"/>
                    <a:pt x="1211116" y="268050"/>
                    <a:pt x="1212161" y="189682"/>
                  </a:cubicBezTo>
                  <a:cubicBezTo>
                    <a:pt x="1212826" y="156340"/>
                    <a:pt x="1198862" y="146745"/>
                    <a:pt x="1167420" y="146841"/>
                  </a:cubicBezTo>
                  <a:cubicBezTo>
                    <a:pt x="841028" y="147474"/>
                    <a:pt x="514604" y="147474"/>
                    <a:pt x="188148" y="146841"/>
                  </a:cubicBezTo>
                  <a:cubicBezTo>
                    <a:pt x="154806" y="146841"/>
                    <a:pt x="144072" y="160329"/>
                    <a:pt x="144737" y="191392"/>
                  </a:cubicBezTo>
                  <a:cubicBezTo>
                    <a:pt x="145877" y="243637"/>
                    <a:pt x="144737" y="295883"/>
                    <a:pt x="144737" y="348128"/>
                  </a:cubicBezTo>
                  <a:cubicBezTo>
                    <a:pt x="144737" y="502395"/>
                    <a:pt x="144737" y="656725"/>
                    <a:pt x="144737" y="811119"/>
                  </a:cubicBezTo>
                  <a:cubicBezTo>
                    <a:pt x="144737" y="855765"/>
                    <a:pt x="149772" y="860609"/>
                    <a:pt x="193088" y="860799"/>
                  </a:cubicBezTo>
                  <a:cubicBezTo>
                    <a:pt x="216836" y="860799"/>
                    <a:pt x="240584" y="860799"/>
                    <a:pt x="264332" y="860799"/>
                  </a:cubicBezTo>
                  <a:cubicBezTo>
                    <a:pt x="323132" y="861369"/>
                    <a:pt x="349825" y="887112"/>
                    <a:pt x="349825" y="945152"/>
                  </a:cubicBezTo>
                  <a:cubicBezTo>
                    <a:pt x="350300" y="987424"/>
                    <a:pt x="349825" y="1029695"/>
                    <a:pt x="349825" y="1079186"/>
                  </a:cubicBezTo>
                  <a:cubicBezTo>
                    <a:pt x="365783" y="1067502"/>
                    <a:pt x="376042" y="1060187"/>
                    <a:pt x="385732" y="1052873"/>
                  </a:cubicBezTo>
                  <a:cubicBezTo>
                    <a:pt x="441207" y="1008227"/>
                    <a:pt x="497727" y="964720"/>
                    <a:pt x="551492" y="918079"/>
                  </a:cubicBezTo>
                  <a:cubicBezTo>
                    <a:pt x="594049" y="881318"/>
                    <a:pt x="636985" y="850825"/>
                    <a:pt x="697305" y="859279"/>
                  </a:cubicBezTo>
                  <a:cubicBezTo>
                    <a:pt x="698920" y="859279"/>
                    <a:pt x="700915" y="856715"/>
                    <a:pt x="704714" y="853675"/>
                  </a:cubicBezTo>
                  <a:lnTo>
                    <a:pt x="704714" y="706058"/>
                  </a:lnTo>
                  <a:cubicBezTo>
                    <a:pt x="704714" y="673950"/>
                    <a:pt x="704714" y="641938"/>
                    <a:pt x="704714" y="609831"/>
                  </a:cubicBezTo>
                  <a:cubicBezTo>
                    <a:pt x="705569" y="502300"/>
                    <a:pt x="775103" y="430961"/>
                    <a:pt x="882634" y="429346"/>
                  </a:cubicBezTo>
                  <a:cubicBezTo>
                    <a:pt x="990165" y="427731"/>
                    <a:pt x="1099596" y="429536"/>
                    <a:pt x="1212161" y="429536"/>
                  </a:cubicBezTo>
                  <a:close/>
                </a:path>
              </a:pathLst>
            </a:custGeom>
            <a:grpFill/>
            <a:ln w="9499"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1B2BF5B3-0774-F54B-8013-2D5E1D87356D}"/>
                </a:ext>
              </a:extLst>
            </p:cNvPr>
            <p:cNvSpPr/>
            <p:nvPr/>
          </p:nvSpPr>
          <p:spPr>
            <a:xfrm>
              <a:off x="4767014" y="4452414"/>
              <a:ext cx="1554165" cy="727000"/>
            </a:xfrm>
            <a:custGeom>
              <a:avLst/>
              <a:gdLst>
                <a:gd name="connsiteX0" fmla="*/ 774537 w 1554165"/>
                <a:gd name="connsiteY0" fmla="*/ 726772 h 727000"/>
                <a:gd name="connsiteX1" fmla="*/ 97910 w 1554165"/>
                <a:gd name="connsiteY1" fmla="*/ 726772 h 727000"/>
                <a:gd name="connsiteX2" fmla="*/ 543 w 1554165"/>
                <a:gd name="connsiteY2" fmla="*/ 625986 h 727000"/>
                <a:gd name="connsiteX3" fmla="*/ 657317 w 1554165"/>
                <a:gd name="connsiteY3" fmla="*/ 939 h 727000"/>
                <a:gd name="connsiteX4" fmla="*/ 1002138 w 1554165"/>
                <a:gd name="connsiteY4" fmla="*/ 10438 h 727000"/>
                <a:gd name="connsiteX5" fmla="*/ 1554325 w 1554165"/>
                <a:gd name="connsiteY5" fmla="*/ 644509 h 727000"/>
                <a:gd name="connsiteX6" fmla="*/ 1465698 w 1554165"/>
                <a:gd name="connsiteY6" fmla="*/ 727152 h 727000"/>
                <a:gd name="connsiteX7" fmla="*/ 774537 w 1554165"/>
                <a:gd name="connsiteY7" fmla="*/ 726772 h 727000"/>
                <a:gd name="connsiteX8" fmla="*/ 1399299 w 1554165"/>
                <a:gd name="connsiteY8" fmla="*/ 577635 h 727000"/>
                <a:gd name="connsiteX9" fmla="*/ 1397779 w 1554165"/>
                <a:gd name="connsiteY9" fmla="*/ 551702 h 727000"/>
                <a:gd name="connsiteX10" fmla="*/ 968701 w 1554165"/>
                <a:gd name="connsiteY10" fmla="*/ 152261 h 727000"/>
                <a:gd name="connsiteX11" fmla="*/ 652188 w 1554165"/>
                <a:gd name="connsiteY11" fmla="*/ 145707 h 727000"/>
                <a:gd name="connsiteX12" fmla="*/ 401029 w 1554165"/>
                <a:gd name="connsiteY12" fmla="*/ 213436 h 727000"/>
                <a:gd name="connsiteX13" fmla="*/ 150536 w 1554165"/>
                <a:gd name="connsiteY13" fmla="*/ 577635 h 7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165" h="727000">
                  <a:moveTo>
                    <a:pt x="774537" y="726772"/>
                  </a:moveTo>
                  <a:lnTo>
                    <a:pt x="97910" y="726772"/>
                  </a:lnTo>
                  <a:cubicBezTo>
                    <a:pt x="21917" y="726772"/>
                    <a:pt x="-3351" y="700365"/>
                    <a:pt x="543" y="625986"/>
                  </a:cubicBezTo>
                  <a:cubicBezTo>
                    <a:pt x="18972" y="269576"/>
                    <a:pt x="300433" y="844"/>
                    <a:pt x="657317" y="939"/>
                  </a:cubicBezTo>
                  <a:cubicBezTo>
                    <a:pt x="772352" y="939"/>
                    <a:pt x="888527" y="-3905"/>
                    <a:pt x="1002138" y="10438"/>
                  </a:cubicBezTo>
                  <a:cubicBezTo>
                    <a:pt x="1309436" y="48435"/>
                    <a:pt x="1554421" y="334171"/>
                    <a:pt x="1554325" y="644509"/>
                  </a:cubicBezTo>
                  <a:cubicBezTo>
                    <a:pt x="1554325" y="698465"/>
                    <a:pt x="1524213" y="727152"/>
                    <a:pt x="1465698" y="727152"/>
                  </a:cubicBezTo>
                  <a:cubicBezTo>
                    <a:pt x="1235375" y="727152"/>
                    <a:pt x="1004987" y="727026"/>
                    <a:pt x="774537" y="726772"/>
                  </a:cubicBezTo>
                  <a:close/>
                  <a:moveTo>
                    <a:pt x="1399299" y="577635"/>
                  </a:moveTo>
                  <a:cubicBezTo>
                    <a:pt x="1399323" y="568968"/>
                    <a:pt x="1398815" y="560307"/>
                    <a:pt x="1397779" y="551702"/>
                  </a:cubicBezTo>
                  <a:cubicBezTo>
                    <a:pt x="1361302" y="348515"/>
                    <a:pt x="1174358" y="170500"/>
                    <a:pt x="968701" y="152261"/>
                  </a:cubicBezTo>
                  <a:cubicBezTo>
                    <a:pt x="864210" y="142762"/>
                    <a:pt x="757724" y="145802"/>
                    <a:pt x="652188" y="145707"/>
                  </a:cubicBezTo>
                  <a:cubicBezTo>
                    <a:pt x="563877" y="145099"/>
                    <a:pt x="477061" y="168510"/>
                    <a:pt x="401029" y="213436"/>
                  </a:cubicBezTo>
                  <a:cubicBezTo>
                    <a:pt x="262246" y="295414"/>
                    <a:pt x="178938" y="415769"/>
                    <a:pt x="150536" y="577635"/>
                  </a:cubicBezTo>
                  <a:close/>
                </a:path>
              </a:pathLst>
            </a:custGeom>
            <a:grpFill/>
            <a:ln w="9499"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CD86785C-E9C3-7D49-8A19-F01EE360AB2A}"/>
                </a:ext>
              </a:extLst>
            </p:cNvPr>
            <p:cNvSpPr/>
            <p:nvPr/>
          </p:nvSpPr>
          <p:spPr>
            <a:xfrm>
              <a:off x="2819145" y="4452442"/>
              <a:ext cx="1554557" cy="726761"/>
            </a:xfrm>
            <a:custGeom>
              <a:avLst/>
              <a:gdLst>
                <a:gd name="connsiteX0" fmla="*/ 775833 w 1554557"/>
                <a:gd name="connsiteY0" fmla="*/ 726745 h 726761"/>
                <a:gd name="connsiteX1" fmla="*/ 95501 w 1554557"/>
                <a:gd name="connsiteY1" fmla="*/ 726745 h 726761"/>
                <a:gd name="connsiteX2" fmla="*/ 509 w 1554557"/>
                <a:gd name="connsiteY2" fmla="*/ 625958 h 726761"/>
                <a:gd name="connsiteX3" fmla="*/ 661748 w 1554557"/>
                <a:gd name="connsiteY3" fmla="*/ 912 h 726761"/>
                <a:gd name="connsiteX4" fmla="*/ 1006568 w 1554557"/>
                <a:gd name="connsiteY4" fmla="*/ 10411 h 726761"/>
                <a:gd name="connsiteX5" fmla="*/ 1554671 w 1554557"/>
                <a:gd name="connsiteY5" fmla="*/ 647522 h 726761"/>
                <a:gd name="connsiteX6" fmla="*/ 1466899 w 1554557"/>
                <a:gd name="connsiteY6" fmla="*/ 726650 h 726761"/>
                <a:gd name="connsiteX7" fmla="*/ 775833 w 1554557"/>
                <a:gd name="connsiteY7" fmla="*/ 726745 h 726761"/>
                <a:gd name="connsiteX8" fmla="*/ 1401164 w 1554557"/>
                <a:gd name="connsiteY8" fmla="*/ 577702 h 726761"/>
                <a:gd name="connsiteX9" fmla="*/ 1401164 w 1554557"/>
                <a:gd name="connsiteY9" fmla="*/ 561934 h 726761"/>
                <a:gd name="connsiteX10" fmla="*/ 969901 w 1554557"/>
                <a:gd name="connsiteY10" fmla="*/ 152234 h 726761"/>
                <a:gd name="connsiteX11" fmla="*/ 646359 w 1554557"/>
                <a:gd name="connsiteY11" fmla="*/ 146344 h 726761"/>
                <a:gd name="connsiteX12" fmla="*/ 240174 w 1554557"/>
                <a:gd name="connsiteY12" fmla="*/ 360456 h 726761"/>
                <a:gd name="connsiteX13" fmla="*/ 153446 w 1554557"/>
                <a:gd name="connsiteY13" fmla="*/ 577702 h 72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557" h="726761">
                  <a:moveTo>
                    <a:pt x="775833" y="726745"/>
                  </a:moveTo>
                  <a:lnTo>
                    <a:pt x="95501" y="726745"/>
                  </a:lnTo>
                  <a:cubicBezTo>
                    <a:pt x="23592" y="726745"/>
                    <a:pt x="-3291" y="698247"/>
                    <a:pt x="509" y="625958"/>
                  </a:cubicBezTo>
                  <a:cubicBezTo>
                    <a:pt x="20932" y="267364"/>
                    <a:pt x="302298" y="532"/>
                    <a:pt x="661748" y="912"/>
                  </a:cubicBezTo>
                  <a:cubicBezTo>
                    <a:pt x="776783" y="912"/>
                    <a:pt x="892958" y="-3838"/>
                    <a:pt x="1006568" y="10411"/>
                  </a:cubicBezTo>
                  <a:cubicBezTo>
                    <a:pt x="1313107" y="48408"/>
                    <a:pt x="1558566" y="339083"/>
                    <a:pt x="1554671" y="647522"/>
                  </a:cubicBezTo>
                  <a:cubicBezTo>
                    <a:pt x="1554006" y="699577"/>
                    <a:pt x="1524559" y="726650"/>
                    <a:pt x="1466899" y="726650"/>
                  </a:cubicBezTo>
                  <a:cubicBezTo>
                    <a:pt x="1236575" y="726966"/>
                    <a:pt x="1006220" y="726998"/>
                    <a:pt x="775833" y="726745"/>
                  </a:cubicBezTo>
                  <a:close/>
                  <a:moveTo>
                    <a:pt x="1401164" y="577702"/>
                  </a:moveTo>
                  <a:cubicBezTo>
                    <a:pt x="1401553" y="572453"/>
                    <a:pt x="1401553" y="567183"/>
                    <a:pt x="1401164" y="561934"/>
                  </a:cubicBezTo>
                  <a:cubicBezTo>
                    <a:pt x="1368582" y="354187"/>
                    <a:pt x="1179833" y="170757"/>
                    <a:pt x="969901" y="152234"/>
                  </a:cubicBezTo>
                  <a:cubicBezTo>
                    <a:pt x="862250" y="144189"/>
                    <a:pt x="754231" y="142222"/>
                    <a:pt x="646359" y="146344"/>
                  </a:cubicBezTo>
                  <a:cubicBezTo>
                    <a:pt x="476893" y="150524"/>
                    <a:pt x="340390" y="223098"/>
                    <a:pt x="240174" y="360456"/>
                  </a:cubicBezTo>
                  <a:cubicBezTo>
                    <a:pt x="192733" y="424024"/>
                    <a:pt x="162825" y="498940"/>
                    <a:pt x="153446" y="577702"/>
                  </a:cubicBezTo>
                  <a:close/>
                </a:path>
              </a:pathLst>
            </a:custGeom>
            <a:grpFill/>
            <a:ln w="9499"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CF39F84E-6784-5143-87ED-17D0E1ADC710}"/>
                </a:ext>
              </a:extLst>
            </p:cNvPr>
            <p:cNvSpPr/>
            <p:nvPr/>
          </p:nvSpPr>
          <p:spPr>
            <a:xfrm>
              <a:off x="5100281" y="3388628"/>
              <a:ext cx="886858" cy="1015305"/>
            </a:xfrm>
            <a:custGeom>
              <a:avLst/>
              <a:gdLst>
                <a:gd name="connsiteX0" fmla="*/ 441270 w 886858"/>
                <a:gd name="connsiteY0" fmla="*/ 152 h 1015305"/>
                <a:gd name="connsiteX1" fmla="*/ 883173 w 886858"/>
                <a:gd name="connsiteY1" fmla="*/ 508358 h 1015305"/>
                <a:gd name="connsiteX2" fmla="*/ 708577 w 886858"/>
                <a:gd name="connsiteY2" fmla="*/ 886236 h 1015305"/>
                <a:gd name="connsiteX3" fmla="*/ 514414 w 886858"/>
                <a:gd name="connsiteY3" fmla="*/ 1006021 h 1015305"/>
                <a:gd name="connsiteX4" fmla="*/ 263541 w 886858"/>
                <a:gd name="connsiteY4" fmla="*/ 957765 h 1015305"/>
                <a:gd name="connsiteX5" fmla="*/ 2978 w 886858"/>
                <a:gd name="connsiteY5" fmla="*/ 499999 h 1015305"/>
                <a:gd name="connsiteX6" fmla="*/ 343524 w 886858"/>
                <a:gd name="connsiteY6" fmla="*/ 14971 h 1015305"/>
                <a:gd name="connsiteX7" fmla="*/ 441270 w 886858"/>
                <a:gd name="connsiteY7" fmla="*/ 152 h 1015305"/>
                <a:gd name="connsiteX8" fmla="*/ 739545 w 886858"/>
                <a:gd name="connsiteY8" fmla="*/ 483471 h 1015305"/>
                <a:gd name="connsiteX9" fmla="*/ 469198 w 886858"/>
                <a:gd name="connsiteY9" fmla="*/ 150429 h 1015305"/>
                <a:gd name="connsiteX10" fmla="*/ 151545 w 886858"/>
                <a:gd name="connsiteY10" fmla="*/ 395983 h 1015305"/>
                <a:gd name="connsiteX11" fmla="*/ 340579 w 886858"/>
                <a:gd name="connsiteY11" fmla="*/ 834845 h 1015305"/>
                <a:gd name="connsiteX12" fmla="*/ 563905 w 886858"/>
                <a:gd name="connsiteY12" fmla="*/ 821452 h 1015305"/>
                <a:gd name="connsiteX13" fmla="*/ 739545 w 886858"/>
                <a:gd name="connsiteY13" fmla="*/ 483470 h 101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858" h="1015305">
                  <a:moveTo>
                    <a:pt x="441270" y="152"/>
                  </a:moveTo>
                  <a:cubicBezTo>
                    <a:pt x="707913" y="2717"/>
                    <a:pt x="918319" y="244661"/>
                    <a:pt x="883173" y="508358"/>
                  </a:cubicBezTo>
                  <a:cubicBezTo>
                    <a:pt x="864174" y="652936"/>
                    <a:pt x="807654" y="779370"/>
                    <a:pt x="708577" y="886236"/>
                  </a:cubicBezTo>
                  <a:cubicBezTo>
                    <a:pt x="655192" y="943991"/>
                    <a:pt x="591737" y="986927"/>
                    <a:pt x="514414" y="1006021"/>
                  </a:cubicBezTo>
                  <a:cubicBezTo>
                    <a:pt x="423697" y="1028534"/>
                    <a:pt x="338869" y="1010105"/>
                    <a:pt x="263541" y="957765"/>
                  </a:cubicBezTo>
                  <a:cubicBezTo>
                    <a:pt x="104714" y="847194"/>
                    <a:pt x="24161" y="689128"/>
                    <a:pt x="2978" y="499999"/>
                  </a:cubicBezTo>
                  <a:cubicBezTo>
                    <a:pt x="-22208" y="275541"/>
                    <a:pt x="123853" y="67511"/>
                    <a:pt x="343524" y="14971"/>
                  </a:cubicBezTo>
                  <a:cubicBezTo>
                    <a:pt x="375536" y="7181"/>
                    <a:pt x="408878" y="4901"/>
                    <a:pt x="441270" y="152"/>
                  </a:cubicBezTo>
                  <a:close/>
                  <a:moveTo>
                    <a:pt x="739545" y="483471"/>
                  </a:moveTo>
                  <a:cubicBezTo>
                    <a:pt x="742015" y="297381"/>
                    <a:pt x="627929" y="167528"/>
                    <a:pt x="469198" y="150429"/>
                  </a:cubicBezTo>
                  <a:cubicBezTo>
                    <a:pt x="320441" y="134375"/>
                    <a:pt x="182417" y="241146"/>
                    <a:pt x="151545" y="395983"/>
                  </a:cubicBezTo>
                  <a:cubicBezTo>
                    <a:pt x="123048" y="540846"/>
                    <a:pt x="214620" y="754102"/>
                    <a:pt x="340579" y="834845"/>
                  </a:cubicBezTo>
                  <a:cubicBezTo>
                    <a:pt x="416572" y="883481"/>
                    <a:pt x="492566" y="880822"/>
                    <a:pt x="563905" y="821452"/>
                  </a:cubicBezTo>
                  <a:cubicBezTo>
                    <a:pt x="666142" y="737497"/>
                    <a:pt x="729600" y="615386"/>
                    <a:pt x="739545" y="483470"/>
                  </a:cubicBezTo>
                  <a:close/>
                </a:path>
              </a:pathLst>
            </a:custGeom>
            <a:grpFill/>
            <a:ln w="9499"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A308C5B7-0C66-CB44-95D7-38F8B37A2EA4}"/>
                </a:ext>
              </a:extLst>
            </p:cNvPr>
            <p:cNvSpPr/>
            <p:nvPr/>
          </p:nvSpPr>
          <p:spPr>
            <a:xfrm>
              <a:off x="3154721" y="3391668"/>
              <a:ext cx="885592" cy="1012613"/>
            </a:xfrm>
            <a:custGeom>
              <a:avLst/>
              <a:gdLst>
                <a:gd name="connsiteX0" fmla="*/ 444057 w 885592"/>
                <a:gd name="connsiteY0" fmla="*/ 152 h 1012613"/>
                <a:gd name="connsiteX1" fmla="*/ 883679 w 885592"/>
                <a:gd name="connsiteY1" fmla="*/ 487080 h 1012613"/>
                <a:gd name="connsiteX2" fmla="*/ 652659 w 885592"/>
                <a:gd name="connsiteY2" fmla="*/ 932592 h 1012613"/>
                <a:gd name="connsiteX3" fmla="*/ 233840 w 885592"/>
                <a:gd name="connsiteY3" fmla="*/ 935062 h 1012613"/>
                <a:gd name="connsiteX4" fmla="*/ 19348 w 885592"/>
                <a:gd name="connsiteY4" fmla="*/ 314575 h 1012613"/>
                <a:gd name="connsiteX5" fmla="*/ 444057 w 885592"/>
                <a:gd name="connsiteY5" fmla="*/ 152 h 1012613"/>
                <a:gd name="connsiteX6" fmla="*/ 739101 w 885592"/>
                <a:gd name="connsiteY6" fmla="*/ 476821 h 1012613"/>
                <a:gd name="connsiteX7" fmla="*/ 465525 w 885592"/>
                <a:gd name="connsiteY7" fmla="*/ 147104 h 1012613"/>
                <a:gd name="connsiteX8" fmla="*/ 152052 w 885592"/>
                <a:gd name="connsiteY8" fmla="*/ 392183 h 1012613"/>
                <a:gd name="connsiteX9" fmla="*/ 311448 w 885592"/>
                <a:gd name="connsiteY9" fmla="*/ 809388 h 1012613"/>
                <a:gd name="connsiteX10" fmla="*/ 576380 w 885592"/>
                <a:gd name="connsiteY10" fmla="*/ 807773 h 1012613"/>
                <a:gd name="connsiteX11" fmla="*/ 739101 w 885592"/>
                <a:gd name="connsiteY11" fmla="*/ 476821 h 101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592" h="1012613">
                  <a:moveTo>
                    <a:pt x="444057" y="152"/>
                  </a:moveTo>
                  <a:cubicBezTo>
                    <a:pt x="701390" y="912"/>
                    <a:pt x="908852" y="230222"/>
                    <a:pt x="883679" y="487080"/>
                  </a:cubicBezTo>
                  <a:cubicBezTo>
                    <a:pt x="866200" y="666140"/>
                    <a:pt x="794007" y="818887"/>
                    <a:pt x="652659" y="932592"/>
                  </a:cubicBezTo>
                  <a:cubicBezTo>
                    <a:pt x="519670" y="1039933"/>
                    <a:pt x="370248" y="1038223"/>
                    <a:pt x="233840" y="935062"/>
                  </a:cubicBezTo>
                  <a:cubicBezTo>
                    <a:pt x="53355" y="798654"/>
                    <a:pt x="-43537" y="517858"/>
                    <a:pt x="19348" y="314575"/>
                  </a:cubicBezTo>
                  <a:cubicBezTo>
                    <a:pt x="77033" y="128244"/>
                    <a:pt x="249002" y="931"/>
                    <a:pt x="444057" y="152"/>
                  </a:cubicBezTo>
                  <a:close/>
                  <a:moveTo>
                    <a:pt x="739101" y="476821"/>
                  </a:moveTo>
                  <a:cubicBezTo>
                    <a:pt x="739671" y="291967"/>
                    <a:pt x="624541" y="163348"/>
                    <a:pt x="465525" y="147104"/>
                  </a:cubicBezTo>
                  <a:cubicBezTo>
                    <a:pt x="319047" y="132096"/>
                    <a:pt x="175325" y="238297"/>
                    <a:pt x="152052" y="392183"/>
                  </a:cubicBezTo>
                  <a:cubicBezTo>
                    <a:pt x="126594" y="558134"/>
                    <a:pt x="190048" y="697772"/>
                    <a:pt x="311448" y="809388"/>
                  </a:cubicBezTo>
                  <a:cubicBezTo>
                    <a:pt x="395991" y="887376"/>
                    <a:pt x="490793" y="885381"/>
                    <a:pt x="576380" y="807773"/>
                  </a:cubicBezTo>
                  <a:cubicBezTo>
                    <a:pt x="671433" y="722691"/>
                    <a:pt x="729767" y="604048"/>
                    <a:pt x="739101" y="476821"/>
                  </a:cubicBezTo>
                  <a:close/>
                </a:path>
              </a:pathLst>
            </a:custGeom>
            <a:grpFill/>
            <a:ln w="9499"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FE976E98-C98F-8B45-AA90-1E9F1DA03A1C}"/>
                </a:ext>
              </a:extLst>
            </p:cNvPr>
            <p:cNvSpPr/>
            <p:nvPr/>
          </p:nvSpPr>
          <p:spPr>
            <a:xfrm>
              <a:off x="5004219" y="2538700"/>
              <a:ext cx="241659" cy="147107"/>
            </a:xfrm>
            <a:custGeom>
              <a:avLst/>
              <a:gdLst>
                <a:gd name="connsiteX0" fmla="*/ 119843 w 241659"/>
                <a:gd name="connsiteY0" fmla="*/ 146475 h 147107"/>
                <a:gd name="connsiteX1" fmla="*/ 66743 w 241659"/>
                <a:gd name="connsiteY1" fmla="*/ 146475 h 147107"/>
                <a:gd name="connsiteX2" fmla="*/ 249 w 241659"/>
                <a:gd name="connsiteY2" fmla="*/ 75516 h 147107"/>
                <a:gd name="connsiteX3" fmla="*/ 63703 w 241659"/>
                <a:gd name="connsiteY3" fmla="*/ 2752 h 147107"/>
                <a:gd name="connsiteX4" fmla="*/ 176838 w 241659"/>
                <a:gd name="connsiteY4" fmla="*/ 2752 h 147107"/>
                <a:gd name="connsiteX5" fmla="*/ 241813 w 241659"/>
                <a:gd name="connsiteY5" fmla="*/ 74661 h 147107"/>
                <a:gd name="connsiteX6" fmla="*/ 176364 w 241659"/>
                <a:gd name="connsiteY6" fmla="*/ 145905 h 147107"/>
                <a:gd name="connsiteX7" fmla="*/ 119368 w 241659"/>
                <a:gd name="connsiteY7" fmla="*/ 145905 h 14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59" h="147107">
                  <a:moveTo>
                    <a:pt x="119843" y="146475"/>
                  </a:moveTo>
                  <a:cubicBezTo>
                    <a:pt x="102159" y="147521"/>
                    <a:pt x="84428" y="147521"/>
                    <a:pt x="66743" y="146475"/>
                  </a:cubicBezTo>
                  <a:cubicBezTo>
                    <a:pt x="29603" y="143493"/>
                    <a:pt x="814" y="112771"/>
                    <a:pt x="249" y="75516"/>
                  </a:cubicBezTo>
                  <a:cubicBezTo>
                    <a:pt x="-1629" y="38137"/>
                    <a:pt x="26416" y="5977"/>
                    <a:pt x="63703" y="2752"/>
                  </a:cubicBezTo>
                  <a:cubicBezTo>
                    <a:pt x="101335" y="-715"/>
                    <a:pt x="139206" y="-715"/>
                    <a:pt x="176838" y="2752"/>
                  </a:cubicBezTo>
                  <a:cubicBezTo>
                    <a:pt x="213975" y="6030"/>
                    <a:pt x="242305" y="37383"/>
                    <a:pt x="241813" y="74661"/>
                  </a:cubicBezTo>
                  <a:cubicBezTo>
                    <a:pt x="240935" y="111456"/>
                    <a:pt x="212952" y="141916"/>
                    <a:pt x="176364" y="145905"/>
                  </a:cubicBezTo>
                  <a:cubicBezTo>
                    <a:pt x="157384" y="147109"/>
                    <a:pt x="138348" y="147109"/>
                    <a:pt x="119368" y="145905"/>
                  </a:cubicBezTo>
                  <a:close/>
                </a:path>
              </a:pathLst>
            </a:custGeom>
            <a:grpFill/>
            <a:ln w="9499"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AB240AA1-5EB4-B048-82AB-1B153D1381A2}"/>
                </a:ext>
              </a:extLst>
            </p:cNvPr>
            <p:cNvSpPr/>
            <p:nvPr/>
          </p:nvSpPr>
          <p:spPr>
            <a:xfrm>
              <a:off x="4395550" y="2538391"/>
              <a:ext cx="240753" cy="146711"/>
            </a:xfrm>
            <a:custGeom>
              <a:avLst/>
              <a:gdLst>
                <a:gd name="connsiteX0" fmla="*/ 118949 w 240753"/>
                <a:gd name="connsiteY0" fmla="*/ 146024 h 146711"/>
                <a:gd name="connsiteX1" fmla="*/ 61954 w 240753"/>
                <a:gd name="connsiteY1" fmla="*/ 145454 h 146711"/>
                <a:gd name="connsiteX2" fmla="*/ 209 w 240753"/>
                <a:gd name="connsiteY2" fmla="*/ 73830 h 146711"/>
                <a:gd name="connsiteX3" fmla="*/ 62239 w 240753"/>
                <a:gd name="connsiteY3" fmla="*/ 2966 h 146711"/>
                <a:gd name="connsiteX4" fmla="*/ 179459 w 240753"/>
                <a:gd name="connsiteY4" fmla="*/ 2966 h 146711"/>
                <a:gd name="connsiteX5" fmla="*/ 240824 w 240753"/>
                <a:gd name="connsiteY5" fmla="*/ 74115 h 146711"/>
                <a:gd name="connsiteX6" fmla="*/ 179079 w 240753"/>
                <a:gd name="connsiteY6" fmla="*/ 145454 h 146711"/>
                <a:gd name="connsiteX7" fmla="*/ 118759 w 240753"/>
                <a:gd name="connsiteY7" fmla="*/ 146024 h 14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53" h="146711">
                  <a:moveTo>
                    <a:pt x="118949" y="146024"/>
                  </a:moveTo>
                  <a:cubicBezTo>
                    <a:pt x="99963" y="147271"/>
                    <a:pt x="80911" y="147080"/>
                    <a:pt x="61954" y="145454"/>
                  </a:cubicBezTo>
                  <a:cubicBezTo>
                    <a:pt x="26101" y="140852"/>
                    <a:pt x="-522" y="109970"/>
                    <a:pt x="209" y="73830"/>
                  </a:cubicBezTo>
                  <a:cubicBezTo>
                    <a:pt x="-1163" y="37502"/>
                    <a:pt x="26049" y="6414"/>
                    <a:pt x="62239" y="2966"/>
                  </a:cubicBezTo>
                  <a:cubicBezTo>
                    <a:pt x="101222" y="-786"/>
                    <a:pt x="140476" y="-786"/>
                    <a:pt x="179459" y="2966"/>
                  </a:cubicBezTo>
                  <a:cubicBezTo>
                    <a:pt x="215640" y="6473"/>
                    <a:pt x="242669" y="37811"/>
                    <a:pt x="240824" y="74115"/>
                  </a:cubicBezTo>
                  <a:cubicBezTo>
                    <a:pt x="241717" y="110259"/>
                    <a:pt x="214977" y="141154"/>
                    <a:pt x="179079" y="145454"/>
                  </a:cubicBezTo>
                  <a:cubicBezTo>
                    <a:pt x="159013" y="147118"/>
                    <a:pt x="138853" y="147309"/>
                    <a:pt x="118759" y="146024"/>
                  </a:cubicBezTo>
                  <a:close/>
                </a:path>
              </a:pathLst>
            </a:custGeom>
            <a:grpFill/>
            <a:ln w="9499"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BC971A38-8483-584B-AF7E-957024847CBD}"/>
                </a:ext>
              </a:extLst>
            </p:cNvPr>
            <p:cNvSpPr/>
            <p:nvPr/>
          </p:nvSpPr>
          <p:spPr>
            <a:xfrm>
              <a:off x="4699574" y="2538380"/>
              <a:ext cx="241896" cy="147497"/>
            </a:xfrm>
            <a:custGeom>
              <a:avLst/>
              <a:gdLst>
                <a:gd name="connsiteX0" fmla="*/ 121369 w 241896"/>
                <a:gd name="connsiteY0" fmla="*/ 146891 h 147497"/>
                <a:gd name="connsiteX1" fmla="*/ 68269 w 241896"/>
                <a:gd name="connsiteY1" fmla="*/ 146891 h 147497"/>
                <a:gd name="connsiteX2" fmla="*/ 160 w 241896"/>
                <a:gd name="connsiteY2" fmla="*/ 73557 h 147497"/>
                <a:gd name="connsiteX3" fmla="*/ 66654 w 241896"/>
                <a:gd name="connsiteY3" fmla="*/ 2503 h 147497"/>
                <a:gd name="connsiteX4" fmla="*/ 176369 w 241896"/>
                <a:gd name="connsiteY4" fmla="*/ 2503 h 147497"/>
                <a:gd name="connsiteX5" fmla="*/ 241914 w 241896"/>
                <a:gd name="connsiteY5" fmla="*/ 76977 h 147497"/>
                <a:gd name="connsiteX6" fmla="*/ 174850 w 241896"/>
                <a:gd name="connsiteY6" fmla="*/ 146891 h 147497"/>
                <a:gd name="connsiteX7" fmla="*/ 121369 w 241896"/>
                <a:gd name="connsiteY7" fmla="*/ 146891 h 1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896" h="147497">
                  <a:moveTo>
                    <a:pt x="121369" y="146891"/>
                  </a:moveTo>
                  <a:cubicBezTo>
                    <a:pt x="103682" y="147841"/>
                    <a:pt x="85956" y="147841"/>
                    <a:pt x="68269" y="146891"/>
                  </a:cubicBezTo>
                  <a:cubicBezTo>
                    <a:pt x="29907" y="143965"/>
                    <a:pt x="246" y="112030"/>
                    <a:pt x="160" y="73557"/>
                  </a:cubicBezTo>
                  <a:cubicBezTo>
                    <a:pt x="315" y="36121"/>
                    <a:pt x="29310" y="5138"/>
                    <a:pt x="66654" y="2503"/>
                  </a:cubicBezTo>
                  <a:cubicBezTo>
                    <a:pt x="103159" y="-632"/>
                    <a:pt x="139865" y="-632"/>
                    <a:pt x="176369" y="2503"/>
                  </a:cubicBezTo>
                  <a:cubicBezTo>
                    <a:pt x="215022" y="4994"/>
                    <a:pt x="244353" y="38321"/>
                    <a:pt x="241914" y="76977"/>
                  </a:cubicBezTo>
                  <a:cubicBezTo>
                    <a:pt x="240923" y="114084"/>
                    <a:pt x="211884" y="144357"/>
                    <a:pt x="174850" y="146891"/>
                  </a:cubicBezTo>
                  <a:cubicBezTo>
                    <a:pt x="157037" y="147903"/>
                    <a:pt x="139182" y="147903"/>
                    <a:pt x="121369" y="146891"/>
                  </a:cubicBezTo>
                  <a:close/>
                </a:path>
              </a:pathLst>
            </a:custGeom>
            <a:grpFill/>
            <a:ln w="9499" cap="flat">
              <a:noFill/>
              <a:prstDash val="solid"/>
              <a:miter/>
            </a:ln>
          </p:spPr>
          <p:txBody>
            <a:bodyPr rtlCol="0" anchor="ctr"/>
            <a:lstStyle/>
            <a:p>
              <a:endParaRPr lang="en-RO"/>
            </a:p>
          </p:txBody>
        </p:sp>
      </p:grpSp>
      <p:grpSp>
        <p:nvGrpSpPr>
          <p:cNvPr id="31" name="Graphic 29">
            <a:extLst>
              <a:ext uri="{FF2B5EF4-FFF2-40B4-BE49-F238E27FC236}">
                <a16:creationId xmlns:a16="http://schemas.microsoft.com/office/drawing/2014/main" id="{67F5B435-8592-7349-BE2F-CDC6A0A7508A}"/>
              </a:ext>
            </a:extLst>
          </p:cNvPr>
          <p:cNvGrpSpPr>
            <a:grpSpLocks noChangeAspect="1"/>
          </p:cNvGrpSpPr>
          <p:nvPr/>
        </p:nvGrpSpPr>
        <p:grpSpPr>
          <a:xfrm>
            <a:off x="3443524" y="2206720"/>
            <a:ext cx="504000" cy="504000"/>
            <a:chOff x="2794000" y="1651000"/>
            <a:chExt cx="3556000" cy="3556000"/>
          </a:xfrm>
          <a:solidFill>
            <a:schemeClr val="bg1"/>
          </a:solidFill>
        </p:grpSpPr>
        <p:sp>
          <p:nvSpPr>
            <p:cNvPr id="32" name="Freeform 31">
              <a:extLst>
                <a:ext uri="{FF2B5EF4-FFF2-40B4-BE49-F238E27FC236}">
                  <a16:creationId xmlns:a16="http://schemas.microsoft.com/office/drawing/2014/main" id="{C57AC8D5-C48F-064C-916A-2A4A3F0C1AD9}"/>
                </a:ext>
              </a:extLst>
            </p:cNvPr>
            <p:cNvSpPr/>
            <p:nvPr/>
          </p:nvSpPr>
          <p:spPr>
            <a:xfrm>
              <a:off x="3879911" y="3586880"/>
              <a:ext cx="1383226" cy="748821"/>
            </a:xfrm>
            <a:custGeom>
              <a:avLst/>
              <a:gdLst>
                <a:gd name="connsiteX0" fmla="*/ 226168 w 1383226"/>
                <a:gd name="connsiteY0" fmla="*/ 392 h 748821"/>
                <a:gd name="connsiteX1" fmla="*/ 379342 w 1383226"/>
                <a:gd name="connsiteY1" fmla="*/ 392 h 748821"/>
                <a:gd name="connsiteX2" fmla="*/ 449987 w 1383226"/>
                <a:gd name="connsiteY2" fmla="*/ 65617 h 748821"/>
                <a:gd name="connsiteX3" fmla="*/ 690159 w 1383226"/>
                <a:gd name="connsiteY3" fmla="*/ 299515 h 748821"/>
                <a:gd name="connsiteX4" fmla="*/ 933755 w 1383226"/>
                <a:gd name="connsiteY4" fmla="*/ 65617 h 748821"/>
                <a:gd name="connsiteX5" fmla="*/ 1000881 w 1383226"/>
                <a:gd name="connsiteY5" fmla="*/ 582 h 748821"/>
                <a:gd name="connsiteX6" fmla="*/ 1317974 w 1383226"/>
                <a:gd name="connsiteY6" fmla="*/ 582 h 748821"/>
                <a:gd name="connsiteX7" fmla="*/ 1383389 w 1383226"/>
                <a:gd name="connsiteY7" fmla="*/ 67139 h 748821"/>
                <a:gd name="connsiteX8" fmla="*/ 1383389 w 1383226"/>
                <a:gd name="connsiteY8" fmla="*/ 81401 h 748821"/>
                <a:gd name="connsiteX9" fmla="*/ 1292968 w 1383226"/>
                <a:gd name="connsiteY9" fmla="*/ 219077 h 748821"/>
                <a:gd name="connsiteX10" fmla="*/ 1261401 w 1383226"/>
                <a:gd name="connsiteY10" fmla="*/ 251974 h 748821"/>
                <a:gd name="connsiteX11" fmla="*/ 1251893 w 1383226"/>
                <a:gd name="connsiteY11" fmla="*/ 274889 h 748821"/>
                <a:gd name="connsiteX12" fmla="*/ 1250562 w 1383226"/>
                <a:gd name="connsiteY12" fmla="*/ 419030 h 748821"/>
                <a:gd name="connsiteX13" fmla="*/ 1234779 w 1383226"/>
                <a:gd name="connsiteY13" fmla="*/ 492908 h 748821"/>
                <a:gd name="connsiteX14" fmla="*/ 1131617 w 1383226"/>
                <a:gd name="connsiteY14" fmla="*/ 596355 h 748821"/>
                <a:gd name="connsiteX15" fmla="*/ 1042812 w 1383226"/>
                <a:gd name="connsiteY15" fmla="*/ 612329 h 748821"/>
                <a:gd name="connsiteX16" fmla="*/ 866058 w 1383226"/>
                <a:gd name="connsiteY16" fmla="*/ 636859 h 748821"/>
                <a:gd name="connsiteX17" fmla="*/ 840671 w 1383226"/>
                <a:gd name="connsiteY17" fmla="*/ 689058 h 748821"/>
                <a:gd name="connsiteX18" fmla="*/ 754053 w 1383226"/>
                <a:gd name="connsiteY18" fmla="*/ 748864 h 748821"/>
                <a:gd name="connsiteX19" fmla="*/ 622272 w 1383226"/>
                <a:gd name="connsiteY19" fmla="*/ 748864 h 748821"/>
                <a:gd name="connsiteX20" fmla="*/ 548110 w 1383226"/>
                <a:gd name="connsiteY20" fmla="*/ 697996 h 748821"/>
                <a:gd name="connsiteX21" fmla="*/ 405489 w 1383226"/>
                <a:gd name="connsiteY21" fmla="*/ 589319 h 748821"/>
                <a:gd name="connsiteX22" fmla="*/ 357093 w 1383226"/>
                <a:gd name="connsiteY22" fmla="*/ 605768 h 748821"/>
                <a:gd name="connsiteX23" fmla="*/ 239099 w 1383226"/>
                <a:gd name="connsiteY23" fmla="*/ 583044 h 748821"/>
                <a:gd name="connsiteX24" fmla="*/ 153527 w 1383226"/>
                <a:gd name="connsiteY24" fmla="*/ 497472 h 748821"/>
                <a:gd name="connsiteX25" fmla="*/ 137173 w 1383226"/>
                <a:gd name="connsiteY25" fmla="*/ 408572 h 748821"/>
                <a:gd name="connsiteX26" fmla="*/ 113308 w 1383226"/>
                <a:gd name="connsiteY26" fmla="*/ 231722 h 748821"/>
                <a:gd name="connsiteX27" fmla="*/ 61109 w 1383226"/>
                <a:gd name="connsiteY27" fmla="*/ 205956 h 748821"/>
                <a:gd name="connsiteX28" fmla="*/ 162 w 1383226"/>
                <a:gd name="connsiteY28" fmla="*/ 117341 h 748821"/>
                <a:gd name="connsiteX29" fmla="*/ 115495 w 1383226"/>
                <a:gd name="connsiteY29" fmla="*/ 392 h 748821"/>
                <a:gd name="connsiteX30" fmla="*/ 336841 w 1383226"/>
                <a:gd name="connsiteY30" fmla="*/ 116485 h 748821"/>
                <a:gd name="connsiteX31" fmla="*/ 162274 w 1383226"/>
                <a:gd name="connsiteY31" fmla="*/ 116485 h 748821"/>
                <a:gd name="connsiteX32" fmla="*/ 230066 w 1383226"/>
                <a:gd name="connsiteY32" fmla="*/ 209379 h 748821"/>
                <a:gd name="connsiteX33" fmla="*/ 264200 w 1383226"/>
                <a:gd name="connsiteY33" fmla="*/ 287249 h 748821"/>
                <a:gd name="connsiteX34" fmla="*/ 267338 w 1383226"/>
                <a:gd name="connsiteY34" fmla="*/ 396687 h 748821"/>
                <a:gd name="connsiteX35" fmla="*/ 277511 w 1383226"/>
                <a:gd name="connsiteY35" fmla="*/ 460295 h 748821"/>
                <a:gd name="connsiteX36" fmla="*/ 353575 w 1383226"/>
                <a:gd name="connsiteY36" fmla="*/ 483210 h 748821"/>
                <a:gd name="connsiteX37" fmla="*/ 462727 w 1383226"/>
                <a:gd name="connsiteY37" fmla="*/ 485396 h 748821"/>
                <a:gd name="connsiteX38" fmla="*/ 557808 w 1383226"/>
                <a:gd name="connsiteY38" fmla="*/ 524570 h 748821"/>
                <a:gd name="connsiteX39" fmla="*/ 628357 w 1383226"/>
                <a:gd name="connsiteY39" fmla="*/ 590555 h 748821"/>
                <a:gd name="connsiteX40" fmla="*/ 693202 w 1383226"/>
                <a:gd name="connsiteY40" fmla="*/ 634958 h 748821"/>
                <a:gd name="connsiteX41" fmla="*/ 721726 w 1383226"/>
                <a:gd name="connsiteY41" fmla="*/ 634102 h 748821"/>
                <a:gd name="connsiteX42" fmla="*/ 744165 w 1383226"/>
                <a:gd name="connsiteY42" fmla="*/ 618128 h 748821"/>
                <a:gd name="connsiteX43" fmla="*/ 859117 w 1383226"/>
                <a:gd name="connsiteY43" fmla="*/ 514301 h 748821"/>
                <a:gd name="connsiteX44" fmla="*/ 891920 w 1383226"/>
                <a:gd name="connsiteY44" fmla="*/ 500894 h 748821"/>
                <a:gd name="connsiteX45" fmla="*/ 1063064 w 1383226"/>
                <a:gd name="connsiteY45" fmla="*/ 495665 h 748821"/>
                <a:gd name="connsiteX46" fmla="*/ 1076185 w 1383226"/>
                <a:gd name="connsiteY46" fmla="*/ 494524 h 748821"/>
                <a:gd name="connsiteX47" fmla="*/ 1093395 w 1383226"/>
                <a:gd name="connsiteY47" fmla="*/ 473702 h 748821"/>
                <a:gd name="connsiteX48" fmla="*/ 1111175 w 1383226"/>
                <a:gd name="connsiteY48" fmla="*/ 381664 h 748821"/>
                <a:gd name="connsiteX49" fmla="*/ 1116499 w 1383226"/>
                <a:gd name="connsiteY49" fmla="*/ 295046 h 748821"/>
                <a:gd name="connsiteX50" fmla="*/ 1152820 w 1383226"/>
                <a:gd name="connsiteY50" fmla="*/ 214133 h 748821"/>
                <a:gd name="connsiteX51" fmla="*/ 1222609 w 1383226"/>
                <a:gd name="connsiteY51" fmla="*/ 116866 h 748821"/>
                <a:gd name="connsiteX52" fmla="*/ 1046045 w 1383226"/>
                <a:gd name="connsiteY52" fmla="*/ 116866 h 748821"/>
                <a:gd name="connsiteX53" fmla="*/ 703756 w 1383226"/>
                <a:gd name="connsiteY53" fmla="*/ 413896 h 748821"/>
                <a:gd name="connsiteX54" fmla="*/ 336841 w 1383226"/>
                <a:gd name="connsiteY54" fmla="*/ 116485 h 74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83226" h="748821">
                  <a:moveTo>
                    <a:pt x="226168" y="392"/>
                  </a:moveTo>
                  <a:cubicBezTo>
                    <a:pt x="277226" y="392"/>
                    <a:pt x="328284" y="392"/>
                    <a:pt x="379342" y="392"/>
                  </a:cubicBezTo>
                  <a:cubicBezTo>
                    <a:pt x="426882" y="392"/>
                    <a:pt x="446754" y="19408"/>
                    <a:pt x="449987" y="65617"/>
                  </a:cubicBezTo>
                  <a:cubicBezTo>
                    <a:pt x="459114" y="200156"/>
                    <a:pt x="561136" y="298944"/>
                    <a:pt x="690159" y="299515"/>
                  </a:cubicBezTo>
                  <a:cubicBezTo>
                    <a:pt x="821750" y="300085"/>
                    <a:pt x="924247" y="201772"/>
                    <a:pt x="933755" y="65617"/>
                  </a:cubicBezTo>
                  <a:cubicBezTo>
                    <a:pt x="936893" y="20644"/>
                    <a:pt x="956384" y="773"/>
                    <a:pt x="1000881" y="582"/>
                  </a:cubicBezTo>
                  <a:cubicBezTo>
                    <a:pt x="1106611" y="12"/>
                    <a:pt x="1212308" y="12"/>
                    <a:pt x="1317974" y="582"/>
                  </a:cubicBezTo>
                  <a:cubicBezTo>
                    <a:pt x="1361521" y="582"/>
                    <a:pt x="1382153" y="23212"/>
                    <a:pt x="1383389" y="67139"/>
                  </a:cubicBezTo>
                  <a:cubicBezTo>
                    <a:pt x="1383389" y="71893"/>
                    <a:pt x="1383389" y="76647"/>
                    <a:pt x="1383389" y="81401"/>
                  </a:cubicBezTo>
                  <a:cubicBezTo>
                    <a:pt x="1383389" y="181520"/>
                    <a:pt x="1383389" y="180855"/>
                    <a:pt x="1292968" y="219077"/>
                  </a:cubicBezTo>
                  <a:cubicBezTo>
                    <a:pt x="1280037" y="224591"/>
                    <a:pt x="1270719" y="239899"/>
                    <a:pt x="1261401" y="251974"/>
                  </a:cubicBezTo>
                  <a:cubicBezTo>
                    <a:pt x="1256552" y="258250"/>
                    <a:pt x="1256362" y="268043"/>
                    <a:pt x="1251893" y="274889"/>
                  </a:cubicBezTo>
                  <a:cubicBezTo>
                    <a:pt x="1221468" y="322429"/>
                    <a:pt x="1219281" y="369304"/>
                    <a:pt x="1250562" y="419030"/>
                  </a:cubicBezTo>
                  <a:cubicBezTo>
                    <a:pt x="1266631" y="444702"/>
                    <a:pt x="1256837" y="471420"/>
                    <a:pt x="1234779" y="492908"/>
                  </a:cubicBezTo>
                  <a:cubicBezTo>
                    <a:pt x="1199884" y="526947"/>
                    <a:pt x="1165085" y="560985"/>
                    <a:pt x="1131617" y="596355"/>
                  </a:cubicBezTo>
                  <a:cubicBezTo>
                    <a:pt x="1105185" y="624309"/>
                    <a:pt x="1074569" y="634387"/>
                    <a:pt x="1042812" y="612329"/>
                  </a:cubicBezTo>
                  <a:cubicBezTo>
                    <a:pt x="975210" y="564028"/>
                    <a:pt x="922440" y="617843"/>
                    <a:pt x="866058" y="636859"/>
                  </a:cubicBezTo>
                  <a:cubicBezTo>
                    <a:pt x="853127" y="641233"/>
                    <a:pt x="847897" y="670613"/>
                    <a:pt x="840671" y="689058"/>
                  </a:cubicBezTo>
                  <a:cubicBezTo>
                    <a:pt x="819659" y="742113"/>
                    <a:pt x="810626" y="748769"/>
                    <a:pt x="754053" y="748864"/>
                  </a:cubicBezTo>
                  <a:cubicBezTo>
                    <a:pt x="710126" y="748864"/>
                    <a:pt x="666104" y="747533"/>
                    <a:pt x="622272" y="748864"/>
                  </a:cubicBezTo>
                  <a:cubicBezTo>
                    <a:pt x="583574" y="750385"/>
                    <a:pt x="554480" y="736598"/>
                    <a:pt x="548110" y="697996"/>
                  </a:cubicBezTo>
                  <a:cubicBezTo>
                    <a:pt x="534703" y="615847"/>
                    <a:pt x="458924" y="617178"/>
                    <a:pt x="405489" y="589319"/>
                  </a:cubicBezTo>
                  <a:cubicBezTo>
                    <a:pt x="395030" y="583804"/>
                    <a:pt x="373067" y="598827"/>
                    <a:pt x="357093" y="605768"/>
                  </a:cubicBezTo>
                  <a:cubicBezTo>
                    <a:pt x="293865" y="633246"/>
                    <a:pt x="288445" y="632390"/>
                    <a:pt x="239099" y="583044"/>
                  </a:cubicBezTo>
                  <a:cubicBezTo>
                    <a:pt x="210575" y="554520"/>
                    <a:pt x="182811" y="525140"/>
                    <a:pt x="153527" y="497472"/>
                  </a:cubicBezTo>
                  <a:cubicBezTo>
                    <a:pt x="124242" y="469803"/>
                    <a:pt x="114829" y="439378"/>
                    <a:pt x="137173" y="408572"/>
                  </a:cubicBezTo>
                  <a:cubicBezTo>
                    <a:pt x="186519" y="340684"/>
                    <a:pt x="131943" y="288295"/>
                    <a:pt x="113308" y="231722"/>
                  </a:cubicBezTo>
                  <a:cubicBezTo>
                    <a:pt x="109029" y="218792"/>
                    <a:pt x="79554" y="213277"/>
                    <a:pt x="61109" y="205956"/>
                  </a:cubicBezTo>
                  <a:cubicBezTo>
                    <a:pt x="6628" y="185323"/>
                    <a:pt x="162" y="176576"/>
                    <a:pt x="162" y="117341"/>
                  </a:cubicBezTo>
                  <a:cubicBezTo>
                    <a:pt x="162" y="5336"/>
                    <a:pt x="4916" y="392"/>
                    <a:pt x="115495" y="392"/>
                  </a:cubicBezTo>
                  <a:close/>
                  <a:moveTo>
                    <a:pt x="336841" y="116485"/>
                  </a:moveTo>
                  <a:lnTo>
                    <a:pt x="162274" y="116485"/>
                  </a:lnTo>
                  <a:cubicBezTo>
                    <a:pt x="211335" y="129036"/>
                    <a:pt x="218181" y="170206"/>
                    <a:pt x="230066" y="209379"/>
                  </a:cubicBezTo>
                  <a:cubicBezTo>
                    <a:pt x="237733" y="236809"/>
                    <a:pt x="249223" y="263023"/>
                    <a:pt x="264200" y="287249"/>
                  </a:cubicBezTo>
                  <a:cubicBezTo>
                    <a:pt x="288636" y="324521"/>
                    <a:pt x="290822" y="359605"/>
                    <a:pt x="267338" y="396687"/>
                  </a:cubicBezTo>
                  <a:cubicBezTo>
                    <a:pt x="251744" y="421122"/>
                    <a:pt x="253266" y="440519"/>
                    <a:pt x="277511" y="460295"/>
                  </a:cubicBezTo>
                  <a:cubicBezTo>
                    <a:pt x="301757" y="480072"/>
                    <a:pt x="316494" y="508786"/>
                    <a:pt x="353575" y="483210"/>
                  </a:cubicBezTo>
                  <a:cubicBezTo>
                    <a:pt x="390657" y="457633"/>
                    <a:pt x="424981" y="462102"/>
                    <a:pt x="462727" y="485396"/>
                  </a:cubicBezTo>
                  <a:cubicBezTo>
                    <a:pt x="492281" y="503140"/>
                    <a:pt x="524332" y="516345"/>
                    <a:pt x="557808" y="524570"/>
                  </a:cubicBezTo>
                  <a:cubicBezTo>
                    <a:pt x="595840" y="534078"/>
                    <a:pt x="619990" y="553094"/>
                    <a:pt x="628357" y="590555"/>
                  </a:cubicBezTo>
                  <a:cubicBezTo>
                    <a:pt x="636344" y="626400"/>
                    <a:pt x="656026" y="642184"/>
                    <a:pt x="693202" y="634958"/>
                  </a:cubicBezTo>
                  <a:cubicBezTo>
                    <a:pt x="702710" y="633246"/>
                    <a:pt x="712884" y="636859"/>
                    <a:pt x="721726" y="634102"/>
                  </a:cubicBezTo>
                  <a:cubicBezTo>
                    <a:pt x="730568" y="631345"/>
                    <a:pt x="742739" y="624594"/>
                    <a:pt x="744165" y="618128"/>
                  </a:cubicBezTo>
                  <a:cubicBezTo>
                    <a:pt x="757381" y="554995"/>
                    <a:pt x="798836" y="524950"/>
                    <a:pt x="859117" y="514301"/>
                  </a:cubicBezTo>
                  <a:cubicBezTo>
                    <a:pt x="870889" y="512245"/>
                    <a:pt x="882078" y="507672"/>
                    <a:pt x="891920" y="500894"/>
                  </a:cubicBezTo>
                  <a:cubicBezTo>
                    <a:pt x="947922" y="459725"/>
                    <a:pt x="1004495" y="457823"/>
                    <a:pt x="1063064" y="495665"/>
                  </a:cubicBezTo>
                  <a:cubicBezTo>
                    <a:pt x="1064585" y="496711"/>
                    <a:pt x="1067438" y="495665"/>
                    <a:pt x="1076185" y="494524"/>
                  </a:cubicBezTo>
                  <a:cubicBezTo>
                    <a:pt x="1080783" y="486716"/>
                    <a:pt x="1086592" y="479687"/>
                    <a:pt x="1093395" y="473702"/>
                  </a:cubicBezTo>
                  <a:cubicBezTo>
                    <a:pt x="1130000" y="448410"/>
                    <a:pt x="1136276" y="419221"/>
                    <a:pt x="1111175" y="381664"/>
                  </a:cubicBezTo>
                  <a:cubicBezTo>
                    <a:pt x="1091588" y="352379"/>
                    <a:pt x="1099765" y="324045"/>
                    <a:pt x="1116499" y="295046"/>
                  </a:cubicBezTo>
                  <a:cubicBezTo>
                    <a:pt x="1131618" y="269531"/>
                    <a:pt x="1143803" y="242387"/>
                    <a:pt x="1152820" y="214133"/>
                  </a:cubicBezTo>
                  <a:cubicBezTo>
                    <a:pt x="1165370" y="173058"/>
                    <a:pt x="1173452" y="130747"/>
                    <a:pt x="1222609" y="116866"/>
                  </a:cubicBezTo>
                  <a:lnTo>
                    <a:pt x="1046045" y="116866"/>
                  </a:lnTo>
                  <a:cubicBezTo>
                    <a:pt x="991849" y="304078"/>
                    <a:pt x="868815" y="410283"/>
                    <a:pt x="703756" y="413896"/>
                  </a:cubicBezTo>
                  <a:cubicBezTo>
                    <a:pt x="524720" y="418175"/>
                    <a:pt x="404824" y="321003"/>
                    <a:pt x="336841" y="116485"/>
                  </a:cubicBezTo>
                  <a:close/>
                </a:path>
              </a:pathLst>
            </a:custGeom>
            <a:grpFill/>
            <a:ln w="9500"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1399F5A2-CAD2-454A-95A9-72B8A9442DE8}"/>
                </a:ext>
              </a:extLst>
            </p:cNvPr>
            <p:cNvSpPr/>
            <p:nvPr/>
          </p:nvSpPr>
          <p:spPr>
            <a:xfrm>
              <a:off x="4047264" y="2523196"/>
              <a:ext cx="1049884" cy="1012747"/>
            </a:xfrm>
            <a:custGeom>
              <a:avLst/>
              <a:gdLst>
                <a:gd name="connsiteX0" fmla="*/ 728179 w 1049884"/>
                <a:gd name="connsiteY0" fmla="*/ 514133 h 1012747"/>
                <a:gd name="connsiteX1" fmla="*/ 816889 w 1049884"/>
                <a:gd name="connsiteY1" fmla="*/ 565001 h 1012747"/>
                <a:gd name="connsiteX2" fmla="*/ 1049170 w 1049884"/>
                <a:gd name="connsiteY2" fmla="*/ 940567 h 1012747"/>
                <a:gd name="connsiteX3" fmla="*/ 986512 w 1049884"/>
                <a:gd name="connsiteY3" fmla="*/ 1012353 h 1012747"/>
                <a:gd name="connsiteX4" fmla="*/ 822594 w 1049884"/>
                <a:gd name="connsiteY4" fmla="*/ 1012353 h 1012747"/>
                <a:gd name="connsiteX5" fmla="*/ 84866 w 1049884"/>
                <a:gd name="connsiteY5" fmla="*/ 1012353 h 1012747"/>
                <a:gd name="connsiteX6" fmla="*/ 3478 w 1049884"/>
                <a:gd name="connsiteY6" fmla="*/ 920220 h 1012747"/>
                <a:gd name="connsiteX7" fmla="*/ 292807 w 1049884"/>
                <a:gd name="connsiteY7" fmla="*/ 529821 h 1012747"/>
                <a:gd name="connsiteX8" fmla="*/ 324278 w 1049884"/>
                <a:gd name="connsiteY8" fmla="*/ 514418 h 1012747"/>
                <a:gd name="connsiteX9" fmla="*/ 232716 w 1049884"/>
                <a:gd name="connsiteY9" fmla="*/ 250760 h 1012747"/>
                <a:gd name="connsiteX10" fmla="*/ 332741 w 1049884"/>
                <a:gd name="connsiteY10" fmla="*/ 71154 h 1012747"/>
                <a:gd name="connsiteX11" fmla="*/ 726563 w 1049884"/>
                <a:gd name="connsiteY11" fmla="*/ 79806 h 1012747"/>
                <a:gd name="connsiteX12" fmla="*/ 728179 w 1049884"/>
                <a:gd name="connsiteY12" fmla="*/ 514133 h 1012747"/>
                <a:gd name="connsiteX13" fmla="*/ 129649 w 1049884"/>
                <a:gd name="connsiteY13" fmla="*/ 895975 h 1012747"/>
                <a:gd name="connsiteX14" fmla="*/ 919386 w 1049884"/>
                <a:gd name="connsiteY14" fmla="*/ 895975 h 1012747"/>
                <a:gd name="connsiteX15" fmla="*/ 524422 w 1049884"/>
                <a:gd name="connsiteY15" fmla="*/ 592003 h 1012747"/>
                <a:gd name="connsiteX16" fmla="*/ 129649 w 1049884"/>
                <a:gd name="connsiteY16" fmla="*/ 895975 h 1012747"/>
                <a:gd name="connsiteX17" fmla="*/ 704694 w 1049884"/>
                <a:gd name="connsiteY17" fmla="*/ 296969 h 1012747"/>
                <a:gd name="connsiteX18" fmla="*/ 527385 w 1049884"/>
                <a:gd name="connsiteY18" fmla="*/ 115095 h 1012747"/>
                <a:gd name="connsiteX19" fmla="*/ 524803 w 1049884"/>
                <a:gd name="connsiteY19" fmla="*/ 115081 h 1012747"/>
                <a:gd name="connsiteX20" fmla="*/ 344150 w 1049884"/>
                <a:gd name="connsiteY20" fmla="*/ 292691 h 1012747"/>
                <a:gd name="connsiteX21" fmla="*/ 521138 w 1049884"/>
                <a:gd name="connsiteY21" fmla="*/ 476935 h 1012747"/>
                <a:gd name="connsiteX22" fmla="*/ 522426 w 1049884"/>
                <a:gd name="connsiteY22" fmla="*/ 476956 h 1012747"/>
                <a:gd name="connsiteX23" fmla="*/ 704688 w 1049884"/>
                <a:gd name="connsiteY23" fmla="*/ 297928 h 1012747"/>
                <a:gd name="connsiteX24" fmla="*/ 704694 w 1049884"/>
                <a:gd name="connsiteY24" fmla="*/ 296874 h 101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9884" h="1012747">
                  <a:moveTo>
                    <a:pt x="728179" y="514133"/>
                  </a:moveTo>
                  <a:cubicBezTo>
                    <a:pt x="757844" y="531057"/>
                    <a:pt x="788745" y="545889"/>
                    <a:pt x="816889" y="565001"/>
                  </a:cubicBezTo>
                  <a:cubicBezTo>
                    <a:pt x="950001" y="655422"/>
                    <a:pt x="1027111" y="781213"/>
                    <a:pt x="1049170" y="940567"/>
                  </a:cubicBezTo>
                  <a:cubicBezTo>
                    <a:pt x="1055065" y="982878"/>
                    <a:pt x="1030915" y="1011402"/>
                    <a:pt x="986512" y="1012353"/>
                  </a:cubicBezTo>
                  <a:cubicBezTo>
                    <a:pt x="931936" y="1013589"/>
                    <a:pt x="877265" y="1012353"/>
                    <a:pt x="822594" y="1012353"/>
                  </a:cubicBezTo>
                  <a:lnTo>
                    <a:pt x="84866" y="1012353"/>
                  </a:lnTo>
                  <a:cubicBezTo>
                    <a:pt x="11369" y="1012353"/>
                    <a:pt x="-8692" y="991055"/>
                    <a:pt x="3478" y="920220"/>
                  </a:cubicBezTo>
                  <a:cubicBezTo>
                    <a:pt x="33999" y="741850"/>
                    <a:pt x="132597" y="612826"/>
                    <a:pt x="292807" y="529821"/>
                  </a:cubicBezTo>
                  <a:cubicBezTo>
                    <a:pt x="302315" y="524972"/>
                    <a:pt x="311823" y="520313"/>
                    <a:pt x="324278" y="514418"/>
                  </a:cubicBezTo>
                  <a:cubicBezTo>
                    <a:pt x="250116" y="439780"/>
                    <a:pt x="218359" y="352782"/>
                    <a:pt x="232716" y="250760"/>
                  </a:cubicBezTo>
                  <a:cubicBezTo>
                    <a:pt x="242352" y="180466"/>
                    <a:pt x="278053" y="116359"/>
                    <a:pt x="332741" y="71154"/>
                  </a:cubicBezTo>
                  <a:cubicBezTo>
                    <a:pt x="447046" y="-26722"/>
                    <a:pt x="616667" y="-22995"/>
                    <a:pt x="726563" y="79806"/>
                  </a:cubicBezTo>
                  <a:cubicBezTo>
                    <a:pt x="847980" y="193142"/>
                    <a:pt x="848931" y="350405"/>
                    <a:pt x="728179" y="514133"/>
                  </a:cubicBezTo>
                  <a:close/>
                  <a:moveTo>
                    <a:pt x="129649" y="895975"/>
                  </a:moveTo>
                  <a:lnTo>
                    <a:pt x="919386" y="895975"/>
                  </a:lnTo>
                  <a:cubicBezTo>
                    <a:pt x="897707" y="734148"/>
                    <a:pt x="712206" y="592669"/>
                    <a:pt x="524422" y="592003"/>
                  </a:cubicBezTo>
                  <a:cubicBezTo>
                    <a:pt x="292427" y="591148"/>
                    <a:pt x="147144" y="774557"/>
                    <a:pt x="129649" y="895975"/>
                  </a:cubicBezTo>
                  <a:close/>
                  <a:moveTo>
                    <a:pt x="704694" y="296969"/>
                  </a:moveTo>
                  <a:cubicBezTo>
                    <a:pt x="705955" y="197784"/>
                    <a:pt x="626571" y="116356"/>
                    <a:pt x="527385" y="115095"/>
                  </a:cubicBezTo>
                  <a:cubicBezTo>
                    <a:pt x="526524" y="115084"/>
                    <a:pt x="525663" y="115080"/>
                    <a:pt x="524803" y="115081"/>
                  </a:cubicBezTo>
                  <a:cubicBezTo>
                    <a:pt x="425955" y="114447"/>
                    <a:pt x="345195" y="193847"/>
                    <a:pt x="344150" y="292691"/>
                  </a:cubicBezTo>
                  <a:cubicBezTo>
                    <a:pt x="342146" y="392442"/>
                    <a:pt x="421387" y="474931"/>
                    <a:pt x="521138" y="476935"/>
                  </a:cubicBezTo>
                  <a:cubicBezTo>
                    <a:pt x="521567" y="476944"/>
                    <a:pt x="521996" y="476951"/>
                    <a:pt x="522426" y="476956"/>
                  </a:cubicBezTo>
                  <a:cubicBezTo>
                    <a:pt x="622193" y="477850"/>
                    <a:pt x="703795" y="397696"/>
                    <a:pt x="704688" y="297928"/>
                  </a:cubicBezTo>
                  <a:cubicBezTo>
                    <a:pt x="704691" y="297577"/>
                    <a:pt x="704693" y="297226"/>
                    <a:pt x="704694" y="296874"/>
                  </a:cubicBezTo>
                  <a:close/>
                </a:path>
              </a:pathLst>
            </a:custGeom>
            <a:grpFill/>
            <a:ln w="9500"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EDCDB941-C651-B247-8F6C-72C8BD3F453A}"/>
                </a:ext>
              </a:extLst>
            </p:cNvPr>
            <p:cNvSpPr/>
            <p:nvPr/>
          </p:nvSpPr>
          <p:spPr>
            <a:xfrm>
              <a:off x="5349603" y="1651331"/>
              <a:ext cx="999473" cy="963781"/>
            </a:xfrm>
            <a:custGeom>
              <a:avLst/>
              <a:gdLst>
                <a:gd name="connsiteX0" fmla="*/ 704099 w 999473"/>
                <a:gd name="connsiteY0" fmla="*/ 480643 h 963781"/>
                <a:gd name="connsiteX1" fmla="*/ 873056 w 999473"/>
                <a:gd name="connsiteY1" fmla="*/ 617559 h 963781"/>
                <a:gd name="connsiteX2" fmla="*/ 998848 w 999473"/>
                <a:gd name="connsiteY2" fmla="*/ 890439 h 963781"/>
                <a:gd name="connsiteX3" fmla="*/ 934668 w 999473"/>
                <a:gd name="connsiteY3" fmla="*/ 963461 h 963781"/>
                <a:gd name="connsiteX4" fmla="*/ 65445 w 999473"/>
                <a:gd name="connsiteY4" fmla="*/ 963461 h 963781"/>
                <a:gd name="connsiteX5" fmla="*/ 1551 w 999473"/>
                <a:gd name="connsiteY5" fmla="*/ 886351 h 963781"/>
                <a:gd name="connsiteX6" fmla="*/ 279851 w 999473"/>
                <a:gd name="connsiteY6" fmla="*/ 501561 h 963781"/>
                <a:gd name="connsiteX7" fmla="*/ 305427 w 999473"/>
                <a:gd name="connsiteY7" fmla="*/ 488345 h 963781"/>
                <a:gd name="connsiteX8" fmla="*/ 222803 w 999473"/>
                <a:gd name="connsiteY8" fmla="*/ 230107 h 963781"/>
                <a:gd name="connsiteX9" fmla="*/ 328627 w 999473"/>
                <a:gd name="connsiteY9" fmla="*/ 58392 h 963781"/>
                <a:gd name="connsiteX10" fmla="*/ 699440 w 999473"/>
                <a:gd name="connsiteY10" fmla="*/ 81687 h 963781"/>
                <a:gd name="connsiteX11" fmla="*/ 704099 w 999473"/>
                <a:gd name="connsiteY11" fmla="*/ 480643 h 963781"/>
                <a:gd name="connsiteX12" fmla="*/ 129909 w 999473"/>
                <a:gd name="connsiteY12" fmla="*/ 845751 h 963781"/>
                <a:gd name="connsiteX13" fmla="*/ 870014 w 999473"/>
                <a:gd name="connsiteY13" fmla="*/ 845751 h 963781"/>
                <a:gd name="connsiteX14" fmla="*/ 514033 w 999473"/>
                <a:gd name="connsiteY14" fmla="*/ 566215 h 963781"/>
                <a:gd name="connsiteX15" fmla="*/ 129909 w 999473"/>
                <a:gd name="connsiteY15" fmla="*/ 845751 h 963781"/>
                <a:gd name="connsiteX16" fmla="*/ 500152 w 999473"/>
                <a:gd name="connsiteY16" fmla="*/ 114965 h 963781"/>
                <a:gd name="connsiteX17" fmla="*/ 333192 w 999473"/>
                <a:gd name="connsiteY17" fmla="*/ 279636 h 963781"/>
                <a:gd name="connsiteX18" fmla="*/ 333191 w 999473"/>
                <a:gd name="connsiteY18" fmla="*/ 281830 h 963781"/>
                <a:gd name="connsiteX19" fmla="*/ 499106 w 999473"/>
                <a:gd name="connsiteY19" fmla="*/ 450693 h 963781"/>
                <a:gd name="connsiteX20" fmla="*/ 668824 w 999473"/>
                <a:gd name="connsiteY20" fmla="*/ 280975 h 963781"/>
                <a:gd name="connsiteX21" fmla="*/ 500152 w 999473"/>
                <a:gd name="connsiteY21" fmla="*/ 114965 h 9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9473" h="963781">
                  <a:moveTo>
                    <a:pt x="704099" y="480643"/>
                  </a:moveTo>
                  <a:cubicBezTo>
                    <a:pt x="762098" y="526947"/>
                    <a:pt x="822759" y="567071"/>
                    <a:pt x="873056" y="617559"/>
                  </a:cubicBezTo>
                  <a:cubicBezTo>
                    <a:pt x="947124" y="691721"/>
                    <a:pt x="987153" y="785756"/>
                    <a:pt x="998848" y="890439"/>
                  </a:cubicBezTo>
                  <a:cubicBezTo>
                    <a:pt x="1004172" y="937979"/>
                    <a:pt x="982494" y="963366"/>
                    <a:pt x="934668" y="963461"/>
                  </a:cubicBezTo>
                  <a:cubicBezTo>
                    <a:pt x="644927" y="964094"/>
                    <a:pt x="355186" y="964094"/>
                    <a:pt x="65445" y="963461"/>
                  </a:cubicBezTo>
                  <a:cubicBezTo>
                    <a:pt x="17905" y="963461"/>
                    <a:pt x="-6055" y="933700"/>
                    <a:pt x="1551" y="886351"/>
                  </a:cubicBezTo>
                  <a:cubicBezTo>
                    <a:pt x="29410" y="711308"/>
                    <a:pt x="121542" y="582094"/>
                    <a:pt x="279851" y="501561"/>
                  </a:cubicBezTo>
                  <a:lnTo>
                    <a:pt x="305427" y="488345"/>
                  </a:lnTo>
                  <a:cubicBezTo>
                    <a:pt x="234403" y="414848"/>
                    <a:pt x="205593" y="328610"/>
                    <a:pt x="222803" y="230107"/>
                  </a:cubicBezTo>
                  <a:cubicBezTo>
                    <a:pt x="234516" y="161327"/>
                    <a:pt x="272452" y="99771"/>
                    <a:pt x="328627" y="58392"/>
                  </a:cubicBezTo>
                  <a:cubicBezTo>
                    <a:pt x="440757" y="-27362"/>
                    <a:pt x="598924" y="-17426"/>
                    <a:pt x="699440" y="81687"/>
                  </a:cubicBezTo>
                  <a:cubicBezTo>
                    <a:pt x="783871" y="164882"/>
                    <a:pt x="836546" y="331367"/>
                    <a:pt x="704099" y="480643"/>
                  </a:cubicBezTo>
                  <a:close/>
                  <a:moveTo>
                    <a:pt x="129909" y="845751"/>
                  </a:moveTo>
                  <a:lnTo>
                    <a:pt x="870014" y="845751"/>
                  </a:lnTo>
                  <a:cubicBezTo>
                    <a:pt x="843582" y="697236"/>
                    <a:pt x="679283" y="569258"/>
                    <a:pt x="514033" y="566215"/>
                  </a:cubicBezTo>
                  <a:cubicBezTo>
                    <a:pt x="331670" y="562317"/>
                    <a:pt x="165850" y="682118"/>
                    <a:pt x="129909" y="845751"/>
                  </a:cubicBezTo>
                  <a:close/>
                  <a:moveTo>
                    <a:pt x="500152" y="114965"/>
                  </a:moveTo>
                  <a:cubicBezTo>
                    <a:pt x="408574" y="114333"/>
                    <a:pt x="333824" y="188059"/>
                    <a:pt x="333192" y="279636"/>
                  </a:cubicBezTo>
                  <a:cubicBezTo>
                    <a:pt x="333187" y="280368"/>
                    <a:pt x="333186" y="281099"/>
                    <a:pt x="333191" y="281830"/>
                  </a:cubicBezTo>
                  <a:cubicBezTo>
                    <a:pt x="332662" y="374161"/>
                    <a:pt x="406780" y="449597"/>
                    <a:pt x="499106" y="450693"/>
                  </a:cubicBezTo>
                  <a:cubicBezTo>
                    <a:pt x="592687" y="450328"/>
                    <a:pt x="668459" y="374556"/>
                    <a:pt x="668824" y="280975"/>
                  </a:cubicBezTo>
                  <a:cubicBezTo>
                    <a:pt x="667832" y="188664"/>
                    <a:pt x="592467" y="114489"/>
                    <a:pt x="500152" y="114965"/>
                  </a:cubicBezTo>
                  <a:close/>
                </a:path>
              </a:pathLst>
            </a:custGeom>
            <a:grpFill/>
            <a:ln w="9500"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6B924CCA-DDD6-1546-B5F3-DD89FF9C8AB7}"/>
                </a:ext>
              </a:extLst>
            </p:cNvPr>
            <p:cNvSpPr/>
            <p:nvPr/>
          </p:nvSpPr>
          <p:spPr>
            <a:xfrm>
              <a:off x="2793620" y="1651010"/>
              <a:ext cx="1000095" cy="963913"/>
            </a:xfrm>
            <a:custGeom>
              <a:avLst/>
              <a:gdLst>
                <a:gd name="connsiteX0" fmla="*/ 301471 w 1000095"/>
                <a:gd name="connsiteY0" fmla="*/ 485624 h 963913"/>
                <a:gd name="connsiteX1" fmla="*/ 299094 w 1000095"/>
                <a:gd name="connsiteY1" fmla="*/ 83720 h 963913"/>
                <a:gd name="connsiteX2" fmla="*/ 681126 w 1000095"/>
                <a:gd name="connsiteY2" fmla="*/ 65655 h 963913"/>
                <a:gd name="connsiteX3" fmla="*/ 699666 w 1000095"/>
                <a:gd name="connsiteY3" fmla="*/ 486385 h 963913"/>
                <a:gd name="connsiteX4" fmla="*/ 816995 w 1000095"/>
                <a:gd name="connsiteY4" fmla="*/ 564065 h 963913"/>
                <a:gd name="connsiteX5" fmla="*/ 998979 w 1000095"/>
                <a:gd name="connsiteY5" fmla="*/ 888004 h 963913"/>
                <a:gd name="connsiteX6" fmla="*/ 926338 w 1000095"/>
                <a:gd name="connsiteY6" fmla="*/ 964068 h 963913"/>
                <a:gd name="connsiteX7" fmla="*/ 469953 w 1000095"/>
                <a:gd name="connsiteY7" fmla="*/ 964068 h 963913"/>
                <a:gd name="connsiteX8" fmla="*/ 78032 w 1000095"/>
                <a:gd name="connsiteY8" fmla="*/ 964068 h 963913"/>
                <a:gd name="connsiteX9" fmla="*/ 2538 w 1000095"/>
                <a:gd name="connsiteY9" fmla="*/ 878496 h 963913"/>
                <a:gd name="connsiteX10" fmla="*/ 273232 w 1000095"/>
                <a:gd name="connsiteY10" fmla="*/ 503975 h 963913"/>
                <a:gd name="connsiteX11" fmla="*/ 298428 w 1000095"/>
                <a:gd name="connsiteY11" fmla="*/ 490949 h 963913"/>
                <a:gd name="connsiteX12" fmla="*/ 301471 w 1000095"/>
                <a:gd name="connsiteY12" fmla="*/ 485624 h 963913"/>
                <a:gd name="connsiteX13" fmla="*/ 871191 w 1000095"/>
                <a:gd name="connsiteY13" fmla="*/ 847690 h 963913"/>
                <a:gd name="connsiteX14" fmla="*/ 457402 w 1000095"/>
                <a:gd name="connsiteY14" fmla="*/ 567488 h 963913"/>
                <a:gd name="connsiteX15" fmla="*/ 133083 w 1000095"/>
                <a:gd name="connsiteY15" fmla="*/ 847690 h 963913"/>
                <a:gd name="connsiteX16" fmla="*/ 501139 w 1000095"/>
                <a:gd name="connsiteY16" fmla="*/ 115572 h 963913"/>
                <a:gd name="connsiteX17" fmla="*/ 331516 w 1000095"/>
                <a:gd name="connsiteY17" fmla="*/ 280726 h 963913"/>
                <a:gd name="connsiteX18" fmla="*/ 500188 w 1000095"/>
                <a:gd name="connsiteY18" fmla="*/ 451300 h 963913"/>
                <a:gd name="connsiteX19" fmla="*/ 667054 w 1000095"/>
                <a:gd name="connsiteY19" fmla="*/ 283389 h 963913"/>
                <a:gd name="connsiteX20" fmla="*/ 503915 w 1000095"/>
                <a:gd name="connsiteY20" fmla="*/ 115305 h 963913"/>
                <a:gd name="connsiteX21" fmla="*/ 501139 w 1000095"/>
                <a:gd name="connsiteY21" fmla="*/ 115287 h 96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95" h="963913">
                  <a:moveTo>
                    <a:pt x="301471" y="485624"/>
                  </a:moveTo>
                  <a:cubicBezTo>
                    <a:pt x="173968" y="347663"/>
                    <a:pt x="205249" y="177945"/>
                    <a:pt x="299094" y="83720"/>
                  </a:cubicBezTo>
                  <a:cubicBezTo>
                    <a:pt x="402535" y="-20346"/>
                    <a:pt x="568326" y="-28186"/>
                    <a:pt x="681126" y="65655"/>
                  </a:cubicBezTo>
                  <a:cubicBezTo>
                    <a:pt x="807392" y="172145"/>
                    <a:pt x="814238" y="325224"/>
                    <a:pt x="699666" y="486385"/>
                  </a:cubicBezTo>
                  <a:cubicBezTo>
                    <a:pt x="738935" y="512151"/>
                    <a:pt x="780485" y="534971"/>
                    <a:pt x="816995" y="564065"/>
                  </a:cubicBezTo>
                  <a:cubicBezTo>
                    <a:pt x="921584" y="646975"/>
                    <a:pt x="979583" y="756888"/>
                    <a:pt x="998979" y="888004"/>
                  </a:cubicBezTo>
                  <a:cubicBezTo>
                    <a:pt x="1006395" y="937635"/>
                    <a:pt x="981484" y="964068"/>
                    <a:pt x="926338" y="964068"/>
                  </a:cubicBezTo>
                  <a:cubicBezTo>
                    <a:pt x="774209" y="964068"/>
                    <a:pt x="622081" y="964068"/>
                    <a:pt x="469953" y="964068"/>
                  </a:cubicBezTo>
                  <a:cubicBezTo>
                    <a:pt x="339312" y="964068"/>
                    <a:pt x="208672" y="964068"/>
                    <a:pt x="78032" y="964068"/>
                  </a:cubicBezTo>
                  <a:cubicBezTo>
                    <a:pt x="13853" y="964068"/>
                    <a:pt x="-7540" y="941629"/>
                    <a:pt x="2538" y="878496"/>
                  </a:cubicBezTo>
                  <a:cubicBezTo>
                    <a:pt x="29636" y="708492"/>
                    <a:pt x="122054" y="584698"/>
                    <a:pt x="273232" y="503975"/>
                  </a:cubicBezTo>
                  <a:cubicBezTo>
                    <a:pt x="281599" y="499506"/>
                    <a:pt x="290061" y="495417"/>
                    <a:pt x="298428" y="490949"/>
                  </a:cubicBezTo>
                  <a:cubicBezTo>
                    <a:pt x="299664" y="490473"/>
                    <a:pt x="299854" y="489142"/>
                    <a:pt x="301471" y="485624"/>
                  </a:cubicBezTo>
                  <a:close/>
                  <a:moveTo>
                    <a:pt x="871191" y="847690"/>
                  </a:moveTo>
                  <a:cubicBezTo>
                    <a:pt x="828690" y="670175"/>
                    <a:pt x="644805" y="547521"/>
                    <a:pt x="457402" y="567488"/>
                  </a:cubicBezTo>
                  <a:cubicBezTo>
                    <a:pt x="300520" y="584507"/>
                    <a:pt x="134129" y="726938"/>
                    <a:pt x="133083" y="847690"/>
                  </a:cubicBezTo>
                  <a:close/>
                  <a:moveTo>
                    <a:pt x="501139" y="115572"/>
                  </a:moveTo>
                  <a:cubicBezTo>
                    <a:pt x="408763" y="114514"/>
                    <a:pt x="332924" y="188355"/>
                    <a:pt x="331516" y="280726"/>
                  </a:cubicBezTo>
                  <a:cubicBezTo>
                    <a:pt x="331303" y="374279"/>
                    <a:pt x="406639" y="450464"/>
                    <a:pt x="500188" y="451300"/>
                  </a:cubicBezTo>
                  <a:cubicBezTo>
                    <a:pt x="592580" y="450881"/>
                    <a:pt x="667212" y="375781"/>
                    <a:pt x="667054" y="283389"/>
                  </a:cubicBezTo>
                  <a:cubicBezTo>
                    <a:pt x="668419" y="191924"/>
                    <a:pt x="595380" y="116670"/>
                    <a:pt x="503915" y="115305"/>
                  </a:cubicBezTo>
                  <a:cubicBezTo>
                    <a:pt x="502990" y="115291"/>
                    <a:pt x="502064" y="115285"/>
                    <a:pt x="501139" y="115287"/>
                  </a:cubicBezTo>
                  <a:close/>
                </a:path>
              </a:pathLst>
            </a:custGeom>
            <a:grpFill/>
            <a:ln w="9500"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8DA02266-363F-F347-AF2D-2585B9786E31}"/>
                </a:ext>
              </a:extLst>
            </p:cNvPr>
            <p:cNvSpPr/>
            <p:nvPr/>
          </p:nvSpPr>
          <p:spPr>
            <a:xfrm>
              <a:off x="2794090" y="4245224"/>
              <a:ext cx="999757" cy="962535"/>
            </a:xfrm>
            <a:custGeom>
              <a:avLst/>
              <a:gdLst>
                <a:gd name="connsiteX0" fmla="*/ 303283 w 999757"/>
                <a:gd name="connsiteY0" fmla="*/ 488906 h 962535"/>
                <a:gd name="connsiteX1" fmla="*/ 305660 w 999757"/>
                <a:gd name="connsiteY1" fmla="*/ 76828 h 962535"/>
                <a:gd name="connsiteX2" fmla="*/ 693397 w 999757"/>
                <a:gd name="connsiteY2" fmla="*/ 76828 h 962535"/>
                <a:gd name="connsiteX3" fmla="*/ 694918 w 999757"/>
                <a:gd name="connsiteY3" fmla="*/ 488431 h 962535"/>
                <a:gd name="connsiteX4" fmla="*/ 726390 w 999757"/>
                <a:gd name="connsiteY4" fmla="*/ 504214 h 962535"/>
                <a:gd name="connsiteX5" fmla="*/ 998699 w 999757"/>
                <a:gd name="connsiteY5" fmla="*/ 889859 h 962535"/>
                <a:gd name="connsiteX6" fmla="*/ 927104 w 999757"/>
                <a:gd name="connsiteY6" fmla="*/ 962691 h 962535"/>
                <a:gd name="connsiteX7" fmla="*/ 267818 w 999757"/>
                <a:gd name="connsiteY7" fmla="*/ 962691 h 962535"/>
                <a:gd name="connsiteX8" fmla="*/ 68149 w 999757"/>
                <a:gd name="connsiteY8" fmla="*/ 962691 h 962535"/>
                <a:gd name="connsiteX9" fmla="*/ 1593 w 999757"/>
                <a:gd name="connsiteY9" fmla="*/ 886626 h 962535"/>
                <a:gd name="connsiteX10" fmla="*/ 250798 w 999757"/>
                <a:gd name="connsiteY10" fmla="*/ 516764 h 962535"/>
                <a:gd name="connsiteX11" fmla="*/ 303283 w 999757"/>
                <a:gd name="connsiteY11" fmla="*/ 488906 h 962535"/>
                <a:gd name="connsiteX12" fmla="*/ 870246 w 999757"/>
                <a:gd name="connsiteY12" fmla="*/ 846598 h 962535"/>
                <a:gd name="connsiteX13" fmla="*/ 459404 w 999757"/>
                <a:gd name="connsiteY13" fmla="*/ 568013 h 962535"/>
                <a:gd name="connsiteX14" fmla="*/ 131473 w 999757"/>
                <a:gd name="connsiteY14" fmla="*/ 846598 h 962535"/>
                <a:gd name="connsiteX15" fmla="*/ 666584 w 999757"/>
                <a:gd name="connsiteY15" fmla="*/ 282772 h 962535"/>
                <a:gd name="connsiteX16" fmla="*/ 500865 w 999757"/>
                <a:gd name="connsiteY16" fmla="*/ 114768 h 962535"/>
                <a:gd name="connsiteX17" fmla="*/ 500384 w 999757"/>
                <a:gd name="connsiteY17" fmla="*/ 114765 h 962535"/>
                <a:gd name="connsiteX18" fmla="*/ 331046 w 999757"/>
                <a:gd name="connsiteY18" fmla="*/ 280870 h 962535"/>
                <a:gd name="connsiteX19" fmla="*/ 499907 w 999757"/>
                <a:gd name="connsiteY19" fmla="*/ 450873 h 962535"/>
                <a:gd name="connsiteX20" fmla="*/ 500099 w 999757"/>
                <a:gd name="connsiteY20" fmla="*/ 450874 h 962535"/>
                <a:gd name="connsiteX21" fmla="*/ 666584 w 999757"/>
                <a:gd name="connsiteY21" fmla="*/ 282772 h 96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9757" h="962535">
                  <a:moveTo>
                    <a:pt x="303283" y="488906"/>
                  </a:moveTo>
                  <a:cubicBezTo>
                    <a:pt x="163895" y="334591"/>
                    <a:pt x="214097" y="162305"/>
                    <a:pt x="305660" y="76828"/>
                  </a:cubicBezTo>
                  <a:cubicBezTo>
                    <a:pt x="414689" y="-25403"/>
                    <a:pt x="584367" y="-25403"/>
                    <a:pt x="693397" y="76828"/>
                  </a:cubicBezTo>
                  <a:cubicBezTo>
                    <a:pt x="793801" y="170577"/>
                    <a:pt x="825653" y="350089"/>
                    <a:pt x="694918" y="488431"/>
                  </a:cubicBezTo>
                  <a:cubicBezTo>
                    <a:pt x="706042" y="493945"/>
                    <a:pt x="716311" y="498889"/>
                    <a:pt x="726390" y="504214"/>
                  </a:cubicBezTo>
                  <a:cubicBezTo>
                    <a:pt x="881846" y="587029"/>
                    <a:pt x="972552" y="715957"/>
                    <a:pt x="998699" y="889859"/>
                  </a:cubicBezTo>
                  <a:cubicBezTo>
                    <a:pt x="1005925" y="937399"/>
                    <a:pt x="980919" y="962596"/>
                    <a:pt x="927104" y="962691"/>
                  </a:cubicBezTo>
                  <a:cubicBezTo>
                    <a:pt x="707279" y="962691"/>
                    <a:pt x="487516" y="962691"/>
                    <a:pt x="267818" y="962691"/>
                  </a:cubicBezTo>
                  <a:cubicBezTo>
                    <a:pt x="201262" y="962691"/>
                    <a:pt x="134705" y="962691"/>
                    <a:pt x="68149" y="962691"/>
                  </a:cubicBezTo>
                  <a:cubicBezTo>
                    <a:pt x="15475" y="962120"/>
                    <a:pt x="-5823" y="939016"/>
                    <a:pt x="1593" y="886626"/>
                  </a:cubicBezTo>
                  <a:cubicBezTo>
                    <a:pt x="24412" y="723088"/>
                    <a:pt x="109129" y="600530"/>
                    <a:pt x="250798" y="516764"/>
                  </a:cubicBezTo>
                  <a:cubicBezTo>
                    <a:pt x="266962" y="507256"/>
                    <a:pt x="283981" y="499175"/>
                    <a:pt x="303283" y="488906"/>
                  </a:cubicBezTo>
                  <a:close/>
                  <a:moveTo>
                    <a:pt x="870246" y="846598"/>
                  </a:moveTo>
                  <a:cubicBezTo>
                    <a:pt x="828316" y="670794"/>
                    <a:pt x="653558" y="553560"/>
                    <a:pt x="459404" y="568013"/>
                  </a:cubicBezTo>
                  <a:cubicBezTo>
                    <a:pt x="307276" y="579327"/>
                    <a:pt x="142407" y="718144"/>
                    <a:pt x="131473" y="846598"/>
                  </a:cubicBezTo>
                  <a:close/>
                  <a:moveTo>
                    <a:pt x="666584" y="282772"/>
                  </a:moveTo>
                  <a:cubicBezTo>
                    <a:pt x="667215" y="190617"/>
                    <a:pt x="593020" y="115399"/>
                    <a:pt x="500865" y="114768"/>
                  </a:cubicBezTo>
                  <a:cubicBezTo>
                    <a:pt x="500704" y="114767"/>
                    <a:pt x="500544" y="114766"/>
                    <a:pt x="500384" y="114765"/>
                  </a:cubicBezTo>
                  <a:cubicBezTo>
                    <a:pt x="408047" y="114595"/>
                    <a:pt x="332656" y="188547"/>
                    <a:pt x="331046" y="280870"/>
                  </a:cubicBezTo>
                  <a:cubicBezTo>
                    <a:pt x="330731" y="374445"/>
                    <a:pt x="406332" y="450558"/>
                    <a:pt x="499907" y="450873"/>
                  </a:cubicBezTo>
                  <a:cubicBezTo>
                    <a:pt x="499971" y="450873"/>
                    <a:pt x="500035" y="450874"/>
                    <a:pt x="500099" y="450874"/>
                  </a:cubicBezTo>
                  <a:cubicBezTo>
                    <a:pt x="592482" y="450402"/>
                    <a:pt x="667005" y="375155"/>
                    <a:pt x="666584" y="282772"/>
                  </a:cubicBezTo>
                  <a:close/>
                </a:path>
              </a:pathLst>
            </a:custGeom>
            <a:grpFill/>
            <a:ln w="9500"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3FCEA1F7-CC40-4444-8FE9-0D04DB43D4B4}"/>
                </a:ext>
              </a:extLst>
            </p:cNvPr>
            <p:cNvSpPr/>
            <p:nvPr/>
          </p:nvSpPr>
          <p:spPr>
            <a:xfrm>
              <a:off x="5349811" y="4245307"/>
              <a:ext cx="999273" cy="962928"/>
            </a:xfrm>
            <a:custGeom>
              <a:avLst/>
              <a:gdLst>
                <a:gd name="connsiteX0" fmla="*/ 302843 w 999273"/>
                <a:gd name="connsiteY0" fmla="*/ 489489 h 962928"/>
                <a:gd name="connsiteX1" fmla="*/ 315203 w 999273"/>
                <a:gd name="connsiteY1" fmla="*/ 69424 h 962928"/>
                <a:gd name="connsiteX2" fmla="*/ 694668 w 999273"/>
                <a:gd name="connsiteY2" fmla="*/ 77601 h 962928"/>
                <a:gd name="connsiteX3" fmla="*/ 697235 w 999273"/>
                <a:gd name="connsiteY3" fmla="*/ 489203 h 962928"/>
                <a:gd name="connsiteX4" fmla="*/ 728517 w 999273"/>
                <a:gd name="connsiteY4" fmla="*/ 505177 h 962928"/>
                <a:gd name="connsiteX5" fmla="*/ 997784 w 999273"/>
                <a:gd name="connsiteY5" fmla="*/ 884737 h 962928"/>
                <a:gd name="connsiteX6" fmla="*/ 929707 w 999273"/>
                <a:gd name="connsiteY6" fmla="*/ 963083 h 962928"/>
                <a:gd name="connsiteX7" fmla="*/ 70847 w 999273"/>
                <a:gd name="connsiteY7" fmla="*/ 963083 h 962928"/>
                <a:gd name="connsiteX8" fmla="*/ 2199 w 999273"/>
                <a:gd name="connsiteY8" fmla="*/ 881504 h 962928"/>
                <a:gd name="connsiteX9" fmla="*/ 284302 w 999273"/>
                <a:gd name="connsiteY9" fmla="*/ 499282 h 962928"/>
                <a:gd name="connsiteX10" fmla="*/ 302843 w 999273"/>
                <a:gd name="connsiteY10" fmla="*/ 489489 h 962928"/>
                <a:gd name="connsiteX11" fmla="*/ 129511 w 999273"/>
                <a:gd name="connsiteY11" fmla="*/ 846420 h 962928"/>
                <a:gd name="connsiteX12" fmla="*/ 868285 w 999273"/>
                <a:gd name="connsiteY12" fmla="*/ 846420 h 962928"/>
                <a:gd name="connsiteX13" fmla="*/ 536455 w 999273"/>
                <a:gd name="connsiteY13" fmla="*/ 567930 h 962928"/>
                <a:gd name="connsiteX14" fmla="*/ 129511 w 999273"/>
                <a:gd name="connsiteY14" fmla="*/ 846420 h 962928"/>
                <a:gd name="connsiteX15" fmla="*/ 332983 w 999273"/>
                <a:gd name="connsiteY15" fmla="*/ 281168 h 962928"/>
                <a:gd name="connsiteX16" fmla="*/ 497852 w 999273"/>
                <a:gd name="connsiteY16" fmla="*/ 450696 h 962928"/>
                <a:gd name="connsiteX17" fmla="*/ 671021 w 999273"/>
                <a:gd name="connsiteY17" fmla="*/ 288015 h 962928"/>
                <a:gd name="connsiteX18" fmla="*/ 508341 w 999273"/>
                <a:gd name="connsiteY18" fmla="*/ 114846 h 962928"/>
                <a:gd name="connsiteX19" fmla="*/ 500990 w 999273"/>
                <a:gd name="connsiteY19" fmla="*/ 114777 h 962928"/>
                <a:gd name="connsiteX20" fmla="*/ 332985 w 999273"/>
                <a:gd name="connsiteY20" fmla="*/ 280879 h 962928"/>
                <a:gd name="connsiteX21" fmla="*/ 332983 w 999273"/>
                <a:gd name="connsiteY21" fmla="*/ 281168 h 96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9273" h="962928">
                  <a:moveTo>
                    <a:pt x="302843" y="489489"/>
                  </a:moveTo>
                  <a:cubicBezTo>
                    <a:pt x="187225" y="328613"/>
                    <a:pt x="192074" y="177530"/>
                    <a:pt x="315203" y="69424"/>
                  </a:cubicBezTo>
                  <a:cubicBezTo>
                    <a:pt x="424922" y="-25980"/>
                    <a:pt x="589160" y="-22441"/>
                    <a:pt x="694668" y="77601"/>
                  </a:cubicBezTo>
                  <a:cubicBezTo>
                    <a:pt x="810286" y="186943"/>
                    <a:pt x="811902" y="338977"/>
                    <a:pt x="697235" y="489203"/>
                  </a:cubicBezTo>
                  <a:cubicBezTo>
                    <a:pt x="707979" y="494718"/>
                    <a:pt x="718438" y="499662"/>
                    <a:pt x="728517" y="505177"/>
                  </a:cubicBezTo>
                  <a:cubicBezTo>
                    <a:pt x="880645" y="587611"/>
                    <a:pt x="972683" y="712832"/>
                    <a:pt x="997784" y="884737"/>
                  </a:cubicBezTo>
                  <a:cubicBezTo>
                    <a:pt x="1005866" y="939598"/>
                    <a:pt x="984473" y="962988"/>
                    <a:pt x="929707" y="963083"/>
                  </a:cubicBezTo>
                  <a:cubicBezTo>
                    <a:pt x="643388" y="963083"/>
                    <a:pt x="357102" y="963083"/>
                    <a:pt x="70847" y="963083"/>
                  </a:cubicBezTo>
                  <a:cubicBezTo>
                    <a:pt x="14940" y="963083"/>
                    <a:pt x="-7024" y="936175"/>
                    <a:pt x="2199" y="881504"/>
                  </a:cubicBezTo>
                  <a:cubicBezTo>
                    <a:pt x="31484" y="706367"/>
                    <a:pt x="125518" y="578959"/>
                    <a:pt x="284302" y="499282"/>
                  </a:cubicBezTo>
                  <a:cubicBezTo>
                    <a:pt x="290482" y="496144"/>
                    <a:pt x="296472" y="492816"/>
                    <a:pt x="302843" y="489489"/>
                  </a:cubicBezTo>
                  <a:close/>
                  <a:moveTo>
                    <a:pt x="129511" y="846420"/>
                  </a:moveTo>
                  <a:lnTo>
                    <a:pt x="868285" y="846420"/>
                  </a:lnTo>
                  <a:cubicBezTo>
                    <a:pt x="855829" y="715399"/>
                    <a:pt x="690675" y="577438"/>
                    <a:pt x="536455" y="567930"/>
                  </a:cubicBezTo>
                  <a:cubicBezTo>
                    <a:pt x="343442" y="555379"/>
                    <a:pt x="169445" y="673279"/>
                    <a:pt x="129511" y="846420"/>
                  </a:cubicBezTo>
                  <a:close/>
                  <a:moveTo>
                    <a:pt x="332983" y="281168"/>
                  </a:moveTo>
                  <a:cubicBezTo>
                    <a:pt x="331767" y="373481"/>
                    <a:pt x="405541" y="449340"/>
                    <a:pt x="497852" y="450696"/>
                  </a:cubicBezTo>
                  <a:cubicBezTo>
                    <a:pt x="590595" y="453592"/>
                    <a:pt x="668125" y="380758"/>
                    <a:pt x="671021" y="288015"/>
                  </a:cubicBezTo>
                  <a:cubicBezTo>
                    <a:pt x="673918" y="195273"/>
                    <a:pt x="601083" y="117742"/>
                    <a:pt x="508341" y="114846"/>
                  </a:cubicBezTo>
                  <a:cubicBezTo>
                    <a:pt x="505891" y="114770"/>
                    <a:pt x="503440" y="114747"/>
                    <a:pt x="500990" y="114777"/>
                  </a:cubicBezTo>
                  <a:cubicBezTo>
                    <a:pt x="408729" y="114252"/>
                    <a:pt x="333510" y="188618"/>
                    <a:pt x="332985" y="280879"/>
                  </a:cubicBezTo>
                  <a:cubicBezTo>
                    <a:pt x="332984" y="280975"/>
                    <a:pt x="332984" y="281071"/>
                    <a:pt x="332983" y="281168"/>
                  </a:cubicBezTo>
                  <a:close/>
                </a:path>
              </a:pathLst>
            </a:custGeom>
            <a:grpFill/>
            <a:ln w="9500"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73C0327C-7E3C-8E49-9458-C109841DCFC4}"/>
                </a:ext>
              </a:extLst>
            </p:cNvPr>
            <p:cNvSpPr/>
            <p:nvPr/>
          </p:nvSpPr>
          <p:spPr>
            <a:xfrm>
              <a:off x="5047227" y="4234709"/>
              <a:ext cx="405074" cy="412685"/>
            </a:xfrm>
            <a:custGeom>
              <a:avLst/>
              <a:gdLst>
                <a:gd name="connsiteX0" fmla="*/ 53201 w 405074"/>
                <a:gd name="connsiteY0" fmla="*/ 155 h 412685"/>
                <a:gd name="connsiteX1" fmla="*/ 102928 w 405074"/>
                <a:gd name="connsiteY1" fmla="*/ 29629 h 412685"/>
                <a:gd name="connsiteX2" fmla="*/ 382368 w 405074"/>
                <a:gd name="connsiteY2" fmla="*/ 308405 h 412685"/>
                <a:gd name="connsiteX3" fmla="*/ 387978 w 405074"/>
                <a:gd name="connsiteY3" fmla="*/ 396354 h 412685"/>
                <a:gd name="connsiteX4" fmla="*/ 300314 w 405074"/>
                <a:gd name="connsiteY4" fmla="*/ 388367 h 412685"/>
                <a:gd name="connsiteX5" fmla="*/ 23536 w 405074"/>
                <a:gd name="connsiteY5" fmla="*/ 111969 h 412685"/>
                <a:gd name="connsiteX6" fmla="*/ 6801 w 405074"/>
                <a:gd name="connsiteY6" fmla="*/ 41800 h 412685"/>
                <a:gd name="connsiteX7" fmla="*/ 53201 w 405074"/>
                <a:gd name="connsiteY7" fmla="*/ 155 h 41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074" h="412685">
                  <a:moveTo>
                    <a:pt x="53201" y="155"/>
                  </a:moveTo>
                  <a:cubicBezTo>
                    <a:pt x="73738" y="12040"/>
                    <a:pt x="91233" y="18030"/>
                    <a:pt x="102928" y="29629"/>
                  </a:cubicBezTo>
                  <a:cubicBezTo>
                    <a:pt x="196677" y="121857"/>
                    <a:pt x="289824" y="214782"/>
                    <a:pt x="382368" y="308405"/>
                  </a:cubicBezTo>
                  <a:cubicBezTo>
                    <a:pt x="410892" y="337689"/>
                    <a:pt x="412699" y="372489"/>
                    <a:pt x="387978" y="396354"/>
                  </a:cubicBezTo>
                  <a:cubicBezTo>
                    <a:pt x="363257" y="420219"/>
                    <a:pt x="330930" y="418698"/>
                    <a:pt x="300314" y="388367"/>
                  </a:cubicBezTo>
                  <a:cubicBezTo>
                    <a:pt x="207896" y="296425"/>
                    <a:pt x="116049" y="203816"/>
                    <a:pt x="23536" y="111969"/>
                  </a:cubicBezTo>
                  <a:cubicBezTo>
                    <a:pt x="2903" y="91432"/>
                    <a:pt x="-7556" y="67091"/>
                    <a:pt x="6801" y="41800"/>
                  </a:cubicBezTo>
                  <a:cubicBezTo>
                    <a:pt x="16119" y="25446"/>
                    <a:pt x="35991" y="14987"/>
                    <a:pt x="53201" y="155"/>
                  </a:cubicBezTo>
                  <a:close/>
                </a:path>
              </a:pathLst>
            </a:custGeom>
            <a:grpFill/>
            <a:ln w="9500"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A660C067-39A9-2545-A835-315E7FD60757}"/>
                </a:ext>
              </a:extLst>
            </p:cNvPr>
            <p:cNvSpPr/>
            <p:nvPr/>
          </p:nvSpPr>
          <p:spPr>
            <a:xfrm>
              <a:off x="3695149" y="4241910"/>
              <a:ext cx="400226" cy="413624"/>
            </a:xfrm>
            <a:custGeom>
              <a:avLst/>
              <a:gdLst>
                <a:gd name="connsiteX0" fmla="*/ 49244 w 400226"/>
                <a:gd name="connsiteY0" fmla="*/ 413779 h 413624"/>
                <a:gd name="connsiteX1" fmla="*/ 2750 w 400226"/>
                <a:gd name="connsiteY1" fmla="*/ 371088 h 413624"/>
                <a:gd name="connsiteX2" fmla="*/ 10547 w 400226"/>
                <a:gd name="connsiteY2" fmla="*/ 312329 h 413624"/>
                <a:gd name="connsiteX3" fmla="*/ 61605 w 400226"/>
                <a:gd name="connsiteY3" fmla="*/ 258323 h 413624"/>
                <a:gd name="connsiteX4" fmla="*/ 297879 w 400226"/>
                <a:gd name="connsiteY4" fmla="*/ 21954 h 413624"/>
                <a:gd name="connsiteX5" fmla="*/ 371852 w 400226"/>
                <a:gd name="connsiteY5" fmla="*/ 8452 h 413624"/>
                <a:gd name="connsiteX6" fmla="*/ 398284 w 400226"/>
                <a:gd name="connsiteY6" fmla="*/ 68828 h 413624"/>
                <a:gd name="connsiteX7" fmla="*/ 377081 w 400226"/>
                <a:gd name="connsiteY7" fmla="*/ 104388 h 413624"/>
                <a:gd name="connsiteX8" fmla="*/ 100493 w 400226"/>
                <a:gd name="connsiteY8" fmla="*/ 381167 h 413624"/>
                <a:gd name="connsiteX9" fmla="*/ 49244 w 400226"/>
                <a:gd name="connsiteY9" fmla="*/ 413779 h 41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226" h="413624">
                  <a:moveTo>
                    <a:pt x="49244" y="413779"/>
                  </a:moveTo>
                  <a:cubicBezTo>
                    <a:pt x="31274" y="398186"/>
                    <a:pt x="8835" y="387632"/>
                    <a:pt x="2750" y="371088"/>
                  </a:cubicBezTo>
                  <a:cubicBezTo>
                    <a:pt x="-2499" y="351240"/>
                    <a:pt x="303" y="330122"/>
                    <a:pt x="10547" y="312329"/>
                  </a:cubicBezTo>
                  <a:cubicBezTo>
                    <a:pt x="22527" y="291506"/>
                    <a:pt x="44015" y="276008"/>
                    <a:pt x="61605" y="258323"/>
                  </a:cubicBezTo>
                  <a:lnTo>
                    <a:pt x="297879" y="21954"/>
                  </a:lnTo>
                  <a:cubicBezTo>
                    <a:pt x="319367" y="466"/>
                    <a:pt x="343993" y="-7236"/>
                    <a:pt x="371852" y="8452"/>
                  </a:cubicBezTo>
                  <a:cubicBezTo>
                    <a:pt x="394181" y="19463"/>
                    <a:pt x="405340" y="44952"/>
                    <a:pt x="398284" y="68828"/>
                  </a:cubicBezTo>
                  <a:cubicBezTo>
                    <a:pt x="394396" y="82309"/>
                    <a:pt x="387092" y="94558"/>
                    <a:pt x="377081" y="104388"/>
                  </a:cubicBezTo>
                  <a:cubicBezTo>
                    <a:pt x="285424" y="197060"/>
                    <a:pt x="193228" y="289319"/>
                    <a:pt x="100493" y="381167"/>
                  </a:cubicBezTo>
                  <a:cubicBezTo>
                    <a:pt x="87752" y="393527"/>
                    <a:pt x="69877" y="400848"/>
                    <a:pt x="49244" y="413779"/>
                  </a:cubicBezTo>
                  <a:close/>
                </a:path>
              </a:pathLst>
            </a:custGeom>
            <a:grpFill/>
            <a:ln w="9500"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68311D43-803E-074F-8317-8666927FB933}"/>
                </a:ext>
              </a:extLst>
            </p:cNvPr>
            <p:cNvSpPr/>
            <p:nvPr/>
          </p:nvSpPr>
          <p:spPr>
            <a:xfrm>
              <a:off x="3516732" y="2790441"/>
              <a:ext cx="471386" cy="326274"/>
            </a:xfrm>
            <a:custGeom>
              <a:avLst/>
              <a:gdLst>
                <a:gd name="connsiteX0" fmla="*/ 51003 w 471386"/>
                <a:gd name="connsiteY0" fmla="*/ 155 h 326274"/>
                <a:gd name="connsiteX1" fmla="*/ 98543 w 471386"/>
                <a:gd name="connsiteY1" fmla="*/ 21167 h 326274"/>
                <a:gd name="connsiteX2" fmla="*/ 431324 w 471386"/>
                <a:gd name="connsiteY2" fmla="*/ 213134 h 326274"/>
                <a:gd name="connsiteX3" fmla="*/ 462985 w 471386"/>
                <a:gd name="connsiteY3" fmla="*/ 298706 h 326274"/>
                <a:gd name="connsiteX4" fmla="*/ 376272 w 471386"/>
                <a:gd name="connsiteY4" fmla="*/ 313444 h 326274"/>
                <a:gd name="connsiteX5" fmla="*/ 37406 w 471386"/>
                <a:gd name="connsiteY5" fmla="*/ 118149 h 326274"/>
                <a:gd name="connsiteX6" fmla="*/ 4794 w 471386"/>
                <a:gd name="connsiteY6" fmla="*/ 48455 h 326274"/>
                <a:gd name="connsiteX7" fmla="*/ 51003 w 471386"/>
                <a:gd name="connsiteY7" fmla="*/ 155 h 3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386" h="326274">
                  <a:moveTo>
                    <a:pt x="51003" y="155"/>
                  </a:moveTo>
                  <a:cubicBezTo>
                    <a:pt x="73252" y="9663"/>
                    <a:pt x="86753" y="14226"/>
                    <a:pt x="98543" y="21167"/>
                  </a:cubicBezTo>
                  <a:cubicBezTo>
                    <a:pt x="209597" y="84871"/>
                    <a:pt x="320523" y="148860"/>
                    <a:pt x="431324" y="213134"/>
                  </a:cubicBezTo>
                  <a:cubicBezTo>
                    <a:pt x="469926" y="235478"/>
                    <a:pt x="481336" y="267425"/>
                    <a:pt x="462985" y="298706"/>
                  </a:cubicBezTo>
                  <a:cubicBezTo>
                    <a:pt x="444635" y="329988"/>
                    <a:pt x="413163" y="334647"/>
                    <a:pt x="376272" y="313444"/>
                  </a:cubicBezTo>
                  <a:cubicBezTo>
                    <a:pt x="263127" y="248694"/>
                    <a:pt x="150362" y="183279"/>
                    <a:pt x="37406" y="118149"/>
                  </a:cubicBezTo>
                  <a:cubicBezTo>
                    <a:pt x="10118" y="102366"/>
                    <a:pt x="-9088" y="79166"/>
                    <a:pt x="4794" y="48455"/>
                  </a:cubicBezTo>
                  <a:cubicBezTo>
                    <a:pt x="13636" y="28774"/>
                    <a:pt x="35980" y="15272"/>
                    <a:pt x="51003" y="155"/>
                  </a:cubicBezTo>
                  <a:close/>
                </a:path>
              </a:pathLst>
            </a:custGeom>
            <a:grpFill/>
            <a:ln w="9500"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0D2EEE54-65B9-F948-8451-4094E1035456}"/>
                </a:ext>
              </a:extLst>
            </p:cNvPr>
            <p:cNvSpPr/>
            <p:nvPr/>
          </p:nvSpPr>
          <p:spPr>
            <a:xfrm>
              <a:off x="5154301" y="2798106"/>
              <a:ext cx="471859" cy="324165"/>
            </a:xfrm>
            <a:custGeom>
              <a:avLst/>
              <a:gdLst>
                <a:gd name="connsiteX0" fmla="*/ 51285 w 471859"/>
                <a:gd name="connsiteY0" fmla="*/ 324320 h 324165"/>
                <a:gd name="connsiteX1" fmla="*/ 5742 w 471859"/>
                <a:gd name="connsiteY1" fmla="*/ 280393 h 324165"/>
                <a:gd name="connsiteX2" fmla="*/ 23237 w 471859"/>
                <a:gd name="connsiteY2" fmla="*/ 217259 h 324165"/>
                <a:gd name="connsiteX3" fmla="*/ 68685 w 471859"/>
                <a:gd name="connsiteY3" fmla="*/ 189591 h 324165"/>
                <a:gd name="connsiteX4" fmla="*/ 370660 w 471859"/>
                <a:gd name="connsiteY4" fmla="*/ 15784 h 324165"/>
                <a:gd name="connsiteX5" fmla="*/ 422764 w 471859"/>
                <a:gd name="connsiteY5" fmla="*/ 1617 h 324165"/>
                <a:gd name="connsiteX6" fmla="*/ 469353 w 471859"/>
                <a:gd name="connsiteY6" fmla="*/ 47541 h 324165"/>
                <a:gd name="connsiteX7" fmla="*/ 435124 w 471859"/>
                <a:gd name="connsiteY7" fmla="*/ 110579 h 324165"/>
                <a:gd name="connsiteX8" fmla="*/ 96258 w 471859"/>
                <a:gd name="connsiteY8" fmla="*/ 305779 h 324165"/>
                <a:gd name="connsiteX9" fmla="*/ 51285 w 471859"/>
                <a:gd name="connsiteY9" fmla="*/ 324320 h 3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859" h="324165">
                  <a:moveTo>
                    <a:pt x="51285" y="324320"/>
                  </a:moveTo>
                  <a:cubicBezTo>
                    <a:pt x="36738" y="310913"/>
                    <a:pt x="15630" y="298648"/>
                    <a:pt x="5742" y="280393"/>
                  </a:cubicBezTo>
                  <a:cubicBezTo>
                    <a:pt x="-6238" y="258239"/>
                    <a:pt x="1749" y="233423"/>
                    <a:pt x="23237" y="217259"/>
                  </a:cubicBezTo>
                  <a:cubicBezTo>
                    <a:pt x="37817" y="207133"/>
                    <a:pt x="52994" y="197893"/>
                    <a:pt x="68685" y="189591"/>
                  </a:cubicBezTo>
                  <a:cubicBezTo>
                    <a:pt x="169280" y="131402"/>
                    <a:pt x="269590" y="72928"/>
                    <a:pt x="370660" y="15784"/>
                  </a:cubicBezTo>
                  <a:cubicBezTo>
                    <a:pt x="386443" y="6942"/>
                    <a:pt x="409358" y="-3802"/>
                    <a:pt x="422764" y="1617"/>
                  </a:cubicBezTo>
                  <a:cubicBezTo>
                    <a:pt x="443561" y="10455"/>
                    <a:pt x="460217" y="26874"/>
                    <a:pt x="469353" y="47541"/>
                  </a:cubicBezTo>
                  <a:cubicBezTo>
                    <a:pt x="479336" y="75019"/>
                    <a:pt x="459845" y="96317"/>
                    <a:pt x="435124" y="110579"/>
                  </a:cubicBezTo>
                  <a:cubicBezTo>
                    <a:pt x="322074" y="175519"/>
                    <a:pt x="209023" y="240934"/>
                    <a:pt x="96258" y="305779"/>
                  </a:cubicBezTo>
                  <a:cubicBezTo>
                    <a:pt x="81596" y="312728"/>
                    <a:pt x="66585" y="318916"/>
                    <a:pt x="51285" y="324320"/>
                  </a:cubicBezTo>
                  <a:close/>
                </a:path>
              </a:pathLst>
            </a:custGeom>
            <a:grpFill/>
            <a:ln w="9500" cap="flat">
              <a:noFill/>
              <a:prstDash val="solid"/>
              <a:miter/>
            </a:ln>
          </p:spPr>
          <p:txBody>
            <a:bodyPr rtlCol="0" anchor="ctr"/>
            <a:lstStyle/>
            <a:p>
              <a:endParaRPr lang="en-RO"/>
            </a:p>
          </p:txBody>
        </p:sp>
      </p:grpSp>
    </p:spTree>
    <p:extLst>
      <p:ext uri="{BB962C8B-B14F-4D97-AF65-F5344CB8AC3E}">
        <p14:creationId xmlns:p14="http://schemas.microsoft.com/office/powerpoint/2010/main" val="1914044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46029-48E4-E648-AAFD-BAFC91427D00}"/>
              </a:ext>
            </a:extLst>
          </p:cNvPr>
          <p:cNvSpPr txBox="1"/>
          <p:nvPr/>
        </p:nvSpPr>
        <p:spPr>
          <a:xfrm>
            <a:off x="431799" y="379681"/>
            <a:ext cx="5034503"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 good spokesperson</a:t>
            </a:r>
          </a:p>
        </p:txBody>
      </p:sp>
      <p:sp>
        <p:nvSpPr>
          <p:cNvPr id="3" name="TextBox 2">
            <a:extLst>
              <a:ext uri="{FF2B5EF4-FFF2-40B4-BE49-F238E27FC236}">
                <a16:creationId xmlns:a16="http://schemas.microsoft.com/office/drawing/2014/main" id="{8391A328-3B14-2B4A-A855-18C973033B8E}"/>
              </a:ext>
            </a:extLst>
          </p:cNvPr>
          <p:cNvSpPr txBox="1"/>
          <p:nvPr/>
        </p:nvSpPr>
        <p:spPr>
          <a:xfrm>
            <a:off x="431800" y="1455577"/>
            <a:ext cx="4525212" cy="492617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Always stays in control and does not get distracted by other topics. </a:t>
            </a:r>
          </a:p>
          <a:p>
            <a:pPr marL="285750" indent="-285750">
              <a:spcAft>
                <a:spcPts val="1200"/>
              </a:spcAft>
              <a:buFont typeface="Arial" panose="020B0604020202020204" pitchFamily="34" charset="0"/>
              <a:buChar char="•"/>
            </a:pPr>
            <a:r>
              <a:rPr lang="en-GB" sz="1600" dirty="0" err="1">
                <a:solidFill>
                  <a:schemeClr val="tx1"/>
                </a:solidFill>
              </a:rPr>
              <a:t>Knows each media outlet’s deadlines. </a:t>
            </a:r>
          </a:p>
          <a:p>
            <a:pPr marL="285750" indent="-285750">
              <a:spcAft>
                <a:spcPts val="1200"/>
              </a:spcAft>
              <a:buFont typeface="Arial" panose="020B0604020202020204" pitchFamily="34" charset="0"/>
              <a:buChar char="•"/>
            </a:pPr>
            <a:r>
              <a:rPr lang="en-GB" sz="1600" b="1" dirty="0" err="1">
                <a:solidFill>
                  <a:schemeClr val="tx1"/>
                </a:solidFill>
              </a:rPr>
              <a:t>Uses the bridge technique.</a:t>
            </a:r>
            <a:r>
              <a:rPr lang="en-GB" sz="1600" dirty="0" err="1">
                <a:solidFill>
                  <a:schemeClr val="tx1"/>
                </a:solidFill>
              </a:rPr>
              <a:t> </a:t>
            </a:r>
          </a:p>
          <a:p>
            <a:pPr marL="285750" indent="-285750">
              <a:spcAft>
                <a:spcPts val="1200"/>
              </a:spcAft>
              <a:buFont typeface="Arial" panose="020B0604020202020204" pitchFamily="34" charset="0"/>
              <a:buChar char="•"/>
            </a:pPr>
            <a:r>
              <a:rPr lang="en-GB" sz="1600" dirty="0" err="1">
                <a:solidFill>
                  <a:schemeClr val="tx1"/>
                </a:solidFill>
              </a:rPr>
              <a:t>Introduces basic preventive messages. </a:t>
            </a:r>
          </a:p>
          <a:p>
            <a:pPr marL="285750" indent="-285750">
              <a:spcAft>
                <a:spcPts val="1200"/>
              </a:spcAft>
              <a:buFont typeface="Arial" panose="020B0604020202020204" pitchFamily="34" charset="0"/>
              <a:buChar char="•"/>
            </a:pPr>
            <a:r>
              <a:rPr lang="en-GB" sz="1600" dirty="0" err="1">
                <a:solidFill>
                  <a:schemeClr val="tx1"/>
                </a:solidFill>
              </a:rPr>
              <a:t>Recognizes errors and responsibility. </a:t>
            </a:r>
          </a:p>
          <a:p>
            <a:pPr marL="285750" indent="-285750">
              <a:spcAft>
                <a:spcPts val="1200"/>
              </a:spcAft>
              <a:buFont typeface="Arial" panose="020B0604020202020204" pitchFamily="34" charset="0"/>
              <a:buChar char="•"/>
            </a:pPr>
            <a:r>
              <a:rPr lang="en-GB" sz="1600" dirty="0" err="1">
                <a:solidFill>
                  <a:schemeClr val="tx1"/>
                </a:solidFill>
              </a:rPr>
              <a:t>Gives examples, describes situations, explains. </a:t>
            </a:r>
          </a:p>
          <a:p>
            <a:pPr marL="285750" indent="-285750">
              <a:spcAft>
                <a:spcPts val="1200"/>
              </a:spcAft>
              <a:buFont typeface="Arial" panose="020B0604020202020204" pitchFamily="34" charset="0"/>
              <a:buChar char="•"/>
            </a:pPr>
            <a:r>
              <a:rPr lang="en-GB" sz="1600" dirty="0" err="1">
                <a:solidFill>
                  <a:schemeClr val="tx1"/>
                </a:solidFill>
              </a:rPr>
              <a:t>Feels the “pulse” of different audiences (empathy).</a:t>
            </a:r>
          </a:p>
          <a:p>
            <a:pPr marL="285750" indent="-285750">
              <a:spcAft>
                <a:spcPts val="1200"/>
              </a:spcAft>
              <a:buFont typeface="Arial" panose="020B0604020202020204" pitchFamily="34" charset="0"/>
              <a:buChar char="•"/>
            </a:pPr>
            <a:r>
              <a:rPr lang="en-GB" sz="1600" dirty="0" err="1">
                <a:solidFill>
                  <a:schemeClr val="tx1"/>
                </a:solidFill>
              </a:rPr>
              <a:t>Never loses patience.</a:t>
            </a:r>
          </a:p>
        </p:txBody>
      </p:sp>
      <p:grpSp>
        <p:nvGrpSpPr>
          <p:cNvPr id="6" name="Graphic 4">
            <a:extLst>
              <a:ext uri="{FF2B5EF4-FFF2-40B4-BE49-F238E27FC236}">
                <a16:creationId xmlns:a16="http://schemas.microsoft.com/office/drawing/2014/main" id="{59074B20-4AD3-7F40-99E2-7ADB0E8197A2}"/>
              </a:ext>
            </a:extLst>
          </p:cNvPr>
          <p:cNvGrpSpPr>
            <a:grpSpLocks noChangeAspect="1"/>
          </p:cNvGrpSpPr>
          <p:nvPr/>
        </p:nvGrpSpPr>
        <p:grpSpPr>
          <a:xfrm>
            <a:off x="7046617" y="1828720"/>
            <a:ext cx="1353803" cy="1440000"/>
            <a:chOff x="2876550" y="1625600"/>
            <a:chExt cx="3390900" cy="3606800"/>
          </a:xfrm>
          <a:solidFill>
            <a:schemeClr val="bg1"/>
          </a:solidFill>
        </p:grpSpPr>
        <p:sp>
          <p:nvSpPr>
            <p:cNvPr id="7" name="Freeform 6">
              <a:extLst>
                <a:ext uri="{FF2B5EF4-FFF2-40B4-BE49-F238E27FC236}">
                  <a16:creationId xmlns:a16="http://schemas.microsoft.com/office/drawing/2014/main" id="{CC88873A-C527-A54C-A2FE-3D460B64570B}"/>
                </a:ext>
              </a:extLst>
            </p:cNvPr>
            <p:cNvSpPr/>
            <p:nvPr/>
          </p:nvSpPr>
          <p:spPr>
            <a:xfrm>
              <a:off x="2876550" y="1853026"/>
              <a:ext cx="3278502" cy="3381371"/>
            </a:xfrm>
            <a:custGeom>
              <a:avLst/>
              <a:gdLst>
                <a:gd name="connsiteX0" fmla="*/ 167 w 3278502"/>
                <a:gd name="connsiteY0" fmla="*/ 1755995 h 3381371"/>
                <a:gd name="connsiteX1" fmla="*/ 83416 w 3278502"/>
                <a:gd name="connsiteY1" fmla="*/ 1714407 h 3381371"/>
                <a:gd name="connsiteX2" fmla="*/ 690444 w 3278502"/>
                <a:gd name="connsiteY2" fmla="*/ 1714978 h 3381371"/>
                <a:gd name="connsiteX3" fmla="*/ 735974 w 3278502"/>
                <a:gd name="connsiteY3" fmla="*/ 1714978 h 3381371"/>
                <a:gd name="connsiteX4" fmla="*/ 749404 w 3278502"/>
                <a:gd name="connsiteY4" fmla="*/ 1605156 h 3381371"/>
                <a:gd name="connsiteX5" fmla="*/ 1256134 w 3278502"/>
                <a:gd name="connsiteY5" fmla="*/ 1140555 h 3381371"/>
                <a:gd name="connsiteX6" fmla="*/ 1309188 w 3278502"/>
                <a:gd name="connsiteY6" fmla="*/ 1130467 h 3381371"/>
                <a:gd name="connsiteX7" fmla="*/ 1329000 w 3278502"/>
                <a:gd name="connsiteY7" fmla="*/ 1041106 h 3381371"/>
                <a:gd name="connsiteX8" fmla="*/ 1305569 w 3278502"/>
                <a:gd name="connsiteY8" fmla="*/ 1012080 h 3381371"/>
                <a:gd name="connsiteX9" fmla="*/ 1365671 w 3278502"/>
                <a:gd name="connsiteY9" fmla="*/ 90015 h 3381371"/>
                <a:gd name="connsiteX10" fmla="*/ 2065187 w 3278502"/>
                <a:gd name="connsiteY10" fmla="*/ 249989 h 3381371"/>
                <a:gd name="connsiteX11" fmla="*/ 1968890 w 3278502"/>
                <a:gd name="connsiteY11" fmla="*/ 1022263 h 3381371"/>
                <a:gd name="connsiteX12" fmla="*/ 1956698 w 3278502"/>
                <a:gd name="connsiteY12" fmla="*/ 1051669 h 3381371"/>
                <a:gd name="connsiteX13" fmla="*/ 1973843 w 3278502"/>
                <a:gd name="connsiteY13" fmla="*/ 1136748 h 3381371"/>
                <a:gd name="connsiteX14" fmla="*/ 2383418 w 3278502"/>
                <a:gd name="connsiteY14" fmla="*/ 1304621 h 3381371"/>
                <a:gd name="connsiteX15" fmla="*/ 2545724 w 3278502"/>
                <a:gd name="connsiteY15" fmla="*/ 1714978 h 3381371"/>
                <a:gd name="connsiteX16" fmla="*/ 3193424 w 3278502"/>
                <a:gd name="connsiteY16" fmla="*/ 1714978 h 3381371"/>
                <a:gd name="connsiteX17" fmla="*/ 3221999 w 3278502"/>
                <a:gd name="connsiteY17" fmla="*/ 1714978 h 3381371"/>
                <a:gd name="connsiteX18" fmla="*/ 3278291 w 3278502"/>
                <a:gd name="connsiteY18" fmla="*/ 1754186 h 3381371"/>
                <a:gd name="connsiteX19" fmla="*/ 3259813 w 3278502"/>
                <a:gd name="connsiteY19" fmla="*/ 1816901 h 3381371"/>
                <a:gd name="connsiteX20" fmla="*/ 3044072 w 3278502"/>
                <a:gd name="connsiteY20" fmla="*/ 2020081 h 3381371"/>
                <a:gd name="connsiteX21" fmla="*/ 3038833 w 3278502"/>
                <a:gd name="connsiteY21" fmla="*/ 2024839 h 3381371"/>
                <a:gd name="connsiteX22" fmla="*/ 2856905 w 3278502"/>
                <a:gd name="connsiteY22" fmla="*/ 2100972 h 3381371"/>
                <a:gd name="connsiteX23" fmla="*/ 2856905 w 3278502"/>
                <a:gd name="connsiteY23" fmla="*/ 3294071 h 3381371"/>
                <a:gd name="connsiteX24" fmla="*/ 2768513 w 3278502"/>
                <a:gd name="connsiteY24" fmla="*/ 3381529 h 3381371"/>
                <a:gd name="connsiteX25" fmla="*/ 515279 w 3278502"/>
                <a:gd name="connsiteY25" fmla="*/ 3381529 h 3381371"/>
                <a:gd name="connsiteX26" fmla="*/ 428792 w 3278502"/>
                <a:gd name="connsiteY26" fmla="*/ 3295879 h 3381371"/>
                <a:gd name="connsiteX27" fmla="*/ 428792 w 3278502"/>
                <a:gd name="connsiteY27" fmla="*/ 2103827 h 3381371"/>
                <a:gd name="connsiteX28" fmla="*/ 282869 w 3278502"/>
                <a:gd name="connsiteY28" fmla="*/ 2035879 h 3381371"/>
                <a:gd name="connsiteX29" fmla="*/ 42553 w 3278502"/>
                <a:gd name="connsiteY29" fmla="*/ 1833650 h 3381371"/>
                <a:gd name="connsiteX30" fmla="*/ 167 w 3278502"/>
                <a:gd name="connsiteY30" fmla="*/ 1791682 h 3381371"/>
                <a:gd name="connsiteX31" fmla="*/ 545474 w 3278502"/>
                <a:gd name="connsiteY31" fmla="*/ 2871248 h 3381371"/>
                <a:gd name="connsiteX32" fmla="*/ 545474 w 3278502"/>
                <a:gd name="connsiteY32" fmla="*/ 3262666 h 3381371"/>
                <a:gd name="connsiteX33" fmla="*/ 2741177 w 3278502"/>
                <a:gd name="connsiteY33" fmla="*/ 3262666 h 3381371"/>
                <a:gd name="connsiteX34" fmla="*/ 2741177 w 3278502"/>
                <a:gd name="connsiteY34" fmla="*/ 2873436 h 3381371"/>
                <a:gd name="connsiteX35" fmla="*/ 2715269 w 3278502"/>
                <a:gd name="connsiteY35" fmla="*/ 2871343 h 3381371"/>
                <a:gd name="connsiteX36" fmla="*/ 2033183 w 3278502"/>
                <a:gd name="connsiteY36" fmla="*/ 2870677 h 3381371"/>
                <a:gd name="connsiteX37" fmla="*/ 1989559 w 3278502"/>
                <a:gd name="connsiteY37" fmla="*/ 2899227 h 3381371"/>
                <a:gd name="connsiteX38" fmla="*/ 1428286 w 3278502"/>
                <a:gd name="connsiteY38" fmla="*/ 3031466 h 3381371"/>
                <a:gd name="connsiteX39" fmla="*/ 1296996 w 3278502"/>
                <a:gd name="connsiteY39" fmla="*/ 2900940 h 3381371"/>
                <a:gd name="connsiteX40" fmla="*/ 1243656 w 3278502"/>
                <a:gd name="connsiteY40" fmla="*/ 2870867 h 3381371"/>
                <a:gd name="connsiteX41" fmla="*/ 583002 w 3278502"/>
                <a:gd name="connsiteY41" fmla="*/ 2871533 h 3381371"/>
                <a:gd name="connsiteX42" fmla="*/ 2741653 w 3278502"/>
                <a:gd name="connsiteY42" fmla="*/ 2106302 h 3381371"/>
                <a:gd name="connsiteX43" fmla="*/ 544616 w 3278502"/>
                <a:gd name="connsiteY43" fmla="*/ 2106302 h 3381371"/>
                <a:gd name="connsiteX44" fmla="*/ 544616 w 3278502"/>
                <a:gd name="connsiteY44" fmla="*/ 2496483 h 3381371"/>
                <a:gd name="connsiteX45" fmla="*/ 560047 w 3278502"/>
                <a:gd name="connsiteY45" fmla="*/ 2498386 h 3381371"/>
                <a:gd name="connsiteX46" fmla="*/ 1256229 w 3278502"/>
                <a:gd name="connsiteY46" fmla="*/ 2497530 h 3381371"/>
                <a:gd name="connsiteX47" fmla="*/ 1292996 w 3278502"/>
                <a:gd name="connsiteY47" fmla="*/ 2473262 h 3381371"/>
                <a:gd name="connsiteX48" fmla="*/ 1990226 w 3278502"/>
                <a:gd name="connsiteY48" fmla="*/ 2473263 h 3381371"/>
                <a:gd name="connsiteX49" fmla="*/ 2038422 w 3278502"/>
                <a:gd name="connsiteY49" fmla="*/ 2499053 h 3381371"/>
                <a:gd name="connsiteX50" fmla="*/ 2706029 w 3278502"/>
                <a:gd name="connsiteY50" fmla="*/ 2499053 h 3381371"/>
                <a:gd name="connsiteX51" fmla="*/ 2741653 w 3278502"/>
                <a:gd name="connsiteY51" fmla="*/ 2497244 h 3381371"/>
                <a:gd name="connsiteX52" fmla="*/ 2741653 w 3278502"/>
                <a:gd name="connsiteY52" fmla="*/ 2612491 h 3381371"/>
                <a:gd name="connsiteX53" fmla="*/ 2700981 w 3278502"/>
                <a:gd name="connsiteY53" fmla="*/ 2612491 h 3381371"/>
                <a:gd name="connsiteX54" fmla="*/ 1986606 w 3278502"/>
                <a:gd name="connsiteY54" fmla="*/ 2613062 h 3381371"/>
                <a:gd name="connsiteX55" fmla="*/ 1909168 w 3278502"/>
                <a:gd name="connsiteY55" fmla="*/ 2563670 h 3381371"/>
                <a:gd name="connsiteX56" fmla="*/ 1643420 w 3278502"/>
                <a:gd name="connsiteY56" fmla="*/ 2392371 h 3381371"/>
                <a:gd name="connsiteX57" fmla="*/ 1376720 w 3278502"/>
                <a:gd name="connsiteY57" fmla="*/ 2561672 h 3381371"/>
                <a:gd name="connsiteX58" fmla="*/ 1293472 w 3278502"/>
                <a:gd name="connsiteY58" fmla="*/ 2613062 h 3381371"/>
                <a:gd name="connsiteX59" fmla="*/ 582812 w 3278502"/>
                <a:gd name="connsiteY59" fmla="*/ 2612396 h 3381371"/>
                <a:gd name="connsiteX60" fmla="*/ 544712 w 3278502"/>
                <a:gd name="connsiteY60" fmla="*/ 2612396 h 3381371"/>
                <a:gd name="connsiteX61" fmla="*/ 544712 w 3278502"/>
                <a:gd name="connsiteY61" fmla="*/ 2757619 h 3381371"/>
                <a:gd name="connsiteX62" fmla="*/ 589098 w 3278502"/>
                <a:gd name="connsiteY62" fmla="*/ 2757619 h 3381371"/>
                <a:gd name="connsiteX63" fmla="*/ 1285376 w 3278502"/>
                <a:gd name="connsiteY63" fmla="*/ 2756953 h 3381371"/>
                <a:gd name="connsiteX64" fmla="*/ 1379768 w 3278502"/>
                <a:gd name="connsiteY64" fmla="*/ 2814053 h 3381371"/>
                <a:gd name="connsiteX65" fmla="*/ 1639991 w 3278502"/>
                <a:gd name="connsiteY65" fmla="*/ 2976311 h 3381371"/>
                <a:gd name="connsiteX66" fmla="*/ 1904501 w 3278502"/>
                <a:gd name="connsiteY66" fmla="*/ 2815290 h 3381371"/>
                <a:gd name="connsiteX67" fmla="*/ 2001656 w 3278502"/>
                <a:gd name="connsiteY67" fmla="*/ 2756763 h 3381371"/>
                <a:gd name="connsiteX68" fmla="*/ 2698028 w 3278502"/>
                <a:gd name="connsiteY68" fmla="*/ 2757429 h 3381371"/>
                <a:gd name="connsiteX69" fmla="*/ 2741272 w 3278502"/>
                <a:gd name="connsiteY69" fmla="*/ 2757429 h 3381371"/>
                <a:gd name="connsiteX70" fmla="*/ 3078647 w 3278502"/>
                <a:gd name="connsiteY70" fmla="*/ 1832128 h 3381371"/>
                <a:gd name="connsiteX71" fmla="*/ 218480 w 3278502"/>
                <a:gd name="connsiteY71" fmla="*/ 1832128 h 3381371"/>
                <a:gd name="connsiteX72" fmla="*/ 383263 w 3278502"/>
                <a:gd name="connsiteY72" fmla="*/ 1969833 h 3381371"/>
                <a:gd name="connsiteX73" fmla="*/ 436984 w 3278502"/>
                <a:gd name="connsiteY73" fmla="*/ 1988866 h 3381371"/>
                <a:gd name="connsiteX74" fmla="*/ 879706 w 3278502"/>
                <a:gd name="connsiteY74" fmla="*/ 1989723 h 3381371"/>
                <a:gd name="connsiteX75" fmla="*/ 2872145 w 3278502"/>
                <a:gd name="connsiteY75" fmla="*/ 1989723 h 3381371"/>
                <a:gd name="connsiteX76" fmla="*/ 2915484 w 3278502"/>
                <a:gd name="connsiteY76" fmla="*/ 1980206 h 3381371"/>
                <a:gd name="connsiteX77" fmla="*/ 3078362 w 3278502"/>
                <a:gd name="connsiteY77" fmla="*/ 1832128 h 3381371"/>
                <a:gd name="connsiteX78" fmla="*/ 2041946 w 3278502"/>
                <a:gd name="connsiteY78" fmla="*/ 577551 h 3381371"/>
                <a:gd name="connsiteX79" fmla="*/ 2041946 w 3278502"/>
                <a:gd name="connsiteY79" fmla="*/ 545480 h 3381371"/>
                <a:gd name="connsiteX80" fmla="*/ 1994321 w 3278502"/>
                <a:gd name="connsiteY80" fmla="*/ 468205 h 3381371"/>
                <a:gd name="connsiteX81" fmla="*/ 1829348 w 3278502"/>
                <a:gd name="connsiteY81" fmla="*/ 376275 h 3381371"/>
                <a:gd name="connsiteX82" fmla="*/ 1668757 w 3278502"/>
                <a:gd name="connsiteY82" fmla="*/ 300142 h 3381371"/>
                <a:gd name="connsiteX83" fmla="*/ 1623894 w 3278502"/>
                <a:gd name="connsiteY83" fmla="*/ 317747 h 3381371"/>
                <a:gd name="connsiteX84" fmla="*/ 1490639 w 3278502"/>
                <a:gd name="connsiteY84" fmla="*/ 472012 h 3381371"/>
                <a:gd name="connsiteX85" fmla="*/ 1272707 w 3278502"/>
                <a:gd name="connsiteY85" fmla="*/ 584022 h 3381371"/>
                <a:gd name="connsiteX86" fmla="*/ 1244132 w 3278502"/>
                <a:gd name="connsiteY86" fmla="*/ 627133 h 3381371"/>
                <a:gd name="connsiteX87" fmla="*/ 1331096 w 3278502"/>
                <a:gd name="connsiteY87" fmla="*/ 865810 h 3381371"/>
                <a:gd name="connsiteX88" fmla="*/ 1883546 w 3278502"/>
                <a:gd name="connsiteY88" fmla="*/ 945749 h 3381371"/>
                <a:gd name="connsiteX89" fmla="*/ 2041946 w 3278502"/>
                <a:gd name="connsiteY89" fmla="*/ 577551 h 3381371"/>
                <a:gd name="connsiteX90" fmla="*/ 1584746 w 3278502"/>
                <a:gd name="connsiteY90" fmla="*/ 1493336 h 3381371"/>
                <a:gd name="connsiteX91" fmla="*/ 1531406 w 3278502"/>
                <a:gd name="connsiteY91" fmla="*/ 1522837 h 3381371"/>
                <a:gd name="connsiteX92" fmla="*/ 1431680 w 3278502"/>
                <a:gd name="connsiteY92" fmla="*/ 1494287 h 3381371"/>
                <a:gd name="connsiteX93" fmla="*/ 1308807 w 3278502"/>
                <a:gd name="connsiteY93" fmla="*/ 1281496 h 3381371"/>
                <a:gd name="connsiteX94" fmla="*/ 1261182 w 3278502"/>
                <a:gd name="connsiteY94" fmla="*/ 1255135 h 3381371"/>
                <a:gd name="connsiteX95" fmla="*/ 864847 w 3278502"/>
                <a:gd name="connsiteY95" fmla="*/ 1608392 h 3381371"/>
                <a:gd name="connsiteX96" fmla="*/ 851512 w 3278502"/>
                <a:gd name="connsiteY96" fmla="*/ 1712028 h 3381371"/>
                <a:gd name="connsiteX97" fmla="*/ 1584937 w 3278502"/>
                <a:gd name="connsiteY97" fmla="*/ 1712028 h 3381371"/>
                <a:gd name="connsiteX98" fmla="*/ 2428661 w 3278502"/>
                <a:gd name="connsiteY98" fmla="*/ 1713075 h 3381371"/>
                <a:gd name="connsiteX99" fmla="*/ 2015181 w 3278502"/>
                <a:gd name="connsiteY99" fmla="*/ 1255801 h 3381371"/>
                <a:gd name="connsiteX100" fmla="*/ 1980224 w 3278502"/>
                <a:gd name="connsiteY100" fmla="*/ 1276737 h 3381371"/>
                <a:gd name="connsiteX101" fmla="*/ 1852399 w 3278502"/>
                <a:gd name="connsiteY101" fmla="*/ 1494954 h 3381371"/>
                <a:gd name="connsiteX102" fmla="*/ 1755434 w 3278502"/>
                <a:gd name="connsiteY102" fmla="*/ 1523504 h 3381371"/>
                <a:gd name="connsiteX103" fmla="*/ 1701713 w 3278502"/>
                <a:gd name="connsiteY103" fmla="*/ 1494097 h 3381371"/>
                <a:gd name="connsiteX104" fmla="*/ 1701713 w 3278502"/>
                <a:gd name="connsiteY104" fmla="*/ 1712979 h 3381371"/>
                <a:gd name="connsiteX105" fmla="*/ 1257944 w 3278502"/>
                <a:gd name="connsiteY105" fmla="*/ 469918 h 3381371"/>
                <a:gd name="connsiteX106" fmla="*/ 1532645 w 3278502"/>
                <a:gd name="connsiteY106" fmla="*/ 247420 h 3381371"/>
                <a:gd name="connsiteX107" fmla="*/ 1661994 w 3278502"/>
                <a:gd name="connsiteY107" fmla="*/ 182992 h 3381371"/>
                <a:gd name="connsiteX108" fmla="*/ 1776294 w 3278502"/>
                <a:gd name="connsiteY108" fmla="*/ 220202 h 3381371"/>
                <a:gd name="connsiteX109" fmla="*/ 1945649 w 3278502"/>
                <a:gd name="connsiteY109" fmla="*/ 311466 h 3381371"/>
                <a:gd name="connsiteX110" fmla="*/ 1972700 w 3278502"/>
                <a:gd name="connsiteY110" fmla="*/ 323267 h 3381371"/>
                <a:gd name="connsiteX111" fmla="*/ 1582175 w 3278502"/>
                <a:gd name="connsiteY111" fmla="*/ 120373 h 3381371"/>
                <a:gd name="connsiteX112" fmla="*/ 1257944 w 3278502"/>
                <a:gd name="connsiteY112" fmla="*/ 469918 h 3381371"/>
                <a:gd name="connsiteX113" fmla="*/ 1553219 w 3278502"/>
                <a:gd name="connsiteY113" fmla="*/ 1150071 h 3381371"/>
                <a:gd name="connsiteX114" fmla="*/ 1643706 w 3278502"/>
                <a:gd name="connsiteY114" fmla="*/ 1287301 h 3381371"/>
                <a:gd name="connsiteX115" fmla="*/ 1731527 w 3278502"/>
                <a:gd name="connsiteY115" fmla="*/ 1149786 h 3381371"/>
                <a:gd name="connsiteX116" fmla="*/ 1774199 w 3278502"/>
                <a:gd name="connsiteY116" fmla="*/ 1402642 h 3381371"/>
                <a:gd name="connsiteX117" fmla="*/ 1851827 w 3278502"/>
                <a:gd name="connsiteY117" fmla="*/ 1270552 h 3381371"/>
                <a:gd name="connsiteX118" fmla="*/ 1856209 w 3278502"/>
                <a:gd name="connsiteY118" fmla="*/ 1168914 h 3381371"/>
                <a:gd name="connsiteX119" fmla="*/ 1723240 w 3278502"/>
                <a:gd name="connsiteY119" fmla="*/ 1372951 h 3381371"/>
                <a:gd name="connsiteX120" fmla="*/ 1429965 w 3278502"/>
                <a:gd name="connsiteY120" fmla="*/ 1171388 h 3381371"/>
                <a:gd name="connsiteX121" fmla="*/ 1419773 w 3278502"/>
                <a:gd name="connsiteY121" fmla="*/ 1173577 h 3381371"/>
                <a:gd name="connsiteX122" fmla="*/ 1416535 w 3278502"/>
                <a:gd name="connsiteY122" fmla="*/ 1237243 h 3381371"/>
                <a:gd name="connsiteX123" fmla="*/ 1510642 w 3278502"/>
                <a:gd name="connsiteY123" fmla="*/ 1402738 h 3381371"/>
                <a:gd name="connsiteX124" fmla="*/ 1561696 w 3278502"/>
                <a:gd name="connsiteY124" fmla="*/ 1372951 h 3381371"/>
                <a:gd name="connsiteX125" fmla="*/ 1430156 w 3278502"/>
                <a:gd name="connsiteY125" fmla="*/ 1171388 h 338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278502" h="3381371">
                  <a:moveTo>
                    <a:pt x="167" y="1755995"/>
                  </a:moveTo>
                  <a:cubicBezTo>
                    <a:pt x="18265" y="1722686"/>
                    <a:pt x="47030" y="1714217"/>
                    <a:pt x="83416" y="1714407"/>
                  </a:cubicBezTo>
                  <a:cubicBezTo>
                    <a:pt x="285727" y="1715549"/>
                    <a:pt x="488133" y="1714978"/>
                    <a:pt x="690444" y="1714978"/>
                  </a:cubicBezTo>
                  <a:lnTo>
                    <a:pt x="735974" y="1714978"/>
                  </a:lnTo>
                  <a:cubicBezTo>
                    <a:pt x="740546" y="1676911"/>
                    <a:pt x="743498" y="1640939"/>
                    <a:pt x="749404" y="1605156"/>
                  </a:cubicBezTo>
                  <a:cubicBezTo>
                    <a:pt x="792171" y="1348873"/>
                    <a:pt x="995625" y="1162728"/>
                    <a:pt x="1256134" y="1140555"/>
                  </a:cubicBezTo>
                  <a:cubicBezTo>
                    <a:pt x="1275184" y="1138937"/>
                    <a:pt x="1304616" y="1139984"/>
                    <a:pt x="1309188" y="1130467"/>
                  </a:cubicBezTo>
                  <a:cubicBezTo>
                    <a:pt x="1320852" y="1102029"/>
                    <a:pt x="1327553" y="1071805"/>
                    <a:pt x="1329000" y="1041106"/>
                  </a:cubicBezTo>
                  <a:cubicBezTo>
                    <a:pt x="1329857" y="1032160"/>
                    <a:pt x="1314808" y="1020740"/>
                    <a:pt x="1305569" y="1012080"/>
                  </a:cubicBezTo>
                  <a:cubicBezTo>
                    <a:pt x="1046489" y="767408"/>
                    <a:pt x="1076969" y="298333"/>
                    <a:pt x="1365671" y="90015"/>
                  </a:cubicBezTo>
                  <a:cubicBezTo>
                    <a:pt x="1596653" y="-76907"/>
                    <a:pt x="1914026" y="-4295"/>
                    <a:pt x="2065187" y="249989"/>
                  </a:cubicBezTo>
                  <a:cubicBezTo>
                    <a:pt x="2211206" y="495232"/>
                    <a:pt x="2183774" y="827934"/>
                    <a:pt x="1968890" y="1022263"/>
                  </a:cubicBezTo>
                  <a:cubicBezTo>
                    <a:pt x="1960857" y="1029909"/>
                    <a:pt x="1956429" y="1040588"/>
                    <a:pt x="1956698" y="1051669"/>
                  </a:cubicBezTo>
                  <a:cubicBezTo>
                    <a:pt x="1960127" y="1079648"/>
                    <a:pt x="1967556" y="1107056"/>
                    <a:pt x="1973843" y="1136748"/>
                  </a:cubicBezTo>
                  <a:cubicBezTo>
                    <a:pt x="2132910" y="1140935"/>
                    <a:pt x="2271975" y="1190707"/>
                    <a:pt x="2383418" y="1304621"/>
                  </a:cubicBezTo>
                  <a:cubicBezTo>
                    <a:pt x="2493812" y="1417108"/>
                    <a:pt x="2542485" y="1555289"/>
                    <a:pt x="2545724" y="1714978"/>
                  </a:cubicBezTo>
                  <a:lnTo>
                    <a:pt x="3193424" y="1714978"/>
                  </a:lnTo>
                  <a:cubicBezTo>
                    <a:pt x="3202949" y="1714978"/>
                    <a:pt x="3212474" y="1714978"/>
                    <a:pt x="3221999" y="1714978"/>
                  </a:cubicBezTo>
                  <a:cubicBezTo>
                    <a:pt x="3249050" y="1716405"/>
                    <a:pt x="3275339" y="1726017"/>
                    <a:pt x="3278291" y="1754186"/>
                  </a:cubicBezTo>
                  <a:cubicBezTo>
                    <a:pt x="3280387" y="1774647"/>
                    <a:pt x="3273719" y="1803197"/>
                    <a:pt x="3259813" y="1816901"/>
                  </a:cubicBezTo>
                  <a:cubicBezTo>
                    <a:pt x="3190185" y="1886848"/>
                    <a:pt x="3116557" y="1952513"/>
                    <a:pt x="3044072" y="2020081"/>
                  </a:cubicBezTo>
                  <a:cubicBezTo>
                    <a:pt x="3042357" y="2021699"/>
                    <a:pt x="3040452" y="2023221"/>
                    <a:pt x="3038833" y="2024839"/>
                  </a:cubicBezTo>
                  <a:cubicBezTo>
                    <a:pt x="2989398" y="2073469"/>
                    <a:pt x="2942440" y="2127333"/>
                    <a:pt x="2856905" y="2100972"/>
                  </a:cubicBezTo>
                  <a:lnTo>
                    <a:pt x="2856905" y="3294071"/>
                  </a:lnTo>
                  <a:cubicBezTo>
                    <a:pt x="2856905" y="3366112"/>
                    <a:pt x="2841284" y="3381529"/>
                    <a:pt x="2768513" y="3381529"/>
                  </a:cubicBezTo>
                  <a:lnTo>
                    <a:pt x="515279" y="3381529"/>
                  </a:lnTo>
                  <a:cubicBezTo>
                    <a:pt x="444413" y="3381529"/>
                    <a:pt x="428792" y="3366112"/>
                    <a:pt x="428792" y="3295879"/>
                  </a:cubicBezTo>
                  <a:lnTo>
                    <a:pt x="428792" y="2103827"/>
                  </a:lnTo>
                  <a:cubicBezTo>
                    <a:pt x="362117" y="2116675"/>
                    <a:pt x="325065" y="2071185"/>
                    <a:pt x="282869" y="2035879"/>
                  </a:cubicBezTo>
                  <a:cubicBezTo>
                    <a:pt x="202669" y="1968628"/>
                    <a:pt x="122564" y="1901218"/>
                    <a:pt x="42553" y="1833650"/>
                  </a:cubicBezTo>
                  <a:cubicBezTo>
                    <a:pt x="27504" y="1820803"/>
                    <a:pt x="13978" y="1805767"/>
                    <a:pt x="167" y="1791682"/>
                  </a:cubicBezTo>
                  <a:close/>
                  <a:moveTo>
                    <a:pt x="545474" y="2871248"/>
                  </a:moveTo>
                  <a:lnTo>
                    <a:pt x="545474" y="3262666"/>
                  </a:lnTo>
                  <a:lnTo>
                    <a:pt x="2741177" y="3262666"/>
                  </a:lnTo>
                  <a:lnTo>
                    <a:pt x="2741177" y="2873436"/>
                  </a:lnTo>
                  <a:cubicBezTo>
                    <a:pt x="2731652" y="2872580"/>
                    <a:pt x="2723365" y="2871343"/>
                    <a:pt x="2715269" y="2871343"/>
                  </a:cubicBezTo>
                  <a:cubicBezTo>
                    <a:pt x="2487907" y="2871343"/>
                    <a:pt x="2260545" y="2871343"/>
                    <a:pt x="2033183" y="2870677"/>
                  </a:cubicBezTo>
                  <a:cubicBezTo>
                    <a:pt x="2009847" y="2870677"/>
                    <a:pt x="2000417" y="2881716"/>
                    <a:pt x="1989559" y="2899227"/>
                  </a:cubicBezTo>
                  <a:cubicBezTo>
                    <a:pt x="1871117" y="3090598"/>
                    <a:pt x="1619827" y="3149804"/>
                    <a:pt x="1428286" y="3031466"/>
                  </a:cubicBezTo>
                  <a:cubicBezTo>
                    <a:pt x="1375081" y="2998595"/>
                    <a:pt x="1330159" y="2953934"/>
                    <a:pt x="1296996" y="2900940"/>
                  </a:cubicBezTo>
                  <a:cubicBezTo>
                    <a:pt x="1283280" y="2879147"/>
                    <a:pt x="1269564" y="2870772"/>
                    <a:pt x="1243656" y="2870867"/>
                  </a:cubicBezTo>
                  <a:cubicBezTo>
                    <a:pt x="1023438" y="2872009"/>
                    <a:pt x="803220" y="2871533"/>
                    <a:pt x="583002" y="2871533"/>
                  </a:cubicBezTo>
                  <a:close/>
                  <a:moveTo>
                    <a:pt x="2741653" y="2106302"/>
                  </a:moveTo>
                  <a:lnTo>
                    <a:pt x="544616" y="2106302"/>
                  </a:lnTo>
                  <a:lnTo>
                    <a:pt x="544616" y="2496483"/>
                  </a:lnTo>
                  <a:cubicBezTo>
                    <a:pt x="549723" y="2497384"/>
                    <a:pt x="554874" y="2498020"/>
                    <a:pt x="560047" y="2498386"/>
                  </a:cubicBezTo>
                  <a:cubicBezTo>
                    <a:pt x="792076" y="2498386"/>
                    <a:pt x="1024200" y="2498862"/>
                    <a:pt x="1256229" y="2497530"/>
                  </a:cubicBezTo>
                  <a:cubicBezTo>
                    <a:pt x="1271371" y="2495008"/>
                    <a:pt x="1284733" y="2486189"/>
                    <a:pt x="1292996" y="2473262"/>
                  </a:cubicBezTo>
                  <a:cubicBezTo>
                    <a:pt x="1454921" y="2214030"/>
                    <a:pt x="1829253" y="2213173"/>
                    <a:pt x="1990226" y="2473263"/>
                  </a:cubicBezTo>
                  <a:cubicBezTo>
                    <a:pt x="1999364" y="2491033"/>
                    <a:pt x="2018553" y="2501301"/>
                    <a:pt x="2038422" y="2499053"/>
                  </a:cubicBezTo>
                  <a:cubicBezTo>
                    <a:pt x="2260926" y="2498386"/>
                    <a:pt x="2483525" y="2499053"/>
                    <a:pt x="2706029" y="2499053"/>
                  </a:cubicBezTo>
                  <a:cubicBezTo>
                    <a:pt x="2717459" y="2499053"/>
                    <a:pt x="2728985" y="2497911"/>
                    <a:pt x="2741653" y="2497244"/>
                  </a:cubicBezTo>
                  <a:close/>
                  <a:moveTo>
                    <a:pt x="2741653" y="2612491"/>
                  </a:moveTo>
                  <a:lnTo>
                    <a:pt x="2700981" y="2612491"/>
                  </a:lnTo>
                  <a:cubicBezTo>
                    <a:pt x="2462856" y="2612491"/>
                    <a:pt x="2224731" y="2611920"/>
                    <a:pt x="1986606" y="2613062"/>
                  </a:cubicBezTo>
                  <a:cubicBezTo>
                    <a:pt x="1948506" y="2613062"/>
                    <a:pt x="1925265" y="2598311"/>
                    <a:pt x="1909168" y="2563670"/>
                  </a:cubicBezTo>
                  <a:cubicBezTo>
                    <a:pt x="1856876" y="2451374"/>
                    <a:pt x="1766293" y="2392942"/>
                    <a:pt x="1643420" y="2392371"/>
                  </a:cubicBezTo>
                  <a:cubicBezTo>
                    <a:pt x="1520548" y="2391800"/>
                    <a:pt x="1429108" y="2449471"/>
                    <a:pt x="1376720" y="2561672"/>
                  </a:cubicBezTo>
                  <a:cubicBezTo>
                    <a:pt x="1359004" y="2599738"/>
                    <a:pt x="1334525" y="2613252"/>
                    <a:pt x="1293472" y="2613062"/>
                  </a:cubicBezTo>
                  <a:cubicBezTo>
                    <a:pt x="1056585" y="2611729"/>
                    <a:pt x="819698" y="2612396"/>
                    <a:pt x="582812" y="2612396"/>
                  </a:cubicBezTo>
                  <a:lnTo>
                    <a:pt x="544712" y="2612396"/>
                  </a:lnTo>
                  <a:lnTo>
                    <a:pt x="544712" y="2757619"/>
                  </a:lnTo>
                  <a:lnTo>
                    <a:pt x="589098" y="2757619"/>
                  </a:lnTo>
                  <a:cubicBezTo>
                    <a:pt x="821222" y="2757619"/>
                    <a:pt x="1053347" y="2758381"/>
                    <a:pt x="1285376" y="2756953"/>
                  </a:cubicBezTo>
                  <a:cubicBezTo>
                    <a:pt x="1331286" y="2756953"/>
                    <a:pt x="1358718" y="2770276"/>
                    <a:pt x="1379768" y="2814053"/>
                  </a:cubicBezTo>
                  <a:cubicBezTo>
                    <a:pt x="1431203" y="2921210"/>
                    <a:pt x="1521310" y="2975835"/>
                    <a:pt x="1639991" y="2976311"/>
                  </a:cubicBezTo>
                  <a:cubicBezTo>
                    <a:pt x="1760102" y="2977168"/>
                    <a:pt x="1852113" y="2923684"/>
                    <a:pt x="1904501" y="2815290"/>
                  </a:cubicBezTo>
                  <a:cubicBezTo>
                    <a:pt x="1926503" y="2769800"/>
                    <a:pt x="1954793" y="2756477"/>
                    <a:pt x="2001656" y="2756763"/>
                  </a:cubicBezTo>
                  <a:cubicBezTo>
                    <a:pt x="2233780" y="2758190"/>
                    <a:pt x="2465904" y="2757429"/>
                    <a:pt x="2698028" y="2757429"/>
                  </a:cubicBezTo>
                  <a:lnTo>
                    <a:pt x="2741272" y="2757429"/>
                  </a:lnTo>
                  <a:close/>
                  <a:moveTo>
                    <a:pt x="3078647" y="1832128"/>
                  </a:moveTo>
                  <a:lnTo>
                    <a:pt x="218480" y="1832128"/>
                  </a:lnTo>
                  <a:cubicBezTo>
                    <a:pt x="277440" y="1881804"/>
                    <a:pt x="329161" y="1927294"/>
                    <a:pt x="383263" y="1969833"/>
                  </a:cubicBezTo>
                  <a:cubicBezTo>
                    <a:pt x="398782" y="1981551"/>
                    <a:pt x="417543" y="1988198"/>
                    <a:pt x="436984" y="1988866"/>
                  </a:cubicBezTo>
                  <a:cubicBezTo>
                    <a:pt x="584526" y="1990389"/>
                    <a:pt x="732259" y="1989723"/>
                    <a:pt x="879706" y="1989723"/>
                  </a:cubicBezTo>
                  <a:cubicBezTo>
                    <a:pt x="1543852" y="1989723"/>
                    <a:pt x="2207999" y="1989723"/>
                    <a:pt x="2872145" y="1989723"/>
                  </a:cubicBezTo>
                  <a:cubicBezTo>
                    <a:pt x="2886814" y="1989723"/>
                    <a:pt x="2905673" y="1989152"/>
                    <a:pt x="2915484" y="1980206"/>
                  </a:cubicBezTo>
                  <a:cubicBezTo>
                    <a:pt x="2969300" y="1934431"/>
                    <a:pt x="3020831" y="1885135"/>
                    <a:pt x="3078362" y="1832128"/>
                  </a:cubicBezTo>
                  <a:close/>
                  <a:moveTo>
                    <a:pt x="2041946" y="577551"/>
                  </a:moveTo>
                  <a:cubicBezTo>
                    <a:pt x="2041946" y="566893"/>
                    <a:pt x="2041946" y="556139"/>
                    <a:pt x="2041946" y="545480"/>
                  </a:cubicBezTo>
                  <a:cubicBezTo>
                    <a:pt x="2042708" y="509317"/>
                    <a:pt x="2028992" y="485335"/>
                    <a:pt x="1994321" y="468205"/>
                  </a:cubicBezTo>
                  <a:cubicBezTo>
                    <a:pt x="1937743" y="440797"/>
                    <a:pt x="1885165" y="405395"/>
                    <a:pt x="1829348" y="376275"/>
                  </a:cubicBezTo>
                  <a:cubicBezTo>
                    <a:pt x="1776866" y="348772"/>
                    <a:pt x="1722573" y="324599"/>
                    <a:pt x="1668757" y="300142"/>
                  </a:cubicBezTo>
                  <a:cubicBezTo>
                    <a:pt x="1648754" y="290625"/>
                    <a:pt x="1633895" y="294051"/>
                    <a:pt x="1623894" y="317747"/>
                  </a:cubicBezTo>
                  <a:cubicBezTo>
                    <a:pt x="1597055" y="382037"/>
                    <a:pt x="1550369" y="436084"/>
                    <a:pt x="1490639" y="472012"/>
                  </a:cubicBezTo>
                  <a:cubicBezTo>
                    <a:pt x="1419923" y="512979"/>
                    <a:pt x="1347187" y="550364"/>
                    <a:pt x="1272707" y="584022"/>
                  </a:cubicBezTo>
                  <a:cubicBezTo>
                    <a:pt x="1251371" y="594110"/>
                    <a:pt x="1240989" y="601723"/>
                    <a:pt x="1244132" y="627133"/>
                  </a:cubicBezTo>
                  <a:cubicBezTo>
                    <a:pt x="1253572" y="712502"/>
                    <a:pt x="1283396" y="794357"/>
                    <a:pt x="1331096" y="865810"/>
                  </a:cubicBezTo>
                  <a:cubicBezTo>
                    <a:pt x="1464446" y="1060520"/>
                    <a:pt x="1710762" y="1097254"/>
                    <a:pt x="1883546" y="945749"/>
                  </a:cubicBezTo>
                  <a:cubicBezTo>
                    <a:pt x="1993274" y="848775"/>
                    <a:pt x="2038422" y="721443"/>
                    <a:pt x="2041946" y="577551"/>
                  </a:cubicBezTo>
                  <a:close/>
                  <a:moveTo>
                    <a:pt x="1584746" y="1493336"/>
                  </a:moveTo>
                  <a:cubicBezTo>
                    <a:pt x="1564077" y="1504851"/>
                    <a:pt x="1548075" y="1514463"/>
                    <a:pt x="1531406" y="1522837"/>
                  </a:cubicBezTo>
                  <a:cubicBezTo>
                    <a:pt x="1482353" y="1547771"/>
                    <a:pt x="1459207" y="1541014"/>
                    <a:pt x="1431680" y="1494287"/>
                  </a:cubicBezTo>
                  <a:cubicBezTo>
                    <a:pt x="1390436" y="1423579"/>
                    <a:pt x="1348717" y="1353061"/>
                    <a:pt x="1308807" y="1281496"/>
                  </a:cubicBezTo>
                  <a:cubicBezTo>
                    <a:pt x="1297472" y="1261130"/>
                    <a:pt x="1285376" y="1253707"/>
                    <a:pt x="1261182" y="1255135"/>
                  </a:cubicBezTo>
                  <a:cubicBezTo>
                    <a:pt x="1072016" y="1266460"/>
                    <a:pt x="903804" y="1415109"/>
                    <a:pt x="864847" y="1608392"/>
                  </a:cubicBezTo>
                  <a:cubicBezTo>
                    <a:pt x="857989" y="1642366"/>
                    <a:pt x="855322" y="1677387"/>
                    <a:pt x="851512" y="1712028"/>
                  </a:cubicBezTo>
                  <a:lnTo>
                    <a:pt x="1584937" y="1712028"/>
                  </a:lnTo>
                  <a:close/>
                  <a:moveTo>
                    <a:pt x="2428661" y="1713075"/>
                  </a:moveTo>
                  <a:cubicBezTo>
                    <a:pt x="2445806" y="1483724"/>
                    <a:pt x="2240924" y="1258085"/>
                    <a:pt x="2015181" y="1255801"/>
                  </a:cubicBezTo>
                  <a:cubicBezTo>
                    <a:pt x="2001008" y="1257285"/>
                    <a:pt x="1988214" y="1264947"/>
                    <a:pt x="1980224" y="1276737"/>
                  </a:cubicBezTo>
                  <a:cubicBezTo>
                    <a:pt x="1936409" y="1348778"/>
                    <a:pt x="1894499" y="1422151"/>
                    <a:pt x="1852399" y="1494954"/>
                  </a:cubicBezTo>
                  <a:cubicBezTo>
                    <a:pt x="1825729" y="1540633"/>
                    <a:pt x="1802774" y="1547485"/>
                    <a:pt x="1755434" y="1523504"/>
                  </a:cubicBezTo>
                  <a:cubicBezTo>
                    <a:pt x="1737813" y="1514843"/>
                    <a:pt x="1720859" y="1504470"/>
                    <a:pt x="1701713" y="1494097"/>
                  </a:cubicBezTo>
                  <a:lnTo>
                    <a:pt x="1701713" y="1712979"/>
                  </a:lnTo>
                  <a:close/>
                  <a:moveTo>
                    <a:pt x="1257944" y="469918"/>
                  </a:moveTo>
                  <a:cubicBezTo>
                    <a:pt x="1374149" y="421288"/>
                    <a:pt x="1479781" y="368852"/>
                    <a:pt x="1532645" y="247420"/>
                  </a:cubicBezTo>
                  <a:cubicBezTo>
                    <a:pt x="1556076" y="193651"/>
                    <a:pt x="1603892" y="171287"/>
                    <a:pt x="1661994" y="182992"/>
                  </a:cubicBezTo>
                  <a:cubicBezTo>
                    <a:pt x="1701446" y="190787"/>
                    <a:pt x="1739819" y="203279"/>
                    <a:pt x="1776294" y="220202"/>
                  </a:cubicBezTo>
                  <a:cubicBezTo>
                    <a:pt x="1834111" y="247705"/>
                    <a:pt x="1889261" y="280918"/>
                    <a:pt x="1945649" y="311466"/>
                  </a:cubicBezTo>
                  <a:cubicBezTo>
                    <a:pt x="1953078" y="315559"/>
                    <a:pt x="1961270" y="318318"/>
                    <a:pt x="1972700" y="323267"/>
                  </a:cubicBezTo>
                  <a:cubicBezTo>
                    <a:pt x="1904405" y="179090"/>
                    <a:pt x="1737337" y="93916"/>
                    <a:pt x="1582175" y="120373"/>
                  </a:cubicBezTo>
                  <a:cubicBezTo>
                    <a:pt x="1422631" y="147685"/>
                    <a:pt x="1274803" y="304329"/>
                    <a:pt x="1257944" y="469918"/>
                  </a:cubicBezTo>
                  <a:close/>
                  <a:moveTo>
                    <a:pt x="1553219" y="1150071"/>
                  </a:moveTo>
                  <a:cubicBezTo>
                    <a:pt x="1584461" y="1197274"/>
                    <a:pt x="1612845" y="1240479"/>
                    <a:pt x="1643706" y="1287301"/>
                  </a:cubicBezTo>
                  <a:cubicBezTo>
                    <a:pt x="1675234" y="1237814"/>
                    <a:pt x="1702666" y="1194895"/>
                    <a:pt x="1731527" y="1149786"/>
                  </a:cubicBezTo>
                  <a:close/>
                  <a:moveTo>
                    <a:pt x="1774199" y="1402642"/>
                  </a:moveTo>
                  <a:cubicBezTo>
                    <a:pt x="1801154" y="1356106"/>
                    <a:pt x="1823729" y="1311473"/>
                    <a:pt x="1851827" y="1270552"/>
                  </a:cubicBezTo>
                  <a:cubicBezTo>
                    <a:pt x="1874211" y="1237814"/>
                    <a:pt x="1877545" y="1207647"/>
                    <a:pt x="1856209" y="1168914"/>
                  </a:cubicBezTo>
                  <a:lnTo>
                    <a:pt x="1723240" y="1372951"/>
                  </a:lnTo>
                  <a:close/>
                  <a:moveTo>
                    <a:pt x="1429965" y="1171388"/>
                  </a:moveTo>
                  <a:lnTo>
                    <a:pt x="1419773" y="1173577"/>
                  </a:lnTo>
                  <a:cubicBezTo>
                    <a:pt x="1418154" y="1195085"/>
                    <a:pt x="1408343" y="1220589"/>
                    <a:pt x="1416535" y="1237243"/>
                  </a:cubicBezTo>
                  <a:cubicBezTo>
                    <a:pt x="1443872" y="1293201"/>
                    <a:pt x="1477781" y="1346114"/>
                    <a:pt x="1510642" y="1402738"/>
                  </a:cubicBezTo>
                  <a:lnTo>
                    <a:pt x="1561696" y="1372951"/>
                  </a:lnTo>
                  <a:cubicBezTo>
                    <a:pt x="1516357" y="1303003"/>
                    <a:pt x="1473304" y="1237243"/>
                    <a:pt x="1430156" y="1171388"/>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20A4FDCF-2AC7-4C45-9ADB-349E61FB7EEC}"/>
                </a:ext>
              </a:extLst>
            </p:cNvPr>
            <p:cNvSpPr/>
            <p:nvPr/>
          </p:nvSpPr>
          <p:spPr>
            <a:xfrm>
              <a:off x="5167217" y="1625300"/>
              <a:ext cx="1101375" cy="1047604"/>
            </a:xfrm>
            <a:custGeom>
              <a:avLst/>
              <a:gdLst>
                <a:gd name="connsiteX0" fmla="*/ 1101543 w 1101375"/>
                <a:gd name="connsiteY0" fmla="*/ 727526 h 1047604"/>
                <a:gd name="connsiteX1" fmla="*/ 932188 w 1101375"/>
                <a:gd name="connsiteY1" fmla="*/ 833637 h 1047604"/>
                <a:gd name="connsiteX2" fmla="*/ 528614 w 1101375"/>
                <a:gd name="connsiteY2" fmla="*/ 833637 h 1047604"/>
                <a:gd name="connsiteX3" fmla="*/ 469750 w 1101375"/>
                <a:gd name="connsiteY3" fmla="*/ 851528 h 1047604"/>
                <a:gd name="connsiteX4" fmla="*/ 192191 w 1101375"/>
                <a:gd name="connsiteY4" fmla="*/ 1033391 h 1047604"/>
                <a:gd name="connsiteX5" fmla="*/ 126183 w 1101375"/>
                <a:gd name="connsiteY5" fmla="*/ 1046809 h 1047604"/>
                <a:gd name="connsiteX6" fmla="*/ 96084 w 1101375"/>
                <a:gd name="connsiteY6" fmla="*/ 968202 h 1047604"/>
                <a:gd name="connsiteX7" fmla="*/ 154472 w 1101375"/>
                <a:gd name="connsiteY7" fmla="*/ 836301 h 1047604"/>
                <a:gd name="connsiteX8" fmla="*/ 105800 w 1101375"/>
                <a:gd name="connsiteY8" fmla="*/ 828307 h 1047604"/>
                <a:gd name="connsiteX9" fmla="*/ 1025 w 1101375"/>
                <a:gd name="connsiteY9" fmla="*/ 704591 h 1047604"/>
                <a:gd name="connsiteX10" fmla="*/ 1025 w 1101375"/>
                <a:gd name="connsiteY10" fmla="*/ 130168 h 1047604"/>
                <a:gd name="connsiteX11" fmla="*/ 146471 w 1101375"/>
                <a:gd name="connsiteY11" fmla="*/ 1027 h 1047604"/>
                <a:gd name="connsiteX12" fmla="*/ 760643 w 1101375"/>
                <a:gd name="connsiteY12" fmla="*/ 1027 h 1047604"/>
                <a:gd name="connsiteX13" fmla="*/ 935618 w 1101375"/>
                <a:gd name="connsiteY13" fmla="*/ 456 h 1047604"/>
                <a:gd name="connsiteX14" fmla="*/ 1101353 w 1101375"/>
                <a:gd name="connsiteY14" fmla="*/ 106281 h 1047604"/>
                <a:gd name="connsiteX15" fmla="*/ 287156 w 1101375"/>
                <a:gd name="connsiteY15" fmla="*/ 823739 h 1047604"/>
                <a:gd name="connsiteX16" fmla="*/ 291823 w 1101375"/>
                <a:gd name="connsiteY16" fmla="*/ 830020 h 1047604"/>
                <a:gd name="connsiteX17" fmla="*/ 431745 w 1101375"/>
                <a:gd name="connsiteY17" fmla="*/ 739041 h 1047604"/>
                <a:gd name="connsiteX18" fmla="*/ 494420 w 1101375"/>
                <a:gd name="connsiteY18" fmla="*/ 720008 h 1047604"/>
                <a:gd name="connsiteX19" fmla="*/ 944285 w 1101375"/>
                <a:gd name="connsiteY19" fmla="*/ 720008 h 1047604"/>
                <a:gd name="connsiteX20" fmla="*/ 986862 w 1101375"/>
                <a:gd name="connsiteY20" fmla="*/ 679277 h 1047604"/>
                <a:gd name="connsiteX21" fmla="*/ 986862 w 1101375"/>
                <a:gd name="connsiteY21" fmla="*/ 154816 h 1047604"/>
                <a:gd name="connsiteX22" fmla="*/ 947905 w 1101375"/>
                <a:gd name="connsiteY22" fmla="*/ 114275 h 1047604"/>
                <a:gd name="connsiteX23" fmla="*/ 155139 w 1101375"/>
                <a:gd name="connsiteY23" fmla="*/ 114275 h 1047604"/>
                <a:gd name="connsiteX24" fmla="*/ 115420 w 1101375"/>
                <a:gd name="connsiteY24" fmla="*/ 153674 h 1047604"/>
                <a:gd name="connsiteX25" fmla="*/ 115420 w 1101375"/>
                <a:gd name="connsiteY25" fmla="*/ 678135 h 1047604"/>
                <a:gd name="connsiteX26" fmla="*/ 160568 w 1101375"/>
                <a:gd name="connsiteY26" fmla="*/ 720199 h 1047604"/>
                <a:gd name="connsiteX27" fmla="*/ 253056 w 1101375"/>
                <a:gd name="connsiteY27" fmla="*/ 721055 h 1047604"/>
                <a:gd name="connsiteX28" fmla="*/ 297919 w 1101375"/>
                <a:gd name="connsiteY28" fmla="*/ 794143 h 1047604"/>
                <a:gd name="connsiteX29" fmla="*/ 287156 w 1101375"/>
                <a:gd name="connsiteY29" fmla="*/ 823739 h 104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375" h="1047604">
                  <a:moveTo>
                    <a:pt x="1101543" y="727526"/>
                  </a:moveTo>
                  <a:cubicBezTo>
                    <a:pt x="1072968" y="806990"/>
                    <a:pt x="1014389" y="835445"/>
                    <a:pt x="932188" y="833637"/>
                  </a:cubicBezTo>
                  <a:cubicBezTo>
                    <a:pt x="797696" y="830687"/>
                    <a:pt x="663107" y="832114"/>
                    <a:pt x="528614" y="833637"/>
                  </a:cubicBezTo>
                  <a:cubicBezTo>
                    <a:pt x="507743" y="834222"/>
                    <a:pt x="487412" y="840401"/>
                    <a:pt x="469750" y="851528"/>
                  </a:cubicBezTo>
                  <a:cubicBezTo>
                    <a:pt x="376690" y="911292"/>
                    <a:pt x="285727" y="974292"/>
                    <a:pt x="192191" y="1033391"/>
                  </a:cubicBezTo>
                  <a:cubicBezTo>
                    <a:pt x="172355" y="1045230"/>
                    <a:pt x="149073" y="1049963"/>
                    <a:pt x="126183" y="1046809"/>
                  </a:cubicBezTo>
                  <a:cubicBezTo>
                    <a:pt x="94465" y="1041385"/>
                    <a:pt x="81606" y="1003223"/>
                    <a:pt x="96084" y="968202"/>
                  </a:cubicBezTo>
                  <a:cubicBezTo>
                    <a:pt x="114181" y="924520"/>
                    <a:pt x="134184" y="881696"/>
                    <a:pt x="154472" y="836301"/>
                  </a:cubicBezTo>
                  <a:cubicBezTo>
                    <a:pt x="135422" y="833256"/>
                    <a:pt x="120659" y="831448"/>
                    <a:pt x="105800" y="828307"/>
                  </a:cubicBezTo>
                  <a:cubicBezTo>
                    <a:pt x="45825" y="817291"/>
                    <a:pt x="1972" y="765510"/>
                    <a:pt x="1025" y="704591"/>
                  </a:cubicBezTo>
                  <a:cubicBezTo>
                    <a:pt x="-119" y="513117"/>
                    <a:pt x="-119" y="321642"/>
                    <a:pt x="1025" y="130168"/>
                  </a:cubicBezTo>
                  <a:cubicBezTo>
                    <a:pt x="1596" y="53464"/>
                    <a:pt x="61889" y="1218"/>
                    <a:pt x="146471" y="1027"/>
                  </a:cubicBezTo>
                  <a:cubicBezTo>
                    <a:pt x="351132" y="647"/>
                    <a:pt x="555856" y="647"/>
                    <a:pt x="760643" y="1027"/>
                  </a:cubicBezTo>
                  <a:cubicBezTo>
                    <a:pt x="819032" y="1027"/>
                    <a:pt x="877420" y="3216"/>
                    <a:pt x="935618" y="456"/>
                  </a:cubicBezTo>
                  <a:cubicBezTo>
                    <a:pt x="1017056" y="-3350"/>
                    <a:pt x="1073159" y="29006"/>
                    <a:pt x="1101353" y="106281"/>
                  </a:cubicBezTo>
                  <a:close/>
                  <a:moveTo>
                    <a:pt x="287156" y="823739"/>
                  </a:moveTo>
                  <a:lnTo>
                    <a:pt x="291823" y="830020"/>
                  </a:lnTo>
                  <a:cubicBezTo>
                    <a:pt x="338305" y="799472"/>
                    <a:pt x="383930" y="767401"/>
                    <a:pt x="431745" y="739041"/>
                  </a:cubicBezTo>
                  <a:cubicBezTo>
                    <a:pt x="450711" y="727552"/>
                    <a:pt x="472262" y="721007"/>
                    <a:pt x="494420" y="720008"/>
                  </a:cubicBezTo>
                  <a:cubicBezTo>
                    <a:pt x="644343" y="718486"/>
                    <a:pt x="794362" y="718676"/>
                    <a:pt x="944285" y="720008"/>
                  </a:cubicBezTo>
                  <a:cubicBezTo>
                    <a:pt x="974384" y="720008"/>
                    <a:pt x="987053" y="711158"/>
                    <a:pt x="986862" y="679277"/>
                  </a:cubicBezTo>
                  <a:cubicBezTo>
                    <a:pt x="985783" y="504425"/>
                    <a:pt x="985782" y="329605"/>
                    <a:pt x="986862" y="154816"/>
                  </a:cubicBezTo>
                  <a:cubicBezTo>
                    <a:pt x="986862" y="126266"/>
                    <a:pt x="978004" y="114180"/>
                    <a:pt x="947905" y="114275"/>
                  </a:cubicBezTo>
                  <a:cubicBezTo>
                    <a:pt x="683681" y="115037"/>
                    <a:pt x="419426" y="115037"/>
                    <a:pt x="155139" y="114275"/>
                  </a:cubicBezTo>
                  <a:cubicBezTo>
                    <a:pt x="126564" y="114275"/>
                    <a:pt x="115229" y="123792"/>
                    <a:pt x="115420" y="153674"/>
                  </a:cubicBezTo>
                  <a:cubicBezTo>
                    <a:pt x="116372" y="328494"/>
                    <a:pt x="116658" y="503315"/>
                    <a:pt x="115420" y="678135"/>
                  </a:cubicBezTo>
                  <a:cubicBezTo>
                    <a:pt x="115420" y="713061"/>
                    <a:pt x="130279" y="721245"/>
                    <a:pt x="160568" y="720199"/>
                  </a:cubicBezTo>
                  <a:cubicBezTo>
                    <a:pt x="191371" y="718008"/>
                    <a:pt x="222300" y="718294"/>
                    <a:pt x="253056" y="721055"/>
                  </a:cubicBezTo>
                  <a:cubicBezTo>
                    <a:pt x="292109" y="725909"/>
                    <a:pt x="309158" y="756552"/>
                    <a:pt x="297919" y="794143"/>
                  </a:cubicBezTo>
                  <a:cubicBezTo>
                    <a:pt x="294680" y="804040"/>
                    <a:pt x="290680" y="813842"/>
                    <a:pt x="287156" y="823739"/>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6E6EF13F-72D1-4E42-9550-635AEB10184F}"/>
                </a:ext>
              </a:extLst>
            </p:cNvPr>
            <p:cNvSpPr/>
            <p:nvPr/>
          </p:nvSpPr>
          <p:spPr>
            <a:xfrm>
              <a:off x="5370138" y="1984281"/>
              <a:ext cx="695002" cy="116705"/>
            </a:xfrm>
            <a:custGeom>
              <a:avLst/>
              <a:gdLst>
                <a:gd name="connsiteX0" fmla="*/ 348553 w 695002"/>
                <a:gd name="connsiteY0" fmla="*/ 116355 h 116705"/>
                <a:gd name="connsiteX1" fmla="*/ 66518 w 695002"/>
                <a:gd name="connsiteY1" fmla="*/ 116355 h 116705"/>
                <a:gd name="connsiteX2" fmla="*/ 2319 w 695002"/>
                <a:gd name="connsiteY2" fmla="*/ 44124 h 116705"/>
                <a:gd name="connsiteX3" fmla="*/ 66804 w 695002"/>
                <a:gd name="connsiteY3" fmla="*/ 157 h 116705"/>
                <a:gd name="connsiteX4" fmla="*/ 309596 w 695002"/>
                <a:gd name="connsiteY4" fmla="*/ 157 h 116705"/>
                <a:gd name="connsiteX5" fmla="*/ 627445 w 695002"/>
                <a:gd name="connsiteY5" fmla="*/ 157 h 116705"/>
                <a:gd name="connsiteX6" fmla="*/ 692787 w 695002"/>
                <a:gd name="connsiteY6" fmla="*/ 42696 h 116705"/>
                <a:gd name="connsiteX7" fmla="*/ 630684 w 695002"/>
                <a:gd name="connsiteY7" fmla="*/ 116355 h 116705"/>
                <a:gd name="connsiteX8" fmla="*/ 377128 w 695002"/>
                <a:gd name="connsiteY8" fmla="*/ 116355 h 1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002" h="116705">
                  <a:moveTo>
                    <a:pt x="348553" y="116355"/>
                  </a:moveTo>
                  <a:cubicBezTo>
                    <a:pt x="254541" y="116355"/>
                    <a:pt x="160530" y="117021"/>
                    <a:pt x="66518" y="116355"/>
                  </a:cubicBezTo>
                  <a:cubicBezTo>
                    <a:pt x="18893" y="116355"/>
                    <a:pt x="-7872" y="84665"/>
                    <a:pt x="2319" y="44124"/>
                  </a:cubicBezTo>
                  <a:cubicBezTo>
                    <a:pt x="10797" y="10435"/>
                    <a:pt x="35276" y="157"/>
                    <a:pt x="66804" y="157"/>
                  </a:cubicBezTo>
                  <a:cubicBezTo>
                    <a:pt x="147766" y="157"/>
                    <a:pt x="228697" y="157"/>
                    <a:pt x="309596" y="157"/>
                  </a:cubicBezTo>
                  <a:lnTo>
                    <a:pt x="627445" y="157"/>
                  </a:lnTo>
                  <a:cubicBezTo>
                    <a:pt x="658401" y="157"/>
                    <a:pt x="684595" y="8246"/>
                    <a:pt x="692787" y="42696"/>
                  </a:cubicBezTo>
                  <a:cubicBezTo>
                    <a:pt x="703264" y="84760"/>
                    <a:pt x="678595" y="115594"/>
                    <a:pt x="630684" y="116355"/>
                  </a:cubicBezTo>
                  <a:cubicBezTo>
                    <a:pt x="546197" y="117497"/>
                    <a:pt x="461615" y="116355"/>
                    <a:pt x="377128" y="116355"/>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8E396F3-0BCB-B34E-A8D3-E4F14FE34B0D}"/>
                </a:ext>
              </a:extLst>
            </p:cNvPr>
            <p:cNvSpPr/>
            <p:nvPr/>
          </p:nvSpPr>
          <p:spPr>
            <a:xfrm>
              <a:off x="5370368" y="1804226"/>
              <a:ext cx="695066" cy="113397"/>
            </a:xfrm>
            <a:custGeom>
              <a:avLst/>
              <a:gdLst>
                <a:gd name="connsiteX0" fmla="*/ 347180 w 695066"/>
                <a:gd name="connsiteY0" fmla="*/ 113500 h 113397"/>
                <a:gd name="connsiteX1" fmla="*/ 68574 w 695066"/>
                <a:gd name="connsiteY1" fmla="*/ 113500 h 113397"/>
                <a:gd name="connsiteX2" fmla="*/ 184 w 695066"/>
                <a:gd name="connsiteY2" fmla="*/ 58304 h 113397"/>
                <a:gd name="connsiteX3" fmla="*/ 70002 w 695066"/>
                <a:gd name="connsiteY3" fmla="*/ 157 h 113397"/>
                <a:gd name="connsiteX4" fmla="*/ 627120 w 695066"/>
                <a:gd name="connsiteY4" fmla="*/ 157 h 113397"/>
                <a:gd name="connsiteX5" fmla="*/ 695223 w 695066"/>
                <a:gd name="connsiteY5" fmla="*/ 56115 h 113397"/>
                <a:gd name="connsiteX6" fmla="*/ 625786 w 695066"/>
                <a:gd name="connsiteY6" fmla="*/ 113215 h 113397"/>
                <a:gd name="connsiteX7" fmla="*/ 347180 w 695066"/>
                <a:gd name="connsiteY7" fmla="*/ 113500 h 11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066" h="113397">
                  <a:moveTo>
                    <a:pt x="347180" y="113500"/>
                  </a:moveTo>
                  <a:cubicBezTo>
                    <a:pt x="254343" y="113500"/>
                    <a:pt x="161474" y="113500"/>
                    <a:pt x="68574" y="113500"/>
                  </a:cubicBezTo>
                  <a:cubicBezTo>
                    <a:pt x="24663" y="113500"/>
                    <a:pt x="946" y="93801"/>
                    <a:pt x="184" y="58304"/>
                  </a:cubicBezTo>
                  <a:cubicBezTo>
                    <a:pt x="-578" y="22807"/>
                    <a:pt x="24663" y="157"/>
                    <a:pt x="70002" y="157"/>
                  </a:cubicBezTo>
                  <a:cubicBezTo>
                    <a:pt x="255740" y="157"/>
                    <a:pt x="441446" y="157"/>
                    <a:pt x="627120" y="157"/>
                  </a:cubicBezTo>
                  <a:cubicBezTo>
                    <a:pt x="670744" y="157"/>
                    <a:pt x="694557" y="20523"/>
                    <a:pt x="695223" y="56115"/>
                  </a:cubicBezTo>
                  <a:cubicBezTo>
                    <a:pt x="695795" y="93420"/>
                    <a:pt x="672078" y="113215"/>
                    <a:pt x="625786" y="113215"/>
                  </a:cubicBezTo>
                  <a:cubicBezTo>
                    <a:pt x="532759" y="113532"/>
                    <a:pt x="439890" y="113627"/>
                    <a:pt x="347180" y="113500"/>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A187207F-779E-1246-8792-C9F37B0A7B90}"/>
                </a:ext>
              </a:extLst>
            </p:cNvPr>
            <p:cNvSpPr/>
            <p:nvPr/>
          </p:nvSpPr>
          <p:spPr>
            <a:xfrm>
              <a:off x="5486395" y="2166450"/>
              <a:ext cx="462353" cy="114083"/>
            </a:xfrm>
            <a:custGeom>
              <a:avLst/>
              <a:gdLst>
                <a:gd name="connsiteX0" fmla="*/ 235058 w 462353"/>
                <a:gd name="connsiteY0" fmla="*/ 326 h 114083"/>
                <a:gd name="connsiteX1" fmla="*/ 398984 w 462353"/>
                <a:gd name="connsiteY1" fmla="*/ 326 h 114083"/>
                <a:gd name="connsiteX2" fmla="*/ 462515 w 462353"/>
                <a:gd name="connsiteY2" fmla="*/ 55618 h 114083"/>
                <a:gd name="connsiteX3" fmla="*/ 400984 w 462353"/>
                <a:gd name="connsiteY3" fmla="*/ 113669 h 114083"/>
                <a:gd name="connsiteX4" fmla="*/ 62465 w 462353"/>
                <a:gd name="connsiteY4" fmla="*/ 113669 h 114083"/>
                <a:gd name="connsiteX5" fmla="*/ 172 w 462353"/>
                <a:gd name="connsiteY5" fmla="*/ 55808 h 114083"/>
                <a:gd name="connsiteX6" fmla="*/ 64085 w 462353"/>
                <a:gd name="connsiteY6" fmla="*/ 326 h 114083"/>
                <a:gd name="connsiteX7" fmla="*/ 235058 w 462353"/>
                <a:gd name="connsiteY7" fmla="*/ 326 h 11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53" h="114083">
                  <a:moveTo>
                    <a:pt x="235058" y="326"/>
                  </a:moveTo>
                  <a:cubicBezTo>
                    <a:pt x="289732" y="326"/>
                    <a:pt x="344310" y="326"/>
                    <a:pt x="398984" y="326"/>
                  </a:cubicBezTo>
                  <a:cubicBezTo>
                    <a:pt x="440703" y="326"/>
                    <a:pt x="462134" y="19931"/>
                    <a:pt x="462515" y="55618"/>
                  </a:cubicBezTo>
                  <a:cubicBezTo>
                    <a:pt x="462896" y="91305"/>
                    <a:pt x="441370" y="113289"/>
                    <a:pt x="400984" y="113669"/>
                  </a:cubicBezTo>
                  <a:cubicBezTo>
                    <a:pt x="288081" y="114431"/>
                    <a:pt x="175241" y="114431"/>
                    <a:pt x="62465" y="113669"/>
                  </a:cubicBezTo>
                  <a:cubicBezTo>
                    <a:pt x="22651" y="113669"/>
                    <a:pt x="-209" y="90544"/>
                    <a:pt x="172" y="55808"/>
                  </a:cubicBezTo>
                  <a:cubicBezTo>
                    <a:pt x="553" y="21073"/>
                    <a:pt x="23032" y="707"/>
                    <a:pt x="64085" y="326"/>
                  </a:cubicBezTo>
                  <a:cubicBezTo>
                    <a:pt x="121044" y="-54"/>
                    <a:pt x="178099" y="326"/>
                    <a:pt x="235058" y="32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521178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A2F3F-D103-A945-9B17-0054600ED84F}"/>
              </a:ext>
            </a:extLst>
          </p:cNvPr>
          <p:cNvSpPr txBox="1"/>
          <p:nvPr/>
        </p:nvSpPr>
        <p:spPr>
          <a:xfrm>
            <a:off x="431800" y="379681"/>
            <a:ext cx="7566688"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The spokesperson does not answer questions, but rather positions messages</a:t>
            </a:r>
          </a:p>
        </p:txBody>
      </p:sp>
      <p:sp>
        <p:nvSpPr>
          <p:cNvPr id="3" name="Rounded Rectangle 2">
            <a:extLst>
              <a:ext uri="{FF2B5EF4-FFF2-40B4-BE49-F238E27FC236}">
                <a16:creationId xmlns:a16="http://schemas.microsoft.com/office/drawing/2014/main" id="{A2E5B04F-CCAF-8245-AD3D-79A839A84667}"/>
              </a:ext>
            </a:extLst>
          </p:cNvPr>
          <p:cNvSpPr/>
          <p:nvPr/>
        </p:nvSpPr>
        <p:spPr>
          <a:xfrm>
            <a:off x="5906814" y="2976811"/>
            <a:ext cx="2768874" cy="2616389"/>
          </a:xfrm>
          <a:prstGeom prst="roundRect">
            <a:avLst>
              <a:gd name="adj" fmla="val 7453"/>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TextBox 10">
            <a:extLst>
              <a:ext uri="{FF2B5EF4-FFF2-40B4-BE49-F238E27FC236}">
                <a16:creationId xmlns:a16="http://schemas.microsoft.com/office/drawing/2014/main" id="{EFA4B427-A8D7-B14F-B3CF-E18D3F84A6A8}"/>
              </a:ext>
            </a:extLst>
          </p:cNvPr>
          <p:cNvSpPr txBox="1"/>
          <p:nvPr/>
        </p:nvSpPr>
        <p:spPr>
          <a:xfrm>
            <a:off x="6461879" y="3757350"/>
            <a:ext cx="1821704" cy="1477328"/>
          </a:xfrm>
          <a:prstGeom prst="rect">
            <a:avLst/>
          </a:prstGeom>
          <a:noFill/>
        </p:spPr>
        <p:txBody>
          <a:bodyPr wrap="square" lIns="0" tIns="0" rIns="0" bIns="0" rtlCol="0">
            <a:spAutoFit/>
          </a:bodyPr>
          <a:lstStyle/>
          <a:p>
            <a:r>
              <a:rPr lang="en-GB" sz="1600" b="1" dirty="0" err="1">
                <a:solidFill>
                  <a:schemeClr val="bg1"/>
                </a:solidFill>
              </a:rPr>
              <a:t>A good spokesperson, like risk communication itself, does not improvise.</a:t>
            </a:r>
            <a:endParaRPr lang="en-GB" sz="1200" b="1" dirty="0" err="1">
              <a:solidFill>
                <a:schemeClr val="bg1"/>
              </a:solidFill>
            </a:endParaRPr>
          </a:p>
        </p:txBody>
      </p:sp>
      <p:sp>
        <p:nvSpPr>
          <p:cNvPr id="37" name="Google Shape;140;p4">
            <a:extLst>
              <a:ext uri="{FF2B5EF4-FFF2-40B4-BE49-F238E27FC236}">
                <a16:creationId xmlns:a16="http://schemas.microsoft.com/office/drawing/2014/main" id="{C307D566-1E39-A24A-BDB9-3495CE3BF444}"/>
              </a:ext>
            </a:extLst>
          </p:cNvPr>
          <p:cNvSpPr>
            <a:spLocks noChangeAspect="1"/>
          </p:cNvSpPr>
          <p:nvPr/>
        </p:nvSpPr>
        <p:spPr>
          <a:xfrm>
            <a:off x="6859251" y="25448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raphic 9">
            <a:extLst>
              <a:ext uri="{FF2B5EF4-FFF2-40B4-BE49-F238E27FC236}">
                <a16:creationId xmlns:a16="http://schemas.microsoft.com/office/drawing/2014/main" id="{943D5EE9-2DCF-4D45-A5DB-8EAA1E4CB77E}"/>
              </a:ext>
            </a:extLst>
          </p:cNvPr>
          <p:cNvSpPr>
            <a:spLocks noChangeAspect="1"/>
          </p:cNvSpPr>
          <p:nvPr/>
        </p:nvSpPr>
        <p:spPr>
          <a:xfrm>
            <a:off x="7136572" y="2760811"/>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39" name="Rounded Rectangle 38">
            <a:extLst>
              <a:ext uri="{FF2B5EF4-FFF2-40B4-BE49-F238E27FC236}">
                <a16:creationId xmlns:a16="http://schemas.microsoft.com/office/drawing/2014/main" id="{FF4F6F55-2D44-EF40-9423-F1D310D53ADF}"/>
              </a:ext>
            </a:extLst>
          </p:cNvPr>
          <p:cNvSpPr/>
          <p:nvPr/>
        </p:nvSpPr>
        <p:spPr>
          <a:xfrm>
            <a:off x="860417" y="297681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Rounded Rectangle 39">
            <a:extLst>
              <a:ext uri="{FF2B5EF4-FFF2-40B4-BE49-F238E27FC236}">
                <a16:creationId xmlns:a16="http://schemas.microsoft.com/office/drawing/2014/main" id="{26F2EEF9-5B19-6546-940B-01C5D58C8496}"/>
              </a:ext>
            </a:extLst>
          </p:cNvPr>
          <p:cNvSpPr/>
          <p:nvPr/>
        </p:nvSpPr>
        <p:spPr>
          <a:xfrm>
            <a:off x="860417" y="396186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TextBox 40">
            <a:extLst>
              <a:ext uri="{FF2B5EF4-FFF2-40B4-BE49-F238E27FC236}">
                <a16:creationId xmlns:a16="http://schemas.microsoft.com/office/drawing/2014/main" id="{851931A7-A4B7-6A46-B693-D15AA56DB3CC}"/>
              </a:ext>
            </a:extLst>
          </p:cNvPr>
          <p:cNvSpPr txBox="1"/>
          <p:nvPr/>
        </p:nvSpPr>
        <p:spPr>
          <a:xfrm>
            <a:off x="1436512" y="3177700"/>
            <a:ext cx="2822492" cy="246221"/>
          </a:xfrm>
          <a:prstGeom prst="rect">
            <a:avLst/>
          </a:prstGeom>
          <a:noFill/>
        </p:spPr>
        <p:txBody>
          <a:bodyPr wrap="square" lIns="0" tIns="0" rIns="0" bIns="0" rtlCol="0">
            <a:spAutoFit/>
          </a:bodyPr>
          <a:lstStyle/>
          <a:p>
            <a:r>
              <a:rPr lang="en-GB" sz="1600" dirty="0" err="1">
                <a:solidFill>
                  <a:schemeClr val="tx1"/>
                </a:solidFill>
              </a:rPr>
              <a:t>Prepare</a:t>
            </a:r>
          </a:p>
        </p:txBody>
      </p:sp>
      <p:sp>
        <p:nvSpPr>
          <p:cNvPr id="42" name="Google Shape;140;p4">
            <a:extLst>
              <a:ext uri="{FF2B5EF4-FFF2-40B4-BE49-F238E27FC236}">
                <a16:creationId xmlns:a16="http://schemas.microsoft.com/office/drawing/2014/main" id="{C0ADC45E-EA5A-8A42-BE6B-9C998A5A48D5}"/>
              </a:ext>
            </a:extLst>
          </p:cNvPr>
          <p:cNvSpPr>
            <a:spLocks noChangeAspect="1"/>
          </p:cNvSpPr>
          <p:nvPr/>
        </p:nvSpPr>
        <p:spPr>
          <a:xfrm>
            <a:off x="429701" y="28688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extBox 42">
            <a:extLst>
              <a:ext uri="{FF2B5EF4-FFF2-40B4-BE49-F238E27FC236}">
                <a16:creationId xmlns:a16="http://schemas.microsoft.com/office/drawing/2014/main" id="{26C6DE62-9D84-1144-A1BA-7FA2472454C5}"/>
              </a:ext>
            </a:extLst>
          </p:cNvPr>
          <p:cNvSpPr txBox="1"/>
          <p:nvPr/>
        </p:nvSpPr>
        <p:spPr>
          <a:xfrm>
            <a:off x="1436512" y="4162756"/>
            <a:ext cx="3003208" cy="246221"/>
          </a:xfrm>
          <a:prstGeom prst="rect">
            <a:avLst/>
          </a:prstGeom>
          <a:noFill/>
        </p:spPr>
        <p:txBody>
          <a:bodyPr wrap="square" lIns="0" tIns="0" rIns="0" bIns="0" rtlCol="0">
            <a:spAutoFit/>
          </a:bodyPr>
          <a:lstStyle/>
          <a:p>
            <a:r>
              <a:rPr lang="en-GB" sz="1600" dirty="0" err="1">
                <a:solidFill>
                  <a:schemeClr val="tx1"/>
                </a:solidFill>
              </a:rPr>
              <a:t>Prepare</a:t>
            </a:r>
          </a:p>
        </p:txBody>
      </p:sp>
      <p:sp>
        <p:nvSpPr>
          <p:cNvPr id="44" name="Google Shape;140;p4">
            <a:extLst>
              <a:ext uri="{FF2B5EF4-FFF2-40B4-BE49-F238E27FC236}">
                <a16:creationId xmlns:a16="http://schemas.microsoft.com/office/drawing/2014/main" id="{DD4140E4-F280-744F-80B1-4034DEDD48F0}"/>
              </a:ext>
            </a:extLst>
          </p:cNvPr>
          <p:cNvSpPr>
            <a:spLocks noChangeAspect="1"/>
          </p:cNvSpPr>
          <p:nvPr/>
        </p:nvSpPr>
        <p:spPr>
          <a:xfrm>
            <a:off x="429701" y="385386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Rounded Rectangle 54">
            <a:extLst>
              <a:ext uri="{FF2B5EF4-FFF2-40B4-BE49-F238E27FC236}">
                <a16:creationId xmlns:a16="http://schemas.microsoft.com/office/drawing/2014/main" id="{F5921886-5FE3-274D-98FF-F0E3F4BFB75F}"/>
              </a:ext>
            </a:extLst>
          </p:cNvPr>
          <p:cNvSpPr/>
          <p:nvPr/>
        </p:nvSpPr>
        <p:spPr>
          <a:xfrm>
            <a:off x="860417" y="494520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TextBox 55">
            <a:extLst>
              <a:ext uri="{FF2B5EF4-FFF2-40B4-BE49-F238E27FC236}">
                <a16:creationId xmlns:a16="http://schemas.microsoft.com/office/drawing/2014/main" id="{3B056F38-6F9F-2C45-A01C-21A48FB4750B}"/>
              </a:ext>
            </a:extLst>
          </p:cNvPr>
          <p:cNvSpPr txBox="1"/>
          <p:nvPr/>
        </p:nvSpPr>
        <p:spPr>
          <a:xfrm>
            <a:off x="1436512" y="5146089"/>
            <a:ext cx="2582595" cy="246221"/>
          </a:xfrm>
          <a:prstGeom prst="rect">
            <a:avLst/>
          </a:prstGeom>
          <a:noFill/>
        </p:spPr>
        <p:txBody>
          <a:bodyPr wrap="square" lIns="0" tIns="0" rIns="0" bIns="0" rtlCol="0">
            <a:spAutoFit/>
          </a:bodyPr>
          <a:lstStyle/>
          <a:p>
            <a:r>
              <a:rPr lang="en-GB" sz="1600" dirty="0" err="1">
                <a:solidFill>
                  <a:schemeClr val="tx1"/>
                </a:solidFill>
              </a:rPr>
              <a:t>Prepare</a:t>
            </a:r>
          </a:p>
        </p:txBody>
      </p:sp>
      <p:sp>
        <p:nvSpPr>
          <p:cNvPr id="65" name="Google Shape;140;p4">
            <a:extLst>
              <a:ext uri="{FF2B5EF4-FFF2-40B4-BE49-F238E27FC236}">
                <a16:creationId xmlns:a16="http://schemas.microsoft.com/office/drawing/2014/main" id="{74DFD646-4FD2-DE4D-B36A-C236D760D85C}"/>
              </a:ext>
            </a:extLst>
          </p:cNvPr>
          <p:cNvSpPr>
            <a:spLocks noChangeAspect="1"/>
          </p:cNvSpPr>
          <p:nvPr/>
        </p:nvSpPr>
        <p:spPr>
          <a:xfrm>
            <a:off x="429701" y="48372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raphic 12">
            <a:extLst>
              <a:ext uri="{FF2B5EF4-FFF2-40B4-BE49-F238E27FC236}">
                <a16:creationId xmlns:a16="http://schemas.microsoft.com/office/drawing/2014/main" id="{D5BF074A-3CD9-1341-8AAB-F70A67F60004}"/>
              </a:ext>
            </a:extLst>
          </p:cNvPr>
          <p:cNvGrpSpPr>
            <a:grpSpLocks noChangeAspect="1"/>
          </p:cNvGrpSpPr>
          <p:nvPr/>
        </p:nvGrpSpPr>
        <p:grpSpPr>
          <a:xfrm>
            <a:off x="568361" y="3074686"/>
            <a:ext cx="576000" cy="454000"/>
            <a:chOff x="2743200" y="1987550"/>
            <a:chExt cx="3657600" cy="2882900"/>
          </a:xfrm>
          <a:solidFill>
            <a:schemeClr val="bg1"/>
          </a:solidFill>
        </p:grpSpPr>
        <p:sp>
          <p:nvSpPr>
            <p:cNvPr id="15" name="Freeform 14">
              <a:extLst>
                <a:ext uri="{FF2B5EF4-FFF2-40B4-BE49-F238E27FC236}">
                  <a16:creationId xmlns:a16="http://schemas.microsoft.com/office/drawing/2014/main" id="{99E6DF1F-12F7-214A-945E-30F18F02B7AD}"/>
                </a:ext>
              </a:extLst>
            </p:cNvPr>
            <p:cNvSpPr/>
            <p:nvPr/>
          </p:nvSpPr>
          <p:spPr>
            <a:xfrm>
              <a:off x="2743200" y="1987581"/>
              <a:ext cx="3657409" cy="2886388"/>
            </a:xfrm>
            <a:custGeom>
              <a:avLst/>
              <a:gdLst>
                <a:gd name="connsiteX0" fmla="*/ 167 w 3657409"/>
                <a:gd name="connsiteY0" fmla="*/ 344323 h 2886388"/>
                <a:gd name="connsiteX1" fmla="*/ 17217 w 3657409"/>
                <a:gd name="connsiteY1" fmla="*/ 279434 h 2886388"/>
                <a:gd name="connsiteX2" fmla="*/ 604910 w 3657409"/>
                <a:gd name="connsiteY2" fmla="*/ 59553 h 2886388"/>
                <a:gd name="connsiteX3" fmla="*/ 655297 w 3657409"/>
                <a:gd name="connsiteY3" fmla="*/ 149466 h 2886388"/>
                <a:gd name="connsiteX4" fmla="*/ 654535 w 3657409"/>
                <a:gd name="connsiteY4" fmla="*/ 634706 h 2886388"/>
                <a:gd name="connsiteX5" fmla="*/ 654535 w 3657409"/>
                <a:gd name="connsiteY5" fmla="*/ 678758 h 2886388"/>
                <a:gd name="connsiteX6" fmla="*/ 2807185 w 3657409"/>
                <a:gd name="connsiteY6" fmla="*/ 678758 h 2886388"/>
                <a:gd name="connsiteX7" fmla="*/ 2807185 w 3657409"/>
                <a:gd name="connsiteY7" fmla="*/ 639273 h 2886388"/>
                <a:gd name="connsiteX8" fmla="*/ 2807185 w 3657409"/>
                <a:gd name="connsiteY8" fmla="*/ 203984 h 2886388"/>
                <a:gd name="connsiteX9" fmla="*/ 3010353 w 3657409"/>
                <a:gd name="connsiteY9" fmla="*/ 373 h 2886388"/>
                <a:gd name="connsiteX10" fmla="*/ 3167516 w 3657409"/>
                <a:gd name="connsiteY10" fmla="*/ 373 h 2886388"/>
                <a:gd name="connsiteX11" fmla="*/ 3371827 w 3657409"/>
                <a:gd name="connsiteY11" fmla="*/ 203318 h 2886388"/>
                <a:gd name="connsiteX12" fmla="*/ 3371827 w 3657409"/>
                <a:gd name="connsiteY12" fmla="*/ 638607 h 2886388"/>
                <a:gd name="connsiteX13" fmla="*/ 3371827 w 3657409"/>
                <a:gd name="connsiteY13" fmla="*/ 680852 h 2886388"/>
                <a:gd name="connsiteX14" fmla="*/ 3581377 w 3657409"/>
                <a:gd name="connsiteY14" fmla="*/ 680281 h 2886388"/>
                <a:gd name="connsiteX15" fmla="*/ 3657577 w 3657409"/>
                <a:gd name="connsiteY15" fmla="*/ 715199 h 2886388"/>
                <a:gd name="connsiteX16" fmla="*/ 3657577 w 3657409"/>
                <a:gd name="connsiteY16" fmla="*/ 2849021 h 2886388"/>
                <a:gd name="connsiteX17" fmla="*/ 3583472 w 3657409"/>
                <a:gd name="connsiteY17" fmla="*/ 2886508 h 2886388"/>
                <a:gd name="connsiteX18" fmla="*/ 2140625 w 3657409"/>
                <a:gd name="connsiteY18" fmla="*/ 2885937 h 2886388"/>
                <a:gd name="connsiteX19" fmla="*/ 2067664 w 3657409"/>
                <a:gd name="connsiteY19" fmla="*/ 2832846 h 2886388"/>
                <a:gd name="connsiteX20" fmla="*/ 2141387 w 3657409"/>
                <a:gd name="connsiteY20" fmla="*/ 2778994 h 2886388"/>
                <a:gd name="connsiteX21" fmla="*/ 3547849 w 3657409"/>
                <a:gd name="connsiteY21" fmla="*/ 2778994 h 2886388"/>
                <a:gd name="connsiteX22" fmla="*/ 3547849 w 3657409"/>
                <a:gd name="connsiteY22" fmla="*/ 790459 h 2886388"/>
                <a:gd name="connsiteX23" fmla="*/ 3373637 w 3657409"/>
                <a:gd name="connsiteY23" fmla="*/ 790459 h 2886388"/>
                <a:gd name="connsiteX24" fmla="*/ 3372017 w 3657409"/>
                <a:gd name="connsiteY24" fmla="*/ 827185 h 2886388"/>
                <a:gd name="connsiteX25" fmla="*/ 3372017 w 3657409"/>
                <a:gd name="connsiteY25" fmla="*/ 1169708 h 2886388"/>
                <a:gd name="connsiteX26" fmla="*/ 3318963 w 3657409"/>
                <a:gd name="connsiteY26" fmla="*/ 1229078 h 2886388"/>
                <a:gd name="connsiteX27" fmla="*/ 3265337 w 3657409"/>
                <a:gd name="connsiteY27" fmla="*/ 1170279 h 2886388"/>
                <a:gd name="connsiteX28" fmla="*/ 3265337 w 3657409"/>
                <a:gd name="connsiteY28" fmla="*/ 1141735 h 2886388"/>
                <a:gd name="connsiteX29" fmla="*/ 3265337 w 3657409"/>
                <a:gd name="connsiteY29" fmla="*/ 500932 h 2886388"/>
                <a:gd name="connsiteX30" fmla="*/ 2916437 w 3657409"/>
                <a:gd name="connsiteY30" fmla="*/ 500932 h 2886388"/>
                <a:gd name="connsiteX31" fmla="*/ 2916437 w 3657409"/>
                <a:gd name="connsiteY31" fmla="*/ 2093378 h 2886388"/>
                <a:gd name="connsiteX32" fmla="*/ 3264766 w 3657409"/>
                <a:gd name="connsiteY32" fmla="*/ 2093378 h 2886388"/>
                <a:gd name="connsiteX33" fmla="*/ 3264766 w 3657409"/>
                <a:gd name="connsiteY33" fmla="*/ 2056937 h 2886388"/>
                <a:gd name="connsiteX34" fmla="*/ 3264766 w 3657409"/>
                <a:gd name="connsiteY34" fmla="*/ 1443345 h 2886388"/>
                <a:gd name="connsiteX35" fmla="*/ 3265623 w 3657409"/>
                <a:gd name="connsiteY35" fmla="*/ 1411281 h 2886388"/>
                <a:gd name="connsiteX36" fmla="*/ 3316772 w 3657409"/>
                <a:gd name="connsiteY36" fmla="*/ 1365707 h 2886388"/>
                <a:gd name="connsiteX37" fmla="*/ 3370303 w 3657409"/>
                <a:gd name="connsiteY37" fmla="*/ 1408713 h 2886388"/>
                <a:gd name="connsiteX38" fmla="*/ 3371827 w 3657409"/>
                <a:gd name="connsiteY38" fmla="*/ 1440681 h 2886388"/>
                <a:gd name="connsiteX39" fmla="*/ 3371160 w 3657409"/>
                <a:gd name="connsiteY39" fmla="*/ 2125727 h 2886388"/>
                <a:gd name="connsiteX40" fmla="*/ 3355158 w 3657409"/>
                <a:gd name="connsiteY40" fmla="*/ 2193470 h 2886388"/>
                <a:gd name="connsiteX41" fmla="*/ 3145608 w 3657409"/>
                <a:gd name="connsiteY41" fmla="*/ 2606686 h 2886388"/>
                <a:gd name="connsiteX42" fmla="*/ 3088458 w 3657409"/>
                <a:gd name="connsiteY42" fmla="*/ 2652356 h 2886388"/>
                <a:gd name="connsiteX43" fmla="*/ 3031880 w 3657409"/>
                <a:gd name="connsiteY43" fmla="*/ 2605449 h 2886388"/>
                <a:gd name="connsiteX44" fmla="*/ 2824139 w 3657409"/>
                <a:gd name="connsiteY44" fmla="*/ 2195373 h 2886388"/>
                <a:gd name="connsiteX45" fmla="*/ 2807661 w 3657409"/>
                <a:gd name="connsiteY45" fmla="*/ 2124205 h 2886388"/>
                <a:gd name="connsiteX46" fmla="*/ 2806994 w 3657409"/>
                <a:gd name="connsiteY46" fmla="*/ 836414 h 2886388"/>
                <a:gd name="connsiteX47" fmla="*/ 2806994 w 3657409"/>
                <a:gd name="connsiteY47" fmla="*/ 791315 h 2886388"/>
                <a:gd name="connsiteX48" fmla="*/ 656726 w 3657409"/>
                <a:gd name="connsiteY48" fmla="*/ 791315 h 2886388"/>
                <a:gd name="connsiteX49" fmla="*/ 654630 w 3657409"/>
                <a:gd name="connsiteY49" fmla="*/ 829373 h 2886388"/>
                <a:gd name="connsiteX50" fmla="*/ 654630 w 3657409"/>
                <a:gd name="connsiteY50" fmla="*/ 1168281 h 2886388"/>
                <a:gd name="connsiteX51" fmla="*/ 651487 w 3657409"/>
                <a:gd name="connsiteY51" fmla="*/ 1207195 h 2886388"/>
                <a:gd name="connsiteX52" fmla="*/ 599385 w 3657409"/>
                <a:gd name="connsiteY52" fmla="*/ 1246585 h 2886388"/>
                <a:gd name="connsiteX53" fmla="*/ 549664 w 3657409"/>
                <a:gd name="connsiteY53" fmla="*/ 1204341 h 2886388"/>
                <a:gd name="connsiteX54" fmla="*/ 547664 w 3657409"/>
                <a:gd name="connsiteY54" fmla="*/ 1161716 h 2886388"/>
                <a:gd name="connsiteX55" fmla="*/ 548426 w 3657409"/>
                <a:gd name="connsiteY55" fmla="*/ 187714 h 2886388"/>
                <a:gd name="connsiteX56" fmla="*/ 512231 w 3657409"/>
                <a:gd name="connsiteY56" fmla="*/ 131578 h 2886388"/>
                <a:gd name="connsiteX57" fmla="*/ 132146 w 3657409"/>
                <a:gd name="connsiteY57" fmla="*/ 277550 h 2886388"/>
                <a:gd name="connsiteX58" fmla="*/ 107324 w 3657409"/>
                <a:gd name="connsiteY58" fmla="*/ 396748 h 2886388"/>
                <a:gd name="connsiteX59" fmla="*/ 107324 w 3657409"/>
                <a:gd name="connsiteY59" fmla="*/ 1773785 h 2886388"/>
                <a:gd name="connsiteX60" fmla="*/ 107324 w 3657409"/>
                <a:gd name="connsiteY60" fmla="*/ 2219445 h 2886388"/>
                <a:gd name="connsiteX61" fmla="*/ 547474 w 3657409"/>
                <a:gd name="connsiteY61" fmla="*/ 2126678 h 2886388"/>
                <a:gd name="connsiteX62" fmla="*/ 547474 w 3657409"/>
                <a:gd name="connsiteY62" fmla="*/ 2085480 h 2886388"/>
                <a:gd name="connsiteX63" fmla="*/ 547474 w 3657409"/>
                <a:gd name="connsiteY63" fmla="*/ 1464753 h 2886388"/>
                <a:gd name="connsiteX64" fmla="*/ 549474 w 3657409"/>
                <a:gd name="connsiteY64" fmla="*/ 1425648 h 2886388"/>
                <a:gd name="connsiteX65" fmla="*/ 599385 w 3657409"/>
                <a:gd name="connsiteY65" fmla="*/ 1383594 h 2886388"/>
                <a:gd name="connsiteX66" fmla="*/ 651391 w 3657409"/>
                <a:gd name="connsiteY66" fmla="*/ 1423079 h 2886388"/>
                <a:gd name="connsiteX67" fmla="*/ 654439 w 3657409"/>
                <a:gd name="connsiteY67" fmla="*/ 1458473 h 2886388"/>
                <a:gd name="connsiteX68" fmla="*/ 654440 w 3657409"/>
                <a:gd name="connsiteY68" fmla="*/ 2196896 h 2886388"/>
                <a:gd name="connsiteX69" fmla="*/ 627008 w 3657409"/>
                <a:gd name="connsiteY69" fmla="*/ 2265686 h 2886388"/>
                <a:gd name="connsiteX70" fmla="*/ 551570 w 3657409"/>
                <a:gd name="connsiteY70" fmla="*/ 2251509 h 2886388"/>
                <a:gd name="connsiteX71" fmla="*/ 220481 w 3657409"/>
                <a:gd name="connsiteY71" fmla="*/ 2263878 h 2886388"/>
                <a:gd name="connsiteX72" fmla="*/ 121135 w 3657409"/>
                <a:gd name="connsiteY72" fmla="*/ 2580236 h 2886388"/>
                <a:gd name="connsiteX73" fmla="*/ 385549 w 3657409"/>
                <a:gd name="connsiteY73" fmla="*/ 2778518 h 2886388"/>
                <a:gd name="connsiteX74" fmla="*/ 1017723 w 3657409"/>
                <a:gd name="connsiteY74" fmla="*/ 2779850 h 2886388"/>
                <a:gd name="connsiteX75" fmla="*/ 1849827 w 3657409"/>
                <a:gd name="connsiteY75" fmla="*/ 2779850 h 2886388"/>
                <a:gd name="connsiteX76" fmla="*/ 1892309 w 3657409"/>
                <a:gd name="connsiteY76" fmla="*/ 2783180 h 2886388"/>
                <a:gd name="connsiteX77" fmla="*/ 1930409 w 3657409"/>
                <a:gd name="connsiteY77" fmla="*/ 2839697 h 2886388"/>
                <a:gd name="connsiteX78" fmla="*/ 1884117 w 3657409"/>
                <a:gd name="connsiteY78" fmla="*/ 2885557 h 2886388"/>
                <a:gd name="connsiteX79" fmla="*/ 1852018 w 3657409"/>
                <a:gd name="connsiteY79" fmla="*/ 2886223 h 2886388"/>
                <a:gd name="connsiteX80" fmla="*/ 416029 w 3657409"/>
                <a:gd name="connsiteY80" fmla="*/ 2886223 h 2886388"/>
                <a:gd name="connsiteX81" fmla="*/ 5215 w 3657409"/>
                <a:gd name="connsiteY81" fmla="*/ 2551597 h 2886388"/>
                <a:gd name="connsiteX82" fmla="*/ 167 w 3657409"/>
                <a:gd name="connsiteY82" fmla="*/ 2542082 h 2886388"/>
                <a:gd name="connsiteX83" fmla="*/ 2915484 w 3657409"/>
                <a:gd name="connsiteY83" fmla="*/ 388946 h 2886388"/>
                <a:gd name="connsiteX84" fmla="*/ 3264099 w 3657409"/>
                <a:gd name="connsiteY84" fmla="*/ 388946 h 2886388"/>
                <a:gd name="connsiteX85" fmla="*/ 3263337 w 3657409"/>
                <a:gd name="connsiteY85" fmla="*/ 184289 h 2886388"/>
                <a:gd name="connsiteX86" fmla="*/ 3183137 w 3657409"/>
                <a:gd name="connsiteY86" fmla="*/ 108173 h 2886388"/>
                <a:gd name="connsiteX87" fmla="*/ 2994256 w 3657409"/>
                <a:gd name="connsiteY87" fmla="*/ 108173 h 2886388"/>
                <a:gd name="connsiteX88" fmla="*/ 2916437 w 3657409"/>
                <a:gd name="connsiteY88" fmla="*/ 178104 h 2886388"/>
                <a:gd name="connsiteX89" fmla="*/ 2915484 w 3657409"/>
                <a:gd name="connsiteY89" fmla="*/ 388946 h 2886388"/>
                <a:gd name="connsiteX90" fmla="*/ 3229809 w 3657409"/>
                <a:gd name="connsiteY90" fmla="*/ 2204983 h 2886388"/>
                <a:gd name="connsiteX91" fmla="*/ 2948536 w 3657409"/>
                <a:gd name="connsiteY91" fmla="*/ 2204983 h 2886388"/>
                <a:gd name="connsiteX92" fmla="*/ 3089411 w 3657409"/>
                <a:gd name="connsiteY92" fmla="*/ 2481380 h 2886388"/>
                <a:gd name="connsiteX93" fmla="*/ 3229809 w 3657409"/>
                <a:gd name="connsiteY93" fmla="*/ 2204983 h 288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657409" h="2886388">
                  <a:moveTo>
                    <a:pt x="167" y="344323"/>
                  </a:moveTo>
                  <a:cubicBezTo>
                    <a:pt x="5787" y="322725"/>
                    <a:pt x="10740" y="300842"/>
                    <a:pt x="17217" y="279434"/>
                  </a:cubicBezTo>
                  <a:cubicBezTo>
                    <a:pt x="92179" y="32056"/>
                    <a:pt x="384406" y="-76885"/>
                    <a:pt x="604910" y="59553"/>
                  </a:cubicBezTo>
                  <a:cubicBezTo>
                    <a:pt x="639866" y="81246"/>
                    <a:pt x="655773" y="107126"/>
                    <a:pt x="655297" y="149466"/>
                  </a:cubicBezTo>
                  <a:cubicBezTo>
                    <a:pt x="653487" y="311212"/>
                    <a:pt x="654535" y="472959"/>
                    <a:pt x="654535" y="634706"/>
                  </a:cubicBezTo>
                  <a:lnTo>
                    <a:pt x="654535" y="678758"/>
                  </a:lnTo>
                  <a:lnTo>
                    <a:pt x="2807185" y="678758"/>
                  </a:lnTo>
                  <a:lnTo>
                    <a:pt x="2807185" y="639273"/>
                  </a:lnTo>
                  <a:cubicBezTo>
                    <a:pt x="2807185" y="494177"/>
                    <a:pt x="2807185" y="349080"/>
                    <a:pt x="2807185" y="203984"/>
                  </a:cubicBezTo>
                  <a:cubicBezTo>
                    <a:pt x="2807185" y="81342"/>
                    <a:pt x="2887862" y="944"/>
                    <a:pt x="3010353" y="373"/>
                  </a:cubicBezTo>
                  <a:cubicBezTo>
                    <a:pt x="3062741" y="373"/>
                    <a:pt x="3115128" y="373"/>
                    <a:pt x="3167516" y="373"/>
                  </a:cubicBezTo>
                  <a:cubicBezTo>
                    <a:pt x="3290198" y="373"/>
                    <a:pt x="3371446" y="81342"/>
                    <a:pt x="3371827" y="203318"/>
                  </a:cubicBezTo>
                  <a:cubicBezTo>
                    <a:pt x="3371827" y="348414"/>
                    <a:pt x="3371827" y="493511"/>
                    <a:pt x="3371827" y="638607"/>
                  </a:cubicBezTo>
                  <a:lnTo>
                    <a:pt x="3371827" y="680852"/>
                  </a:lnTo>
                  <a:cubicBezTo>
                    <a:pt x="3443931" y="680852"/>
                    <a:pt x="3512606" y="681993"/>
                    <a:pt x="3581377" y="680281"/>
                  </a:cubicBezTo>
                  <a:cubicBezTo>
                    <a:pt x="3613762" y="679520"/>
                    <a:pt x="3639289" y="688368"/>
                    <a:pt x="3657577" y="715199"/>
                  </a:cubicBezTo>
                  <a:lnTo>
                    <a:pt x="3657577" y="2849021"/>
                  </a:lnTo>
                  <a:cubicBezTo>
                    <a:pt x="3641861" y="2879372"/>
                    <a:pt x="3616238" y="2886508"/>
                    <a:pt x="3583472" y="2886508"/>
                  </a:cubicBezTo>
                  <a:cubicBezTo>
                    <a:pt x="3102523" y="2885747"/>
                    <a:pt x="2621574" y="2885557"/>
                    <a:pt x="2140625" y="2885937"/>
                  </a:cubicBezTo>
                  <a:cubicBezTo>
                    <a:pt x="2091857" y="2885937"/>
                    <a:pt x="2067283" y="2867860"/>
                    <a:pt x="2067664" y="2832846"/>
                  </a:cubicBezTo>
                  <a:cubicBezTo>
                    <a:pt x="2068045" y="2797833"/>
                    <a:pt x="2093858" y="2778994"/>
                    <a:pt x="2141387" y="2778994"/>
                  </a:cubicBezTo>
                  <a:lnTo>
                    <a:pt x="3547849" y="2778994"/>
                  </a:lnTo>
                  <a:lnTo>
                    <a:pt x="3547849" y="790459"/>
                  </a:lnTo>
                  <a:lnTo>
                    <a:pt x="3373637" y="790459"/>
                  </a:lnTo>
                  <a:cubicBezTo>
                    <a:pt x="3373065" y="802257"/>
                    <a:pt x="3372017" y="814721"/>
                    <a:pt x="3372017" y="827185"/>
                  </a:cubicBezTo>
                  <a:cubicBezTo>
                    <a:pt x="3372017" y="941359"/>
                    <a:pt x="3372017" y="1055534"/>
                    <a:pt x="3372017" y="1169708"/>
                  </a:cubicBezTo>
                  <a:cubicBezTo>
                    <a:pt x="3372017" y="1205482"/>
                    <a:pt x="3349634" y="1228793"/>
                    <a:pt x="3318963" y="1229078"/>
                  </a:cubicBezTo>
                  <a:cubicBezTo>
                    <a:pt x="3288293" y="1229364"/>
                    <a:pt x="3266766" y="1205958"/>
                    <a:pt x="3265337" y="1170279"/>
                  </a:cubicBezTo>
                  <a:cubicBezTo>
                    <a:pt x="3265337" y="1160764"/>
                    <a:pt x="3265337" y="1151250"/>
                    <a:pt x="3265337" y="1141735"/>
                  </a:cubicBezTo>
                  <a:lnTo>
                    <a:pt x="3265337" y="500932"/>
                  </a:lnTo>
                  <a:lnTo>
                    <a:pt x="2916437" y="500932"/>
                  </a:lnTo>
                  <a:lnTo>
                    <a:pt x="2916437" y="2093378"/>
                  </a:lnTo>
                  <a:lnTo>
                    <a:pt x="3264766" y="2093378"/>
                  </a:lnTo>
                  <a:lnTo>
                    <a:pt x="3264766" y="2056937"/>
                  </a:lnTo>
                  <a:cubicBezTo>
                    <a:pt x="3264766" y="1852375"/>
                    <a:pt x="3264766" y="1647844"/>
                    <a:pt x="3264766" y="1443345"/>
                  </a:cubicBezTo>
                  <a:cubicBezTo>
                    <a:pt x="3264047" y="1432654"/>
                    <a:pt x="3264334" y="1421919"/>
                    <a:pt x="3265623" y="1411281"/>
                  </a:cubicBezTo>
                  <a:cubicBezTo>
                    <a:pt x="3270957" y="1383594"/>
                    <a:pt x="3287912" y="1366468"/>
                    <a:pt x="3316772" y="1365707"/>
                  </a:cubicBezTo>
                  <a:cubicBezTo>
                    <a:pt x="3345633" y="1364946"/>
                    <a:pt x="3363445" y="1381406"/>
                    <a:pt x="3370303" y="1408713"/>
                  </a:cubicBezTo>
                  <a:cubicBezTo>
                    <a:pt x="3372108" y="1419267"/>
                    <a:pt x="3372620" y="1430003"/>
                    <a:pt x="3371827" y="1440681"/>
                  </a:cubicBezTo>
                  <a:cubicBezTo>
                    <a:pt x="3371827" y="1669030"/>
                    <a:pt x="3371827" y="1897378"/>
                    <a:pt x="3371160" y="2125727"/>
                  </a:cubicBezTo>
                  <a:cubicBezTo>
                    <a:pt x="3370885" y="2149210"/>
                    <a:pt x="3365421" y="2172342"/>
                    <a:pt x="3355158" y="2193470"/>
                  </a:cubicBezTo>
                  <a:cubicBezTo>
                    <a:pt x="3286388" y="2331716"/>
                    <a:pt x="3215522" y="2469392"/>
                    <a:pt x="3145608" y="2606686"/>
                  </a:cubicBezTo>
                  <a:cubicBezTo>
                    <a:pt x="3133226" y="2631233"/>
                    <a:pt x="3119605" y="2652641"/>
                    <a:pt x="3088458" y="2652356"/>
                  </a:cubicBezTo>
                  <a:cubicBezTo>
                    <a:pt x="3057311" y="2652070"/>
                    <a:pt x="3044072" y="2629616"/>
                    <a:pt x="3031880" y="2605449"/>
                  </a:cubicBezTo>
                  <a:cubicBezTo>
                    <a:pt x="2962633" y="2468821"/>
                    <a:pt x="2892243" y="2332668"/>
                    <a:pt x="2824139" y="2195373"/>
                  </a:cubicBezTo>
                  <a:cubicBezTo>
                    <a:pt x="2813459" y="2173155"/>
                    <a:pt x="2807831" y="2148851"/>
                    <a:pt x="2807661" y="2124205"/>
                  </a:cubicBezTo>
                  <a:cubicBezTo>
                    <a:pt x="2806709" y="1694973"/>
                    <a:pt x="2806486" y="1265709"/>
                    <a:pt x="2806994" y="836414"/>
                  </a:cubicBezTo>
                  <a:lnTo>
                    <a:pt x="2806994" y="791315"/>
                  </a:lnTo>
                  <a:lnTo>
                    <a:pt x="656726" y="791315"/>
                  </a:lnTo>
                  <a:cubicBezTo>
                    <a:pt x="655964" y="804160"/>
                    <a:pt x="654630" y="816719"/>
                    <a:pt x="654630" y="829373"/>
                  </a:cubicBezTo>
                  <a:cubicBezTo>
                    <a:pt x="654630" y="942342"/>
                    <a:pt x="654630" y="1055312"/>
                    <a:pt x="654630" y="1168281"/>
                  </a:cubicBezTo>
                  <a:cubicBezTo>
                    <a:pt x="655119" y="1181330"/>
                    <a:pt x="654064" y="1194392"/>
                    <a:pt x="651487" y="1207195"/>
                  </a:cubicBezTo>
                  <a:cubicBezTo>
                    <a:pt x="647297" y="1232032"/>
                    <a:pt x="624453" y="1249303"/>
                    <a:pt x="599385" y="1246585"/>
                  </a:cubicBezTo>
                  <a:cubicBezTo>
                    <a:pt x="574238" y="1247846"/>
                    <a:pt x="552453" y="1229337"/>
                    <a:pt x="549664" y="1204341"/>
                  </a:cubicBezTo>
                  <a:cubicBezTo>
                    <a:pt x="547852" y="1190209"/>
                    <a:pt x="547183" y="1175955"/>
                    <a:pt x="547664" y="1161716"/>
                  </a:cubicBezTo>
                  <a:cubicBezTo>
                    <a:pt x="547664" y="837080"/>
                    <a:pt x="547664" y="512445"/>
                    <a:pt x="548426" y="187714"/>
                  </a:cubicBezTo>
                  <a:cubicBezTo>
                    <a:pt x="548426" y="157934"/>
                    <a:pt x="538901" y="143186"/>
                    <a:pt x="512231" y="131578"/>
                  </a:cubicBezTo>
                  <a:cubicBezTo>
                    <a:pt x="366920" y="67045"/>
                    <a:pt x="196750" y="132399"/>
                    <a:pt x="132146" y="277550"/>
                  </a:cubicBezTo>
                  <a:cubicBezTo>
                    <a:pt x="115451" y="315058"/>
                    <a:pt x="106988" y="355701"/>
                    <a:pt x="107324" y="396748"/>
                  </a:cubicBezTo>
                  <a:cubicBezTo>
                    <a:pt x="106371" y="855729"/>
                    <a:pt x="106371" y="1314741"/>
                    <a:pt x="107324" y="1773785"/>
                  </a:cubicBezTo>
                  <a:lnTo>
                    <a:pt x="107324" y="2219445"/>
                  </a:lnTo>
                  <a:cubicBezTo>
                    <a:pt x="236387" y="2100228"/>
                    <a:pt x="380691" y="2069877"/>
                    <a:pt x="547474" y="2126678"/>
                  </a:cubicBezTo>
                  <a:lnTo>
                    <a:pt x="547474" y="2085480"/>
                  </a:lnTo>
                  <a:cubicBezTo>
                    <a:pt x="547474" y="1878571"/>
                    <a:pt x="547474" y="1671662"/>
                    <a:pt x="547474" y="1464753"/>
                  </a:cubicBezTo>
                  <a:cubicBezTo>
                    <a:pt x="547040" y="1451685"/>
                    <a:pt x="547709" y="1438604"/>
                    <a:pt x="549474" y="1425648"/>
                  </a:cubicBezTo>
                  <a:cubicBezTo>
                    <a:pt x="552359" y="1400651"/>
                    <a:pt x="574232" y="1382221"/>
                    <a:pt x="599385" y="1383594"/>
                  </a:cubicBezTo>
                  <a:cubicBezTo>
                    <a:pt x="624449" y="1380935"/>
                    <a:pt x="647248" y="1398244"/>
                    <a:pt x="651391" y="1423079"/>
                  </a:cubicBezTo>
                  <a:cubicBezTo>
                    <a:pt x="653796" y="1434717"/>
                    <a:pt x="654819" y="1446597"/>
                    <a:pt x="654439" y="1458473"/>
                  </a:cubicBezTo>
                  <a:cubicBezTo>
                    <a:pt x="654439" y="1704582"/>
                    <a:pt x="654440" y="1950723"/>
                    <a:pt x="654440" y="2196896"/>
                  </a:cubicBezTo>
                  <a:cubicBezTo>
                    <a:pt x="654440" y="2223631"/>
                    <a:pt x="654440" y="2250462"/>
                    <a:pt x="627008" y="2265686"/>
                  </a:cubicBezTo>
                  <a:cubicBezTo>
                    <a:pt x="599576" y="2280909"/>
                    <a:pt x="575573" y="2267113"/>
                    <a:pt x="551570" y="2251509"/>
                  </a:cubicBezTo>
                  <a:cubicBezTo>
                    <a:pt x="449695" y="2185270"/>
                    <a:pt x="317117" y="2190223"/>
                    <a:pt x="220481" y="2263878"/>
                  </a:cubicBezTo>
                  <a:cubicBezTo>
                    <a:pt x="123557" y="2337618"/>
                    <a:pt x="83741" y="2464409"/>
                    <a:pt x="121135" y="2580236"/>
                  </a:cubicBezTo>
                  <a:cubicBezTo>
                    <a:pt x="156794" y="2696688"/>
                    <a:pt x="263649" y="2776817"/>
                    <a:pt x="385549" y="2778518"/>
                  </a:cubicBezTo>
                  <a:cubicBezTo>
                    <a:pt x="596242" y="2781182"/>
                    <a:pt x="807030" y="2779850"/>
                    <a:pt x="1017723" y="2779850"/>
                  </a:cubicBezTo>
                  <a:cubicBezTo>
                    <a:pt x="1295091" y="2779850"/>
                    <a:pt x="1572459" y="2779850"/>
                    <a:pt x="1849827" y="2779850"/>
                  </a:cubicBezTo>
                  <a:cubicBezTo>
                    <a:pt x="1864073" y="2779086"/>
                    <a:pt x="1878357" y="2780206"/>
                    <a:pt x="1892309" y="2783180"/>
                  </a:cubicBezTo>
                  <a:cubicBezTo>
                    <a:pt x="1920217" y="2790792"/>
                    <a:pt x="1933076" y="2811058"/>
                    <a:pt x="1930409" y="2839697"/>
                  </a:cubicBezTo>
                  <a:cubicBezTo>
                    <a:pt x="1929513" y="2864791"/>
                    <a:pt x="1909246" y="2884869"/>
                    <a:pt x="1884117" y="2885557"/>
                  </a:cubicBezTo>
                  <a:cubicBezTo>
                    <a:pt x="1873439" y="2886399"/>
                    <a:pt x="1862721" y="2886621"/>
                    <a:pt x="1852018" y="2886223"/>
                  </a:cubicBezTo>
                  <a:lnTo>
                    <a:pt x="416029" y="2886223"/>
                  </a:lnTo>
                  <a:cubicBezTo>
                    <a:pt x="197430" y="2886223"/>
                    <a:pt x="50078" y="2766054"/>
                    <a:pt x="5215" y="2551597"/>
                  </a:cubicBezTo>
                  <a:cubicBezTo>
                    <a:pt x="3977" y="2548210"/>
                    <a:pt x="2278" y="2545008"/>
                    <a:pt x="167" y="2542082"/>
                  </a:cubicBezTo>
                  <a:close/>
                  <a:moveTo>
                    <a:pt x="2915484" y="388946"/>
                  </a:moveTo>
                  <a:lnTo>
                    <a:pt x="3264099" y="388946"/>
                  </a:lnTo>
                  <a:cubicBezTo>
                    <a:pt x="3264099" y="319205"/>
                    <a:pt x="3266099" y="251652"/>
                    <a:pt x="3263337" y="184289"/>
                  </a:cubicBezTo>
                  <a:cubicBezTo>
                    <a:pt x="3261156" y="141634"/>
                    <a:pt x="3225894" y="108168"/>
                    <a:pt x="3183137" y="108173"/>
                  </a:cubicBezTo>
                  <a:cubicBezTo>
                    <a:pt x="3120208" y="106523"/>
                    <a:pt x="3057248" y="106523"/>
                    <a:pt x="2994256" y="108173"/>
                  </a:cubicBezTo>
                  <a:cubicBezTo>
                    <a:pt x="2954060" y="109124"/>
                    <a:pt x="2918056" y="139095"/>
                    <a:pt x="2916437" y="178104"/>
                  </a:cubicBezTo>
                  <a:cubicBezTo>
                    <a:pt x="2913198" y="247846"/>
                    <a:pt x="2915484" y="317682"/>
                    <a:pt x="2915484" y="388946"/>
                  </a:cubicBezTo>
                  <a:close/>
                  <a:moveTo>
                    <a:pt x="3229809" y="2204983"/>
                  </a:moveTo>
                  <a:lnTo>
                    <a:pt x="2948536" y="2204983"/>
                  </a:lnTo>
                  <a:cubicBezTo>
                    <a:pt x="2996161" y="2298320"/>
                    <a:pt x="3041595" y="2387567"/>
                    <a:pt x="3089411" y="2481380"/>
                  </a:cubicBezTo>
                  <a:cubicBezTo>
                    <a:pt x="3137321" y="2387091"/>
                    <a:pt x="3182470" y="2298320"/>
                    <a:pt x="3229809" y="2204983"/>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77668B0C-C39D-964B-835C-5B8F38122451}"/>
                </a:ext>
              </a:extLst>
            </p:cNvPr>
            <p:cNvSpPr/>
            <p:nvPr/>
          </p:nvSpPr>
          <p:spPr>
            <a:xfrm>
              <a:off x="3516058" y="3838029"/>
              <a:ext cx="1855565" cy="802264"/>
            </a:xfrm>
            <a:custGeom>
              <a:avLst/>
              <a:gdLst>
                <a:gd name="connsiteX0" fmla="*/ 436698 w 1855565"/>
                <a:gd name="connsiteY0" fmla="*/ 358151 h 802264"/>
                <a:gd name="connsiteX1" fmla="*/ 436698 w 1855565"/>
                <a:gd name="connsiteY1" fmla="*/ 78804 h 802264"/>
                <a:gd name="connsiteX2" fmla="*/ 514327 w 1855565"/>
                <a:gd name="connsiteY2" fmla="*/ 119 h 802264"/>
                <a:gd name="connsiteX3" fmla="*/ 907043 w 1855565"/>
                <a:gd name="connsiteY3" fmla="*/ 119 h 802264"/>
                <a:gd name="connsiteX4" fmla="*/ 981147 w 1855565"/>
                <a:gd name="connsiteY4" fmla="*/ 74903 h 802264"/>
                <a:gd name="connsiteX5" fmla="*/ 981147 w 1855565"/>
                <a:gd name="connsiteY5" fmla="*/ 149117 h 802264"/>
                <a:gd name="connsiteX6" fmla="*/ 1130690 w 1855565"/>
                <a:gd name="connsiteY6" fmla="*/ 149117 h 802264"/>
                <a:gd name="connsiteX7" fmla="*/ 1344907 w 1855565"/>
                <a:gd name="connsiteY7" fmla="*/ 149117 h 802264"/>
                <a:gd name="connsiteX8" fmla="*/ 1418726 w 1855565"/>
                <a:gd name="connsiteY8" fmla="*/ 224091 h 802264"/>
                <a:gd name="connsiteX9" fmla="*/ 1418726 w 1855565"/>
                <a:gd name="connsiteY9" fmla="*/ 356248 h 802264"/>
                <a:gd name="connsiteX10" fmla="*/ 1458254 w 1855565"/>
                <a:gd name="connsiteY10" fmla="*/ 357960 h 802264"/>
                <a:gd name="connsiteX11" fmla="*/ 1779533 w 1855565"/>
                <a:gd name="connsiteY11" fmla="*/ 357960 h 802264"/>
                <a:gd name="connsiteX12" fmla="*/ 1855733 w 1855565"/>
                <a:gd name="connsiteY12" fmla="*/ 435218 h 802264"/>
                <a:gd name="connsiteX13" fmla="*/ 1855733 w 1855565"/>
                <a:gd name="connsiteY13" fmla="*/ 731120 h 802264"/>
                <a:gd name="connsiteX14" fmla="*/ 1784962 w 1855565"/>
                <a:gd name="connsiteY14" fmla="*/ 802384 h 802264"/>
                <a:gd name="connsiteX15" fmla="*/ 71605 w 1855565"/>
                <a:gd name="connsiteY15" fmla="*/ 802384 h 802264"/>
                <a:gd name="connsiteX16" fmla="*/ 167 w 1855565"/>
                <a:gd name="connsiteY16" fmla="*/ 731691 h 802264"/>
                <a:gd name="connsiteX17" fmla="*/ 167 w 1855565"/>
                <a:gd name="connsiteY17" fmla="*/ 428653 h 802264"/>
                <a:gd name="connsiteX18" fmla="*/ 71890 w 1855565"/>
                <a:gd name="connsiteY18" fmla="*/ 357960 h 802264"/>
                <a:gd name="connsiteX19" fmla="*/ 393169 w 1855565"/>
                <a:gd name="connsiteY19" fmla="*/ 357960 h 802264"/>
                <a:gd name="connsiteX20" fmla="*/ 546045 w 1855565"/>
                <a:gd name="connsiteY20" fmla="*/ 693157 h 802264"/>
                <a:gd name="connsiteX21" fmla="*/ 870752 w 1855565"/>
                <a:gd name="connsiteY21" fmla="*/ 693157 h 802264"/>
                <a:gd name="connsiteX22" fmla="*/ 870752 w 1855565"/>
                <a:gd name="connsiteY22" fmla="*/ 109441 h 802264"/>
                <a:gd name="connsiteX23" fmla="*/ 546045 w 1855565"/>
                <a:gd name="connsiteY23" fmla="*/ 109441 h 802264"/>
                <a:gd name="connsiteX24" fmla="*/ 1309664 w 1855565"/>
                <a:gd name="connsiteY24" fmla="*/ 258914 h 802264"/>
                <a:gd name="connsiteX25" fmla="*/ 983433 w 1855565"/>
                <a:gd name="connsiteY25" fmla="*/ 258914 h 802264"/>
                <a:gd name="connsiteX26" fmla="*/ 983433 w 1855565"/>
                <a:gd name="connsiteY26" fmla="*/ 693157 h 802264"/>
                <a:gd name="connsiteX27" fmla="*/ 1309664 w 1855565"/>
                <a:gd name="connsiteY27" fmla="*/ 693157 h 802264"/>
                <a:gd name="connsiteX28" fmla="*/ 434126 w 1855565"/>
                <a:gd name="connsiteY28" fmla="*/ 693347 h 802264"/>
                <a:gd name="connsiteX29" fmla="*/ 434126 w 1855565"/>
                <a:gd name="connsiteY29" fmla="*/ 468139 h 802264"/>
                <a:gd name="connsiteX30" fmla="*/ 108562 w 1855565"/>
                <a:gd name="connsiteY30" fmla="*/ 468139 h 802264"/>
                <a:gd name="connsiteX31" fmla="*/ 108562 w 1855565"/>
                <a:gd name="connsiteY31" fmla="*/ 693347 h 802264"/>
                <a:gd name="connsiteX32" fmla="*/ 1420440 w 1855565"/>
                <a:gd name="connsiteY32" fmla="*/ 692301 h 802264"/>
                <a:gd name="connsiteX33" fmla="*/ 1746195 w 1855565"/>
                <a:gd name="connsiteY33" fmla="*/ 692301 h 802264"/>
                <a:gd name="connsiteX34" fmla="*/ 1746195 w 1855565"/>
                <a:gd name="connsiteY34" fmla="*/ 467853 h 802264"/>
                <a:gd name="connsiteX35" fmla="*/ 1420440 w 1855565"/>
                <a:gd name="connsiteY35" fmla="*/ 467853 h 8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55565" h="802264">
                  <a:moveTo>
                    <a:pt x="436698" y="358151"/>
                  </a:moveTo>
                  <a:cubicBezTo>
                    <a:pt x="436698" y="261483"/>
                    <a:pt x="436698" y="170144"/>
                    <a:pt x="436698" y="78804"/>
                  </a:cubicBezTo>
                  <a:cubicBezTo>
                    <a:pt x="436698" y="16484"/>
                    <a:pt x="452891" y="119"/>
                    <a:pt x="514327" y="119"/>
                  </a:cubicBezTo>
                  <a:cubicBezTo>
                    <a:pt x="645264" y="119"/>
                    <a:pt x="776169" y="119"/>
                    <a:pt x="907043" y="119"/>
                  </a:cubicBezTo>
                  <a:cubicBezTo>
                    <a:pt x="964193" y="119"/>
                    <a:pt x="980671" y="17055"/>
                    <a:pt x="981147" y="74903"/>
                  </a:cubicBezTo>
                  <a:cubicBezTo>
                    <a:pt x="981147" y="98404"/>
                    <a:pt x="981147" y="121810"/>
                    <a:pt x="981147" y="149117"/>
                  </a:cubicBezTo>
                  <a:lnTo>
                    <a:pt x="1130690" y="149117"/>
                  </a:lnTo>
                  <a:cubicBezTo>
                    <a:pt x="1202127" y="149117"/>
                    <a:pt x="1273565" y="149117"/>
                    <a:pt x="1344907" y="149117"/>
                  </a:cubicBezTo>
                  <a:cubicBezTo>
                    <a:pt x="1402057" y="149117"/>
                    <a:pt x="1418440" y="166243"/>
                    <a:pt x="1418726" y="224091"/>
                  </a:cubicBezTo>
                  <a:cubicBezTo>
                    <a:pt x="1418726" y="266716"/>
                    <a:pt x="1418726" y="309722"/>
                    <a:pt x="1418726" y="356248"/>
                  </a:cubicBezTo>
                  <a:cubicBezTo>
                    <a:pt x="1433204" y="356914"/>
                    <a:pt x="1445681" y="357960"/>
                    <a:pt x="1458254" y="357960"/>
                  </a:cubicBezTo>
                  <a:cubicBezTo>
                    <a:pt x="1565315" y="357960"/>
                    <a:pt x="1672376" y="357960"/>
                    <a:pt x="1779533" y="357960"/>
                  </a:cubicBezTo>
                  <a:cubicBezTo>
                    <a:pt x="1838588" y="357960"/>
                    <a:pt x="1855733" y="375372"/>
                    <a:pt x="1855733" y="435218"/>
                  </a:cubicBezTo>
                  <a:cubicBezTo>
                    <a:pt x="1855733" y="533789"/>
                    <a:pt x="1855733" y="632423"/>
                    <a:pt x="1855733" y="731120"/>
                  </a:cubicBezTo>
                  <a:cubicBezTo>
                    <a:pt x="1855733" y="783545"/>
                    <a:pt x="1837540" y="802288"/>
                    <a:pt x="1784962" y="802384"/>
                  </a:cubicBezTo>
                  <a:cubicBezTo>
                    <a:pt x="1213843" y="802384"/>
                    <a:pt x="642724" y="802384"/>
                    <a:pt x="71605" y="802384"/>
                  </a:cubicBezTo>
                  <a:cubicBezTo>
                    <a:pt x="18551" y="802384"/>
                    <a:pt x="358" y="783830"/>
                    <a:pt x="167" y="731691"/>
                  </a:cubicBezTo>
                  <a:cubicBezTo>
                    <a:pt x="167" y="630773"/>
                    <a:pt x="167" y="529761"/>
                    <a:pt x="167" y="428653"/>
                  </a:cubicBezTo>
                  <a:cubicBezTo>
                    <a:pt x="167" y="376894"/>
                    <a:pt x="19217" y="358151"/>
                    <a:pt x="71890" y="357960"/>
                  </a:cubicBezTo>
                  <a:cubicBezTo>
                    <a:pt x="178952" y="357960"/>
                    <a:pt x="286108" y="357960"/>
                    <a:pt x="393169" y="357960"/>
                  </a:cubicBezTo>
                  <a:close/>
                  <a:moveTo>
                    <a:pt x="546045" y="693157"/>
                  </a:moveTo>
                  <a:lnTo>
                    <a:pt x="870752" y="693157"/>
                  </a:lnTo>
                  <a:lnTo>
                    <a:pt x="870752" y="109441"/>
                  </a:lnTo>
                  <a:lnTo>
                    <a:pt x="546045" y="109441"/>
                  </a:lnTo>
                  <a:close/>
                  <a:moveTo>
                    <a:pt x="1309664" y="258914"/>
                  </a:moveTo>
                  <a:lnTo>
                    <a:pt x="983433" y="258914"/>
                  </a:lnTo>
                  <a:lnTo>
                    <a:pt x="983433" y="693157"/>
                  </a:lnTo>
                  <a:lnTo>
                    <a:pt x="1309664" y="693157"/>
                  </a:lnTo>
                  <a:close/>
                  <a:moveTo>
                    <a:pt x="434126" y="693347"/>
                  </a:moveTo>
                  <a:lnTo>
                    <a:pt x="434126" y="468139"/>
                  </a:lnTo>
                  <a:lnTo>
                    <a:pt x="108562" y="468139"/>
                  </a:lnTo>
                  <a:lnTo>
                    <a:pt x="108562" y="693347"/>
                  </a:lnTo>
                  <a:close/>
                  <a:moveTo>
                    <a:pt x="1420440" y="692301"/>
                  </a:moveTo>
                  <a:lnTo>
                    <a:pt x="1746195" y="692301"/>
                  </a:lnTo>
                  <a:lnTo>
                    <a:pt x="1746195" y="467853"/>
                  </a:lnTo>
                  <a:lnTo>
                    <a:pt x="1420440" y="467853"/>
                  </a:ln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5AFB16D9-A416-0247-8908-C563F01A70B6}"/>
                </a:ext>
              </a:extLst>
            </p:cNvPr>
            <p:cNvSpPr/>
            <p:nvPr/>
          </p:nvSpPr>
          <p:spPr>
            <a:xfrm>
              <a:off x="3575494" y="2942522"/>
              <a:ext cx="720280" cy="719725"/>
            </a:xfrm>
            <a:custGeom>
              <a:avLst/>
              <a:gdLst>
                <a:gd name="connsiteX0" fmla="*/ 357736 w 720280"/>
                <a:gd name="connsiteY0" fmla="*/ 719798 h 719725"/>
                <a:gd name="connsiteX1" fmla="*/ 71986 w 720280"/>
                <a:gd name="connsiteY1" fmla="*/ 719798 h 719725"/>
                <a:gd name="connsiteX2" fmla="*/ 167 w 720280"/>
                <a:gd name="connsiteY2" fmla="*/ 646821 h 719725"/>
                <a:gd name="connsiteX3" fmla="*/ 167 w 720280"/>
                <a:gd name="connsiteY3" fmla="*/ 72715 h 719725"/>
                <a:gd name="connsiteX4" fmla="*/ 72367 w 720280"/>
                <a:gd name="connsiteY4" fmla="*/ 119 h 719725"/>
                <a:gd name="connsiteX5" fmla="*/ 650725 w 720280"/>
                <a:gd name="connsiteY5" fmla="*/ 119 h 719725"/>
                <a:gd name="connsiteX6" fmla="*/ 720448 w 720280"/>
                <a:gd name="connsiteY6" fmla="*/ 71098 h 719725"/>
                <a:gd name="connsiteX7" fmla="*/ 720448 w 720280"/>
                <a:gd name="connsiteY7" fmla="*/ 648819 h 719725"/>
                <a:gd name="connsiteX8" fmla="*/ 650344 w 720280"/>
                <a:gd name="connsiteY8" fmla="*/ 719607 h 719725"/>
                <a:gd name="connsiteX9" fmla="*/ 357736 w 720280"/>
                <a:gd name="connsiteY9" fmla="*/ 719798 h 719725"/>
                <a:gd name="connsiteX10" fmla="*/ 109514 w 720280"/>
                <a:gd name="connsiteY10" fmla="*/ 610381 h 719725"/>
                <a:gd name="connsiteX11" fmla="*/ 611291 w 720280"/>
                <a:gd name="connsiteY11" fmla="*/ 610381 h 719725"/>
                <a:gd name="connsiteX12" fmla="*/ 611291 w 720280"/>
                <a:gd name="connsiteY12" fmla="*/ 109346 h 719725"/>
                <a:gd name="connsiteX13" fmla="*/ 109514 w 720280"/>
                <a:gd name="connsiteY13" fmla="*/ 109346 h 7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280" h="719725">
                  <a:moveTo>
                    <a:pt x="357736" y="719798"/>
                  </a:moveTo>
                  <a:cubicBezTo>
                    <a:pt x="262486" y="719798"/>
                    <a:pt x="167236" y="719798"/>
                    <a:pt x="71986" y="719798"/>
                  </a:cubicBezTo>
                  <a:cubicBezTo>
                    <a:pt x="16169" y="719798"/>
                    <a:pt x="167" y="703433"/>
                    <a:pt x="167" y="646821"/>
                  </a:cubicBezTo>
                  <a:cubicBezTo>
                    <a:pt x="167" y="455516"/>
                    <a:pt x="167" y="264147"/>
                    <a:pt x="167" y="72715"/>
                  </a:cubicBezTo>
                  <a:cubicBezTo>
                    <a:pt x="167" y="16199"/>
                    <a:pt x="16169" y="214"/>
                    <a:pt x="72367" y="119"/>
                  </a:cubicBezTo>
                  <a:cubicBezTo>
                    <a:pt x="265153" y="119"/>
                    <a:pt x="457939" y="119"/>
                    <a:pt x="650725" y="119"/>
                  </a:cubicBezTo>
                  <a:cubicBezTo>
                    <a:pt x="704541" y="119"/>
                    <a:pt x="720353" y="16389"/>
                    <a:pt x="720448" y="71098"/>
                  </a:cubicBezTo>
                  <a:cubicBezTo>
                    <a:pt x="720448" y="263671"/>
                    <a:pt x="720448" y="456245"/>
                    <a:pt x="720448" y="648819"/>
                  </a:cubicBezTo>
                  <a:cubicBezTo>
                    <a:pt x="720448" y="703242"/>
                    <a:pt x="704255" y="719417"/>
                    <a:pt x="650344" y="719607"/>
                  </a:cubicBezTo>
                  <a:cubicBezTo>
                    <a:pt x="552903" y="719988"/>
                    <a:pt x="455272" y="719798"/>
                    <a:pt x="357736" y="719798"/>
                  </a:cubicBezTo>
                  <a:close/>
                  <a:moveTo>
                    <a:pt x="109514" y="610381"/>
                  </a:moveTo>
                  <a:lnTo>
                    <a:pt x="611291" y="610381"/>
                  </a:lnTo>
                  <a:lnTo>
                    <a:pt x="611291" y="109346"/>
                  </a:lnTo>
                  <a:lnTo>
                    <a:pt x="109514" y="109346"/>
                  </a:ln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84527D51-491F-9B49-BB45-86B740CE8D39}"/>
                </a:ext>
              </a:extLst>
            </p:cNvPr>
            <p:cNvSpPr/>
            <p:nvPr/>
          </p:nvSpPr>
          <p:spPr>
            <a:xfrm>
              <a:off x="5778337" y="2668884"/>
              <a:ext cx="108086" cy="1229952"/>
            </a:xfrm>
            <a:custGeom>
              <a:avLst/>
              <a:gdLst>
                <a:gd name="connsiteX0" fmla="*/ 107898 w 108086"/>
                <a:gd name="connsiteY0" fmla="*/ 619229 h 1229952"/>
                <a:gd name="connsiteX1" fmla="*/ 107898 w 108086"/>
                <a:gd name="connsiteY1" fmla="*/ 1150425 h 1229952"/>
                <a:gd name="connsiteX2" fmla="*/ 106470 w 108086"/>
                <a:gd name="connsiteY2" fmla="*/ 1185914 h 1229952"/>
                <a:gd name="connsiteX3" fmla="*/ 53511 w 108086"/>
                <a:gd name="connsiteY3" fmla="*/ 1230062 h 1229952"/>
                <a:gd name="connsiteX4" fmla="*/ 1028 w 108086"/>
                <a:gd name="connsiteY4" fmla="*/ 1181918 h 1229952"/>
                <a:gd name="connsiteX5" fmla="*/ 456 w 108086"/>
                <a:gd name="connsiteY5" fmla="*/ 1149854 h 1229952"/>
                <a:gd name="connsiteX6" fmla="*/ 456 w 108086"/>
                <a:gd name="connsiteY6" fmla="*/ 80517 h 1229952"/>
                <a:gd name="connsiteX7" fmla="*/ 456 w 108086"/>
                <a:gd name="connsiteY7" fmla="*/ 69766 h 1229952"/>
                <a:gd name="connsiteX8" fmla="*/ 53987 w 108086"/>
                <a:gd name="connsiteY8" fmla="*/ 119 h 1229952"/>
                <a:gd name="connsiteX9" fmla="*/ 107517 w 108086"/>
                <a:gd name="connsiteY9" fmla="*/ 70337 h 1229952"/>
                <a:gd name="connsiteX10" fmla="*/ 107898 w 108086"/>
                <a:gd name="connsiteY10" fmla="*/ 619229 h 12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86" h="1229952">
                  <a:moveTo>
                    <a:pt x="107898" y="619229"/>
                  </a:moveTo>
                  <a:cubicBezTo>
                    <a:pt x="107898" y="796326"/>
                    <a:pt x="107898" y="973392"/>
                    <a:pt x="107898" y="1150425"/>
                  </a:cubicBezTo>
                  <a:cubicBezTo>
                    <a:pt x="108667" y="1162272"/>
                    <a:pt x="108189" y="1174167"/>
                    <a:pt x="106470" y="1185914"/>
                  </a:cubicBezTo>
                  <a:cubicBezTo>
                    <a:pt x="100564" y="1213887"/>
                    <a:pt x="82086" y="1230537"/>
                    <a:pt x="53511" y="1230062"/>
                  </a:cubicBezTo>
                  <a:cubicBezTo>
                    <a:pt x="24936" y="1229586"/>
                    <a:pt x="4933" y="1212365"/>
                    <a:pt x="1028" y="1181918"/>
                  </a:cubicBezTo>
                  <a:cubicBezTo>
                    <a:pt x="122" y="1171255"/>
                    <a:pt x="-69" y="1160543"/>
                    <a:pt x="456" y="1149854"/>
                  </a:cubicBezTo>
                  <a:lnTo>
                    <a:pt x="456" y="80517"/>
                  </a:lnTo>
                  <a:cubicBezTo>
                    <a:pt x="456" y="76902"/>
                    <a:pt x="456" y="73381"/>
                    <a:pt x="456" y="69766"/>
                  </a:cubicBezTo>
                  <a:cubicBezTo>
                    <a:pt x="456" y="25333"/>
                    <a:pt x="20268" y="24"/>
                    <a:pt x="53987" y="119"/>
                  </a:cubicBezTo>
                  <a:cubicBezTo>
                    <a:pt x="87705" y="215"/>
                    <a:pt x="107422" y="26094"/>
                    <a:pt x="107517" y="70337"/>
                  </a:cubicBezTo>
                  <a:cubicBezTo>
                    <a:pt x="107898" y="253269"/>
                    <a:pt x="108025" y="436233"/>
                    <a:pt x="107898" y="619229"/>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BDE1DA9A-509B-8D47-AE71-0F273F9B0844}"/>
                </a:ext>
              </a:extLst>
            </p:cNvPr>
            <p:cNvSpPr/>
            <p:nvPr/>
          </p:nvSpPr>
          <p:spPr>
            <a:xfrm>
              <a:off x="4479600" y="2993448"/>
              <a:ext cx="832231" cy="107248"/>
            </a:xfrm>
            <a:custGeom>
              <a:avLst/>
              <a:gdLst>
                <a:gd name="connsiteX0" fmla="*/ 420036 w 832231"/>
                <a:gd name="connsiteY0" fmla="*/ 381 h 107248"/>
                <a:gd name="connsiteX1" fmla="*/ 765984 w 832231"/>
                <a:gd name="connsiteY1" fmla="*/ 1427 h 107248"/>
                <a:gd name="connsiteX2" fmla="*/ 821229 w 832231"/>
                <a:gd name="connsiteY2" fmla="*/ 24738 h 107248"/>
                <a:gd name="connsiteX3" fmla="*/ 792654 w 832231"/>
                <a:gd name="connsiteY3" fmla="*/ 103709 h 107248"/>
                <a:gd name="connsiteX4" fmla="*/ 753888 w 832231"/>
                <a:gd name="connsiteY4" fmla="*/ 107229 h 107248"/>
                <a:gd name="connsiteX5" fmla="*/ 76184 w 832231"/>
                <a:gd name="connsiteY5" fmla="*/ 107229 h 107248"/>
                <a:gd name="connsiteX6" fmla="*/ 58372 w 832231"/>
                <a:gd name="connsiteY6" fmla="*/ 107229 h 107248"/>
                <a:gd name="connsiteX7" fmla="*/ 174 w 832231"/>
                <a:gd name="connsiteY7" fmla="*/ 53091 h 107248"/>
                <a:gd name="connsiteX8" fmla="*/ 59706 w 832231"/>
                <a:gd name="connsiteY8" fmla="*/ 666 h 107248"/>
                <a:gd name="connsiteX9" fmla="*/ 420036 w 832231"/>
                <a:gd name="connsiteY9" fmla="*/ 666 h 1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231" h="107248">
                  <a:moveTo>
                    <a:pt x="420036" y="381"/>
                  </a:moveTo>
                  <a:cubicBezTo>
                    <a:pt x="535289" y="381"/>
                    <a:pt x="650637" y="-666"/>
                    <a:pt x="765984" y="1427"/>
                  </a:cubicBezTo>
                  <a:cubicBezTo>
                    <a:pt x="786667" y="2036"/>
                    <a:pt x="806374" y="10351"/>
                    <a:pt x="821229" y="24738"/>
                  </a:cubicBezTo>
                  <a:cubicBezTo>
                    <a:pt x="845137" y="51284"/>
                    <a:pt x="828373" y="93623"/>
                    <a:pt x="792654" y="103709"/>
                  </a:cubicBezTo>
                  <a:cubicBezTo>
                    <a:pt x="779949" y="106614"/>
                    <a:pt x="766910" y="107798"/>
                    <a:pt x="753888" y="107229"/>
                  </a:cubicBezTo>
                  <a:cubicBezTo>
                    <a:pt x="528082" y="107229"/>
                    <a:pt x="302180" y="107229"/>
                    <a:pt x="76184" y="107229"/>
                  </a:cubicBezTo>
                  <a:cubicBezTo>
                    <a:pt x="70278" y="107229"/>
                    <a:pt x="64278" y="107229"/>
                    <a:pt x="58372" y="107229"/>
                  </a:cubicBezTo>
                  <a:cubicBezTo>
                    <a:pt x="22844" y="104945"/>
                    <a:pt x="-302" y="83633"/>
                    <a:pt x="174" y="53091"/>
                  </a:cubicBezTo>
                  <a:cubicBezTo>
                    <a:pt x="651" y="22550"/>
                    <a:pt x="23415" y="857"/>
                    <a:pt x="59706" y="666"/>
                  </a:cubicBezTo>
                  <a:cubicBezTo>
                    <a:pt x="179816" y="95"/>
                    <a:pt x="299926" y="666"/>
                    <a:pt x="420036" y="666"/>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BFA188AD-9F37-EC41-8D08-2FB7C6EEA1FB}"/>
                </a:ext>
              </a:extLst>
            </p:cNvPr>
            <p:cNvSpPr/>
            <p:nvPr/>
          </p:nvSpPr>
          <p:spPr>
            <a:xfrm>
              <a:off x="4479882" y="3249556"/>
              <a:ext cx="830695" cy="106086"/>
            </a:xfrm>
            <a:custGeom>
              <a:avLst/>
              <a:gdLst>
                <a:gd name="connsiteX0" fmla="*/ 416515 w 830695"/>
                <a:gd name="connsiteY0" fmla="*/ 105921 h 106086"/>
                <a:gd name="connsiteX1" fmla="*/ 85141 w 830695"/>
                <a:gd name="connsiteY1" fmla="*/ 105921 h 106086"/>
                <a:gd name="connsiteX2" fmla="*/ 60185 w 830695"/>
                <a:gd name="connsiteY2" fmla="*/ 105921 h 106086"/>
                <a:gd name="connsiteX3" fmla="*/ 178 w 830695"/>
                <a:gd name="connsiteY3" fmla="*/ 53876 h 106086"/>
                <a:gd name="connsiteX4" fmla="*/ 58471 w 830695"/>
                <a:gd name="connsiteY4" fmla="*/ 119 h 106086"/>
                <a:gd name="connsiteX5" fmla="*/ 83426 w 830695"/>
                <a:gd name="connsiteY5" fmla="*/ 119 h 106086"/>
                <a:gd name="connsiteX6" fmla="*/ 760749 w 830695"/>
                <a:gd name="connsiteY6" fmla="*/ 119 h 106086"/>
                <a:gd name="connsiteX7" fmla="*/ 830853 w 830695"/>
                <a:gd name="connsiteY7" fmla="*/ 52354 h 106086"/>
                <a:gd name="connsiteX8" fmla="*/ 762463 w 830695"/>
                <a:gd name="connsiteY8" fmla="*/ 106206 h 106086"/>
                <a:gd name="connsiteX9" fmla="*/ 737508 w 830695"/>
                <a:gd name="connsiteY9" fmla="*/ 106206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695" h="106086">
                  <a:moveTo>
                    <a:pt x="416515" y="105921"/>
                  </a:moveTo>
                  <a:lnTo>
                    <a:pt x="85141" y="105921"/>
                  </a:lnTo>
                  <a:cubicBezTo>
                    <a:pt x="76854" y="105921"/>
                    <a:pt x="68472" y="105921"/>
                    <a:pt x="60185" y="105921"/>
                  </a:cubicBezTo>
                  <a:cubicBezTo>
                    <a:pt x="23514" y="104303"/>
                    <a:pt x="749" y="84418"/>
                    <a:pt x="178" y="53876"/>
                  </a:cubicBezTo>
                  <a:cubicBezTo>
                    <a:pt x="-394" y="23335"/>
                    <a:pt x="22561" y="2117"/>
                    <a:pt x="58471" y="119"/>
                  </a:cubicBezTo>
                  <a:cubicBezTo>
                    <a:pt x="66757" y="119"/>
                    <a:pt x="75139" y="119"/>
                    <a:pt x="83426" y="119"/>
                  </a:cubicBezTo>
                  <a:lnTo>
                    <a:pt x="760749" y="119"/>
                  </a:lnTo>
                  <a:cubicBezTo>
                    <a:pt x="807136" y="690"/>
                    <a:pt x="830281" y="17911"/>
                    <a:pt x="830853" y="52354"/>
                  </a:cubicBezTo>
                  <a:cubicBezTo>
                    <a:pt x="831424" y="86796"/>
                    <a:pt x="807993" y="105540"/>
                    <a:pt x="762463" y="106206"/>
                  </a:cubicBezTo>
                  <a:cubicBezTo>
                    <a:pt x="754081" y="106206"/>
                    <a:pt x="745795" y="106206"/>
                    <a:pt x="737508" y="106206"/>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3C213816-5DCC-9842-836A-F99962F4AB3D}"/>
                </a:ext>
              </a:extLst>
            </p:cNvPr>
            <p:cNvSpPr/>
            <p:nvPr/>
          </p:nvSpPr>
          <p:spPr>
            <a:xfrm>
              <a:off x="4479385" y="3503784"/>
              <a:ext cx="529527" cy="107224"/>
            </a:xfrm>
            <a:custGeom>
              <a:avLst/>
              <a:gdLst>
                <a:gd name="connsiteX0" fmla="*/ 264899 w 529527"/>
                <a:gd name="connsiteY0" fmla="*/ 107158 h 107224"/>
                <a:gd name="connsiteX1" fmla="*/ 64874 w 529527"/>
                <a:gd name="connsiteY1" fmla="*/ 107158 h 107224"/>
                <a:gd name="connsiteX2" fmla="*/ 199 w 529527"/>
                <a:gd name="connsiteY2" fmla="*/ 52544 h 107224"/>
                <a:gd name="connsiteX3" fmla="*/ 64302 w 529527"/>
                <a:gd name="connsiteY3" fmla="*/ 500 h 107224"/>
                <a:gd name="connsiteX4" fmla="*/ 467496 w 529527"/>
                <a:gd name="connsiteY4" fmla="*/ 500 h 107224"/>
                <a:gd name="connsiteX5" fmla="*/ 529694 w 529527"/>
                <a:gd name="connsiteY5" fmla="*/ 53781 h 107224"/>
                <a:gd name="connsiteX6" fmla="*/ 468067 w 529527"/>
                <a:gd name="connsiteY6" fmla="*/ 107062 h 107224"/>
                <a:gd name="connsiteX7" fmla="*/ 264899 w 529527"/>
                <a:gd name="connsiteY7" fmla="*/ 107158 h 1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27" h="107224">
                  <a:moveTo>
                    <a:pt x="264899" y="107158"/>
                  </a:moveTo>
                  <a:cubicBezTo>
                    <a:pt x="198224" y="107158"/>
                    <a:pt x="131549" y="107158"/>
                    <a:pt x="64874" y="107158"/>
                  </a:cubicBezTo>
                  <a:cubicBezTo>
                    <a:pt x="23916" y="107158"/>
                    <a:pt x="-849" y="85179"/>
                    <a:pt x="199" y="52544"/>
                  </a:cubicBezTo>
                  <a:cubicBezTo>
                    <a:pt x="1247" y="19909"/>
                    <a:pt x="24964" y="595"/>
                    <a:pt x="64302" y="500"/>
                  </a:cubicBezTo>
                  <a:cubicBezTo>
                    <a:pt x="198732" y="-8"/>
                    <a:pt x="333130" y="-8"/>
                    <a:pt x="467496" y="500"/>
                  </a:cubicBezTo>
                  <a:cubicBezTo>
                    <a:pt x="507215" y="500"/>
                    <a:pt x="529599" y="21051"/>
                    <a:pt x="529694" y="53781"/>
                  </a:cubicBezTo>
                  <a:cubicBezTo>
                    <a:pt x="529789" y="86511"/>
                    <a:pt x="508453" y="106682"/>
                    <a:pt x="468067" y="107062"/>
                  </a:cubicBezTo>
                  <a:cubicBezTo>
                    <a:pt x="400440" y="107633"/>
                    <a:pt x="332717" y="107158"/>
                    <a:pt x="264899" y="107158"/>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E856066B-0BA8-A24E-A609-B088D3C45D73}"/>
                </a:ext>
              </a:extLst>
            </p:cNvPr>
            <p:cNvSpPr/>
            <p:nvPr/>
          </p:nvSpPr>
          <p:spPr>
            <a:xfrm>
              <a:off x="3752258" y="3162206"/>
              <a:ext cx="367363" cy="280156"/>
            </a:xfrm>
            <a:custGeom>
              <a:avLst/>
              <a:gdLst>
                <a:gd name="connsiteX0" fmla="*/ 138014 w 367363"/>
                <a:gd name="connsiteY0" fmla="*/ 155213 h 280156"/>
                <a:gd name="connsiteX1" fmla="*/ 267268 w 367363"/>
                <a:gd name="connsiteY1" fmla="*/ 24673 h 280156"/>
                <a:gd name="connsiteX2" fmla="*/ 351565 w 367363"/>
                <a:gd name="connsiteY2" fmla="*/ 16301 h 280156"/>
                <a:gd name="connsiteX3" fmla="*/ 342516 w 367363"/>
                <a:gd name="connsiteY3" fmla="*/ 100409 h 280156"/>
                <a:gd name="connsiteX4" fmla="*/ 186115 w 367363"/>
                <a:gd name="connsiteY4" fmla="*/ 256542 h 280156"/>
                <a:gd name="connsiteX5" fmla="*/ 96676 w 367363"/>
                <a:gd name="connsiteY5" fmla="*/ 258255 h 280156"/>
                <a:gd name="connsiteX6" fmla="*/ 21047 w 367363"/>
                <a:gd name="connsiteY6" fmla="*/ 182710 h 280156"/>
                <a:gd name="connsiteX7" fmla="*/ 15618 w 367363"/>
                <a:gd name="connsiteY7" fmla="*/ 103739 h 280156"/>
                <a:gd name="connsiteX8" fmla="*/ 97438 w 367363"/>
                <a:gd name="connsiteY8" fmla="*/ 108306 h 280156"/>
                <a:gd name="connsiteX9" fmla="*/ 138014 w 367363"/>
                <a:gd name="connsiteY9" fmla="*/ 155213 h 28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363" h="280156">
                  <a:moveTo>
                    <a:pt x="138014" y="155213"/>
                  </a:moveTo>
                  <a:cubicBezTo>
                    <a:pt x="185639" y="107640"/>
                    <a:pt x="226120" y="65586"/>
                    <a:pt x="267268" y="24673"/>
                  </a:cubicBezTo>
                  <a:cubicBezTo>
                    <a:pt x="297272" y="-5107"/>
                    <a:pt x="327752" y="-7676"/>
                    <a:pt x="351565" y="16301"/>
                  </a:cubicBezTo>
                  <a:cubicBezTo>
                    <a:pt x="375377" y="40277"/>
                    <a:pt x="372710" y="69962"/>
                    <a:pt x="342516" y="100409"/>
                  </a:cubicBezTo>
                  <a:cubicBezTo>
                    <a:pt x="290573" y="152739"/>
                    <a:pt x="238439" y="204783"/>
                    <a:pt x="186115" y="256542"/>
                  </a:cubicBezTo>
                  <a:cubicBezTo>
                    <a:pt x="154588" y="287750"/>
                    <a:pt x="127822" y="288035"/>
                    <a:pt x="96676" y="258255"/>
                  </a:cubicBezTo>
                  <a:cubicBezTo>
                    <a:pt x="70958" y="233517"/>
                    <a:pt x="45622" y="208399"/>
                    <a:pt x="21047" y="182710"/>
                  </a:cubicBezTo>
                  <a:cubicBezTo>
                    <a:pt x="-5051" y="155403"/>
                    <a:pt x="-6480" y="126954"/>
                    <a:pt x="15618" y="103739"/>
                  </a:cubicBezTo>
                  <a:cubicBezTo>
                    <a:pt x="37716" y="80524"/>
                    <a:pt x="70196" y="81760"/>
                    <a:pt x="97438" y="108306"/>
                  </a:cubicBezTo>
                  <a:cubicBezTo>
                    <a:pt x="110963" y="121151"/>
                    <a:pt x="122298" y="136850"/>
                    <a:pt x="138014" y="155213"/>
                  </a:cubicBezTo>
                  <a:close/>
                </a:path>
              </a:pathLst>
            </a:custGeom>
            <a:grpFill/>
            <a:ln w="9525" cap="flat">
              <a:noFill/>
              <a:prstDash val="solid"/>
              <a:miter/>
            </a:ln>
          </p:spPr>
          <p:txBody>
            <a:bodyPr rtlCol="0" anchor="ctr"/>
            <a:lstStyle/>
            <a:p>
              <a:endParaRPr lang="en-RO"/>
            </a:p>
          </p:txBody>
        </p:sp>
      </p:grpSp>
      <p:grpSp>
        <p:nvGrpSpPr>
          <p:cNvPr id="74" name="Graphic 12">
            <a:extLst>
              <a:ext uri="{FF2B5EF4-FFF2-40B4-BE49-F238E27FC236}">
                <a16:creationId xmlns:a16="http://schemas.microsoft.com/office/drawing/2014/main" id="{CAFF6AFB-CB59-924A-9FEF-443D0532F69A}"/>
              </a:ext>
            </a:extLst>
          </p:cNvPr>
          <p:cNvGrpSpPr>
            <a:grpSpLocks noChangeAspect="1"/>
          </p:cNvGrpSpPr>
          <p:nvPr/>
        </p:nvGrpSpPr>
        <p:grpSpPr>
          <a:xfrm>
            <a:off x="568361" y="4058867"/>
            <a:ext cx="576000" cy="454000"/>
            <a:chOff x="2743200" y="1987550"/>
            <a:chExt cx="3657600" cy="2882900"/>
          </a:xfrm>
          <a:solidFill>
            <a:schemeClr val="bg1"/>
          </a:solidFill>
        </p:grpSpPr>
        <p:sp>
          <p:nvSpPr>
            <p:cNvPr id="75" name="Freeform 74">
              <a:extLst>
                <a:ext uri="{FF2B5EF4-FFF2-40B4-BE49-F238E27FC236}">
                  <a16:creationId xmlns:a16="http://schemas.microsoft.com/office/drawing/2014/main" id="{6EE60BFF-AE7B-0C41-A08E-CEEEC9A2109A}"/>
                </a:ext>
              </a:extLst>
            </p:cNvPr>
            <p:cNvSpPr/>
            <p:nvPr/>
          </p:nvSpPr>
          <p:spPr>
            <a:xfrm>
              <a:off x="2743200" y="1987581"/>
              <a:ext cx="3657409" cy="2886388"/>
            </a:xfrm>
            <a:custGeom>
              <a:avLst/>
              <a:gdLst>
                <a:gd name="connsiteX0" fmla="*/ 167 w 3657409"/>
                <a:gd name="connsiteY0" fmla="*/ 344323 h 2886388"/>
                <a:gd name="connsiteX1" fmla="*/ 17217 w 3657409"/>
                <a:gd name="connsiteY1" fmla="*/ 279434 h 2886388"/>
                <a:gd name="connsiteX2" fmla="*/ 604910 w 3657409"/>
                <a:gd name="connsiteY2" fmla="*/ 59553 h 2886388"/>
                <a:gd name="connsiteX3" fmla="*/ 655297 w 3657409"/>
                <a:gd name="connsiteY3" fmla="*/ 149466 h 2886388"/>
                <a:gd name="connsiteX4" fmla="*/ 654535 w 3657409"/>
                <a:gd name="connsiteY4" fmla="*/ 634706 h 2886388"/>
                <a:gd name="connsiteX5" fmla="*/ 654535 w 3657409"/>
                <a:gd name="connsiteY5" fmla="*/ 678758 h 2886388"/>
                <a:gd name="connsiteX6" fmla="*/ 2807185 w 3657409"/>
                <a:gd name="connsiteY6" fmla="*/ 678758 h 2886388"/>
                <a:gd name="connsiteX7" fmla="*/ 2807185 w 3657409"/>
                <a:gd name="connsiteY7" fmla="*/ 639273 h 2886388"/>
                <a:gd name="connsiteX8" fmla="*/ 2807185 w 3657409"/>
                <a:gd name="connsiteY8" fmla="*/ 203984 h 2886388"/>
                <a:gd name="connsiteX9" fmla="*/ 3010353 w 3657409"/>
                <a:gd name="connsiteY9" fmla="*/ 373 h 2886388"/>
                <a:gd name="connsiteX10" fmla="*/ 3167516 w 3657409"/>
                <a:gd name="connsiteY10" fmla="*/ 373 h 2886388"/>
                <a:gd name="connsiteX11" fmla="*/ 3371827 w 3657409"/>
                <a:gd name="connsiteY11" fmla="*/ 203318 h 2886388"/>
                <a:gd name="connsiteX12" fmla="*/ 3371827 w 3657409"/>
                <a:gd name="connsiteY12" fmla="*/ 638607 h 2886388"/>
                <a:gd name="connsiteX13" fmla="*/ 3371827 w 3657409"/>
                <a:gd name="connsiteY13" fmla="*/ 680852 h 2886388"/>
                <a:gd name="connsiteX14" fmla="*/ 3581377 w 3657409"/>
                <a:gd name="connsiteY14" fmla="*/ 680281 h 2886388"/>
                <a:gd name="connsiteX15" fmla="*/ 3657577 w 3657409"/>
                <a:gd name="connsiteY15" fmla="*/ 715199 h 2886388"/>
                <a:gd name="connsiteX16" fmla="*/ 3657577 w 3657409"/>
                <a:gd name="connsiteY16" fmla="*/ 2849021 h 2886388"/>
                <a:gd name="connsiteX17" fmla="*/ 3583472 w 3657409"/>
                <a:gd name="connsiteY17" fmla="*/ 2886508 h 2886388"/>
                <a:gd name="connsiteX18" fmla="*/ 2140625 w 3657409"/>
                <a:gd name="connsiteY18" fmla="*/ 2885937 h 2886388"/>
                <a:gd name="connsiteX19" fmla="*/ 2067664 w 3657409"/>
                <a:gd name="connsiteY19" fmla="*/ 2832846 h 2886388"/>
                <a:gd name="connsiteX20" fmla="*/ 2141387 w 3657409"/>
                <a:gd name="connsiteY20" fmla="*/ 2778994 h 2886388"/>
                <a:gd name="connsiteX21" fmla="*/ 3547849 w 3657409"/>
                <a:gd name="connsiteY21" fmla="*/ 2778994 h 2886388"/>
                <a:gd name="connsiteX22" fmla="*/ 3547849 w 3657409"/>
                <a:gd name="connsiteY22" fmla="*/ 790459 h 2886388"/>
                <a:gd name="connsiteX23" fmla="*/ 3373637 w 3657409"/>
                <a:gd name="connsiteY23" fmla="*/ 790459 h 2886388"/>
                <a:gd name="connsiteX24" fmla="*/ 3372017 w 3657409"/>
                <a:gd name="connsiteY24" fmla="*/ 827185 h 2886388"/>
                <a:gd name="connsiteX25" fmla="*/ 3372017 w 3657409"/>
                <a:gd name="connsiteY25" fmla="*/ 1169708 h 2886388"/>
                <a:gd name="connsiteX26" fmla="*/ 3318963 w 3657409"/>
                <a:gd name="connsiteY26" fmla="*/ 1229078 h 2886388"/>
                <a:gd name="connsiteX27" fmla="*/ 3265337 w 3657409"/>
                <a:gd name="connsiteY27" fmla="*/ 1170279 h 2886388"/>
                <a:gd name="connsiteX28" fmla="*/ 3265337 w 3657409"/>
                <a:gd name="connsiteY28" fmla="*/ 1141735 h 2886388"/>
                <a:gd name="connsiteX29" fmla="*/ 3265337 w 3657409"/>
                <a:gd name="connsiteY29" fmla="*/ 500932 h 2886388"/>
                <a:gd name="connsiteX30" fmla="*/ 2916437 w 3657409"/>
                <a:gd name="connsiteY30" fmla="*/ 500932 h 2886388"/>
                <a:gd name="connsiteX31" fmla="*/ 2916437 w 3657409"/>
                <a:gd name="connsiteY31" fmla="*/ 2093378 h 2886388"/>
                <a:gd name="connsiteX32" fmla="*/ 3264766 w 3657409"/>
                <a:gd name="connsiteY32" fmla="*/ 2093378 h 2886388"/>
                <a:gd name="connsiteX33" fmla="*/ 3264766 w 3657409"/>
                <a:gd name="connsiteY33" fmla="*/ 2056937 h 2886388"/>
                <a:gd name="connsiteX34" fmla="*/ 3264766 w 3657409"/>
                <a:gd name="connsiteY34" fmla="*/ 1443345 h 2886388"/>
                <a:gd name="connsiteX35" fmla="*/ 3265623 w 3657409"/>
                <a:gd name="connsiteY35" fmla="*/ 1411281 h 2886388"/>
                <a:gd name="connsiteX36" fmla="*/ 3316772 w 3657409"/>
                <a:gd name="connsiteY36" fmla="*/ 1365707 h 2886388"/>
                <a:gd name="connsiteX37" fmla="*/ 3370303 w 3657409"/>
                <a:gd name="connsiteY37" fmla="*/ 1408713 h 2886388"/>
                <a:gd name="connsiteX38" fmla="*/ 3371827 w 3657409"/>
                <a:gd name="connsiteY38" fmla="*/ 1440681 h 2886388"/>
                <a:gd name="connsiteX39" fmla="*/ 3371160 w 3657409"/>
                <a:gd name="connsiteY39" fmla="*/ 2125727 h 2886388"/>
                <a:gd name="connsiteX40" fmla="*/ 3355158 w 3657409"/>
                <a:gd name="connsiteY40" fmla="*/ 2193470 h 2886388"/>
                <a:gd name="connsiteX41" fmla="*/ 3145608 w 3657409"/>
                <a:gd name="connsiteY41" fmla="*/ 2606686 h 2886388"/>
                <a:gd name="connsiteX42" fmla="*/ 3088458 w 3657409"/>
                <a:gd name="connsiteY42" fmla="*/ 2652356 h 2886388"/>
                <a:gd name="connsiteX43" fmla="*/ 3031880 w 3657409"/>
                <a:gd name="connsiteY43" fmla="*/ 2605449 h 2886388"/>
                <a:gd name="connsiteX44" fmla="*/ 2824139 w 3657409"/>
                <a:gd name="connsiteY44" fmla="*/ 2195373 h 2886388"/>
                <a:gd name="connsiteX45" fmla="*/ 2807661 w 3657409"/>
                <a:gd name="connsiteY45" fmla="*/ 2124205 h 2886388"/>
                <a:gd name="connsiteX46" fmla="*/ 2806994 w 3657409"/>
                <a:gd name="connsiteY46" fmla="*/ 836414 h 2886388"/>
                <a:gd name="connsiteX47" fmla="*/ 2806994 w 3657409"/>
                <a:gd name="connsiteY47" fmla="*/ 791315 h 2886388"/>
                <a:gd name="connsiteX48" fmla="*/ 656726 w 3657409"/>
                <a:gd name="connsiteY48" fmla="*/ 791315 h 2886388"/>
                <a:gd name="connsiteX49" fmla="*/ 654630 w 3657409"/>
                <a:gd name="connsiteY49" fmla="*/ 829373 h 2886388"/>
                <a:gd name="connsiteX50" fmla="*/ 654630 w 3657409"/>
                <a:gd name="connsiteY50" fmla="*/ 1168281 h 2886388"/>
                <a:gd name="connsiteX51" fmla="*/ 651487 w 3657409"/>
                <a:gd name="connsiteY51" fmla="*/ 1207195 h 2886388"/>
                <a:gd name="connsiteX52" fmla="*/ 599385 w 3657409"/>
                <a:gd name="connsiteY52" fmla="*/ 1246585 h 2886388"/>
                <a:gd name="connsiteX53" fmla="*/ 549664 w 3657409"/>
                <a:gd name="connsiteY53" fmla="*/ 1204341 h 2886388"/>
                <a:gd name="connsiteX54" fmla="*/ 547664 w 3657409"/>
                <a:gd name="connsiteY54" fmla="*/ 1161716 h 2886388"/>
                <a:gd name="connsiteX55" fmla="*/ 548426 w 3657409"/>
                <a:gd name="connsiteY55" fmla="*/ 187714 h 2886388"/>
                <a:gd name="connsiteX56" fmla="*/ 512231 w 3657409"/>
                <a:gd name="connsiteY56" fmla="*/ 131578 h 2886388"/>
                <a:gd name="connsiteX57" fmla="*/ 132146 w 3657409"/>
                <a:gd name="connsiteY57" fmla="*/ 277550 h 2886388"/>
                <a:gd name="connsiteX58" fmla="*/ 107324 w 3657409"/>
                <a:gd name="connsiteY58" fmla="*/ 396748 h 2886388"/>
                <a:gd name="connsiteX59" fmla="*/ 107324 w 3657409"/>
                <a:gd name="connsiteY59" fmla="*/ 1773785 h 2886388"/>
                <a:gd name="connsiteX60" fmla="*/ 107324 w 3657409"/>
                <a:gd name="connsiteY60" fmla="*/ 2219445 h 2886388"/>
                <a:gd name="connsiteX61" fmla="*/ 547474 w 3657409"/>
                <a:gd name="connsiteY61" fmla="*/ 2126678 h 2886388"/>
                <a:gd name="connsiteX62" fmla="*/ 547474 w 3657409"/>
                <a:gd name="connsiteY62" fmla="*/ 2085480 h 2886388"/>
                <a:gd name="connsiteX63" fmla="*/ 547474 w 3657409"/>
                <a:gd name="connsiteY63" fmla="*/ 1464753 h 2886388"/>
                <a:gd name="connsiteX64" fmla="*/ 549474 w 3657409"/>
                <a:gd name="connsiteY64" fmla="*/ 1425648 h 2886388"/>
                <a:gd name="connsiteX65" fmla="*/ 599385 w 3657409"/>
                <a:gd name="connsiteY65" fmla="*/ 1383594 h 2886388"/>
                <a:gd name="connsiteX66" fmla="*/ 651391 w 3657409"/>
                <a:gd name="connsiteY66" fmla="*/ 1423079 h 2886388"/>
                <a:gd name="connsiteX67" fmla="*/ 654439 w 3657409"/>
                <a:gd name="connsiteY67" fmla="*/ 1458473 h 2886388"/>
                <a:gd name="connsiteX68" fmla="*/ 654440 w 3657409"/>
                <a:gd name="connsiteY68" fmla="*/ 2196896 h 2886388"/>
                <a:gd name="connsiteX69" fmla="*/ 627008 w 3657409"/>
                <a:gd name="connsiteY69" fmla="*/ 2265686 h 2886388"/>
                <a:gd name="connsiteX70" fmla="*/ 551570 w 3657409"/>
                <a:gd name="connsiteY70" fmla="*/ 2251509 h 2886388"/>
                <a:gd name="connsiteX71" fmla="*/ 220481 w 3657409"/>
                <a:gd name="connsiteY71" fmla="*/ 2263878 h 2886388"/>
                <a:gd name="connsiteX72" fmla="*/ 121135 w 3657409"/>
                <a:gd name="connsiteY72" fmla="*/ 2580236 h 2886388"/>
                <a:gd name="connsiteX73" fmla="*/ 385549 w 3657409"/>
                <a:gd name="connsiteY73" fmla="*/ 2778518 h 2886388"/>
                <a:gd name="connsiteX74" fmla="*/ 1017723 w 3657409"/>
                <a:gd name="connsiteY74" fmla="*/ 2779850 h 2886388"/>
                <a:gd name="connsiteX75" fmla="*/ 1849827 w 3657409"/>
                <a:gd name="connsiteY75" fmla="*/ 2779850 h 2886388"/>
                <a:gd name="connsiteX76" fmla="*/ 1892309 w 3657409"/>
                <a:gd name="connsiteY76" fmla="*/ 2783180 h 2886388"/>
                <a:gd name="connsiteX77" fmla="*/ 1930409 w 3657409"/>
                <a:gd name="connsiteY77" fmla="*/ 2839697 h 2886388"/>
                <a:gd name="connsiteX78" fmla="*/ 1884117 w 3657409"/>
                <a:gd name="connsiteY78" fmla="*/ 2885557 h 2886388"/>
                <a:gd name="connsiteX79" fmla="*/ 1852018 w 3657409"/>
                <a:gd name="connsiteY79" fmla="*/ 2886223 h 2886388"/>
                <a:gd name="connsiteX80" fmla="*/ 416029 w 3657409"/>
                <a:gd name="connsiteY80" fmla="*/ 2886223 h 2886388"/>
                <a:gd name="connsiteX81" fmla="*/ 5215 w 3657409"/>
                <a:gd name="connsiteY81" fmla="*/ 2551597 h 2886388"/>
                <a:gd name="connsiteX82" fmla="*/ 167 w 3657409"/>
                <a:gd name="connsiteY82" fmla="*/ 2542082 h 2886388"/>
                <a:gd name="connsiteX83" fmla="*/ 2915484 w 3657409"/>
                <a:gd name="connsiteY83" fmla="*/ 388946 h 2886388"/>
                <a:gd name="connsiteX84" fmla="*/ 3264099 w 3657409"/>
                <a:gd name="connsiteY84" fmla="*/ 388946 h 2886388"/>
                <a:gd name="connsiteX85" fmla="*/ 3263337 w 3657409"/>
                <a:gd name="connsiteY85" fmla="*/ 184289 h 2886388"/>
                <a:gd name="connsiteX86" fmla="*/ 3183137 w 3657409"/>
                <a:gd name="connsiteY86" fmla="*/ 108173 h 2886388"/>
                <a:gd name="connsiteX87" fmla="*/ 2994256 w 3657409"/>
                <a:gd name="connsiteY87" fmla="*/ 108173 h 2886388"/>
                <a:gd name="connsiteX88" fmla="*/ 2916437 w 3657409"/>
                <a:gd name="connsiteY88" fmla="*/ 178104 h 2886388"/>
                <a:gd name="connsiteX89" fmla="*/ 2915484 w 3657409"/>
                <a:gd name="connsiteY89" fmla="*/ 388946 h 2886388"/>
                <a:gd name="connsiteX90" fmla="*/ 3229809 w 3657409"/>
                <a:gd name="connsiteY90" fmla="*/ 2204983 h 2886388"/>
                <a:gd name="connsiteX91" fmla="*/ 2948536 w 3657409"/>
                <a:gd name="connsiteY91" fmla="*/ 2204983 h 2886388"/>
                <a:gd name="connsiteX92" fmla="*/ 3089411 w 3657409"/>
                <a:gd name="connsiteY92" fmla="*/ 2481380 h 2886388"/>
                <a:gd name="connsiteX93" fmla="*/ 3229809 w 3657409"/>
                <a:gd name="connsiteY93" fmla="*/ 2204983 h 288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657409" h="2886388">
                  <a:moveTo>
                    <a:pt x="167" y="344323"/>
                  </a:moveTo>
                  <a:cubicBezTo>
                    <a:pt x="5787" y="322725"/>
                    <a:pt x="10740" y="300842"/>
                    <a:pt x="17217" y="279434"/>
                  </a:cubicBezTo>
                  <a:cubicBezTo>
                    <a:pt x="92179" y="32056"/>
                    <a:pt x="384406" y="-76885"/>
                    <a:pt x="604910" y="59553"/>
                  </a:cubicBezTo>
                  <a:cubicBezTo>
                    <a:pt x="639866" y="81246"/>
                    <a:pt x="655773" y="107126"/>
                    <a:pt x="655297" y="149466"/>
                  </a:cubicBezTo>
                  <a:cubicBezTo>
                    <a:pt x="653487" y="311212"/>
                    <a:pt x="654535" y="472959"/>
                    <a:pt x="654535" y="634706"/>
                  </a:cubicBezTo>
                  <a:lnTo>
                    <a:pt x="654535" y="678758"/>
                  </a:lnTo>
                  <a:lnTo>
                    <a:pt x="2807185" y="678758"/>
                  </a:lnTo>
                  <a:lnTo>
                    <a:pt x="2807185" y="639273"/>
                  </a:lnTo>
                  <a:cubicBezTo>
                    <a:pt x="2807185" y="494177"/>
                    <a:pt x="2807185" y="349080"/>
                    <a:pt x="2807185" y="203984"/>
                  </a:cubicBezTo>
                  <a:cubicBezTo>
                    <a:pt x="2807185" y="81342"/>
                    <a:pt x="2887862" y="944"/>
                    <a:pt x="3010353" y="373"/>
                  </a:cubicBezTo>
                  <a:cubicBezTo>
                    <a:pt x="3062741" y="373"/>
                    <a:pt x="3115128" y="373"/>
                    <a:pt x="3167516" y="373"/>
                  </a:cubicBezTo>
                  <a:cubicBezTo>
                    <a:pt x="3290198" y="373"/>
                    <a:pt x="3371446" y="81342"/>
                    <a:pt x="3371827" y="203318"/>
                  </a:cubicBezTo>
                  <a:cubicBezTo>
                    <a:pt x="3371827" y="348414"/>
                    <a:pt x="3371827" y="493511"/>
                    <a:pt x="3371827" y="638607"/>
                  </a:cubicBezTo>
                  <a:lnTo>
                    <a:pt x="3371827" y="680852"/>
                  </a:lnTo>
                  <a:cubicBezTo>
                    <a:pt x="3443931" y="680852"/>
                    <a:pt x="3512606" y="681993"/>
                    <a:pt x="3581377" y="680281"/>
                  </a:cubicBezTo>
                  <a:cubicBezTo>
                    <a:pt x="3613762" y="679520"/>
                    <a:pt x="3639289" y="688368"/>
                    <a:pt x="3657577" y="715199"/>
                  </a:cubicBezTo>
                  <a:lnTo>
                    <a:pt x="3657577" y="2849021"/>
                  </a:lnTo>
                  <a:cubicBezTo>
                    <a:pt x="3641861" y="2879372"/>
                    <a:pt x="3616238" y="2886508"/>
                    <a:pt x="3583472" y="2886508"/>
                  </a:cubicBezTo>
                  <a:cubicBezTo>
                    <a:pt x="3102523" y="2885747"/>
                    <a:pt x="2621574" y="2885557"/>
                    <a:pt x="2140625" y="2885937"/>
                  </a:cubicBezTo>
                  <a:cubicBezTo>
                    <a:pt x="2091857" y="2885937"/>
                    <a:pt x="2067283" y="2867860"/>
                    <a:pt x="2067664" y="2832846"/>
                  </a:cubicBezTo>
                  <a:cubicBezTo>
                    <a:pt x="2068045" y="2797833"/>
                    <a:pt x="2093858" y="2778994"/>
                    <a:pt x="2141387" y="2778994"/>
                  </a:cubicBezTo>
                  <a:lnTo>
                    <a:pt x="3547849" y="2778994"/>
                  </a:lnTo>
                  <a:lnTo>
                    <a:pt x="3547849" y="790459"/>
                  </a:lnTo>
                  <a:lnTo>
                    <a:pt x="3373637" y="790459"/>
                  </a:lnTo>
                  <a:cubicBezTo>
                    <a:pt x="3373065" y="802257"/>
                    <a:pt x="3372017" y="814721"/>
                    <a:pt x="3372017" y="827185"/>
                  </a:cubicBezTo>
                  <a:cubicBezTo>
                    <a:pt x="3372017" y="941359"/>
                    <a:pt x="3372017" y="1055534"/>
                    <a:pt x="3372017" y="1169708"/>
                  </a:cubicBezTo>
                  <a:cubicBezTo>
                    <a:pt x="3372017" y="1205482"/>
                    <a:pt x="3349634" y="1228793"/>
                    <a:pt x="3318963" y="1229078"/>
                  </a:cubicBezTo>
                  <a:cubicBezTo>
                    <a:pt x="3288293" y="1229364"/>
                    <a:pt x="3266766" y="1205958"/>
                    <a:pt x="3265337" y="1170279"/>
                  </a:cubicBezTo>
                  <a:cubicBezTo>
                    <a:pt x="3265337" y="1160764"/>
                    <a:pt x="3265337" y="1151250"/>
                    <a:pt x="3265337" y="1141735"/>
                  </a:cubicBezTo>
                  <a:lnTo>
                    <a:pt x="3265337" y="500932"/>
                  </a:lnTo>
                  <a:lnTo>
                    <a:pt x="2916437" y="500932"/>
                  </a:lnTo>
                  <a:lnTo>
                    <a:pt x="2916437" y="2093378"/>
                  </a:lnTo>
                  <a:lnTo>
                    <a:pt x="3264766" y="2093378"/>
                  </a:lnTo>
                  <a:lnTo>
                    <a:pt x="3264766" y="2056937"/>
                  </a:lnTo>
                  <a:cubicBezTo>
                    <a:pt x="3264766" y="1852375"/>
                    <a:pt x="3264766" y="1647844"/>
                    <a:pt x="3264766" y="1443345"/>
                  </a:cubicBezTo>
                  <a:cubicBezTo>
                    <a:pt x="3264047" y="1432654"/>
                    <a:pt x="3264334" y="1421919"/>
                    <a:pt x="3265623" y="1411281"/>
                  </a:cubicBezTo>
                  <a:cubicBezTo>
                    <a:pt x="3270957" y="1383594"/>
                    <a:pt x="3287912" y="1366468"/>
                    <a:pt x="3316772" y="1365707"/>
                  </a:cubicBezTo>
                  <a:cubicBezTo>
                    <a:pt x="3345633" y="1364946"/>
                    <a:pt x="3363445" y="1381406"/>
                    <a:pt x="3370303" y="1408713"/>
                  </a:cubicBezTo>
                  <a:cubicBezTo>
                    <a:pt x="3372108" y="1419267"/>
                    <a:pt x="3372620" y="1430003"/>
                    <a:pt x="3371827" y="1440681"/>
                  </a:cubicBezTo>
                  <a:cubicBezTo>
                    <a:pt x="3371827" y="1669030"/>
                    <a:pt x="3371827" y="1897378"/>
                    <a:pt x="3371160" y="2125727"/>
                  </a:cubicBezTo>
                  <a:cubicBezTo>
                    <a:pt x="3370885" y="2149210"/>
                    <a:pt x="3365421" y="2172342"/>
                    <a:pt x="3355158" y="2193470"/>
                  </a:cubicBezTo>
                  <a:cubicBezTo>
                    <a:pt x="3286388" y="2331716"/>
                    <a:pt x="3215522" y="2469392"/>
                    <a:pt x="3145608" y="2606686"/>
                  </a:cubicBezTo>
                  <a:cubicBezTo>
                    <a:pt x="3133226" y="2631233"/>
                    <a:pt x="3119605" y="2652641"/>
                    <a:pt x="3088458" y="2652356"/>
                  </a:cubicBezTo>
                  <a:cubicBezTo>
                    <a:pt x="3057311" y="2652070"/>
                    <a:pt x="3044072" y="2629616"/>
                    <a:pt x="3031880" y="2605449"/>
                  </a:cubicBezTo>
                  <a:cubicBezTo>
                    <a:pt x="2962633" y="2468821"/>
                    <a:pt x="2892243" y="2332668"/>
                    <a:pt x="2824139" y="2195373"/>
                  </a:cubicBezTo>
                  <a:cubicBezTo>
                    <a:pt x="2813459" y="2173155"/>
                    <a:pt x="2807831" y="2148851"/>
                    <a:pt x="2807661" y="2124205"/>
                  </a:cubicBezTo>
                  <a:cubicBezTo>
                    <a:pt x="2806709" y="1694973"/>
                    <a:pt x="2806486" y="1265709"/>
                    <a:pt x="2806994" y="836414"/>
                  </a:cubicBezTo>
                  <a:lnTo>
                    <a:pt x="2806994" y="791315"/>
                  </a:lnTo>
                  <a:lnTo>
                    <a:pt x="656726" y="791315"/>
                  </a:lnTo>
                  <a:cubicBezTo>
                    <a:pt x="655964" y="804160"/>
                    <a:pt x="654630" y="816719"/>
                    <a:pt x="654630" y="829373"/>
                  </a:cubicBezTo>
                  <a:cubicBezTo>
                    <a:pt x="654630" y="942342"/>
                    <a:pt x="654630" y="1055312"/>
                    <a:pt x="654630" y="1168281"/>
                  </a:cubicBezTo>
                  <a:cubicBezTo>
                    <a:pt x="655119" y="1181330"/>
                    <a:pt x="654064" y="1194392"/>
                    <a:pt x="651487" y="1207195"/>
                  </a:cubicBezTo>
                  <a:cubicBezTo>
                    <a:pt x="647297" y="1232032"/>
                    <a:pt x="624453" y="1249303"/>
                    <a:pt x="599385" y="1246585"/>
                  </a:cubicBezTo>
                  <a:cubicBezTo>
                    <a:pt x="574238" y="1247846"/>
                    <a:pt x="552453" y="1229337"/>
                    <a:pt x="549664" y="1204341"/>
                  </a:cubicBezTo>
                  <a:cubicBezTo>
                    <a:pt x="547852" y="1190209"/>
                    <a:pt x="547183" y="1175955"/>
                    <a:pt x="547664" y="1161716"/>
                  </a:cubicBezTo>
                  <a:cubicBezTo>
                    <a:pt x="547664" y="837080"/>
                    <a:pt x="547664" y="512445"/>
                    <a:pt x="548426" y="187714"/>
                  </a:cubicBezTo>
                  <a:cubicBezTo>
                    <a:pt x="548426" y="157934"/>
                    <a:pt x="538901" y="143186"/>
                    <a:pt x="512231" y="131578"/>
                  </a:cubicBezTo>
                  <a:cubicBezTo>
                    <a:pt x="366920" y="67045"/>
                    <a:pt x="196750" y="132399"/>
                    <a:pt x="132146" y="277550"/>
                  </a:cubicBezTo>
                  <a:cubicBezTo>
                    <a:pt x="115451" y="315058"/>
                    <a:pt x="106988" y="355701"/>
                    <a:pt x="107324" y="396748"/>
                  </a:cubicBezTo>
                  <a:cubicBezTo>
                    <a:pt x="106371" y="855729"/>
                    <a:pt x="106371" y="1314741"/>
                    <a:pt x="107324" y="1773785"/>
                  </a:cubicBezTo>
                  <a:lnTo>
                    <a:pt x="107324" y="2219445"/>
                  </a:lnTo>
                  <a:cubicBezTo>
                    <a:pt x="236387" y="2100228"/>
                    <a:pt x="380691" y="2069877"/>
                    <a:pt x="547474" y="2126678"/>
                  </a:cubicBezTo>
                  <a:lnTo>
                    <a:pt x="547474" y="2085480"/>
                  </a:lnTo>
                  <a:cubicBezTo>
                    <a:pt x="547474" y="1878571"/>
                    <a:pt x="547474" y="1671662"/>
                    <a:pt x="547474" y="1464753"/>
                  </a:cubicBezTo>
                  <a:cubicBezTo>
                    <a:pt x="547040" y="1451685"/>
                    <a:pt x="547709" y="1438604"/>
                    <a:pt x="549474" y="1425648"/>
                  </a:cubicBezTo>
                  <a:cubicBezTo>
                    <a:pt x="552359" y="1400651"/>
                    <a:pt x="574232" y="1382221"/>
                    <a:pt x="599385" y="1383594"/>
                  </a:cubicBezTo>
                  <a:cubicBezTo>
                    <a:pt x="624449" y="1380935"/>
                    <a:pt x="647248" y="1398244"/>
                    <a:pt x="651391" y="1423079"/>
                  </a:cubicBezTo>
                  <a:cubicBezTo>
                    <a:pt x="653796" y="1434717"/>
                    <a:pt x="654819" y="1446597"/>
                    <a:pt x="654439" y="1458473"/>
                  </a:cubicBezTo>
                  <a:cubicBezTo>
                    <a:pt x="654439" y="1704582"/>
                    <a:pt x="654440" y="1950723"/>
                    <a:pt x="654440" y="2196896"/>
                  </a:cubicBezTo>
                  <a:cubicBezTo>
                    <a:pt x="654440" y="2223631"/>
                    <a:pt x="654440" y="2250462"/>
                    <a:pt x="627008" y="2265686"/>
                  </a:cubicBezTo>
                  <a:cubicBezTo>
                    <a:pt x="599576" y="2280909"/>
                    <a:pt x="575573" y="2267113"/>
                    <a:pt x="551570" y="2251509"/>
                  </a:cubicBezTo>
                  <a:cubicBezTo>
                    <a:pt x="449695" y="2185270"/>
                    <a:pt x="317117" y="2190223"/>
                    <a:pt x="220481" y="2263878"/>
                  </a:cubicBezTo>
                  <a:cubicBezTo>
                    <a:pt x="123557" y="2337618"/>
                    <a:pt x="83741" y="2464409"/>
                    <a:pt x="121135" y="2580236"/>
                  </a:cubicBezTo>
                  <a:cubicBezTo>
                    <a:pt x="156794" y="2696688"/>
                    <a:pt x="263649" y="2776817"/>
                    <a:pt x="385549" y="2778518"/>
                  </a:cubicBezTo>
                  <a:cubicBezTo>
                    <a:pt x="596242" y="2781182"/>
                    <a:pt x="807030" y="2779850"/>
                    <a:pt x="1017723" y="2779850"/>
                  </a:cubicBezTo>
                  <a:cubicBezTo>
                    <a:pt x="1295091" y="2779850"/>
                    <a:pt x="1572459" y="2779850"/>
                    <a:pt x="1849827" y="2779850"/>
                  </a:cubicBezTo>
                  <a:cubicBezTo>
                    <a:pt x="1864073" y="2779086"/>
                    <a:pt x="1878357" y="2780206"/>
                    <a:pt x="1892309" y="2783180"/>
                  </a:cubicBezTo>
                  <a:cubicBezTo>
                    <a:pt x="1920217" y="2790792"/>
                    <a:pt x="1933076" y="2811058"/>
                    <a:pt x="1930409" y="2839697"/>
                  </a:cubicBezTo>
                  <a:cubicBezTo>
                    <a:pt x="1929513" y="2864791"/>
                    <a:pt x="1909246" y="2884869"/>
                    <a:pt x="1884117" y="2885557"/>
                  </a:cubicBezTo>
                  <a:cubicBezTo>
                    <a:pt x="1873439" y="2886399"/>
                    <a:pt x="1862721" y="2886621"/>
                    <a:pt x="1852018" y="2886223"/>
                  </a:cubicBezTo>
                  <a:lnTo>
                    <a:pt x="416029" y="2886223"/>
                  </a:lnTo>
                  <a:cubicBezTo>
                    <a:pt x="197430" y="2886223"/>
                    <a:pt x="50078" y="2766054"/>
                    <a:pt x="5215" y="2551597"/>
                  </a:cubicBezTo>
                  <a:cubicBezTo>
                    <a:pt x="3977" y="2548210"/>
                    <a:pt x="2278" y="2545008"/>
                    <a:pt x="167" y="2542082"/>
                  </a:cubicBezTo>
                  <a:close/>
                  <a:moveTo>
                    <a:pt x="2915484" y="388946"/>
                  </a:moveTo>
                  <a:lnTo>
                    <a:pt x="3264099" y="388946"/>
                  </a:lnTo>
                  <a:cubicBezTo>
                    <a:pt x="3264099" y="319205"/>
                    <a:pt x="3266099" y="251652"/>
                    <a:pt x="3263337" y="184289"/>
                  </a:cubicBezTo>
                  <a:cubicBezTo>
                    <a:pt x="3261156" y="141634"/>
                    <a:pt x="3225894" y="108168"/>
                    <a:pt x="3183137" y="108173"/>
                  </a:cubicBezTo>
                  <a:cubicBezTo>
                    <a:pt x="3120208" y="106523"/>
                    <a:pt x="3057248" y="106523"/>
                    <a:pt x="2994256" y="108173"/>
                  </a:cubicBezTo>
                  <a:cubicBezTo>
                    <a:pt x="2954060" y="109124"/>
                    <a:pt x="2918056" y="139095"/>
                    <a:pt x="2916437" y="178104"/>
                  </a:cubicBezTo>
                  <a:cubicBezTo>
                    <a:pt x="2913198" y="247846"/>
                    <a:pt x="2915484" y="317682"/>
                    <a:pt x="2915484" y="388946"/>
                  </a:cubicBezTo>
                  <a:close/>
                  <a:moveTo>
                    <a:pt x="3229809" y="2204983"/>
                  </a:moveTo>
                  <a:lnTo>
                    <a:pt x="2948536" y="2204983"/>
                  </a:lnTo>
                  <a:cubicBezTo>
                    <a:pt x="2996161" y="2298320"/>
                    <a:pt x="3041595" y="2387567"/>
                    <a:pt x="3089411" y="2481380"/>
                  </a:cubicBezTo>
                  <a:cubicBezTo>
                    <a:pt x="3137321" y="2387091"/>
                    <a:pt x="3182470" y="2298320"/>
                    <a:pt x="3229809" y="2204983"/>
                  </a:cubicBezTo>
                  <a:close/>
                </a:path>
              </a:pathLst>
            </a:custGeom>
            <a:grpFill/>
            <a:ln w="9525" cap="flat">
              <a:noFill/>
              <a:prstDash val="solid"/>
              <a:miter/>
            </a:ln>
          </p:spPr>
          <p:txBody>
            <a:bodyPr rtlCol="0" anchor="ctr"/>
            <a:lstStyle/>
            <a:p>
              <a:endParaRPr lang="en-RO"/>
            </a:p>
          </p:txBody>
        </p:sp>
        <p:sp>
          <p:nvSpPr>
            <p:cNvPr id="76" name="Freeform 75">
              <a:extLst>
                <a:ext uri="{FF2B5EF4-FFF2-40B4-BE49-F238E27FC236}">
                  <a16:creationId xmlns:a16="http://schemas.microsoft.com/office/drawing/2014/main" id="{F4889568-E988-E143-83FC-D377CD2B426D}"/>
                </a:ext>
              </a:extLst>
            </p:cNvPr>
            <p:cNvSpPr/>
            <p:nvPr/>
          </p:nvSpPr>
          <p:spPr>
            <a:xfrm>
              <a:off x="3516058" y="3838029"/>
              <a:ext cx="1855565" cy="802264"/>
            </a:xfrm>
            <a:custGeom>
              <a:avLst/>
              <a:gdLst>
                <a:gd name="connsiteX0" fmla="*/ 436698 w 1855565"/>
                <a:gd name="connsiteY0" fmla="*/ 358151 h 802264"/>
                <a:gd name="connsiteX1" fmla="*/ 436698 w 1855565"/>
                <a:gd name="connsiteY1" fmla="*/ 78804 h 802264"/>
                <a:gd name="connsiteX2" fmla="*/ 514327 w 1855565"/>
                <a:gd name="connsiteY2" fmla="*/ 119 h 802264"/>
                <a:gd name="connsiteX3" fmla="*/ 907043 w 1855565"/>
                <a:gd name="connsiteY3" fmla="*/ 119 h 802264"/>
                <a:gd name="connsiteX4" fmla="*/ 981147 w 1855565"/>
                <a:gd name="connsiteY4" fmla="*/ 74903 h 802264"/>
                <a:gd name="connsiteX5" fmla="*/ 981147 w 1855565"/>
                <a:gd name="connsiteY5" fmla="*/ 149117 h 802264"/>
                <a:gd name="connsiteX6" fmla="*/ 1130690 w 1855565"/>
                <a:gd name="connsiteY6" fmla="*/ 149117 h 802264"/>
                <a:gd name="connsiteX7" fmla="*/ 1344907 w 1855565"/>
                <a:gd name="connsiteY7" fmla="*/ 149117 h 802264"/>
                <a:gd name="connsiteX8" fmla="*/ 1418726 w 1855565"/>
                <a:gd name="connsiteY8" fmla="*/ 224091 h 802264"/>
                <a:gd name="connsiteX9" fmla="*/ 1418726 w 1855565"/>
                <a:gd name="connsiteY9" fmla="*/ 356248 h 802264"/>
                <a:gd name="connsiteX10" fmla="*/ 1458254 w 1855565"/>
                <a:gd name="connsiteY10" fmla="*/ 357960 h 802264"/>
                <a:gd name="connsiteX11" fmla="*/ 1779533 w 1855565"/>
                <a:gd name="connsiteY11" fmla="*/ 357960 h 802264"/>
                <a:gd name="connsiteX12" fmla="*/ 1855733 w 1855565"/>
                <a:gd name="connsiteY12" fmla="*/ 435218 h 802264"/>
                <a:gd name="connsiteX13" fmla="*/ 1855733 w 1855565"/>
                <a:gd name="connsiteY13" fmla="*/ 731120 h 802264"/>
                <a:gd name="connsiteX14" fmla="*/ 1784962 w 1855565"/>
                <a:gd name="connsiteY14" fmla="*/ 802384 h 802264"/>
                <a:gd name="connsiteX15" fmla="*/ 71605 w 1855565"/>
                <a:gd name="connsiteY15" fmla="*/ 802384 h 802264"/>
                <a:gd name="connsiteX16" fmla="*/ 167 w 1855565"/>
                <a:gd name="connsiteY16" fmla="*/ 731691 h 802264"/>
                <a:gd name="connsiteX17" fmla="*/ 167 w 1855565"/>
                <a:gd name="connsiteY17" fmla="*/ 428653 h 802264"/>
                <a:gd name="connsiteX18" fmla="*/ 71890 w 1855565"/>
                <a:gd name="connsiteY18" fmla="*/ 357960 h 802264"/>
                <a:gd name="connsiteX19" fmla="*/ 393169 w 1855565"/>
                <a:gd name="connsiteY19" fmla="*/ 357960 h 802264"/>
                <a:gd name="connsiteX20" fmla="*/ 546045 w 1855565"/>
                <a:gd name="connsiteY20" fmla="*/ 693157 h 802264"/>
                <a:gd name="connsiteX21" fmla="*/ 870752 w 1855565"/>
                <a:gd name="connsiteY21" fmla="*/ 693157 h 802264"/>
                <a:gd name="connsiteX22" fmla="*/ 870752 w 1855565"/>
                <a:gd name="connsiteY22" fmla="*/ 109441 h 802264"/>
                <a:gd name="connsiteX23" fmla="*/ 546045 w 1855565"/>
                <a:gd name="connsiteY23" fmla="*/ 109441 h 802264"/>
                <a:gd name="connsiteX24" fmla="*/ 1309664 w 1855565"/>
                <a:gd name="connsiteY24" fmla="*/ 258914 h 802264"/>
                <a:gd name="connsiteX25" fmla="*/ 983433 w 1855565"/>
                <a:gd name="connsiteY25" fmla="*/ 258914 h 802264"/>
                <a:gd name="connsiteX26" fmla="*/ 983433 w 1855565"/>
                <a:gd name="connsiteY26" fmla="*/ 693157 h 802264"/>
                <a:gd name="connsiteX27" fmla="*/ 1309664 w 1855565"/>
                <a:gd name="connsiteY27" fmla="*/ 693157 h 802264"/>
                <a:gd name="connsiteX28" fmla="*/ 434126 w 1855565"/>
                <a:gd name="connsiteY28" fmla="*/ 693347 h 802264"/>
                <a:gd name="connsiteX29" fmla="*/ 434126 w 1855565"/>
                <a:gd name="connsiteY29" fmla="*/ 468139 h 802264"/>
                <a:gd name="connsiteX30" fmla="*/ 108562 w 1855565"/>
                <a:gd name="connsiteY30" fmla="*/ 468139 h 802264"/>
                <a:gd name="connsiteX31" fmla="*/ 108562 w 1855565"/>
                <a:gd name="connsiteY31" fmla="*/ 693347 h 802264"/>
                <a:gd name="connsiteX32" fmla="*/ 1420440 w 1855565"/>
                <a:gd name="connsiteY32" fmla="*/ 692301 h 802264"/>
                <a:gd name="connsiteX33" fmla="*/ 1746195 w 1855565"/>
                <a:gd name="connsiteY33" fmla="*/ 692301 h 802264"/>
                <a:gd name="connsiteX34" fmla="*/ 1746195 w 1855565"/>
                <a:gd name="connsiteY34" fmla="*/ 467853 h 802264"/>
                <a:gd name="connsiteX35" fmla="*/ 1420440 w 1855565"/>
                <a:gd name="connsiteY35" fmla="*/ 467853 h 8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55565" h="802264">
                  <a:moveTo>
                    <a:pt x="436698" y="358151"/>
                  </a:moveTo>
                  <a:cubicBezTo>
                    <a:pt x="436698" y="261483"/>
                    <a:pt x="436698" y="170144"/>
                    <a:pt x="436698" y="78804"/>
                  </a:cubicBezTo>
                  <a:cubicBezTo>
                    <a:pt x="436698" y="16484"/>
                    <a:pt x="452891" y="119"/>
                    <a:pt x="514327" y="119"/>
                  </a:cubicBezTo>
                  <a:cubicBezTo>
                    <a:pt x="645264" y="119"/>
                    <a:pt x="776169" y="119"/>
                    <a:pt x="907043" y="119"/>
                  </a:cubicBezTo>
                  <a:cubicBezTo>
                    <a:pt x="964193" y="119"/>
                    <a:pt x="980671" y="17055"/>
                    <a:pt x="981147" y="74903"/>
                  </a:cubicBezTo>
                  <a:cubicBezTo>
                    <a:pt x="981147" y="98404"/>
                    <a:pt x="981147" y="121810"/>
                    <a:pt x="981147" y="149117"/>
                  </a:cubicBezTo>
                  <a:lnTo>
                    <a:pt x="1130690" y="149117"/>
                  </a:lnTo>
                  <a:cubicBezTo>
                    <a:pt x="1202127" y="149117"/>
                    <a:pt x="1273565" y="149117"/>
                    <a:pt x="1344907" y="149117"/>
                  </a:cubicBezTo>
                  <a:cubicBezTo>
                    <a:pt x="1402057" y="149117"/>
                    <a:pt x="1418440" y="166243"/>
                    <a:pt x="1418726" y="224091"/>
                  </a:cubicBezTo>
                  <a:cubicBezTo>
                    <a:pt x="1418726" y="266716"/>
                    <a:pt x="1418726" y="309722"/>
                    <a:pt x="1418726" y="356248"/>
                  </a:cubicBezTo>
                  <a:cubicBezTo>
                    <a:pt x="1433204" y="356914"/>
                    <a:pt x="1445681" y="357960"/>
                    <a:pt x="1458254" y="357960"/>
                  </a:cubicBezTo>
                  <a:cubicBezTo>
                    <a:pt x="1565315" y="357960"/>
                    <a:pt x="1672376" y="357960"/>
                    <a:pt x="1779533" y="357960"/>
                  </a:cubicBezTo>
                  <a:cubicBezTo>
                    <a:pt x="1838588" y="357960"/>
                    <a:pt x="1855733" y="375372"/>
                    <a:pt x="1855733" y="435218"/>
                  </a:cubicBezTo>
                  <a:cubicBezTo>
                    <a:pt x="1855733" y="533789"/>
                    <a:pt x="1855733" y="632423"/>
                    <a:pt x="1855733" y="731120"/>
                  </a:cubicBezTo>
                  <a:cubicBezTo>
                    <a:pt x="1855733" y="783545"/>
                    <a:pt x="1837540" y="802288"/>
                    <a:pt x="1784962" y="802384"/>
                  </a:cubicBezTo>
                  <a:cubicBezTo>
                    <a:pt x="1213843" y="802384"/>
                    <a:pt x="642724" y="802384"/>
                    <a:pt x="71605" y="802384"/>
                  </a:cubicBezTo>
                  <a:cubicBezTo>
                    <a:pt x="18551" y="802384"/>
                    <a:pt x="358" y="783830"/>
                    <a:pt x="167" y="731691"/>
                  </a:cubicBezTo>
                  <a:cubicBezTo>
                    <a:pt x="167" y="630773"/>
                    <a:pt x="167" y="529761"/>
                    <a:pt x="167" y="428653"/>
                  </a:cubicBezTo>
                  <a:cubicBezTo>
                    <a:pt x="167" y="376894"/>
                    <a:pt x="19217" y="358151"/>
                    <a:pt x="71890" y="357960"/>
                  </a:cubicBezTo>
                  <a:cubicBezTo>
                    <a:pt x="178952" y="357960"/>
                    <a:pt x="286108" y="357960"/>
                    <a:pt x="393169" y="357960"/>
                  </a:cubicBezTo>
                  <a:close/>
                  <a:moveTo>
                    <a:pt x="546045" y="693157"/>
                  </a:moveTo>
                  <a:lnTo>
                    <a:pt x="870752" y="693157"/>
                  </a:lnTo>
                  <a:lnTo>
                    <a:pt x="870752" y="109441"/>
                  </a:lnTo>
                  <a:lnTo>
                    <a:pt x="546045" y="109441"/>
                  </a:lnTo>
                  <a:close/>
                  <a:moveTo>
                    <a:pt x="1309664" y="258914"/>
                  </a:moveTo>
                  <a:lnTo>
                    <a:pt x="983433" y="258914"/>
                  </a:lnTo>
                  <a:lnTo>
                    <a:pt x="983433" y="693157"/>
                  </a:lnTo>
                  <a:lnTo>
                    <a:pt x="1309664" y="693157"/>
                  </a:lnTo>
                  <a:close/>
                  <a:moveTo>
                    <a:pt x="434126" y="693347"/>
                  </a:moveTo>
                  <a:lnTo>
                    <a:pt x="434126" y="468139"/>
                  </a:lnTo>
                  <a:lnTo>
                    <a:pt x="108562" y="468139"/>
                  </a:lnTo>
                  <a:lnTo>
                    <a:pt x="108562" y="693347"/>
                  </a:lnTo>
                  <a:close/>
                  <a:moveTo>
                    <a:pt x="1420440" y="692301"/>
                  </a:moveTo>
                  <a:lnTo>
                    <a:pt x="1746195" y="692301"/>
                  </a:lnTo>
                  <a:lnTo>
                    <a:pt x="1746195" y="467853"/>
                  </a:lnTo>
                  <a:lnTo>
                    <a:pt x="1420440" y="467853"/>
                  </a:lnTo>
                  <a:close/>
                </a:path>
              </a:pathLst>
            </a:custGeom>
            <a:grpFill/>
            <a:ln w="952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81C871E6-7D15-2640-8CDF-2B6073FEB69F}"/>
                </a:ext>
              </a:extLst>
            </p:cNvPr>
            <p:cNvSpPr/>
            <p:nvPr/>
          </p:nvSpPr>
          <p:spPr>
            <a:xfrm>
              <a:off x="3575494" y="2942522"/>
              <a:ext cx="720280" cy="719725"/>
            </a:xfrm>
            <a:custGeom>
              <a:avLst/>
              <a:gdLst>
                <a:gd name="connsiteX0" fmla="*/ 357736 w 720280"/>
                <a:gd name="connsiteY0" fmla="*/ 719798 h 719725"/>
                <a:gd name="connsiteX1" fmla="*/ 71986 w 720280"/>
                <a:gd name="connsiteY1" fmla="*/ 719798 h 719725"/>
                <a:gd name="connsiteX2" fmla="*/ 167 w 720280"/>
                <a:gd name="connsiteY2" fmla="*/ 646821 h 719725"/>
                <a:gd name="connsiteX3" fmla="*/ 167 w 720280"/>
                <a:gd name="connsiteY3" fmla="*/ 72715 h 719725"/>
                <a:gd name="connsiteX4" fmla="*/ 72367 w 720280"/>
                <a:gd name="connsiteY4" fmla="*/ 119 h 719725"/>
                <a:gd name="connsiteX5" fmla="*/ 650725 w 720280"/>
                <a:gd name="connsiteY5" fmla="*/ 119 h 719725"/>
                <a:gd name="connsiteX6" fmla="*/ 720448 w 720280"/>
                <a:gd name="connsiteY6" fmla="*/ 71098 h 719725"/>
                <a:gd name="connsiteX7" fmla="*/ 720448 w 720280"/>
                <a:gd name="connsiteY7" fmla="*/ 648819 h 719725"/>
                <a:gd name="connsiteX8" fmla="*/ 650344 w 720280"/>
                <a:gd name="connsiteY8" fmla="*/ 719607 h 719725"/>
                <a:gd name="connsiteX9" fmla="*/ 357736 w 720280"/>
                <a:gd name="connsiteY9" fmla="*/ 719798 h 719725"/>
                <a:gd name="connsiteX10" fmla="*/ 109514 w 720280"/>
                <a:gd name="connsiteY10" fmla="*/ 610381 h 719725"/>
                <a:gd name="connsiteX11" fmla="*/ 611291 w 720280"/>
                <a:gd name="connsiteY11" fmla="*/ 610381 h 719725"/>
                <a:gd name="connsiteX12" fmla="*/ 611291 w 720280"/>
                <a:gd name="connsiteY12" fmla="*/ 109346 h 719725"/>
                <a:gd name="connsiteX13" fmla="*/ 109514 w 720280"/>
                <a:gd name="connsiteY13" fmla="*/ 109346 h 7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280" h="719725">
                  <a:moveTo>
                    <a:pt x="357736" y="719798"/>
                  </a:moveTo>
                  <a:cubicBezTo>
                    <a:pt x="262486" y="719798"/>
                    <a:pt x="167236" y="719798"/>
                    <a:pt x="71986" y="719798"/>
                  </a:cubicBezTo>
                  <a:cubicBezTo>
                    <a:pt x="16169" y="719798"/>
                    <a:pt x="167" y="703433"/>
                    <a:pt x="167" y="646821"/>
                  </a:cubicBezTo>
                  <a:cubicBezTo>
                    <a:pt x="167" y="455516"/>
                    <a:pt x="167" y="264147"/>
                    <a:pt x="167" y="72715"/>
                  </a:cubicBezTo>
                  <a:cubicBezTo>
                    <a:pt x="167" y="16199"/>
                    <a:pt x="16169" y="214"/>
                    <a:pt x="72367" y="119"/>
                  </a:cubicBezTo>
                  <a:cubicBezTo>
                    <a:pt x="265153" y="119"/>
                    <a:pt x="457939" y="119"/>
                    <a:pt x="650725" y="119"/>
                  </a:cubicBezTo>
                  <a:cubicBezTo>
                    <a:pt x="704541" y="119"/>
                    <a:pt x="720353" y="16389"/>
                    <a:pt x="720448" y="71098"/>
                  </a:cubicBezTo>
                  <a:cubicBezTo>
                    <a:pt x="720448" y="263671"/>
                    <a:pt x="720448" y="456245"/>
                    <a:pt x="720448" y="648819"/>
                  </a:cubicBezTo>
                  <a:cubicBezTo>
                    <a:pt x="720448" y="703242"/>
                    <a:pt x="704255" y="719417"/>
                    <a:pt x="650344" y="719607"/>
                  </a:cubicBezTo>
                  <a:cubicBezTo>
                    <a:pt x="552903" y="719988"/>
                    <a:pt x="455272" y="719798"/>
                    <a:pt x="357736" y="719798"/>
                  </a:cubicBezTo>
                  <a:close/>
                  <a:moveTo>
                    <a:pt x="109514" y="610381"/>
                  </a:moveTo>
                  <a:lnTo>
                    <a:pt x="611291" y="610381"/>
                  </a:lnTo>
                  <a:lnTo>
                    <a:pt x="611291" y="109346"/>
                  </a:lnTo>
                  <a:lnTo>
                    <a:pt x="109514" y="109346"/>
                  </a:ln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39D3D289-FC64-0049-840D-C5119E4F5EBF}"/>
                </a:ext>
              </a:extLst>
            </p:cNvPr>
            <p:cNvSpPr/>
            <p:nvPr/>
          </p:nvSpPr>
          <p:spPr>
            <a:xfrm>
              <a:off x="5778337" y="2668884"/>
              <a:ext cx="108086" cy="1229952"/>
            </a:xfrm>
            <a:custGeom>
              <a:avLst/>
              <a:gdLst>
                <a:gd name="connsiteX0" fmla="*/ 107898 w 108086"/>
                <a:gd name="connsiteY0" fmla="*/ 619229 h 1229952"/>
                <a:gd name="connsiteX1" fmla="*/ 107898 w 108086"/>
                <a:gd name="connsiteY1" fmla="*/ 1150425 h 1229952"/>
                <a:gd name="connsiteX2" fmla="*/ 106470 w 108086"/>
                <a:gd name="connsiteY2" fmla="*/ 1185914 h 1229952"/>
                <a:gd name="connsiteX3" fmla="*/ 53511 w 108086"/>
                <a:gd name="connsiteY3" fmla="*/ 1230062 h 1229952"/>
                <a:gd name="connsiteX4" fmla="*/ 1028 w 108086"/>
                <a:gd name="connsiteY4" fmla="*/ 1181918 h 1229952"/>
                <a:gd name="connsiteX5" fmla="*/ 456 w 108086"/>
                <a:gd name="connsiteY5" fmla="*/ 1149854 h 1229952"/>
                <a:gd name="connsiteX6" fmla="*/ 456 w 108086"/>
                <a:gd name="connsiteY6" fmla="*/ 80517 h 1229952"/>
                <a:gd name="connsiteX7" fmla="*/ 456 w 108086"/>
                <a:gd name="connsiteY7" fmla="*/ 69766 h 1229952"/>
                <a:gd name="connsiteX8" fmla="*/ 53987 w 108086"/>
                <a:gd name="connsiteY8" fmla="*/ 119 h 1229952"/>
                <a:gd name="connsiteX9" fmla="*/ 107517 w 108086"/>
                <a:gd name="connsiteY9" fmla="*/ 70337 h 1229952"/>
                <a:gd name="connsiteX10" fmla="*/ 107898 w 108086"/>
                <a:gd name="connsiteY10" fmla="*/ 619229 h 12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86" h="1229952">
                  <a:moveTo>
                    <a:pt x="107898" y="619229"/>
                  </a:moveTo>
                  <a:cubicBezTo>
                    <a:pt x="107898" y="796326"/>
                    <a:pt x="107898" y="973392"/>
                    <a:pt x="107898" y="1150425"/>
                  </a:cubicBezTo>
                  <a:cubicBezTo>
                    <a:pt x="108667" y="1162272"/>
                    <a:pt x="108189" y="1174167"/>
                    <a:pt x="106470" y="1185914"/>
                  </a:cubicBezTo>
                  <a:cubicBezTo>
                    <a:pt x="100564" y="1213887"/>
                    <a:pt x="82086" y="1230537"/>
                    <a:pt x="53511" y="1230062"/>
                  </a:cubicBezTo>
                  <a:cubicBezTo>
                    <a:pt x="24936" y="1229586"/>
                    <a:pt x="4933" y="1212365"/>
                    <a:pt x="1028" y="1181918"/>
                  </a:cubicBezTo>
                  <a:cubicBezTo>
                    <a:pt x="122" y="1171255"/>
                    <a:pt x="-69" y="1160543"/>
                    <a:pt x="456" y="1149854"/>
                  </a:cubicBezTo>
                  <a:lnTo>
                    <a:pt x="456" y="80517"/>
                  </a:lnTo>
                  <a:cubicBezTo>
                    <a:pt x="456" y="76902"/>
                    <a:pt x="456" y="73381"/>
                    <a:pt x="456" y="69766"/>
                  </a:cubicBezTo>
                  <a:cubicBezTo>
                    <a:pt x="456" y="25333"/>
                    <a:pt x="20268" y="24"/>
                    <a:pt x="53987" y="119"/>
                  </a:cubicBezTo>
                  <a:cubicBezTo>
                    <a:pt x="87705" y="215"/>
                    <a:pt x="107422" y="26094"/>
                    <a:pt x="107517" y="70337"/>
                  </a:cubicBezTo>
                  <a:cubicBezTo>
                    <a:pt x="107898" y="253269"/>
                    <a:pt x="108025" y="436233"/>
                    <a:pt x="107898" y="619229"/>
                  </a:cubicBezTo>
                  <a:close/>
                </a:path>
              </a:pathLst>
            </a:custGeom>
            <a:grpFill/>
            <a:ln w="952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F4B505E7-CFB3-7647-B0D5-BB589744EB4F}"/>
                </a:ext>
              </a:extLst>
            </p:cNvPr>
            <p:cNvSpPr/>
            <p:nvPr/>
          </p:nvSpPr>
          <p:spPr>
            <a:xfrm>
              <a:off x="4479600" y="2993448"/>
              <a:ext cx="832231" cy="107248"/>
            </a:xfrm>
            <a:custGeom>
              <a:avLst/>
              <a:gdLst>
                <a:gd name="connsiteX0" fmla="*/ 420036 w 832231"/>
                <a:gd name="connsiteY0" fmla="*/ 381 h 107248"/>
                <a:gd name="connsiteX1" fmla="*/ 765984 w 832231"/>
                <a:gd name="connsiteY1" fmla="*/ 1427 h 107248"/>
                <a:gd name="connsiteX2" fmla="*/ 821229 w 832231"/>
                <a:gd name="connsiteY2" fmla="*/ 24738 h 107248"/>
                <a:gd name="connsiteX3" fmla="*/ 792654 w 832231"/>
                <a:gd name="connsiteY3" fmla="*/ 103709 h 107248"/>
                <a:gd name="connsiteX4" fmla="*/ 753888 w 832231"/>
                <a:gd name="connsiteY4" fmla="*/ 107229 h 107248"/>
                <a:gd name="connsiteX5" fmla="*/ 76184 w 832231"/>
                <a:gd name="connsiteY5" fmla="*/ 107229 h 107248"/>
                <a:gd name="connsiteX6" fmla="*/ 58372 w 832231"/>
                <a:gd name="connsiteY6" fmla="*/ 107229 h 107248"/>
                <a:gd name="connsiteX7" fmla="*/ 174 w 832231"/>
                <a:gd name="connsiteY7" fmla="*/ 53091 h 107248"/>
                <a:gd name="connsiteX8" fmla="*/ 59706 w 832231"/>
                <a:gd name="connsiteY8" fmla="*/ 666 h 107248"/>
                <a:gd name="connsiteX9" fmla="*/ 420036 w 832231"/>
                <a:gd name="connsiteY9" fmla="*/ 666 h 1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231" h="107248">
                  <a:moveTo>
                    <a:pt x="420036" y="381"/>
                  </a:moveTo>
                  <a:cubicBezTo>
                    <a:pt x="535289" y="381"/>
                    <a:pt x="650637" y="-666"/>
                    <a:pt x="765984" y="1427"/>
                  </a:cubicBezTo>
                  <a:cubicBezTo>
                    <a:pt x="786667" y="2036"/>
                    <a:pt x="806374" y="10351"/>
                    <a:pt x="821229" y="24738"/>
                  </a:cubicBezTo>
                  <a:cubicBezTo>
                    <a:pt x="845137" y="51284"/>
                    <a:pt x="828373" y="93623"/>
                    <a:pt x="792654" y="103709"/>
                  </a:cubicBezTo>
                  <a:cubicBezTo>
                    <a:pt x="779949" y="106614"/>
                    <a:pt x="766910" y="107798"/>
                    <a:pt x="753888" y="107229"/>
                  </a:cubicBezTo>
                  <a:cubicBezTo>
                    <a:pt x="528082" y="107229"/>
                    <a:pt x="302180" y="107229"/>
                    <a:pt x="76184" y="107229"/>
                  </a:cubicBezTo>
                  <a:cubicBezTo>
                    <a:pt x="70278" y="107229"/>
                    <a:pt x="64278" y="107229"/>
                    <a:pt x="58372" y="107229"/>
                  </a:cubicBezTo>
                  <a:cubicBezTo>
                    <a:pt x="22844" y="104945"/>
                    <a:pt x="-302" y="83633"/>
                    <a:pt x="174" y="53091"/>
                  </a:cubicBezTo>
                  <a:cubicBezTo>
                    <a:pt x="651" y="22550"/>
                    <a:pt x="23415" y="857"/>
                    <a:pt x="59706" y="666"/>
                  </a:cubicBezTo>
                  <a:cubicBezTo>
                    <a:pt x="179816" y="95"/>
                    <a:pt x="299926" y="666"/>
                    <a:pt x="420036" y="666"/>
                  </a:cubicBez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00164AF8-9C26-B149-AD46-3086C4E2755B}"/>
                </a:ext>
              </a:extLst>
            </p:cNvPr>
            <p:cNvSpPr/>
            <p:nvPr/>
          </p:nvSpPr>
          <p:spPr>
            <a:xfrm>
              <a:off x="4479882" y="3249556"/>
              <a:ext cx="830695" cy="106086"/>
            </a:xfrm>
            <a:custGeom>
              <a:avLst/>
              <a:gdLst>
                <a:gd name="connsiteX0" fmla="*/ 416515 w 830695"/>
                <a:gd name="connsiteY0" fmla="*/ 105921 h 106086"/>
                <a:gd name="connsiteX1" fmla="*/ 85141 w 830695"/>
                <a:gd name="connsiteY1" fmla="*/ 105921 h 106086"/>
                <a:gd name="connsiteX2" fmla="*/ 60185 w 830695"/>
                <a:gd name="connsiteY2" fmla="*/ 105921 h 106086"/>
                <a:gd name="connsiteX3" fmla="*/ 178 w 830695"/>
                <a:gd name="connsiteY3" fmla="*/ 53876 h 106086"/>
                <a:gd name="connsiteX4" fmla="*/ 58471 w 830695"/>
                <a:gd name="connsiteY4" fmla="*/ 119 h 106086"/>
                <a:gd name="connsiteX5" fmla="*/ 83426 w 830695"/>
                <a:gd name="connsiteY5" fmla="*/ 119 h 106086"/>
                <a:gd name="connsiteX6" fmla="*/ 760749 w 830695"/>
                <a:gd name="connsiteY6" fmla="*/ 119 h 106086"/>
                <a:gd name="connsiteX7" fmla="*/ 830853 w 830695"/>
                <a:gd name="connsiteY7" fmla="*/ 52354 h 106086"/>
                <a:gd name="connsiteX8" fmla="*/ 762463 w 830695"/>
                <a:gd name="connsiteY8" fmla="*/ 106206 h 106086"/>
                <a:gd name="connsiteX9" fmla="*/ 737508 w 830695"/>
                <a:gd name="connsiteY9" fmla="*/ 106206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695" h="106086">
                  <a:moveTo>
                    <a:pt x="416515" y="105921"/>
                  </a:moveTo>
                  <a:lnTo>
                    <a:pt x="85141" y="105921"/>
                  </a:lnTo>
                  <a:cubicBezTo>
                    <a:pt x="76854" y="105921"/>
                    <a:pt x="68472" y="105921"/>
                    <a:pt x="60185" y="105921"/>
                  </a:cubicBezTo>
                  <a:cubicBezTo>
                    <a:pt x="23514" y="104303"/>
                    <a:pt x="749" y="84418"/>
                    <a:pt x="178" y="53876"/>
                  </a:cubicBezTo>
                  <a:cubicBezTo>
                    <a:pt x="-394" y="23335"/>
                    <a:pt x="22561" y="2117"/>
                    <a:pt x="58471" y="119"/>
                  </a:cubicBezTo>
                  <a:cubicBezTo>
                    <a:pt x="66757" y="119"/>
                    <a:pt x="75139" y="119"/>
                    <a:pt x="83426" y="119"/>
                  </a:cubicBezTo>
                  <a:lnTo>
                    <a:pt x="760749" y="119"/>
                  </a:lnTo>
                  <a:cubicBezTo>
                    <a:pt x="807136" y="690"/>
                    <a:pt x="830281" y="17911"/>
                    <a:pt x="830853" y="52354"/>
                  </a:cubicBezTo>
                  <a:cubicBezTo>
                    <a:pt x="831424" y="86796"/>
                    <a:pt x="807993" y="105540"/>
                    <a:pt x="762463" y="106206"/>
                  </a:cubicBezTo>
                  <a:cubicBezTo>
                    <a:pt x="754081" y="106206"/>
                    <a:pt x="745795" y="106206"/>
                    <a:pt x="737508" y="106206"/>
                  </a:cubicBezTo>
                  <a:close/>
                </a:path>
              </a:pathLst>
            </a:custGeom>
            <a:grpFill/>
            <a:ln w="952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E1E892E9-D17F-B440-BED8-A1FEC66D3D29}"/>
                </a:ext>
              </a:extLst>
            </p:cNvPr>
            <p:cNvSpPr/>
            <p:nvPr/>
          </p:nvSpPr>
          <p:spPr>
            <a:xfrm>
              <a:off x="4479385" y="3503784"/>
              <a:ext cx="529527" cy="107224"/>
            </a:xfrm>
            <a:custGeom>
              <a:avLst/>
              <a:gdLst>
                <a:gd name="connsiteX0" fmla="*/ 264899 w 529527"/>
                <a:gd name="connsiteY0" fmla="*/ 107158 h 107224"/>
                <a:gd name="connsiteX1" fmla="*/ 64874 w 529527"/>
                <a:gd name="connsiteY1" fmla="*/ 107158 h 107224"/>
                <a:gd name="connsiteX2" fmla="*/ 199 w 529527"/>
                <a:gd name="connsiteY2" fmla="*/ 52544 h 107224"/>
                <a:gd name="connsiteX3" fmla="*/ 64302 w 529527"/>
                <a:gd name="connsiteY3" fmla="*/ 500 h 107224"/>
                <a:gd name="connsiteX4" fmla="*/ 467496 w 529527"/>
                <a:gd name="connsiteY4" fmla="*/ 500 h 107224"/>
                <a:gd name="connsiteX5" fmla="*/ 529694 w 529527"/>
                <a:gd name="connsiteY5" fmla="*/ 53781 h 107224"/>
                <a:gd name="connsiteX6" fmla="*/ 468067 w 529527"/>
                <a:gd name="connsiteY6" fmla="*/ 107062 h 107224"/>
                <a:gd name="connsiteX7" fmla="*/ 264899 w 529527"/>
                <a:gd name="connsiteY7" fmla="*/ 107158 h 1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27" h="107224">
                  <a:moveTo>
                    <a:pt x="264899" y="107158"/>
                  </a:moveTo>
                  <a:cubicBezTo>
                    <a:pt x="198224" y="107158"/>
                    <a:pt x="131549" y="107158"/>
                    <a:pt x="64874" y="107158"/>
                  </a:cubicBezTo>
                  <a:cubicBezTo>
                    <a:pt x="23916" y="107158"/>
                    <a:pt x="-849" y="85179"/>
                    <a:pt x="199" y="52544"/>
                  </a:cubicBezTo>
                  <a:cubicBezTo>
                    <a:pt x="1247" y="19909"/>
                    <a:pt x="24964" y="595"/>
                    <a:pt x="64302" y="500"/>
                  </a:cubicBezTo>
                  <a:cubicBezTo>
                    <a:pt x="198732" y="-8"/>
                    <a:pt x="333130" y="-8"/>
                    <a:pt x="467496" y="500"/>
                  </a:cubicBezTo>
                  <a:cubicBezTo>
                    <a:pt x="507215" y="500"/>
                    <a:pt x="529599" y="21051"/>
                    <a:pt x="529694" y="53781"/>
                  </a:cubicBezTo>
                  <a:cubicBezTo>
                    <a:pt x="529789" y="86511"/>
                    <a:pt x="508453" y="106682"/>
                    <a:pt x="468067" y="107062"/>
                  </a:cubicBezTo>
                  <a:cubicBezTo>
                    <a:pt x="400440" y="107633"/>
                    <a:pt x="332717" y="107158"/>
                    <a:pt x="264899" y="107158"/>
                  </a:cubicBez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13E62D9E-FEE6-CF4D-BE39-698BEC9BF432}"/>
                </a:ext>
              </a:extLst>
            </p:cNvPr>
            <p:cNvSpPr/>
            <p:nvPr/>
          </p:nvSpPr>
          <p:spPr>
            <a:xfrm>
              <a:off x="3752258" y="3162206"/>
              <a:ext cx="367363" cy="280156"/>
            </a:xfrm>
            <a:custGeom>
              <a:avLst/>
              <a:gdLst>
                <a:gd name="connsiteX0" fmla="*/ 138014 w 367363"/>
                <a:gd name="connsiteY0" fmla="*/ 155213 h 280156"/>
                <a:gd name="connsiteX1" fmla="*/ 267268 w 367363"/>
                <a:gd name="connsiteY1" fmla="*/ 24673 h 280156"/>
                <a:gd name="connsiteX2" fmla="*/ 351565 w 367363"/>
                <a:gd name="connsiteY2" fmla="*/ 16301 h 280156"/>
                <a:gd name="connsiteX3" fmla="*/ 342516 w 367363"/>
                <a:gd name="connsiteY3" fmla="*/ 100409 h 280156"/>
                <a:gd name="connsiteX4" fmla="*/ 186115 w 367363"/>
                <a:gd name="connsiteY4" fmla="*/ 256542 h 280156"/>
                <a:gd name="connsiteX5" fmla="*/ 96676 w 367363"/>
                <a:gd name="connsiteY5" fmla="*/ 258255 h 280156"/>
                <a:gd name="connsiteX6" fmla="*/ 21047 w 367363"/>
                <a:gd name="connsiteY6" fmla="*/ 182710 h 280156"/>
                <a:gd name="connsiteX7" fmla="*/ 15618 w 367363"/>
                <a:gd name="connsiteY7" fmla="*/ 103739 h 280156"/>
                <a:gd name="connsiteX8" fmla="*/ 97438 w 367363"/>
                <a:gd name="connsiteY8" fmla="*/ 108306 h 280156"/>
                <a:gd name="connsiteX9" fmla="*/ 138014 w 367363"/>
                <a:gd name="connsiteY9" fmla="*/ 155213 h 28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363" h="280156">
                  <a:moveTo>
                    <a:pt x="138014" y="155213"/>
                  </a:moveTo>
                  <a:cubicBezTo>
                    <a:pt x="185639" y="107640"/>
                    <a:pt x="226120" y="65586"/>
                    <a:pt x="267268" y="24673"/>
                  </a:cubicBezTo>
                  <a:cubicBezTo>
                    <a:pt x="297272" y="-5107"/>
                    <a:pt x="327752" y="-7676"/>
                    <a:pt x="351565" y="16301"/>
                  </a:cubicBezTo>
                  <a:cubicBezTo>
                    <a:pt x="375377" y="40277"/>
                    <a:pt x="372710" y="69962"/>
                    <a:pt x="342516" y="100409"/>
                  </a:cubicBezTo>
                  <a:cubicBezTo>
                    <a:pt x="290573" y="152739"/>
                    <a:pt x="238439" y="204783"/>
                    <a:pt x="186115" y="256542"/>
                  </a:cubicBezTo>
                  <a:cubicBezTo>
                    <a:pt x="154588" y="287750"/>
                    <a:pt x="127822" y="288035"/>
                    <a:pt x="96676" y="258255"/>
                  </a:cubicBezTo>
                  <a:cubicBezTo>
                    <a:pt x="70958" y="233517"/>
                    <a:pt x="45622" y="208399"/>
                    <a:pt x="21047" y="182710"/>
                  </a:cubicBezTo>
                  <a:cubicBezTo>
                    <a:pt x="-5051" y="155403"/>
                    <a:pt x="-6480" y="126954"/>
                    <a:pt x="15618" y="103739"/>
                  </a:cubicBezTo>
                  <a:cubicBezTo>
                    <a:pt x="37716" y="80524"/>
                    <a:pt x="70196" y="81760"/>
                    <a:pt x="97438" y="108306"/>
                  </a:cubicBezTo>
                  <a:cubicBezTo>
                    <a:pt x="110963" y="121151"/>
                    <a:pt x="122298" y="136850"/>
                    <a:pt x="138014" y="155213"/>
                  </a:cubicBezTo>
                  <a:close/>
                </a:path>
              </a:pathLst>
            </a:custGeom>
            <a:grpFill/>
            <a:ln w="9525" cap="flat">
              <a:noFill/>
              <a:prstDash val="solid"/>
              <a:miter/>
            </a:ln>
          </p:spPr>
          <p:txBody>
            <a:bodyPr rtlCol="0" anchor="ctr"/>
            <a:lstStyle/>
            <a:p>
              <a:endParaRPr lang="en-RO"/>
            </a:p>
          </p:txBody>
        </p:sp>
      </p:grpSp>
      <p:grpSp>
        <p:nvGrpSpPr>
          <p:cNvPr id="83" name="Graphic 12">
            <a:extLst>
              <a:ext uri="{FF2B5EF4-FFF2-40B4-BE49-F238E27FC236}">
                <a16:creationId xmlns:a16="http://schemas.microsoft.com/office/drawing/2014/main" id="{BEBFCCCB-72FD-2A4E-AE4B-692EB60DE37A}"/>
              </a:ext>
            </a:extLst>
          </p:cNvPr>
          <p:cNvGrpSpPr>
            <a:grpSpLocks noChangeAspect="1"/>
          </p:cNvGrpSpPr>
          <p:nvPr/>
        </p:nvGrpSpPr>
        <p:grpSpPr>
          <a:xfrm>
            <a:off x="568361" y="5042200"/>
            <a:ext cx="576000" cy="454000"/>
            <a:chOff x="2743200" y="1987550"/>
            <a:chExt cx="3657600" cy="2882900"/>
          </a:xfrm>
          <a:solidFill>
            <a:schemeClr val="bg1"/>
          </a:solidFill>
        </p:grpSpPr>
        <p:sp>
          <p:nvSpPr>
            <p:cNvPr id="84" name="Freeform 83">
              <a:extLst>
                <a:ext uri="{FF2B5EF4-FFF2-40B4-BE49-F238E27FC236}">
                  <a16:creationId xmlns:a16="http://schemas.microsoft.com/office/drawing/2014/main" id="{B13C7C4C-0DB5-A743-99ED-DF55990A6BD2}"/>
                </a:ext>
              </a:extLst>
            </p:cNvPr>
            <p:cNvSpPr/>
            <p:nvPr/>
          </p:nvSpPr>
          <p:spPr>
            <a:xfrm>
              <a:off x="2743200" y="1987581"/>
              <a:ext cx="3657409" cy="2886388"/>
            </a:xfrm>
            <a:custGeom>
              <a:avLst/>
              <a:gdLst>
                <a:gd name="connsiteX0" fmla="*/ 167 w 3657409"/>
                <a:gd name="connsiteY0" fmla="*/ 344323 h 2886388"/>
                <a:gd name="connsiteX1" fmla="*/ 17217 w 3657409"/>
                <a:gd name="connsiteY1" fmla="*/ 279434 h 2886388"/>
                <a:gd name="connsiteX2" fmla="*/ 604910 w 3657409"/>
                <a:gd name="connsiteY2" fmla="*/ 59553 h 2886388"/>
                <a:gd name="connsiteX3" fmla="*/ 655297 w 3657409"/>
                <a:gd name="connsiteY3" fmla="*/ 149466 h 2886388"/>
                <a:gd name="connsiteX4" fmla="*/ 654535 w 3657409"/>
                <a:gd name="connsiteY4" fmla="*/ 634706 h 2886388"/>
                <a:gd name="connsiteX5" fmla="*/ 654535 w 3657409"/>
                <a:gd name="connsiteY5" fmla="*/ 678758 h 2886388"/>
                <a:gd name="connsiteX6" fmla="*/ 2807185 w 3657409"/>
                <a:gd name="connsiteY6" fmla="*/ 678758 h 2886388"/>
                <a:gd name="connsiteX7" fmla="*/ 2807185 w 3657409"/>
                <a:gd name="connsiteY7" fmla="*/ 639273 h 2886388"/>
                <a:gd name="connsiteX8" fmla="*/ 2807185 w 3657409"/>
                <a:gd name="connsiteY8" fmla="*/ 203984 h 2886388"/>
                <a:gd name="connsiteX9" fmla="*/ 3010353 w 3657409"/>
                <a:gd name="connsiteY9" fmla="*/ 373 h 2886388"/>
                <a:gd name="connsiteX10" fmla="*/ 3167516 w 3657409"/>
                <a:gd name="connsiteY10" fmla="*/ 373 h 2886388"/>
                <a:gd name="connsiteX11" fmla="*/ 3371827 w 3657409"/>
                <a:gd name="connsiteY11" fmla="*/ 203318 h 2886388"/>
                <a:gd name="connsiteX12" fmla="*/ 3371827 w 3657409"/>
                <a:gd name="connsiteY12" fmla="*/ 638607 h 2886388"/>
                <a:gd name="connsiteX13" fmla="*/ 3371827 w 3657409"/>
                <a:gd name="connsiteY13" fmla="*/ 680852 h 2886388"/>
                <a:gd name="connsiteX14" fmla="*/ 3581377 w 3657409"/>
                <a:gd name="connsiteY14" fmla="*/ 680281 h 2886388"/>
                <a:gd name="connsiteX15" fmla="*/ 3657577 w 3657409"/>
                <a:gd name="connsiteY15" fmla="*/ 715199 h 2886388"/>
                <a:gd name="connsiteX16" fmla="*/ 3657577 w 3657409"/>
                <a:gd name="connsiteY16" fmla="*/ 2849021 h 2886388"/>
                <a:gd name="connsiteX17" fmla="*/ 3583472 w 3657409"/>
                <a:gd name="connsiteY17" fmla="*/ 2886508 h 2886388"/>
                <a:gd name="connsiteX18" fmla="*/ 2140625 w 3657409"/>
                <a:gd name="connsiteY18" fmla="*/ 2885937 h 2886388"/>
                <a:gd name="connsiteX19" fmla="*/ 2067664 w 3657409"/>
                <a:gd name="connsiteY19" fmla="*/ 2832846 h 2886388"/>
                <a:gd name="connsiteX20" fmla="*/ 2141387 w 3657409"/>
                <a:gd name="connsiteY20" fmla="*/ 2778994 h 2886388"/>
                <a:gd name="connsiteX21" fmla="*/ 3547849 w 3657409"/>
                <a:gd name="connsiteY21" fmla="*/ 2778994 h 2886388"/>
                <a:gd name="connsiteX22" fmla="*/ 3547849 w 3657409"/>
                <a:gd name="connsiteY22" fmla="*/ 790459 h 2886388"/>
                <a:gd name="connsiteX23" fmla="*/ 3373637 w 3657409"/>
                <a:gd name="connsiteY23" fmla="*/ 790459 h 2886388"/>
                <a:gd name="connsiteX24" fmla="*/ 3372017 w 3657409"/>
                <a:gd name="connsiteY24" fmla="*/ 827185 h 2886388"/>
                <a:gd name="connsiteX25" fmla="*/ 3372017 w 3657409"/>
                <a:gd name="connsiteY25" fmla="*/ 1169708 h 2886388"/>
                <a:gd name="connsiteX26" fmla="*/ 3318963 w 3657409"/>
                <a:gd name="connsiteY26" fmla="*/ 1229078 h 2886388"/>
                <a:gd name="connsiteX27" fmla="*/ 3265337 w 3657409"/>
                <a:gd name="connsiteY27" fmla="*/ 1170279 h 2886388"/>
                <a:gd name="connsiteX28" fmla="*/ 3265337 w 3657409"/>
                <a:gd name="connsiteY28" fmla="*/ 1141735 h 2886388"/>
                <a:gd name="connsiteX29" fmla="*/ 3265337 w 3657409"/>
                <a:gd name="connsiteY29" fmla="*/ 500932 h 2886388"/>
                <a:gd name="connsiteX30" fmla="*/ 2916437 w 3657409"/>
                <a:gd name="connsiteY30" fmla="*/ 500932 h 2886388"/>
                <a:gd name="connsiteX31" fmla="*/ 2916437 w 3657409"/>
                <a:gd name="connsiteY31" fmla="*/ 2093378 h 2886388"/>
                <a:gd name="connsiteX32" fmla="*/ 3264766 w 3657409"/>
                <a:gd name="connsiteY32" fmla="*/ 2093378 h 2886388"/>
                <a:gd name="connsiteX33" fmla="*/ 3264766 w 3657409"/>
                <a:gd name="connsiteY33" fmla="*/ 2056937 h 2886388"/>
                <a:gd name="connsiteX34" fmla="*/ 3264766 w 3657409"/>
                <a:gd name="connsiteY34" fmla="*/ 1443345 h 2886388"/>
                <a:gd name="connsiteX35" fmla="*/ 3265623 w 3657409"/>
                <a:gd name="connsiteY35" fmla="*/ 1411281 h 2886388"/>
                <a:gd name="connsiteX36" fmla="*/ 3316772 w 3657409"/>
                <a:gd name="connsiteY36" fmla="*/ 1365707 h 2886388"/>
                <a:gd name="connsiteX37" fmla="*/ 3370303 w 3657409"/>
                <a:gd name="connsiteY37" fmla="*/ 1408713 h 2886388"/>
                <a:gd name="connsiteX38" fmla="*/ 3371827 w 3657409"/>
                <a:gd name="connsiteY38" fmla="*/ 1440681 h 2886388"/>
                <a:gd name="connsiteX39" fmla="*/ 3371160 w 3657409"/>
                <a:gd name="connsiteY39" fmla="*/ 2125727 h 2886388"/>
                <a:gd name="connsiteX40" fmla="*/ 3355158 w 3657409"/>
                <a:gd name="connsiteY40" fmla="*/ 2193470 h 2886388"/>
                <a:gd name="connsiteX41" fmla="*/ 3145608 w 3657409"/>
                <a:gd name="connsiteY41" fmla="*/ 2606686 h 2886388"/>
                <a:gd name="connsiteX42" fmla="*/ 3088458 w 3657409"/>
                <a:gd name="connsiteY42" fmla="*/ 2652356 h 2886388"/>
                <a:gd name="connsiteX43" fmla="*/ 3031880 w 3657409"/>
                <a:gd name="connsiteY43" fmla="*/ 2605449 h 2886388"/>
                <a:gd name="connsiteX44" fmla="*/ 2824139 w 3657409"/>
                <a:gd name="connsiteY44" fmla="*/ 2195373 h 2886388"/>
                <a:gd name="connsiteX45" fmla="*/ 2807661 w 3657409"/>
                <a:gd name="connsiteY45" fmla="*/ 2124205 h 2886388"/>
                <a:gd name="connsiteX46" fmla="*/ 2806994 w 3657409"/>
                <a:gd name="connsiteY46" fmla="*/ 836414 h 2886388"/>
                <a:gd name="connsiteX47" fmla="*/ 2806994 w 3657409"/>
                <a:gd name="connsiteY47" fmla="*/ 791315 h 2886388"/>
                <a:gd name="connsiteX48" fmla="*/ 656726 w 3657409"/>
                <a:gd name="connsiteY48" fmla="*/ 791315 h 2886388"/>
                <a:gd name="connsiteX49" fmla="*/ 654630 w 3657409"/>
                <a:gd name="connsiteY49" fmla="*/ 829373 h 2886388"/>
                <a:gd name="connsiteX50" fmla="*/ 654630 w 3657409"/>
                <a:gd name="connsiteY50" fmla="*/ 1168281 h 2886388"/>
                <a:gd name="connsiteX51" fmla="*/ 651487 w 3657409"/>
                <a:gd name="connsiteY51" fmla="*/ 1207195 h 2886388"/>
                <a:gd name="connsiteX52" fmla="*/ 599385 w 3657409"/>
                <a:gd name="connsiteY52" fmla="*/ 1246585 h 2886388"/>
                <a:gd name="connsiteX53" fmla="*/ 549664 w 3657409"/>
                <a:gd name="connsiteY53" fmla="*/ 1204341 h 2886388"/>
                <a:gd name="connsiteX54" fmla="*/ 547664 w 3657409"/>
                <a:gd name="connsiteY54" fmla="*/ 1161716 h 2886388"/>
                <a:gd name="connsiteX55" fmla="*/ 548426 w 3657409"/>
                <a:gd name="connsiteY55" fmla="*/ 187714 h 2886388"/>
                <a:gd name="connsiteX56" fmla="*/ 512231 w 3657409"/>
                <a:gd name="connsiteY56" fmla="*/ 131578 h 2886388"/>
                <a:gd name="connsiteX57" fmla="*/ 132146 w 3657409"/>
                <a:gd name="connsiteY57" fmla="*/ 277550 h 2886388"/>
                <a:gd name="connsiteX58" fmla="*/ 107324 w 3657409"/>
                <a:gd name="connsiteY58" fmla="*/ 396748 h 2886388"/>
                <a:gd name="connsiteX59" fmla="*/ 107324 w 3657409"/>
                <a:gd name="connsiteY59" fmla="*/ 1773785 h 2886388"/>
                <a:gd name="connsiteX60" fmla="*/ 107324 w 3657409"/>
                <a:gd name="connsiteY60" fmla="*/ 2219445 h 2886388"/>
                <a:gd name="connsiteX61" fmla="*/ 547474 w 3657409"/>
                <a:gd name="connsiteY61" fmla="*/ 2126678 h 2886388"/>
                <a:gd name="connsiteX62" fmla="*/ 547474 w 3657409"/>
                <a:gd name="connsiteY62" fmla="*/ 2085480 h 2886388"/>
                <a:gd name="connsiteX63" fmla="*/ 547474 w 3657409"/>
                <a:gd name="connsiteY63" fmla="*/ 1464753 h 2886388"/>
                <a:gd name="connsiteX64" fmla="*/ 549474 w 3657409"/>
                <a:gd name="connsiteY64" fmla="*/ 1425648 h 2886388"/>
                <a:gd name="connsiteX65" fmla="*/ 599385 w 3657409"/>
                <a:gd name="connsiteY65" fmla="*/ 1383594 h 2886388"/>
                <a:gd name="connsiteX66" fmla="*/ 651391 w 3657409"/>
                <a:gd name="connsiteY66" fmla="*/ 1423079 h 2886388"/>
                <a:gd name="connsiteX67" fmla="*/ 654439 w 3657409"/>
                <a:gd name="connsiteY67" fmla="*/ 1458473 h 2886388"/>
                <a:gd name="connsiteX68" fmla="*/ 654440 w 3657409"/>
                <a:gd name="connsiteY68" fmla="*/ 2196896 h 2886388"/>
                <a:gd name="connsiteX69" fmla="*/ 627008 w 3657409"/>
                <a:gd name="connsiteY69" fmla="*/ 2265686 h 2886388"/>
                <a:gd name="connsiteX70" fmla="*/ 551570 w 3657409"/>
                <a:gd name="connsiteY70" fmla="*/ 2251509 h 2886388"/>
                <a:gd name="connsiteX71" fmla="*/ 220481 w 3657409"/>
                <a:gd name="connsiteY71" fmla="*/ 2263878 h 2886388"/>
                <a:gd name="connsiteX72" fmla="*/ 121135 w 3657409"/>
                <a:gd name="connsiteY72" fmla="*/ 2580236 h 2886388"/>
                <a:gd name="connsiteX73" fmla="*/ 385549 w 3657409"/>
                <a:gd name="connsiteY73" fmla="*/ 2778518 h 2886388"/>
                <a:gd name="connsiteX74" fmla="*/ 1017723 w 3657409"/>
                <a:gd name="connsiteY74" fmla="*/ 2779850 h 2886388"/>
                <a:gd name="connsiteX75" fmla="*/ 1849827 w 3657409"/>
                <a:gd name="connsiteY75" fmla="*/ 2779850 h 2886388"/>
                <a:gd name="connsiteX76" fmla="*/ 1892309 w 3657409"/>
                <a:gd name="connsiteY76" fmla="*/ 2783180 h 2886388"/>
                <a:gd name="connsiteX77" fmla="*/ 1930409 w 3657409"/>
                <a:gd name="connsiteY77" fmla="*/ 2839697 h 2886388"/>
                <a:gd name="connsiteX78" fmla="*/ 1884117 w 3657409"/>
                <a:gd name="connsiteY78" fmla="*/ 2885557 h 2886388"/>
                <a:gd name="connsiteX79" fmla="*/ 1852018 w 3657409"/>
                <a:gd name="connsiteY79" fmla="*/ 2886223 h 2886388"/>
                <a:gd name="connsiteX80" fmla="*/ 416029 w 3657409"/>
                <a:gd name="connsiteY80" fmla="*/ 2886223 h 2886388"/>
                <a:gd name="connsiteX81" fmla="*/ 5215 w 3657409"/>
                <a:gd name="connsiteY81" fmla="*/ 2551597 h 2886388"/>
                <a:gd name="connsiteX82" fmla="*/ 167 w 3657409"/>
                <a:gd name="connsiteY82" fmla="*/ 2542082 h 2886388"/>
                <a:gd name="connsiteX83" fmla="*/ 2915484 w 3657409"/>
                <a:gd name="connsiteY83" fmla="*/ 388946 h 2886388"/>
                <a:gd name="connsiteX84" fmla="*/ 3264099 w 3657409"/>
                <a:gd name="connsiteY84" fmla="*/ 388946 h 2886388"/>
                <a:gd name="connsiteX85" fmla="*/ 3263337 w 3657409"/>
                <a:gd name="connsiteY85" fmla="*/ 184289 h 2886388"/>
                <a:gd name="connsiteX86" fmla="*/ 3183137 w 3657409"/>
                <a:gd name="connsiteY86" fmla="*/ 108173 h 2886388"/>
                <a:gd name="connsiteX87" fmla="*/ 2994256 w 3657409"/>
                <a:gd name="connsiteY87" fmla="*/ 108173 h 2886388"/>
                <a:gd name="connsiteX88" fmla="*/ 2916437 w 3657409"/>
                <a:gd name="connsiteY88" fmla="*/ 178104 h 2886388"/>
                <a:gd name="connsiteX89" fmla="*/ 2915484 w 3657409"/>
                <a:gd name="connsiteY89" fmla="*/ 388946 h 2886388"/>
                <a:gd name="connsiteX90" fmla="*/ 3229809 w 3657409"/>
                <a:gd name="connsiteY90" fmla="*/ 2204983 h 2886388"/>
                <a:gd name="connsiteX91" fmla="*/ 2948536 w 3657409"/>
                <a:gd name="connsiteY91" fmla="*/ 2204983 h 2886388"/>
                <a:gd name="connsiteX92" fmla="*/ 3089411 w 3657409"/>
                <a:gd name="connsiteY92" fmla="*/ 2481380 h 2886388"/>
                <a:gd name="connsiteX93" fmla="*/ 3229809 w 3657409"/>
                <a:gd name="connsiteY93" fmla="*/ 2204983 h 288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657409" h="2886388">
                  <a:moveTo>
                    <a:pt x="167" y="344323"/>
                  </a:moveTo>
                  <a:cubicBezTo>
                    <a:pt x="5787" y="322725"/>
                    <a:pt x="10740" y="300842"/>
                    <a:pt x="17217" y="279434"/>
                  </a:cubicBezTo>
                  <a:cubicBezTo>
                    <a:pt x="92179" y="32056"/>
                    <a:pt x="384406" y="-76885"/>
                    <a:pt x="604910" y="59553"/>
                  </a:cubicBezTo>
                  <a:cubicBezTo>
                    <a:pt x="639866" y="81246"/>
                    <a:pt x="655773" y="107126"/>
                    <a:pt x="655297" y="149466"/>
                  </a:cubicBezTo>
                  <a:cubicBezTo>
                    <a:pt x="653487" y="311212"/>
                    <a:pt x="654535" y="472959"/>
                    <a:pt x="654535" y="634706"/>
                  </a:cubicBezTo>
                  <a:lnTo>
                    <a:pt x="654535" y="678758"/>
                  </a:lnTo>
                  <a:lnTo>
                    <a:pt x="2807185" y="678758"/>
                  </a:lnTo>
                  <a:lnTo>
                    <a:pt x="2807185" y="639273"/>
                  </a:lnTo>
                  <a:cubicBezTo>
                    <a:pt x="2807185" y="494177"/>
                    <a:pt x="2807185" y="349080"/>
                    <a:pt x="2807185" y="203984"/>
                  </a:cubicBezTo>
                  <a:cubicBezTo>
                    <a:pt x="2807185" y="81342"/>
                    <a:pt x="2887862" y="944"/>
                    <a:pt x="3010353" y="373"/>
                  </a:cubicBezTo>
                  <a:cubicBezTo>
                    <a:pt x="3062741" y="373"/>
                    <a:pt x="3115128" y="373"/>
                    <a:pt x="3167516" y="373"/>
                  </a:cubicBezTo>
                  <a:cubicBezTo>
                    <a:pt x="3290198" y="373"/>
                    <a:pt x="3371446" y="81342"/>
                    <a:pt x="3371827" y="203318"/>
                  </a:cubicBezTo>
                  <a:cubicBezTo>
                    <a:pt x="3371827" y="348414"/>
                    <a:pt x="3371827" y="493511"/>
                    <a:pt x="3371827" y="638607"/>
                  </a:cubicBezTo>
                  <a:lnTo>
                    <a:pt x="3371827" y="680852"/>
                  </a:lnTo>
                  <a:cubicBezTo>
                    <a:pt x="3443931" y="680852"/>
                    <a:pt x="3512606" y="681993"/>
                    <a:pt x="3581377" y="680281"/>
                  </a:cubicBezTo>
                  <a:cubicBezTo>
                    <a:pt x="3613762" y="679520"/>
                    <a:pt x="3639289" y="688368"/>
                    <a:pt x="3657577" y="715199"/>
                  </a:cubicBezTo>
                  <a:lnTo>
                    <a:pt x="3657577" y="2849021"/>
                  </a:lnTo>
                  <a:cubicBezTo>
                    <a:pt x="3641861" y="2879372"/>
                    <a:pt x="3616238" y="2886508"/>
                    <a:pt x="3583472" y="2886508"/>
                  </a:cubicBezTo>
                  <a:cubicBezTo>
                    <a:pt x="3102523" y="2885747"/>
                    <a:pt x="2621574" y="2885557"/>
                    <a:pt x="2140625" y="2885937"/>
                  </a:cubicBezTo>
                  <a:cubicBezTo>
                    <a:pt x="2091857" y="2885937"/>
                    <a:pt x="2067283" y="2867860"/>
                    <a:pt x="2067664" y="2832846"/>
                  </a:cubicBezTo>
                  <a:cubicBezTo>
                    <a:pt x="2068045" y="2797833"/>
                    <a:pt x="2093858" y="2778994"/>
                    <a:pt x="2141387" y="2778994"/>
                  </a:cubicBezTo>
                  <a:lnTo>
                    <a:pt x="3547849" y="2778994"/>
                  </a:lnTo>
                  <a:lnTo>
                    <a:pt x="3547849" y="790459"/>
                  </a:lnTo>
                  <a:lnTo>
                    <a:pt x="3373637" y="790459"/>
                  </a:lnTo>
                  <a:cubicBezTo>
                    <a:pt x="3373065" y="802257"/>
                    <a:pt x="3372017" y="814721"/>
                    <a:pt x="3372017" y="827185"/>
                  </a:cubicBezTo>
                  <a:cubicBezTo>
                    <a:pt x="3372017" y="941359"/>
                    <a:pt x="3372017" y="1055534"/>
                    <a:pt x="3372017" y="1169708"/>
                  </a:cubicBezTo>
                  <a:cubicBezTo>
                    <a:pt x="3372017" y="1205482"/>
                    <a:pt x="3349634" y="1228793"/>
                    <a:pt x="3318963" y="1229078"/>
                  </a:cubicBezTo>
                  <a:cubicBezTo>
                    <a:pt x="3288293" y="1229364"/>
                    <a:pt x="3266766" y="1205958"/>
                    <a:pt x="3265337" y="1170279"/>
                  </a:cubicBezTo>
                  <a:cubicBezTo>
                    <a:pt x="3265337" y="1160764"/>
                    <a:pt x="3265337" y="1151250"/>
                    <a:pt x="3265337" y="1141735"/>
                  </a:cubicBezTo>
                  <a:lnTo>
                    <a:pt x="3265337" y="500932"/>
                  </a:lnTo>
                  <a:lnTo>
                    <a:pt x="2916437" y="500932"/>
                  </a:lnTo>
                  <a:lnTo>
                    <a:pt x="2916437" y="2093378"/>
                  </a:lnTo>
                  <a:lnTo>
                    <a:pt x="3264766" y="2093378"/>
                  </a:lnTo>
                  <a:lnTo>
                    <a:pt x="3264766" y="2056937"/>
                  </a:lnTo>
                  <a:cubicBezTo>
                    <a:pt x="3264766" y="1852375"/>
                    <a:pt x="3264766" y="1647844"/>
                    <a:pt x="3264766" y="1443345"/>
                  </a:cubicBezTo>
                  <a:cubicBezTo>
                    <a:pt x="3264047" y="1432654"/>
                    <a:pt x="3264334" y="1421919"/>
                    <a:pt x="3265623" y="1411281"/>
                  </a:cubicBezTo>
                  <a:cubicBezTo>
                    <a:pt x="3270957" y="1383594"/>
                    <a:pt x="3287912" y="1366468"/>
                    <a:pt x="3316772" y="1365707"/>
                  </a:cubicBezTo>
                  <a:cubicBezTo>
                    <a:pt x="3345633" y="1364946"/>
                    <a:pt x="3363445" y="1381406"/>
                    <a:pt x="3370303" y="1408713"/>
                  </a:cubicBezTo>
                  <a:cubicBezTo>
                    <a:pt x="3372108" y="1419267"/>
                    <a:pt x="3372620" y="1430003"/>
                    <a:pt x="3371827" y="1440681"/>
                  </a:cubicBezTo>
                  <a:cubicBezTo>
                    <a:pt x="3371827" y="1669030"/>
                    <a:pt x="3371827" y="1897378"/>
                    <a:pt x="3371160" y="2125727"/>
                  </a:cubicBezTo>
                  <a:cubicBezTo>
                    <a:pt x="3370885" y="2149210"/>
                    <a:pt x="3365421" y="2172342"/>
                    <a:pt x="3355158" y="2193470"/>
                  </a:cubicBezTo>
                  <a:cubicBezTo>
                    <a:pt x="3286388" y="2331716"/>
                    <a:pt x="3215522" y="2469392"/>
                    <a:pt x="3145608" y="2606686"/>
                  </a:cubicBezTo>
                  <a:cubicBezTo>
                    <a:pt x="3133226" y="2631233"/>
                    <a:pt x="3119605" y="2652641"/>
                    <a:pt x="3088458" y="2652356"/>
                  </a:cubicBezTo>
                  <a:cubicBezTo>
                    <a:pt x="3057311" y="2652070"/>
                    <a:pt x="3044072" y="2629616"/>
                    <a:pt x="3031880" y="2605449"/>
                  </a:cubicBezTo>
                  <a:cubicBezTo>
                    <a:pt x="2962633" y="2468821"/>
                    <a:pt x="2892243" y="2332668"/>
                    <a:pt x="2824139" y="2195373"/>
                  </a:cubicBezTo>
                  <a:cubicBezTo>
                    <a:pt x="2813459" y="2173155"/>
                    <a:pt x="2807831" y="2148851"/>
                    <a:pt x="2807661" y="2124205"/>
                  </a:cubicBezTo>
                  <a:cubicBezTo>
                    <a:pt x="2806709" y="1694973"/>
                    <a:pt x="2806486" y="1265709"/>
                    <a:pt x="2806994" y="836414"/>
                  </a:cubicBezTo>
                  <a:lnTo>
                    <a:pt x="2806994" y="791315"/>
                  </a:lnTo>
                  <a:lnTo>
                    <a:pt x="656726" y="791315"/>
                  </a:lnTo>
                  <a:cubicBezTo>
                    <a:pt x="655964" y="804160"/>
                    <a:pt x="654630" y="816719"/>
                    <a:pt x="654630" y="829373"/>
                  </a:cubicBezTo>
                  <a:cubicBezTo>
                    <a:pt x="654630" y="942342"/>
                    <a:pt x="654630" y="1055312"/>
                    <a:pt x="654630" y="1168281"/>
                  </a:cubicBezTo>
                  <a:cubicBezTo>
                    <a:pt x="655119" y="1181330"/>
                    <a:pt x="654064" y="1194392"/>
                    <a:pt x="651487" y="1207195"/>
                  </a:cubicBezTo>
                  <a:cubicBezTo>
                    <a:pt x="647297" y="1232032"/>
                    <a:pt x="624453" y="1249303"/>
                    <a:pt x="599385" y="1246585"/>
                  </a:cubicBezTo>
                  <a:cubicBezTo>
                    <a:pt x="574238" y="1247846"/>
                    <a:pt x="552453" y="1229337"/>
                    <a:pt x="549664" y="1204341"/>
                  </a:cubicBezTo>
                  <a:cubicBezTo>
                    <a:pt x="547852" y="1190209"/>
                    <a:pt x="547183" y="1175955"/>
                    <a:pt x="547664" y="1161716"/>
                  </a:cubicBezTo>
                  <a:cubicBezTo>
                    <a:pt x="547664" y="837080"/>
                    <a:pt x="547664" y="512445"/>
                    <a:pt x="548426" y="187714"/>
                  </a:cubicBezTo>
                  <a:cubicBezTo>
                    <a:pt x="548426" y="157934"/>
                    <a:pt x="538901" y="143186"/>
                    <a:pt x="512231" y="131578"/>
                  </a:cubicBezTo>
                  <a:cubicBezTo>
                    <a:pt x="366920" y="67045"/>
                    <a:pt x="196750" y="132399"/>
                    <a:pt x="132146" y="277550"/>
                  </a:cubicBezTo>
                  <a:cubicBezTo>
                    <a:pt x="115451" y="315058"/>
                    <a:pt x="106988" y="355701"/>
                    <a:pt x="107324" y="396748"/>
                  </a:cubicBezTo>
                  <a:cubicBezTo>
                    <a:pt x="106371" y="855729"/>
                    <a:pt x="106371" y="1314741"/>
                    <a:pt x="107324" y="1773785"/>
                  </a:cubicBezTo>
                  <a:lnTo>
                    <a:pt x="107324" y="2219445"/>
                  </a:lnTo>
                  <a:cubicBezTo>
                    <a:pt x="236387" y="2100228"/>
                    <a:pt x="380691" y="2069877"/>
                    <a:pt x="547474" y="2126678"/>
                  </a:cubicBezTo>
                  <a:lnTo>
                    <a:pt x="547474" y="2085480"/>
                  </a:lnTo>
                  <a:cubicBezTo>
                    <a:pt x="547474" y="1878571"/>
                    <a:pt x="547474" y="1671662"/>
                    <a:pt x="547474" y="1464753"/>
                  </a:cubicBezTo>
                  <a:cubicBezTo>
                    <a:pt x="547040" y="1451685"/>
                    <a:pt x="547709" y="1438604"/>
                    <a:pt x="549474" y="1425648"/>
                  </a:cubicBezTo>
                  <a:cubicBezTo>
                    <a:pt x="552359" y="1400651"/>
                    <a:pt x="574232" y="1382221"/>
                    <a:pt x="599385" y="1383594"/>
                  </a:cubicBezTo>
                  <a:cubicBezTo>
                    <a:pt x="624449" y="1380935"/>
                    <a:pt x="647248" y="1398244"/>
                    <a:pt x="651391" y="1423079"/>
                  </a:cubicBezTo>
                  <a:cubicBezTo>
                    <a:pt x="653796" y="1434717"/>
                    <a:pt x="654819" y="1446597"/>
                    <a:pt x="654439" y="1458473"/>
                  </a:cubicBezTo>
                  <a:cubicBezTo>
                    <a:pt x="654439" y="1704582"/>
                    <a:pt x="654440" y="1950723"/>
                    <a:pt x="654440" y="2196896"/>
                  </a:cubicBezTo>
                  <a:cubicBezTo>
                    <a:pt x="654440" y="2223631"/>
                    <a:pt x="654440" y="2250462"/>
                    <a:pt x="627008" y="2265686"/>
                  </a:cubicBezTo>
                  <a:cubicBezTo>
                    <a:pt x="599576" y="2280909"/>
                    <a:pt x="575573" y="2267113"/>
                    <a:pt x="551570" y="2251509"/>
                  </a:cubicBezTo>
                  <a:cubicBezTo>
                    <a:pt x="449695" y="2185270"/>
                    <a:pt x="317117" y="2190223"/>
                    <a:pt x="220481" y="2263878"/>
                  </a:cubicBezTo>
                  <a:cubicBezTo>
                    <a:pt x="123557" y="2337618"/>
                    <a:pt x="83741" y="2464409"/>
                    <a:pt x="121135" y="2580236"/>
                  </a:cubicBezTo>
                  <a:cubicBezTo>
                    <a:pt x="156794" y="2696688"/>
                    <a:pt x="263649" y="2776817"/>
                    <a:pt x="385549" y="2778518"/>
                  </a:cubicBezTo>
                  <a:cubicBezTo>
                    <a:pt x="596242" y="2781182"/>
                    <a:pt x="807030" y="2779850"/>
                    <a:pt x="1017723" y="2779850"/>
                  </a:cubicBezTo>
                  <a:cubicBezTo>
                    <a:pt x="1295091" y="2779850"/>
                    <a:pt x="1572459" y="2779850"/>
                    <a:pt x="1849827" y="2779850"/>
                  </a:cubicBezTo>
                  <a:cubicBezTo>
                    <a:pt x="1864073" y="2779086"/>
                    <a:pt x="1878357" y="2780206"/>
                    <a:pt x="1892309" y="2783180"/>
                  </a:cubicBezTo>
                  <a:cubicBezTo>
                    <a:pt x="1920217" y="2790792"/>
                    <a:pt x="1933076" y="2811058"/>
                    <a:pt x="1930409" y="2839697"/>
                  </a:cubicBezTo>
                  <a:cubicBezTo>
                    <a:pt x="1929513" y="2864791"/>
                    <a:pt x="1909246" y="2884869"/>
                    <a:pt x="1884117" y="2885557"/>
                  </a:cubicBezTo>
                  <a:cubicBezTo>
                    <a:pt x="1873439" y="2886399"/>
                    <a:pt x="1862721" y="2886621"/>
                    <a:pt x="1852018" y="2886223"/>
                  </a:cubicBezTo>
                  <a:lnTo>
                    <a:pt x="416029" y="2886223"/>
                  </a:lnTo>
                  <a:cubicBezTo>
                    <a:pt x="197430" y="2886223"/>
                    <a:pt x="50078" y="2766054"/>
                    <a:pt x="5215" y="2551597"/>
                  </a:cubicBezTo>
                  <a:cubicBezTo>
                    <a:pt x="3977" y="2548210"/>
                    <a:pt x="2278" y="2545008"/>
                    <a:pt x="167" y="2542082"/>
                  </a:cubicBezTo>
                  <a:close/>
                  <a:moveTo>
                    <a:pt x="2915484" y="388946"/>
                  </a:moveTo>
                  <a:lnTo>
                    <a:pt x="3264099" y="388946"/>
                  </a:lnTo>
                  <a:cubicBezTo>
                    <a:pt x="3264099" y="319205"/>
                    <a:pt x="3266099" y="251652"/>
                    <a:pt x="3263337" y="184289"/>
                  </a:cubicBezTo>
                  <a:cubicBezTo>
                    <a:pt x="3261156" y="141634"/>
                    <a:pt x="3225894" y="108168"/>
                    <a:pt x="3183137" y="108173"/>
                  </a:cubicBezTo>
                  <a:cubicBezTo>
                    <a:pt x="3120208" y="106523"/>
                    <a:pt x="3057248" y="106523"/>
                    <a:pt x="2994256" y="108173"/>
                  </a:cubicBezTo>
                  <a:cubicBezTo>
                    <a:pt x="2954060" y="109124"/>
                    <a:pt x="2918056" y="139095"/>
                    <a:pt x="2916437" y="178104"/>
                  </a:cubicBezTo>
                  <a:cubicBezTo>
                    <a:pt x="2913198" y="247846"/>
                    <a:pt x="2915484" y="317682"/>
                    <a:pt x="2915484" y="388946"/>
                  </a:cubicBezTo>
                  <a:close/>
                  <a:moveTo>
                    <a:pt x="3229809" y="2204983"/>
                  </a:moveTo>
                  <a:lnTo>
                    <a:pt x="2948536" y="2204983"/>
                  </a:lnTo>
                  <a:cubicBezTo>
                    <a:pt x="2996161" y="2298320"/>
                    <a:pt x="3041595" y="2387567"/>
                    <a:pt x="3089411" y="2481380"/>
                  </a:cubicBezTo>
                  <a:cubicBezTo>
                    <a:pt x="3137321" y="2387091"/>
                    <a:pt x="3182470" y="2298320"/>
                    <a:pt x="3229809" y="2204983"/>
                  </a:cubicBezTo>
                  <a:close/>
                </a:path>
              </a:pathLst>
            </a:custGeom>
            <a:grpFill/>
            <a:ln w="952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443907C3-4FC9-3C46-9650-FB8898C673D0}"/>
                </a:ext>
              </a:extLst>
            </p:cNvPr>
            <p:cNvSpPr/>
            <p:nvPr/>
          </p:nvSpPr>
          <p:spPr>
            <a:xfrm>
              <a:off x="3516058" y="3838029"/>
              <a:ext cx="1855565" cy="802264"/>
            </a:xfrm>
            <a:custGeom>
              <a:avLst/>
              <a:gdLst>
                <a:gd name="connsiteX0" fmla="*/ 436698 w 1855565"/>
                <a:gd name="connsiteY0" fmla="*/ 358151 h 802264"/>
                <a:gd name="connsiteX1" fmla="*/ 436698 w 1855565"/>
                <a:gd name="connsiteY1" fmla="*/ 78804 h 802264"/>
                <a:gd name="connsiteX2" fmla="*/ 514327 w 1855565"/>
                <a:gd name="connsiteY2" fmla="*/ 119 h 802264"/>
                <a:gd name="connsiteX3" fmla="*/ 907043 w 1855565"/>
                <a:gd name="connsiteY3" fmla="*/ 119 h 802264"/>
                <a:gd name="connsiteX4" fmla="*/ 981147 w 1855565"/>
                <a:gd name="connsiteY4" fmla="*/ 74903 h 802264"/>
                <a:gd name="connsiteX5" fmla="*/ 981147 w 1855565"/>
                <a:gd name="connsiteY5" fmla="*/ 149117 h 802264"/>
                <a:gd name="connsiteX6" fmla="*/ 1130690 w 1855565"/>
                <a:gd name="connsiteY6" fmla="*/ 149117 h 802264"/>
                <a:gd name="connsiteX7" fmla="*/ 1344907 w 1855565"/>
                <a:gd name="connsiteY7" fmla="*/ 149117 h 802264"/>
                <a:gd name="connsiteX8" fmla="*/ 1418726 w 1855565"/>
                <a:gd name="connsiteY8" fmla="*/ 224091 h 802264"/>
                <a:gd name="connsiteX9" fmla="*/ 1418726 w 1855565"/>
                <a:gd name="connsiteY9" fmla="*/ 356248 h 802264"/>
                <a:gd name="connsiteX10" fmla="*/ 1458254 w 1855565"/>
                <a:gd name="connsiteY10" fmla="*/ 357960 h 802264"/>
                <a:gd name="connsiteX11" fmla="*/ 1779533 w 1855565"/>
                <a:gd name="connsiteY11" fmla="*/ 357960 h 802264"/>
                <a:gd name="connsiteX12" fmla="*/ 1855733 w 1855565"/>
                <a:gd name="connsiteY12" fmla="*/ 435218 h 802264"/>
                <a:gd name="connsiteX13" fmla="*/ 1855733 w 1855565"/>
                <a:gd name="connsiteY13" fmla="*/ 731120 h 802264"/>
                <a:gd name="connsiteX14" fmla="*/ 1784962 w 1855565"/>
                <a:gd name="connsiteY14" fmla="*/ 802384 h 802264"/>
                <a:gd name="connsiteX15" fmla="*/ 71605 w 1855565"/>
                <a:gd name="connsiteY15" fmla="*/ 802384 h 802264"/>
                <a:gd name="connsiteX16" fmla="*/ 167 w 1855565"/>
                <a:gd name="connsiteY16" fmla="*/ 731691 h 802264"/>
                <a:gd name="connsiteX17" fmla="*/ 167 w 1855565"/>
                <a:gd name="connsiteY17" fmla="*/ 428653 h 802264"/>
                <a:gd name="connsiteX18" fmla="*/ 71890 w 1855565"/>
                <a:gd name="connsiteY18" fmla="*/ 357960 h 802264"/>
                <a:gd name="connsiteX19" fmla="*/ 393169 w 1855565"/>
                <a:gd name="connsiteY19" fmla="*/ 357960 h 802264"/>
                <a:gd name="connsiteX20" fmla="*/ 546045 w 1855565"/>
                <a:gd name="connsiteY20" fmla="*/ 693157 h 802264"/>
                <a:gd name="connsiteX21" fmla="*/ 870752 w 1855565"/>
                <a:gd name="connsiteY21" fmla="*/ 693157 h 802264"/>
                <a:gd name="connsiteX22" fmla="*/ 870752 w 1855565"/>
                <a:gd name="connsiteY22" fmla="*/ 109441 h 802264"/>
                <a:gd name="connsiteX23" fmla="*/ 546045 w 1855565"/>
                <a:gd name="connsiteY23" fmla="*/ 109441 h 802264"/>
                <a:gd name="connsiteX24" fmla="*/ 1309664 w 1855565"/>
                <a:gd name="connsiteY24" fmla="*/ 258914 h 802264"/>
                <a:gd name="connsiteX25" fmla="*/ 983433 w 1855565"/>
                <a:gd name="connsiteY25" fmla="*/ 258914 h 802264"/>
                <a:gd name="connsiteX26" fmla="*/ 983433 w 1855565"/>
                <a:gd name="connsiteY26" fmla="*/ 693157 h 802264"/>
                <a:gd name="connsiteX27" fmla="*/ 1309664 w 1855565"/>
                <a:gd name="connsiteY27" fmla="*/ 693157 h 802264"/>
                <a:gd name="connsiteX28" fmla="*/ 434126 w 1855565"/>
                <a:gd name="connsiteY28" fmla="*/ 693347 h 802264"/>
                <a:gd name="connsiteX29" fmla="*/ 434126 w 1855565"/>
                <a:gd name="connsiteY29" fmla="*/ 468139 h 802264"/>
                <a:gd name="connsiteX30" fmla="*/ 108562 w 1855565"/>
                <a:gd name="connsiteY30" fmla="*/ 468139 h 802264"/>
                <a:gd name="connsiteX31" fmla="*/ 108562 w 1855565"/>
                <a:gd name="connsiteY31" fmla="*/ 693347 h 802264"/>
                <a:gd name="connsiteX32" fmla="*/ 1420440 w 1855565"/>
                <a:gd name="connsiteY32" fmla="*/ 692301 h 802264"/>
                <a:gd name="connsiteX33" fmla="*/ 1746195 w 1855565"/>
                <a:gd name="connsiteY33" fmla="*/ 692301 h 802264"/>
                <a:gd name="connsiteX34" fmla="*/ 1746195 w 1855565"/>
                <a:gd name="connsiteY34" fmla="*/ 467853 h 802264"/>
                <a:gd name="connsiteX35" fmla="*/ 1420440 w 1855565"/>
                <a:gd name="connsiteY35" fmla="*/ 467853 h 8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55565" h="802264">
                  <a:moveTo>
                    <a:pt x="436698" y="358151"/>
                  </a:moveTo>
                  <a:cubicBezTo>
                    <a:pt x="436698" y="261483"/>
                    <a:pt x="436698" y="170144"/>
                    <a:pt x="436698" y="78804"/>
                  </a:cubicBezTo>
                  <a:cubicBezTo>
                    <a:pt x="436698" y="16484"/>
                    <a:pt x="452891" y="119"/>
                    <a:pt x="514327" y="119"/>
                  </a:cubicBezTo>
                  <a:cubicBezTo>
                    <a:pt x="645264" y="119"/>
                    <a:pt x="776169" y="119"/>
                    <a:pt x="907043" y="119"/>
                  </a:cubicBezTo>
                  <a:cubicBezTo>
                    <a:pt x="964193" y="119"/>
                    <a:pt x="980671" y="17055"/>
                    <a:pt x="981147" y="74903"/>
                  </a:cubicBezTo>
                  <a:cubicBezTo>
                    <a:pt x="981147" y="98404"/>
                    <a:pt x="981147" y="121810"/>
                    <a:pt x="981147" y="149117"/>
                  </a:cubicBezTo>
                  <a:lnTo>
                    <a:pt x="1130690" y="149117"/>
                  </a:lnTo>
                  <a:cubicBezTo>
                    <a:pt x="1202127" y="149117"/>
                    <a:pt x="1273565" y="149117"/>
                    <a:pt x="1344907" y="149117"/>
                  </a:cubicBezTo>
                  <a:cubicBezTo>
                    <a:pt x="1402057" y="149117"/>
                    <a:pt x="1418440" y="166243"/>
                    <a:pt x="1418726" y="224091"/>
                  </a:cubicBezTo>
                  <a:cubicBezTo>
                    <a:pt x="1418726" y="266716"/>
                    <a:pt x="1418726" y="309722"/>
                    <a:pt x="1418726" y="356248"/>
                  </a:cubicBezTo>
                  <a:cubicBezTo>
                    <a:pt x="1433204" y="356914"/>
                    <a:pt x="1445681" y="357960"/>
                    <a:pt x="1458254" y="357960"/>
                  </a:cubicBezTo>
                  <a:cubicBezTo>
                    <a:pt x="1565315" y="357960"/>
                    <a:pt x="1672376" y="357960"/>
                    <a:pt x="1779533" y="357960"/>
                  </a:cubicBezTo>
                  <a:cubicBezTo>
                    <a:pt x="1838588" y="357960"/>
                    <a:pt x="1855733" y="375372"/>
                    <a:pt x="1855733" y="435218"/>
                  </a:cubicBezTo>
                  <a:cubicBezTo>
                    <a:pt x="1855733" y="533789"/>
                    <a:pt x="1855733" y="632423"/>
                    <a:pt x="1855733" y="731120"/>
                  </a:cubicBezTo>
                  <a:cubicBezTo>
                    <a:pt x="1855733" y="783545"/>
                    <a:pt x="1837540" y="802288"/>
                    <a:pt x="1784962" y="802384"/>
                  </a:cubicBezTo>
                  <a:cubicBezTo>
                    <a:pt x="1213843" y="802384"/>
                    <a:pt x="642724" y="802384"/>
                    <a:pt x="71605" y="802384"/>
                  </a:cubicBezTo>
                  <a:cubicBezTo>
                    <a:pt x="18551" y="802384"/>
                    <a:pt x="358" y="783830"/>
                    <a:pt x="167" y="731691"/>
                  </a:cubicBezTo>
                  <a:cubicBezTo>
                    <a:pt x="167" y="630773"/>
                    <a:pt x="167" y="529761"/>
                    <a:pt x="167" y="428653"/>
                  </a:cubicBezTo>
                  <a:cubicBezTo>
                    <a:pt x="167" y="376894"/>
                    <a:pt x="19217" y="358151"/>
                    <a:pt x="71890" y="357960"/>
                  </a:cubicBezTo>
                  <a:cubicBezTo>
                    <a:pt x="178952" y="357960"/>
                    <a:pt x="286108" y="357960"/>
                    <a:pt x="393169" y="357960"/>
                  </a:cubicBezTo>
                  <a:close/>
                  <a:moveTo>
                    <a:pt x="546045" y="693157"/>
                  </a:moveTo>
                  <a:lnTo>
                    <a:pt x="870752" y="693157"/>
                  </a:lnTo>
                  <a:lnTo>
                    <a:pt x="870752" y="109441"/>
                  </a:lnTo>
                  <a:lnTo>
                    <a:pt x="546045" y="109441"/>
                  </a:lnTo>
                  <a:close/>
                  <a:moveTo>
                    <a:pt x="1309664" y="258914"/>
                  </a:moveTo>
                  <a:lnTo>
                    <a:pt x="983433" y="258914"/>
                  </a:lnTo>
                  <a:lnTo>
                    <a:pt x="983433" y="693157"/>
                  </a:lnTo>
                  <a:lnTo>
                    <a:pt x="1309664" y="693157"/>
                  </a:lnTo>
                  <a:close/>
                  <a:moveTo>
                    <a:pt x="434126" y="693347"/>
                  </a:moveTo>
                  <a:lnTo>
                    <a:pt x="434126" y="468139"/>
                  </a:lnTo>
                  <a:lnTo>
                    <a:pt x="108562" y="468139"/>
                  </a:lnTo>
                  <a:lnTo>
                    <a:pt x="108562" y="693347"/>
                  </a:lnTo>
                  <a:close/>
                  <a:moveTo>
                    <a:pt x="1420440" y="692301"/>
                  </a:moveTo>
                  <a:lnTo>
                    <a:pt x="1746195" y="692301"/>
                  </a:lnTo>
                  <a:lnTo>
                    <a:pt x="1746195" y="467853"/>
                  </a:lnTo>
                  <a:lnTo>
                    <a:pt x="1420440" y="467853"/>
                  </a:ln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1970902A-C4FF-7F4B-B32D-951B7F3F7FC1}"/>
                </a:ext>
              </a:extLst>
            </p:cNvPr>
            <p:cNvSpPr/>
            <p:nvPr/>
          </p:nvSpPr>
          <p:spPr>
            <a:xfrm>
              <a:off x="3575494" y="2942522"/>
              <a:ext cx="720280" cy="719725"/>
            </a:xfrm>
            <a:custGeom>
              <a:avLst/>
              <a:gdLst>
                <a:gd name="connsiteX0" fmla="*/ 357736 w 720280"/>
                <a:gd name="connsiteY0" fmla="*/ 719798 h 719725"/>
                <a:gd name="connsiteX1" fmla="*/ 71986 w 720280"/>
                <a:gd name="connsiteY1" fmla="*/ 719798 h 719725"/>
                <a:gd name="connsiteX2" fmla="*/ 167 w 720280"/>
                <a:gd name="connsiteY2" fmla="*/ 646821 h 719725"/>
                <a:gd name="connsiteX3" fmla="*/ 167 w 720280"/>
                <a:gd name="connsiteY3" fmla="*/ 72715 h 719725"/>
                <a:gd name="connsiteX4" fmla="*/ 72367 w 720280"/>
                <a:gd name="connsiteY4" fmla="*/ 119 h 719725"/>
                <a:gd name="connsiteX5" fmla="*/ 650725 w 720280"/>
                <a:gd name="connsiteY5" fmla="*/ 119 h 719725"/>
                <a:gd name="connsiteX6" fmla="*/ 720448 w 720280"/>
                <a:gd name="connsiteY6" fmla="*/ 71098 h 719725"/>
                <a:gd name="connsiteX7" fmla="*/ 720448 w 720280"/>
                <a:gd name="connsiteY7" fmla="*/ 648819 h 719725"/>
                <a:gd name="connsiteX8" fmla="*/ 650344 w 720280"/>
                <a:gd name="connsiteY8" fmla="*/ 719607 h 719725"/>
                <a:gd name="connsiteX9" fmla="*/ 357736 w 720280"/>
                <a:gd name="connsiteY9" fmla="*/ 719798 h 719725"/>
                <a:gd name="connsiteX10" fmla="*/ 109514 w 720280"/>
                <a:gd name="connsiteY10" fmla="*/ 610381 h 719725"/>
                <a:gd name="connsiteX11" fmla="*/ 611291 w 720280"/>
                <a:gd name="connsiteY11" fmla="*/ 610381 h 719725"/>
                <a:gd name="connsiteX12" fmla="*/ 611291 w 720280"/>
                <a:gd name="connsiteY12" fmla="*/ 109346 h 719725"/>
                <a:gd name="connsiteX13" fmla="*/ 109514 w 720280"/>
                <a:gd name="connsiteY13" fmla="*/ 109346 h 7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280" h="719725">
                  <a:moveTo>
                    <a:pt x="357736" y="719798"/>
                  </a:moveTo>
                  <a:cubicBezTo>
                    <a:pt x="262486" y="719798"/>
                    <a:pt x="167236" y="719798"/>
                    <a:pt x="71986" y="719798"/>
                  </a:cubicBezTo>
                  <a:cubicBezTo>
                    <a:pt x="16169" y="719798"/>
                    <a:pt x="167" y="703433"/>
                    <a:pt x="167" y="646821"/>
                  </a:cubicBezTo>
                  <a:cubicBezTo>
                    <a:pt x="167" y="455516"/>
                    <a:pt x="167" y="264147"/>
                    <a:pt x="167" y="72715"/>
                  </a:cubicBezTo>
                  <a:cubicBezTo>
                    <a:pt x="167" y="16199"/>
                    <a:pt x="16169" y="214"/>
                    <a:pt x="72367" y="119"/>
                  </a:cubicBezTo>
                  <a:cubicBezTo>
                    <a:pt x="265153" y="119"/>
                    <a:pt x="457939" y="119"/>
                    <a:pt x="650725" y="119"/>
                  </a:cubicBezTo>
                  <a:cubicBezTo>
                    <a:pt x="704541" y="119"/>
                    <a:pt x="720353" y="16389"/>
                    <a:pt x="720448" y="71098"/>
                  </a:cubicBezTo>
                  <a:cubicBezTo>
                    <a:pt x="720448" y="263671"/>
                    <a:pt x="720448" y="456245"/>
                    <a:pt x="720448" y="648819"/>
                  </a:cubicBezTo>
                  <a:cubicBezTo>
                    <a:pt x="720448" y="703242"/>
                    <a:pt x="704255" y="719417"/>
                    <a:pt x="650344" y="719607"/>
                  </a:cubicBezTo>
                  <a:cubicBezTo>
                    <a:pt x="552903" y="719988"/>
                    <a:pt x="455272" y="719798"/>
                    <a:pt x="357736" y="719798"/>
                  </a:cubicBezTo>
                  <a:close/>
                  <a:moveTo>
                    <a:pt x="109514" y="610381"/>
                  </a:moveTo>
                  <a:lnTo>
                    <a:pt x="611291" y="610381"/>
                  </a:lnTo>
                  <a:lnTo>
                    <a:pt x="611291" y="109346"/>
                  </a:lnTo>
                  <a:lnTo>
                    <a:pt x="109514" y="109346"/>
                  </a:ln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AE54D940-ACFD-AB4F-BE53-96CE51751EF7}"/>
                </a:ext>
              </a:extLst>
            </p:cNvPr>
            <p:cNvSpPr/>
            <p:nvPr/>
          </p:nvSpPr>
          <p:spPr>
            <a:xfrm>
              <a:off x="5778337" y="2668884"/>
              <a:ext cx="108086" cy="1229952"/>
            </a:xfrm>
            <a:custGeom>
              <a:avLst/>
              <a:gdLst>
                <a:gd name="connsiteX0" fmla="*/ 107898 w 108086"/>
                <a:gd name="connsiteY0" fmla="*/ 619229 h 1229952"/>
                <a:gd name="connsiteX1" fmla="*/ 107898 w 108086"/>
                <a:gd name="connsiteY1" fmla="*/ 1150425 h 1229952"/>
                <a:gd name="connsiteX2" fmla="*/ 106470 w 108086"/>
                <a:gd name="connsiteY2" fmla="*/ 1185914 h 1229952"/>
                <a:gd name="connsiteX3" fmla="*/ 53511 w 108086"/>
                <a:gd name="connsiteY3" fmla="*/ 1230062 h 1229952"/>
                <a:gd name="connsiteX4" fmla="*/ 1028 w 108086"/>
                <a:gd name="connsiteY4" fmla="*/ 1181918 h 1229952"/>
                <a:gd name="connsiteX5" fmla="*/ 456 w 108086"/>
                <a:gd name="connsiteY5" fmla="*/ 1149854 h 1229952"/>
                <a:gd name="connsiteX6" fmla="*/ 456 w 108086"/>
                <a:gd name="connsiteY6" fmla="*/ 80517 h 1229952"/>
                <a:gd name="connsiteX7" fmla="*/ 456 w 108086"/>
                <a:gd name="connsiteY7" fmla="*/ 69766 h 1229952"/>
                <a:gd name="connsiteX8" fmla="*/ 53987 w 108086"/>
                <a:gd name="connsiteY8" fmla="*/ 119 h 1229952"/>
                <a:gd name="connsiteX9" fmla="*/ 107517 w 108086"/>
                <a:gd name="connsiteY9" fmla="*/ 70337 h 1229952"/>
                <a:gd name="connsiteX10" fmla="*/ 107898 w 108086"/>
                <a:gd name="connsiteY10" fmla="*/ 619229 h 12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86" h="1229952">
                  <a:moveTo>
                    <a:pt x="107898" y="619229"/>
                  </a:moveTo>
                  <a:cubicBezTo>
                    <a:pt x="107898" y="796326"/>
                    <a:pt x="107898" y="973392"/>
                    <a:pt x="107898" y="1150425"/>
                  </a:cubicBezTo>
                  <a:cubicBezTo>
                    <a:pt x="108667" y="1162272"/>
                    <a:pt x="108189" y="1174167"/>
                    <a:pt x="106470" y="1185914"/>
                  </a:cubicBezTo>
                  <a:cubicBezTo>
                    <a:pt x="100564" y="1213887"/>
                    <a:pt x="82086" y="1230537"/>
                    <a:pt x="53511" y="1230062"/>
                  </a:cubicBezTo>
                  <a:cubicBezTo>
                    <a:pt x="24936" y="1229586"/>
                    <a:pt x="4933" y="1212365"/>
                    <a:pt x="1028" y="1181918"/>
                  </a:cubicBezTo>
                  <a:cubicBezTo>
                    <a:pt x="122" y="1171255"/>
                    <a:pt x="-69" y="1160543"/>
                    <a:pt x="456" y="1149854"/>
                  </a:cubicBezTo>
                  <a:lnTo>
                    <a:pt x="456" y="80517"/>
                  </a:lnTo>
                  <a:cubicBezTo>
                    <a:pt x="456" y="76902"/>
                    <a:pt x="456" y="73381"/>
                    <a:pt x="456" y="69766"/>
                  </a:cubicBezTo>
                  <a:cubicBezTo>
                    <a:pt x="456" y="25333"/>
                    <a:pt x="20268" y="24"/>
                    <a:pt x="53987" y="119"/>
                  </a:cubicBezTo>
                  <a:cubicBezTo>
                    <a:pt x="87705" y="215"/>
                    <a:pt x="107422" y="26094"/>
                    <a:pt x="107517" y="70337"/>
                  </a:cubicBezTo>
                  <a:cubicBezTo>
                    <a:pt x="107898" y="253269"/>
                    <a:pt x="108025" y="436233"/>
                    <a:pt x="107898" y="619229"/>
                  </a:cubicBezTo>
                  <a:close/>
                </a:path>
              </a:pathLst>
            </a:custGeom>
            <a:grpFill/>
            <a:ln w="952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A40B9E71-4762-0D4E-9B86-2329116F4EBC}"/>
                </a:ext>
              </a:extLst>
            </p:cNvPr>
            <p:cNvSpPr/>
            <p:nvPr/>
          </p:nvSpPr>
          <p:spPr>
            <a:xfrm>
              <a:off x="4479600" y="2993448"/>
              <a:ext cx="832231" cy="107248"/>
            </a:xfrm>
            <a:custGeom>
              <a:avLst/>
              <a:gdLst>
                <a:gd name="connsiteX0" fmla="*/ 420036 w 832231"/>
                <a:gd name="connsiteY0" fmla="*/ 381 h 107248"/>
                <a:gd name="connsiteX1" fmla="*/ 765984 w 832231"/>
                <a:gd name="connsiteY1" fmla="*/ 1427 h 107248"/>
                <a:gd name="connsiteX2" fmla="*/ 821229 w 832231"/>
                <a:gd name="connsiteY2" fmla="*/ 24738 h 107248"/>
                <a:gd name="connsiteX3" fmla="*/ 792654 w 832231"/>
                <a:gd name="connsiteY3" fmla="*/ 103709 h 107248"/>
                <a:gd name="connsiteX4" fmla="*/ 753888 w 832231"/>
                <a:gd name="connsiteY4" fmla="*/ 107229 h 107248"/>
                <a:gd name="connsiteX5" fmla="*/ 76184 w 832231"/>
                <a:gd name="connsiteY5" fmla="*/ 107229 h 107248"/>
                <a:gd name="connsiteX6" fmla="*/ 58372 w 832231"/>
                <a:gd name="connsiteY6" fmla="*/ 107229 h 107248"/>
                <a:gd name="connsiteX7" fmla="*/ 174 w 832231"/>
                <a:gd name="connsiteY7" fmla="*/ 53091 h 107248"/>
                <a:gd name="connsiteX8" fmla="*/ 59706 w 832231"/>
                <a:gd name="connsiteY8" fmla="*/ 666 h 107248"/>
                <a:gd name="connsiteX9" fmla="*/ 420036 w 832231"/>
                <a:gd name="connsiteY9" fmla="*/ 666 h 1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231" h="107248">
                  <a:moveTo>
                    <a:pt x="420036" y="381"/>
                  </a:moveTo>
                  <a:cubicBezTo>
                    <a:pt x="535289" y="381"/>
                    <a:pt x="650637" y="-666"/>
                    <a:pt x="765984" y="1427"/>
                  </a:cubicBezTo>
                  <a:cubicBezTo>
                    <a:pt x="786667" y="2036"/>
                    <a:pt x="806374" y="10351"/>
                    <a:pt x="821229" y="24738"/>
                  </a:cubicBezTo>
                  <a:cubicBezTo>
                    <a:pt x="845137" y="51284"/>
                    <a:pt x="828373" y="93623"/>
                    <a:pt x="792654" y="103709"/>
                  </a:cubicBezTo>
                  <a:cubicBezTo>
                    <a:pt x="779949" y="106614"/>
                    <a:pt x="766910" y="107798"/>
                    <a:pt x="753888" y="107229"/>
                  </a:cubicBezTo>
                  <a:cubicBezTo>
                    <a:pt x="528082" y="107229"/>
                    <a:pt x="302180" y="107229"/>
                    <a:pt x="76184" y="107229"/>
                  </a:cubicBezTo>
                  <a:cubicBezTo>
                    <a:pt x="70278" y="107229"/>
                    <a:pt x="64278" y="107229"/>
                    <a:pt x="58372" y="107229"/>
                  </a:cubicBezTo>
                  <a:cubicBezTo>
                    <a:pt x="22844" y="104945"/>
                    <a:pt x="-302" y="83633"/>
                    <a:pt x="174" y="53091"/>
                  </a:cubicBezTo>
                  <a:cubicBezTo>
                    <a:pt x="651" y="22550"/>
                    <a:pt x="23415" y="857"/>
                    <a:pt x="59706" y="666"/>
                  </a:cubicBezTo>
                  <a:cubicBezTo>
                    <a:pt x="179816" y="95"/>
                    <a:pt x="299926" y="666"/>
                    <a:pt x="420036" y="666"/>
                  </a:cubicBezTo>
                  <a:close/>
                </a:path>
              </a:pathLst>
            </a:custGeom>
            <a:grpFill/>
            <a:ln w="952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B99F606D-0D2D-5649-8ECD-87F3975CE639}"/>
                </a:ext>
              </a:extLst>
            </p:cNvPr>
            <p:cNvSpPr/>
            <p:nvPr/>
          </p:nvSpPr>
          <p:spPr>
            <a:xfrm>
              <a:off x="4479882" y="3249556"/>
              <a:ext cx="830695" cy="106086"/>
            </a:xfrm>
            <a:custGeom>
              <a:avLst/>
              <a:gdLst>
                <a:gd name="connsiteX0" fmla="*/ 416515 w 830695"/>
                <a:gd name="connsiteY0" fmla="*/ 105921 h 106086"/>
                <a:gd name="connsiteX1" fmla="*/ 85141 w 830695"/>
                <a:gd name="connsiteY1" fmla="*/ 105921 h 106086"/>
                <a:gd name="connsiteX2" fmla="*/ 60185 w 830695"/>
                <a:gd name="connsiteY2" fmla="*/ 105921 h 106086"/>
                <a:gd name="connsiteX3" fmla="*/ 178 w 830695"/>
                <a:gd name="connsiteY3" fmla="*/ 53876 h 106086"/>
                <a:gd name="connsiteX4" fmla="*/ 58471 w 830695"/>
                <a:gd name="connsiteY4" fmla="*/ 119 h 106086"/>
                <a:gd name="connsiteX5" fmla="*/ 83426 w 830695"/>
                <a:gd name="connsiteY5" fmla="*/ 119 h 106086"/>
                <a:gd name="connsiteX6" fmla="*/ 760749 w 830695"/>
                <a:gd name="connsiteY6" fmla="*/ 119 h 106086"/>
                <a:gd name="connsiteX7" fmla="*/ 830853 w 830695"/>
                <a:gd name="connsiteY7" fmla="*/ 52354 h 106086"/>
                <a:gd name="connsiteX8" fmla="*/ 762463 w 830695"/>
                <a:gd name="connsiteY8" fmla="*/ 106206 h 106086"/>
                <a:gd name="connsiteX9" fmla="*/ 737508 w 830695"/>
                <a:gd name="connsiteY9" fmla="*/ 106206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695" h="106086">
                  <a:moveTo>
                    <a:pt x="416515" y="105921"/>
                  </a:moveTo>
                  <a:lnTo>
                    <a:pt x="85141" y="105921"/>
                  </a:lnTo>
                  <a:cubicBezTo>
                    <a:pt x="76854" y="105921"/>
                    <a:pt x="68472" y="105921"/>
                    <a:pt x="60185" y="105921"/>
                  </a:cubicBezTo>
                  <a:cubicBezTo>
                    <a:pt x="23514" y="104303"/>
                    <a:pt x="749" y="84418"/>
                    <a:pt x="178" y="53876"/>
                  </a:cubicBezTo>
                  <a:cubicBezTo>
                    <a:pt x="-394" y="23335"/>
                    <a:pt x="22561" y="2117"/>
                    <a:pt x="58471" y="119"/>
                  </a:cubicBezTo>
                  <a:cubicBezTo>
                    <a:pt x="66757" y="119"/>
                    <a:pt x="75139" y="119"/>
                    <a:pt x="83426" y="119"/>
                  </a:cubicBezTo>
                  <a:lnTo>
                    <a:pt x="760749" y="119"/>
                  </a:lnTo>
                  <a:cubicBezTo>
                    <a:pt x="807136" y="690"/>
                    <a:pt x="830281" y="17911"/>
                    <a:pt x="830853" y="52354"/>
                  </a:cubicBezTo>
                  <a:cubicBezTo>
                    <a:pt x="831424" y="86796"/>
                    <a:pt x="807993" y="105540"/>
                    <a:pt x="762463" y="106206"/>
                  </a:cubicBezTo>
                  <a:cubicBezTo>
                    <a:pt x="754081" y="106206"/>
                    <a:pt x="745795" y="106206"/>
                    <a:pt x="737508" y="106206"/>
                  </a:cubicBezTo>
                  <a:close/>
                </a:path>
              </a:pathLst>
            </a:custGeom>
            <a:grpFill/>
            <a:ln w="9525"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FA61B8D3-8AC2-2047-A94B-C70B1549DB10}"/>
                </a:ext>
              </a:extLst>
            </p:cNvPr>
            <p:cNvSpPr/>
            <p:nvPr/>
          </p:nvSpPr>
          <p:spPr>
            <a:xfrm>
              <a:off x="4479385" y="3503784"/>
              <a:ext cx="529527" cy="107224"/>
            </a:xfrm>
            <a:custGeom>
              <a:avLst/>
              <a:gdLst>
                <a:gd name="connsiteX0" fmla="*/ 264899 w 529527"/>
                <a:gd name="connsiteY0" fmla="*/ 107158 h 107224"/>
                <a:gd name="connsiteX1" fmla="*/ 64874 w 529527"/>
                <a:gd name="connsiteY1" fmla="*/ 107158 h 107224"/>
                <a:gd name="connsiteX2" fmla="*/ 199 w 529527"/>
                <a:gd name="connsiteY2" fmla="*/ 52544 h 107224"/>
                <a:gd name="connsiteX3" fmla="*/ 64302 w 529527"/>
                <a:gd name="connsiteY3" fmla="*/ 500 h 107224"/>
                <a:gd name="connsiteX4" fmla="*/ 467496 w 529527"/>
                <a:gd name="connsiteY4" fmla="*/ 500 h 107224"/>
                <a:gd name="connsiteX5" fmla="*/ 529694 w 529527"/>
                <a:gd name="connsiteY5" fmla="*/ 53781 h 107224"/>
                <a:gd name="connsiteX6" fmla="*/ 468067 w 529527"/>
                <a:gd name="connsiteY6" fmla="*/ 107062 h 107224"/>
                <a:gd name="connsiteX7" fmla="*/ 264899 w 529527"/>
                <a:gd name="connsiteY7" fmla="*/ 107158 h 1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27" h="107224">
                  <a:moveTo>
                    <a:pt x="264899" y="107158"/>
                  </a:moveTo>
                  <a:cubicBezTo>
                    <a:pt x="198224" y="107158"/>
                    <a:pt x="131549" y="107158"/>
                    <a:pt x="64874" y="107158"/>
                  </a:cubicBezTo>
                  <a:cubicBezTo>
                    <a:pt x="23916" y="107158"/>
                    <a:pt x="-849" y="85179"/>
                    <a:pt x="199" y="52544"/>
                  </a:cubicBezTo>
                  <a:cubicBezTo>
                    <a:pt x="1247" y="19909"/>
                    <a:pt x="24964" y="595"/>
                    <a:pt x="64302" y="500"/>
                  </a:cubicBezTo>
                  <a:cubicBezTo>
                    <a:pt x="198732" y="-8"/>
                    <a:pt x="333130" y="-8"/>
                    <a:pt x="467496" y="500"/>
                  </a:cubicBezTo>
                  <a:cubicBezTo>
                    <a:pt x="507215" y="500"/>
                    <a:pt x="529599" y="21051"/>
                    <a:pt x="529694" y="53781"/>
                  </a:cubicBezTo>
                  <a:cubicBezTo>
                    <a:pt x="529789" y="86511"/>
                    <a:pt x="508453" y="106682"/>
                    <a:pt x="468067" y="107062"/>
                  </a:cubicBezTo>
                  <a:cubicBezTo>
                    <a:pt x="400440" y="107633"/>
                    <a:pt x="332717" y="107158"/>
                    <a:pt x="264899" y="107158"/>
                  </a:cubicBezTo>
                  <a:close/>
                </a:path>
              </a:pathLst>
            </a:custGeom>
            <a:grpFill/>
            <a:ln w="9525" cap="flat">
              <a:noFill/>
              <a:prstDash val="solid"/>
              <a:miter/>
            </a:ln>
          </p:spPr>
          <p:txBody>
            <a:bodyPr rtlCol="0" anchor="ctr"/>
            <a:lstStyle/>
            <a:p>
              <a:endParaRPr lang="en-RO"/>
            </a:p>
          </p:txBody>
        </p:sp>
        <p:sp>
          <p:nvSpPr>
            <p:cNvPr id="91" name="Freeform 90">
              <a:extLst>
                <a:ext uri="{FF2B5EF4-FFF2-40B4-BE49-F238E27FC236}">
                  <a16:creationId xmlns:a16="http://schemas.microsoft.com/office/drawing/2014/main" id="{2DABE949-307B-A24F-9B08-C1B92C600CF3}"/>
                </a:ext>
              </a:extLst>
            </p:cNvPr>
            <p:cNvSpPr/>
            <p:nvPr/>
          </p:nvSpPr>
          <p:spPr>
            <a:xfrm>
              <a:off x="3752258" y="3162206"/>
              <a:ext cx="367363" cy="280156"/>
            </a:xfrm>
            <a:custGeom>
              <a:avLst/>
              <a:gdLst>
                <a:gd name="connsiteX0" fmla="*/ 138014 w 367363"/>
                <a:gd name="connsiteY0" fmla="*/ 155213 h 280156"/>
                <a:gd name="connsiteX1" fmla="*/ 267268 w 367363"/>
                <a:gd name="connsiteY1" fmla="*/ 24673 h 280156"/>
                <a:gd name="connsiteX2" fmla="*/ 351565 w 367363"/>
                <a:gd name="connsiteY2" fmla="*/ 16301 h 280156"/>
                <a:gd name="connsiteX3" fmla="*/ 342516 w 367363"/>
                <a:gd name="connsiteY3" fmla="*/ 100409 h 280156"/>
                <a:gd name="connsiteX4" fmla="*/ 186115 w 367363"/>
                <a:gd name="connsiteY4" fmla="*/ 256542 h 280156"/>
                <a:gd name="connsiteX5" fmla="*/ 96676 w 367363"/>
                <a:gd name="connsiteY5" fmla="*/ 258255 h 280156"/>
                <a:gd name="connsiteX6" fmla="*/ 21047 w 367363"/>
                <a:gd name="connsiteY6" fmla="*/ 182710 h 280156"/>
                <a:gd name="connsiteX7" fmla="*/ 15618 w 367363"/>
                <a:gd name="connsiteY7" fmla="*/ 103739 h 280156"/>
                <a:gd name="connsiteX8" fmla="*/ 97438 w 367363"/>
                <a:gd name="connsiteY8" fmla="*/ 108306 h 280156"/>
                <a:gd name="connsiteX9" fmla="*/ 138014 w 367363"/>
                <a:gd name="connsiteY9" fmla="*/ 155213 h 28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363" h="280156">
                  <a:moveTo>
                    <a:pt x="138014" y="155213"/>
                  </a:moveTo>
                  <a:cubicBezTo>
                    <a:pt x="185639" y="107640"/>
                    <a:pt x="226120" y="65586"/>
                    <a:pt x="267268" y="24673"/>
                  </a:cubicBezTo>
                  <a:cubicBezTo>
                    <a:pt x="297272" y="-5107"/>
                    <a:pt x="327752" y="-7676"/>
                    <a:pt x="351565" y="16301"/>
                  </a:cubicBezTo>
                  <a:cubicBezTo>
                    <a:pt x="375377" y="40277"/>
                    <a:pt x="372710" y="69962"/>
                    <a:pt x="342516" y="100409"/>
                  </a:cubicBezTo>
                  <a:cubicBezTo>
                    <a:pt x="290573" y="152739"/>
                    <a:pt x="238439" y="204783"/>
                    <a:pt x="186115" y="256542"/>
                  </a:cubicBezTo>
                  <a:cubicBezTo>
                    <a:pt x="154588" y="287750"/>
                    <a:pt x="127822" y="288035"/>
                    <a:pt x="96676" y="258255"/>
                  </a:cubicBezTo>
                  <a:cubicBezTo>
                    <a:pt x="70958" y="233517"/>
                    <a:pt x="45622" y="208399"/>
                    <a:pt x="21047" y="182710"/>
                  </a:cubicBezTo>
                  <a:cubicBezTo>
                    <a:pt x="-5051" y="155403"/>
                    <a:pt x="-6480" y="126954"/>
                    <a:pt x="15618" y="103739"/>
                  </a:cubicBezTo>
                  <a:cubicBezTo>
                    <a:pt x="37716" y="80524"/>
                    <a:pt x="70196" y="81760"/>
                    <a:pt x="97438" y="108306"/>
                  </a:cubicBezTo>
                  <a:cubicBezTo>
                    <a:pt x="110963" y="121151"/>
                    <a:pt x="122298" y="136850"/>
                    <a:pt x="138014" y="155213"/>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830194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Bridge technique</a:t>
            </a:r>
          </a:p>
        </p:txBody>
      </p:sp>
      <p:sp>
        <p:nvSpPr>
          <p:cNvPr id="3" name="Rounded Rectangle 2">
            <a:extLst>
              <a:ext uri="{FF2B5EF4-FFF2-40B4-BE49-F238E27FC236}">
                <a16:creationId xmlns:a16="http://schemas.microsoft.com/office/drawing/2014/main" id="{A2E5B04F-CCAF-8245-AD3D-79A839A84667}"/>
              </a:ext>
            </a:extLst>
          </p:cNvPr>
          <p:cNvSpPr/>
          <p:nvPr/>
        </p:nvSpPr>
        <p:spPr>
          <a:xfrm>
            <a:off x="6573683" y="2327320"/>
            <a:ext cx="2102005" cy="3560524"/>
          </a:xfrm>
          <a:prstGeom prst="roundRect">
            <a:avLst>
              <a:gd name="adj" fmla="val 906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87736422-3F66-0341-82A3-041CD5DD557B}"/>
              </a:ext>
            </a:extLst>
          </p:cNvPr>
          <p:cNvSpPr/>
          <p:nvPr/>
        </p:nvSpPr>
        <p:spPr>
          <a:xfrm>
            <a:off x="3502741" y="2327320"/>
            <a:ext cx="2102005" cy="3560524"/>
          </a:xfrm>
          <a:prstGeom prst="roundRect">
            <a:avLst>
              <a:gd name="adj" fmla="val 906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3288E97D-7682-8341-942A-1B3392FC7D6F}"/>
              </a:ext>
            </a:extLst>
          </p:cNvPr>
          <p:cNvSpPr/>
          <p:nvPr/>
        </p:nvSpPr>
        <p:spPr>
          <a:xfrm>
            <a:off x="431800" y="2327320"/>
            <a:ext cx="2102005" cy="3560524"/>
          </a:xfrm>
          <a:prstGeom prst="roundRect">
            <a:avLst>
              <a:gd name="adj" fmla="val 906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3EAC1D3D-C265-EC43-B17A-8699A69F4428}"/>
              </a:ext>
            </a:extLst>
          </p:cNvPr>
          <p:cNvSpPr>
            <a:spLocks noChangeAspect="1"/>
          </p:cNvSpPr>
          <p:nvPr/>
        </p:nvSpPr>
        <p:spPr>
          <a:xfrm>
            <a:off x="1050802" y="189531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60D1801A-E5FF-A944-B956-C5496D75B018}"/>
              </a:ext>
            </a:extLst>
          </p:cNvPr>
          <p:cNvSpPr>
            <a:spLocks noChangeAspect="1"/>
          </p:cNvSpPr>
          <p:nvPr/>
        </p:nvSpPr>
        <p:spPr>
          <a:xfrm>
            <a:off x="4121743" y="189531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20946A2C-91DE-6445-8573-0063E7B20DBC}"/>
              </a:ext>
            </a:extLst>
          </p:cNvPr>
          <p:cNvSpPr>
            <a:spLocks noChangeAspect="1"/>
          </p:cNvSpPr>
          <p:nvPr/>
        </p:nvSpPr>
        <p:spPr>
          <a:xfrm>
            <a:off x="7192685" y="189531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128AA20-92CE-BF48-AF53-C5CF24BD8548}"/>
              </a:ext>
            </a:extLst>
          </p:cNvPr>
          <p:cNvSpPr txBox="1"/>
          <p:nvPr/>
        </p:nvSpPr>
        <p:spPr>
          <a:xfrm>
            <a:off x="768812" y="3128522"/>
            <a:ext cx="1445287" cy="1231106"/>
          </a:xfrm>
          <a:prstGeom prst="rect">
            <a:avLst/>
          </a:prstGeom>
          <a:noFill/>
        </p:spPr>
        <p:txBody>
          <a:bodyPr wrap="square" lIns="0" tIns="0" rIns="0" bIns="0" rtlCol="0">
            <a:spAutoFit/>
          </a:bodyPr>
          <a:lstStyle/>
          <a:p>
            <a:r>
              <a:rPr lang="en-GB" sz="1600" dirty="0" err="1">
                <a:solidFill>
                  <a:schemeClr val="tx1"/>
                </a:solidFill>
              </a:rPr>
              <a:t>Allows you to position your messages, not just answer questions.</a:t>
            </a:r>
            <a:endParaRPr lang="en-GB" sz="1200" dirty="0" err="1">
              <a:solidFill>
                <a:schemeClr val="tx1"/>
              </a:solidFill>
            </a:endParaRPr>
          </a:p>
        </p:txBody>
      </p:sp>
      <p:sp>
        <p:nvSpPr>
          <p:cNvPr id="10" name="TextBox 9">
            <a:extLst>
              <a:ext uri="{FF2B5EF4-FFF2-40B4-BE49-F238E27FC236}">
                <a16:creationId xmlns:a16="http://schemas.microsoft.com/office/drawing/2014/main" id="{66D4F45F-8767-6E44-8A76-ACFA177360CC}"/>
              </a:ext>
            </a:extLst>
          </p:cNvPr>
          <p:cNvSpPr txBox="1"/>
          <p:nvPr/>
        </p:nvSpPr>
        <p:spPr>
          <a:xfrm>
            <a:off x="3844795" y="3128522"/>
            <a:ext cx="1529061" cy="1723549"/>
          </a:xfrm>
          <a:prstGeom prst="rect">
            <a:avLst/>
          </a:prstGeom>
          <a:noFill/>
        </p:spPr>
        <p:txBody>
          <a:bodyPr wrap="square" lIns="0" tIns="0" rIns="0" bIns="0" rtlCol="0">
            <a:spAutoFit/>
          </a:bodyPr>
          <a:lstStyle/>
          <a:p>
            <a:r>
              <a:rPr lang="en-GB" sz="1600" dirty="0" err="1">
                <a:solidFill>
                  <a:schemeClr val="tx1"/>
                </a:solidFill>
              </a:rPr>
              <a:t>Steers messages toward the interests of the spokesperson and not the interviewer.</a:t>
            </a:r>
            <a:endParaRPr lang="en-GB" sz="1200" dirty="0" err="1">
              <a:solidFill>
                <a:schemeClr val="tx1"/>
              </a:solidFill>
            </a:endParaRPr>
          </a:p>
        </p:txBody>
      </p:sp>
      <p:sp>
        <p:nvSpPr>
          <p:cNvPr id="11" name="TextBox 10">
            <a:extLst>
              <a:ext uri="{FF2B5EF4-FFF2-40B4-BE49-F238E27FC236}">
                <a16:creationId xmlns:a16="http://schemas.microsoft.com/office/drawing/2014/main" id="{EFA4B427-A8D7-B14F-B3CF-E18D3F84A6A8}"/>
              </a:ext>
            </a:extLst>
          </p:cNvPr>
          <p:cNvSpPr txBox="1"/>
          <p:nvPr/>
        </p:nvSpPr>
        <p:spPr>
          <a:xfrm>
            <a:off x="6974803" y="3128522"/>
            <a:ext cx="1400385" cy="1969770"/>
          </a:xfrm>
          <a:prstGeom prst="rect">
            <a:avLst/>
          </a:prstGeom>
          <a:noFill/>
        </p:spPr>
        <p:txBody>
          <a:bodyPr wrap="square" lIns="0" tIns="0" rIns="0" bIns="0" rtlCol="0">
            <a:spAutoFit/>
          </a:bodyPr>
          <a:lstStyle/>
          <a:p>
            <a:r>
              <a:rPr lang="en-GB" sz="1600" dirty="0" err="1">
                <a:solidFill>
                  <a:schemeClr val="tx1"/>
                </a:solidFill>
              </a:rPr>
              <a:t>Helps avoid debates over whether something is true; focuses only on what is important to people.</a:t>
            </a:r>
            <a:endParaRPr lang="en-GB" sz="1200" dirty="0" err="1">
              <a:solidFill>
                <a:schemeClr val="tx1"/>
              </a:solidFill>
            </a:endParaRPr>
          </a:p>
        </p:txBody>
      </p:sp>
      <p:sp>
        <p:nvSpPr>
          <p:cNvPr id="37" name="Graphic 3">
            <a:extLst>
              <a:ext uri="{FF2B5EF4-FFF2-40B4-BE49-F238E27FC236}">
                <a16:creationId xmlns:a16="http://schemas.microsoft.com/office/drawing/2014/main" id="{235E4FCB-5253-2445-83BC-5ADCE02AFF10}"/>
              </a:ext>
            </a:extLst>
          </p:cNvPr>
          <p:cNvSpPr>
            <a:spLocks noChangeAspect="1"/>
          </p:cNvSpPr>
          <p:nvPr/>
        </p:nvSpPr>
        <p:spPr>
          <a:xfrm>
            <a:off x="1257455" y="2148377"/>
            <a:ext cx="468000" cy="357884"/>
          </a:xfrm>
          <a:custGeom>
            <a:avLst/>
            <a:gdLst>
              <a:gd name="connsiteX0" fmla="*/ 143608 w 174380"/>
              <a:gd name="connsiteY0" fmla="*/ 71804 h 133350"/>
              <a:gd name="connsiteX1" fmla="*/ 143608 w 174380"/>
              <a:gd name="connsiteY1" fmla="*/ 62279 h 133350"/>
              <a:gd name="connsiteX2" fmla="*/ 174381 w 174380"/>
              <a:gd name="connsiteY2" fmla="*/ 62279 h 133350"/>
              <a:gd name="connsiteX3" fmla="*/ 174381 w 174380"/>
              <a:gd name="connsiteY3" fmla="*/ 71804 h 133350"/>
              <a:gd name="connsiteX4" fmla="*/ 143608 w 174380"/>
              <a:gd name="connsiteY4" fmla="*/ 71804 h 133350"/>
              <a:gd name="connsiteX5" fmla="*/ 153939 w 174380"/>
              <a:gd name="connsiteY5" fmla="*/ 133350 h 133350"/>
              <a:gd name="connsiteX6" fmla="*/ 129320 w 174380"/>
              <a:gd name="connsiteY6" fmla="*/ 114886 h 133350"/>
              <a:gd name="connsiteX7" fmla="*/ 135255 w 174380"/>
              <a:gd name="connsiteY7" fmla="*/ 107340 h 133350"/>
              <a:gd name="connsiteX8" fmla="*/ 159874 w 174380"/>
              <a:gd name="connsiteY8" fmla="*/ 125803 h 133350"/>
              <a:gd name="connsiteX9" fmla="*/ 153939 w 174380"/>
              <a:gd name="connsiteY9" fmla="*/ 133350 h 133350"/>
              <a:gd name="connsiteX10" fmla="*/ 134522 w 174380"/>
              <a:gd name="connsiteY10" fmla="*/ 26011 h 133350"/>
              <a:gd name="connsiteX11" fmla="*/ 128588 w 174380"/>
              <a:gd name="connsiteY11" fmla="*/ 18464 h 133350"/>
              <a:gd name="connsiteX12" fmla="*/ 153206 w 174380"/>
              <a:gd name="connsiteY12" fmla="*/ 0 h 133350"/>
              <a:gd name="connsiteX13" fmla="*/ 159141 w 174380"/>
              <a:gd name="connsiteY13" fmla="*/ 7547 h 133350"/>
              <a:gd name="connsiteX14" fmla="*/ 134522 w 174380"/>
              <a:gd name="connsiteY14" fmla="*/ 26011 h 133350"/>
              <a:gd name="connsiteX15" fmla="*/ 25278 w 174380"/>
              <a:gd name="connsiteY15" fmla="*/ 123825 h 133350"/>
              <a:gd name="connsiteX16" fmla="*/ 25278 w 174380"/>
              <a:gd name="connsiteY16" fmla="*/ 87557 h 133350"/>
              <a:gd name="connsiteX17" fmla="*/ 15386 w 174380"/>
              <a:gd name="connsiteY17" fmla="*/ 87557 h 133350"/>
              <a:gd name="connsiteX18" fmla="*/ 4497 w 174380"/>
              <a:gd name="connsiteY18" fmla="*/ 83060 h 133350"/>
              <a:gd name="connsiteX19" fmla="*/ 0 w 174380"/>
              <a:gd name="connsiteY19" fmla="*/ 72170 h 133350"/>
              <a:gd name="connsiteX20" fmla="*/ 0 w 174380"/>
              <a:gd name="connsiteY20" fmla="*/ 61913 h 133350"/>
              <a:gd name="connsiteX21" fmla="*/ 4497 w 174380"/>
              <a:gd name="connsiteY21" fmla="*/ 51023 h 133350"/>
              <a:gd name="connsiteX22" fmla="*/ 15386 w 174380"/>
              <a:gd name="connsiteY22" fmla="*/ 46526 h 133350"/>
              <a:gd name="connsiteX23" fmla="*/ 50922 w 174380"/>
              <a:gd name="connsiteY23" fmla="*/ 46526 h 133350"/>
              <a:gd name="connsiteX24" fmla="*/ 88656 w 174380"/>
              <a:gd name="connsiteY24" fmla="*/ 24179 h 133350"/>
              <a:gd name="connsiteX25" fmla="*/ 88656 w 174380"/>
              <a:gd name="connsiteY25" fmla="*/ 109904 h 133350"/>
              <a:gd name="connsiteX26" fmla="*/ 50922 w 174380"/>
              <a:gd name="connsiteY26" fmla="*/ 87557 h 133350"/>
              <a:gd name="connsiteX27" fmla="*/ 34803 w 174380"/>
              <a:gd name="connsiteY27" fmla="*/ 87557 h 133350"/>
              <a:gd name="connsiteX28" fmla="*/ 34803 w 174380"/>
              <a:gd name="connsiteY28" fmla="*/ 123825 h 133350"/>
              <a:gd name="connsiteX29" fmla="*/ 25278 w 174380"/>
              <a:gd name="connsiteY29" fmla="*/ 123825 h 133350"/>
              <a:gd name="connsiteX30" fmla="*/ 79131 w 174380"/>
              <a:gd name="connsiteY30" fmla="*/ 92942 h 133350"/>
              <a:gd name="connsiteX31" fmla="*/ 79131 w 174380"/>
              <a:gd name="connsiteY31" fmla="*/ 41141 h 133350"/>
              <a:gd name="connsiteX32" fmla="*/ 53596 w 174380"/>
              <a:gd name="connsiteY32" fmla="*/ 56051 h 133350"/>
              <a:gd name="connsiteX33" fmla="*/ 15386 w 174380"/>
              <a:gd name="connsiteY33" fmla="*/ 56051 h 133350"/>
              <a:gd name="connsiteX34" fmla="*/ 11357 w 174380"/>
              <a:gd name="connsiteY34" fmla="*/ 57883 h 133350"/>
              <a:gd name="connsiteX35" fmla="*/ 9525 w 174380"/>
              <a:gd name="connsiteY35" fmla="*/ 61913 h 133350"/>
              <a:gd name="connsiteX36" fmla="*/ 9525 w 174380"/>
              <a:gd name="connsiteY36" fmla="*/ 72170 h 133350"/>
              <a:gd name="connsiteX37" fmla="*/ 11357 w 174380"/>
              <a:gd name="connsiteY37" fmla="*/ 76200 h 133350"/>
              <a:gd name="connsiteX38" fmla="*/ 15386 w 174380"/>
              <a:gd name="connsiteY38" fmla="*/ 78032 h 133350"/>
              <a:gd name="connsiteX39" fmla="*/ 53596 w 174380"/>
              <a:gd name="connsiteY39" fmla="*/ 78032 h 133350"/>
              <a:gd name="connsiteX40" fmla="*/ 79131 w 174380"/>
              <a:gd name="connsiteY40" fmla="*/ 92942 h 133350"/>
              <a:gd name="connsiteX41" fmla="*/ 105508 w 174380"/>
              <a:gd name="connsiteY41" fmla="*/ 94554 h 133350"/>
              <a:gd name="connsiteX42" fmla="*/ 105508 w 174380"/>
              <a:gd name="connsiteY42" fmla="*/ 39529 h 133350"/>
              <a:gd name="connsiteX43" fmla="*/ 113210 w 174380"/>
              <a:gd name="connsiteY43" fmla="*/ 51169 h 133350"/>
              <a:gd name="connsiteX44" fmla="*/ 116132 w 174380"/>
              <a:gd name="connsiteY44" fmla="*/ 67041 h 133350"/>
              <a:gd name="connsiteX45" fmla="*/ 113210 w 174380"/>
              <a:gd name="connsiteY45" fmla="*/ 82913 h 133350"/>
              <a:gd name="connsiteX46" fmla="*/ 105508 w 174380"/>
              <a:gd name="connsiteY46" fmla="*/ 9455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380" h="13335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bg1"/>
          </a:solidFill>
          <a:ln w="238" cap="flat">
            <a:noFill/>
            <a:prstDash val="solid"/>
            <a:miter/>
          </a:ln>
        </p:spPr>
        <p:txBody>
          <a:bodyPr rtlCol="0" anchor="ctr"/>
          <a:lstStyle/>
          <a:p>
            <a:endParaRPr lang="en-RO"/>
          </a:p>
        </p:txBody>
      </p:sp>
      <p:grpSp>
        <p:nvGrpSpPr>
          <p:cNvPr id="38" name="Graphic 18">
            <a:extLst>
              <a:ext uri="{FF2B5EF4-FFF2-40B4-BE49-F238E27FC236}">
                <a16:creationId xmlns:a16="http://schemas.microsoft.com/office/drawing/2014/main" id="{5C703A20-351A-884B-97D9-2A63C8FBA8AE}"/>
              </a:ext>
            </a:extLst>
          </p:cNvPr>
          <p:cNvGrpSpPr>
            <a:grpSpLocks noChangeAspect="1"/>
          </p:cNvGrpSpPr>
          <p:nvPr/>
        </p:nvGrpSpPr>
        <p:grpSpPr>
          <a:xfrm>
            <a:off x="7390685" y="2082168"/>
            <a:ext cx="468000" cy="468000"/>
            <a:chOff x="2819400" y="1676400"/>
            <a:chExt cx="3505200" cy="3505200"/>
          </a:xfrm>
          <a:solidFill>
            <a:schemeClr val="bg1"/>
          </a:solidFill>
        </p:grpSpPr>
        <p:sp>
          <p:nvSpPr>
            <p:cNvPr id="39" name="Freeform 38">
              <a:extLst>
                <a:ext uri="{FF2B5EF4-FFF2-40B4-BE49-F238E27FC236}">
                  <a16:creationId xmlns:a16="http://schemas.microsoft.com/office/drawing/2014/main" id="{E2611C58-EE8C-1A4B-B1A0-5970C4E20B41}"/>
                </a:ext>
              </a:extLst>
            </p:cNvPr>
            <p:cNvSpPr/>
            <p:nvPr/>
          </p:nvSpPr>
          <p:spPr>
            <a:xfrm>
              <a:off x="3436467" y="1676378"/>
              <a:ext cx="2064053" cy="1735708"/>
            </a:xfrm>
            <a:custGeom>
              <a:avLst/>
              <a:gdLst>
                <a:gd name="connsiteX0" fmla="*/ 705854 w 2064053"/>
                <a:gd name="connsiteY0" fmla="*/ 999298 h 1735708"/>
                <a:gd name="connsiteX1" fmla="*/ 652754 w 2064053"/>
                <a:gd name="connsiteY1" fmla="*/ 1026275 h 1735708"/>
                <a:gd name="connsiteX2" fmla="*/ 350395 w 2064053"/>
                <a:gd name="connsiteY2" fmla="*/ 1269549 h 1735708"/>
                <a:gd name="connsiteX3" fmla="*/ 322467 w 2064053"/>
                <a:gd name="connsiteY3" fmla="*/ 1291588 h 1735708"/>
                <a:gd name="connsiteX4" fmla="*/ 245239 w 2064053"/>
                <a:gd name="connsiteY4" fmla="*/ 1297857 h 1735708"/>
                <a:gd name="connsiteX5" fmla="*/ 206482 w 2064053"/>
                <a:gd name="connsiteY5" fmla="*/ 1234592 h 1735708"/>
                <a:gd name="connsiteX6" fmla="*/ 206482 w 2064053"/>
                <a:gd name="connsiteY6" fmla="*/ 1049453 h 1735708"/>
                <a:gd name="connsiteX7" fmla="*/ 206482 w 2064053"/>
                <a:gd name="connsiteY7" fmla="*/ 1008987 h 1735708"/>
                <a:gd name="connsiteX8" fmla="*/ 157751 w 2064053"/>
                <a:gd name="connsiteY8" fmla="*/ 1005282 h 1735708"/>
                <a:gd name="connsiteX9" fmla="*/ 1109 w 2064053"/>
                <a:gd name="connsiteY9" fmla="*/ 840756 h 1735708"/>
                <a:gd name="connsiteX10" fmla="*/ 1109 w 2064053"/>
                <a:gd name="connsiteY10" fmla="*/ 167739 h 1735708"/>
                <a:gd name="connsiteX11" fmla="*/ 180834 w 2064053"/>
                <a:gd name="connsiteY11" fmla="*/ 363 h 1735708"/>
                <a:gd name="connsiteX12" fmla="*/ 786217 w 2064053"/>
                <a:gd name="connsiteY12" fmla="*/ 363 h 1735708"/>
                <a:gd name="connsiteX13" fmla="*/ 1170839 w 2064053"/>
                <a:gd name="connsiteY13" fmla="*/ 363 h 1735708"/>
                <a:gd name="connsiteX14" fmla="*/ 1357973 w 2064053"/>
                <a:gd name="connsiteY14" fmla="*/ 186262 h 1735708"/>
                <a:gd name="connsiteX15" fmla="*/ 1359113 w 2064053"/>
                <a:gd name="connsiteY15" fmla="*/ 417757 h 1735708"/>
                <a:gd name="connsiteX16" fmla="*/ 1363673 w 2064053"/>
                <a:gd name="connsiteY16" fmla="*/ 429631 h 1735708"/>
                <a:gd name="connsiteX17" fmla="*/ 1402905 w 2064053"/>
                <a:gd name="connsiteY17" fmla="*/ 429631 h 1735708"/>
                <a:gd name="connsiteX18" fmla="*/ 1872924 w 2064053"/>
                <a:gd name="connsiteY18" fmla="*/ 429631 h 1735708"/>
                <a:gd name="connsiteX19" fmla="*/ 2062908 w 2064053"/>
                <a:gd name="connsiteY19" fmla="*/ 619615 h 1735708"/>
                <a:gd name="connsiteX20" fmla="*/ 2064143 w 2064053"/>
                <a:gd name="connsiteY20" fmla="*/ 1235732 h 1735708"/>
                <a:gd name="connsiteX21" fmla="*/ 1872734 w 2064053"/>
                <a:gd name="connsiteY21" fmla="*/ 1436735 h 1735708"/>
                <a:gd name="connsiteX22" fmla="*/ 1858106 w 2064053"/>
                <a:gd name="connsiteY22" fmla="*/ 1439870 h 1735708"/>
                <a:gd name="connsiteX23" fmla="*/ 1858106 w 2064053"/>
                <a:gd name="connsiteY23" fmla="*/ 1609050 h 1735708"/>
                <a:gd name="connsiteX24" fmla="*/ 1858106 w 2064053"/>
                <a:gd name="connsiteY24" fmla="*/ 1658921 h 1735708"/>
                <a:gd name="connsiteX25" fmla="*/ 1816404 w 2064053"/>
                <a:gd name="connsiteY25" fmla="*/ 1728265 h 1735708"/>
                <a:gd name="connsiteX26" fmla="*/ 1733761 w 2064053"/>
                <a:gd name="connsiteY26" fmla="*/ 1715156 h 1735708"/>
                <a:gd name="connsiteX27" fmla="*/ 1411644 w 2064053"/>
                <a:gd name="connsiteY27" fmla="*/ 1456398 h 1735708"/>
                <a:gd name="connsiteX28" fmla="*/ 1357688 w 2064053"/>
                <a:gd name="connsiteY28" fmla="*/ 1437400 h 1735708"/>
                <a:gd name="connsiteX29" fmla="*/ 901727 w 2064053"/>
                <a:gd name="connsiteY29" fmla="*/ 1436545 h 1735708"/>
                <a:gd name="connsiteX30" fmla="*/ 705854 w 2064053"/>
                <a:gd name="connsiteY30" fmla="*/ 1241432 h 1735708"/>
                <a:gd name="connsiteX31" fmla="*/ 705854 w 2064053"/>
                <a:gd name="connsiteY31" fmla="*/ 999298 h 1735708"/>
                <a:gd name="connsiteX32" fmla="*/ 1711438 w 2064053"/>
                <a:gd name="connsiteY32" fmla="*/ 1509309 h 1735708"/>
                <a:gd name="connsiteX33" fmla="*/ 1711438 w 2064053"/>
                <a:gd name="connsiteY33" fmla="*/ 1373755 h 1735708"/>
                <a:gd name="connsiteX34" fmla="*/ 1794461 w 2064053"/>
                <a:gd name="connsiteY34" fmla="*/ 1289213 h 1735708"/>
                <a:gd name="connsiteX35" fmla="*/ 1869315 w 2064053"/>
                <a:gd name="connsiteY35" fmla="*/ 1289213 h 1735708"/>
                <a:gd name="connsiteX36" fmla="*/ 1917380 w 2064053"/>
                <a:gd name="connsiteY36" fmla="*/ 1239627 h 1735708"/>
                <a:gd name="connsiteX37" fmla="*/ 1917380 w 2064053"/>
                <a:gd name="connsiteY37" fmla="*/ 627119 h 1735708"/>
                <a:gd name="connsiteX38" fmla="*/ 1867510 w 2064053"/>
                <a:gd name="connsiteY38" fmla="*/ 575824 h 1735708"/>
                <a:gd name="connsiteX39" fmla="*/ 902202 w 2064053"/>
                <a:gd name="connsiteY39" fmla="*/ 575824 h 1735708"/>
                <a:gd name="connsiteX40" fmla="*/ 850812 w 2064053"/>
                <a:gd name="connsiteY40" fmla="*/ 625979 h 1735708"/>
                <a:gd name="connsiteX41" fmla="*/ 850812 w 2064053"/>
                <a:gd name="connsiteY41" fmla="*/ 1238677 h 1735708"/>
                <a:gd name="connsiteX42" fmla="*/ 901727 w 2064053"/>
                <a:gd name="connsiteY42" fmla="*/ 1289308 h 1735708"/>
                <a:gd name="connsiteX43" fmla="*/ 1382576 w 2064053"/>
                <a:gd name="connsiteY43" fmla="*/ 1288833 h 1735708"/>
                <a:gd name="connsiteX44" fmla="*/ 1480133 w 2064053"/>
                <a:gd name="connsiteY44" fmla="*/ 1322650 h 1735708"/>
                <a:gd name="connsiteX45" fmla="*/ 1711438 w 2064053"/>
                <a:gd name="connsiteY45" fmla="*/ 1509309 h 1735708"/>
                <a:gd name="connsiteX46" fmla="*/ 1212161 w 2064053"/>
                <a:gd name="connsiteY46" fmla="*/ 429536 h 1735708"/>
                <a:gd name="connsiteX47" fmla="*/ 1212161 w 2064053"/>
                <a:gd name="connsiteY47" fmla="*/ 189682 h 1735708"/>
                <a:gd name="connsiteX48" fmla="*/ 1167420 w 2064053"/>
                <a:gd name="connsiteY48" fmla="*/ 146841 h 1735708"/>
                <a:gd name="connsiteX49" fmla="*/ 188148 w 2064053"/>
                <a:gd name="connsiteY49" fmla="*/ 146841 h 1735708"/>
                <a:gd name="connsiteX50" fmla="*/ 144737 w 2064053"/>
                <a:gd name="connsiteY50" fmla="*/ 191392 h 1735708"/>
                <a:gd name="connsiteX51" fmla="*/ 144737 w 2064053"/>
                <a:gd name="connsiteY51" fmla="*/ 348128 h 1735708"/>
                <a:gd name="connsiteX52" fmla="*/ 144737 w 2064053"/>
                <a:gd name="connsiteY52" fmla="*/ 811119 h 1735708"/>
                <a:gd name="connsiteX53" fmla="*/ 193088 w 2064053"/>
                <a:gd name="connsiteY53" fmla="*/ 860799 h 1735708"/>
                <a:gd name="connsiteX54" fmla="*/ 264332 w 2064053"/>
                <a:gd name="connsiteY54" fmla="*/ 860799 h 1735708"/>
                <a:gd name="connsiteX55" fmla="*/ 349825 w 2064053"/>
                <a:gd name="connsiteY55" fmla="*/ 945152 h 1735708"/>
                <a:gd name="connsiteX56" fmla="*/ 349825 w 2064053"/>
                <a:gd name="connsiteY56" fmla="*/ 1079186 h 1735708"/>
                <a:gd name="connsiteX57" fmla="*/ 385732 w 2064053"/>
                <a:gd name="connsiteY57" fmla="*/ 1052873 h 1735708"/>
                <a:gd name="connsiteX58" fmla="*/ 551492 w 2064053"/>
                <a:gd name="connsiteY58" fmla="*/ 918079 h 1735708"/>
                <a:gd name="connsiteX59" fmla="*/ 697305 w 2064053"/>
                <a:gd name="connsiteY59" fmla="*/ 859279 h 1735708"/>
                <a:gd name="connsiteX60" fmla="*/ 704714 w 2064053"/>
                <a:gd name="connsiteY60" fmla="*/ 853675 h 1735708"/>
                <a:gd name="connsiteX61" fmla="*/ 704714 w 2064053"/>
                <a:gd name="connsiteY61" fmla="*/ 706058 h 1735708"/>
                <a:gd name="connsiteX62" fmla="*/ 704714 w 2064053"/>
                <a:gd name="connsiteY62" fmla="*/ 609831 h 1735708"/>
                <a:gd name="connsiteX63" fmla="*/ 882634 w 2064053"/>
                <a:gd name="connsiteY63" fmla="*/ 429346 h 1735708"/>
                <a:gd name="connsiteX64" fmla="*/ 1212161 w 2064053"/>
                <a:gd name="connsiteY64" fmla="*/ 429536 h 173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64053" h="1735708">
                  <a:moveTo>
                    <a:pt x="705854" y="999298"/>
                  </a:moveTo>
                  <a:cubicBezTo>
                    <a:pt x="683246" y="1010602"/>
                    <a:pt x="665958" y="1015826"/>
                    <a:pt x="652754" y="1026275"/>
                  </a:cubicBezTo>
                  <a:cubicBezTo>
                    <a:pt x="551492" y="1106828"/>
                    <a:pt x="451086" y="1188426"/>
                    <a:pt x="350395" y="1269549"/>
                  </a:cubicBezTo>
                  <a:cubicBezTo>
                    <a:pt x="340895" y="1277054"/>
                    <a:pt x="332156" y="1284748"/>
                    <a:pt x="322467" y="1291588"/>
                  </a:cubicBezTo>
                  <a:cubicBezTo>
                    <a:pt x="300285" y="1308908"/>
                    <a:pt x="269924" y="1311373"/>
                    <a:pt x="245239" y="1297857"/>
                  </a:cubicBezTo>
                  <a:cubicBezTo>
                    <a:pt x="220822" y="1286427"/>
                    <a:pt x="205574" y="1261537"/>
                    <a:pt x="206482" y="1234592"/>
                  </a:cubicBezTo>
                  <a:cubicBezTo>
                    <a:pt x="206482" y="1172848"/>
                    <a:pt x="206482" y="1111135"/>
                    <a:pt x="206482" y="1049453"/>
                  </a:cubicBezTo>
                  <a:lnTo>
                    <a:pt x="206482" y="1008987"/>
                  </a:lnTo>
                  <a:lnTo>
                    <a:pt x="157751" y="1005282"/>
                  </a:lnTo>
                  <a:cubicBezTo>
                    <a:pt x="70533" y="999871"/>
                    <a:pt x="2234" y="928135"/>
                    <a:pt x="1109" y="840756"/>
                  </a:cubicBezTo>
                  <a:cubicBezTo>
                    <a:pt x="-157" y="616385"/>
                    <a:pt x="-157" y="392046"/>
                    <a:pt x="1109" y="167739"/>
                  </a:cubicBezTo>
                  <a:cubicBezTo>
                    <a:pt x="1679" y="70752"/>
                    <a:pt x="78433" y="553"/>
                    <a:pt x="180834" y="363"/>
                  </a:cubicBezTo>
                  <a:cubicBezTo>
                    <a:pt x="382597" y="-112"/>
                    <a:pt x="584455" y="363"/>
                    <a:pt x="786217" y="363"/>
                  </a:cubicBezTo>
                  <a:cubicBezTo>
                    <a:pt x="914456" y="363"/>
                    <a:pt x="1042664" y="363"/>
                    <a:pt x="1170839" y="363"/>
                  </a:cubicBezTo>
                  <a:cubicBezTo>
                    <a:pt x="1286919" y="363"/>
                    <a:pt x="1356833" y="69802"/>
                    <a:pt x="1357973" y="186262"/>
                  </a:cubicBezTo>
                  <a:cubicBezTo>
                    <a:pt x="1358828" y="263395"/>
                    <a:pt x="1358733" y="340624"/>
                    <a:pt x="1359113" y="417757"/>
                  </a:cubicBezTo>
                  <a:cubicBezTo>
                    <a:pt x="1360178" y="421875"/>
                    <a:pt x="1361708" y="425859"/>
                    <a:pt x="1363673" y="429631"/>
                  </a:cubicBezTo>
                  <a:lnTo>
                    <a:pt x="1402905" y="429631"/>
                  </a:lnTo>
                  <a:cubicBezTo>
                    <a:pt x="1559578" y="429631"/>
                    <a:pt x="1716251" y="429631"/>
                    <a:pt x="1872924" y="429631"/>
                  </a:cubicBezTo>
                  <a:cubicBezTo>
                    <a:pt x="1994324" y="429631"/>
                    <a:pt x="2062908" y="497930"/>
                    <a:pt x="2062908" y="619615"/>
                  </a:cubicBezTo>
                  <a:cubicBezTo>
                    <a:pt x="2062908" y="824987"/>
                    <a:pt x="2059773" y="1030455"/>
                    <a:pt x="2064143" y="1235732"/>
                  </a:cubicBezTo>
                  <a:cubicBezTo>
                    <a:pt x="2067088" y="1369576"/>
                    <a:pt x="1976560" y="1442245"/>
                    <a:pt x="1872734" y="1436735"/>
                  </a:cubicBezTo>
                  <a:cubicBezTo>
                    <a:pt x="1867762" y="1437266"/>
                    <a:pt x="1862859" y="1438316"/>
                    <a:pt x="1858106" y="1439870"/>
                  </a:cubicBezTo>
                  <a:lnTo>
                    <a:pt x="1858106" y="1609050"/>
                  </a:lnTo>
                  <a:cubicBezTo>
                    <a:pt x="1858106" y="1625674"/>
                    <a:pt x="1858106" y="1642298"/>
                    <a:pt x="1858106" y="1658921"/>
                  </a:cubicBezTo>
                  <a:cubicBezTo>
                    <a:pt x="1856966" y="1689508"/>
                    <a:pt x="1845092" y="1714396"/>
                    <a:pt x="1816404" y="1728265"/>
                  </a:cubicBezTo>
                  <a:cubicBezTo>
                    <a:pt x="1786292" y="1742704"/>
                    <a:pt x="1759409" y="1735580"/>
                    <a:pt x="1733761" y="1715156"/>
                  </a:cubicBezTo>
                  <a:cubicBezTo>
                    <a:pt x="1626515" y="1628619"/>
                    <a:pt x="1519840" y="1541701"/>
                    <a:pt x="1411644" y="1456398"/>
                  </a:cubicBezTo>
                  <a:cubicBezTo>
                    <a:pt x="1396038" y="1444672"/>
                    <a:pt x="1377198" y="1438039"/>
                    <a:pt x="1357688" y="1437400"/>
                  </a:cubicBezTo>
                  <a:cubicBezTo>
                    <a:pt x="1205701" y="1435880"/>
                    <a:pt x="1053714" y="1436735"/>
                    <a:pt x="901727" y="1436545"/>
                  </a:cubicBezTo>
                  <a:cubicBezTo>
                    <a:pt x="773488" y="1436070"/>
                    <a:pt x="705949" y="1368911"/>
                    <a:pt x="705854" y="1241432"/>
                  </a:cubicBezTo>
                  <a:cubicBezTo>
                    <a:pt x="705759" y="1164583"/>
                    <a:pt x="705854" y="1087640"/>
                    <a:pt x="705854" y="999298"/>
                  </a:cubicBezTo>
                  <a:close/>
                  <a:moveTo>
                    <a:pt x="1711438" y="1509309"/>
                  </a:moveTo>
                  <a:cubicBezTo>
                    <a:pt x="1711438" y="1458678"/>
                    <a:pt x="1711438" y="1416217"/>
                    <a:pt x="1711438" y="1373755"/>
                  </a:cubicBezTo>
                  <a:cubicBezTo>
                    <a:pt x="1712135" y="1318470"/>
                    <a:pt x="1739809" y="1290289"/>
                    <a:pt x="1794461" y="1289213"/>
                  </a:cubicBezTo>
                  <a:cubicBezTo>
                    <a:pt x="1819349" y="1288738"/>
                    <a:pt x="1844332" y="1289213"/>
                    <a:pt x="1869315" y="1289213"/>
                  </a:cubicBezTo>
                  <a:cubicBezTo>
                    <a:pt x="1913866" y="1289213"/>
                    <a:pt x="1916811" y="1285603"/>
                    <a:pt x="1917380" y="1239627"/>
                  </a:cubicBezTo>
                  <a:lnTo>
                    <a:pt x="1917380" y="627119"/>
                  </a:lnTo>
                  <a:cubicBezTo>
                    <a:pt x="1917380" y="578769"/>
                    <a:pt x="1914531" y="575824"/>
                    <a:pt x="1867510" y="575824"/>
                  </a:cubicBezTo>
                  <a:cubicBezTo>
                    <a:pt x="1545677" y="575824"/>
                    <a:pt x="1223908" y="575824"/>
                    <a:pt x="902202" y="575824"/>
                  </a:cubicBezTo>
                  <a:cubicBezTo>
                    <a:pt x="854706" y="575824"/>
                    <a:pt x="850812" y="579813"/>
                    <a:pt x="850812" y="625979"/>
                  </a:cubicBezTo>
                  <a:cubicBezTo>
                    <a:pt x="850812" y="830212"/>
                    <a:pt x="850812" y="1034444"/>
                    <a:pt x="850812" y="1238677"/>
                  </a:cubicBezTo>
                  <a:cubicBezTo>
                    <a:pt x="850812" y="1285223"/>
                    <a:pt x="855086" y="1289308"/>
                    <a:pt x="901727" y="1289308"/>
                  </a:cubicBezTo>
                  <a:cubicBezTo>
                    <a:pt x="1061979" y="1289308"/>
                    <a:pt x="1222325" y="1290068"/>
                    <a:pt x="1382576" y="1288833"/>
                  </a:cubicBezTo>
                  <a:cubicBezTo>
                    <a:pt x="1418214" y="1287275"/>
                    <a:pt x="1453105" y="1299370"/>
                    <a:pt x="1480133" y="1322650"/>
                  </a:cubicBezTo>
                  <a:cubicBezTo>
                    <a:pt x="1554132" y="1384300"/>
                    <a:pt x="1629365" y="1443480"/>
                    <a:pt x="1711438" y="1509309"/>
                  </a:cubicBezTo>
                  <a:close/>
                  <a:moveTo>
                    <a:pt x="1212161" y="429536"/>
                  </a:moveTo>
                  <a:cubicBezTo>
                    <a:pt x="1212161" y="345943"/>
                    <a:pt x="1211116" y="268050"/>
                    <a:pt x="1212161" y="189682"/>
                  </a:cubicBezTo>
                  <a:cubicBezTo>
                    <a:pt x="1212826" y="156340"/>
                    <a:pt x="1198862" y="146745"/>
                    <a:pt x="1167420" y="146841"/>
                  </a:cubicBezTo>
                  <a:cubicBezTo>
                    <a:pt x="841028" y="147474"/>
                    <a:pt x="514604" y="147474"/>
                    <a:pt x="188148" y="146841"/>
                  </a:cubicBezTo>
                  <a:cubicBezTo>
                    <a:pt x="154806" y="146841"/>
                    <a:pt x="144072" y="160329"/>
                    <a:pt x="144737" y="191392"/>
                  </a:cubicBezTo>
                  <a:cubicBezTo>
                    <a:pt x="145877" y="243637"/>
                    <a:pt x="144737" y="295883"/>
                    <a:pt x="144737" y="348128"/>
                  </a:cubicBezTo>
                  <a:cubicBezTo>
                    <a:pt x="144737" y="502395"/>
                    <a:pt x="144737" y="656725"/>
                    <a:pt x="144737" y="811119"/>
                  </a:cubicBezTo>
                  <a:cubicBezTo>
                    <a:pt x="144737" y="855765"/>
                    <a:pt x="149772" y="860609"/>
                    <a:pt x="193088" y="860799"/>
                  </a:cubicBezTo>
                  <a:cubicBezTo>
                    <a:pt x="216836" y="860799"/>
                    <a:pt x="240584" y="860799"/>
                    <a:pt x="264332" y="860799"/>
                  </a:cubicBezTo>
                  <a:cubicBezTo>
                    <a:pt x="323132" y="861369"/>
                    <a:pt x="349825" y="887112"/>
                    <a:pt x="349825" y="945152"/>
                  </a:cubicBezTo>
                  <a:cubicBezTo>
                    <a:pt x="350300" y="987424"/>
                    <a:pt x="349825" y="1029695"/>
                    <a:pt x="349825" y="1079186"/>
                  </a:cubicBezTo>
                  <a:cubicBezTo>
                    <a:pt x="365783" y="1067502"/>
                    <a:pt x="376042" y="1060187"/>
                    <a:pt x="385732" y="1052873"/>
                  </a:cubicBezTo>
                  <a:cubicBezTo>
                    <a:pt x="441207" y="1008227"/>
                    <a:pt x="497727" y="964720"/>
                    <a:pt x="551492" y="918079"/>
                  </a:cubicBezTo>
                  <a:cubicBezTo>
                    <a:pt x="594049" y="881318"/>
                    <a:pt x="636985" y="850825"/>
                    <a:pt x="697305" y="859279"/>
                  </a:cubicBezTo>
                  <a:cubicBezTo>
                    <a:pt x="698920" y="859279"/>
                    <a:pt x="700915" y="856715"/>
                    <a:pt x="704714" y="853675"/>
                  </a:cubicBezTo>
                  <a:lnTo>
                    <a:pt x="704714" y="706058"/>
                  </a:lnTo>
                  <a:cubicBezTo>
                    <a:pt x="704714" y="673950"/>
                    <a:pt x="704714" y="641938"/>
                    <a:pt x="704714" y="609831"/>
                  </a:cubicBezTo>
                  <a:cubicBezTo>
                    <a:pt x="705569" y="502300"/>
                    <a:pt x="775103" y="430961"/>
                    <a:pt x="882634" y="429346"/>
                  </a:cubicBezTo>
                  <a:cubicBezTo>
                    <a:pt x="990165" y="427731"/>
                    <a:pt x="1099596" y="429536"/>
                    <a:pt x="1212161" y="429536"/>
                  </a:cubicBezTo>
                  <a:close/>
                </a:path>
              </a:pathLst>
            </a:custGeom>
            <a:grpFill/>
            <a:ln w="9499"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D9AE9EBE-6129-DF40-B533-10C0CEE1EA40}"/>
                </a:ext>
              </a:extLst>
            </p:cNvPr>
            <p:cNvSpPr/>
            <p:nvPr/>
          </p:nvSpPr>
          <p:spPr>
            <a:xfrm>
              <a:off x="4767014" y="4452414"/>
              <a:ext cx="1554165" cy="727000"/>
            </a:xfrm>
            <a:custGeom>
              <a:avLst/>
              <a:gdLst>
                <a:gd name="connsiteX0" fmla="*/ 774537 w 1554165"/>
                <a:gd name="connsiteY0" fmla="*/ 726772 h 727000"/>
                <a:gd name="connsiteX1" fmla="*/ 97910 w 1554165"/>
                <a:gd name="connsiteY1" fmla="*/ 726772 h 727000"/>
                <a:gd name="connsiteX2" fmla="*/ 543 w 1554165"/>
                <a:gd name="connsiteY2" fmla="*/ 625986 h 727000"/>
                <a:gd name="connsiteX3" fmla="*/ 657317 w 1554165"/>
                <a:gd name="connsiteY3" fmla="*/ 939 h 727000"/>
                <a:gd name="connsiteX4" fmla="*/ 1002138 w 1554165"/>
                <a:gd name="connsiteY4" fmla="*/ 10438 h 727000"/>
                <a:gd name="connsiteX5" fmla="*/ 1554325 w 1554165"/>
                <a:gd name="connsiteY5" fmla="*/ 644509 h 727000"/>
                <a:gd name="connsiteX6" fmla="*/ 1465698 w 1554165"/>
                <a:gd name="connsiteY6" fmla="*/ 727152 h 727000"/>
                <a:gd name="connsiteX7" fmla="*/ 774537 w 1554165"/>
                <a:gd name="connsiteY7" fmla="*/ 726772 h 727000"/>
                <a:gd name="connsiteX8" fmla="*/ 1399299 w 1554165"/>
                <a:gd name="connsiteY8" fmla="*/ 577635 h 727000"/>
                <a:gd name="connsiteX9" fmla="*/ 1397779 w 1554165"/>
                <a:gd name="connsiteY9" fmla="*/ 551702 h 727000"/>
                <a:gd name="connsiteX10" fmla="*/ 968701 w 1554165"/>
                <a:gd name="connsiteY10" fmla="*/ 152261 h 727000"/>
                <a:gd name="connsiteX11" fmla="*/ 652188 w 1554165"/>
                <a:gd name="connsiteY11" fmla="*/ 145707 h 727000"/>
                <a:gd name="connsiteX12" fmla="*/ 401029 w 1554165"/>
                <a:gd name="connsiteY12" fmla="*/ 213436 h 727000"/>
                <a:gd name="connsiteX13" fmla="*/ 150536 w 1554165"/>
                <a:gd name="connsiteY13" fmla="*/ 577635 h 7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165" h="727000">
                  <a:moveTo>
                    <a:pt x="774537" y="726772"/>
                  </a:moveTo>
                  <a:lnTo>
                    <a:pt x="97910" y="726772"/>
                  </a:lnTo>
                  <a:cubicBezTo>
                    <a:pt x="21917" y="726772"/>
                    <a:pt x="-3351" y="700365"/>
                    <a:pt x="543" y="625986"/>
                  </a:cubicBezTo>
                  <a:cubicBezTo>
                    <a:pt x="18972" y="269576"/>
                    <a:pt x="300433" y="844"/>
                    <a:pt x="657317" y="939"/>
                  </a:cubicBezTo>
                  <a:cubicBezTo>
                    <a:pt x="772352" y="939"/>
                    <a:pt x="888527" y="-3905"/>
                    <a:pt x="1002138" y="10438"/>
                  </a:cubicBezTo>
                  <a:cubicBezTo>
                    <a:pt x="1309436" y="48435"/>
                    <a:pt x="1554421" y="334171"/>
                    <a:pt x="1554325" y="644509"/>
                  </a:cubicBezTo>
                  <a:cubicBezTo>
                    <a:pt x="1554325" y="698465"/>
                    <a:pt x="1524213" y="727152"/>
                    <a:pt x="1465698" y="727152"/>
                  </a:cubicBezTo>
                  <a:cubicBezTo>
                    <a:pt x="1235375" y="727152"/>
                    <a:pt x="1004987" y="727026"/>
                    <a:pt x="774537" y="726772"/>
                  </a:cubicBezTo>
                  <a:close/>
                  <a:moveTo>
                    <a:pt x="1399299" y="577635"/>
                  </a:moveTo>
                  <a:cubicBezTo>
                    <a:pt x="1399323" y="568968"/>
                    <a:pt x="1398815" y="560307"/>
                    <a:pt x="1397779" y="551702"/>
                  </a:cubicBezTo>
                  <a:cubicBezTo>
                    <a:pt x="1361302" y="348515"/>
                    <a:pt x="1174358" y="170500"/>
                    <a:pt x="968701" y="152261"/>
                  </a:cubicBezTo>
                  <a:cubicBezTo>
                    <a:pt x="864210" y="142762"/>
                    <a:pt x="757724" y="145802"/>
                    <a:pt x="652188" y="145707"/>
                  </a:cubicBezTo>
                  <a:cubicBezTo>
                    <a:pt x="563877" y="145099"/>
                    <a:pt x="477061" y="168510"/>
                    <a:pt x="401029" y="213436"/>
                  </a:cubicBezTo>
                  <a:cubicBezTo>
                    <a:pt x="262246" y="295414"/>
                    <a:pt x="178938" y="415769"/>
                    <a:pt x="150536" y="577635"/>
                  </a:cubicBezTo>
                  <a:close/>
                </a:path>
              </a:pathLst>
            </a:custGeom>
            <a:grpFill/>
            <a:ln w="9499"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3285BFF7-6729-DF4D-AE3A-CB2B50109450}"/>
                </a:ext>
              </a:extLst>
            </p:cNvPr>
            <p:cNvSpPr/>
            <p:nvPr/>
          </p:nvSpPr>
          <p:spPr>
            <a:xfrm>
              <a:off x="2819145" y="4452442"/>
              <a:ext cx="1554557" cy="726761"/>
            </a:xfrm>
            <a:custGeom>
              <a:avLst/>
              <a:gdLst>
                <a:gd name="connsiteX0" fmla="*/ 775833 w 1554557"/>
                <a:gd name="connsiteY0" fmla="*/ 726745 h 726761"/>
                <a:gd name="connsiteX1" fmla="*/ 95501 w 1554557"/>
                <a:gd name="connsiteY1" fmla="*/ 726745 h 726761"/>
                <a:gd name="connsiteX2" fmla="*/ 509 w 1554557"/>
                <a:gd name="connsiteY2" fmla="*/ 625958 h 726761"/>
                <a:gd name="connsiteX3" fmla="*/ 661748 w 1554557"/>
                <a:gd name="connsiteY3" fmla="*/ 912 h 726761"/>
                <a:gd name="connsiteX4" fmla="*/ 1006568 w 1554557"/>
                <a:gd name="connsiteY4" fmla="*/ 10411 h 726761"/>
                <a:gd name="connsiteX5" fmla="*/ 1554671 w 1554557"/>
                <a:gd name="connsiteY5" fmla="*/ 647522 h 726761"/>
                <a:gd name="connsiteX6" fmla="*/ 1466899 w 1554557"/>
                <a:gd name="connsiteY6" fmla="*/ 726650 h 726761"/>
                <a:gd name="connsiteX7" fmla="*/ 775833 w 1554557"/>
                <a:gd name="connsiteY7" fmla="*/ 726745 h 726761"/>
                <a:gd name="connsiteX8" fmla="*/ 1401164 w 1554557"/>
                <a:gd name="connsiteY8" fmla="*/ 577702 h 726761"/>
                <a:gd name="connsiteX9" fmla="*/ 1401164 w 1554557"/>
                <a:gd name="connsiteY9" fmla="*/ 561934 h 726761"/>
                <a:gd name="connsiteX10" fmla="*/ 969901 w 1554557"/>
                <a:gd name="connsiteY10" fmla="*/ 152234 h 726761"/>
                <a:gd name="connsiteX11" fmla="*/ 646359 w 1554557"/>
                <a:gd name="connsiteY11" fmla="*/ 146344 h 726761"/>
                <a:gd name="connsiteX12" fmla="*/ 240174 w 1554557"/>
                <a:gd name="connsiteY12" fmla="*/ 360456 h 726761"/>
                <a:gd name="connsiteX13" fmla="*/ 153446 w 1554557"/>
                <a:gd name="connsiteY13" fmla="*/ 577702 h 72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557" h="726761">
                  <a:moveTo>
                    <a:pt x="775833" y="726745"/>
                  </a:moveTo>
                  <a:lnTo>
                    <a:pt x="95501" y="726745"/>
                  </a:lnTo>
                  <a:cubicBezTo>
                    <a:pt x="23592" y="726745"/>
                    <a:pt x="-3291" y="698247"/>
                    <a:pt x="509" y="625958"/>
                  </a:cubicBezTo>
                  <a:cubicBezTo>
                    <a:pt x="20932" y="267364"/>
                    <a:pt x="302298" y="532"/>
                    <a:pt x="661748" y="912"/>
                  </a:cubicBezTo>
                  <a:cubicBezTo>
                    <a:pt x="776783" y="912"/>
                    <a:pt x="892958" y="-3838"/>
                    <a:pt x="1006568" y="10411"/>
                  </a:cubicBezTo>
                  <a:cubicBezTo>
                    <a:pt x="1313107" y="48408"/>
                    <a:pt x="1558566" y="339083"/>
                    <a:pt x="1554671" y="647522"/>
                  </a:cubicBezTo>
                  <a:cubicBezTo>
                    <a:pt x="1554006" y="699577"/>
                    <a:pt x="1524559" y="726650"/>
                    <a:pt x="1466899" y="726650"/>
                  </a:cubicBezTo>
                  <a:cubicBezTo>
                    <a:pt x="1236575" y="726966"/>
                    <a:pt x="1006220" y="726998"/>
                    <a:pt x="775833" y="726745"/>
                  </a:cubicBezTo>
                  <a:close/>
                  <a:moveTo>
                    <a:pt x="1401164" y="577702"/>
                  </a:moveTo>
                  <a:cubicBezTo>
                    <a:pt x="1401553" y="572453"/>
                    <a:pt x="1401553" y="567183"/>
                    <a:pt x="1401164" y="561934"/>
                  </a:cubicBezTo>
                  <a:cubicBezTo>
                    <a:pt x="1368582" y="354187"/>
                    <a:pt x="1179833" y="170757"/>
                    <a:pt x="969901" y="152234"/>
                  </a:cubicBezTo>
                  <a:cubicBezTo>
                    <a:pt x="862250" y="144189"/>
                    <a:pt x="754231" y="142222"/>
                    <a:pt x="646359" y="146344"/>
                  </a:cubicBezTo>
                  <a:cubicBezTo>
                    <a:pt x="476893" y="150524"/>
                    <a:pt x="340390" y="223098"/>
                    <a:pt x="240174" y="360456"/>
                  </a:cubicBezTo>
                  <a:cubicBezTo>
                    <a:pt x="192733" y="424024"/>
                    <a:pt x="162825" y="498940"/>
                    <a:pt x="153446" y="577702"/>
                  </a:cubicBezTo>
                  <a:close/>
                </a:path>
              </a:pathLst>
            </a:custGeom>
            <a:grpFill/>
            <a:ln w="9499"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11990ADE-E62A-6646-BC63-3C4FE17ED913}"/>
                </a:ext>
              </a:extLst>
            </p:cNvPr>
            <p:cNvSpPr/>
            <p:nvPr/>
          </p:nvSpPr>
          <p:spPr>
            <a:xfrm>
              <a:off x="5100281" y="3388628"/>
              <a:ext cx="886858" cy="1015305"/>
            </a:xfrm>
            <a:custGeom>
              <a:avLst/>
              <a:gdLst>
                <a:gd name="connsiteX0" fmla="*/ 441270 w 886858"/>
                <a:gd name="connsiteY0" fmla="*/ 152 h 1015305"/>
                <a:gd name="connsiteX1" fmla="*/ 883173 w 886858"/>
                <a:gd name="connsiteY1" fmla="*/ 508358 h 1015305"/>
                <a:gd name="connsiteX2" fmla="*/ 708577 w 886858"/>
                <a:gd name="connsiteY2" fmla="*/ 886236 h 1015305"/>
                <a:gd name="connsiteX3" fmla="*/ 514414 w 886858"/>
                <a:gd name="connsiteY3" fmla="*/ 1006021 h 1015305"/>
                <a:gd name="connsiteX4" fmla="*/ 263541 w 886858"/>
                <a:gd name="connsiteY4" fmla="*/ 957765 h 1015305"/>
                <a:gd name="connsiteX5" fmla="*/ 2978 w 886858"/>
                <a:gd name="connsiteY5" fmla="*/ 499999 h 1015305"/>
                <a:gd name="connsiteX6" fmla="*/ 343524 w 886858"/>
                <a:gd name="connsiteY6" fmla="*/ 14971 h 1015305"/>
                <a:gd name="connsiteX7" fmla="*/ 441270 w 886858"/>
                <a:gd name="connsiteY7" fmla="*/ 152 h 1015305"/>
                <a:gd name="connsiteX8" fmla="*/ 739545 w 886858"/>
                <a:gd name="connsiteY8" fmla="*/ 483471 h 1015305"/>
                <a:gd name="connsiteX9" fmla="*/ 469198 w 886858"/>
                <a:gd name="connsiteY9" fmla="*/ 150429 h 1015305"/>
                <a:gd name="connsiteX10" fmla="*/ 151545 w 886858"/>
                <a:gd name="connsiteY10" fmla="*/ 395983 h 1015305"/>
                <a:gd name="connsiteX11" fmla="*/ 340579 w 886858"/>
                <a:gd name="connsiteY11" fmla="*/ 834845 h 1015305"/>
                <a:gd name="connsiteX12" fmla="*/ 563905 w 886858"/>
                <a:gd name="connsiteY12" fmla="*/ 821452 h 1015305"/>
                <a:gd name="connsiteX13" fmla="*/ 739545 w 886858"/>
                <a:gd name="connsiteY13" fmla="*/ 483470 h 101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858" h="1015305">
                  <a:moveTo>
                    <a:pt x="441270" y="152"/>
                  </a:moveTo>
                  <a:cubicBezTo>
                    <a:pt x="707913" y="2717"/>
                    <a:pt x="918319" y="244661"/>
                    <a:pt x="883173" y="508358"/>
                  </a:cubicBezTo>
                  <a:cubicBezTo>
                    <a:pt x="864174" y="652936"/>
                    <a:pt x="807654" y="779370"/>
                    <a:pt x="708577" y="886236"/>
                  </a:cubicBezTo>
                  <a:cubicBezTo>
                    <a:pt x="655192" y="943991"/>
                    <a:pt x="591737" y="986927"/>
                    <a:pt x="514414" y="1006021"/>
                  </a:cubicBezTo>
                  <a:cubicBezTo>
                    <a:pt x="423697" y="1028534"/>
                    <a:pt x="338869" y="1010105"/>
                    <a:pt x="263541" y="957765"/>
                  </a:cubicBezTo>
                  <a:cubicBezTo>
                    <a:pt x="104714" y="847194"/>
                    <a:pt x="24161" y="689128"/>
                    <a:pt x="2978" y="499999"/>
                  </a:cubicBezTo>
                  <a:cubicBezTo>
                    <a:pt x="-22208" y="275541"/>
                    <a:pt x="123853" y="67511"/>
                    <a:pt x="343524" y="14971"/>
                  </a:cubicBezTo>
                  <a:cubicBezTo>
                    <a:pt x="375536" y="7181"/>
                    <a:pt x="408878" y="4901"/>
                    <a:pt x="441270" y="152"/>
                  </a:cubicBezTo>
                  <a:close/>
                  <a:moveTo>
                    <a:pt x="739545" y="483471"/>
                  </a:moveTo>
                  <a:cubicBezTo>
                    <a:pt x="742015" y="297381"/>
                    <a:pt x="627929" y="167528"/>
                    <a:pt x="469198" y="150429"/>
                  </a:cubicBezTo>
                  <a:cubicBezTo>
                    <a:pt x="320441" y="134375"/>
                    <a:pt x="182417" y="241146"/>
                    <a:pt x="151545" y="395983"/>
                  </a:cubicBezTo>
                  <a:cubicBezTo>
                    <a:pt x="123048" y="540846"/>
                    <a:pt x="214620" y="754102"/>
                    <a:pt x="340579" y="834845"/>
                  </a:cubicBezTo>
                  <a:cubicBezTo>
                    <a:pt x="416572" y="883481"/>
                    <a:pt x="492566" y="880822"/>
                    <a:pt x="563905" y="821452"/>
                  </a:cubicBezTo>
                  <a:cubicBezTo>
                    <a:pt x="666142" y="737497"/>
                    <a:pt x="729600" y="615386"/>
                    <a:pt x="739545" y="483470"/>
                  </a:cubicBezTo>
                  <a:close/>
                </a:path>
              </a:pathLst>
            </a:custGeom>
            <a:grpFill/>
            <a:ln w="9499"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22911089-2DA1-CB4C-925A-728FF5F87AC7}"/>
                </a:ext>
              </a:extLst>
            </p:cNvPr>
            <p:cNvSpPr/>
            <p:nvPr/>
          </p:nvSpPr>
          <p:spPr>
            <a:xfrm>
              <a:off x="3154721" y="3391668"/>
              <a:ext cx="885592" cy="1012613"/>
            </a:xfrm>
            <a:custGeom>
              <a:avLst/>
              <a:gdLst>
                <a:gd name="connsiteX0" fmla="*/ 444057 w 885592"/>
                <a:gd name="connsiteY0" fmla="*/ 152 h 1012613"/>
                <a:gd name="connsiteX1" fmla="*/ 883679 w 885592"/>
                <a:gd name="connsiteY1" fmla="*/ 487080 h 1012613"/>
                <a:gd name="connsiteX2" fmla="*/ 652659 w 885592"/>
                <a:gd name="connsiteY2" fmla="*/ 932592 h 1012613"/>
                <a:gd name="connsiteX3" fmla="*/ 233840 w 885592"/>
                <a:gd name="connsiteY3" fmla="*/ 935062 h 1012613"/>
                <a:gd name="connsiteX4" fmla="*/ 19348 w 885592"/>
                <a:gd name="connsiteY4" fmla="*/ 314575 h 1012613"/>
                <a:gd name="connsiteX5" fmla="*/ 444057 w 885592"/>
                <a:gd name="connsiteY5" fmla="*/ 152 h 1012613"/>
                <a:gd name="connsiteX6" fmla="*/ 739101 w 885592"/>
                <a:gd name="connsiteY6" fmla="*/ 476821 h 1012613"/>
                <a:gd name="connsiteX7" fmla="*/ 465525 w 885592"/>
                <a:gd name="connsiteY7" fmla="*/ 147104 h 1012613"/>
                <a:gd name="connsiteX8" fmla="*/ 152052 w 885592"/>
                <a:gd name="connsiteY8" fmla="*/ 392183 h 1012613"/>
                <a:gd name="connsiteX9" fmla="*/ 311448 w 885592"/>
                <a:gd name="connsiteY9" fmla="*/ 809388 h 1012613"/>
                <a:gd name="connsiteX10" fmla="*/ 576380 w 885592"/>
                <a:gd name="connsiteY10" fmla="*/ 807773 h 1012613"/>
                <a:gd name="connsiteX11" fmla="*/ 739101 w 885592"/>
                <a:gd name="connsiteY11" fmla="*/ 476821 h 101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592" h="1012613">
                  <a:moveTo>
                    <a:pt x="444057" y="152"/>
                  </a:moveTo>
                  <a:cubicBezTo>
                    <a:pt x="701390" y="912"/>
                    <a:pt x="908852" y="230222"/>
                    <a:pt x="883679" y="487080"/>
                  </a:cubicBezTo>
                  <a:cubicBezTo>
                    <a:pt x="866200" y="666140"/>
                    <a:pt x="794007" y="818887"/>
                    <a:pt x="652659" y="932592"/>
                  </a:cubicBezTo>
                  <a:cubicBezTo>
                    <a:pt x="519670" y="1039933"/>
                    <a:pt x="370248" y="1038223"/>
                    <a:pt x="233840" y="935062"/>
                  </a:cubicBezTo>
                  <a:cubicBezTo>
                    <a:pt x="53355" y="798654"/>
                    <a:pt x="-43537" y="517858"/>
                    <a:pt x="19348" y="314575"/>
                  </a:cubicBezTo>
                  <a:cubicBezTo>
                    <a:pt x="77033" y="128244"/>
                    <a:pt x="249002" y="931"/>
                    <a:pt x="444057" y="152"/>
                  </a:cubicBezTo>
                  <a:close/>
                  <a:moveTo>
                    <a:pt x="739101" y="476821"/>
                  </a:moveTo>
                  <a:cubicBezTo>
                    <a:pt x="739671" y="291967"/>
                    <a:pt x="624541" y="163348"/>
                    <a:pt x="465525" y="147104"/>
                  </a:cubicBezTo>
                  <a:cubicBezTo>
                    <a:pt x="319047" y="132096"/>
                    <a:pt x="175325" y="238297"/>
                    <a:pt x="152052" y="392183"/>
                  </a:cubicBezTo>
                  <a:cubicBezTo>
                    <a:pt x="126594" y="558134"/>
                    <a:pt x="190048" y="697772"/>
                    <a:pt x="311448" y="809388"/>
                  </a:cubicBezTo>
                  <a:cubicBezTo>
                    <a:pt x="395991" y="887376"/>
                    <a:pt x="490793" y="885381"/>
                    <a:pt x="576380" y="807773"/>
                  </a:cubicBezTo>
                  <a:cubicBezTo>
                    <a:pt x="671433" y="722691"/>
                    <a:pt x="729767" y="604048"/>
                    <a:pt x="739101" y="476821"/>
                  </a:cubicBezTo>
                  <a:close/>
                </a:path>
              </a:pathLst>
            </a:custGeom>
            <a:grpFill/>
            <a:ln w="9499"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182AB2EC-D6C2-8A48-BCD9-8179FD114D2A}"/>
                </a:ext>
              </a:extLst>
            </p:cNvPr>
            <p:cNvSpPr/>
            <p:nvPr/>
          </p:nvSpPr>
          <p:spPr>
            <a:xfrm>
              <a:off x="5004219" y="2538700"/>
              <a:ext cx="241659" cy="147107"/>
            </a:xfrm>
            <a:custGeom>
              <a:avLst/>
              <a:gdLst>
                <a:gd name="connsiteX0" fmla="*/ 119843 w 241659"/>
                <a:gd name="connsiteY0" fmla="*/ 146475 h 147107"/>
                <a:gd name="connsiteX1" fmla="*/ 66743 w 241659"/>
                <a:gd name="connsiteY1" fmla="*/ 146475 h 147107"/>
                <a:gd name="connsiteX2" fmla="*/ 249 w 241659"/>
                <a:gd name="connsiteY2" fmla="*/ 75516 h 147107"/>
                <a:gd name="connsiteX3" fmla="*/ 63703 w 241659"/>
                <a:gd name="connsiteY3" fmla="*/ 2752 h 147107"/>
                <a:gd name="connsiteX4" fmla="*/ 176838 w 241659"/>
                <a:gd name="connsiteY4" fmla="*/ 2752 h 147107"/>
                <a:gd name="connsiteX5" fmla="*/ 241813 w 241659"/>
                <a:gd name="connsiteY5" fmla="*/ 74661 h 147107"/>
                <a:gd name="connsiteX6" fmla="*/ 176364 w 241659"/>
                <a:gd name="connsiteY6" fmla="*/ 145905 h 147107"/>
                <a:gd name="connsiteX7" fmla="*/ 119368 w 241659"/>
                <a:gd name="connsiteY7" fmla="*/ 145905 h 14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59" h="147107">
                  <a:moveTo>
                    <a:pt x="119843" y="146475"/>
                  </a:moveTo>
                  <a:cubicBezTo>
                    <a:pt x="102159" y="147521"/>
                    <a:pt x="84428" y="147521"/>
                    <a:pt x="66743" y="146475"/>
                  </a:cubicBezTo>
                  <a:cubicBezTo>
                    <a:pt x="29603" y="143493"/>
                    <a:pt x="814" y="112771"/>
                    <a:pt x="249" y="75516"/>
                  </a:cubicBezTo>
                  <a:cubicBezTo>
                    <a:pt x="-1629" y="38137"/>
                    <a:pt x="26416" y="5977"/>
                    <a:pt x="63703" y="2752"/>
                  </a:cubicBezTo>
                  <a:cubicBezTo>
                    <a:pt x="101335" y="-715"/>
                    <a:pt x="139206" y="-715"/>
                    <a:pt x="176838" y="2752"/>
                  </a:cubicBezTo>
                  <a:cubicBezTo>
                    <a:pt x="213975" y="6030"/>
                    <a:pt x="242305" y="37383"/>
                    <a:pt x="241813" y="74661"/>
                  </a:cubicBezTo>
                  <a:cubicBezTo>
                    <a:pt x="240935" y="111456"/>
                    <a:pt x="212952" y="141916"/>
                    <a:pt x="176364" y="145905"/>
                  </a:cubicBezTo>
                  <a:cubicBezTo>
                    <a:pt x="157384" y="147109"/>
                    <a:pt x="138348" y="147109"/>
                    <a:pt x="119368" y="145905"/>
                  </a:cubicBezTo>
                  <a:close/>
                </a:path>
              </a:pathLst>
            </a:custGeom>
            <a:grpFill/>
            <a:ln w="9499"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98B75368-D602-3B4C-9383-05916CEEB330}"/>
                </a:ext>
              </a:extLst>
            </p:cNvPr>
            <p:cNvSpPr/>
            <p:nvPr/>
          </p:nvSpPr>
          <p:spPr>
            <a:xfrm>
              <a:off x="4395550" y="2538391"/>
              <a:ext cx="240753" cy="146711"/>
            </a:xfrm>
            <a:custGeom>
              <a:avLst/>
              <a:gdLst>
                <a:gd name="connsiteX0" fmla="*/ 118949 w 240753"/>
                <a:gd name="connsiteY0" fmla="*/ 146024 h 146711"/>
                <a:gd name="connsiteX1" fmla="*/ 61954 w 240753"/>
                <a:gd name="connsiteY1" fmla="*/ 145454 h 146711"/>
                <a:gd name="connsiteX2" fmla="*/ 209 w 240753"/>
                <a:gd name="connsiteY2" fmla="*/ 73830 h 146711"/>
                <a:gd name="connsiteX3" fmla="*/ 62239 w 240753"/>
                <a:gd name="connsiteY3" fmla="*/ 2966 h 146711"/>
                <a:gd name="connsiteX4" fmla="*/ 179459 w 240753"/>
                <a:gd name="connsiteY4" fmla="*/ 2966 h 146711"/>
                <a:gd name="connsiteX5" fmla="*/ 240824 w 240753"/>
                <a:gd name="connsiteY5" fmla="*/ 74115 h 146711"/>
                <a:gd name="connsiteX6" fmla="*/ 179079 w 240753"/>
                <a:gd name="connsiteY6" fmla="*/ 145454 h 146711"/>
                <a:gd name="connsiteX7" fmla="*/ 118759 w 240753"/>
                <a:gd name="connsiteY7" fmla="*/ 146024 h 14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53" h="146711">
                  <a:moveTo>
                    <a:pt x="118949" y="146024"/>
                  </a:moveTo>
                  <a:cubicBezTo>
                    <a:pt x="99963" y="147271"/>
                    <a:pt x="80911" y="147080"/>
                    <a:pt x="61954" y="145454"/>
                  </a:cubicBezTo>
                  <a:cubicBezTo>
                    <a:pt x="26101" y="140852"/>
                    <a:pt x="-522" y="109970"/>
                    <a:pt x="209" y="73830"/>
                  </a:cubicBezTo>
                  <a:cubicBezTo>
                    <a:pt x="-1163" y="37502"/>
                    <a:pt x="26049" y="6414"/>
                    <a:pt x="62239" y="2966"/>
                  </a:cubicBezTo>
                  <a:cubicBezTo>
                    <a:pt x="101222" y="-786"/>
                    <a:pt x="140476" y="-786"/>
                    <a:pt x="179459" y="2966"/>
                  </a:cubicBezTo>
                  <a:cubicBezTo>
                    <a:pt x="215640" y="6473"/>
                    <a:pt x="242669" y="37811"/>
                    <a:pt x="240824" y="74115"/>
                  </a:cubicBezTo>
                  <a:cubicBezTo>
                    <a:pt x="241717" y="110259"/>
                    <a:pt x="214977" y="141154"/>
                    <a:pt x="179079" y="145454"/>
                  </a:cubicBezTo>
                  <a:cubicBezTo>
                    <a:pt x="159013" y="147118"/>
                    <a:pt x="138853" y="147309"/>
                    <a:pt x="118759" y="146024"/>
                  </a:cubicBezTo>
                  <a:close/>
                </a:path>
              </a:pathLst>
            </a:custGeom>
            <a:grpFill/>
            <a:ln w="9499"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FB30630E-17D9-C84B-BFC7-50F88B65C480}"/>
                </a:ext>
              </a:extLst>
            </p:cNvPr>
            <p:cNvSpPr/>
            <p:nvPr/>
          </p:nvSpPr>
          <p:spPr>
            <a:xfrm>
              <a:off x="4699574" y="2538380"/>
              <a:ext cx="241896" cy="147497"/>
            </a:xfrm>
            <a:custGeom>
              <a:avLst/>
              <a:gdLst>
                <a:gd name="connsiteX0" fmla="*/ 121369 w 241896"/>
                <a:gd name="connsiteY0" fmla="*/ 146891 h 147497"/>
                <a:gd name="connsiteX1" fmla="*/ 68269 w 241896"/>
                <a:gd name="connsiteY1" fmla="*/ 146891 h 147497"/>
                <a:gd name="connsiteX2" fmla="*/ 160 w 241896"/>
                <a:gd name="connsiteY2" fmla="*/ 73557 h 147497"/>
                <a:gd name="connsiteX3" fmla="*/ 66654 w 241896"/>
                <a:gd name="connsiteY3" fmla="*/ 2503 h 147497"/>
                <a:gd name="connsiteX4" fmla="*/ 176369 w 241896"/>
                <a:gd name="connsiteY4" fmla="*/ 2503 h 147497"/>
                <a:gd name="connsiteX5" fmla="*/ 241914 w 241896"/>
                <a:gd name="connsiteY5" fmla="*/ 76977 h 147497"/>
                <a:gd name="connsiteX6" fmla="*/ 174850 w 241896"/>
                <a:gd name="connsiteY6" fmla="*/ 146891 h 147497"/>
                <a:gd name="connsiteX7" fmla="*/ 121369 w 241896"/>
                <a:gd name="connsiteY7" fmla="*/ 146891 h 1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896" h="147497">
                  <a:moveTo>
                    <a:pt x="121369" y="146891"/>
                  </a:moveTo>
                  <a:cubicBezTo>
                    <a:pt x="103682" y="147841"/>
                    <a:pt x="85956" y="147841"/>
                    <a:pt x="68269" y="146891"/>
                  </a:cubicBezTo>
                  <a:cubicBezTo>
                    <a:pt x="29907" y="143965"/>
                    <a:pt x="246" y="112030"/>
                    <a:pt x="160" y="73557"/>
                  </a:cubicBezTo>
                  <a:cubicBezTo>
                    <a:pt x="315" y="36121"/>
                    <a:pt x="29310" y="5138"/>
                    <a:pt x="66654" y="2503"/>
                  </a:cubicBezTo>
                  <a:cubicBezTo>
                    <a:pt x="103159" y="-632"/>
                    <a:pt x="139865" y="-632"/>
                    <a:pt x="176369" y="2503"/>
                  </a:cubicBezTo>
                  <a:cubicBezTo>
                    <a:pt x="215022" y="4994"/>
                    <a:pt x="244353" y="38321"/>
                    <a:pt x="241914" y="76977"/>
                  </a:cubicBezTo>
                  <a:cubicBezTo>
                    <a:pt x="240923" y="114084"/>
                    <a:pt x="211884" y="144357"/>
                    <a:pt x="174850" y="146891"/>
                  </a:cubicBezTo>
                  <a:cubicBezTo>
                    <a:pt x="157037" y="147903"/>
                    <a:pt x="139182" y="147903"/>
                    <a:pt x="121369" y="146891"/>
                  </a:cubicBezTo>
                  <a:close/>
                </a:path>
              </a:pathLst>
            </a:custGeom>
            <a:grpFill/>
            <a:ln w="9499" cap="flat">
              <a:noFill/>
              <a:prstDash val="solid"/>
              <a:miter/>
            </a:ln>
          </p:spPr>
          <p:txBody>
            <a:bodyPr rtlCol="0" anchor="ctr"/>
            <a:lstStyle/>
            <a:p>
              <a:endParaRPr lang="en-RO"/>
            </a:p>
          </p:txBody>
        </p:sp>
      </p:grpSp>
      <p:grpSp>
        <p:nvGrpSpPr>
          <p:cNvPr id="65" name="Graphic 4">
            <a:extLst>
              <a:ext uri="{FF2B5EF4-FFF2-40B4-BE49-F238E27FC236}">
                <a16:creationId xmlns:a16="http://schemas.microsoft.com/office/drawing/2014/main" id="{C40BBD69-83F3-1642-9C40-3F00DA9B5697}"/>
              </a:ext>
            </a:extLst>
          </p:cNvPr>
          <p:cNvGrpSpPr>
            <a:grpSpLocks noChangeAspect="1"/>
          </p:cNvGrpSpPr>
          <p:nvPr/>
        </p:nvGrpSpPr>
        <p:grpSpPr>
          <a:xfrm>
            <a:off x="4316828" y="2075319"/>
            <a:ext cx="473831" cy="504000"/>
            <a:chOff x="2876550" y="1625600"/>
            <a:chExt cx="3390900" cy="3606800"/>
          </a:xfrm>
          <a:solidFill>
            <a:schemeClr val="bg1"/>
          </a:solidFill>
        </p:grpSpPr>
        <p:sp>
          <p:nvSpPr>
            <p:cNvPr id="66" name="Freeform 65">
              <a:extLst>
                <a:ext uri="{FF2B5EF4-FFF2-40B4-BE49-F238E27FC236}">
                  <a16:creationId xmlns:a16="http://schemas.microsoft.com/office/drawing/2014/main" id="{75F17E83-001E-414B-9E53-A74BA4CF26C7}"/>
                </a:ext>
              </a:extLst>
            </p:cNvPr>
            <p:cNvSpPr/>
            <p:nvPr/>
          </p:nvSpPr>
          <p:spPr>
            <a:xfrm>
              <a:off x="2876550" y="1853026"/>
              <a:ext cx="3278502" cy="3381371"/>
            </a:xfrm>
            <a:custGeom>
              <a:avLst/>
              <a:gdLst>
                <a:gd name="connsiteX0" fmla="*/ 167 w 3278502"/>
                <a:gd name="connsiteY0" fmla="*/ 1755995 h 3381371"/>
                <a:gd name="connsiteX1" fmla="*/ 83416 w 3278502"/>
                <a:gd name="connsiteY1" fmla="*/ 1714407 h 3381371"/>
                <a:gd name="connsiteX2" fmla="*/ 690444 w 3278502"/>
                <a:gd name="connsiteY2" fmla="*/ 1714978 h 3381371"/>
                <a:gd name="connsiteX3" fmla="*/ 735974 w 3278502"/>
                <a:gd name="connsiteY3" fmla="*/ 1714978 h 3381371"/>
                <a:gd name="connsiteX4" fmla="*/ 749404 w 3278502"/>
                <a:gd name="connsiteY4" fmla="*/ 1605156 h 3381371"/>
                <a:gd name="connsiteX5" fmla="*/ 1256134 w 3278502"/>
                <a:gd name="connsiteY5" fmla="*/ 1140555 h 3381371"/>
                <a:gd name="connsiteX6" fmla="*/ 1309188 w 3278502"/>
                <a:gd name="connsiteY6" fmla="*/ 1130467 h 3381371"/>
                <a:gd name="connsiteX7" fmla="*/ 1329000 w 3278502"/>
                <a:gd name="connsiteY7" fmla="*/ 1041106 h 3381371"/>
                <a:gd name="connsiteX8" fmla="*/ 1305569 w 3278502"/>
                <a:gd name="connsiteY8" fmla="*/ 1012080 h 3381371"/>
                <a:gd name="connsiteX9" fmla="*/ 1365671 w 3278502"/>
                <a:gd name="connsiteY9" fmla="*/ 90015 h 3381371"/>
                <a:gd name="connsiteX10" fmla="*/ 2065187 w 3278502"/>
                <a:gd name="connsiteY10" fmla="*/ 249989 h 3381371"/>
                <a:gd name="connsiteX11" fmla="*/ 1968890 w 3278502"/>
                <a:gd name="connsiteY11" fmla="*/ 1022263 h 3381371"/>
                <a:gd name="connsiteX12" fmla="*/ 1956698 w 3278502"/>
                <a:gd name="connsiteY12" fmla="*/ 1051669 h 3381371"/>
                <a:gd name="connsiteX13" fmla="*/ 1973843 w 3278502"/>
                <a:gd name="connsiteY13" fmla="*/ 1136748 h 3381371"/>
                <a:gd name="connsiteX14" fmla="*/ 2383418 w 3278502"/>
                <a:gd name="connsiteY14" fmla="*/ 1304621 h 3381371"/>
                <a:gd name="connsiteX15" fmla="*/ 2545724 w 3278502"/>
                <a:gd name="connsiteY15" fmla="*/ 1714978 h 3381371"/>
                <a:gd name="connsiteX16" fmla="*/ 3193424 w 3278502"/>
                <a:gd name="connsiteY16" fmla="*/ 1714978 h 3381371"/>
                <a:gd name="connsiteX17" fmla="*/ 3221999 w 3278502"/>
                <a:gd name="connsiteY17" fmla="*/ 1714978 h 3381371"/>
                <a:gd name="connsiteX18" fmla="*/ 3278291 w 3278502"/>
                <a:gd name="connsiteY18" fmla="*/ 1754186 h 3381371"/>
                <a:gd name="connsiteX19" fmla="*/ 3259813 w 3278502"/>
                <a:gd name="connsiteY19" fmla="*/ 1816901 h 3381371"/>
                <a:gd name="connsiteX20" fmla="*/ 3044072 w 3278502"/>
                <a:gd name="connsiteY20" fmla="*/ 2020081 h 3381371"/>
                <a:gd name="connsiteX21" fmla="*/ 3038833 w 3278502"/>
                <a:gd name="connsiteY21" fmla="*/ 2024839 h 3381371"/>
                <a:gd name="connsiteX22" fmla="*/ 2856905 w 3278502"/>
                <a:gd name="connsiteY22" fmla="*/ 2100972 h 3381371"/>
                <a:gd name="connsiteX23" fmla="*/ 2856905 w 3278502"/>
                <a:gd name="connsiteY23" fmla="*/ 3294071 h 3381371"/>
                <a:gd name="connsiteX24" fmla="*/ 2768513 w 3278502"/>
                <a:gd name="connsiteY24" fmla="*/ 3381529 h 3381371"/>
                <a:gd name="connsiteX25" fmla="*/ 515279 w 3278502"/>
                <a:gd name="connsiteY25" fmla="*/ 3381529 h 3381371"/>
                <a:gd name="connsiteX26" fmla="*/ 428792 w 3278502"/>
                <a:gd name="connsiteY26" fmla="*/ 3295879 h 3381371"/>
                <a:gd name="connsiteX27" fmla="*/ 428792 w 3278502"/>
                <a:gd name="connsiteY27" fmla="*/ 2103827 h 3381371"/>
                <a:gd name="connsiteX28" fmla="*/ 282869 w 3278502"/>
                <a:gd name="connsiteY28" fmla="*/ 2035879 h 3381371"/>
                <a:gd name="connsiteX29" fmla="*/ 42553 w 3278502"/>
                <a:gd name="connsiteY29" fmla="*/ 1833650 h 3381371"/>
                <a:gd name="connsiteX30" fmla="*/ 167 w 3278502"/>
                <a:gd name="connsiteY30" fmla="*/ 1791682 h 3381371"/>
                <a:gd name="connsiteX31" fmla="*/ 545474 w 3278502"/>
                <a:gd name="connsiteY31" fmla="*/ 2871248 h 3381371"/>
                <a:gd name="connsiteX32" fmla="*/ 545474 w 3278502"/>
                <a:gd name="connsiteY32" fmla="*/ 3262666 h 3381371"/>
                <a:gd name="connsiteX33" fmla="*/ 2741177 w 3278502"/>
                <a:gd name="connsiteY33" fmla="*/ 3262666 h 3381371"/>
                <a:gd name="connsiteX34" fmla="*/ 2741177 w 3278502"/>
                <a:gd name="connsiteY34" fmla="*/ 2873436 h 3381371"/>
                <a:gd name="connsiteX35" fmla="*/ 2715269 w 3278502"/>
                <a:gd name="connsiteY35" fmla="*/ 2871343 h 3381371"/>
                <a:gd name="connsiteX36" fmla="*/ 2033183 w 3278502"/>
                <a:gd name="connsiteY36" fmla="*/ 2870677 h 3381371"/>
                <a:gd name="connsiteX37" fmla="*/ 1989559 w 3278502"/>
                <a:gd name="connsiteY37" fmla="*/ 2899227 h 3381371"/>
                <a:gd name="connsiteX38" fmla="*/ 1428286 w 3278502"/>
                <a:gd name="connsiteY38" fmla="*/ 3031466 h 3381371"/>
                <a:gd name="connsiteX39" fmla="*/ 1296996 w 3278502"/>
                <a:gd name="connsiteY39" fmla="*/ 2900940 h 3381371"/>
                <a:gd name="connsiteX40" fmla="*/ 1243656 w 3278502"/>
                <a:gd name="connsiteY40" fmla="*/ 2870867 h 3381371"/>
                <a:gd name="connsiteX41" fmla="*/ 583002 w 3278502"/>
                <a:gd name="connsiteY41" fmla="*/ 2871533 h 3381371"/>
                <a:gd name="connsiteX42" fmla="*/ 2741653 w 3278502"/>
                <a:gd name="connsiteY42" fmla="*/ 2106302 h 3381371"/>
                <a:gd name="connsiteX43" fmla="*/ 544616 w 3278502"/>
                <a:gd name="connsiteY43" fmla="*/ 2106302 h 3381371"/>
                <a:gd name="connsiteX44" fmla="*/ 544616 w 3278502"/>
                <a:gd name="connsiteY44" fmla="*/ 2496483 h 3381371"/>
                <a:gd name="connsiteX45" fmla="*/ 560047 w 3278502"/>
                <a:gd name="connsiteY45" fmla="*/ 2498386 h 3381371"/>
                <a:gd name="connsiteX46" fmla="*/ 1256229 w 3278502"/>
                <a:gd name="connsiteY46" fmla="*/ 2497530 h 3381371"/>
                <a:gd name="connsiteX47" fmla="*/ 1292996 w 3278502"/>
                <a:gd name="connsiteY47" fmla="*/ 2473262 h 3381371"/>
                <a:gd name="connsiteX48" fmla="*/ 1990226 w 3278502"/>
                <a:gd name="connsiteY48" fmla="*/ 2473263 h 3381371"/>
                <a:gd name="connsiteX49" fmla="*/ 2038422 w 3278502"/>
                <a:gd name="connsiteY49" fmla="*/ 2499053 h 3381371"/>
                <a:gd name="connsiteX50" fmla="*/ 2706029 w 3278502"/>
                <a:gd name="connsiteY50" fmla="*/ 2499053 h 3381371"/>
                <a:gd name="connsiteX51" fmla="*/ 2741653 w 3278502"/>
                <a:gd name="connsiteY51" fmla="*/ 2497244 h 3381371"/>
                <a:gd name="connsiteX52" fmla="*/ 2741653 w 3278502"/>
                <a:gd name="connsiteY52" fmla="*/ 2612491 h 3381371"/>
                <a:gd name="connsiteX53" fmla="*/ 2700981 w 3278502"/>
                <a:gd name="connsiteY53" fmla="*/ 2612491 h 3381371"/>
                <a:gd name="connsiteX54" fmla="*/ 1986606 w 3278502"/>
                <a:gd name="connsiteY54" fmla="*/ 2613062 h 3381371"/>
                <a:gd name="connsiteX55" fmla="*/ 1909168 w 3278502"/>
                <a:gd name="connsiteY55" fmla="*/ 2563670 h 3381371"/>
                <a:gd name="connsiteX56" fmla="*/ 1643420 w 3278502"/>
                <a:gd name="connsiteY56" fmla="*/ 2392371 h 3381371"/>
                <a:gd name="connsiteX57" fmla="*/ 1376720 w 3278502"/>
                <a:gd name="connsiteY57" fmla="*/ 2561672 h 3381371"/>
                <a:gd name="connsiteX58" fmla="*/ 1293472 w 3278502"/>
                <a:gd name="connsiteY58" fmla="*/ 2613062 h 3381371"/>
                <a:gd name="connsiteX59" fmla="*/ 582812 w 3278502"/>
                <a:gd name="connsiteY59" fmla="*/ 2612396 h 3381371"/>
                <a:gd name="connsiteX60" fmla="*/ 544712 w 3278502"/>
                <a:gd name="connsiteY60" fmla="*/ 2612396 h 3381371"/>
                <a:gd name="connsiteX61" fmla="*/ 544712 w 3278502"/>
                <a:gd name="connsiteY61" fmla="*/ 2757619 h 3381371"/>
                <a:gd name="connsiteX62" fmla="*/ 589098 w 3278502"/>
                <a:gd name="connsiteY62" fmla="*/ 2757619 h 3381371"/>
                <a:gd name="connsiteX63" fmla="*/ 1285376 w 3278502"/>
                <a:gd name="connsiteY63" fmla="*/ 2756953 h 3381371"/>
                <a:gd name="connsiteX64" fmla="*/ 1379768 w 3278502"/>
                <a:gd name="connsiteY64" fmla="*/ 2814053 h 3381371"/>
                <a:gd name="connsiteX65" fmla="*/ 1639991 w 3278502"/>
                <a:gd name="connsiteY65" fmla="*/ 2976311 h 3381371"/>
                <a:gd name="connsiteX66" fmla="*/ 1904501 w 3278502"/>
                <a:gd name="connsiteY66" fmla="*/ 2815290 h 3381371"/>
                <a:gd name="connsiteX67" fmla="*/ 2001656 w 3278502"/>
                <a:gd name="connsiteY67" fmla="*/ 2756763 h 3381371"/>
                <a:gd name="connsiteX68" fmla="*/ 2698028 w 3278502"/>
                <a:gd name="connsiteY68" fmla="*/ 2757429 h 3381371"/>
                <a:gd name="connsiteX69" fmla="*/ 2741272 w 3278502"/>
                <a:gd name="connsiteY69" fmla="*/ 2757429 h 3381371"/>
                <a:gd name="connsiteX70" fmla="*/ 3078647 w 3278502"/>
                <a:gd name="connsiteY70" fmla="*/ 1832128 h 3381371"/>
                <a:gd name="connsiteX71" fmla="*/ 218480 w 3278502"/>
                <a:gd name="connsiteY71" fmla="*/ 1832128 h 3381371"/>
                <a:gd name="connsiteX72" fmla="*/ 383263 w 3278502"/>
                <a:gd name="connsiteY72" fmla="*/ 1969833 h 3381371"/>
                <a:gd name="connsiteX73" fmla="*/ 436984 w 3278502"/>
                <a:gd name="connsiteY73" fmla="*/ 1988866 h 3381371"/>
                <a:gd name="connsiteX74" fmla="*/ 879706 w 3278502"/>
                <a:gd name="connsiteY74" fmla="*/ 1989723 h 3381371"/>
                <a:gd name="connsiteX75" fmla="*/ 2872145 w 3278502"/>
                <a:gd name="connsiteY75" fmla="*/ 1989723 h 3381371"/>
                <a:gd name="connsiteX76" fmla="*/ 2915484 w 3278502"/>
                <a:gd name="connsiteY76" fmla="*/ 1980206 h 3381371"/>
                <a:gd name="connsiteX77" fmla="*/ 3078362 w 3278502"/>
                <a:gd name="connsiteY77" fmla="*/ 1832128 h 3381371"/>
                <a:gd name="connsiteX78" fmla="*/ 2041946 w 3278502"/>
                <a:gd name="connsiteY78" fmla="*/ 577551 h 3381371"/>
                <a:gd name="connsiteX79" fmla="*/ 2041946 w 3278502"/>
                <a:gd name="connsiteY79" fmla="*/ 545480 h 3381371"/>
                <a:gd name="connsiteX80" fmla="*/ 1994321 w 3278502"/>
                <a:gd name="connsiteY80" fmla="*/ 468205 h 3381371"/>
                <a:gd name="connsiteX81" fmla="*/ 1829348 w 3278502"/>
                <a:gd name="connsiteY81" fmla="*/ 376275 h 3381371"/>
                <a:gd name="connsiteX82" fmla="*/ 1668757 w 3278502"/>
                <a:gd name="connsiteY82" fmla="*/ 300142 h 3381371"/>
                <a:gd name="connsiteX83" fmla="*/ 1623894 w 3278502"/>
                <a:gd name="connsiteY83" fmla="*/ 317747 h 3381371"/>
                <a:gd name="connsiteX84" fmla="*/ 1490639 w 3278502"/>
                <a:gd name="connsiteY84" fmla="*/ 472012 h 3381371"/>
                <a:gd name="connsiteX85" fmla="*/ 1272707 w 3278502"/>
                <a:gd name="connsiteY85" fmla="*/ 584022 h 3381371"/>
                <a:gd name="connsiteX86" fmla="*/ 1244132 w 3278502"/>
                <a:gd name="connsiteY86" fmla="*/ 627133 h 3381371"/>
                <a:gd name="connsiteX87" fmla="*/ 1331096 w 3278502"/>
                <a:gd name="connsiteY87" fmla="*/ 865810 h 3381371"/>
                <a:gd name="connsiteX88" fmla="*/ 1883546 w 3278502"/>
                <a:gd name="connsiteY88" fmla="*/ 945749 h 3381371"/>
                <a:gd name="connsiteX89" fmla="*/ 2041946 w 3278502"/>
                <a:gd name="connsiteY89" fmla="*/ 577551 h 3381371"/>
                <a:gd name="connsiteX90" fmla="*/ 1584746 w 3278502"/>
                <a:gd name="connsiteY90" fmla="*/ 1493336 h 3381371"/>
                <a:gd name="connsiteX91" fmla="*/ 1531406 w 3278502"/>
                <a:gd name="connsiteY91" fmla="*/ 1522837 h 3381371"/>
                <a:gd name="connsiteX92" fmla="*/ 1431680 w 3278502"/>
                <a:gd name="connsiteY92" fmla="*/ 1494287 h 3381371"/>
                <a:gd name="connsiteX93" fmla="*/ 1308807 w 3278502"/>
                <a:gd name="connsiteY93" fmla="*/ 1281496 h 3381371"/>
                <a:gd name="connsiteX94" fmla="*/ 1261182 w 3278502"/>
                <a:gd name="connsiteY94" fmla="*/ 1255135 h 3381371"/>
                <a:gd name="connsiteX95" fmla="*/ 864847 w 3278502"/>
                <a:gd name="connsiteY95" fmla="*/ 1608392 h 3381371"/>
                <a:gd name="connsiteX96" fmla="*/ 851512 w 3278502"/>
                <a:gd name="connsiteY96" fmla="*/ 1712028 h 3381371"/>
                <a:gd name="connsiteX97" fmla="*/ 1584937 w 3278502"/>
                <a:gd name="connsiteY97" fmla="*/ 1712028 h 3381371"/>
                <a:gd name="connsiteX98" fmla="*/ 2428661 w 3278502"/>
                <a:gd name="connsiteY98" fmla="*/ 1713075 h 3381371"/>
                <a:gd name="connsiteX99" fmla="*/ 2015181 w 3278502"/>
                <a:gd name="connsiteY99" fmla="*/ 1255801 h 3381371"/>
                <a:gd name="connsiteX100" fmla="*/ 1980224 w 3278502"/>
                <a:gd name="connsiteY100" fmla="*/ 1276737 h 3381371"/>
                <a:gd name="connsiteX101" fmla="*/ 1852399 w 3278502"/>
                <a:gd name="connsiteY101" fmla="*/ 1494954 h 3381371"/>
                <a:gd name="connsiteX102" fmla="*/ 1755434 w 3278502"/>
                <a:gd name="connsiteY102" fmla="*/ 1523504 h 3381371"/>
                <a:gd name="connsiteX103" fmla="*/ 1701713 w 3278502"/>
                <a:gd name="connsiteY103" fmla="*/ 1494097 h 3381371"/>
                <a:gd name="connsiteX104" fmla="*/ 1701713 w 3278502"/>
                <a:gd name="connsiteY104" fmla="*/ 1712979 h 3381371"/>
                <a:gd name="connsiteX105" fmla="*/ 1257944 w 3278502"/>
                <a:gd name="connsiteY105" fmla="*/ 469918 h 3381371"/>
                <a:gd name="connsiteX106" fmla="*/ 1532645 w 3278502"/>
                <a:gd name="connsiteY106" fmla="*/ 247420 h 3381371"/>
                <a:gd name="connsiteX107" fmla="*/ 1661994 w 3278502"/>
                <a:gd name="connsiteY107" fmla="*/ 182992 h 3381371"/>
                <a:gd name="connsiteX108" fmla="*/ 1776294 w 3278502"/>
                <a:gd name="connsiteY108" fmla="*/ 220202 h 3381371"/>
                <a:gd name="connsiteX109" fmla="*/ 1945649 w 3278502"/>
                <a:gd name="connsiteY109" fmla="*/ 311466 h 3381371"/>
                <a:gd name="connsiteX110" fmla="*/ 1972700 w 3278502"/>
                <a:gd name="connsiteY110" fmla="*/ 323267 h 3381371"/>
                <a:gd name="connsiteX111" fmla="*/ 1582175 w 3278502"/>
                <a:gd name="connsiteY111" fmla="*/ 120373 h 3381371"/>
                <a:gd name="connsiteX112" fmla="*/ 1257944 w 3278502"/>
                <a:gd name="connsiteY112" fmla="*/ 469918 h 3381371"/>
                <a:gd name="connsiteX113" fmla="*/ 1553219 w 3278502"/>
                <a:gd name="connsiteY113" fmla="*/ 1150071 h 3381371"/>
                <a:gd name="connsiteX114" fmla="*/ 1643706 w 3278502"/>
                <a:gd name="connsiteY114" fmla="*/ 1287301 h 3381371"/>
                <a:gd name="connsiteX115" fmla="*/ 1731527 w 3278502"/>
                <a:gd name="connsiteY115" fmla="*/ 1149786 h 3381371"/>
                <a:gd name="connsiteX116" fmla="*/ 1774199 w 3278502"/>
                <a:gd name="connsiteY116" fmla="*/ 1402642 h 3381371"/>
                <a:gd name="connsiteX117" fmla="*/ 1851827 w 3278502"/>
                <a:gd name="connsiteY117" fmla="*/ 1270552 h 3381371"/>
                <a:gd name="connsiteX118" fmla="*/ 1856209 w 3278502"/>
                <a:gd name="connsiteY118" fmla="*/ 1168914 h 3381371"/>
                <a:gd name="connsiteX119" fmla="*/ 1723240 w 3278502"/>
                <a:gd name="connsiteY119" fmla="*/ 1372951 h 3381371"/>
                <a:gd name="connsiteX120" fmla="*/ 1429965 w 3278502"/>
                <a:gd name="connsiteY120" fmla="*/ 1171388 h 3381371"/>
                <a:gd name="connsiteX121" fmla="*/ 1419773 w 3278502"/>
                <a:gd name="connsiteY121" fmla="*/ 1173577 h 3381371"/>
                <a:gd name="connsiteX122" fmla="*/ 1416535 w 3278502"/>
                <a:gd name="connsiteY122" fmla="*/ 1237243 h 3381371"/>
                <a:gd name="connsiteX123" fmla="*/ 1510642 w 3278502"/>
                <a:gd name="connsiteY123" fmla="*/ 1402738 h 3381371"/>
                <a:gd name="connsiteX124" fmla="*/ 1561696 w 3278502"/>
                <a:gd name="connsiteY124" fmla="*/ 1372951 h 3381371"/>
                <a:gd name="connsiteX125" fmla="*/ 1430156 w 3278502"/>
                <a:gd name="connsiteY125" fmla="*/ 1171388 h 338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278502" h="3381371">
                  <a:moveTo>
                    <a:pt x="167" y="1755995"/>
                  </a:moveTo>
                  <a:cubicBezTo>
                    <a:pt x="18265" y="1722686"/>
                    <a:pt x="47030" y="1714217"/>
                    <a:pt x="83416" y="1714407"/>
                  </a:cubicBezTo>
                  <a:cubicBezTo>
                    <a:pt x="285727" y="1715549"/>
                    <a:pt x="488133" y="1714978"/>
                    <a:pt x="690444" y="1714978"/>
                  </a:cubicBezTo>
                  <a:lnTo>
                    <a:pt x="735974" y="1714978"/>
                  </a:lnTo>
                  <a:cubicBezTo>
                    <a:pt x="740546" y="1676911"/>
                    <a:pt x="743498" y="1640939"/>
                    <a:pt x="749404" y="1605156"/>
                  </a:cubicBezTo>
                  <a:cubicBezTo>
                    <a:pt x="792171" y="1348873"/>
                    <a:pt x="995625" y="1162728"/>
                    <a:pt x="1256134" y="1140555"/>
                  </a:cubicBezTo>
                  <a:cubicBezTo>
                    <a:pt x="1275184" y="1138937"/>
                    <a:pt x="1304616" y="1139984"/>
                    <a:pt x="1309188" y="1130467"/>
                  </a:cubicBezTo>
                  <a:cubicBezTo>
                    <a:pt x="1320852" y="1102029"/>
                    <a:pt x="1327553" y="1071805"/>
                    <a:pt x="1329000" y="1041106"/>
                  </a:cubicBezTo>
                  <a:cubicBezTo>
                    <a:pt x="1329857" y="1032160"/>
                    <a:pt x="1314808" y="1020740"/>
                    <a:pt x="1305569" y="1012080"/>
                  </a:cubicBezTo>
                  <a:cubicBezTo>
                    <a:pt x="1046489" y="767408"/>
                    <a:pt x="1076969" y="298333"/>
                    <a:pt x="1365671" y="90015"/>
                  </a:cubicBezTo>
                  <a:cubicBezTo>
                    <a:pt x="1596653" y="-76907"/>
                    <a:pt x="1914026" y="-4295"/>
                    <a:pt x="2065187" y="249989"/>
                  </a:cubicBezTo>
                  <a:cubicBezTo>
                    <a:pt x="2211206" y="495232"/>
                    <a:pt x="2183774" y="827934"/>
                    <a:pt x="1968890" y="1022263"/>
                  </a:cubicBezTo>
                  <a:cubicBezTo>
                    <a:pt x="1960857" y="1029909"/>
                    <a:pt x="1956429" y="1040588"/>
                    <a:pt x="1956698" y="1051669"/>
                  </a:cubicBezTo>
                  <a:cubicBezTo>
                    <a:pt x="1960127" y="1079648"/>
                    <a:pt x="1967556" y="1107056"/>
                    <a:pt x="1973843" y="1136748"/>
                  </a:cubicBezTo>
                  <a:cubicBezTo>
                    <a:pt x="2132910" y="1140935"/>
                    <a:pt x="2271975" y="1190707"/>
                    <a:pt x="2383418" y="1304621"/>
                  </a:cubicBezTo>
                  <a:cubicBezTo>
                    <a:pt x="2493812" y="1417108"/>
                    <a:pt x="2542485" y="1555289"/>
                    <a:pt x="2545724" y="1714978"/>
                  </a:cubicBezTo>
                  <a:lnTo>
                    <a:pt x="3193424" y="1714978"/>
                  </a:lnTo>
                  <a:cubicBezTo>
                    <a:pt x="3202949" y="1714978"/>
                    <a:pt x="3212474" y="1714978"/>
                    <a:pt x="3221999" y="1714978"/>
                  </a:cubicBezTo>
                  <a:cubicBezTo>
                    <a:pt x="3249050" y="1716405"/>
                    <a:pt x="3275339" y="1726017"/>
                    <a:pt x="3278291" y="1754186"/>
                  </a:cubicBezTo>
                  <a:cubicBezTo>
                    <a:pt x="3280387" y="1774647"/>
                    <a:pt x="3273719" y="1803197"/>
                    <a:pt x="3259813" y="1816901"/>
                  </a:cubicBezTo>
                  <a:cubicBezTo>
                    <a:pt x="3190185" y="1886848"/>
                    <a:pt x="3116557" y="1952513"/>
                    <a:pt x="3044072" y="2020081"/>
                  </a:cubicBezTo>
                  <a:cubicBezTo>
                    <a:pt x="3042357" y="2021699"/>
                    <a:pt x="3040452" y="2023221"/>
                    <a:pt x="3038833" y="2024839"/>
                  </a:cubicBezTo>
                  <a:cubicBezTo>
                    <a:pt x="2989398" y="2073469"/>
                    <a:pt x="2942440" y="2127333"/>
                    <a:pt x="2856905" y="2100972"/>
                  </a:cubicBezTo>
                  <a:lnTo>
                    <a:pt x="2856905" y="3294071"/>
                  </a:lnTo>
                  <a:cubicBezTo>
                    <a:pt x="2856905" y="3366112"/>
                    <a:pt x="2841284" y="3381529"/>
                    <a:pt x="2768513" y="3381529"/>
                  </a:cubicBezTo>
                  <a:lnTo>
                    <a:pt x="515279" y="3381529"/>
                  </a:lnTo>
                  <a:cubicBezTo>
                    <a:pt x="444413" y="3381529"/>
                    <a:pt x="428792" y="3366112"/>
                    <a:pt x="428792" y="3295879"/>
                  </a:cubicBezTo>
                  <a:lnTo>
                    <a:pt x="428792" y="2103827"/>
                  </a:lnTo>
                  <a:cubicBezTo>
                    <a:pt x="362117" y="2116675"/>
                    <a:pt x="325065" y="2071185"/>
                    <a:pt x="282869" y="2035879"/>
                  </a:cubicBezTo>
                  <a:cubicBezTo>
                    <a:pt x="202669" y="1968628"/>
                    <a:pt x="122564" y="1901218"/>
                    <a:pt x="42553" y="1833650"/>
                  </a:cubicBezTo>
                  <a:cubicBezTo>
                    <a:pt x="27504" y="1820803"/>
                    <a:pt x="13978" y="1805767"/>
                    <a:pt x="167" y="1791682"/>
                  </a:cubicBezTo>
                  <a:close/>
                  <a:moveTo>
                    <a:pt x="545474" y="2871248"/>
                  </a:moveTo>
                  <a:lnTo>
                    <a:pt x="545474" y="3262666"/>
                  </a:lnTo>
                  <a:lnTo>
                    <a:pt x="2741177" y="3262666"/>
                  </a:lnTo>
                  <a:lnTo>
                    <a:pt x="2741177" y="2873436"/>
                  </a:lnTo>
                  <a:cubicBezTo>
                    <a:pt x="2731652" y="2872580"/>
                    <a:pt x="2723365" y="2871343"/>
                    <a:pt x="2715269" y="2871343"/>
                  </a:cubicBezTo>
                  <a:cubicBezTo>
                    <a:pt x="2487907" y="2871343"/>
                    <a:pt x="2260545" y="2871343"/>
                    <a:pt x="2033183" y="2870677"/>
                  </a:cubicBezTo>
                  <a:cubicBezTo>
                    <a:pt x="2009847" y="2870677"/>
                    <a:pt x="2000417" y="2881716"/>
                    <a:pt x="1989559" y="2899227"/>
                  </a:cubicBezTo>
                  <a:cubicBezTo>
                    <a:pt x="1871117" y="3090598"/>
                    <a:pt x="1619827" y="3149804"/>
                    <a:pt x="1428286" y="3031466"/>
                  </a:cubicBezTo>
                  <a:cubicBezTo>
                    <a:pt x="1375081" y="2998595"/>
                    <a:pt x="1330159" y="2953934"/>
                    <a:pt x="1296996" y="2900940"/>
                  </a:cubicBezTo>
                  <a:cubicBezTo>
                    <a:pt x="1283280" y="2879147"/>
                    <a:pt x="1269564" y="2870772"/>
                    <a:pt x="1243656" y="2870867"/>
                  </a:cubicBezTo>
                  <a:cubicBezTo>
                    <a:pt x="1023438" y="2872009"/>
                    <a:pt x="803220" y="2871533"/>
                    <a:pt x="583002" y="2871533"/>
                  </a:cubicBezTo>
                  <a:close/>
                  <a:moveTo>
                    <a:pt x="2741653" y="2106302"/>
                  </a:moveTo>
                  <a:lnTo>
                    <a:pt x="544616" y="2106302"/>
                  </a:lnTo>
                  <a:lnTo>
                    <a:pt x="544616" y="2496483"/>
                  </a:lnTo>
                  <a:cubicBezTo>
                    <a:pt x="549723" y="2497384"/>
                    <a:pt x="554874" y="2498020"/>
                    <a:pt x="560047" y="2498386"/>
                  </a:cubicBezTo>
                  <a:cubicBezTo>
                    <a:pt x="792076" y="2498386"/>
                    <a:pt x="1024200" y="2498862"/>
                    <a:pt x="1256229" y="2497530"/>
                  </a:cubicBezTo>
                  <a:cubicBezTo>
                    <a:pt x="1271371" y="2495008"/>
                    <a:pt x="1284733" y="2486189"/>
                    <a:pt x="1292996" y="2473262"/>
                  </a:cubicBezTo>
                  <a:cubicBezTo>
                    <a:pt x="1454921" y="2214030"/>
                    <a:pt x="1829253" y="2213173"/>
                    <a:pt x="1990226" y="2473263"/>
                  </a:cubicBezTo>
                  <a:cubicBezTo>
                    <a:pt x="1999364" y="2491033"/>
                    <a:pt x="2018553" y="2501301"/>
                    <a:pt x="2038422" y="2499053"/>
                  </a:cubicBezTo>
                  <a:cubicBezTo>
                    <a:pt x="2260926" y="2498386"/>
                    <a:pt x="2483525" y="2499053"/>
                    <a:pt x="2706029" y="2499053"/>
                  </a:cubicBezTo>
                  <a:cubicBezTo>
                    <a:pt x="2717459" y="2499053"/>
                    <a:pt x="2728985" y="2497911"/>
                    <a:pt x="2741653" y="2497244"/>
                  </a:cubicBezTo>
                  <a:close/>
                  <a:moveTo>
                    <a:pt x="2741653" y="2612491"/>
                  </a:moveTo>
                  <a:lnTo>
                    <a:pt x="2700981" y="2612491"/>
                  </a:lnTo>
                  <a:cubicBezTo>
                    <a:pt x="2462856" y="2612491"/>
                    <a:pt x="2224731" y="2611920"/>
                    <a:pt x="1986606" y="2613062"/>
                  </a:cubicBezTo>
                  <a:cubicBezTo>
                    <a:pt x="1948506" y="2613062"/>
                    <a:pt x="1925265" y="2598311"/>
                    <a:pt x="1909168" y="2563670"/>
                  </a:cubicBezTo>
                  <a:cubicBezTo>
                    <a:pt x="1856876" y="2451374"/>
                    <a:pt x="1766293" y="2392942"/>
                    <a:pt x="1643420" y="2392371"/>
                  </a:cubicBezTo>
                  <a:cubicBezTo>
                    <a:pt x="1520548" y="2391800"/>
                    <a:pt x="1429108" y="2449471"/>
                    <a:pt x="1376720" y="2561672"/>
                  </a:cubicBezTo>
                  <a:cubicBezTo>
                    <a:pt x="1359004" y="2599738"/>
                    <a:pt x="1334525" y="2613252"/>
                    <a:pt x="1293472" y="2613062"/>
                  </a:cubicBezTo>
                  <a:cubicBezTo>
                    <a:pt x="1056585" y="2611729"/>
                    <a:pt x="819698" y="2612396"/>
                    <a:pt x="582812" y="2612396"/>
                  </a:cubicBezTo>
                  <a:lnTo>
                    <a:pt x="544712" y="2612396"/>
                  </a:lnTo>
                  <a:lnTo>
                    <a:pt x="544712" y="2757619"/>
                  </a:lnTo>
                  <a:lnTo>
                    <a:pt x="589098" y="2757619"/>
                  </a:lnTo>
                  <a:cubicBezTo>
                    <a:pt x="821222" y="2757619"/>
                    <a:pt x="1053347" y="2758381"/>
                    <a:pt x="1285376" y="2756953"/>
                  </a:cubicBezTo>
                  <a:cubicBezTo>
                    <a:pt x="1331286" y="2756953"/>
                    <a:pt x="1358718" y="2770276"/>
                    <a:pt x="1379768" y="2814053"/>
                  </a:cubicBezTo>
                  <a:cubicBezTo>
                    <a:pt x="1431203" y="2921210"/>
                    <a:pt x="1521310" y="2975835"/>
                    <a:pt x="1639991" y="2976311"/>
                  </a:cubicBezTo>
                  <a:cubicBezTo>
                    <a:pt x="1760102" y="2977168"/>
                    <a:pt x="1852113" y="2923684"/>
                    <a:pt x="1904501" y="2815290"/>
                  </a:cubicBezTo>
                  <a:cubicBezTo>
                    <a:pt x="1926503" y="2769800"/>
                    <a:pt x="1954793" y="2756477"/>
                    <a:pt x="2001656" y="2756763"/>
                  </a:cubicBezTo>
                  <a:cubicBezTo>
                    <a:pt x="2233780" y="2758190"/>
                    <a:pt x="2465904" y="2757429"/>
                    <a:pt x="2698028" y="2757429"/>
                  </a:cubicBezTo>
                  <a:lnTo>
                    <a:pt x="2741272" y="2757429"/>
                  </a:lnTo>
                  <a:close/>
                  <a:moveTo>
                    <a:pt x="3078647" y="1832128"/>
                  </a:moveTo>
                  <a:lnTo>
                    <a:pt x="218480" y="1832128"/>
                  </a:lnTo>
                  <a:cubicBezTo>
                    <a:pt x="277440" y="1881804"/>
                    <a:pt x="329161" y="1927294"/>
                    <a:pt x="383263" y="1969833"/>
                  </a:cubicBezTo>
                  <a:cubicBezTo>
                    <a:pt x="398782" y="1981551"/>
                    <a:pt x="417543" y="1988198"/>
                    <a:pt x="436984" y="1988866"/>
                  </a:cubicBezTo>
                  <a:cubicBezTo>
                    <a:pt x="584526" y="1990389"/>
                    <a:pt x="732259" y="1989723"/>
                    <a:pt x="879706" y="1989723"/>
                  </a:cubicBezTo>
                  <a:cubicBezTo>
                    <a:pt x="1543852" y="1989723"/>
                    <a:pt x="2207999" y="1989723"/>
                    <a:pt x="2872145" y="1989723"/>
                  </a:cubicBezTo>
                  <a:cubicBezTo>
                    <a:pt x="2886814" y="1989723"/>
                    <a:pt x="2905673" y="1989152"/>
                    <a:pt x="2915484" y="1980206"/>
                  </a:cubicBezTo>
                  <a:cubicBezTo>
                    <a:pt x="2969300" y="1934431"/>
                    <a:pt x="3020831" y="1885135"/>
                    <a:pt x="3078362" y="1832128"/>
                  </a:cubicBezTo>
                  <a:close/>
                  <a:moveTo>
                    <a:pt x="2041946" y="577551"/>
                  </a:moveTo>
                  <a:cubicBezTo>
                    <a:pt x="2041946" y="566893"/>
                    <a:pt x="2041946" y="556139"/>
                    <a:pt x="2041946" y="545480"/>
                  </a:cubicBezTo>
                  <a:cubicBezTo>
                    <a:pt x="2042708" y="509317"/>
                    <a:pt x="2028992" y="485335"/>
                    <a:pt x="1994321" y="468205"/>
                  </a:cubicBezTo>
                  <a:cubicBezTo>
                    <a:pt x="1937743" y="440797"/>
                    <a:pt x="1885165" y="405395"/>
                    <a:pt x="1829348" y="376275"/>
                  </a:cubicBezTo>
                  <a:cubicBezTo>
                    <a:pt x="1776866" y="348772"/>
                    <a:pt x="1722573" y="324599"/>
                    <a:pt x="1668757" y="300142"/>
                  </a:cubicBezTo>
                  <a:cubicBezTo>
                    <a:pt x="1648754" y="290625"/>
                    <a:pt x="1633895" y="294051"/>
                    <a:pt x="1623894" y="317747"/>
                  </a:cubicBezTo>
                  <a:cubicBezTo>
                    <a:pt x="1597055" y="382037"/>
                    <a:pt x="1550369" y="436084"/>
                    <a:pt x="1490639" y="472012"/>
                  </a:cubicBezTo>
                  <a:cubicBezTo>
                    <a:pt x="1419923" y="512979"/>
                    <a:pt x="1347187" y="550364"/>
                    <a:pt x="1272707" y="584022"/>
                  </a:cubicBezTo>
                  <a:cubicBezTo>
                    <a:pt x="1251371" y="594110"/>
                    <a:pt x="1240989" y="601723"/>
                    <a:pt x="1244132" y="627133"/>
                  </a:cubicBezTo>
                  <a:cubicBezTo>
                    <a:pt x="1253572" y="712502"/>
                    <a:pt x="1283396" y="794357"/>
                    <a:pt x="1331096" y="865810"/>
                  </a:cubicBezTo>
                  <a:cubicBezTo>
                    <a:pt x="1464446" y="1060520"/>
                    <a:pt x="1710762" y="1097254"/>
                    <a:pt x="1883546" y="945749"/>
                  </a:cubicBezTo>
                  <a:cubicBezTo>
                    <a:pt x="1993274" y="848775"/>
                    <a:pt x="2038422" y="721443"/>
                    <a:pt x="2041946" y="577551"/>
                  </a:cubicBezTo>
                  <a:close/>
                  <a:moveTo>
                    <a:pt x="1584746" y="1493336"/>
                  </a:moveTo>
                  <a:cubicBezTo>
                    <a:pt x="1564077" y="1504851"/>
                    <a:pt x="1548075" y="1514463"/>
                    <a:pt x="1531406" y="1522837"/>
                  </a:cubicBezTo>
                  <a:cubicBezTo>
                    <a:pt x="1482353" y="1547771"/>
                    <a:pt x="1459207" y="1541014"/>
                    <a:pt x="1431680" y="1494287"/>
                  </a:cubicBezTo>
                  <a:cubicBezTo>
                    <a:pt x="1390436" y="1423579"/>
                    <a:pt x="1348717" y="1353061"/>
                    <a:pt x="1308807" y="1281496"/>
                  </a:cubicBezTo>
                  <a:cubicBezTo>
                    <a:pt x="1297472" y="1261130"/>
                    <a:pt x="1285376" y="1253707"/>
                    <a:pt x="1261182" y="1255135"/>
                  </a:cubicBezTo>
                  <a:cubicBezTo>
                    <a:pt x="1072016" y="1266460"/>
                    <a:pt x="903804" y="1415109"/>
                    <a:pt x="864847" y="1608392"/>
                  </a:cubicBezTo>
                  <a:cubicBezTo>
                    <a:pt x="857989" y="1642366"/>
                    <a:pt x="855322" y="1677387"/>
                    <a:pt x="851512" y="1712028"/>
                  </a:cubicBezTo>
                  <a:lnTo>
                    <a:pt x="1584937" y="1712028"/>
                  </a:lnTo>
                  <a:close/>
                  <a:moveTo>
                    <a:pt x="2428661" y="1713075"/>
                  </a:moveTo>
                  <a:cubicBezTo>
                    <a:pt x="2445806" y="1483724"/>
                    <a:pt x="2240924" y="1258085"/>
                    <a:pt x="2015181" y="1255801"/>
                  </a:cubicBezTo>
                  <a:cubicBezTo>
                    <a:pt x="2001008" y="1257285"/>
                    <a:pt x="1988214" y="1264947"/>
                    <a:pt x="1980224" y="1276737"/>
                  </a:cubicBezTo>
                  <a:cubicBezTo>
                    <a:pt x="1936409" y="1348778"/>
                    <a:pt x="1894499" y="1422151"/>
                    <a:pt x="1852399" y="1494954"/>
                  </a:cubicBezTo>
                  <a:cubicBezTo>
                    <a:pt x="1825729" y="1540633"/>
                    <a:pt x="1802774" y="1547485"/>
                    <a:pt x="1755434" y="1523504"/>
                  </a:cubicBezTo>
                  <a:cubicBezTo>
                    <a:pt x="1737813" y="1514843"/>
                    <a:pt x="1720859" y="1504470"/>
                    <a:pt x="1701713" y="1494097"/>
                  </a:cubicBezTo>
                  <a:lnTo>
                    <a:pt x="1701713" y="1712979"/>
                  </a:lnTo>
                  <a:close/>
                  <a:moveTo>
                    <a:pt x="1257944" y="469918"/>
                  </a:moveTo>
                  <a:cubicBezTo>
                    <a:pt x="1374149" y="421288"/>
                    <a:pt x="1479781" y="368852"/>
                    <a:pt x="1532645" y="247420"/>
                  </a:cubicBezTo>
                  <a:cubicBezTo>
                    <a:pt x="1556076" y="193651"/>
                    <a:pt x="1603892" y="171287"/>
                    <a:pt x="1661994" y="182992"/>
                  </a:cubicBezTo>
                  <a:cubicBezTo>
                    <a:pt x="1701446" y="190787"/>
                    <a:pt x="1739819" y="203279"/>
                    <a:pt x="1776294" y="220202"/>
                  </a:cubicBezTo>
                  <a:cubicBezTo>
                    <a:pt x="1834111" y="247705"/>
                    <a:pt x="1889261" y="280918"/>
                    <a:pt x="1945649" y="311466"/>
                  </a:cubicBezTo>
                  <a:cubicBezTo>
                    <a:pt x="1953078" y="315559"/>
                    <a:pt x="1961270" y="318318"/>
                    <a:pt x="1972700" y="323267"/>
                  </a:cubicBezTo>
                  <a:cubicBezTo>
                    <a:pt x="1904405" y="179090"/>
                    <a:pt x="1737337" y="93916"/>
                    <a:pt x="1582175" y="120373"/>
                  </a:cubicBezTo>
                  <a:cubicBezTo>
                    <a:pt x="1422631" y="147685"/>
                    <a:pt x="1274803" y="304329"/>
                    <a:pt x="1257944" y="469918"/>
                  </a:cubicBezTo>
                  <a:close/>
                  <a:moveTo>
                    <a:pt x="1553219" y="1150071"/>
                  </a:moveTo>
                  <a:cubicBezTo>
                    <a:pt x="1584461" y="1197274"/>
                    <a:pt x="1612845" y="1240479"/>
                    <a:pt x="1643706" y="1287301"/>
                  </a:cubicBezTo>
                  <a:cubicBezTo>
                    <a:pt x="1675234" y="1237814"/>
                    <a:pt x="1702666" y="1194895"/>
                    <a:pt x="1731527" y="1149786"/>
                  </a:cubicBezTo>
                  <a:close/>
                  <a:moveTo>
                    <a:pt x="1774199" y="1402642"/>
                  </a:moveTo>
                  <a:cubicBezTo>
                    <a:pt x="1801154" y="1356106"/>
                    <a:pt x="1823729" y="1311473"/>
                    <a:pt x="1851827" y="1270552"/>
                  </a:cubicBezTo>
                  <a:cubicBezTo>
                    <a:pt x="1874211" y="1237814"/>
                    <a:pt x="1877545" y="1207647"/>
                    <a:pt x="1856209" y="1168914"/>
                  </a:cubicBezTo>
                  <a:lnTo>
                    <a:pt x="1723240" y="1372951"/>
                  </a:lnTo>
                  <a:close/>
                  <a:moveTo>
                    <a:pt x="1429965" y="1171388"/>
                  </a:moveTo>
                  <a:lnTo>
                    <a:pt x="1419773" y="1173577"/>
                  </a:lnTo>
                  <a:cubicBezTo>
                    <a:pt x="1418154" y="1195085"/>
                    <a:pt x="1408343" y="1220589"/>
                    <a:pt x="1416535" y="1237243"/>
                  </a:cubicBezTo>
                  <a:cubicBezTo>
                    <a:pt x="1443872" y="1293201"/>
                    <a:pt x="1477781" y="1346114"/>
                    <a:pt x="1510642" y="1402738"/>
                  </a:cubicBezTo>
                  <a:lnTo>
                    <a:pt x="1561696" y="1372951"/>
                  </a:lnTo>
                  <a:cubicBezTo>
                    <a:pt x="1516357" y="1303003"/>
                    <a:pt x="1473304" y="1237243"/>
                    <a:pt x="1430156" y="1171388"/>
                  </a:cubicBezTo>
                  <a:close/>
                </a:path>
              </a:pathLst>
            </a:custGeom>
            <a:grpFill/>
            <a:ln w="9525"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41A1E78B-BBC3-0B43-8025-AD081485DC71}"/>
                </a:ext>
              </a:extLst>
            </p:cNvPr>
            <p:cNvSpPr/>
            <p:nvPr/>
          </p:nvSpPr>
          <p:spPr>
            <a:xfrm>
              <a:off x="5167217" y="1625300"/>
              <a:ext cx="1101375" cy="1047604"/>
            </a:xfrm>
            <a:custGeom>
              <a:avLst/>
              <a:gdLst>
                <a:gd name="connsiteX0" fmla="*/ 1101543 w 1101375"/>
                <a:gd name="connsiteY0" fmla="*/ 727526 h 1047604"/>
                <a:gd name="connsiteX1" fmla="*/ 932188 w 1101375"/>
                <a:gd name="connsiteY1" fmla="*/ 833637 h 1047604"/>
                <a:gd name="connsiteX2" fmla="*/ 528614 w 1101375"/>
                <a:gd name="connsiteY2" fmla="*/ 833637 h 1047604"/>
                <a:gd name="connsiteX3" fmla="*/ 469750 w 1101375"/>
                <a:gd name="connsiteY3" fmla="*/ 851528 h 1047604"/>
                <a:gd name="connsiteX4" fmla="*/ 192191 w 1101375"/>
                <a:gd name="connsiteY4" fmla="*/ 1033391 h 1047604"/>
                <a:gd name="connsiteX5" fmla="*/ 126183 w 1101375"/>
                <a:gd name="connsiteY5" fmla="*/ 1046809 h 1047604"/>
                <a:gd name="connsiteX6" fmla="*/ 96084 w 1101375"/>
                <a:gd name="connsiteY6" fmla="*/ 968202 h 1047604"/>
                <a:gd name="connsiteX7" fmla="*/ 154472 w 1101375"/>
                <a:gd name="connsiteY7" fmla="*/ 836301 h 1047604"/>
                <a:gd name="connsiteX8" fmla="*/ 105800 w 1101375"/>
                <a:gd name="connsiteY8" fmla="*/ 828307 h 1047604"/>
                <a:gd name="connsiteX9" fmla="*/ 1025 w 1101375"/>
                <a:gd name="connsiteY9" fmla="*/ 704591 h 1047604"/>
                <a:gd name="connsiteX10" fmla="*/ 1025 w 1101375"/>
                <a:gd name="connsiteY10" fmla="*/ 130168 h 1047604"/>
                <a:gd name="connsiteX11" fmla="*/ 146471 w 1101375"/>
                <a:gd name="connsiteY11" fmla="*/ 1027 h 1047604"/>
                <a:gd name="connsiteX12" fmla="*/ 760643 w 1101375"/>
                <a:gd name="connsiteY12" fmla="*/ 1027 h 1047604"/>
                <a:gd name="connsiteX13" fmla="*/ 935618 w 1101375"/>
                <a:gd name="connsiteY13" fmla="*/ 456 h 1047604"/>
                <a:gd name="connsiteX14" fmla="*/ 1101353 w 1101375"/>
                <a:gd name="connsiteY14" fmla="*/ 106281 h 1047604"/>
                <a:gd name="connsiteX15" fmla="*/ 287156 w 1101375"/>
                <a:gd name="connsiteY15" fmla="*/ 823739 h 1047604"/>
                <a:gd name="connsiteX16" fmla="*/ 291823 w 1101375"/>
                <a:gd name="connsiteY16" fmla="*/ 830020 h 1047604"/>
                <a:gd name="connsiteX17" fmla="*/ 431745 w 1101375"/>
                <a:gd name="connsiteY17" fmla="*/ 739041 h 1047604"/>
                <a:gd name="connsiteX18" fmla="*/ 494420 w 1101375"/>
                <a:gd name="connsiteY18" fmla="*/ 720008 h 1047604"/>
                <a:gd name="connsiteX19" fmla="*/ 944285 w 1101375"/>
                <a:gd name="connsiteY19" fmla="*/ 720008 h 1047604"/>
                <a:gd name="connsiteX20" fmla="*/ 986862 w 1101375"/>
                <a:gd name="connsiteY20" fmla="*/ 679277 h 1047604"/>
                <a:gd name="connsiteX21" fmla="*/ 986862 w 1101375"/>
                <a:gd name="connsiteY21" fmla="*/ 154816 h 1047604"/>
                <a:gd name="connsiteX22" fmla="*/ 947905 w 1101375"/>
                <a:gd name="connsiteY22" fmla="*/ 114275 h 1047604"/>
                <a:gd name="connsiteX23" fmla="*/ 155139 w 1101375"/>
                <a:gd name="connsiteY23" fmla="*/ 114275 h 1047604"/>
                <a:gd name="connsiteX24" fmla="*/ 115420 w 1101375"/>
                <a:gd name="connsiteY24" fmla="*/ 153674 h 1047604"/>
                <a:gd name="connsiteX25" fmla="*/ 115420 w 1101375"/>
                <a:gd name="connsiteY25" fmla="*/ 678135 h 1047604"/>
                <a:gd name="connsiteX26" fmla="*/ 160568 w 1101375"/>
                <a:gd name="connsiteY26" fmla="*/ 720199 h 1047604"/>
                <a:gd name="connsiteX27" fmla="*/ 253056 w 1101375"/>
                <a:gd name="connsiteY27" fmla="*/ 721055 h 1047604"/>
                <a:gd name="connsiteX28" fmla="*/ 297919 w 1101375"/>
                <a:gd name="connsiteY28" fmla="*/ 794143 h 1047604"/>
                <a:gd name="connsiteX29" fmla="*/ 287156 w 1101375"/>
                <a:gd name="connsiteY29" fmla="*/ 823739 h 104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375" h="1047604">
                  <a:moveTo>
                    <a:pt x="1101543" y="727526"/>
                  </a:moveTo>
                  <a:cubicBezTo>
                    <a:pt x="1072968" y="806990"/>
                    <a:pt x="1014389" y="835445"/>
                    <a:pt x="932188" y="833637"/>
                  </a:cubicBezTo>
                  <a:cubicBezTo>
                    <a:pt x="797696" y="830687"/>
                    <a:pt x="663107" y="832114"/>
                    <a:pt x="528614" y="833637"/>
                  </a:cubicBezTo>
                  <a:cubicBezTo>
                    <a:pt x="507743" y="834222"/>
                    <a:pt x="487412" y="840401"/>
                    <a:pt x="469750" y="851528"/>
                  </a:cubicBezTo>
                  <a:cubicBezTo>
                    <a:pt x="376690" y="911292"/>
                    <a:pt x="285727" y="974292"/>
                    <a:pt x="192191" y="1033391"/>
                  </a:cubicBezTo>
                  <a:cubicBezTo>
                    <a:pt x="172355" y="1045230"/>
                    <a:pt x="149073" y="1049963"/>
                    <a:pt x="126183" y="1046809"/>
                  </a:cubicBezTo>
                  <a:cubicBezTo>
                    <a:pt x="94465" y="1041385"/>
                    <a:pt x="81606" y="1003223"/>
                    <a:pt x="96084" y="968202"/>
                  </a:cubicBezTo>
                  <a:cubicBezTo>
                    <a:pt x="114181" y="924520"/>
                    <a:pt x="134184" y="881696"/>
                    <a:pt x="154472" y="836301"/>
                  </a:cubicBezTo>
                  <a:cubicBezTo>
                    <a:pt x="135422" y="833256"/>
                    <a:pt x="120659" y="831448"/>
                    <a:pt x="105800" y="828307"/>
                  </a:cubicBezTo>
                  <a:cubicBezTo>
                    <a:pt x="45825" y="817291"/>
                    <a:pt x="1972" y="765510"/>
                    <a:pt x="1025" y="704591"/>
                  </a:cubicBezTo>
                  <a:cubicBezTo>
                    <a:pt x="-119" y="513117"/>
                    <a:pt x="-119" y="321642"/>
                    <a:pt x="1025" y="130168"/>
                  </a:cubicBezTo>
                  <a:cubicBezTo>
                    <a:pt x="1596" y="53464"/>
                    <a:pt x="61889" y="1218"/>
                    <a:pt x="146471" y="1027"/>
                  </a:cubicBezTo>
                  <a:cubicBezTo>
                    <a:pt x="351132" y="647"/>
                    <a:pt x="555856" y="647"/>
                    <a:pt x="760643" y="1027"/>
                  </a:cubicBezTo>
                  <a:cubicBezTo>
                    <a:pt x="819032" y="1027"/>
                    <a:pt x="877420" y="3216"/>
                    <a:pt x="935618" y="456"/>
                  </a:cubicBezTo>
                  <a:cubicBezTo>
                    <a:pt x="1017056" y="-3350"/>
                    <a:pt x="1073159" y="29006"/>
                    <a:pt x="1101353" y="106281"/>
                  </a:cubicBezTo>
                  <a:close/>
                  <a:moveTo>
                    <a:pt x="287156" y="823739"/>
                  </a:moveTo>
                  <a:lnTo>
                    <a:pt x="291823" y="830020"/>
                  </a:lnTo>
                  <a:cubicBezTo>
                    <a:pt x="338305" y="799472"/>
                    <a:pt x="383930" y="767401"/>
                    <a:pt x="431745" y="739041"/>
                  </a:cubicBezTo>
                  <a:cubicBezTo>
                    <a:pt x="450711" y="727552"/>
                    <a:pt x="472262" y="721007"/>
                    <a:pt x="494420" y="720008"/>
                  </a:cubicBezTo>
                  <a:cubicBezTo>
                    <a:pt x="644343" y="718486"/>
                    <a:pt x="794362" y="718676"/>
                    <a:pt x="944285" y="720008"/>
                  </a:cubicBezTo>
                  <a:cubicBezTo>
                    <a:pt x="974384" y="720008"/>
                    <a:pt x="987053" y="711158"/>
                    <a:pt x="986862" y="679277"/>
                  </a:cubicBezTo>
                  <a:cubicBezTo>
                    <a:pt x="985783" y="504425"/>
                    <a:pt x="985782" y="329605"/>
                    <a:pt x="986862" y="154816"/>
                  </a:cubicBezTo>
                  <a:cubicBezTo>
                    <a:pt x="986862" y="126266"/>
                    <a:pt x="978004" y="114180"/>
                    <a:pt x="947905" y="114275"/>
                  </a:cubicBezTo>
                  <a:cubicBezTo>
                    <a:pt x="683681" y="115037"/>
                    <a:pt x="419426" y="115037"/>
                    <a:pt x="155139" y="114275"/>
                  </a:cubicBezTo>
                  <a:cubicBezTo>
                    <a:pt x="126564" y="114275"/>
                    <a:pt x="115229" y="123792"/>
                    <a:pt x="115420" y="153674"/>
                  </a:cubicBezTo>
                  <a:cubicBezTo>
                    <a:pt x="116372" y="328494"/>
                    <a:pt x="116658" y="503315"/>
                    <a:pt x="115420" y="678135"/>
                  </a:cubicBezTo>
                  <a:cubicBezTo>
                    <a:pt x="115420" y="713061"/>
                    <a:pt x="130279" y="721245"/>
                    <a:pt x="160568" y="720199"/>
                  </a:cubicBezTo>
                  <a:cubicBezTo>
                    <a:pt x="191371" y="718008"/>
                    <a:pt x="222300" y="718294"/>
                    <a:pt x="253056" y="721055"/>
                  </a:cubicBezTo>
                  <a:cubicBezTo>
                    <a:pt x="292109" y="725909"/>
                    <a:pt x="309158" y="756552"/>
                    <a:pt x="297919" y="794143"/>
                  </a:cubicBezTo>
                  <a:cubicBezTo>
                    <a:pt x="294680" y="804040"/>
                    <a:pt x="290680" y="813842"/>
                    <a:pt x="287156" y="823739"/>
                  </a:cubicBezTo>
                  <a:close/>
                </a:path>
              </a:pathLst>
            </a:custGeom>
            <a:grpFill/>
            <a:ln w="9525"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E645F5DB-1D44-5443-8768-DD58AFD256A1}"/>
                </a:ext>
              </a:extLst>
            </p:cNvPr>
            <p:cNvSpPr/>
            <p:nvPr/>
          </p:nvSpPr>
          <p:spPr>
            <a:xfrm>
              <a:off x="5370138" y="1984281"/>
              <a:ext cx="695002" cy="116705"/>
            </a:xfrm>
            <a:custGeom>
              <a:avLst/>
              <a:gdLst>
                <a:gd name="connsiteX0" fmla="*/ 348553 w 695002"/>
                <a:gd name="connsiteY0" fmla="*/ 116355 h 116705"/>
                <a:gd name="connsiteX1" fmla="*/ 66518 w 695002"/>
                <a:gd name="connsiteY1" fmla="*/ 116355 h 116705"/>
                <a:gd name="connsiteX2" fmla="*/ 2319 w 695002"/>
                <a:gd name="connsiteY2" fmla="*/ 44124 h 116705"/>
                <a:gd name="connsiteX3" fmla="*/ 66804 w 695002"/>
                <a:gd name="connsiteY3" fmla="*/ 157 h 116705"/>
                <a:gd name="connsiteX4" fmla="*/ 309596 w 695002"/>
                <a:gd name="connsiteY4" fmla="*/ 157 h 116705"/>
                <a:gd name="connsiteX5" fmla="*/ 627445 w 695002"/>
                <a:gd name="connsiteY5" fmla="*/ 157 h 116705"/>
                <a:gd name="connsiteX6" fmla="*/ 692787 w 695002"/>
                <a:gd name="connsiteY6" fmla="*/ 42696 h 116705"/>
                <a:gd name="connsiteX7" fmla="*/ 630684 w 695002"/>
                <a:gd name="connsiteY7" fmla="*/ 116355 h 116705"/>
                <a:gd name="connsiteX8" fmla="*/ 377128 w 695002"/>
                <a:gd name="connsiteY8" fmla="*/ 116355 h 1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002" h="116705">
                  <a:moveTo>
                    <a:pt x="348553" y="116355"/>
                  </a:moveTo>
                  <a:cubicBezTo>
                    <a:pt x="254541" y="116355"/>
                    <a:pt x="160530" y="117021"/>
                    <a:pt x="66518" y="116355"/>
                  </a:cubicBezTo>
                  <a:cubicBezTo>
                    <a:pt x="18893" y="116355"/>
                    <a:pt x="-7872" y="84665"/>
                    <a:pt x="2319" y="44124"/>
                  </a:cubicBezTo>
                  <a:cubicBezTo>
                    <a:pt x="10797" y="10435"/>
                    <a:pt x="35276" y="157"/>
                    <a:pt x="66804" y="157"/>
                  </a:cubicBezTo>
                  <a:cubicBezTo>
                    <a:pt x="147766" y="157"/>
                    <a:pt x="228697" y="157"/>
                    <a:pt x="309596" y="157"/>
                  </a:cubicBezTo>
                  <a:lnTo>
                    <a:pt x="627445" y="157"/>
                  </a:lnTo>
                  <a:cubicBezTo>
                    <a:pt x="658401" y="157"/>
                    <a:pt x="684595" y="8246"/>
                    <a:pt x="692787" y="42696"/>
                  </a:cubicBezTo>
                  <a:cubicBezTo>
                    <a:pt x="703264" y="84760"/>
                    <a:pt x="678595" y="115594"/>
                    <a:pt x="630684" y="116355"/>
                  </a:cubicBezTo>
                  <a:cubicBezTo>
                    <a:pt x="546197" y="117497"/>
                    <a:pt x="461615" y="116355"/>
                    <a:pt x="377128" y="116355"/>
                  </a:cubicBezTo>
                  <a:close/>
                </a:path>
              </a:pathLst>
            </a:custGeom>
            <a:grpFill/>
            <a:ln w="9525"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D8105567-4277-8C40-9B04-D2F2582CF1BA}"/>
                </a:ext>
              </a:extLst>
            </p:cNvPr>
            <p:cNvSpPr/>
            <p:nvPr/>
          </p:nvSpPr>
          <p:spPr>
            <a:xfrm>
              <a:off x="5370368" y="1804226"/>
              <a:ext cx="695066" cy="113397"/>
            </a:xfrm>
            <a:custGeom>
              <a:avLst/>
              <a:gdLst>
                <a:gd name="connsiteX0" fmla="*/ 347180 w 695066"/>
                <a:gd name="connsiteY0" fmla="*/ 113500 h 113397"/>
                <a:gd name="connsiteX1" fmla="*/ 68574 w 695066"/>
                <a:gd name="connsiteY1" fmla="*/ 113500 h 113397"/>
                <a:gd name="connsiteX2" fmla="*/ 184 w 695066"/>
                <a:gd name="connsiteY2" fmla="*/ 58304 h 113397"/>
                <a:gd name="connsiteX3" fmla="*/ 70002 w 695066"/>
                <a:gd name="connsiteY3" fmla="*/ 157 h 113397"/>
                <a:gd name="connsiteX4" fmla="*/ 627120 w 695066"/>
                <a:gd name="connsiteY4" fmla="*/ 157 h 113397"/>
                <a:gd name="connsiteX5" fmla="*/ 695223 w 695066"/>
                <a:gd name="connsiteY5" fmla="*/ 56115 h 113397"/>
                <a:gd name="connsiteX6" fmla="*/ 625786 w 695066"/>
                <a:gd name="connsiteY6" fmla="*/ 113215 h 113397"/>
                <a:gd name="connsiteX7" fmla="*/ 347180 w 695066"/>
                <a:gd name="connsiteY7" fmla="*/ 113500 h 11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066" h="113397">
                  <a:moveTo>
                    <a:pt x="347180" y="113500"/>
                  </a:moveTo>
                  <a:cubicBezTo>
                    <a:pt x="254343" y="113500"/>
                    <a:pt x="161474" y="113500"/>
                    <a:pt x="68574" y="113500"/>
                  </a:cubicBezTo>
                  <a:cubicBezTo>
                    <a:pt x="24663" y="113500"/>
                    <a:pt x="946" y="93801"/>
                    <a:pt x="184" y="58304"/>
                  </a:cubicBezTo>
                  <a:cubicBezTo>
                    <a:pt x="-578" y="22807"/>
                    <a:pt x="24663" y="157"/>
                    <a:pt x="70002" y="157"/>
                  </a:cubicBezTo>
                  <a:cubicBezTo>
                    <a:pt x="255740" y="157"/>
                    <a:pt x="441446" y="157"/>
                    <a:pt x="627120" y="157"/>
                  </a:cubicBezTo>
                  <a:cubicBezTo>
                    <a:pt x="670744" y="157"/>
                    <a:pt x="694557" y="20523"/>
                    <a:pt x="695223" y="56115"/>
                  </a:cubicBezTo>
                  <a:cubicBezTo>
                    <a:pt x="695795" y="93420"/>
                    <a:pt x="672078" y="113215"/>
                    <a:pt x="625786" y="113215"/>
                  </a:cubicBezTo>
                  <a:cubicBezTo>
                    <a:pt x="532759" y="113532"/>
                    <a:pt x="439890" y="113627"/>
                    <a:pt x="347180" y="113500"/>
                  </a:cubicBezTo>
                  <a:close/>
                </a:path>
              </a:pathLst>
            </a:custGeom>
            <a:grpFill/>
            <a:ln w="9525"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4296C622-7562-0348-894F-3C18F1F7E2F9}"/>
                </a:ext>
              </a:extLst>
            </p:cNvPr>
            <p:cNvSpPr/>
            <p:nvPr/>
          </p:nvSpPr>
          <p:spPr>
            <a:xfrm>
              <a:off x="5486395" y="2166450"/>
              <a:ext cx="462353" cy="114083"/>
            </a:xfrm>
            <a:custGeom>
              <a:avLst/>
              <a:gdLst>
                <a:gd name="connsiteX0" fmla="*/ 235058 w 462353"/>
                <a:gd name="connsiteY0" fmla="*/ 326 h 114083"/>
                <a:gd name="connsiteX1" fmla="*/ 398984 w 462353"/>
                <a:gd name="connsiteY1" fmla="*/ 326 h 114083"/>
                <a:gd name="connsiteX2" fmla="*/ 462515 w 462353"/>
                <a:gd name="connsiteY2" fmla="*/ 55618 h 114083"/>
                <a:gd name="connsiteX3" fmla="*/ 400984 w 462353"/>
                <a:gd name="connsiteY3" fmla="*/ 113669 h 114083"/>
                <a:gd name="connsiteX4" fmla="*/ 62465 w 462353"/>
                <a:gd name="connsiteY4" fmla="*/ 113669 h 114083"/>
                <a:gd name="connsiteX5" fmla="*/ 172 w 462353"/>
                <a:gd name="connsiteY5" fmla="*/ 55808 h 114083"/>
                <a:gd name="connsiteX6" fmla="*/ 64085 w 462353"/>
                <a:gd name="connsiteY6" fmla="*/ 326 h 114083"/>
                <a:gd name="connsiteX7" fmla="*/ 235058 w 462353"/>
                <a:gd name="connsiteY7" fmla="*/ 326 h 11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53" h="114083">
                  <a:moveTo>
                    <a:pt x="235058" y="326"/>
                  </a:moveTo>
                  <a:cubicBezTo>
                    <a:pt x="289732" y="326"/>
                    <a:pt x="344310" y="326"/>
                    <a:pt x="398984" y="326"/>
                  </a:cubicBezTo>
                  <a:cubicBezTo>
                    <a:pt x="440703" y="326"/>
                    <a:pt x="462134" y="19931"/>
                    <a:pt x="462515" y="55618"/>
                  </a:cubicBezTo>
                  <a:cubicBezTo>
                    <a:pt x="462896" y="91305"/>
                    <a:pt x="441370" y="113289"/>
                    <a:pt x="400984" y="113669"/>
                  </a:cubicBezTo>
                  <a:cubicBezTo>
                    <a:pt x="288081" y="114431"/>
                    <a:pt x="175241" y="114431"/>
                    <a:pt x="62465" y="113669"/>
                  </a:cubicBezTo>
                  <a:cubicBezTo>
                    <a:pt x="22651" y="113669"/>
                    <a:pt x="-209" y="90544"/>
                    <a:pt x="172" y="55808"/>
                  </a:cubicBezTo>
                  <a:cubicBezTo>
                    <a:pt x="553" y="21073"/>
                    <a:pt x="23032" y="707"/>
                    <a:pt x="64085" y="326"/>
                  </a:cubicBezTo>
                  <a:cubicBezTo>
                    <a:pt x="121044" y="-54"/>
                    <a:pt x="178099" y="326"/>
                    <a:pt x="235058" y="32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255190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D651CB1-897E-1D48-BD17-3D28BC50D492}"/>
              </a:ext>
            </a:extLst>
          </p:cNvPr>
          <p:cNvSpPr/>
          <p:nvPr/>
        </p:nvSpPr>
        <p:spPr>
          <a:xfrm>
            <a:off x="1" y="1894114"/>
            <a:ext cx="9144000" cy="4487636"/>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Reporters’ tactics</a:t>
            </a:r>
          </a:p>
        </p:txBody>
      </p:sp>
      <p:sp>
        <p:nvSpPr>
          <p:cNvPr id="15" name="Rounded Rectangle 14">
            <a:extLst>
              <a:ext uri="{FF2B5EF4-FFF2-40B4-BE49-F238E27FC236}">
                <a16:creationId xmlns:a16="http://schemas.microsoft.com/office/drawing/2014/main" id="{588D29E1-99EF-CC42-9873-B09B0F013FD6}"/>
              </a:ext>
            </a:extLst>
          </p:cNvPr>
          <p:cNvSpPr/>
          <p:nvPr/>
        </p:nvSpPr>
        <p:spPr>
          <a:xfrm>
            <a:off x="431800" y="2286810"/>
            <a:ext cx="2166435" cy="648000"/>
          </a:xfrm>
          <a:prstGeom prst="roundRect">
            <a:avLst>
              <a:gd name="adj" fmla="val 16198"/>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216000" rtlCol="0" anchor="ctr"/>
          <a:lstStyle/>
          <a:p>
            <a:pPr algn="r"/>
            <a:r>
              <a:rPr lang="en-GB">
                <a:solidFill>
                  <a:schemeClr val="tx1"/>
                </a:solidFill>
                <a:latin typeface="Arial" panose="020B0604020202020204" pitchFamily="34" charset="0"/>
                <a:cs typeface="Arial" panose="020B0604020202020204" pitchFamily="34" charset="0"/>
              </a:rPr>
              <a:t>Misinformation</a:t>
            </a:r>
          </a:p>
          <a:p>
            <a:pPr algn="r"/>
            <a:r>
              <a:rPr lang="en-GB">
                <a:solidFill>
                  <a:schemeClr val="tx1"/>
                </a:solidFill>
                <a:latin typeface="Arial" panose="020B0604020202020204" pitchFamily="34" charset="0"/>
                <a:cs typeface="Arial" panose="020B0604020202020204" pitchFamily="34" charset="0"/>
              </a:rPr>
              <a:t>and disinformation</a:t>
            </a:r>
          </a:p>
        </p:txBody>
      </p:sp>
      <p:sp>
        <p:nvSpPr>
          <p:cNvPr id="14" name="Google Shape;140;p4">
            <a:extLst>
              <a:ext uri="{FF2B5EF4-FFF2-40B4-BE49-F238E27FC236}">
                <a16:creationId xmlns:a16="http://schemas.microsoft.com/office/drawing/2014/main" id="{BA7839B0-93D2-AC48-B628-C4E15044AC36}"/>
              </a:ext>
            </a:extLst>
          </p:cNvPr>
          <p:cNvSpPr>
            <a:spLocks noChangeAspect="1"/>
          </p:cNvSpPr>
          <p:nvPr/>
        </p:nvSpPr>
        <p:spPr>
          <a:xfrm>
            <a:off x="2418235" y="2754810"/>
            <a:ext cx="360000" cy="360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ounded Rectangle 16">
            <a:extLst>
              <a:ext uri="{FF2B5EF4-FFF2-40B4-BE49-F238E27FC236}">
                <a16:creationId xmlns:a16="http://schemas.microsoft.com/office/drawing/2014/main" id="{4F5E8903-988F-684C-87A0-CEAEA52BFD1A}"/>
              </a:ext>
            </a:extLst>
          </p:cNvPr>
          <p:cNvSpPr/>
          <p:nvPr/>
        </p:nvSpPr>
        <p:spPr>
          <a:xfrm>
            <a:off x="431800" y="3937191"/>
            <a:ext cx="2166435" cy="648000"/>
          </a:xfrm>
          <a:prstGeom prst="roundRect">
            <a:avLst>
              <a:gd name="adj" fmla="val 16198"/>
            </a:avLst>
          </a:prstGeom>
          <a:solidFill>
            <a:srgbClr val="FFE7A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216000" rtlCol="0" anchor="ctr"/>
          <a:lstStyle/>
          <a:p>
            <a:pPr algn="r"/>
            <a:r>
              <a:rPr lang="en-GB">
                <a:solidFill>
                  <a:schemeClr val="tx1"/>
                </a:solidFill>
                <a:latin typeface="Arial" panose="020B0604020202020204" pitchFamily="34" charset="0"/>
                <a:cs typeface="Arial" panose="020B0604020202020204" pitchFamily="34" charset="0"/>
              </a:rPr>
              <a:t>Putting words</a:t>
            </a:r>
          </a:p>
          <a:p>
            <a:pPr algn="r"/>
            <a:r>
              <a:rPr lang="en-GB">
                <a:solidFill>
                  <a:schemeClr val="tx1"/>
                </a:solidFill>
                <a:latin typeface="Arial" panose="020B0604020202020204" pitchFamily="34" charset="0"/>
                <a:cs typeface="Arial" panose="020B0604020202020204" pitchFamily="34" charset="0"/>
              </a:rPr>
              <a:t>in your mouth</a:t>
            </a:r>
          </a:p>
        </p:txBody>
      </p:sp>
      <p:sp>
        <p:nvSpPr>
          <p:cNvPr id="18" name="Rounded Rectangle 17">
            <a:extLst>
              <a:ext uri="{FF2B5EF4-FFF2-40B4-BE49-F238E27FC236}">
                <a16:creationId xmlns:a16="http://schemas.microsoft.com/office/drawing/2014/main" id="{D25810B7-74A5-7E49-8F90-A7E852B2ED30}"/>
              </a:ext>
            </a:extLst>
          </p:cNvPr>
          <p:cNvSpPr/>
          <p:nvPr/>
        </p:nvSpPr>
        <p:spPr>
          <a:xfrm>
            <a:off x="431800" y="5407572"/>
            <a:ext cx="2166435" cy="648000"/>
          </a:xfrm>
          <a:prstGeom prst="roundRect">
            <a:avLst>
              <a:gd name="adj" fmla="val 16198"/>
            </a:avLst>
          </a:prstGeom>
          <a:solidFill>
            <a:srgbClr val="B7C8D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216000" rtlCol="0" anchor="ctr"/>
          <a:lstStyle/>
          <a:p>
            <a:pPr algn="r"/>
            <a:r>
              <a:rPr lang="en-GB">
                <a:solidFill>
                  <a:schemeClr val="tx1"/>
                </a:solidFill>
                <a:latin typeface="Arial" panose="020B0604020202020204" pitchFamily="34" charset="0"/>
                <a:cs typeface="Arial" panose="020B0604020202020204" pitchFamily="34" charset="0"/>
              </a:rPr>
              <a:t>Feed the</a:t>
            </a:r>
          </a:p>
          <a:p>
            <a:pPr algn="r"/>
            <a:r>
              <a:rPr lang="en-GB">
                <a:solidFill>
                  <a:schemeClr val="tx1"/>
                </a:solidFill>
                <a:latin typeface="Arial" panose="020B0604020202020204" pitchFamily="34" charset="0"/>
                <a:cs typeface="Arial" panose="020B0604020202020204" pitchFamily="34" charset="0"/>
              </a:rPr>
              <a:t>microphone</a:t>
            </a:r>
          </a:p>
        </p:txBody>
      </p:sp>
      <p:sp>
        <p:nvSpPr>
          <p:cNvPr id="19" name="Google Shape;140;p4">
            <a:extLst>
              <a:ext uri="{FF2B5EF4-FFF2-40B4-BE49-F238E27FC236}">
                <a16:creationId xmlns:a16="http://schemas.microsoft.com/office/drawing/2014/main" id="{5794C983-62E5-F448-9331-CE287E2052D2}"/>
              </a:ext>
            </a:extLst>
          </p:cNvPr>
          <p:cNvSpPr>
            <a:spLocks noChangeAspect="1"/>
          </p:cNvSpPr>
          <p:nvPr/>
        </p:nvSpPr>
        <p:spPr>
          <a:xfrm>
            <a:off x="2418235" y="5231210"/>
            <a:ext cx="360000" cy="360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10B6DC69-A30F-0A42-A352-4C8184C4E763}"/>
              </a:ext>
            </a:extLst>
          </p:cNvPr>
          <p:cNvSpPr>
            <a:spLocks noChangeAspect="1"/>
          </p:cNvSpPr>
          <p:nvPr/>
        </p:nvSpPr>
        <p:spPr>
          <a:xfrm>
            <a:off x="2418235" y="4081191"/>
            <a:ext cx="360000" cy="360000"/>
          </a:xfrm>
          <a:prstGeom prst="ellipse">
            <a:avLst/>
          </a:prstGeom>
          <a:solidFill>
            <a:srgbClr val="FFC000"/>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ounded Rectangle 20">
            <a:extLst>
              <a:ext uri="{FF2B5EF4-FFF2-40B4-BE49-F238E27FC236}">
                <a16:creationId xmlns:a16="http://schemas.microsoft.com/office/drawing/2014/main" id="{35F91F15-5607-C04A-ABA0-B39B0905776A}"/>
              </a:ext>
            </a:extLst>
          </p:cNvPr>
          <p:cNvSpPr/>
          <p:nvPr/>
        </p:nvSpPr>
        <p:spPr>
          <a:xfrm>
            <a:off x="3470526" y="3112000"/>
            <a:ext cx="2166435" cy="648000"/>
          </a:xfrm>
          <a:prstGeom prst="roundRect">
            <a:avLst>
              <a:gd name="adj" fmla="val 16198"/>
            </a:avLst>
          </a:prstGeom>
          <a:solidFill>
            <a:srgbClr val="A3CDB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GB">
                <a:solidFill>
                  <a:schemeClr val="tx1"/>
                </a:solidFill>
                <a:latin typeface="Arial" panose="020B0604020202020204" pitchFamily="34" charset="0"/>
                <a:cs typeface="Arial" panose="020B0604020202020204" pitchFamily="34" charset="0"/>
              </a:rPr>
              <a:t>Speculative</a:t>
            </a:r>
          </a:p>
          <a:p>
            <a:pPr algn="ctr"/>
            <a:r>
              <a:rPr lang="en-GB">
                <a:solidFill>
                  <a:schemeClr val="tx1"/>
                </a:solidFill>
                <a:latin typeface="Arial" panose="020B0604020202020204" pitchFamily="34" charset="0"/>
                <a:cs typeface="Arial" panose="020B0604020202020204" pitchFamily="34" charset="0"/>
              </a:rPr>
              <a:t>questions</a:t>
            </a:r>
          </a:p>
        </p:txBody>
      </p:sp>
      <p:sp>
        <p:nvSpPr>
          <p:cNvPr id="23" name="Rounded Rectangle 22">
            <a:extLst>
              <a:ext uri="{FF2B5EF4-FFF2-40B4-BE49-F238E27FC236}">
                <a16:creationId xmlns:a16="http://schemas.microsoft.com/office/drawing/2014/main" id="{3BCE45D5-B089-1743-9199-C4ECD8548119}"/>
              </a:ext>
            </a:extLst>
          </p:cNvPr>
          <p:cNvSpPr/>
          <p:nvPr/>
        </p:nvSpPr>
        <p:spPr>
          <a:xfrm>
            <a:off x="6509253" y="3112000"/>
            <a:ext cx="2166435" cy="648000"/>
          </a:xfrm>
          <a:prstGeom prst="roundRect">
            <a:avLst>
              <a:gd name="adj" fmla="val 16198"/>
            </a:avLst>
          </a:prstGeom>
          <a:solidFill>
            <a:srgbClr val="A3CDB4"/>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144000" rtlCol="0" anchor="ctr"/>
          <a:lstStyle/>
          <a:p>
            <a:r>
              <a:rPr lang="en-GB">
                <a:solidFill>
                  <a:schemeClr val="tx1"/>
                </a:solidFill>
                <a:latin typeface="Arial" panose="020B0604020202020204" pitchFamily="34" charset="0"/>
                <a:cs typeface="Arial" panose="020B0604020202020204" pitchFamily="34" charset="0"/>
              </a:rPr>
              <a:t>Questions with assumptions</a:t>
            </a:r>
          </a:p>
        </p:txBody>
      </p:sp>
      <p:sp>
        <p:nvSpPr>
          <p:cNvPr id="24" name="Rounded Rectangle 23">
            <a:extLst>
              <a:ext uri="{FF2B5EF4-FFF2-40B4-BE49-F238E27FC236}">
                <a16:creationId xmlns:a16="http://schemas.microsoft.com/office/drawing/2014/main" id="{37F8CBE9-E9DE-4D4E-9050-55204A36AC61}"/>
              </a:ext>
            </a:extLst>
          </p:cNvPr>
          <p:cNvSpPr/>
          <p:nvPr/>
        </p:nvSpPr>
        <p:spPr>
          <a:xfrm>
            <a:off x="3470526" y="4672381"/>
            <a:ext cx="2166435" cy="648000"/>
          </a:xfrm>
          <a:prstGeom prst="roundRect">
            <a:avLst>
              <a:gd name="adj" fmla="val 16198"/>
            </a:avLst>
          </a:prstGeom>
          <a:solidFill>
            <a:srgbClr val="A3CDB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GB">
                <a:solidFill>
                  <a:schemeClr val="tx1"/>
                </a:solidFill>
                <a:latin typeface="Arial" panose="020B0604020202020204" pitchFamily="34" charset="0"/>
                <a:cs typeface="Arial" panose="020B0604020202020204" pitchFamily="34" charset="0"/>
              </a:rPr>
              <a:t>Negative</a:t>
            </a:r>
          </a:p>
          <a:p>
            <a:pPr algn="ctr"/>
            <a:r>
              <a:rPr lang="en-GB">
                <a:solidFill>
                  <a:schemeClr val="tx1"/>
                </a:solidFill>
                <a:latin typeface="Arial" panose="020B0604020202020204" pitchFamily="34" charset="0"/>
                <a:cs typeface="Arial" panose="020B0604020202020204" pitchFamily="34" charset="0"/>
              </a:rPr>
              <a:t>questions</a:t>
            </a:r>
          </a:p>
        </p:txBody>
      </p:sp>
      <p:sp>
        <p:nvSpPr>
          <p:cNvPr id="25" name="Rounded Rectangle 24">
            <a:extLst>
              <a:ext uri="{FF2B5EF4-FFF2-40B4-BE49-F238E27FC236}">
                <a16:creationId xmlns:a16="http://schemas.microsoft.com/office/drawing/2014/main" id="{A54B1CE8-C8C6-F04B-9ACF-47694F220EDF}"/>
              </a:ext>
            </a:extLst>
          </p:cNvPr>
          <p:cNvSpPr/>
          <p:nvPr/>
        </p:nvSpPr>
        <p:spPr>
          <a:xfrm>
            <a:off x="6509253" y="4672381"/>
            <a:ext cx="2166435" cy="648000"/>
          </a:xfrm>
          <a:prstGeom prst="roundRect">
            <a:avLst>
              <a:gd name="adj" fmla="val 16198"/>
            </a:avLst>
          </a:prstGeom>
          <a:solidFill>
            <a:srgbClr val="A3CDB4"/>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144000" rtlCol="0" anchor="ctr"/>
          <a:lstStyle/>
          <a:p>
            <a:r>
              <a:rPr lang="en-GB">
                <a:solidFill>
                  <a:schemeClr val="tx1"/>
                </a:solidFill>
                <a:latin typeface="Arial" panose="020B0604020202020204" pitchFamily="34" charset="0"/>
                <a:cs typeface="Arial" panose="020B0604020202020204" pitchFamily="34" charset="0"/>
              </a:rPr>
              <a:t>Questions about rumors</a:t>
            </a:r>
          </a:p>
        </p:txBody>
      </p:sp>
      <p:sp>
        <p:nvSpPr>
          <p:cNvPr id="26" name="Google Shape;140;p4">
            <a:extLst>
              <a:ext uri="{FF2B5EF4-FFF2-40B4-BE49-F238E27FC236}">
                <a16:creationId xmlns:a16="http://schemas.microsoft.com/office/drawing/2014/main" id="{B21CA68B-FFB2-1E45-94C8-52B637341826}"/>
              </a:ext>
            </a:extLst>
          </p:cNvPr>
          <p:cNvSpPr>
            <a:spLocks noChangeAspect="1"/>
          </p:cNvSpPr>
          <p:nvPr/>
        </p:nvSpPr>
        <p:spPr>
          <a:xfrm>
            <a:off x="4373743" y="3653152"/>
            <a:ext cx="360000" cy="360000"/>
          </a:xfrm>
          <a:prstGeom prst="ellipse">
            <a:avLst/>
          </a:prstGeom>
          <a:solidFill>
            <a:srgbClr val="00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DF8794E2-EEBE-854E-B49D-78187FAFDB5F}"/>
              </a:ext>
            </a:extLst>
          </p:cNvPr>
          <p:cNvSpPr>
            <a:spLocks noChangeAspect="1"/>
          </p:cNvSpPr>
          <p:nvPr/>
        </p:nvSpPr>
        <p:spPr>
          <a:xfrm>
            <a:off x="4373743" y="4419229"/>
            <a:ext cx="360000" cy="360000"/>
          </a:xfrm>
          <a:prstGeom prst="ellipse">
            <a:avLst/>
          </a:prstGeom>
          <a:solidFill>
            <a:srgbClr val="00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E417B444-1C34-2543-9438-B0C0A10F65DD}"/>
              </a:ext>
            </a:extLst>
          </p:cNvPr>
          <p:cNvSpPr>
            <a:spLocks noChangeAspect="1"/>
          </p:cNvSpPr>
          <p:nvPr/>
        </p:nvSpPr>
        <p:spPr>
          <a:xfrm>
            <a:off x="6313914" y="3575544"/>
            <a:ext cx="360000" cy="360000"/>
          </a:xfrm>
          <a:prstGeom prst="ellipse">
            <a:avLst/>
          </a:prstGeom>
          <a:solidFill>
            <a:srgbClr val="00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C6EA1E10-A6F7-B046-B4E9-08AC36BCEF40}"/>
              </a:ext>
            </a:extLst>
          </p:cNvPr>
          <p:cNvSpPr>
            <a:spLocks noChangeAspect="1"/>
          </p:cNvSpPr>
          <p:nvPr/>
        </p:nvSpPr>
        <p:spPr>
          <a:xfrm>
            <a:off x="6313914" y="4487925"/>
            <a:ext cx="360000" cy="360000"/>
          </a:xfrm>
          <a:prstGeom prst="ellipse">
            <a:avLst/>
          </a:prstGeom>
          <a:solidFill>
            <a:srgbClr val="00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raphic 67">
            <a:extLst>
              <a:ext uri="{FF2B5EF4-FFF2-40B4-BE49-F238E27FC236}">
                <a16:creationId xmlns:a16="http://schemas.microsoft.com/office/drawing/2014/main" id="{6C65AE96-3427-0D48-86E5-A9F50EC9D2F2}"/>
              </a:ext>
            </a:extLst>
          </p:cNvPr>
          <p:cNvSpPr>
            <a:spLocks noChangeAspect="1"/>
          </p:cNvSpPr>
          <p:nvPr/>
        </p:nvSpPr>
        <p:spPr>
          <a:xfrm rot="16200000" flipV="1">
            <a:off x="2905043" y="4780381"/>
            <a:ext cx="406590" cy="432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rgbClr val="3D6C9D">
              <a:alpha val="20000"/>
            </a:srgbClr>
          </a:solidFill>
          <a:ln w="238" cap="flat">
            <a:noFill/>
            <a:prstDash val="solid"/>
            <a:miter/>
          </a:ln>
        </p:spPr>
        <p:txBody>
          <a:bodyPr rtlCol="0" anchor="ctr"/>
          <a:lstStyle/>
          <a:p>
            <a:endParaRPr lang="en-RO"/>
          </a:p>
        </p:txBody>
      </p:sp>
      <p:sp>
        <p:nvSpPr>
          <p:cNvPr id="70" name="Graphic 67">
            <a:extLst>
              <a:ext uri="{FF2B5EF4-FFF2-40B4-BE49-F238E27FC236}">
                <a16:creationId xmlns:a16="http://schemas.microsoft.com/office/drawing/2014/main" id="{E8F60C72-ACC5-C94D-B8BD-93594079480F}"/>
              </a:ext>
            </a:extLst>
          </p:cNvPr>
          <p:cNvSpPr>
            <a:spLocks noChangeAspect="1"/>
          </p:cNvSpPr>
          <p:nvPr/>
        </p:nvSpPr>
        <p:spPr>
          <a:xfrm rot="5400000">
            <a:off x="2905043" y="3213000"/>
            <a:ext cx="406590" cy="432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rgbClr val="3D6C9D">
              <a:alpha val="20000"/>
            </a:srgbClr>
          </a:solidFill>
          <a:ln w="238" cap="flat">
            <a:noFill/>
            <a:prstDash val="solid"/>
            <a:miter/>
          </a:ln>
        </p:spPr>
        <p:txBody>
          <a:bodyPr rtlCol="0" anchor="ctr"/>
          <a:lstStyle/>
          <a:p>
            <a:endParaRPr lang="en-RO"/>
          </a:p>
        </p:txBody>
      </p:sp>
      <p:sp>
        <p:nvSpPr>
          <p:cNvPr id="76" name="Graphic 74">
            <a:extLst>
              <a:ext uri="{FF2B5EF4-FFF2-40B4-BE49-F238E27FC236}">
                <a16:creationId xmlns:a16="http://schemas.microsoft.com/office/drawing/2014/main" id="{56FA3338-0331-8B4F-9A89-A96CF223B5D7}"/>
              </a:ext>
            </a:extLst>
          </p:cNvPr>
          <p:cNvSpPr>
            <a:spLocks noChangeAspect="1"/>
          </p:cNvSpPr>
          <p:nvPr/>
        </p:nvSpPr>
        <p:spPr>
          <a:xfrm rot="5400000">
            <a:off x="3124953" y="4053275"/>
            <a:ext cx="398770" cy="432000"/>
          </a:xfrm>
          <a:custGeom>
            <a:avLst/>
            <a:gdLst>
              <a:gd name="connsiteX0" fmla="*/ 74368 w 158261"/>
              <a:gd name="connsiteY0" fmla="*/ 171450 h 171450"/>
              <a:gd name="connsiteX1" fmla="*/ 74368 w 158261"/>
              <a:gd name="connsiteY1" fmla="*/ 136097 h 171450"/>
              <a:gd name="connsiteX2" fmla="*/ 70686 w 158261"/>
              <a:gd name="connsiteY2" fmla="*/ 115600 h 171450"/>
              <a:gd name="connsiteX3" fmla="*/ 59605 w 158261"/>
              <a:gd name="connsiteY3" fmla="*/ 101698 h 171450"/>
              <a:gd name="connsiteX4" fmla="*/ 66400 w 158261"/>
              <a:gd name="connsiteY4" fmla="*/ 94902 h 171450"/>
              <a:gd name="connsiteX5" fmla="*/ 73068 w 158261"/>
              <a:gd name="connsiteY5" fmla="*/ 102330 h 171450"/>
              <a:gd name="connsiteX6" fmla="*/ 79131 w 158261"/>
              <a:gd name="connsiteY6" fmla="*/ 111754 h 171450"/>
              <a:gd name="connsiteX7" fmla="*/ 86467 w 158261"/>
              <a:gd name="connsiteY7" fmla="*/ 100663 h 171450"/>
              <a:gd name="connsiteX8" fmla="*/ 96056 w 158261"/>
              <a:gd name="connsiteY8" fmla="*/ 90945 h 171450"/>
              <a:gd name="connsiteX9" fmla="*/ 115051 w 158261"/>
              <a:gd name="connsiteY9" fmla="*/ 64880 h 171450"/>
              <a:gd name="connsiteX10" fmla="*/ 121810 w 158261"/>
              <a:gd name="connsiteY10" fmla="*/ 18482 h 171450"/>
              <a:gd name="connsiteX11" fmla="*/ 102046 w 158261"/>
              <a:gd name="connsiteY11" fmla="*/ 38246 h 171450"/>
              <a:gd name="connsiteX12" fmla="*/ 95250 w 158261"/>
              <a:gd name="connsiteY12" fmla="*/ 31506 h 171450"/>
              <a:gd name="connsiteX13" fmla="*/ 126756 w 158261"/>
              <a:gd name="connsiteY13" fmla="*/ 0 h 171450"/>
              <a:gd name="connsiteX14" fmla="*/ 158262 w 158261"/>
              <a:gd name="connsiteY14" fmla="*/ 31506 h 171450"/>
              <a:gd name="connsiteX15" fmla="*/ 151521 w 158261"/>
              <a:gd name="connsiteY15" fmla="*/ 38246 h 171450"/>
              <a:gd name="connsiteX16" fmla="*/ 131335 w 158261"/>
              <a:gd name="connsiteY16" fmla="*/ 18116 h 171450"/>
              <a:gd name="connsiteX17" fmla="*/ 123880 w 158261"/>
              <a:gd name="connsiteY17" fmla="*/ 67857 h 171450"/>
              <a:gd name="connsiteX18" fmla="*/ 102687 w 158261"/>
              <a:gd name="connsiteY18" fmla="*/ 97906 h 171450"/>
              <a:gd name="connsiteX19" fmla="*/ 89205 w 158261"/>
              <a:gd name="connsiteY19" fmla="*/ 112734 h 171450"/>
              <a:gd name="connsiteX20" fmla="*/ 83893 w 158261"/>
              <a:gd name="connsiteY20" fmla="*/ 136097 h 171450"/>
              <a:gd name="connsiteX21" fmla="*/ 83893 w 158261"/>
              <a:gd name="connsiteY21" fmla="*/ 171450 h 171450"/>
              <a:gd name="connsiteX22" fmla="*/ 74368 w 158261"/>
              <a:gd name="connsiteY22" fmla="*/ 171450 h 171450"/>
              <a:gd name="connsiteX23" fmla="*/ 29198 w 158261"/>
              <a:gd name="connsiteY23" fmla="*/ 48742 h 171450"/>
              <a:gd name="connsiteX24" fmla="*/ 27522 w 158261"/>
              <a:gd name="connsiteY24" fmla="*/ 35151 h 171450"/>
              <a:gd name="connsiteX25" fmla="*/ 26926 w 158261"/>
              <a:gd name="connsiteY25" fmla="*/ 18116 h 171450"/>
              <a:gd name="connsiteX26" fmla="*/ 6741 w 158261"/>
              <a:gd name="connsiteY26" fmla="*/ 38246 h 171450"/>
              <a:gd name="connsiteX27" fmla="*/ 0 w 158261"/>
              <a:gd name="connsiteY27" fmla="*/ 31506 h 171450"/>
              <a:gd name="connsiteX28" fmla="*/ 31506 w 158261"/>
              <a:gd name="connsiteY28" fmla="*/ 0 h 171450"/>
              <a:gd name="connsiteX29" fmla="*/ 63012 w 158261"/>
              <a:gd name="connsiteY29" fmla="*/ 31506 h 171450"/>
              <a:gd name="connsiteX30" fmla="*/ 56216 w 158261"/>
              <a:gd name="connsiteY30" fmla="*/ 38246 h 171450"/>
              <a:gd name="connsiteX31" fmla="*/ 36451 w 158261"/>
              <a:gd name="connsiteY31" fmla="*/ 18537 h 171450"/>
              <a:gd name="connsiteX32" fmla="*/ 36836 w 158261"/>
              <a:gd name="connsiteY32" fmla="*/ 34079 h 171450"/>
              <a:gd name="connsiteX33" fmla="*/ 38430 w 158261"/>
              <a:gd name="connsiteY33" fmla="*/ 46599 h 171450"/>
              <a:gd name="connsiteX34" fmla="*/ 29198 w 158261"/>
              <a:gd name="connsiteY34" fmla="*/ 48742 h 171450"/>
              <a:gd name="connsiteX35" fmla="*/ 46929 w 158261"/>
              <a:gd name="connsiteY35" fmla="*/ 89004 h 171450"/>
              <a:gd name="connsiteX36" fmla="*/ 39410 w 158261"/>
              <a:gd name="connsiteY36" fmla="*/ 78160 h 171450"/>
              <a:gd name="connsiteX37" fmla="*/ 33686 w 158261"/>
              <a:gd name="connsiteY37" fmla="*/ 66034 h 171450"/>
              <a:gd name="connsiteX38" fmla="*/ 42862 w 158261"/>
              <a:gd name="connsiteY38" fmla="*/ 63707 h 171450"/>
              <a:gd name="connsiteX39" fmla="*/ 47332 w 158261"/>
              <a:gd name="connsiteY39" fmla="*/ 73287 h 171450"/>
              <a:gd name="connsiteX40" fmla="*/ 53725 w 158261"/>
              <a:gd name="connsiteY40" fmla="*/ 82208 h 171450"/>
              <a:gd name="connsiteX41" fmla="*/ 46929 w 158261"/>
              <a:gd name="connsiteY41" fmla="*/ 890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261" h="17145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rgbClr val="3D6C9D">
              <a:alpha val="20000"/>
            </a:srgbClr>
          </a:solidFill>
          <a:ln w="238" cap="flat">
            <a:noFill/>
            <a:prstDash val="solid"/>
            <a:miter/>
          </a:ln>
        </p:spPr>
        <p:txBody>
          <a:bodyPr rtlCol="0" anchor="ctr"/>
          <a:lstStyle/>
          <a:p>
            <a:endParaRPr lang="en-RO"/>
          </a:p>
        </p:txBody>
      </p:sp>
      <p:sp>
        <p:nvSpPr>
          <p:cNvPr id="79" name="Graphic 77">
            <a:extLst>
              <a:ext uri="{FF2B5EF4-FFF2-40B4-BE49-F238E27FC236}">
                <a16:creationId xmlns:a16="http://schemas.microsoft.com/office/drawing/2014/main" id="{412DDB31-0C52-BB45-BCAD-D06CC86FC4CB}"/>
              </a:ext>
            </a:extLst>
          </p:cNvPr>
          <p:cNvSpPr>
            <a:spLocks noChangeAspect="1"/>
          </p:cNvSpPr>
          <p:nvPr/>
        </p:nvSpPr>
        <p:spPr>
          <a:xfrm>
            <a:off x="5636960" y="4089275"/>
            <a:ext cx="360000" cy="360000"/>
          </a:xfrm>
          <a:custGeom>
            <a:avLst/>
            <a:gdLst>
              <a:gd name="connsiteX0" fmla="*/ 87923 w 133350"/>
              <a:gd name="connsiteY0" fmla="*/ 133350 h 133350"/>
              <a:gd name="connsiteX1" fmla="*/ 87923 w 133350"/>
              <a:gd name="connsiteY1" fmla="*/ 123825 h 133350"/>
              <a:gd name="connsiteX2" fmla="*/ 117451 w 133350"/>
              <a:gd name="connsiteY2" fmla="*/ 123825 h 133350"/>
              <a:gd name="connsiteX3" fmla="*/ 83912 w 133350"/>
              <a:gd name="connsiteY3" fmla="*/ 90286 h 133350"/>
              <a:gd name="connsiteX4" fmla="*/ 90707 w 133350"/>
              <a:gd name="connsiteY4" fmla="*/ 83490 h 133350"/>
              <a:gd name="connsiteX5" fmla="*/ 123825 w 133350"/>
              <a:gd name="connsiteY5" fmla="*/ 116608 h 133350"/>
              <a:gd name="connsiteX6" fmla="*/ 123825 w 133350"/>
              <a:gd name="connsiteY6" fmla="*/ 88472 h 133350"/>
              <a:gd name="connsiteX7" fmla="*/ 133350 w 133350"/>
              <a:gd name="connsiteY7" fmla="*/ 88472 h 133350"/>
              <a:gd name="connsiteX8" fmla="*/ 133350 w 133350"/>
              <a:gd name="connsiteY8" fmla="*/ 133350 h 133350"/>
              <a:gd name="connsiteX9" fmla="*/ 87923 w 133350"/>
              <a:gd name="connsiteY9" fmla="*/ 133350 h 133350"/>
              <a:gd name="connsiteX10" fmla="*/ 6741 w 133350"/>
              <a:gd name="connsiteY10" fmla="*/ 133350 h 133350"/>
              <a:gd name="connsiteX11" fmla="*/ 0 w 133350"/>
              <a:gd name="connsiteY11" fmla="*/ 126609 h 133350"/>
              <a:gd name="connsiteX12" fmla="*/ 117084 w 133350"/>
              <a:gd name="connsiteY12" fmla="*/ 9525 h 133350"/>
              <a:gd name="connsiteX13" fmla="*/ 87923 w 133350"/>
              <a:gd name="connsiteY13" fmla="*/ 9525 h 133350"/>
              <a:gd name="connsiteX14" fmla="*/ 87923 w 133350"/>
              <a:gd name="connsiteY14" fmla="*/ 0 h 133350"/>
              <a:gd name="connsiteX15" fmla="*/ 133350 w 133350"/>
              <a:gd name="connsiteY15" fmla="*/ 0 h 133350"/>
              <a:gd name="connsiteX16" fmla="*/ 133350 w 133350"/>
              <a:gd name="connsiteY16" fmla="*/ 44878 h 133350"/>
              <a:gd name="connsiteX17" fmla="*/ 123825 w 133350"/>
              <a:gd name="connsiteY17" fmla="*/ 44878 h 133350"/>
              <a:gd name="connsiteX18" fmla="*/ 123825 w 133350"/>
              <a:gd name="connsiteY18" fmla="*/ 16266 h 133350"/>
              <a:gd name="connsiteX19" fmla="*/ 6741 w 133350"/>
              <a:gd name="connsiteY19" fmla="*/ 133350 h 133350"/>
              <a:gd name="connsiteX20" fmla="*/ 41782 w 133350"/>
              <a:gd name="connsiteY20" fmla="*/ 48339 h 133350"/>
              <a:gd name="connsiteX21" fmla="*/ 0 w 133350"/>
              <a:gd name="connsiteY21" fmla="*/ 6557 h 133350"/>
              <a:gd name="connsiteX22" fmla="*/ 6557 w 133350"/>
              <a:gd name="connsiteY22" fmla="*/ 0 h 133350"/>
              <a:gd name="connsiteX23" fmla="*/ 48339 w 133350"/>
              <a:gd name="connsiteY23" fmla="*/ 41782 h 133350"/>
              <a:gd name="connsiteX24" fmla="*/ 41782 w 133350"/>
              <a:gd name="connsiteY24" fmla="*/ 4833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33350">
                <a:moveTo>
                  <a:pt x="87923" y="133350"/>
                </a:moveTo>
                <a:lnTo>
                  <a:pt x="87923" y="123825"/>
                </a:lnTo>
                <a:lnTo>
                  <a:pt x="117451" y="123825"/>
                </a:lnTo>
                <a:lnTo>
                  <a:pt x="83912" y="90286"/>
                </a:lnTo>
                <a:lnTo>
                  <a:pt x="90707" y="83490"/>
                </a:lnTo>
                <a:lnTo>
                  <a:pt x="123825" y="116608"/>
                </a:lnTo>
                <a:lnTo>
                  <a:pt x="123825" y="88472"/>
                </a:lnTo>
                <a:lnTo>
                  <a:pt x="133350" y="88472"/>
                </a:lnTo>
                <a:lnTo>
                  <a:pt x="133350" y="133350"/>
                </a:lnTo>
                <a:lnTo>
                  <a:pt x="87923" y="133350"/>
                </a:lnTo>
                <a:close/>
                <a:moveTo>
                  <a:pt x="6741" y="133350"/>
                </a:moveTo>
                <a:lnTo>
                  <a:pt x="0" y="126609"/>
                </a:lnTo>
                <a:lnTo>
                  <a:pt x="117084" y="9525"/>
                </a:lnTo>
                <a:lnTo>
                  <a:pt x="87923" y="9525"/>
                </a:lnTo>
                <a:lnTo>
                  <a:pt x="87923" y="0"/>
                </a:lnTo>
                <a:lnTo>
                  <a:pt x="133350" y="0"/>
                </a:lnTo>
                <a:lnTo>
                  <a:pt x="133350" y="44878"/>
                </a:lnTo>
                <a:lnTo>
                  <a:pt x="123825" y="44878"/>
                </a:lnTo>
                <a:lnTo>
                  <a:pt x="123825" y="16266"/>
                </a:lnTo>
                <a:lnTo>
                  <a:pt x="6741" y="133350"/>
                </a:lnTo>
                <a:close/>
                <a:moveTo>
                  <a:pt x="41782" y="48339"/>
                </a:moveTo>
                <a:lnTo>
                  <a:pt x="0" y="6557"/>
                </a:lnTo>
                <a:lnTo>
                  <a:pt x="6557" y="0"/>
                </a:lnTo>
                <a:lnTo>
                  <a:pt x="48339" y="41782"/>
                </a:lnTo>
                <a:lnTo>
                  <a:pt x="41782" y="48339"/>
                </a:lnTo>
                <a:close/>
              </a:path>
            </a:pathLst>
          </a:custGeom>
          <a:solidFill>
            <a:srgbClr val="3D6C9D">
              <a:alpha val="20000"/>
            </a:srgbClr>
          </a:solidFill>
          <a:ln w="238" cap="flat">
            <a:noFill/>
            <a:prstDash val="solid"/>
            <a:miter/>
          </a:ln>
        </p:spPr>
        <p:txBody>
          <a:bodyPr rtlCol="0" anchor="ctr"/>
          <a:lstStyle/>
          <a:p>
            <a:endParaRPr lang="en-RO"/>
          </a:p>
        </p:txBody>
      </p:sp>
      <p:sp>
        <p:nvSpPr>
          <p:cNvPr id="80" name="Graphic 77">
            <a:extLst>
              <a:ext uri="{FF2B5EF4-FFF2-40B4-BE49-F238E27FC236}">
                <a16:creationId xmlns:a16="http://schemas.microsoft.com/office/drawing/2014/main" id="{E6531457-03A8-5A4A-A9ED-0E4E38E5A961}"/>
              </a:ext>
            </a:extLst>
          </p:cNvPr>
          <p:cNvSpPr>
            <a:spLocks noChangeAspect="1"/>
          </p:cNvSpPr>
          <p:nvPr/>
        </p:nvSpPr>
        <p:spPr>
          <a:xfrm flipH="1">
            <a:off x="5276960" y="4089275"/>
            <a:ext cx="360000" cy="360000"/>
          </a:xfrm>
          <a:custGeom>
            <a:avLst/>
            <a:gdLst>
              <a:gd name="connsiteX0" fmla="*/ 87923 w 133350"/>
              <a:gd name="connsiteY0" fmla="*/ 133350 h 133350"/>
              <a:gd name="connsiteX1" fmla="*/ 87923 w 133350"/>
              <a:gd name="connsiteY1" fmla="*/ 123825 h 133350"/>
              <a:gd name="connsiteX2" fmla="*/ 117451 w 133350"/>
              <a:gd name="connsiteY2" fmla="*/ 123825 h 133350"/>
              <a:gd name="connsiteX3" fmla="*/ 83912 w 133350"/>
              <a:gd name="connsiteY3" fmla="*/ 90286 h 133350"/>
              <a:gd name="connsiteX4" fmla="*/ 90707 w 133350"/>
              <a:gd name="connsiteY4" fmla="*/ 83490 h 133350"/>
              <a:gd name="connsiteX5" fmla="*/ 123825 w 133350"/>
              <a:gd name="connsiteY5" fmla="*/ 116608 h 133350"/>
              <a:gd name="connsiteX6" fmla="*/ 123825 w 133350"/>
              <a:gd name="connsiteY6" fmla="*/ 88472 h 133350"/>
              <a:gd name="connsiteX7" fmla="*/ 133350 w 133350"/>
              <a:gd name="connsiteY7" fmla="*/ 88472 h 133350"/>
              <a:gd name="connsiteX8" fmla="*/ 133350 w 133350"/>
              <a:gd name="connsiteY8" fmla="*/ 133350 h 133350"/>
              <a:gd name="connsiteX9" fmla="*/ 87923 w 133350"/>
              <a:gd name="connsiteY9" fmla="*/ 133350 h 133350"/>
              <a:gd name="connsiteX10" fmla="*/ 6741 w 133350"/>
              <a:gd name="connsiteY10" fmla="*/ 133350 h 133350"/>
              <a:gd name="connsiteX11" fmla="*/ 0 w 133350"/>
              <a:gd name="connsiteY11" fmla="*/ 126609 h 133350"/>
              <a:gd name="connsiteX12" fmla="*/ 117084 w 133350"/>
              <a:gd name="connsiteY12" fmla="*/ 9525 h 133350"/>
              <a:gd name="connsiteX13" fmla="*/ 87923 w 133350"/>
              <a:gd name="connsiteY13" fmla="*/ 9525 h 133350"/>
              <a:gd name="connsiteX14" fmla="*/ 87923 w 133350"/>
              <a:gd name="connsiteY14" fmla="*/ 0 h 133350"/>
              <a:gd name="connsiteX15" fmla="*/ 133350 w 133350"/>
              <a:gd name="connsiteY15" fmla="*/ 0 h 133350"/>
              <a:gd name="connsiteX16" fmla="*/ 133350 w 133350"/>
              <a:gd name="connsiteY16" fmla="*/ 44878 h 133350"/>
              <a:gd name="connsiteX17" fmla="*/ 123825 w 133350"/>
              <a:gd name="connsiteY17" fmla="*/ 44878 h 133350"/>
              <a:gd name="connsiteX18" fmla="*/ 123825 w 133350"/>
              <a:gd name="connsiteY18" fmla="*/ 16266 h 133350"/>
              <a:gd name="connsiteX19" fmla="*/ 6741 w 133350"/>
              <a:gd name="connsiteY19" fmla="*/ 133350 h 133350"/>
              <a:gd name="connsiteX20" fmla="*/ 41782 w 133350"/>
              <a:gd name="connsiteY20" fmla="*/ 48339 h 133350"/>
              <a:gd name="connsiteX21" fmla="*/ 0 w 133350"/>
              <a:gd name="connsiteY21" fmla="*/ 6557 h 133350"/>
              <a:gd name="connsiteX22" fmla="*/ 6557 w 133350"/>
              <a:gd name="connsiteY22" fmla="*/ 0 h 133350"/>
              <a:gd name="connsiteX23" fmla="*/ 48339 w 133350"/>
              <a:gd name="connsiteY23" fmla="*/ 41782 h 133350"/>
              <a:gd name="connsiteX24" fmla="*/ 41782 w 133350"/>
              <a:gd name="connsiteY24" fmla="*/ 4833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33350">
                <a:moveTo>
                  <a:pt x="87923" y="133350"/>
                </a:moveTo>
                <a:lnTo>
                  <a:pt x="87923" y="123825"/>
                </a:lnTo>
                <a:lnTo>
                  <a:pt x="117451" y="123825"/>
                </a:lnTo>
                <a:lnTo>
                  <a:pt x="83912" y="90286"/>
                </a:lnTo>
                <a:lnTo>
                  <a:pt x="90707" y="83490"/>
                </a:lnTo>
                <a:lnTo>
                  <a:pt x="123825" y="116608"/>
                </a:lnTo>
                <a:lnTo>
                  <a:pt x="123825" y="88472"/>
                </a:lnTo>
                <a:lnTo>
                  <a:pt x="133350" y="88472"/>
                </a:lnTo>
                <a:lnTo>
                  <a:pt x="133350" y="133350"/>
                </a:lnTo>
                <a:lnTo>
                  <a:pt x="87923" y="133350"/>
                </a:lnTo>
                <a:close/>
                <a:moveTo>
                  <a:pt x="6741" y="133350"/>
                </a:moveTo>
                <a:lnTo>
                  <a:pt x="0" y="126609"/>
                </a:lnTo>
                <a:lnTo>
                  <a:pt x="117084" y="9525"/>
                </a:lnTo>
                <a:lnTo>
                  <a:pt x="87923" y="9525"/>
                </a:lnTo>
                <a:lnTo>
                  <a:pt x="87923" y="0"/>
                </a:lnTo>
                <a:lnTo>
                  <a:pt x="133350" y="0"/>
                </a:lnTo>
                <a:lnTo>
                  <a:pt x="133350" y="44878"/>
                </a:lnTo>
                <a:lnTo>
                  <a:pt x="123825" y="44878"/>
                </a:lnTo>
                <a:lnTo>
                  <a:pt x="123825" y="16266"/>
                </a:lnTo>
                <a:lnTo>
                  <a:pt x="6741" y="133350"/>
                </a:lnTo>
                <a:close/>
                <a:moveTo>
                  <a:pt x="41782" y="48339"/>
                </a:moveTo>
                <a:lnTo>
                  <a:pt x="0" y="6557"/>
                </a:lnTo>
                <a:lnTo>
                  <a:pt x="6557" y="0"/>
                </a:lnTo>
                <a:lnTo>
                  <a:pt x="48339" y="41782"/>
                </a:lnTo>
                <a:lnTo>
                  <a:pt x="41782" y="48339"/>
                </a:lnTo>
                <a:close/>
              </a:path>
            </a:pathLst>
          </a:custGeom>
          <a:solidFill>
            <a:srgbClr val="3D6C9D">
              <a:alpha val="20000"/>
            </a:srgbClr>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228833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Bridge phrases</a:t>
            </a:r>
          </a:p>
        </p:txBody>
      </p:sp>
      <p:sp>
        <p:nvSpPr>
          <p:cNvPr id="29" name="Rounded Rectangle 28">
            <a:extLst>
              <a:ext uri="{FF2B5EF4-FFF2-40B4-BE49-F238E27FC236}">
                <a16:creationId xmlns:a16="http://schemas.microsoft.com/office/drawing/2014/main" id="{0E751354-10A1-DC47-A57A-9A588E11F423}"/>
              </a:ext>
            </a:extLst>
          </p:cNvPr>
          <p:cNvSpPr/>
          <p:nvPr/>
        </p:nvSpPr>
        <p:spPr>
          <a:xfrm>
            <a:off x="860417" y="2231447"/>
            <a:ext cx="3579303" cy="1071152"/>
          </a:xfrm>
          <a:prstGeom prst="roundRect">
            <a:avLst>
              <a:gd name="adj" fmla="val 982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TextBox 31">
            <a:extLst>
              <a:ext uri="{FF2B5EF4-FFF2-40B4-BE49-F238E27FC236}">
                <a16:creationId xmlns:a16="http://schemas.microsoft.com/office/drawing/2014/main" id="{2BBF6F57-6486-B04C-8039-F61CE2A3466D}"/>
              </a:ext>
            </a:extLst>
          </p:cNvPr>
          <p:cNvSpPr txBox="1"/>
          <p:nvPr/>
        </p:nvSpPr>
        <p:spPr>
          <a:xfrm>
            <a:off x="1436512" y="2397690"/>
            <a:ext cx="2796633" cy="738664"/>
          </a:xfrm>
          <a:prstGeom prst="rect">
            <a:avLst/>
          </a:prstGeom>
          <a:noFill/>
        </p:spPr>
        <p:txBody>
          <a:bodyPr wrap="square" lIns="0" tIns="0" rIns="0" bIns="0" rtlCol="0">
            <a:spAutoFit/>
          </a:bodyPr>
          <a:lstStyle/>
          <a:p>
            <a:r>
              <a:rPr lang="en-GB" sz="1600" dirty="0" err="1">
                <a:solidFill>
                  <a:schemeClr val="tx1"/>
                </a:solidFill>
              </a:rPr>
              <a:t>Thank you for your question. To better explain the problem, we might say that…</a:t>
            </a:r>
          </a:p>
        </p:txBody>
      </p:sp>
      <p:sp>
        <p:nvSpPr>
          <p:cNvPr id="33" name="Google Shape;140;p4">
            <a:extLst>
              <a:ext uri="{FF2B5EF4-FFF2-40B4-BE49-F238E27FC236}">
                <a16:creationId xmlns:a16="http://schemas.microsoft.com/office/drawing/2014/main" id="{22DFAFC6-FEAF-A845-B2AE-0906F69277D7}"/>
              </a:ext>
            </a:extLst>
          </p:cNvPr>
          <p:cNvSpPr>
            <a:spLocks noChangeAspect="1"/>
          </p:cNvSpPr>
          <p:nvPr/>
        </p:nvSpPr>
        <p:spPr>
          <a:xfrm>
            <a:off x="429701" y="23350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Rounded Rectangle 33">
            <a:extLst>
              <a:ext uri="{FF2B5EF4-FFF2-40B4-BE49-F238E27FC236}">
                <a16:creationId xmlns:a16="http://schemas.microsoft.com/office/drawing/2014/main" id="{F1E1872B-E22D-6648-8C2F-78A686D29D89}"/>
              </a:ext>
            </a:extLst>
          </p:cNvPr>
          <p:cNvSpPr/>
          <p:nvPr/>
        </p:nvSpPr>
        <p:spPr>
          <a:xfrm>
            <a:off x="5096385" y="2231447"/>
            <a:ext cx="3579303" cy="1071152"/>
          </a:xfrm>
          <a:prstGeom prst="roundRect">
            <a:avLst>
              <a:gd name="adj" fmla="val 1129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TextBox 34">
            <a:extLst>
              <a:ext uri="{FF2B5EF4-FFF2-40B4-BE49-F238E27FC236}">
                <a16:creationId xmlns:a16="http://schemas.microsoft.com/office/drawing/2014/main" id="{4C966631-4131-F84F-8546-869F789931E5}"/>
              </a:ext>
            </a:extLst>
          </p:cNvPr>
          <p:cNvSpPr txBox="1"/>
          <p:nvPr/>
        </p:nvSpPr>
        <p:spPr>
          <a:xfrm>
            <a:off x="5672480" y="2397690"/>
            <a:ext cx="2714775" cy="738664"/>
          </a:xfrm>
          <a:prstGeom prst="rect">
            <a:avLst/>
          </a:prstGeom>
          <a:noFill/>
        </p:spPr>
        <p:txBody>
          <a:bodyPr wrap="square" lIns="0" tIns="0" rIns="0" bIns="0" rtlCol="0">
            <a:spAutoFit/>
          </a:bodyPr>
          <a:lstStyle/>
          <a:p>
            <a:r>
              <a:rPr lang="en-GB" sz="1600" dirty="0" err="1">
                <a:solidFill>
                  <a:schemeClr val="tx1"/>
                </a:solidFill>
              </a:rPr>
              <a:t>That is an interesting question, but I think that what is more important is…</a:t>
            </a:r>
          </a:p>
        </p:txBody>
      </p:sp>
      <p:sp>
        <p:nvSpPr>
          <p:cNvPr id="36" name="Google Shape;140;p4">
            <a:extLst>
              <a:ext uri="{FF2B5EF4-FFF2-40B4-BE49-F238E27FC236}">
                <a16:creationId xmlns:a16="http://schemas.microsoft.com/office/drawing/2014/main" id="{2B941A29-09B9-6647-9ECC-A18D84EC168B}"/>
              </a:ext>
            </a:extLst>
          </p:cNvPr>
          <p:cNvSpPr>
            <a:spLocks noChangeAspect="1"/>
          </p:cNvSpPr>
          <p:nvPr/>
        </p:nvSpPr>
        <p:spPr>
          <a:xfrm>
            <a:off x="4665669" y="23350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ounded Rectangle 36">
            <a:extLst>
              <a:ext uri="{FF2B5EF4-FFF2-40B4-BE49-F238E27FC236}">
                <a16:creationId xmlns:a16="http://schemas.microsoft.com/office/drawing/2014/main" id="{9BBFC78C-B2E0-A740-AE71-5FD6BF84E237}"/>
              </a:ext>
            </a:extLst>
          </p:cNvPr>
          <p:cNvSpPr/>
          <p:nvPr/>
        </p:nvSpPr>
        <p:spPr>
          <a:xfrm>
            <a:off x="860417" y="3491629"/>
            <a:ext cx="3579303" cy="1071152"/>
          </a:xfrm>
          <a:prstGeom prst="roundRect">
            <a:avLst>
              <a:gd name="adj" fmla="val 982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TextBox 37">
            <a:extLst>
              <a:ext uri="{FF2B5EF4-FFF2-40B4-BE49-F238E27FC236}">
                <a16:creationId xmlns:a16="http://schemas.microsoft.com/office/drawing/2014/main" id="{25D1FB22-E440-E043-8684-10CE1F292E79}"/>
              </a:ext>
            </a:extLst>
          </p:cNvPr>
          <p:cNvSpPr txBox="1"/>
          <p:nvPr/>
        </p:nvSpPr>
        <p:spPr>
          <a:xfrm>
            <a:off x="1436512" y="3780984"/>
            <a:ext cx="2845032" cy="492443"/>
          </a:xfrm>
          <a:prstGeom prst="rect">
            <a:avLst/>
          </a:prstGeom>
          <a:noFill/>
        </p:spPr>
        <p:txBody>
          <a:bodyPr wrap="square" lIns="0" tIns="0" rIns="0" bIns="0" rtlCol="0">
            <a:spAutoFit/>
          </a:bodyPr>
          <a:lstStyle/>
          <a:p>
            <a:r>
              <a:rPr lang="en-GB" sz="1600" dirty="0" err="1">
                <a:solidFill>
                  <a:schemeClr val="tx1"/>
                </a:solidFill>
              </a:rPr>
              <a:t>Before we get into that, you should know that…</a:t>
            </a:r>
          </a:p>
        </p:txBody>
      </p:sp>
      <p:sp>
        <p:nvSpPr>
          <p:cNvPr id="39" name="Google Shape;140;p4">
            <a:extLst>
              <a:ext uri="{FF2B5EF4-FFF2-40B4-BE49-F238E27FC236}">
                <a16:creationId xmlns:a16="http://schemas.microsoft.com/office/drawing/2014/main" id="{A8011B5B-71B1-4E49-A83F-2057BA521707}"/>
              </a:ext>
            </a:extLst>
          </p:cNvPr>
          <p:cNvSpPr>
            <a:spLocks noChangeAspect="1"/>
          </p:cNvSpPr>
          <p:nvPr/>
        </p:nvSpPr>
        <p:spPr>
          <a:xfrm>
            <a:off x="429701" y="359520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Rounded Rectangle 39">
            <a:extLst>
              <a:ext uri="{FF2B5EF4-FFF2-40B4-BE49-F238E27FC236}">
                <a16:creationId xmlns:a16="http://schemas.microsoft.com/office/drawing/2014/main" id="{97B185E2-DB3C-D940-9993-DFF951600AA5}"/>
              </a:ext>
            </a:extLst>
          </p:cNvPr>
          <p:cNvSpPr/>
          <p:nvPr/>
        </p:nvSpPr>
        <p:spPr>
          <a:xfrm>
            <a:off x="5096385" y="3491629"/>
            <a:ext cx="3579303" cy="1071152"/>
          </a:xfrm>
          <a:prstGeom prst="roundRect">
            <a:avLst>
              <a:gd name="adj" fmla="val 1129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TextBox 40">
            <a:extLst>
              <a:ext uri="{FF2B5EF4-FFF2-40B4-BE49-F238E27FC236}">
                <a16:creationId xmlns:a16="http://schemas.microsoft.com/office/drawing/2014/main" id="{BA8F267F-1639-EA48-B82C-D22DA6DC3FE7}"/>
              </a:ext>
            </a:extLst>
          </p:cNvPr>
          <p:cNvSpPr txBox="1"/>
          <p:nvPr/>
        </p:nvSpPr>
        <p:spPr>
          <a:xfrm>
            <a:off x="5672480" y="3657872"/>
            <a:ext cx="2714775" cy="738664"/>
          </a:xfrm>
          <a:prstGeom prst="rect">
            <a:avLst/>
          </a:prstGeom>
          <a:noFill/>
        </p:spPr>
        <p:txBody>
          <a:bodyPr wrap="square" lIns="0" tIns="0" rIns="0" bIns="0" rtlCol="0">
            <a:spAutoFit/>
          </a:bodyPr>
          <a:lstStyle/>
          <a:p>
            <a:r>
              <a:rPr lang="en-GB" sz="1600" dirty="0" err="1">
                <a:solidFill>
                  <a:schemeClr val="tx1"/>
                </a:solidFill>
              </a:rPr>
              <a:t>I have heard what you are saying before, but the key issue in this situation is…</a:t>
            </a:r>
          </a:p>
        </p:txBody>
      </p:sp>
      <p:sp>
        <p:nvSpPr>
          <p:cNvPr id="42" name="Google Shape;140;p4">
            <a:extLst>
              <a:ext uri="{FF2B5EF4-FFF2-40B4-BE49-F238E27FC236}">
                <a16:creationId xmlns:a16="http://schemas.microsoft.com/office/drawing/2014/main" id="{64D89253-50B9-E241-AF95-A8AB20B4B215}"/>
              </a:ext>
            </a:extLst>
          </p:cNvPr>
          <p:cNvSpPr>
            <a:spLocks noChangeAspect="1"/>
          </p:cNvSpPr>
          <p:nvPr/>
        </p:nvSpPr>
        <p:spPr>
          <a:xfrm>
            <a:off x="4665669" y="359520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Rounded Rectangle 42">
            <a:extLst>
              <a:ext uri="{FF2B5EF4-FFF2-40B4-BE49-F238E27FC236}">
                <a16:creationId xmlns:a16="http://schemas.microsoft.com/office/drawing/2014/main" id="{BBCB90A5-1DED-BF46-9D91-7AD503E81908}"/>
              </a:ext>
            </a:extLst>
          </p:cNvPr>
          <p:cNvSpPr/>
          <p:nvPr/>
        </p:nvSpPr>
        <p:spPr>
          <a:xfrm>
            <a:off x="860417" y="4729024"/>
            <a:ext cx="3579303" cy="1071152"/>
          </a:xfrm>
          <a:prstGeom prst="roundRect">
            <a:avLst>
              <a:gd name="adj" fmla="val 982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4" name="TextBox 43">
            <a:extLst>
              <a:ext uri="{FF2B5EF4-FFF2-40B4-BE49-F238E27FC236}">
                <a16:creationId xmlns:a16="http://schemas.microsoft.com/office/drawing/2014/main" id="{4351A85E-1925-0843-9D10-48FC9E575FA9}"/>
              </a:ext>
            </a:extLst>
          </p:cNvPr>
          <p:cNvSpPr txBox="1"/>
          <p:nvPr/>
        </p:nvSpPr>
        <p:spPr>
          <a:xfrm>
            <a:off x="1436512" y="4895268"/>
            <a:ext cx="2845032" cy="738664"/>
          </a:xfrm>
          <a:prstGeom prst="rect">
            <a:avLst/>
          </a:prstGeom>
          <a:noFill/>
        </p:spPr>
        <p:txBody>
          <a:bodyPr wrap="square" lIns="0" tIns="0" rIns="0" bIns="0" rtlCol="0">
            <a:spAutoFit/>
          </a:bodyPr>
          <a:lstStyle/>
          <a:p>
            <a:r>
              <a:rPr lang="en-GB" sz="1600" dirty="0" err="1">
                <a:solidFill>
                  <a:schemeClr val="tx1"/>
                </a:solidFill>
              </a:rPr>
              <a:t>I am going to ask your question another way, so that the audience fully understands…</a:t>
            </a:r>
          </a:p>
        </p:txBody>
      </p:sp>
      <p:sp>
        <p:nvSpPr>
          <p:cNvPr id="45" name="Google Shape;140;p4">
            <a:extLst>
              <a:ext uri="{FF2B5EF4-FFF2-40B4-BE49-F238E27FC236}">
                <a16:creationId xmlns:a16="http://schemas.microsoft.com/office/drawing/2014/main" id="{5C64B2DA-8B50-FB4C-BFD4-E60B07834000}"/>
              </a:ext>
            </a:extLst>
          </p:cNvPr>
          <p:cNvSpPr>
            <a:spLocks noChangeAspect="1"/>
          </p:cNvSpPr>
          <p:nvPr/>
        </p:nvSpPr>
        <p:spPr>
          <a:xfrm>
            <a:off x="429701" y="48325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aphic 3">
            <a:extLst>
              <a:ext uri="{FF2B5EF4-FFF2-40B4-BE49-F238E27FC236}">
                <a16:creationId xmlns:a16="http://schemas.microsoft.com/office/drawing/2014/main" id="{1341621E-5C72-2042-8C1F-200C69CEF9A2}"/>
              </a:ext>
            </a:extLst>
          </p:cNvPr>
          <p:cNvGrpSpPr>
            <a:grpSpLocks noChangeAspect="1"/>
          </p:cNvGrpSpPr>
          <p:nvPr/>
        </p:nvGrpSpPr>
        <p:grpSpPr>
          <a:xfrm>
            <a:off x="681701" y="2587022"/>
            <a:ext cx="360000" cy="360000"/>
            <a:chOff x="2971800" y="1828800"/>
            <a:chExt cx="3200400" cy="3200400"/>
          </a:xfrm>
          <a:solidFill>
            <a:schemeClr val="bg1"/>
          </a:solidFill>
        </p:grpSpPr>
        <p:sp>
          <p:nvSpPr>
            <p:cNvPr id="6" name="Freeform 5">
              <a:extLst>
                <a:ext uri="{FF2B5EF4-FFF2-40B4-BE49-F238E27FC236}">
                  <a16:creationId xmlns:a16="http://schemas.microsoft.com/office/drawing/2014/main" id="{B476CA18-8C11-F142-8404-583B40708FBD}"/>
                </a:ext>
              </a:extLst>
            </p:cNvPr>
            <p:cNvSpPr/>
            <p:nvPr/>
          </p:nvSpPr>
          <p:spPr>
            <a:xfrm>
              <a:off x="2972215" y="3315104"/>
              <a:ext cx="3198671" cy="228885"/>
            </a:xfrm>
            <a:custGeom>
              <a:avLst/>
              <a:gdLst>
                <a:gd name="connsiteX0" fmla="*/ 1598785 w 3198671"/>
                <a:gd name="connsiteY0" fmla="*/ 228807 h 228885"/>
                <a:gd name="connsiteX1" fmla="*/ 138031 w 3198671"/>
                <a:gd name="connsiteY1" fmla="*/ 228807 h 228885"/>
                <a:gd name="connsiteX2" fmla="*/ 88405 w 3198671"/>
                <a:gd name="connsiteY2" fmla="*/ 225378 h 228885"/>
                <a:gd name="connsiteX3" fmla="*/ 680 w 3198671"/>
                <a:gd name="connsiteY3" fmla="*/ 103077 h 228885"/>
                <a:gd name="connsiteX4" fmla="*/ 110789 w 3198671"/>
                <a:gd name="connsiteY4" fmla="*/ 397 h 228885"/>
                <a:gd name="connsiteX5" fmla="*/ 139364 w 3198671"/>
                <a:gd name="connsiteY5" fmla="*/ 397 h 228885"/>
                <a:gd name="connsiteX6" fmla="*/ 3060872 w 3198671"/>
                <a:gd name="connsiteY6" fmla="*/ 397 h 228885"/>
                <a:gd name="connsiteX7" fmla="*/ 3110593 w 3198671"/>
                <a:gd name="connsiteY7" fmla="*/ 3255 h 228885"/>
                <a:gd name="connsiteX8" fmla="*/ 3195769 w 3198671"/>
                <a:gd name="connsiteY8" fmla="*/ 140638 h 228885"/>
                <a:gd name="connsiteX9" fmla="*/ 3091543 w 3198671"/>
                <a:gd name="connsiteY9" fmla="*/ 228616 h 228885"/>
                <a:gd name="connsiteX10" fmla="*/ 3055824 w 3198671"/>
                <a:gd name="connsiteY10" fmla="*/ 228616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8671" h="228885">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718623B2-7185-8346-A612-A4FE66B667E8}"/>
                </a:ext>
              </a:extLst>
            </p:cNvPr>
            <p:cNvSpPr/>
            <p:nvPr/>
          </p:nvSpPr>
          <p:spPr>
            <a:xfrm>
              <a:off x="3037733" y="1829720"/>
              <a:ext cx="729137" cy="1138254"/>
            </a:xfrm>
            <a:custGeom>
              <a:avLst/>
              <a:gdLst>
                <a:gd name="connsiteX0" fmla="*/ 239676 w 729137"/>
                <a:gd name="connsiteY0" fmla="*/ 488324 h 1138254"/>
                <a:gd name="connsiteX1" fmla="*/ 613532 w 729137"/>
                <a:gd name="connsiteY1" fmla="*/ 544331 h 1138254"/>
                <a:gd name="connsiteX2" fmla="*/ 696590 w 729137"/>
                <a:gd name="connsiteY2" fmla="*/ 944953 h 1138254"/>
                <a:gd name="connsiteX3" fmla="*/ 112041 w 729137"/>
                <a:gd name="connsiteY3" fmla="*/ 998102 h 1138254"/>
                <a:gd name="connsiteX4" fmla="*/ 19553 w 729137"/>
                <a:gd name="connsiteY4" fmla="*/ 748738 h 1138254"/>
                <a:gd name="connsiteX5" fmla="*/ 38603 w 729137"/>
                <a:gd name="connsiteY5" fmla="*/ 345163 h 1138254"/>
                <a:gd name="connsiteX6" fmla="*/ 304256 w 729137"/>
                <a:gd name="connsiteY6" fmla="*/ 34839 h 1138254"/>
                <a:gd name="connsiteX7" fmla="*/ 334355 w 729137"/>
                <a:gd name="connsiteY7" fmla="*/ 15789 h 1138254"/>
                <a:gd name="connsiteX8" fmla="*/ 488279 w 729137"/>
                <a:gd name="connsiteY8" fmla="*/ 52746 h 1138254"/>
                <a:gd name="connsiteX9" fmla="*/ 457227 w 729137"/>
                <a:gd name="connsiteY9" fmla="*/ 207813 h 1138254"/>
                <a:gd name="connsiteX10" fmla="*/ 365882 w 729137"/>
                <a:gd name="connsiteY10" fmla="*/ 276012 h 1138254"/>
                <a:gd name="connsiteX11" fmla="*/ 239676 w 729137"/>
                <a:gd name="connsiteY11" fmla="*/ 488324 h 11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137" h="1138254">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8AFF792E-69D9-474A-BA1D-2CB7F78C676D}"/>
                </a:ext>
              </a:extLst>
            </p:cNvPr>
            <p:cNvSpPr/>
            <p:nvPr/>
          </p:nvSpPr>
          <p:spPr>
            <a:xfrm>
              <a:off x="5379698" y="3886853"/>
              <a:ext cx="722535" cy="1139406"/>
            </a:xfrm>
            <a:custGeom>
              <a:avLst/>
              <a:gdLst>
                <a:gd name="connsiteX0" fmla="*/ 488512 w 722535"/>
                <a:gd name="connsiteY0" fmla="*/ 652992 h 1139406"/>
                <a:gd name="connsiteX1" fmla="*/ 221812 w 722535"/>
                <a:gd name="connsiteY1" fmla="*/ 663756 h 1139406"/>
                <a:gd name="connsiteX2" fmla="*/ 22417 w 722535"/>
                <a:gd name="connsiteY2" fmla="*/ 221712 h 1139406"/>
                <a:gd name="connsiteX3" fmla="*/ 351733 w 722535"/>
                <a:gd name="connsiteY3" fmla="*/ 244 h 1139406"/>
                <a:gd name="connsiteX4" fmla="*/ 704158 w 722535"/>
                <a:gd name="connsiteY4" fmla="*/ 376767 h 1139406"/>
                <a:gd name="connsiteX5" fmla="*/ 400501 w 722535"/>
                <a:gd name="connsiteY5" fmla="*/ 1121241 h 1139406"/>
                <a:gd name="connsiteX6" fmla="*/ 312966 w 722535"/>
                <a:gd name="connsiteY6" fmla="*/ 1138577 h 1139406"/>
                <a:gd name="connsiteX7" fmla="*/ 224574 w 722535"/>
                <a:gd name="connsiteY7" fmla="*/ 1052090 h 1139406"/>
                <a:gd name="connsiteX8" fmla="*/ 269818 w 722535"/>
                <a:gd name="connsiteY8" fmla="*/ 935885 h 1139406"/>
                <a:gd name="connsiteX9" fmla="*/ 353257 w 722535"/>
                <a:gd name="connsiteY9" fmla="*/ 874925 h 1139406"/>
                <a:gd name="connsiteX10" fmla="*/ 488512 w 722535"/>
                <a:gd name="connsiteY10" fmla="*/ 652992 h 113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35" h="1139406">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1A439750-6CD3-8E4D-993E-39A312BA6581}"/>
                </a:ext>
              </a:extLst>
            </p:cNvPr>
            <p:cNvSpPr/>
            <p:nvPr/>
          </p:nvSpPr>
          <p:spPr>
            <a:xfrm>
              <a:off x="3848275" y="1829115"/>
              <a:ext cx="723931" cy="1143120"/>
            </a:xfrm>
            <a:custGeom>
              <a:avLst/>
              <a:gdLst>
                <a:gd name="connsiteX0" fmla="*/ 230759 w 723931"/>
                <a:gd name="connsiteY0" fmla="*/ 491501 h 1143120"/>
                <a:gd name="connsiteX1" fmla="*/ 534987 w 723931"/>
                <a:gd name="connsiteY1" fmla="*/ 494168 h 1143120"/>
                <a:gd name="connsiteX2" fmla="*/ 713391 w 723931"/>
                <a:gd name="connsiteY2" fmla="*/ 884693 h 1143120"/>
                <a:gd name="connsiteX3" fmla="*/ 363823 w 723931"/>
                <a:gd name="connsiteY3" fmla="*/ 1142820 h 1143120"/>
                <a:gd name="connsiteX4" fmla="*/ 2825 w 723931"/>
                <a:gd name="connsiteY4" fmla="*/ 672666 h 1143120"/>
                <a:gd name="connsiteX5" fmla="*/ 310864 w 723931"/>
                <a:gd name="connsiteY5" fmla="*/ 24966 h 1143120"/>
                <a:gd name="connsiteX6" fmla="*/ 326199 w 723931"/>
                <a:gd name="connsiteY6" fmla="*/ 15441 h 1143120"/>
                <a:gd name="connsiteX7" fmla="*/ 478599 w 723931"/>
                <a:gd name="connsiteY7" fmla="*/ 54970 h 1143120"/>
                <a:gd name="connsiteX8" fmla="*/ 441357 w 723931"/>
                <a:gd name="connsiteY8" fmla="*/ 211275 h 1143120"/>
                <a:gd name="connsiteX9" fmla="*/ 259334 w 723931"/>
                <a:gd name="connsiteY9" fmla="*/ 411300 h 1143120"/>
                <a:gd name="connsiteX10" fmla="*/ 230759 w 723931"/>
                <a:gd name="connsiteY10" fmla="*/ 491501 h 11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31" h="114312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D438D8E4-5736-4D40-B168-5AE00CBA63FF}"/>
                </a:ext>
              </a:extLst>
            </p:cNvPr>
            <p:cNvSpPr/>
            <p:nvPr/>
          </p:nvSpPr>
          <p:spPr>
            <a:xfrm>
              <a:off x="4572100" y="3886796"/>
              <a:ext cx="728471" cy="1143569"/>
            </a:xfrm>
            <a:custGeom>
              <a:avLst/>
              <a:gdLst>
                <a:gd name="connsiteX0" fmla="*/ 483722 w 728471"/>
                <a:gd name="connsiteY0" fmla="*/ 656002 h 1143569"/>
                <a:gd name="connsiteX1" fmla="*/ 246645 w 728471"/>
                <a:gd name="connsiteY1" fmla="*/ 671528 h 1143569"/>
                <a:gd name="connsiteX2" fmla="*/ 2900 w 728471"/>
                <a:gd name="connsiteY2" fmla="*/ 305006 h 1143569"/>
                <a:gd name="connsiteX3" fmla="*/ 336275 w 728471"/>
                <a:gd name="connsiteY3" fmla="*/ 206 h 1143569"/>
                <a:gd name="connsiteX4" fmla="*/ 705369 w 728471"/>
                <a:gd name="connsiteY4" fmla="*/ 362156 h 1143569"/>
                <a:gd name="connsiteX5" fmla="*/ 676794 w 728471"/>
                <a:gd name="connsiteY5" fmla="*/ 831738 h 1143569"/>
                <a:gd name="connsiteX6" fmla="*/ 399426 w 728471"/>
                <a:gd name="connsiteY6" fmla="*/ 1127585 h 1143569"/>
                <a:gd name="connsiteX7" fmla="*/ 243454 w 728471"/>
                <a:gd name="connsiteY7" fmla="*/ 1088294 h 1143569"/>
                <a:gd name="connsiteX8" fmla="*/ 282745 w 728471"/>
                <a:gd name="connsiteY8" fmla="*/ 932322 h 1143569"/>
                <a:gd name="connsiteX9" fmla="*/ 465053 w 728471"/>
                <a:gd name="connsiteY9" fmla="*/ 732297 h 1143569"/>
                <a:gd name="connsiteX10" fmla="*/ 490295 w 728471"/>
                <a:gd name="connsiteY10" fmla="*/ 662955 h 114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471" h="1143569">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2DE4D492-472A-BF49-ACF8-855C97810937}"/>
                </a:ext>
              </a:extLst>
            </p:cNvPr>
            <p:cNvSpPr/>
            <p:nvPr/>
          </p:nvSpPr>
          <p:spPr>
            <a:xfrm>
              <a:off x="4686482" y="1943703"/>
              <a:ext cx="1486704" cy="228759"/>
            </a:xfrm>
            <a:custGeom>
              <a:avLst/>
              <a:gdLst>
                <a:gd name="connsiteX0" fmla="*/ 742339 w 1486704"/>
                <a:gd name="connsiteY0" fmla="*/ 228609 h 228759"/>
                <a:gd name="connsiteX1" fmla="*/ 120928 w 1486704"/>
                <a:gd name="connsiteY1" fmla="*/ 228609 h 228759"/>
                <a:gd name="connsiteX2" fmla="*/ 8533 w 1486704"/>
                <a:gd name="connsiteY2" fmla="*/ 72399 h 228759"/>
                <a:gd name="connsiteX3" fmla="*/ 117595 w 1486704"/>
                <a:gd name="connsiteY3" fmla="*/ 390 h 228759"/>
                <a:gd name="connsiteX4" fmla="*/ 417632 w 1486704"/>
                <a:gd name="connsiteY4" fmla="*/ 390 h 228759"/>
                <a:gd name="connsiteX5" fmla="*/ 1363941 w 1486704"/>
                <a:gd name="connsiteY5" fmla="*/ 390 h 228759"/>
                <a:gd name="connsiteX6" fmla="*/ 1477288 w 1486704"/>
                <a:gd name="connsiteY6" fmla="*/ 157933 h 228759"/>
                <a:gd name="connsiteX7" fmla="*/ 1363655 w 1486704"/>
                <a:gd name="connsiteY7" fmla="*/ 228894 h 228759"/>
                <a:gd name="connsiteX8" fmla="*/ 742339 w 1486704"/>
                <a:gd name="connsiteY8" fmla="*/ 228609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04" h="228759">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3761C370-B157-9046-B945-2B05CFAC408C}"/>
                </a:ext>
              </a:extLst>
            </p:cNvPr>
            <p:cNvSpPr/>
            <p:nvPr/>
          </p:nvSpPr>
          <p:spPr>
            <a:xfrm>
              <a:off x="4685973" y="2400774"/>
              <a:ext cx="1487157" cy="228855"/>
            </a:xfrm>
            <a:custGeom>
              <a:avLst/>
              <a:gdLst>
                <a:gd name="connsiteX0" fmla="*/ 747515 w 1487157"/>
                <a:gd name="connsiteY0" fmla="*/ 137 h 228855"/>
                <a:gd name="connsiteX1" fmla="*/ 1365307 w 1487157"/>
                <a:gd name="connsiteY1" fmla="*/ 137 h 228855"/>
                <a:gd name="connsiteX2" fmla="*/ 1477416 w 1487157"/>
                <a:gd name="connsiteY2" fmla="*/ 158442 h 228855"/>
                <a:gd name="connsiteX3" fmla="*/ 1363116 w 1487157"/>
                <a:gd name="connsiteY3" fmla="*/ 228737 h 228855"/>
                <a:gd name="connsiteX4" fmla="*/ 620166 w 1487157"/>
                <a:gd name="connsiteY4" fmla="*/ 228737 h 228855"/>
                <a:gd name="connsiteX5" fmla="*/ 120199 w 1487157"/>
                <a:gd name="connsiteY5" fmla="*/ 228737 h 228855"/>
                <a:gd name="connsiteX6" fmla="*/ 12185 w 1487157"/>
                <a:gd name="connsiteY6" fmla="*/ 65478 h 228855"/>
                <a:gd name="connsiteX7" fmla="*/ 125723 w 1487157"/>
                <a:gd name="connsiteY7" fmla="*/ 137 h 228855"/>
                <a:gd name="connsiteX8" fmla="*/ 747515 w 1487157"/>
                <a:gd name="connsiteY8" fmla="*/ 137 h 22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57" h="228855">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6033C4BE-D043-744D-B9CF-B789BCB26578}"/>
                </a:ext>
              </a:extLst>
            </p:cNvPr>
            <p:cNvSpPr/>
            <p:nvPr/>
          </p:nvSpPr>
          <p:spPr>
            <a:xfrm>
              <a:off x="4686070" y="2857880"/>
              <a:ext cx="1487015" cy="228854"/>
            </a:xfrm>
            <a:custGeom>
              <a:avLst/>
              <a:gdLst>
                <a:gd name="connsiteX0" fmla="*/ 743800 w 1487015"/>
                <a:gd name="connsiteY0" fmla="*/ 231 h 228854"/>
                <a:gd name="connsiteX1" fmla="*/ 1365211 w 1487015"/>
                <a:gd name="connsiteY1" fmla="*/ 231 h 228854"/>
                <a:gd name="connsiteX2" fmla="*/ 1477320 w 1487015"/>
                <a:gd name="connsiteY2" fmla="*/ 158537 h 228854"/>
                <a:gd name="connsiteX3" fmla="*/ 1363020 w 1487015"/>
                <a:gd name="connsiteY3" fmla="*/ 228736 h 228854"/>
                <a:gd name="connsiteX4" fmla="*/ 627404 w 1487015"/>
                <a:gd name="connsiteY4" fmla="*/ 228736 h 228854"/>
                <a:gd name="connsiteX5" fmla="*/ 120293 w 1487015"/>
                <a:gd name="connsiteY5" fmla="*/ 228736 h 228854"/>
                <a:gd name="connsiteX6" fmla="*/ 12184 w 1487015"/>
                <a:gd name="connsiteY6" fmla="*/ 65477 h 228854"/>
                <a:gd name="connsiteX7" fmla="*/ 125627 w 1487015"/>
                <a:gd name="connsiteY7" fmla="*/ 136 h 228854"/>
                <a:gd name="connsiteX8" fmla="*/ 743800 w 1487015"/>
                <a:gd name="connsiteY8" fmla="*/ 231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015" h="228854">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6DAD75A1-4303-904C-AAC5-FE51E43E2C41}"/>
                </a:ext>
              </a:extLst>
            </p:cNvPr>
            <p:cNvSpPr/>
            <p:nvPr/>
          </p:nvSpPr>
          <p:spPr>
            <a:xfrm>
              <a:off x="2972371" y="3886591"/>
              <a:ext cx="1486390" cy="228878"/>
            </a:xfrm>
            <a:custGeom>
              <a:avLst/>
              <a:gdLst>
                <a:gd name="connsiteX0" fmla="*/ 744712 w 1486390"/>
                <a:gd name="connsiteY0" fmla="*/ 221 h 228878"/>
                <a:gd name="connsiteX1" fmla="*/ 1366124 w 1486390"/>
                <a:gd name="connsiteY1" fmla="*/ 221 h 228878"/>
                <a:gd name="connsiteX2" fmla="*/ 1480424 w 1486390"/>
                <a:gd name="connsiteY2" fmla="*/ 80326 h 228878"/>
                <a:gd name="connsiteX3" fmla="*/ 1437847 w 1486390"/>
                <a:gd name="connsiteY3" fmla="*/ 205961 h 228878"/>
                <a:gd name="connsiteX4" fmla="*/ 1367933 w 1486390"/>
                <a:gd name="connsiteY4" fmla="*/ 227868 h 228878"/>
                <a:gd name="connsiteX5" fmla="*/ 117968 w 1486390"/>
                <a:gd name="connsiteY5" fmla="*/ 228630 h 228878"/>
                <a:gd name="connsiteX6" fmla="*/ 194 w 1486390"/>
                <a:gd name="connsiteY6" fmla="*/ 117912 h 228878"/>
                <a:gd name="connsiteX7" fmla="*/ 143 w 1486390"/>
                <a:gd name="connsiteY7" fmla="*/ 115283 h 228878"/>
                <a:gd name="connsiteX8" fmla="*/ 119777 w 1486390"/>
                <a:gd name="connsiteY8" fmla="*/ 411 h 228878"/>
                <a:gd name="connsiteX9" fmla="*/ 744712 w 1486390"/>
                <a:gd name="connsiteY9" fmla="*/ 221 h 22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390" h="228878">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9F7B0F25-813C-F340-BA60-5586398395BB}"/>
                </a:ext>
              </a:extLst>
            </p:cNvPr>
            <p:cNvSpPr/>
            <p:nvPr/>
          </p:nvSpPr>
          <p:spPr>
            <a:xfrm>
              <a:off x="2971802" y="4343971"/>
              <a:ext cx="1486787" cy="228802"/>
            </a:xfrm>
            <a:custGeom>
              <a:avLst/>
              <a:gdLst>
                <a:gd name="connsiteX0" fmla="*/ 741948 w 1486787"/>
                <a:gd name="connsiteY0" fmla="*/ 228640 h 228802"/>
                <a:gd name="connsiteX1" fmla="*/ 120537 w 1486787"/>
                <a:gd name="connsiteY1" fmla="*/ 228640 h 228802"/>
                <a:gd name="connsiteX2" fmla="*/ 10523 w 1486787"/>
                <a:gd name="connsiteY2" fmla="*/ 68906 h 228802"/>
                <a:gd name="connsiteX3" fmla="*/ 121870 w 1486787"/>
                <a:gd name="connsiteY3" fmla="*/ 136 h 228802"/>
                <a:gd name="connsiteX4" fmla="*/ 493345 w 1486787"/>
                <a:gd name="connsiteY4" fmla="*/ 136 h 228802"/>
                <a:gd name="connsiteX5" fmla="*/ 1364788 w 1486787"/>
                <a:gd name="connsiteY5" fmla="*/ 136 h 228802"/>
                <a:gd name="connsiteX6" fmla="*/ 1479088 w 1486787"/>
                <a:gd name="connsiteY6" fmla="*/ 74812 h 228802"/>
                <a:gd name="connsiteX7" fmla="*/ 1447655 w 1486787"/>
                <a:gd name="connsiteY7" fmla="*/ 197303 h 228802"/>
                <a:gd name="connsiteX8" fmla="*/ 1359739 w 1486787"/>
                <a:gd name="connsiteY8" fmla="*/ 227307 h 228802"/>
                <a:gd name="connsiteX9" fmla="*/ 741948 w 1486787"/>
                <a:gd name="connsiteY9" fmla="*/ 22864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787" h="228802">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A3D8A677-46A5-5644-97A9-D9CCD0D28310}"/>
                </a:ext>
              </a:extLst>
            </p:cNvPr>
            <p:cNvSpPr/>
            <p:nvPr/>
          </p:nvSpPr>
          <p:spPr>
            <a:xfrm>
              <a:off x="2972057" y="4800890"/>
              <a:ext cx="1490449" cy="228930"/>
            </a:xfrm>
            <a:custGeom>
              <a:avLst/>
              <a:gdLst>
                <a:gd name="connsiteX0" fmla="*/ 744360 w 1490449"/>
                <a:gd name="connsiteY0" fmla="*/ 228922 h 228930"/>
                <a:gd name="connsiteX1" fmla="*/ 119329 w 1490449"/>
                <a:gd name="connsiteY1" fmla="*/ 228922 h 228930"/>
                <a:gd name="connsiteX2" fmla="*/ 6839 w 1490449"/>
                <a:gd name="connsiteY2" fmla="*/ 151579 h 228930"/>
                <a:gd name="connsiteX3" fmla="*/ 40939 w 1490449"/>
                <a:gd name="connsiteY3" fmla="*/ 29563 h 228930"/>
                <a:gd name="connsiteX4" fmla="*/ 118948 w 1490449"/>
                <a:gd name="connsiteY4" fmla="*/ 1750 h 228930"/>
                <a:gd name="connsiteX5" fmla="*/ 1368914 w 1490449"/>
                <a:gd name="connsiteY5" fmla="*/ 703 h 228930"/>
                <a:gd name="connsiteX6" fmla="*/ 1490350 w 1490449"/>
                <a:gd name="connsiteY6" fmla="*/ 107390 h 228930"/>
                <a:gd name="connsiteX7" fmla="*/ 1383663 w 1490449"/>
                <a:gd name="connsiteY7" fmla="*/ 228826 h 228930"/>
                <a:gd name="connsiteX8" fmla="*/ 1368914 w 1490449"/>
                <a:gd name="connsiteY8" fmla="*/ 228826 h 228930"/>
                <a:gd name="connsiteX9" fmla="*/ 744360 w 1490449"/>
                <a:gd name="connsiteY9" fmla="*/ 228922 h 2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449" h="22893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grpFill/>
            <a:ln w="9525" cap="flat">
              <a:noFill/>
              <a:prstDash val="solid"/>
              <a:miter/>
            </a:ln>
          </p:spPr>
          <p:txBody>
            <a:bodyPr rtlCol="0" anchor="ctr"/>
            <a:lstStyle/>
            <a:p>
              <a:endParaRPr lang="en-RO"/>
            </a:p>
          </p:txBody>
        </p:sp>
      </p:grpSp>
      <p:grpSp>
        <p:nvGrpSpPr>
          <p:cNvPr id="52" name="Graphic 3">
            <a:extLst>
              <a:ext uri="{FF2B5EF4-FFF2-40B4-BE49-F238E27FC236}">
                <a16:creationId xmlns:a16="http://schemas.microsoft.com/office/drawing/2014/main" id="{EF4E6C3F-C2A0-D949-8E7C-45114012DE01}"/>
              </a:ext>
            </a:extLst>
          </p:cNvPr>
          <p:cNvGrpSpPr>
            <a:grpSpLocks noChangeAspect="1"/>
          </p:cNvGrpSpPr>
          <p:nvPr/>
        </p:nvGrpSpPr>
        <p:grpSpPr>
          <a:xfrm>
            <a:off x="4917122" y="2587022"/>
            <a:ext cx="360000" cy="360000"/>
            <a:chOff x="2971800" y="1828800"/>
            <a:chExt cx="3200400" cy="3200400"/>
          </a:xfrm>
          <a:solidFill>
            <a:schemeClr val="bg1"/>
          </a:solidFill>
        </p:grpSpPr>
        <p:sp>
          <p:nvSpPr>
            <p:cNvPr id="53" name="Freeform 52">
              <a:extLst>
                <a:ext uri="{FF2B5EF4-FFF2-40B4-BE49-F238E27FC236}">
                  <a16:creationId xmlns:a16="http://schemas.microsoft.com/office/drawing/2014/main" id="{BABB5870-9E53-CA46-B695-BC6412C48728}"/>
                </a:ext>
              </a:extLst>
            </p:cNvPr>
            <p:cNvSpPr/>
            <p:nvPr/>
          </p:nvSpPr>
          <p:spPr>
            <a:xfrm>
              <a:off x="2972215" y="3315104"/>
              <a:ext cx="3198671" cy="228885"/>
            </a:xfrm>
            <a:custGeom>
              <a:avLst/>
              <a:gdLst>
                <a:gd name="connsiteX0" fmla="*/ 1598785 w 3198671"/>
                <a:gd name="connsiteY0" fmla="*/ 228807 h 228885"/>
                <a:gd name="connsiteX1" fmla="*/ 138031 w 3198671"/>
                <a:gd name="connsiteY1" fmla="*/ 228807 h 228885"/>
                <a:gd name="connsiteX2" fmla="*/ 88405 w 3198671"/>
                <a:gd name="connsiteY2" fmla="*/ 225378 h 228885"/>
                <a:gd name="connsiteX3" fmla="*/ 680 w 3198671"/>
                <a:gd name="connsiteY3" fmla="*/ 103077 h 228885"/>
                <a:gd name="connsiteX4" fmla="*/ 110789 w 3198671"/>
                <a:gd name="connsiteY4" fmla="*/ 397 h 228885"/>
                <a:gd name="connsiteX5" fmla="*/ 139364 w 3198671"/>
                <a:gd name="connsiteY5" fmla="*/ 397 h 228885"/>
                <a:gd name="connsiteX6" fmla="*/ 3060872 w 3198671"/>
                <a:gd name="connsiteY6" fmla="*/ 397 h 228885"/>
                <a:gd name="connsiteX7" fmla="*/ 3110593 w 3198671"/>
                <a:gd name="connsiteY7" fmla="*/ 3255 h 228885"/>
                <a:gd name="connsiteX8" fmla="*/ 3195769 w 3198671"/>
                <a:gd name="connsiteY8" fmla="*/ 140638 h 228885"/>
                <a:gd name="connsiteX9" fmla="*/ 3091543 w 3198671"/>
                <a:gd name="connsiteY9" fmla="*/ 228616 h 228885"/>
                <a:gd name="connsiteX10" fmla="*/ 3055824 w 3198671"/>
                <a:gd name="connsiteY10" fmla="*/ 228616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8671" h="228885">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75007802-AFCA-4A44-8453-4F9D6E6436ED}"/>
                </a:ext>
              </a:extLst>
            </p:cNvPr>
            <p:cNvSpPr/>
            <p:nvPr/>
          </p:nvSpPr>
          <p:spPr>
            <a:xfrm>
              <a:off x="3037733" y="1829720"/>
              <a:ext cx="729137" cy="1138254"/>
            </a:xfrm>
            <a:custGeom>
              <a:avLst/>
              <a:gdLst>
                <a:gd name="connsiteX0" fmla="*/ 239676 w 729137"/>
                <a:gd name="connsiteY0" fmla="*/ 488324 h 1138254"/>
                <a:gd name="connsiteX1" fmla="*/ 613532 w 729137"/>
                <a:gd name="connsiteY1" fmla="*/ 544331 h 1138254"/>
                <a:gd name="connsiteX2" fmla="*/ 696590 w 729137"/>
                <a:gd name="connsiteY2" fmla="*/ 944953 h 1138254"/>
                <a:gd name="connsiteX3" fmla="*/ 112041 w 729137"/>
                <a:gd name="connsiteY3" fmla="*/ 998102 h 1138254"/>
                <a:gd name="connsiteX4" fmla="*/ 19553 w 729137"/>
                <a:gd name="connsiteY4" fmla="*/ 748738 h 1138254"/>
                <a:gd name="connsiteX5" fmla="*/ 38603 w 729137"/>
                <a:gd name="connsiteY5" fmla="*/ 345163 h 1138254"/>
                <a:gd name="connsiteX6" fmla="*/ 304256 w 729137"/>
                <a:gd name="connsiteY6" fmla="*/ 34839 h 1138254"/>
                <a:gd name="connsiteX7" fmla="*/ 334355 w 729137"/>
                <a:gd name="connsiteY7" fmla="*/ 15789 h 1138254"/>
                <a:gd name="connsiteX8" fmla="*/ 488279 w 729137"/>
                <a:gd name="connsiteY8" fmla="*/ 52746 h 1138254"/>
                <a:gd name="connsiteX9" fmla="*/ 457227 w 729137"/>
                <a:gd name="connsiteY9" fmla="*/ 207813 h 1138254"/>
                <a:gd name="connsiteX10" fmla="*/ 365882 w 729137"/>
                <a:gd name="connsiteY10" fmla="*/ 276012 h 1138254"/>
                <a:gd name="connsiteX11" fmla="*/ 239676 w 729137"/>
                <a:gd name="connsiteY11" fmla="*/ 488324 h 11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137" h="1138254">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B46A98AC-744F-5840-9A34-A25DF2B457E2}"/>
                </a:ext>
              </a:extLst>
            </p:cNvPr>
            <p:cNvSpPr/>
            <p:nvPr/>
          </p:nvSpPr>
          <p:spPr>
            <a:xfrm>
              <a:off x="5379698" y="3886853"/>
              <a:ext cx="722535" cy="1139406"/>
            </a:xfrm>
            <a:custGeom>
              <a:avLst/>
              <a:gdLst>
                <a:gd name="connsiteX0" fmla="*/ 488512 w 722535"/>
                <a:gd name="connsiteY0" fmla="*/ 652992 h 1139406"/>
                <a:gd name="connsiteX1" fmla="*/ 221812 w 722535"/>
                <a:gd name="connsiteY1" fmla="*/ 663756 h 1139406"/>
                <a:gd name="connsiteX2" fmla="*/ 22417 w 722535"/>
                <a:gd name="connsiteY2" fmla="*/ 221712 h 1139406"/>
                <a:gd name="connsiteX3" fmla="*/ 351733 w 722535"/>
                <a:gd name="connsiteY3" fmla="*/ 244 h 1139406"/>
                <a:gd name="connsiteX4" fmla="*/ 704158 w 722535"/>
                <a:gd name="connsiteY4" fmla="*/ 376767 h 1139406"/>
                <a:gd name="connsiteX5" fmla="*/ 400501 w 722535"/>
                <a:gd name="connsiteY5" fmla="*/ 1121241 h 1139406"/>
                <a:gd name="connsiteX6" fmla="*/ 312966 w 722535"/>
                <a:gd name="connsiteY6" fmla="*/ 1138577 h 1139406"/>
                <a:gd name="connsiteX7" fmla="*/ 224574 w 722535"/>
                <a:gd name="connsiteY7" fmla="*/ 1052090 h 1139406"/>
                <a:gd name="connsiteX8" fmla="*/ 269818 w 722535"/>
                <a:gd name="connsiteY8" fmla="*/ 935885 h 1139406"/>
                <a:gd name="connsiteX9" fmla="*/ 353257 w 722535"/>
                <a:gd name="connsiteY9" fmla="*/ 874925 h 1139406"/>
                <a:gd name="connsiteX10" fmla="*/ 488512 w 722535"/>
                <a:gd name="connsiteY10" fmla="*/ 652992 h 113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35" h="1139406">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AAAA2AB1-19CB-0F48-872A-988EE3AB28D2}"/>
                </a:ext>
              </a:extLst>
            </p:cNvPr>
            <p:cNvSpPr/>
            <p:nvPr/>
          </p:nvSpPr>
          <p:spPr>
            <a:xfrm>
              <a:off x="3848275" y="1829115"/>
              <a:ext cx="723931" cy="1143120"/>
            </a:xfrm>
            <a:custGeom>
              <a:avLst/>
              <a:gdLst>
                <a:gd name="connsiteX0" fmla="*/ 230759 w 723931"/>
                <a:gd name="connsiteY0" fmla="*/ 491501 h 1143120"/>
                <a:gd name="connsiteX1" fmla="*/ 534987 w 723931"/>
                <a:gd name="connsiteY1" fmla="*/ 494168 h 1143120"/>
                <a:gd name="connsiteX2" fmla="*/ 713391 w 723931"/>
                <a:gd name="connsiteY2" fmla="*/ 884693 h 1143120"/>
                <a:gd name="connsiteX3" fmla="*/ 363823 w 723931"/>
                <a:gd name="connsiteY3" fmla="*/ 1142820 h 1143120"/>
                <a:gd name="connsiteX4" fmla="*/ 2825 w 723931"/>
                <a:gd name="connsiteY4" fmla="*/ 672666 h 1143120"/>
                <a:gd name="connsiteX5" fmla="*/ 310864 w 723931"/>
                <a:gd name="connsiteY5" fmla="*/ 24966 h 1143120"/>
                <a:gd name="connsiteX6" fmla="*/ 326199 w 723931"/>
                <a:gd name="connsiteY6" fmla="*/ 15441 h 1143120"/>
                <a:gd name="connsiteX7" fmla="*/ 478599 w 723931"/>
                <a:gd name="connsiteY7" fmla="*/ 54970 h 1143120"/>
                <a:gd name="connsiteX8" fmla="*/ 441357 w 723931"/>
                <a:gd name="connsiteY8" fmla="*/ 211275 h 1143120"/>
                <a:gd name="connsiteX9" fmla="*/ 259334 w 723931"/>
                <a:gd name="connsiteY9" fmla="*/ 411300 h 1143120"/>
                <a:gd name="connsiteX10" fmla="*/ 230759 w 723931"/>
                <a:gd name="connsiteY10" fmla="*/ 491501 h 11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31" h="114312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0FF257D6-6059-A745-95C0-7BBDCCF2FABA}"/>
                </a:ext>
              </a:extLst>
            </p:cNvPr>
            <p:cNvSpPr/>
            <p:nvPr/>
          </p:nvSpPr>
          <p:spPr>
            <a:xfrm>
              <a:off x="4572100" y="3886796"/>
              <a:ext cx="728471" cy="1143569"/>
            </a:xfrm>
            <a:custGeom>
              <a:avLst/>
              <a:gdLst>
                <a:gd name="connsiteX0" fmla="*/ 483722 w 728471"/>
                <a:gd name="connsiteY0" fmla="*/ 656002 h 1143569"/>
                <a:gd name="connsiteX1" fmla="*/ 246645 w 728471"/>
                <a:gd name="connsiteY1" fmla="*/ 671528 h 1143569"/>
                <a:gd name="connsiteX2" fmla="*/ 2900 w 728471"/>
                <a:gd name="connsiteY2" fmla="*/ 305006 h 1143569"/>
                <a:gd name="connsiteX3" fmla="*/ 336275 w 728471"/>
                <a:gd name="connsiteY3" fmla="*/ 206 h 1143569"/>
                <a:gd name="connsiteX4" fmla="*/ 705369 w 728471"/>
                <a:gd name="connsiteY4" fmla="*/ 362156 h 1143569"/>
                <a:gd name="connsiteX5" fmla="*/ 676794 w 728471"/>
                <a:gd name="connsiteY5" fmla="*/ 831738 h 1143569"/>
                <a:gd name="connsiteX6" fmla="*/ 399426 w 728471"/>
                <a:gd name="connsiteY6" fmla="*/ 1127585 h 1143569"/>
                <a:gd name="connsiteX7" fmla="*/ 243454 w 728471"/>
                <a:gd name="connsiteY7" fmla="*/ 1088294 h 1143569"/>
                <a:gd name="connsiteX8" fmla="*/ 282745 w 728471"/>
                <a:gd name="connsiteY8" fmla="*/ 932322 h 1143569"/>
                <a:gd name="connsiteX9" fmla="*/ 465053 w 728471"/>
                <a:gd name="connsiteY9" fmla="*/ 732297 h 1143569"/>
                <a:gd name="connsiteX10" fmla="*/ 490295 w 728471"/>
                <a:gd name="connsiteY10" fmla="*/ 662955 h 114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471" h="1143569">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F476C054-C47F-724E-BF79-E88849A3B932}"/>
                </a:ext>
              </a:extLst>
            </p:cNvPr>
            <p:cNvSpPr/>
            <p:nvPr/>
          </p:nvSpPr>
          <p:spPr>
            <a:xfrm>
              <a:off x="4686482" y="1943703"/>
              <a:ext cx="1486704" cy="228759"/>
            </a:xfrm>
            <a:custGeom>
              <a:avLst/>
              <a:gdLst>
                <a:gd name="connsiteX0" fmla="*/ 742339 w 1486704"/>
                <a:gd name="connsiteY0" fmla="*/ 228609 h 228759"/>
                <a:gd name="connsiteX1" fmla="*/ 120928 w 1486704"/>
                <a:gd name="connsiteY1" fmla="*/ 228609 h 228759"/>
                <a:gd name="connsiteX2" fmla="*/ 8533 w 1486704"/>
                <a:gd name="connsiteY2" fmla="*/ 72399 h 228759"/>
                <a:gd name="connsiteX3" fmla="*/ 117595 w 1486704"/>
                <a:gd name="connsiteY3" fmla="*/ 390 h 228759"/>
                <a:gd name="connsiteX4" fmla="*/ 417632 w 1486704"/>
                <a:gd name="connsiteY4" fmla="*/ 390 h 228759"/>
                <a:gd name="connsiteX5" fmla="*/ 1363941 w 1486704"/>
                <a:gd name="connsiteY5" fmla="*/ 390 h 228759"/>
                <a:gd name="connsiteX6" fmla="*/ 1477288 w 1486704"/>
                <a:gd name="connsiteY6" fmla="*/ 157933 h 228759"/>
                <a:gd name="connsiteX7" fmla="*/ 1363655 w 1486704"/>
                <a:gd name="connsiteY7" fmla="*/ 228894 h 228759"/>
                <a:gd name="connsiteX8" fmla="*/ 742339 w 1486704"/>
                <a:gd name="connsiteY8" fmla="*/ 228609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04" h="228759">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D6BE5176-932F-4944-99B1-AB0C4836BCB7}"/>
                </a:ext>
              </a:extLst>
            </p:cNvPr>
            <p:cNvSpPr/>
            <p:nvPr/>
          </p:nvSpPr>
          <p:spPr>
            <a:xfrm>
              <a:off x="4685973" y="2400774"/>
              <a:ext cx="1487157" cy="228855"/>
            </a:xfrm>
            <a:custGeom>
              <a:avLst/>
              <a:gdLst>
                <a:gd name="connsiteX0" fmla="*/ 747515 w 1487157"/>
                <a:gd name="connsiteY0" fmla="*/ 137 h 228855"/>
                <a:gd name="connsiteX1" fmla="*/ 1365307 w 1487157"/>
                <a:gd name="connsiteY1" fmla="*/ 137 h 228855"/>
                <a:gd name="connsiteX2" fmla="*/ 1477416 w 1487157"/>
                <a:gd name="connsiteY2" fmla="*/ 158442 h 228855"/>
                <a:gd name="connsiteX3" fmla="*/ 1363116 w 1487157"/>
                <a:gd name="connsiteY3" fmla="*/ 228737 h 228855"/>
                <a:gd name="connsiteX4" fmla="*/ 620166 w 1487157"/>
                <a:gd name="connsiteY4" fmla="*/ 228737 h 228855"/>
                <a:gd name="connsiteX5" fmla="*/ 120199 w 1487157"/>
                <a:gd name="connsiteY5" fmla="*/ 228737 h 228855"/>
                <a:gd name="connsiteX6" fmla="*/ 12185 w 1487157"/>
                <a:gd name="connsiteY6" fmla="*/ 65478 h 228855"/>
                <a:gd name="connsiteX7" fmla="*/ 125723 w 1487157"/>
                <a:gd name="connsiteY7" fmla="*/ 137 h 228855"/>
                <a:gd name="connsiteX8" fmla="*/ 747515 w 1487157"/>
                <a:gd name="connsiteY8" fmla="*/ 137 h 22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57" h="228855">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grpFill/>
            <a:ln w="9525"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1C5A3432-4E86-AF46-861E-122ECA376D9B}"/>
                </a:ext>
              </a:extLst>
            </p:cNvPr>
            <p:cNvSpPr/>
            <p:nvPr/>
          </p:nvSpPr>
          <p:spPr>
            <a:xfrm>
              <a:off x="4686070" y="2857880"/>
              <a:ext cx="1487015" cy="228854"/>
            </a:xfrm>
            <a:custGeom>
              <a:avLst/>
              <a:gdLst>
                <a:gd name="connsiteX0" fmla="*/ 743800 w 1487015"/>
                <a:gd name="connsiteY0" fmla="*/ 231 h 228854"/>
                <a:gd name="connsiteX1" fmla="*/ 1365211 w 1487015"/>
                <a:gd name="connsiteY1" fmla="*/ 231 h 228854"/>
                <a:gd name="connsiteX2" fmla="*/ 1477320 w 1487015"/>
                <a:gd name="connsiteY2" fmla="*/ 158537 h 228854"/>
                <a:gd name="connsiteX3" fmla="*/ 1363020 w 1487015"/>
                <a:gd name="connsiteY3" fmla="*/ 228736 h 228854"/>
                <a:gd name="connsiteX4" fmla="*/ 627404 w 1487015"/>
                <a:gd name="connsiteY4" fmla="*/ 228736 h 228854"/>
                <a:gd name="connsiteX5" fmla="*/ 120293 w 1487015"/>
                <a:gd name="connsiteY5" fmla="*/ 228736 h 228854"/>
                <a:gd name="connsiteX6" fmla="*/ 12184 w 1487015"/>
                <a:gd name="connsiteY6" fmla="*/ 65477 h 228854"/>
                <a:gd name="connsiteX7" fmla="*/ 125627 w 1487015"/>
                <a:gd name="connsiteY7" fmla="*/ 136 h 228854"/>
                <a:gd name="connsiteX8" fmla="*/ 743800 w 1487015"/>
                <a:gd name="connsiteY8" fmla="*/ 231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015" h="228854">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grpFill/>
            <a:ln w="9525"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E19A5E88-C802-BD40-8744-35AC6199FDFD}"/>
                </a:ext>
              </a:extLst>
            </p:cNvPr>
            <p:cNvSpPr/>
            <p:nvPr/>
          </p:nvSpPr>
          <p:spPr>
            <a:xfrm>
              <a:off x="2972371" y="3886591"/>
              <a:ext cx="1486390" cy="228878"/>
            </a:xfrm>
            <a:custGeom>
              <a:avLst/>
              <a:gdLst>
                <a:gd name="connsiteX0" fmla="*/ 744712 w 1486390"/>
                <a:gd name="connsiteY0" fmla="*/ 221 h 228878"/>
                <a:gd name="connsiteX1" fmla="*/ 1366124 w 1486390"/>
                <a:gd name="connsiteY1" fmla="*/ 221 h 228878"/>
                <a:gd name="connsiteX2" fmla="*/ 1480424 w 1486390"/>
                <a:gd name="connsiteY2" fmla="*/ 80326 h 228878"/>
                <a:gd name="connsiteX3" fmla="*/ 1437847 w 1486390"/>
                <a:gd name="connsiteY3" fmla="*/ 205961 h 228878"/>
                <a:gd name="connsiteX4" fmla="*/ 1367933 w 1486390"/>
                <a:gd name="connsiteY4" fmla="*/ 227868 h 228878"/>
                <a:gd name="connsiteX5" fmla="*/ 117968 w 1486390"/>
                <a:gd name="connsiteY5" fmla="*/ 228630 h 228878"/>
                <a:gd name="connsiteX6" fmla="*/ 194 w 1486390"/>
                <a:gd name="connsiteY6" fmla="*/ 117912 h 228878"/>
                <a:gd name="connsiteX7" fmla="*/ 143 w 1486390"/>
                <a:gd name="connsiteY7" fmla="*/ 115283 h 228878"/>
                <a:gd name="connsiteX8" fmla="*/ 119777 w 1486390"/>
                <a:gd name="connsiteY8" fmla="*/ 411 h 228878"/>
                <a:gd name="connsiteX9" fmla="*/ 744712 w 1486390"/>
                <a:gd name="connsiteY9" fmla="*/ 221 h 22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390" h="228878">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grpFill/>
            <a:ln w="9525"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8E6E256C-E3DA-B947-A910-6A48B0ED3F13}"/>
                </a:ext>
              </a:extLst>
            </p:cNvPr>
            <p:cNvSpPr/>
            <p:nvPr/>
          </p:nvSpPr>
          <p:spPr>
            <a:xfrm>
              <a:off x="2971802" y="4343971"/>
              <a:ext cx="1486787" cy="228802"/>
            </a:xfrm>
            <a:custGeom>
              <a:avLst/>
              <a:gdLst>
                <a:gd name="connsiteX0" fmla="*/ 741948 w 1486787"/>
                <a:gd name="connsiteY0" fmla="*/ 228640 h 228802"/>
                <a:gd name="connsiteX1" fmla="*/ 120537 w 1486787"/>
                <a:gd name="connsiteY1" fmla="*/ 228640 h 228802"/>
                <a:gd name="connsiteX2" fmla="*/ 10523 w 1486787"/>
                <a:gd name="connsiteY2" fmla="*/ 68906 h 228802"/>
                <a:gd name="connsiteX3" fmla="*/ 121870 w 1486787"/>
                <a:gd name="connsiteY3" fmla="*/ 136 h 228802"/>
                <a:gd name="connsiteX4" fmla="*/ 493345 w 1486787"/>
                <a:gd name="connsiteY4" fmla="*/ 136 h 228802"/>
                <a:gd name="connsiteX5" fmla="*/ 1364788 w 1486787"/>
                <a:gd name="connsiteY5" fmla="*/ 136 h 228802"/>
                <a:gd name="connsiteX6" fmla="*/ 1479088 w 1486787"/>
                <a:gd name="connsiteY6" fmla="*/ 74812 h 228802"/>
                <a:gd name="connsiteX7" fmla="*/ 1447655 w 1486787"/>
                <a:gd name="connsiteY7" fmla="*/ 197303 h 228802"/>
                <a:gd name="connsiteX8" fmla="*/ 1359739 w 1486787"/>
                <a:gd name="connsiteY8" fmla="*/ 227307 h 228802"/>
                <a:gd name="connsiteX9" fmla="*/ 741948 w 1486787"/>
                <a:gd name="connsiteY9" fmla="*/ 22864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787" h="228802">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434262C7-BCE4-A441-8D29-F7A69CF7B5C1}"/>
                </a:ext>
              </a:extLst>
            </p:cNvPr>
            <p:cNvSpPr/>
            <p:nvPr/>
          </p:nvSpPr>
          <p:spPr>
            <a:xfrm>
              <a:off x="2972057" y="4800890"/>
              <a:ext cx="1490449" cy="228930"/>
            </a:xfrm>
            <a:custGeom>
              <a:avLst/>
              <a:gdLst>
                <a:gd name="connsiteX0" fmla="*/ 744360 w 1490449"/>
                <a:gd name="connsiteY0" fmla="*/ 228922 h 228930"/>
                <a:gd name="connsiteX1" fmla="*/ 119329 w 1490449"/>
                <a:gd name="connsiteY1" fmla="*/ 228922 h 228930"/>
                <a:gd name="connsiteX2" fmla="*/ 6839 w 1490449"/>
                <a:gd name="connsiteY2" fmla="*/ 151579 h 228930"/>
                <a:gd name="connsiteX3" fmla="*/ 40939 w 1490449"/>
                <a:gd name="connsiteY3" fmla="*/ 29563 h 228930"/>
                <a:gd name="connsiteX4" fmla="*/ 118948 w 1490449"/>
                <a:gd name="connsiteY4" fmla="*/ 1750 h 228930"/>
                <a:gd name="connsiteX5" fmla="*/ 1368914 w 1490449"/>
                <a:gd name="connsiteY5" fmla="*/ 703 h 228930"/>
                <a:gd name="connsiteX6" fmla="*/ 1490350 w 1490449"/>
                <a:gd name="connsiteY6" fmla="*/ 107390 h 228930"/>
                <a:gd name="connsiteX7" fmla="*/ 1383663 w 1490449"/>
                <a:gd name="connsiteY7" fmla="*/ 228826 h 228930"/>
                <a:gd name="connsiteX8" fmla="*/ 1368914 w 1490449"/>
                <a:gd name="connsiteY8" fmla="*/ 228826 h 228930"/>
                <a:gd name="connsiteX9" fmla="*/ 744360 w 1490449"/>
                <a:gd name="connsiteY9" fmla="*/ 228922 h 2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449" h="22893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grpFill/>
            <a:ln w="9525" cap="flat">
              <a:noFill/>
              <a:prstDash val="solid"/>
              <a:miter/>
            </a:ln>
          </p:spPr>
          <p:txBody>
            <a:bodyPr rtlCol="0" anchor="ctr"/>
            <a:lstStyle/>
            <a:p>
              <a:endParaRPr lang="en-RO"/>
            </a:p>
          </p:txBody>
        </p:sp>
      </p:grpSp>
      <p:grpSp>
        <p:nvGrpSpPr>
          <p:cNvPr id="64" name="Graphic 3">
            <a:extLst>
              <a:ext uri="{FF2B5EF4-FFF2-40B4-BE49-F238E27FC236}">
                <a16:creationId xmlns:a16="http://schemas.microsoft.com/office/drawing/2014/main" id="{D3E69F7D-B493-2046-873F-82F4E751D2B6}"/>
              </a:ext>
            </a:extLst>
          </p:cNvPr>
          <p:cNvGrpSpPr>
            <a:grpSpLocks noChangeAspect="1"/>
          </p:cNvGrpSpPr>
          <p:nvPr/>
        </p:nvGrpSpPr>
        <p:grpSpPr>
          <a:xfrm>
            <a:off x="681701" y="3847204"/>
            <a:ext cx="360000" cy="360000"/>
            <a:chOff x="2971800" y="1828800"/>
            <a:chExt cx="3200400" cy="3200400"/>
          </a:xfrm>
          <a:solidFill>
            <a:schemeClr val="bg1"/>
          </a:solidFill>
        </p:grpSpPr>
        <p:sp>
          <p:nvSpPr>
            <p:cNvPr id="65" name="Freeform 64">
              <a:extLst>
                <a:ext uri="{FF2B5EF4-FFF2-40B4-BE49-F238E27FC236}">
                  <a16:creationId xmlns:a16="http://schemas.microsoft.com/office/drawing/2014/main" id="{C3C6185C-4100-C447-9487-1C0516340230}"/>
                </a:ext>
              </a:extLst>
            </p:cNvPr>
            <p:cNvSpPr/>
            <p:nvPr/>
          </p:nvSpPr>
          <p:spPr>
            <a:xfrm>
              <a:off x="2972215" y="3315104"/>
              <a:ext cx="3198671" cy="228885"/>
            </a:xfrm>
            <a:custGeom>
              <a:avLst/>
              <a:gdLst>
                <a:gd name="connsiteX0" fmla="*/ 1598785 w 3198671"/>
                <a:gd name="connsiteY0" fmla="*/ 228807 h 228885"/>
                <a:gd name="connsiteX1" fmla="*/ 138031 w 3198671"/>
                <a:gd name="connsiteY1" fmla="*/ 228807 h 228885"/>
                <a:gd name="connsiteX2" fmla="*/ 88405 w 3198671"/>
                <a:gd name="connsiteY2" fmla="*/ 225378 h 228885"/>
                <a:gd name="connsiteX3" fmla="*/ 680 w 3198671"/>
                <a:gd name="connsiteY3" fmla="*/ 103077 h 228885"/>
                <a:gd name="connsiteX4" fmla="*/ 110789 w 3198671"/>
                <a:gd name="connsiteY4" fmla="*/ 397 h 228885"/>
                <a:gd name="connsiteX5" fmla="*/ 139364 w 3198671"/>
                <a:gd name="connsiteY5" fmla="*/ 397 h 228885"/>
                <a:gd name="connsiteX6" fmla="*/ 3060872 w 3198671"/>
                <a:gd name="connsiteY6" fmla="*/ 397 h 228885"/>
                <a:gd name="connsiteX7" fmla="*/ 3110593 w 3198671"/>
                <a:gd name="connsiteY7" fmla="*/ 3255 h 228885"/>
                <a:gd name="connsiteX8" fmla="*/ 3195769 w 3198671"/>
                <a:gd name="connsiteY8" fmla="*/ 140638 h 228885"/>
                <a:gd name="connsiteX9" fmla="*/ 3091543 w 3198671"/>
                <a:gd name="connsiteY9" fmla="*/ 228616 h 228885"/>
                <a:gd name="connsiteX10" fmla="*/ 3055824 w 3198671"/>
                <a:gd name="connsiteY10" fmla="*/ 228616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8671" h="228885">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grpFill/>
            <a:ln w="9525"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1E5D51F8-BD8F-5F4C-9EE9-34838B86D11E}"/>
                </a:ext>
              </a:extLst>
            </p:cNvPr>
            <p:cNvSpPr/>
            <p:nvPr/>
          </p:nvSpPr>
          <p:spPr>
            <a:xfrm>
              <a:off x="3037733" y="1829720"/>
              <a:ext cx="729137" cy="1138254"/>
            </a:xfrm>
            <a:custGeom>
              <a:avLst/>
              <a:gdLst>
                <a:gd name="connsiteX0" fmla="*/ 239676 w 729137"/>
                <a:gd name="connsiteY0" fmla="*/ 488324 h 1138254"/>
                <a:gd name="connsiteX1" fmla="*/ 613532 w 729137"/>
                <a:gd name="connsiteY1" fmla="*/ 544331 h 1138254"/>
                <a:gd name="connsiteX2" fmla="*/ 696590 w 729137"/>
                <a:gd name="connsiteY2" fmla="*/ 944953 h 1138254"/>
                <a:gd name="connsiteX3" fmla="*/ 112041 w 729137"/>
                <a:gd name="connsiteY3" fmla="*/ 998102 h 1138254"/>
                <a:gd name="connsiteX4" fmla="*/ 19553 w 729137"/>
                <a:gd name="connsiteY4" fmla="*/ 748738 h 1138254"/>
                <a:gd name="connsiteX5" fmla="*/ 38603 w 729137"/>
                <a:gd name="connsiteY5" fmla="*/ 345163 h 1138254"/>
                <a:gd name="connsiteX6" fmla="*/ 304256 w 729137"/>
                <a:gd name="connsiteY6" fmla="*/ 34839 h 1138254"/>
                <a:gd name="connsiteX7" fmla="*/ 334355 w 729137"/>
                <a:gd name="connsiteY7" fmla="*/ 15789 h 1138254"/>
                <a:gd name="connsiteX8" fmla="*/ 488279 w 729137"/>
                <a:gd name="connsiteY8" fmla="*/ 52746 h 1138254"/>
                <a:gd name="connsiteX9" fmla="*/ 457227 w 729137"/>
                <a:gd name="connsiteY9" fmla="*/ 207813 h 1138254"/>
                <a:gd name="connsiteX10" fmla="*/ 365882 w 729137"/>
                <a:gd name="connsiteY10" fmla="*/ 276012 h 1138254"/>
                <a:gd name="connsiteX11" fmla="*/ 239676 w 729137"/>
                <a:gd name="connsiteY11" fmla="*/ 488324 h 11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137" h="1138254">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grpFill/>
            <a:ln w="9525"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E77FB8BB-0F19-5E40-A299-FCEA81250F12}"/>
                </a:ext>
              </a:extLst>
            </p:cNvPr>
            <p:cNvSpPr/>
            <p:nvPr/>
          </p:nvSpPr>
          <p:spPr>
            <a:xfrm>
              <a:off x="5379698" y="3886853"/>
              <a:ext cx="722535" cy="1139406"/>
            </a:xfrm>
            <a:custGeom>
              <a:avLst/>
              <a:gdLst>
                <a:gd name="connsiteX0" fmla="*/ 488512 w 722535"/>
                <a:gd name="connsiteY0" fmla="*/ 652992 h 1139406"/>
                <a:gd name="connsiteX1" fmla="*/ 221812 w 722535"/>
                <a:gd name="connsiteY1" fmla="*/ 663756 h 1139406"/>
                <a:gd name="connsiteX2" fmla="*/ 22417 w 722535"/>
                <a:gd name="connsiteY2" fmla="*/ 221712 h 1139406"/>
                <a:gd name="connsiteX3" fmla="*/ 351733 w 722535"/>
                <a:gd name="connsiteY3" fmla="*/ 244 h 1139406"/>
                <a:gd name="connsiteX4" fmla="*/ 704158 w 722535"/>
                <a:gd name="connsiteY4" fmla="*/ 376767 h 1139406"/>
                <a:gd name="connsiteX5" fmla="*/ 400501 w 722535"/>
                <a:gd name="connsiteY5" fmla="*/ 1121241 h 1139406"/>
                <a:gd name="connsiteX6" fmla="*/ 312966 w 722535"/>
                <a:gd name="connsiteY6" fmla="*/ 1138577 h 1139406"/>
                <a:gd name="connsiteX7" fmla="*/ 224574 w 722535"/>
                <a:gd name="connsiteY7" fmla="*/ 1052090 h 1139406"/>
                <a:gd name="connsiteX8" fmla="*/ 269818 w 722535"/>
                <a:gd name="connsiteY8" fmla="*/ 935885 h 1139406"/>
                <a:gd name="connsiteX9" fmla="*/ 353257 w 722535"/>
                <a:gd name="connsiteY9" fmla="*/ 874925 h 1139406"/>
                <a:gd name="connsiteX10" fmla="*/ 488512 w 722535"/>
                <a:gd name="connsiteY10" fmla="*/ 652992 h 113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35" h="1139406">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grpFill/>
            <a:ln w="9525"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7DA0AD92-2362-AB4B-80D6-5D147C00A282}"/>
                </a:ext>
              </a:extLst>
            </p:cNvPr>
            <p:cNvSpPr/>
            <p:nvPr/>
          </p:nvSpPr>
          <p:spPr>
            <a:xfrm>
              <a:off x="3848275" y="1829115"/>
              <a:ext cx="723931" cy="1143120"/>
            </a:xfrm>
            <a:custGeom>
              <a:avLst/>
              <a:gdLst>
                <a:gd name="connsiteX0" fmla="*/ 230759 w 723931"/>
                <a:gd name="connsiteY0" fmla="*/ 491501 h 1143120"/>
                <a:gd name="connsiteX1" fmla="*/ 534987 w 723931"/>
                <a:gd name="connsiteY1" fmla="*/ 494168 h 1143120"/>
                <a:gd name="connsiteX2" fmla="*/ 713391 w 723931"/>
                <a:gd name="connsiteY2" fmla="*/ 884693 h 1143120"/>
                <a:gd name="connsiteX3" fmla="*/ 363823 w 723931"/>
                <a:gd name="connsiteY3" fmla="*/ 1142820 h 1143120"/>
                <a:gd name="connsiteX4" fmla="*/ 2825 w 723931"/>
                <a:gd name="connsiteY4" fmla="*/ 672666 h 1143120"/>
                <a:gd name="connsiteX5" fmla="*/ 310864 w 723931"/>
                <a:gd name="connsiteY5" fmla="*/ 24966 h 1143120"/>
                <a:gd name="connsiteX6" fmla="*/ 326199 w 723931"/>
                <a:gd name="connsiteY6" fmla="*/ 15441 h 1143120"/>
                <a:gd name="connsiteX7" fmla="*/ 478599 w 723931"/>
                <a:gd name="connsiteY7" fmla="*/ 54970 h 1143120"/>
                <a:gd name="connsiteX8" fmla="*/ 441357 w 723931"/>
                <a:gd name="connsiteY8" fmla="*/ 211275 h 1143120"/>
                <a:gd name="connsiteX9" fmla="*/ 259334 w 723931"/>
                <a:gd name="connsiteY9" fmla="*/ 411300 h 1143120"/>
                <a:gd name="connsiteX10" fmla="*/ 230759 w 723931"/>
                <a:gd name="connsiteY10" fmla="*/ 491501 h 11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31" h="114312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grpFill/>
            <a:ln w="9525"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414A72C0-6EDE-6940-B26D-97CB16D3481A}"/>
                </a:ext>
              </a:extLst>
            </p:cNvPr>
            <p:cNvSpPr/>
            <p:nvPr/>
          </p:nvSpPr>
          <p:spPr>
            <a:xfrm>
              <a:off x="4572100" y="3886796"/>
              <a:ext cx="728471" cy="1143569"/>
            </a:xfrm>
            <a:custGeom>
              <a:avLst/>
              <a:gdLst>
                <a:gd name="connsiteX0" fmla="*/ 483722 w 728471"/>
                <a:gd name="connsiteY0" fmla="*/ 656002 h 1143569"/>
                <a:gd name="connsiteX1" fmla="*/ 246645 w 728471"/>
                <a:gd name="connsiteY1" fmla="*/ 671528 h 1143569"/>
                <a:gd name="connsiteX2" fmla="*/ 2900 w 728471"/>
                <a:gd name="connsiteY2" fmla="*/ 305006 h 1143569"/>
                <a:gd name="connsiteX3" fmla="*/ 336275 w 728471"/>
                <a:gd name="connsiteY3" fmla="*/ 206 h 1143569"/>
                <a:gd name="connsiteX4" fmla="*/ 705369 w 728471"/>
                <a:gd name="connsiteY4" fmla="*/ 362156 h 1143569"/>
                <a:gd name="connsiteX5" fmla="*/ 676794 w 728471"/>
                <a:gd name="connsiteY5" fmla="*/ 831738 h 1143569"/>
                <a:gd name="connsiteX6" fmla="*/ 399426 w 728471"/>
                <a:gd name="connsiteY6" fmla="*/ 1127585 h 1143569"/>
                <a:gd name="connsiteX7" fmla="*/ 243454 w 728471"/>
                <a:gd name="connsiteY7" fmla="*/ 1088294 h 1143569"/>
                <a:gd name="connsiteX8" fmla="*/ 282745 w 728471"/>
                <a:gd name="connsiteY8" fmla="*/ 932322 h 1143569"/>
                <a:gd name="connsiteX9" fmla="*/ 465053 w 728471"/>
                <a:gd name="connsiteY9" fmla="*/ 732297 h 1143569"/>
                <a:gd name="connsiteX10" fmla="*/ 490295 w 728471"/>
                <a:gd name="connsiteY10" fmla="*/ 662955 h 114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471" h="1143569">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grpFill/>
            <a:ln w="9525"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C54A655E-CCD9-0F44-B464-19A8F96D1CA5}"/>
                </a:ext>
              </a:extLst>
            </p:cNvPr>
            <p:cNvSpPr/>
            <p:nvPr/>
          </p:nvSpPr>
          <p:spPr>
            <a:xfrm>
              <a:off x="4686482" y="1943703"/>
              <a:ext cx="1486704" cy="228759"/>
            </a:xfrm>
            <a:custGeom>
              <a:avLst/>
              <a:gdLst>
                <a:gd name="connsiteX0" fmla="*/ 742339 w 1486704"/>
                <a:gd name="connsiteY0" fmla="*/ 228609 h 228759"/>
                <a:gd name="connsiteX1" fmla="*/ 120928 w 1486704"/>
                <a:gd name="connsiteY1" fmla="*/ 228609 h 228759"/>
                <a:gd name="connsiteX2" fmla="*/ 8533 w 1486704"/>
                <a:gd name="connsiteY2" fmla="*/ 72399 h 228759"/>
                <a:gd name="connsiteX3" fmla="*/ 117595 w 1486704"/>
                <a:gd name="connsiteY3" fmla="*/ 390 h 228759"/>
                <a:gd name="connsiteX4" fmla="*/ 417632 w 1486704"/>
                <a:gd name="connsiteY4" fmla="*/ 390 h 228759"/>
                <a:gd name="connsiteX5" fmla="*/ 1363941 w 1486704"/>
                <a:gd name="connsiteY5" fmla="*/ 390 h 228759"/>
                <a:gd name="connsiteX6" fmla="*/ 1477288 w 1486704"/>
                <a:gd name="connsiteY6" fmla="*/ 157933 h 228759"/>
                <a:gd name="connsiteX7" fmla="*/ 1363655 w 1486704"/>
                <a:gd name="connsiteY7" fmla="*/ 228894 h 228759"/>
                <a:gd name="connsiteX8" fmla="*/ 742339 w 1486704"/>
                <a:gd name="connsiteY8" fmla="*/ 228609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04" h="228759">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grpFill/>
            <a:ln w="9525"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791BDAEC-0D3E-EF4E-8AD3-F1BD77192F70}"/>
                </a:ext>
              </a:extLst>
            </p:cNvPr>
            <p:cNvSpPr/>
            <p:nvPr/>
          </p:nvSpPr>
          <p:spPr>
            <a:xfrm>
              <a:off x="4685973" y="2400774"/>
              <a:ext cx="1487157" cy="228855"/>
            </a:xfrm>
            <a:custGeom>
              <a:avLst/>
              <a:gdLst>
                <a:gd name="connsiteX0" fmla="*/ 747515 w 1487157"/>
                <a:gd name="connsiteY0" fmla="*/ 137 h 228855"/>
                <a:gd name="connsiteX1" fmla="*/ 1365307 w 1487157"/>
                <a:gd name="connsiteY1" fmla="*/ 137 h 228855"/>
                <a:gd name="connsiteX2" fmla="*/ 1477416 w 1487157"/>
                <a:gd name="connsiteY2" fmla="*/ 158442 h 228855"/>
                <a:gd name="connsiteX3" fmla="*/ 1363116 w 1487157"/>
                <a:gd name="connsiteY3" fmla="*/ 228737 h 228855"/>
                <a:gd name="connsiteX4" fmla="*/ 620166 w 1487157"/>
                <a:gd name="connsiteY4" fmla="*/ 228737 h 228855"/>
                <a:gd name="connsiteX5" fmla="*/ 120199 w 1487157"/>
                <a:gd name="connsiteY5" fmla="*/ 228737 h 228855"/>
                <a:gd name="connsiteX6" fmla="*/ 12185 w 1487157"/>
                <a:gd name="connsiteY6" fmla="*/ 65478 h 228855"/>
                <a:gd name="connsiteX7" fmla="*/ 125723 w 1487157"/>
                <a:gd name="connsiteY7" fmla="*/ 137 h 228855"/>
                <a:gd name="connsiteX8" fmla="*/ 747515 w 1487157"/>
                <a:gd name="connsiteY8" fmla="*/ 137 h 22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57" h="228855">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grpFill/>
            <a:ln w="9525"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B9491576-D3A8-F845-AA2D-34480065901F}"/>
                </a:ext>
              </a:extLst>
            </p:cNvPr>
            <p:cNvSpPr/>
            <p:nvPr/>
          </p:nvSpPr>
          <p:spPr>
            <a:xfrm>
              <a:off x="4686070" y="2857880"/>
              <a:ext cx="1487015" cy="228854"/>
            </a:xfrm>
            <a:custGeom>
              <a:avLst/>
              <a:gdLst>
                <a:gd name="connsiteX0" fmla="*/ 743800 w 1487015"/>
                <a:gd name="connsiteY0" fmla="*/ 231 h 228854"/>
                <a:gd name="connsiteX1" fmla="*/ 1365211 w 1487015"/>
                <a:gd name="connsiteY1" fmla="*/ 231 h 228854"/>
                <a:gd name="connsiteX2" fmla="*/ 1477320 w 1487015"/>
                <a:gd name="connsiteY2" fmla="*/ 158537 h 228854"/>
                <a:gd name="connsiteX3" fmla="*/ 1363020 w 1487015"/>
                <a:gd name="connsiteY3" fmla="*/ 228736 h 228854"/>
                <a:gd name="connsiteX4" fmla="*/ 627404 w 1487015"/>
                <a:gd name="connsiteY4" fmla="*/ 228736 h 228854"/>
                <a:gd name="connsiteX5" fmla="*/ 120293 w 1487015"/>
                <a:gd name="connsiteY5" fmla="*/ 228736 h 228854"/>
                <a:gd name="connsiteX6" fmla="*/ 12184 w 1487015"/>
                <a:gd name="connsiteY6" fmla="*/ 65477 h 228854"/>
                <a:gd name="connsiteX7" fmla="*/ 125627 w 1487015"/>
                <a:gd name="connsiteY7" fmla="*/ 136 h 228854"/>
                <a:gd name="connsiteX8" fmla="*/ 743800 w 1487015"/>
                <a:gd name="connsiteY8" fmla="*/ 231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015" h="228854">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grpFill/>
            <a:ln w="9525"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8E3A8CBE-5F23-8B4C-A7AC-D8CA86A7F950}"/>
                </a:ext>
              </a:extLst>
            </p:cNvPr>
            <p:cNvSpPr/>
            <p:nvPr/>
          </p:nvSpPr>
          <p:spPr>
            <a:xfrm>
              <a:off x="2972371" y="3886591"/>
              <a:ext cx="1486390" cy="228878"/>
            </a:xfrm>
            <a:custGeom>
              <a:avLst/>
              <a:gdLst>
                <a:gd name="connsiteX0" fmla="*/ 744712 w 1486390"/>
                <a:gd name="connsiteY0" fmla="*/ 221 h 228878"/>
                <a:gd name="connsiteX1" fmla="*/ 1366124 w 1486390"/>
                <a:gd name="connsiteY1" fmla="*/ 221 h 228878"/>
                <a:gd name="connsiteX2" fmla="*/ 1480424 w 1486390"/>
                <a:gd name="connsiteY2" fmla="*/ 80326 h 228878"/>
                <a:gd name="connsiteX3" fmla="*/ 1437847 w 1486390"/>
                <a:gd name="connsiteY3" fmla="*/ 205961 h 228878"/>
                <a:gd name="connsiteX4" fmla="*/ 1367933 w 1486390"/>
                <a:gd name="connsiteY4" fmla="*/ 227868 h 228878"/>
                <a:gd name="connsiteX5" fmla="*/ 117968 w 1486390"/>
                <a:gd name="connsiteY5" fmla="*/ 228630 h 228878"/>
                <a:gd name="connsiteX6" fmla="*/ 194 w 1486390"/>
                <a:gd name="connsiteY6" fmla="*/ 117912 h 228878"/>
                <a:gd name="connsiteX7" fmla="*/ 143 w 1486390"/>
                <a:gd name="connsiteY7" fmla="*/ 115283 h 228878"/>
                <a:gd name="connsiteX8" fmla="*/ 119777 w 1486390"/>
                <a:gd name="connsiteY8" fmla="*/ 411 h 228878"/>
                <a:gd name="connsiteX9" fmla="*/ 744712 w 1486390"/>
                <a:gd name="connsiteY9" fmla="*/ 221 h 22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390" h="228878">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grpFill/>
            <a:ln w="952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F011690E-9ADA-9143-B38D-4D59F92052E0}"/>
                </a:ext>
              </a:extLst>
            </p:cNvPr>
            <p:cNvSpPr/>
            <p:nvPr/>
          </p:nvSpPr>
          <p:spPr>
            <a:xfrm>
              <a:off x="2971802" y="4343971"/>
              <a:ext cx="1486787" cy="228802"/>
            </a:xfrm>
            <a:custGeom>
              <a:avLst/>
              <a:gdLst>
                <a:gd name="connsiteX0" fmla="*/ 741948 w 1486787"/>
                <a:gd name="connsiteY0" fmla="*/ 228640 h 228802"/>
                <a:gd name="connsiteX1" fmla="*/ 120537 w 1486787"/>
                <a:gd name="connsiteY1" fmla="*/ 228640 h 228802"/>
                <a:gd name="connsiteX2" fmla="*/ 10523 w 1486787"/>
                <a:gd name="connsiteY2" fmla="*/ 68906 h 228802"/>
                <a:gd name="connsiteX3" fmla="*/ 121870 w 1486787"/>
                <a:gd name="connsiteY3" fmla="*/ 136 h 228802"/>
                <a:gd name="connsiteX4" fmla="*/ 493345 w 1486787"/>
                <a:gd name="connsiteY4" fmla="*/ 136 h 228802"/>
                <a:gd name="connsiteX5" fmla="*/ 1364788 w 1486787"/>
                <a:gd name="connsiteY5" fmla="*/ 136 h 228802"/>
                <a:gd name="connsiteX6" fmla="*/ 1479088 w 1486787"/>
                <a:gd name="connsiteY6" fmla="*/ 74812 h 228802"/>
                <a:gd name="connsiteX7" fmla="*/ 1447655 w 1486787"/>
                <a:gd name="connsiteY7" fmla="*/ 197303 h 228802"/>
                <a:gd name="connsiteX8" fmla="*/ 1359739 w 1486787"/>
                <a:gd name="connsiteY8" fmla="*/ 227307 h 228802"/>
                <a:gd name="connsiteX9" fmla="*/ 741948 w 1486787"/>
                <a:gd name="connsiteY9" fmla="*/ 22864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787" h="228802">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E92301BF-3716-4E45-A158-6679C858EEFE}"/>
                </a:ext>
              </a:extLst>
            </p:cNvPr>
            <p:cNvSpPr/>
            <p:nvPr/>
          </p:nvSpPr>
          <p:spPr>
            <a:xfrm>
              <a:off x="2972057" y="4800890"/>
              <a:ext cx="1490449" cy="228930"/>
            </a:xfrm>
            <a:custGeom>
              <a:avLst/>
              <a:gdLst>
                <a:gd name="connsiteX0" fmla="*/ 744360 w 1490449"/>
                <a:gd name="connsiteY0" fmla="*/ 228922 h 228930"/>
                <a:gd name="connsiteX1" fmla="*/ 119329 w 1490449"/>
                <a:gd name="connsiteY1" fmla="*/ 228922 h 228930"/>
                <a:gd name="connsiteX2" fmla="*/ 6839 w 1490449"/>
                <a:gd name="connsiteY2" fmla="*/ 151579 h 228930"/>
                <a:gd name="connsiteX3" fmla="*/ 40939 w 1490449"/>
                <a:gd name="connsiteY3" fmla="*/ 29563 h 228930"/>
                <a:gd name="connsiteX4" fmla="*/ 118948 w 1490449"/>
                <a:gd name="connsiteY4" fmla="*/ 1750 h 228930"/>
                <a:gd name="connsiteX5" fmla="*/ 1368914 w 1490449"/>
                <a:gd name="connsiteY5" fmla="*/ 703 h 228930"/>
                <a:gd name="connsiteX6" fmla="*/ 1490350 w 1490449"/>
                <a:gd name="connsiteY6" fmla="*/ 107390 h 228930"/>
                <a:gd name="connsiteX7" fmla="*/ 1383663 w 1490449"/>
                <a:gd name="connsiteY7" fmla="*/ 228826 h 228930"/>
                <a:gd name="connsiteX8" fmla="*/ 1368914 w 1490449"/>
                <a:gd name="connsiteY8" fmla="*/ 228826 h 228930"/>
                <a:gd name="connsiteX9" fmla="*/ 744360 w 1490449"/>
                <a:gd name="connsiteY9" fmla="*/ 228922 h 2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449" h="22893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grpFill/>
            <a:ln w="9525" cap="flat">
              <a:noFill/>
              <a:prstDash val="solid"/>
              <a:miter/>
            </a:ln>
          </p:spPr>
          <p:txBody>
            <a:bodyPr rtlCol="0" anchor="ctr"/>
            <a:lstStyle/>
            <a:p>
              <a:endParaRPr lang="en-RO"/>
            </a:p>
          </p:txBody>
        </p:sp>
      </p:grpSp>
      <p:grpSp>
        <p:nvGrpSpPr>
          <p:cNvPr id="81" name="Graphic 3">
            <a:extLst>
              <a:ext uri="{FF2B5EF4-FFF2-40B4-BE49-F238E27FC236}">
                <a16:creationId xmlns:a16="http://schemas.microsoft.com/office/drawing/2014/main" id="{B2E02020-B83F-6243-B963-507E89918884}"/>
              </a:ext>
            </a:extLst>
          </p:cNvPr>
          <p:cNvGrpSpPr>
            <a:grpSpLocks noChangeAspect="1"/>
          </p:cNvGrpSpPr>
          <p:nvPr/>
        </p:nvGrpSpPr>
        <p:grpSpPr>
          <a:xfrm>
            <a:off x="681701" y="5084598"/>
            <a:ext cx="360000" cy="360000"/>
            <a:chOff x="2971800" y="1828800"/>
            <a:chExt cx="3200400" cy="3200400"/>
          </a:xfrm>
          <a:solidFill>
            <a:schemeClr val="bg1"/>
          </a:solidFill>
        </p:grpSpPr>
        <p:sp>
          <p:nvSpPr>
            <p:cNvPr id="82" name="Freeform 81">
              <a:extLst>
                <a:ext uri="{FF2B5EF4-FFF2-40B4-BE49-F238E27FC236}">
                  <a16:creationId xmlns:a16="http://schemas.microsoft.com/office/drawing/2014/main" id="{67B73FE5-06F8-9147-B269-5670A9E8C827}"/>
                </a:ext>
              </a:extLst>
            </p:cNvPr>
            <p:cNvSpPr/>
            <p:nvPr/>
          </p:nvSpPr>
          <p:spPr>
            <a:xfrm>
              <a:off x="2972215" y="3315104"/>
              <a:ext cx="3198671" cy="228885"/>
            </a:xfrm>
            <a:custGeom>
              <a:avLst/>
              <a:gdLst>
                <a:gd name="connsiteX0" fmla="*/ 1598785 w 3198671"/>
                <a:gd name="connsiteY0" fmla="*/ 228807 h 228885"/>
                <a:gd name="connsiteX1" fmla="*/ 138031 w 3198671"/>
                <a:gd name="connsiteY1" fmla="*/ 228807 h 228885"/>
                <a:gd name="connsiteX2" fmla="*/ 88405 w 3198671"/>
                <a:gd name="connsiteY2" fmla="*/ 225378 h 228885"/>
                <a:gd name="connsiteX3" fmla="*/ 680 w 3198671"/>
                <a:gd name="connsiteY3" fmla="*/ 103077 h 228885"/>
                <a:gd name="connsiteX4" fmla="*/ 110789 w 3198671"/>
                <a:gd name="connsiteY4" fmla="*/ 397 h 228885"/>
                <a:gd name="connsiteX5" fmla="*/ 139364 w 3198671"/>
                <a:gd name="connsiteY5" fmla="*/ 397 h 228885"/>
                <a:gd name="connsiteX6" fmla="*/ 3060872 w 3198671"/>
                <a:gd name="connsiteY6" fmla="*/ 397 h 228885"/>
                <a:gd name="connsiteX7" fmla="*/ 3110593 w 3198671"/>
                <a:gd name="connsiteY7" fmla="*/ 3255 h 228885"/>
                <a:gd name="connsiteX8" fmla="*/ 3195769 w 3198671"/>
                <a:gd name="connsiteY8" fmla="*/ 140638 h 228885"/>
                <a:gd name="connsiteX9" fmla="*/ 3091543 w 3198671"/>
                <a:gd name="connsiteY9" fmla="*/ 228616 h 228885"/>
                <a:gd name="connsiteX10" fmla="*/ 3055824 w 3198671"/>
                <a:gd name="connsiteY10" fmla="*/ 228616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8671" h="228885">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grpFill/>
            <a:ln w="952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73EB352F-91BC-0B44-A73F-8285431C3DD9}"/>
                </a:ext>
              </a:extLst>
            </p:cNvPr>
            <p:cNvSpPr/>
            <p:nvPr/>
          </p:nvSpPr>
          <p:spPr>
            <a:xfrm>
              <a:off x="3037733" y="1829720"/>
              <a:ext cx="729137" cy="1138254"/>
            </a:xfrm>
            <a:custGeom>
              <a:avLst/>
              <a:gdLst>
                <a:gd name="connsiteX0" fmla="*/ 239676 w 729137"/>
                <a:gd name="connsiteY0" fmla="*/ 488324 h 1138254"/>
                <a:gd name="connsiteX1" fmla="*/ 613532 w 729137"/>
                <a:gd name="connsiteY1" fmla="*/ 544331 h 1138254"/>
                <a:gd name="connsiteX2" fmla="*/ 696590 w 729137"/>
                <a:gd name="connsiteY2" fmla="*/ 944953 h 1138254"/>
                <a:gd name="connsiteX3" fmla="*/ 112041 w 729137"/>
                <a:gd name="connsiteY3" fmla="*/ 998102 h 1138254"/>
                <a:gd name="connsiteX4" fmla="*/ 19553 w 729137"/>
                <a:gd name="connsiteY4" fmla="*/ 748738 h 1138254"/>
                <a:gd name="connsiteX5" fmla="*/ 38603 w 729137"/>
                <a:gd name="connsiteY5" fmla="*/ 345163 h 1138254"/>
                <a:gd name="connsiteX6" fmla="*/ 304256 w 729137"/>
                <a:gd name="connsiteY6" fmla="*/ 34839 h 1138254"/>
                <a:gd name="connsiteX7" fmla="*/ 334355 w 729137"/>
                <a:gd name="connsiteY7" fmla="*/ 15789 h 1138254"/>
                <a:gd name="connsiteX8" fmla="*/ 488279 w 729137"/>
                <a:gd name="connsiteY8" fmla="*/ 52746 h 1138254"/>
                <a:gd name="connsiteX9" fmla="*/ 457227 w 729137"/>
                <a:gd name="connsiteY9" fmla="*/ 207813 h 1138254"/>
                <a:gd name="connsiteX10" fmla="*/ 365882 w 729137"/>
                <a:gd name="connsiteY10" fmla="*/ 276012 h 1138254"/>
                <a:gd name="connsiteX11" fmla="*/ 239676 w 729137"/>
                <a:gd name="connsiteY11" fmla="*/ 488324 h 11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137" h="1138254">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grpFill/>
            <a:ln w="9525"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24330F34-93F1-734B-9383-597DAFAA02E8}"/>
                </a:ext>
              </a:extLst>
            </p:cNvPr>
            <p:cNvSpPr/>
            <p:nvPr/>
          </p:nvSpPr>
          <p:spPr>
            <a:xfrm>
              <a:off x="5379698" y="3886853"/>
              <a:ext cx="722535" cy="1139406"/>
            </a:xfrm>
            <a:custGeom>
              <a:avLst/>
              <a:gdLst>
                <a:gd name="connsiteX0" fmla="*/ 488512 w 722535"/>
                <a:gd name="connsiteY0" fmla="*/ 652992 h 1139406"/>
                <a:gd name="connsiteX1" fmla="*/ 221812 w 722535"/>
                <a:gd name="connsiteY1" fmla="*/ 663756 h 1139406"/>
                <a:gd name="connsiteX2" fmla="*/ 22417 w 722535"/>
                <a:gd name="connsiteY2" fmla="*/ 221712 h 1139406"/>
                <a:gd name="connsiteX3" fmla="*/ 351733 w 722535"/>
                <a:gd name="connsiteY3" fmla="*/ 244 h 1139406"/>
                <a:gd name="connsiteX4" fmla="*/ 704158 w 722535"/>
                <a:gd name="connsiteY4" fmla="*/ 376767 h 1139406"/>
                <a:gd name="connsiteX5" fmla="*/ 400501 w 722535"/>
                <a:gd name="connsiteY5" fmla="*/ 1121241 h 1139406"/>
                <a:gd name="connsiteX6" fmla="*/ 312966 w 722535"/>
                <a:gd name="connsiteY6" fmla="*/ 1138577 h 1139406"/>
                <a:gd name="connsiteX7" fmla="*/ 224574 w 722535"/>
                <a:gd name="connsiteY7" fmla="*/ 1052090 h 1139406"/>
                <a:gd name="connsiteX8" fmla="*/ 269818 w 722535"/>
                <a:gd name="connsiteY8" fmla="*/ 935885 h 1139406"/>
                <a:gd name="connsiteX9" fmla="*/ 353257 w 722535"/>
                <a:gd name="connsiteY9" fmla="*/ 874925 h 1139406"/>
                <a:gd name="connsiteX10" fmla="*/ 488512 w 722535"/>
                <a:gd name="connsiteY10" fmla="*/ 652992 h 113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35" h="1139406">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grpFill/>
            <a:ln w="952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5F5662B9-E753-2F4F-A55D-CF3817FF72F2}"/>
                </a:ext>
              </a:extLst>
            </p:cNvPr>
            <p:cNvSpPr/>
            <p:nvPr/>
          </p:nvSpPr>
          <p:spPr>
            <a:xfrm>
              <a:off x="3848275" y="1829115"/>
              <a:ext cx="723931" cy="1143120"/>
            </a:xfrm>
            <a:custGeom>
              <a:avLst/>
              <a:gdLst>
                <a:gd name="connsiteX0" fmla="*/ 230759 w 723931"/>
                <a:gd name="connsiteY0" fmla="*/ 491501 h 1143120"/>
                <a:gd name="connsiteX1" fmla="*/ 534987 w 723931"/>
                <a:gd name="connsiteY1" fmla="*/ 494168 h 1143120"/>
                <a:gd name="connsiteX2" fmla="*/ 713391 w 723931"/>
                <a:gd name="connsiteY2" fmla="*/ 884693 h 1143120"/>
                <a:gd name="connsiteX3" fmla="*/ 363823 w 723931"/>
                <a:gd name="connsiteY3" fmla="*/ 1142820 h 1143120"/>
                <a:gd name="connsiteX4" fmla="*/ 2825 w 723931"/>
                <a:gd name="connsiteY4" fmla="*/ 672666 h 1143120"/>
                <a:gd name="connsiteX5" fmla="*/ 310864 w 723931"/>
                <a:gd name="connsiteY5" fmla="*/ 24966 h 1143120"/>
                <a:gd name="connsiteX6" fmla="*/ 326199 w 723931"/>
                <a:gd name="connsiteY6" fmla="*/ 15441 h 1143120"/>
                <a:gd name="connsiteX7" fmla="*/ 478599 w 723931"/>
                <a:gd name="connsiteY7" fmla="*/ 54970 h 1143120"/>
                <a:gd name="connsiteX8" fmla="*/ 441357 w 723931"/>
                <a:gd name="connsiteY8" fmla="*/ 211275 h 1143120"/>
                <a:gd name="connsiteX9" fmla="*/ 259334 w 723931"/>
                <a:gd name="connsiteY9" fmla="*/ 411300 h 1143120"/>
                <a:gd name="connsiteX10" fmla="*/ 230759 w 723931"/>
                <a:gd name="connsiteY10" fmla="*/ 491501 h 11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31" h="114312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7ED3DE28-882C-914E-A7E7-CC13A00963F7}"/>
                </a:ext>
              </a:extLst>
            </p:cNvPr>
            <p:cNvSpPr/>
            <p:nvPr/>
          </p:nvSpPr>
          <p:spPr>
            <a:xfrm>
              <a:off x="4572100" y="3886796"/>
              <a:ext cx="728471" cy="1143569"/>
            </a:xfrm>
            <a:custGeom>
              <a:avLst/>
              <a:gdLst>
                <a:gd name="connsiteX0" fmla="*/ 483722 w 728471"/>
                <a:gd name="connsiteY0" fmla="*/ 656002 h 1143569"/>
                <a:gd name="connsiteX1" fmla="*/ 246645 w 728471"/>
                <a:gd name="connsiteY1" fmla="*/ 671528 h 1143569"/>
                <a:gd name="connsiteX2" fmla="*/ 2900 w 728471"/>
                <a:gd name="connsiteY2" fmla="*/ 305006 h 1143569"/>
                <a:gd name="connsiteX3" fmla="*/ 336275 w 728471"/>
                <a:gd name="connsiteY3" fmla="*/ 206 h 1143569"/>
                <a:gd name="connsiteX4" fmla="*/ 705369 w 728471"/>
                <a:gd name="connsiteY4" fmla="*/ 362156 h 1143569"/>
                <a:gd name="connsiteX5" fmla="*/ 676794 w 728471"/>
                <a:gd name="connsiteY5" fmla="*/ 831738 h 1143569"/>
                <a:gd name="connsiteX6" fmla="*/ 399426 w 728471"/>
                <a:gd name="connsiteY6" fmla="*/ 1127585 h 1143569"/>
                <a:gd name="connsiteX7" fmla="*/ 243454 w 728471"/>
                <a:gd name="connsiteY7" fmla="*/ 1088294 h 1143569"/>
                <a:gd name="connsiteX8" fmla="*/ 282745 w 728471"/>
                <a:gd name="connsiteY8" fmla="*/ 932322 h 1143569"/>
                <a:gd name="connsiteX9" fmla="*/ 465053 w 728471"/>
                <a:gd name="connsiteY9" fmla="*/ 732297 h 1143569"/>
                <a:gd name="connsiteX10" fmla="*/ 490295 w 728471"/>
                <a:gd name="connsiteY10" fmla="*/ 662955 h 114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471" h="1143569">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BB09595D-BD11-BB4E-B244-7C6F98783DF7}"/>
                </a:ext>
              </a:extLst>
            </p:cNvPr>
            <p:cNvSpPr/>
            <p:nvPr/>
          </p:nvSpPr>
          <p:spPr>
            <a:xfrm>
              <a:off x="4686482" y="1943703"/>
              <a:ext cx="1486704" cy="228759"/>
            </a:xfrm>
            <a:custGeom>
              <a:avLst/>
              <a:gdLst>
                <a:gd name="connsiteX0" fmla="*/ 742339 w 1486704"/>
                <a:gd name="connsiteY0" fmla="*/ 228609 h 228759"/>
                <a:gd name="connsiteX1" fmla="*/ 120928 w 1486704"/>
                <a:gd name="connsiteY1" fmla="*/ 228609 h 228759"/>
                <a:gd name="connsiteX2" fmla="*/ 8533 w 1486704"/>
                <a:gd name="connsiteY2" fmla="*/ 72399 h 228759"/>
                <a:gd name="connsiteX3" fmla="*/ 117595 w 1486704"/>
                <a:gd name="connsiteY3" fmla="*/ 390 h 228759"/>
                <a:gd name="connsiteX4" fmla="*/ 417632 w 1486704"/>
                <a:gd name="connsiteY4" fmla="*/ 390 h 228759"/>
                <a:gd name="connsiteX5" fmla="*/ 1363941 w 1486704"/>
                <a:gd name="connsiteY5" fmla="*/ 390 h 228759"/>
                <a:gd name="connsiteX6" fmla="*/ 1477288 w 1486704"/>
                <a:gd name="connsiteY6" fmla="*/ 157933 h 228759"/>
                <a:gd name="connsiteX7" fmla="*/ 1363655 w 1486704"/>
                <a:gd name="connsiteY7" fmla="*/ 228894 h 228759"/>
                <a:gd name="connsiteX8" fmla="*/ 742339 w 1486704"/>
                <a:gd name="connsiteY8" fmla="*/ 228609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04" h="228759">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grpFill/>
            <a:ln w="9525"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A5D84CE0-8E6B-1742-B6C4-A04E6BC17BB5}"/>
                </a:ext>
              </a:extLst>
            </p:cNvPr>
            <p:cNvSpPr/>
            <p:nvPr/>
          </p:nvSpPr>
          <p:spPr>
            <a:xfrm>
              <a:off x="4685973" y="2400774"/>
              <a:ext cx="1487157" cy="228855"/>
            </a:xfrm>
            <a:custGeom>
              <a:avLst/>
              <a:gdLst>
                <a:gd name="connsiteX0" fmla="*/ 747515 w 1487157"/>
                <a:gd name="connsiteY0" fmla="*/ 137 h 228855"/>
                <a:gd name="connsiteX1" fmla="*/ 1365307 w 1487157"/>
                <a:gd name="connsiteY1" fmla="*/ 137 h 228855"/>
                <a:gd name="connsiteX2" fmla="*/ 1477416 w 1487157"/>
                <a:gd name="connsiteY2" fmla="*/ 158442 h 228855"/>
                <a:gd name="connsiteX3" fmla="*/ 1363116 w 1487157"/>
                <a:gd name="connsiteY3" fmla="*/ 228737 h 228855"/>
                <a:gd name="connsiteX4" fmla="*/ 620166 w 1487157"/>
                <a:gd name="connsiteY4" fmla="*/ 228737 h 228855"/>
                <a:gd name="connsiteX5" fmla="*/ 120199 w 1487157"/>
                <a:gd name="connsiteY5" fmla="*/ 228737 h 228855"/>
                <a:gd name="connsiteX6" fmla="*/ 12185 w 1487157"/>
                <a:gd name="connsiteY6" fmla="*/ 65478 h 228855"/>
                <a:gd name="connsiteX7" fmla="*/ 125723 w 1487157"/>
                <a:gd name="connsiteY7" fmla="*/ 137 h 228855"/>
                <a:gd name="connsiteX8" fmla="*/ 747515 w 1487157"/>
                <a:gd name="connsiteY8" fmla="*/ 137 h 22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57" h="228855">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grpFill/>
            <a:ln w="952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2C2F8ED3-5D4A-D641-BEFA-7F1CC978F619}"/>
                </a:ext>
              </a:extLst>
            </p:cNvPr>
            <p:cNvSpPr/>
            <p:nvPr/>
          </p:nvSpPr>
          <p:spPr>
            <a:xfrm>
              <a:off x="4686070" y="2857880"/>
              <a:ext cx="1487015" cy="228854"/>
            </a:xfrm>
            <a:custGeom>
              <a:avLst/>
              <a:gdLst>
                <a:gd name="connsiteX0" fmla="*/ 743800 w 1487015"/>
                <a:gd name="connsiteY0" fmla="*/ 231 h 228854"/>
                <a:gd name="connsiteX1" fmla="*/ 1365211 w 1487015"/>
                <a:gd name="connsiteY1" fmla="*/ 231 h 228854"/>
                <a:gd name="connsiteX2" fmla="*/ 1477320 w 1487015"/>
                <a:gd name="connsiteY2" fmla="*/ 158537 h 228854"/>
                <a:gd name="connsiteX3" fmla="*/ 1363020 w 1487015"/>
                <a:gd name="connsiteY3" fmla="*/ 228736 h 228854"/>
                <a:gd name="connsiteX4" fmla="*/ 627404 w 1487015"/>
                <a:gd name="connsiteY4" fmla="*/ 228736 h 228854"/>
                <a:gd name="connsiteX5" fmla="*/ 120293 w 1487015"/>
                <a:gd name="connsiteY5" fmla="*/ 228736 h 228854"/>
                <a:gd name="connsiteX6" fmla="*/ 12184 w 1487015"/>
                <a:gd name="connsiteY6" fmla="*/ 65477 h 228854"/>
                <a:gd name="connsiteX7" fmla="*/ 125627 w 1487015"/>
                <a:gd name="connsiteY7" fmla="*/ 136 h 228854"/>
                <a:gd name="connsiteX8" fmla="*/ 743800 w 1487015"/>
                <a:gd name="connsiteY8" fmla="*/ 231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015" h="228854">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grpFill/>
            <a:ln w="9525"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8646AEB8-BFD9-EE49-B219-7AF5395F9D13}"/>
                </a:ext>
              </a:extLst>
            </p:cNvPr>
            <p:cNvSpPr/>
            <p:nvPr/>
          </p:nvSpPr>
          <p:spPr>
            <a:xfrm>
              <a:off x="2972371" y="3886591"/>
              <a:ext cx="1486390" cy="228878"/>
            </a:xfrm>
            <a:custGeom>
              <a:avLst/>
              <a:gdLst>
                <a:gd name="connsiteX0" fmla="*/ 744712 w 1486390"/>
                <a:gd name="connsiteY0" fmla="*/ 221 h 228878"/>
                <a:gd name="connsiteX1" fmla="*/ 1366124 w 1486390"/>
                <a:gd name="connsiteY1" fmla="*/ 221 h 228878"/>
                <a:gd name="connsiteX2" fmla="*/ 1480424 w 1486390"/>
                <a:gd name="connsiteY2" fmla="*/ 80326 h 228878"/>
                <a:gd name="connsiteX3" fmla="*/ 1437847 w 1486390"/>
                <a:gd name="connsiteY3" fmla="*/ 205961 h 228878"/>
                <a:gd name="connsiteX4" fmla="*/ 1367933 w 1486390"/>
                <a:gd name="connsiteY4" fmla="*/ 227868 h 228878"/>
                <a:gd name="connsiteX5" fmla="*/ 117968 w 1486390"/>
                <a:gd name="connsiteY5" fmla="*/ 228630 h 228878"/>
                <a:gd name="connsiteX6" fmla="*/ 194 w 1486390"/>
                <a:gd name="connsiteY6" fmla="*/ 117912 h 228878"/>
                <a:gd name="connsiteX7" fmla="*/ 143 w 1486390"/>
                <a:gd name="connsiteY7" fmla="*/ 115283 h 228878"/>
                <a:gd name="connsiteX8" fmla="*/ 119777 w 1486390"/>
                <a:gd name="connsiteY8" fmla="*/ 411 h 228878"/>
                <a:gd name="connsiteX9" fmla="*/ 744712 w 1486390"/>
                <a:gd name="connsiteY9" fmla="*/ 221 h 22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390" h="228878">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grpFill/>
            <a:ln w="9525" cap="flat">
              <a:noFill/>
              <a:prstDash val="solid"/>
              <a:miter/>
            </a:ln>
          </p:spPr>
          <p:txBody>
            <a:bodyPr rtlCol="0" anchor="ctr"/>
            <a:lstStyle/>
            <a:p>
              <a:endParaRPr lang="en-RO"/>
            </a:p>
          </p:txBody>
        </p:sp>
        <p:sp>
          <p:nvSpPr>
            <p:cNvPr id="91" name="Freeform 90">
              <a:extLst>
                <a:ext uri="{FF2B5EF4-FFF2-40B4-BE49-F238E27FC236}">
                  <a16:creationId xmlns:a16="http://schemas.microsoft.com/office/drawing/2014/main" id="{CE76ADF9-F91A-2341-8909-00124E92AEB5}"/>
                </a:ext>
              </a:extLst>
            </p:cNvPr>
            <p:cNvSpPr/>
            <p:nvPr/>
          </p:nvSpPr>
          <p:spPr>
            <a:xfrm>
              <a:off x="2971802" y="4343971"/>
              <a:ext cx="1486787" cy="228802"/>
            </a:xfrm>
            <a:custGeom>
              <a:avLst/>
              <a:gdLst>
                <a:gd name="connsiteX0" fmla="*/ 741948 w 1486787"/>
                <a:gd name="connsiteY0" fmla="*/ 228640 h 228802"/>
                <a:gd name="connsiteX1" fmla="*/ 120537 w 1486787"/>
                <a:gd name="connsiteY1" fmla="*/ 228640 h 228802"/>
                <a:gd name="connsiteX2" fmla="*/ 10523 w 1486787"/>
                <a:gd name="connsiteY2" fmla="*/ 68906 h 228802"/>
                <a:gd name="connsiteX3" fmla="*/ 121870 w 1486787"/>
                <a:gd name="connsiteY3" fmla="*/ 136 h 228802"/>
                <a:gd name="connsiteX4" fmla="*/ 493345 w 1486787"/>
                <a:gd name="connsiteY4" fmla="*/ 136 h 228802"/>
                <a:gd name="connsiteX5" fmla="*/ 1364788 w 1486787"/>
                <a:gd name="connsiteY5" fmla="*/ 136 h 228802"/>
                <a:gd name="connsiteX6" fmla="*/ 1479088 w 1486787"/>
                <a:gd name="connsiteY6" fmla="*/ 74812 h 228802"/>
                <a:gd name="connsiteX7" fmla="*/ 1447655 w 1486787"/>
                <a:gd name="connsiteY7" fmla="*/ 197303 h 228802"/>
                <a:gd name="connsiteX8" fmla="*/ 1359739 w 1486787"/>
                <a:gd name="connsiteY8" fmla="*/ 227307 h 228802"/>
                <a:gd name="connsiteX9" fmla="*/ 741948 w 1486787"/>
                <a:gd name="connsiteY9" fmla="*/ 22864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787" h="228802">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grpFill/>
            <a:ln w="9525" cap="flat">
              <a:noFill/>
              <a:prstDash val="solid"/>
              <a:miter/>
            </a:ln>
          </p:spPr>
          <p:txBody>
            <a:bodyPr rtlCol="0" anchor="ctr"/>
            <a:lstStyle/>
            <a:p>
              <a:endParaRPr lang="en-RO"/>
            </a:p>
          </p:txBody>
        </p:sp>
        <p:sp>
          <p:nvSpPr>
            <p:cNvPr id="92" name="Freeform 91">
              <a:extLst>
                <a:ext uri="{FF2B5EF4-FFF2-40B4-BE49-F238E27FC236}">
                  <a16:creationId xmlns:a16="http://schemas.microsoft.com/office/drawing/2014/main" id="{AC2B484F-7878-F14B-8C7B-BAF5355A53BA}"/>
                </a:ext>
              </a:extLst>
            </p:cNvPr>
            <p:cNvSpPr/>
            <p:nvPr/>
          </p:nvSpPr>
          <p:spPr>
            <a:xfrm>
              <a:off x="2972057" y="4800890"/>
              <a:ext cx="1490449" cy="228930"/>
            </a:xfrm>
            <a:custGeom>
              <a:avLst/>
              <a:gdLst>
                <a:gd name="connsiteX0" fmla="*/ 744360 w 1490449"/>
                <a:gd name="connsiteY0" fmla="*/ 228922 h 228930"/>
                <a:gd name="connsiteX1" fmla="*/ 119329 w 1490449"/>
                <a:gd name="connsiteY1" fmla="*/ 228922 h 228930"/>
                <a:gd name="connsiteX2" fmla="*/ 6839 w 1490449"/>
                <a:gd name="connsiteY2" fmla="*/ 151579 h 228930"/>
                <a:gd name="connsiteX3" fmla="*/ 40939 w 1490449"/>
                <a:gd name="connsiteY3" fmla="*/ 29563 h 228930"/>
                <a:gd name="connsiteX4" fmla="*/ 118948 w 1490449"/>
                <a:gd name="connsiteY4" fmla="*/ 1750 h 228930"/>
                <a:gd name="connsiteX5" fmla="*/ 1368914 w 1490449"/>
                <a:gd name="connsiteY5" fmla="*/ 703 h 228930"/>
                <a:gd name="connsiteX6" fmla="*/ 1490350 w 1490449"/>
                <a:gd name="connsiteY6" fmla="*/ 107390 h 228930"/>
                <a:gd name="connsiteX7" fmla="*/ 1383663 w 1490449"/>
                <a:gd name="connsiteY7" fmla="*/ 228826 h 228930"/>
                <a:gd name="connsiteX8" fmla="*/ 1368914 w 1490449"/>
                <a:gd name="connsiteY8" fmla="*/ 228826 h 228930"/>
                <a:gd name="connsiteX9" fmla="*/ 744360 w 1490449"/>
                <a:gd name="connsiteY9" fmla="*/ 228922 h 2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449" h="22893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grpFill/>
            <a:ln w="9525" cap="flat">
              <a:noFill/>
              <a:prstDash val="solid"/>
              <a:miter/>
            </a:ln>
          </p:spPr>
          <p:txBody>
            <a:bodyPr rtlCol="0" anchor="ctr"/>
            <a:lstStyle/>
            <a:p>
              <a:endParaRPr lang="en-RO"/>
            </a:p>
          </p:txBody>
        </p:sp>
      </p:grpSp>
      <p:grpSp>
        <p:nvGrpSpPr>
          <p:cNvPr id="93" name="Graphic 3">
            <a:extLst>
              <a:ext uri="{FF2B5EF4-FFF2-40B4-BE49-F238E27FC236}">
                <a16:creationId xmlns:a16="http://schemas.microsoft.com/office/drawing/2014/main" id="{82F9C99C-A830-3D45-81A6-3BED95FBBECE}"/>
              </a:ext>
            </a:extLst>
          </p:cNvPr>
          <p:cNvGrpSpPr>
            <a:grpSpLocks noChangeAspect="1"/>
          </p:cNvGrpSpPr>
          <p:nvPr/>
        </p:nvGrpSpPr>
        <p:grpSpPr>
          <a:xfrm>
            <a:off x="4917122" y="3843892"/>
            <a:ext cx="360000" cy="360000"/>
            <a:chOff x="2971800" y="1828800"/>
            <a:chExt cx="3200400" cy="3200400"/>
          </a:xfrm>
          <a:solidFill>
            <a:schemeClr val="bg1"/>
          </a:solidFill>
        </p:grpSpPr>
        <p:sp>
          <p:nvSpPr>
            <p:cNvPr id="94" name="Freeform 93">
              <a:extLst>
                <a:ext uri="{FF2B5EF4-FFF2-40B4-BE49-F238E27FC236}">
                  <a16:creationId xmlns:a16="http://schemas.microsoft.com/office/drawing/2014/main" id="{AC5E7FA4-521C-764F-A080-6EC8EF30AF08}"/>
                </a:ext>
              </a:extLst>
            </p:cNvPr>
            <p:cNvSpPr/>
            <p:nvPr/>
          </p:nvSpPr>
          <p:spPr>
            <a:xfrm>
              <a:off x="2972215" y="3315104"/>
              <a:ext cx="3198671" cy="228885"/>
            </a:xfrm>
            <a:custGeom>
              <a:avLst/>
              <a:gdLst>
                <a:gd name="connsiteX0" fmla="*/ 1598785 w 3198671"/>
                <a:gd name="connsiteY0" fmla="*/ 228807 h 228885"/>
                <a:gd name="connsiteX1" fmla="*/ 138031 w 3198671"/>
                <a:gd name="connsiteY1" fmla="*/ 228807 h 228885"/>
                <a:gd name="connsiteX2" fmla="*/ 88405 w 3198671"/>
                <a:gd name="connsiteY2" fmla="*/ 225378 h 228885"/>
                <a:gd name="connsiteX3" fmla="*/ 680 w 3198671"/>
                <a:gd name="connsiteY3" fmla="*/ 103077 h 228885"/>
                <a:gd name="connsiteX4" fmla="*/ 110789 w 3198671"/>
                <a:gd name="connsiteY4" fmla="*/ 397 h 228885"/>
                <a:gd name="connsiteX5" fmla="*/ 139364 w 3198671"/>
                <a:gd name="connsiteY5" fmla="*/ 397 h 228885"/>
                <a:gd name="connsiteX6" fmla="*/ 3060872 w 3198671"/>
                <a:gd name="connsiteY6" fmla="*/ 397 h 228885"/>
                <a:gd name="connsiteX7" fmla="*/ 3110593 w 3198671"/>
                <a:gd name="connsiteY7" fmla="*/ 3255 h 228885"/>
                <a:gd name="connsiteX8" fmla="*/ 3195769 w 3198671"/>
                <a:gd name="connsiteY8" fmla="*/ 140638 h 228885"/>
                <a:gd name="connsiteX9" fmla="*/ 3091543 w 3198671"/>
                <a:gd name="connsiteY9" fmla="*/ 228616 h 228885"/>
                <a:gd name="connsiteX10" fmla="*/ 3055824 w 3198671"/>
                <a:gd name="connsiteY10" fmla="*/ 228616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8671" h="228885">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grpFill/>
            <a:ln w="9525" cap="flat">
              <a:noFill/>
              <a:prstDash val="solid"/>
              <a:miter/>
            </a:ln>
          </p:spPr>
          <p:txBody>
            <a:bodyPr rtlCol="0" anchor="ctr"/>
            <a:lstStyle/>
            <a:p>
              <a:endParaRPr lang="en-RO"/>
            </a:p>
          </p:txBody>
        </p:sp>
        <p:sp>
          <p:nvSpPr>
            <p:cNvPr id="95" name="Freeform 94">
              <a:extLst>
                <a:ext uri="{FF2B5EF4-FFF2-40B4-BE49-F238E27FC236}">
                  <a16:creationId xmlns:a16="http://schemas.microsoft.com/office/drawing/2014/main" id="{DCA96847-D987-7049-8DE6-8AC72658B309}"/>
                </a:ext>
              </a:extLst>
            </p:cNvPr>
            <p:cNvSpPr/>
            <p:nvPr/>
          </p:nvSpPr>
          <p:spPr>
            <a:xfrm>
              <a:off x="3037733" y="1829720"/>
              <a:ext cx="729137" cy="1138254"/>
            </a:xfrm>
            <a:custGeom>
              <a:avLst/>
              <a:gdLst>
                <a:gd name="connsiteX0" fmla="*/ 239676 w 729137"/>
                <a:gd name="connsiteY0" fmla="*/ 488324 h 1138254"/>
                <a:gd name="connsiteX1" fmla="*/ 613532 w 729137"/>
                <a:gd name="connsiteY1" fmla="*/ 544331 h 1138254"/>
                <a:gd name="connsiteX2" fmla="*/ 696590 w 729137"/>
                <a:gd name="connsiteY2" fmla="*/ 944953 h 1138254"/>
                <a:gd name="connsiteX3" fmla="*/ 112041 w 729137"/>
                <a:gd name="connsiteY3" fmla="*/ 998102 h 1138254"/>
                <a:gd name="connsiteX4" fmla="*/ 19553 w 729137"/>
                <a:gd name="connsiteY4" fmla="*/ 748738 h 1138254"/>
                <a:gd name="connsiteX5" fmla="*/ 38603 w 729137"/>
                <a:gd name="connsiteY5" fmla="*/ 345163 h 1138254"/>
                <a:gd name="connsiteX6" fmla="*/ 304256 w 729137"/>
                <a:gd name="connsiteY6" fmla="*/ 34839 h 1138254"/>
                <a:gd name="connsiteX7" fmla="*/ 334355 w 729137"/>
                <a:gd name="connsiteY7" fmla="*/ 15789 h 1138254"/>
                <a:gd name="connsiteX8" fmla="*/ 488279 w 729137"/>
                <a:gd name="connsiteY8" fmla="*/ 52746 h 1138254"/>
                <a:gd name="connsiteX9" fmla="*/ 457227 w 729137"/>
                <a:gd name="connsiteY9" fmla="*/ 207813 h 1138254"/>
                <a:gd name="connsiteX10" fmla="*/ 365882 w 729137"/>
                <a:gd name="connsiteY10" fmla="*/ 276012 h 1138254"/>
                <a:gd name="connsiteX11" fmla="*/ 239676 w 729137"/>
                <a:gd name="connsiteY11" fmla="*/ 488324 h 11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137" h="1138254">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grpFill/>
            <a:ln w="9525" cap="flat">
              <a:noFill/>
              <a:prstDash val="solid"/>
              <a:miter/>
            </a:ln>
          </p:spPr>
          <p:txBody>
            <a:bodyPr rtlCol="0" anchor="ctr"/>
            <a:lstStyle/>
            <a:p>
              <a:endParaRPr lang="en-RO"/>
            </a:p>
          </p:txBody>
        </p:sp>
        <p:sp>
          <p:nvSpPr>
            <p:cNvPr id="96" name="Freeform 95">
              <a:extLst>
                <a:ext uri="{FF2B5EF4-FFF2-40B4-BE49-F238E27FC236}">
                  <a16:creationId xmlns:a16="http://schemas.microsoft.com/office/drawing/2014/main" id="{DA95D3F9-2463-804A-A18E-DD397F46B23B}"/>
                </a:ext>
              </a:extLst>
            </p:cNvPr>
            <p:cNvSpPr/>
            <p:nvPr/>
          </p:nvSpPr>
          <p:spPr>
            <a:xfrm>
              <a:off x="5379698" y="3886853"/>
              <a:ext cx="722535" cy="1139406"/>
            </a:xfrm>
            <a:custGeom>
              <a:avLst/>
              <a:gdLst>
                <a:gd name="connsiteX0" fmla="*/ 488512 w 722535"/>
                <a:gd name="connsiteY0" fmla="*/ 652992 h 1139406"/>
                <a:gd name="connsiteX1" fmla="*/ 221812 w 722535"/>
                <a:gd name="connsiteY1" fmla="*/ 663756 h 1139406"/>
                <a:gd name="connsiteX2" fmla="*/ 22417 w 722535"/>
                <a:gd name="connsiteY2" fmla="*/ 221712 h 1139406"/>
                <a:gd name="connsiteX3" fmla="*/ 351733 w 722535"/>
                <a:gd name="connsiteY3" fmla="*/ 244 h 1139406"/>
                <a:gd name="connsiteX4" fmla="*/ 704158 w 722535"/>
                <a:gd name="connsiteY4" fmla="*/ 376767 h 1139406"/>
                <a:gd name="connsiteX5" fmla="*/ 400501 w 722535"/>
                <a:gd name="connsiteY5" fmla="*/ 1121241 h 1139406"/>
                <a:gd name="connsiteX6" fmla="*/ 312966 w 722535"/>
                <a:gd name="connsiteY6" fmla="*/ 1138577 h 1139406"/>
                <a:gd name="connsiteX7" fmla="*/ 224574 w 722535"/>
                <a:gd name="connsiteY7" fmla="*/ 1052090 h 1139406"/>
                <a:gd name="connsiteX8" fmla="*/ 269818 w 722535"/>
                <a:gd name="connsiteY8" fmla="*/ 935885 h 1139406"/>
                <a:gd name="connsiteX9" fmla="*/ 353257 w 722535"/>
                <a:gd name="connsiteY9" fmla="*/ 874925 h 1139406"/>
                <a:gd name="connsiteX10" fmla="*/ 488512 w 722535"/>
                <a:gd name="connsiteY10" fmla="*/ 652992 h 113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35" h="1139406">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grpFill/>
            <a:ln w="9525"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5CD28FA6-7297-7B4A-9F0B-7A7D04CE8DBE}"/>
                </a:ext>
              </a:extLst>
            </p:cNvPr>
            <p:cNvSpPr/>
            <p:nvPr/>
          </p:nvSpPr>
          <p:spPr>
            <a:xfrm>
              <a:off x="3848275" y="1829115"/>
              <a:ext cx="723931" cy="1143120"/>
            </a:xfrm>
            <a:custGeom>
              <a:avLst/>
              <a:gdLst>
                <a:gd name="connsiteX0" fmla="*/ 230759 w 723931"/>
                <a:gd name="connsiteY0" fmla="*/ 491501 h 1143120"/>
                <a:gd name="connsiteX1" fmla="*/ 534987 w 723931"/>
                <a:gd name="connsiteY1" fmla="*/ 494168 h 1143120"/>
                <a:gd name="connsiteX2" fmla="*/ 713391 w 723931"/>
                <a:gd name="connsiteY2" fmla="*/ 884693 h 1143120"/>
                <a:gd name="connsiteX3" fmla="*/ 363823 w 723931"/>
                <a:gd name="connsiteY3" fmla="*/ 1142820 h 1143120"/>
                <a:gd name="connsiteX4" fmla="*/ 2825 w 723931"/>
                <a:gd name="connsiteY4" fmla="*/ 672666 h 1143120"/>
                <a:gd name="connsiteX5" fmla="*/ 310864 w 723931"/>
                <a:gd name="connsiteY5" fmla="*/ 24966 h 1143120"/>
                <a:gd name="connsiteX6" fmla="*/ 326199 w 723931"/>
                <a:gd name="connsiteY6" fmla="*/ 15441 h 1143120"/>
                <a:gd name="connsiteX7" fmla="*/ 478599 w 723931"/>
                <a:gd name="connsiteY7" fmla="*/ 54970 h 1143120"/>
                <a:gd name="connsiteX8" fmla="*/ 441357 w 723931"/>
                <a:gd name="connsiteY8" fmla="*/ 211275 h 1143120"/>
                <a:gd name="connsiteX9" fmla="*/ 259334 w 723931"/>
                <a:gd name="connsiteY9" fmla="*/ 411300 h 1143120"/>
                <a:gd name="connsiteX10" fmla="*/ 230759 w 723931"/>
                <a:gd name="connsiteY10" fmla="*/ 491501 h 11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31" h="114312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grpFill/>
            <a:ln w="9525" cap="flat">
              <a:noFill/>
              <a:prstDash val="solid"/>
              <a:miter/>
            </a:ln>
          </p:spPr>
          <p:txBody>
            <a:bodyPr rtlCol="0" anchor="ctr"/>
            <a:lstStyle/>
            <a:p>
              <a:endParaRPr lang="en-RO"/>
            </a:p>
          </p:txBody>
        </p:sp>
        <p:sp>
          <p:nvSpPr>
            <p:cNvPr id="98" name="Freeform 97">
              <a:extLst>
                <a:ext uri="{FF2B5EF4-FFF2-40B4-BE49-F238E27FC236}">
                  <a16:creationId xmlns:a16="http://schemas.microsoft.com/office/drawing/2014/main" id="{AFD2B5F8-1061-1E45-9F2D-A962D9EB26C1}"/>
                </a:ext>
              </a:extLst>
            </p:cNvPr>
            <p:cNvSpPr/>
            <p:nvPr/>
          </p:nvSpPr>
          <p:spPr>
            <a:xfrm>
              <a:off x="4572100" y="3886796"/>
              <a:ext cx="728471" cy="1143569"/>
            </a:xfrm>
            <a:custGeom>
              <a:avLst/>
              <a:gdLst>
                <a:gd name="connsiteX0" fmla="*/ 483722 w 728471"/>
                <a:gd name="connsiteY0" fmla="*/ 656002 h 1143569"/>
                <a:gd name="connsiteX1" fmla="*/ 246645 w 728471"/>
                <a:gd name="connsiteY1" fmla="*/ 671528 h 1143569"/>
                <a:gd name="connsiteX2" fmla="*/ 2900 w 728471"/>
                <a:gd name="connsiteY2" fmla="*/ 305006 h 1143569"/>
                <a:gd name="connsiteX3" fmla="*/ 336275 w 728471"/>
                <a:gd name="connsiteY3" fmla="*/ 206 h 1143569"/>
                <a:gd name="connsiteX4" fmla="*/ 705369 w 728471"/>
                <a:gd name="connsiteY4" fmla="*/ 362156 h 1143569"/>
                <a:gd name="connsiteX5" fmla="*/ 676794 w 728471"/>
                <a:gd name="connsiteY5" fmla="*/ 831738 h 1143569"/>
                <a:gd name="connsiteX6" fmla="*/ 399426 w 728471"/>
                <a:gd name="connsiteY6" fmla="*/ 1127585 h 1143569"/>
                <a:gd name="connsiteX7" fmla="*/ 243454 w 728471"/>
                <a:gd name="connsiteY7" fmla="*/ 1088294 h 1143569"/>
                <a:gd name="connsiteX8" fmla="*/ 282745 w 728471"/>
                <a:gd name="connsiteY8" fmla="*/ 932322 h 1143569"/>
                <a:gd name="connsiteX9" fmla="*/ 465053 w 728471"/>
                <a:gd name="connsiteY9" fmla="*/ 732297 h 1143569"/>
                <a:gd name="connsiteX10" fmla="*/ 490295 w 728471"/>
                <a:gd name="connsiteY10" fmla="*/ 662955 h 114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471" h="1143569">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grpFill/>
            <a:ln w="9525" cap="flat">
              <a:noFill/>
              <a:prstDash val="solid"/>
              <a:miter/>
            </a:ln>
          </p:spPr>
          <p:txBody>
            <a:bodyPr rtlCol="0" anchor="ctr"/>
            <a:lstStyle/>
            <a:p>
              <a:endParaRPr lang="en-RO"/>
            </a:p>
          </p:txBody>
        </p:sp>
        <p:sp>
          <p:nvSpPr>
            <p:cNvPr id="99" name="Freeform 98">
              <a:extLst>
                <a:ext uri="{FF2B5EF4-FFF2-40B4-BE49-F238E27FC236}">
                  <a16:creationId xmlns:a16="http://schemas.microsoft.com/office/drawing/2014/main" id="{295270ED-EE7D-B34C-9942-D8DE3F7DC709}"/>
                </a:ext>
              </a:extLst>
            </p:cNvPr>
            <p:cNvSpPr/>
            <p:nvPr/>
          </p:nvSpPr>
          <p:spPr>
            <a:xfrm>
              <a:off x="4686482" y="1943703"/>
              <a:ext cx="1486704" cy="228759"/>
            </a:xfrm>
            <a:custGeom>
              <a:avLst/>
              <a:gdLst>
                <a:gd name="connsiteX0" fmla="*/ 742339 w 1486704"/>
                <a:gd name="connsiteY0" fmla="*/ 228609 h 228759"/>
                <a:gd name="connsiteX1" fmla="*/ 120928 w 1486704"/>
                <a:gd name="connsiteY1" fmla="*/ 228609 h 228759"/>
                <a:gd name="connsiteX2" fmla="*/ 8533 w 1486704"/>
                <a:gd name="connsiteY2" fmla="*/ 72399 h 228759"/>
                <a:gd name="connsiteX3" fmla="*/ 117595 w 1486704"/>
                <a:gd name="connsiteY3" fmla="*/ 390 h 228759"/>
                <a:gd name="connsiteX4" fmla="*/ 417632 w 1486704"/>
                <a:gd name="connsiteY4" fmla="*/ 390 h 228759"/>
                <a:gd name="connsiteX5" fmla="*/ 1363941 w 1486704"/>
                <a:gd name="connsiteY5" fmla="*/ 390 h 228759"/>
                <a:gd name="connsiteX6" fmla="*/ 1477288 w 1486704"/>
                <a:gd name="connsiteY6" fmla="*/ 157933 h 228759"/>
                <a:gd name="connsiteX7" fmla="*/ 1363655 w 1486704"/>
                <a:gd name="connsiteY7" fmla="*/ 228894 h 228759"/>
                <a:gd name="connsiteX8" fmla="*/ 742339 w 1486704"/>
                <a:gd name="connsiteY8" fmla="*/ 228609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04" h="228759">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grpFill/>
            <a:ln w="9525" cap="flat">
              <a:noFill/>
              <a:prstDash val="solid"/>
              <a:miter/>
            </a:ln>
          </p:spPr>
          <p:txBody>
            <a:bodyPr rtlCol="0" anchor="ctr"/>
            <a:lstStyle/>
            <a:p>
              <a:endParaRPr lang="en-RO"/>
            </a:p>
          </p:txBody>
        </p:sp>
        <p:sp>
          <p:nvSpPr>
            <p:cNvPr id="100" name="Freeform 99">
              <a:extLst>
                <a:ext uri="{FF2B5EF4-FFF2-40B4-BE49-F238E27FC236}">
                  <a16:creationId xmlns:a16="http://schemas.microsoft.com/office/drawing/2014/main" id="{8A56031D-763C-B34B-BCF4-7E8AC5B0F9F1}"/>
                </a:ext>
              </a:extLst>
            </p:cNvPr>
            <p:cNvSpPr/>
            <p:nvPr/>
          </p:nvSpPr>
          <p:spPr>
            <a:xfrm>
              <a:off x="4685973" y="2400774"/>
              <a:ext cx="1487157" cy="228855"/>
            </a:xfrm>
            <a:custGeom>
              <a:avLst/>
              <a:gdLst>
                <a:gd name="connsiteX0" fmla="*/ 747515 w 1487157"/>
                <a:gd name="connsiteY0" fmla="*/ 137 h 228855"/>
                <a:gd name="connsiteX1" fmla="*/ 1365307 w 1487157"/>
                <a:gd name="connsiteY1" fmla="*/ 137 h 228855"/>
                <a:gd name="connsiteX2" fmla="*/ 1477416 w 1487157"/>
                <a:gd name="connsiteY2" fmla="*/ 158442 h 228855"/>
                <a:gd name="connsiteX3" fmla="*/ 1363116 w 1487157"/>
                <a:gd name="connsiteY3" fmla="*/ 228737 h 228855"/>
                <a:gd name="connsiteX4" fmla="*/ 620166 w 1487157"/>
                <a:gd name="connsiteY4" fmla="*/ 228737 h 228855"/>
                <a:gd name="connsiteX5" fmla="*/ 120199 w 1487157"/>
                <a:gd name="connsiteY5" fmla="*/ 228737 h 228855"/>
                <a:gd name="connsiteX6" fmla="*/ 12185 w 1487157"/>
                <a:gd name="connsiteY6" fmla="*/ 65478 h 228855"/>
                <a:gd name="connsiteX7" fmla="*/ 125723 w 1487157"/>
                <a:gd name="connsiteY7" fmla="*/ 137 h 228855"/>
                <a:gd name="connsiteX8" fmla="*/ 747515 w 1487157"/>
                <a:gd name="connsiteY8" fmla="*/ 137 h 22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57" h="228855">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grpFill/>
            <a:ln w="9525" cap="flat">
              <a:noFill/>
              <a:prstDash val="solid"/>
              <a:miter/>
            </a:ln>
          </p:spPr>
          <p:txBody>
            <a:bodyPr rtlCol="0" anchor="ctr"/>
            <a:lstStyle/>
            <a:p>
              <a:endParaRPr lang="en-RO"/>
            </a:p>
          </p:txBody>
        </p:sp>
        <p:sp>
          <p:nvSpPr>
            <p:cNvPr id="101" name="Freeform 100">
              <a:extLst>
                <a:ext uri="{FF2B5EF4-FFF2-40B4-BE49-F238E27FC236}">
                  <a16:creationId xmlns:a16="http://schemas.microsoft.com/office/drawing/2014/main" id="{272EB8A5-D098-E942-B947-0D95ED8B81B9}"/>
                </a:ext>
              </a:extLst>
            </p:cNvPr>
            <p:cNvSpPr/>
            <p:nvPr/>
          </p:nvSpPr>
          <p:spPr>
            <a:xfrm>
              <a:off x="4686070" y="2857880"/>
              <a:ext cx="1487015" cy="228854"/>
            </a:xfrm>
            <a:custGeom>
              <a:avLst/>
              <a:gdLst>
                <a:gd name="connsiteX0" fmla="*/ 743800 w 1487015"/>
                <a:gd name="connsiteY0" fmla="*/ 231 h 228854"/>
                <a:gd name="connsiteX1" fmla="*/ 1365211 w 1487015"/>
                <a:gd name="connsiteY1" fmla="*/ 231 h 228854"/>
                <a:gd name="connsiteX2" fmla="*/ 1477320 w 1487015"/>
                <a:gd name="connsiteY2" fmla="*/ 158537 h 228854"/>
                <a:gd name="connsiteX3" fmla="*/ 1363020 w 1487015"/>
                <a:gd name="connsiteY3" fmla="*/ 228736 h 228854"/>
                <a:gd name="connsiteX4" fmla="*/ 627404 w 1487015"/>
                <a:gd name="connsiteY4" fmla="*/ 228736 h 228854"/>
                <a:gd name="connsiteX5" fmla="*/ 120293 w 1487015"/>
                <a:gd name="connsiteY5" fmla="*/ 228736 h 228854"/>
                <a:gd name="connsiteX6" fmla="*/ 12184 w 1487015"/>
                <a:gd name="connsiteY6" fmla="*/ 65477 h 228854"/>
                <a:gd name="connsiteX7" fmla="*/ 125627 w 1487015"/>
                <a:gd name="connsiteY7" fmla="*/ 136 h 228854"/>
                <a:gd name="connsiteX8" fmla="*/ 743800 w 1487015"/>
                <a:gd name="connsiteY8" fmla="*/ 231 h 2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015" h="228854">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grpFill/>
            <a:ln w="9525" cap="flat">
              <a:noFill/>
              <a:prstDash val="solid"/>
              <a:miter/>
            </a:ln>
          </p:spPr>
          <p:txBody>
            <a:bodyPr rtlCol="0" anchor="ctr"/>
            <a:lstStyle/>
            <a:p>
              <a:endParaRPr lang="en-RO"/>
            </a:p>
          </p:txBody>
        </p:sp>
        <p:sp>
          <p:nvSpPr>
            <p:cNvPr id="102" name="Freeform 101">
              <a:extLst>
                <a:ext uri="{FF2B5EF4-FFF2-40B4-BE49-F238E27FC236}">
                  <a16:creationId xmlns:a16="http://schemas.microsoft.com/office/drawing/2014/main" id="{C6DDF705-9553-5C4A-AF6A-F205AFE42F17}"/>
                </a:ext>
              </a:extLst>
            </p:cNvPr>
            <p:cNvSpPr/>
            <p:nvPr/>
          </p:nvSpPr>
          <p:spPr>
            <a:xfrm>
              <a:off x="2972371" y="3886591"/>
              <a:ext cx="1486390" cy="228878"/>
            </a:xfrm>
            <a:custGeom>
              <a:avLst/>
              <a:gdLst>
                <a:gd name="connsiteX0" fmla="*/ 744712 w 1486390"/>
                <a:gd name="connsiteY0" fmla="*/ 221 h 228878"/>
                <a:gd name="connsiteX1" fmla="*/ 1366124 w 1486390"/>
                <a:gd name="connsiteY1" fmla="*/ 221 h 228878"/>
                <a:gd name="connsiteX2" fmla="*/ 1480424 w 1486390"/>
                <a:gd name="connsiteY2" fmla="*/ 80326 h 228878"/>
                <a:gd name="connsiteX3" fmla="*/ 1437847 w 1486390"/>
                <a:gd name="connsiteY3" fmla="*/ 205961 h 228878"/>
                <a:gd name="connsiteX4" fmla="*/ 1367933 w 1486390"/>
                <a:gd name="connsiteY4" fmla="*/ 227868 h 228878"/>
                <a:gd name="connsiteX5" fmla="*/ 117968 w 1486390"/>
                <a:gd name="connsiteY5" fmla="*/ 228630 h 228878"/>
                <a:gd name="connsiteX6" fmla="*/ 194 w 1486390"/>
                <a:gd name="connsiteY6" fmla="*/ 117912 h 228878"/>
                <a:gd name="connsiteX7" fmla="*/ 143 w 1486390"/>
                <a:gd name="connsiteY7" fmla="*/ 115283 h 228878"/>
                <a:gd name="connsiteX8" fmla="*/ 119777 w 1486390"/>
                <a:gd name="connsiteY8" fmla="*/ 411 h 228878"/>
                <a:gd name="connsiteX9" fmla="*/ 744712 w 1486390"/>
                <a:gd name="connsiteY9" fmla="*/ 221 h 22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390" h="228878">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grpFill/>
            <a:ln w="9525" cap="flat">
              <a:noFill/>
              <a:prstDash val="solid"/>
              <a:miter/>
            </a:ln>
          </p:spPr>
          <p:txBody>
            <a:bodyPr rtlCol="0" anchor="ctr"/>
            <a:lstStyle/>
            <a:p>
              <a:endParaRPr lang="en-RO"/>
            </a:p>
          </p:txBody>
        </p:sp>
        <p:sp>
          <p:nvSpPr>
            <p:cNvPr id="103" name="Freeform 102">
              <a:extLst>
                <a:ext uri="{FF2B5EF4-FFF2-40B4-BE49-F238E27FC236}">
                  <a16:creationId xmlns:a16="http://schemas.microsoft.com/office/drawing/2014/main" id="{A750790B-3332-C849-A638-CC824424E1B6}"/>
                </a:ext>
              </a:extLst>
            </p:cNvPr>
            <p:cNvSpPr/>
            <p:nvPr/>
          </p:nvSpPr>
          <p:spPr>
            <a:xfrm>
              <a:off x="2971802" y="4343971"/>
              <a:ext cx="1486787" cy="228802"/>
            </a:xfrm>
            <a:custGeom>
              <a:avLst/>
              <a:gdLst>
                <a:gd name="connsiteX0" fmla="*/ 741948 w 1486787"/>
                <a:gd name="connsiteY0" fmla="*/ 228640 h 228802"/>
                <a:gd name="connsiteX1" fmla="*/ 120537 w 1486787"/>
                <a:gd name="connsiteY1" fmla="*/ 228640 h 228802"/>
                <a:gd name="connsiteX2" fmla="*/ 10523 w 1486787"/>
                <a:gd name="connsiteY2" fmla="*/ 68906 h 228802"/>
                <a:gd name="connsiteX3" fmla="*/ 121870 w 1486787"/>
                <a:gd name="connsiteY3" fmla="*/ 136 h 228802"/>
                <a:gd name="connsiteX4" fmla="*/ 493345 w 1486787"/>
                <a:gd name="connsiteY4" fmla="*/ 136 h 228802"/>
                <a:gd name="connsiteX5" fmla="*/ 1364788 w 1486787"/>
                <a:gd name="connsiteY5" fmla="*/ 136 h 228802"/>
                <a:gd name="connsiteX6" fmla="*/ 1479088 w 1486787"/>
                <a:gd name="connsiteY6" fmla="*/ 74812 h 228802"/>
                <a:gd name="connsiteX7" fmla="*/ 1447655 w 1486787"/>
                <a:gd name="connsiteY7" fmla="*/ 197303 h 228802"/>
                <a:gd name="connsiteX8" fmla="*/ 1359739 w 1486787"/>
                <a:gd name="connsiteY8" fmla="*/ 227307 h 228802"/>
                <a:gd name="connsiteX9" fmla="*/ 741948 w 1486787"/>
                <a:gd name="connsiteY9" fmla="*/ 22864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787" h="228802">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grpFill/>
            <a:ln w="9525" cap="flat">
              <a:noFill/>
              <a:prstDash val="solid"/>
              <a:miter/>
            </a:ln>
          </p:spPr>
          <p:txBody>
            <a:bodyPr rtlCol="0" anchor="ctr"/>
            <a:lstStyle/>
            <a:p>
              <a:endParaRPr lang="en-RO"/>
            </a:p>
          </p:txBody>
        </p:sp>
        <p:sp>
          <p:nvSpPr>
            <p:cNvPr id="104" name="Freeform 103">
              <a:extLst>
                <a:ext uri="{FF2B5EF4-FFF2-40B4-BE49-F238E27FC236}">
                  <a16:creationId xmlns:a16="http://schemas.microsoft.com/office/drawing/2014/main" id="{4F4F541B-D83A-6242-A752-05B1700E543E}"/>
                </a:ext>
              </a:extLst>
            </p:cNvPr>
            <p:cNvSpPr/>
            <p:nvPr/>
          </p:nvSpPr>
          <p:spPr>
            <a:xfrm>
              <a:off x="2972057" y="4800890"/>
              <a:ext cx="1490449" cy="228930"/>
            </a:xfrm>
            <a:custGeom>
              <a:avLst/>
              <a:gdLst>
                <a:gd name="connsiteX0" fmla="*/ 744360 w 1490449"/>
                <a:gd name="connsiteY0" fmla="*/ 228922 h 228930"/>
                <a:gd name="connsiteX1" fmla="*/ 119329 w 1490449"/>
                <a:gd name="connsiteY1" fmla="*/ 228922 h 228930"/>
                <a:gd name="connsiteX2" fmla="*/ 6839 w 1490449"/>
                <a:gd name="connsiteY2" fmla="*/ 151579 h 228930"/>
                <a:gd name="connsiteX3" fmla="*/ 40939 w 1490449"/>
                <a:gd name="connsiteY3" fmla="*/ 29563 h 228930"/>
                <a:gd name="connsiteX4" fmla="*/ 118948 w 1490449"/>
                <a:gd name="connsiteY4" fmla="*/ 1750 h 228930"/>
                <a:gd name="connsiteX5" fmla="*/ 1368914 w 1490449"/>
                <a:gd name="connsiteY5" fmla="*/ 703 h 228930"/>
                <a:gd name="connsiteX6" fmla="*/ 1490350 w 1490449"/>
                <a:gd name="connsiteY6" fmla="*/ 107390 h 228930"/>
                <a:gd name="connsiteX7" fmla="*/ 1383663 w 1490449"/>
                <a:gd name="connsiteY7" fmla="*/ 228826 h 228930"/>
                <a:gd name="connsiteX8" fmla="*/ 1368914 w 1490449"/>
                <a:gd name="connsiteY8" fmla="*/ 228826 h 228930"/>
                <a:gd name="connsiteX9" fmla="*/ 744360 w 1490449"/>
                <a:gd name="connsiteY9" fmla="*/ 228922 h 2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449" h="22893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505785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Speculative questions</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10"/>
            <a:ext cx="3690142" cy="598179"/>
          </a:xfrm>
          <a:prstGeom prst="roundRect">
            <a:avLst>
              <a:gd name="adj" fmla="val 21068"/>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What would happen if___?</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a:extLst>
              <a:ext uri="{FF2B5EF4-FFF2-40B4-BE49-F238E27FC236}">
                <a16:creationId xmlns:a16="http://schemas.microsoft.com/office/drawing/2014/main" id="{E62D7BA4-8990-1E41-A2CD-1B321E204CA2}"/>
              </a:ext>
            </a:extLst>
          </p:cNvPr>
          <p:cNvSpPr/>
          <p:nvPr/>
        </p:nvSpPr>
        <p:spPr>
          <a:xfrm>
            <a:off x="5003800" y="3171910"/>
            <a:ext cx="3690142" cy="774105"/>
          </a:xfrm>
          <a:prstGeom prst="roundRect">
            <a:avLst>
              <a:gd name="adj" fmla="val 1464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I don’t like to speculate on that. The facts are___</a:t>
            </a:r>
            <a:endParaRPr lang="en-RO"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Questions</a:t>
            </a:r>
            <a:endParaRPr lang="en-GB" sz="1200" b="1" dirty="0" err="1">
              <a:solidFill>
                <a:srgbClr val="ED7D31"/>
              </a:solidFill>
            </a:endParaRP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33" name="Rounded Rectangle 32">
            <a:extLst>
              <a:ext uri="{FF2B5EF4-FFF2-40B4-BE49-F238E27FC236}">
                <a16:creationId xmlns:a16="http://schemas.microsoft.com/office/drawing/2014/main" id="{26CEE6EF-50E5-0143-B455-E9836786674B}"/>
              </a:ext>
            </a:extLst>
          </p:cNvPr>
          <p:cNvSpPr/>
          <p:nvPr/>
        </p:nvSpPr>
        <p:spPr>
          <a:xfrm>
            <a:off x="431800" y="3904407"/>
            <a:ext cx="3690142" cy="774104"/>
          </a:xfrm>
          <a:prstGeom prst="roundRect">
            <a:avLst>
              <a:gd name="adj" fmla="val 19710"/>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How do you think all of this happened?</a:t>
            </a:r>
            <a:endParaRPr lang="en-RO" sz="1600" b="1">
              <a:solidFill>
                <a:schemeClr val="tx1"/>
              </a:solidFill>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5DE07873-7755-1A48-8BC7-EB1CFEB297BD}"/>
              </a:ext>
            </a:extLst>
          </p:cNvPr>
          <p:cNvSpPr/>
          <p:nvPr/>
        </p:nvSpPr>
        <p:spPr>
          <a:xfrm>
            <a:off x="431800" y="4812828"/>
            <a:ext cx="3690142" cy="774104"/>
          </a:xfrm>
          <a:prstGeom prst="roundRect">
            <a:avLst>
              <a:gd name="adj" fmla="val 19710"/>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Might we guess that this happened because________?</a:t>
            </a:r>
            <a:endParaRPr lang="en-RO" sz="1600" b="1">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79E1901-E2ED-2444-B2EE-36B6956CB7BB}"/>
              </a:ext>
            </a:extLst>
          </p:cNvPr>
          <p:cNvSpPr/>
          <p:nvPr/>
        </p:nvSpPr>
        <p:spPr>
          <a:xfrm>
            <a:off x="5003800" y="4075800"/>
            <a:ext cx="3690142" cy="1042738"/>
          </a:xfrm>
          <a:prstGeom prst="roundRect">
            <a:avLst>
              <a:gd name="adj" fmla="val 13639"/>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It is important that we manage the facts as we know them, and the facts are_____</a:t>
            </a:r>
            <a:endParaRPr lang="en-RO" sz="1600">
              <a:solidFill>
                <a:schemeClr val="tx1"/>
              </a:solidFill>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10DD5855-15DD-3240-9852-FA2615B632DE}"/>
              </a:ext>
            </a:extLst>
          </p:cNvPr>
          <p:cNvSpPr/>
          <p:nvPr/>
        </p:nvSpPr>
        <p:spPr>
          <a:xfrm>
            <a:off x="5003800" y="5248323"/>
            <a:ext cx="3690142" cy="1221414"/>
          </a:xfrm>
          <a:prstGeom prst="roundRect">
            <a:avLst>
              <a:gd name="adj" fmla="val 1019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It is too early for guesses. When we do a full assessment, we will know what happened.</a:t>
            </a:r>
            <a:endParaRPr lang="en-RO" sz="1600">
              <a:solidFill>
                <a:schemeClr val="tx1"/>
              </a:solidFill>
              <a:latin typeface="Arial" panose="020B0604020202020204" pitchFamily="34" charset="0"/>
              <a:cs typeface="Arial" panose="020B0604020202020204" pitchFamily="34" charset="0"/>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943609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Questions about rumors</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10"/>
            <a:ext cx="3690142" cy="774104"/>
          </a:xfrm>
          <a:prstGeom prst="roundRect">
            <a:avLst>
              <a:gd name="adj" fmla="val 21068"/>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John Smith from UNICEF said that_______</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a:extLst>
              <a:ext uri="{FF2B5EF4-FFF2-40B4-BE49-F238E27FC236}">
                <a16:creationId xmlns:a16="http://schemas.microsoft.com/office/drawing/2014/main" id="{E62D7BA4-8990-1E41-A2CD-1B321E204CA2}"/>
              </a:ext>
            </a:extLst>
          </p:cNvPr>
          <p:cNvSpPr/>
          <p:nvPr/>
        </p:nvSpPr>
        <p:spPr>
          <a:xfrm>
            <a:off x="5003800" y="3171910"/>
            <a:ext cx="3690142" cy="515627"/>
          </a:xfrm>
          <a:prstGeom prst="roundRect">
            <a:avLst>
              <a:gd name="adj" fmla="val 1872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This is the information I have:</a:t>
            </a:r>
            <a:endParaRPr lang="en-RO"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Questions</a:t>
            </a:r>
            <a:endParaRPr lang="en-GB" sz="1200" b="1" dirty="0" err="1">
              <a:solidFill>
                <a:srgbClr val="ED7D31"/>
              </a:solidFill>
            </a:endParaRP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33" name="Rounded Rectangle 32">
            <a:extLst>
              <a:ext uri="{FF2B5EF4-FFF2-40B4-BE49-F238E27FC236}">
                <a16:creationId xmlns:a16="http://schemas.microsoft.com/office/drawing/2014/main" id="{26CEE6EF-50E5-0143-B455-E9836786674B}"/>
              </a:ext>
            </a:extLst>
          </p:cNvPr>
          <p:cNvSpPr/>
          <p:nvPr/>
        </p:nvSpPr>
        <p:spPr>
          <a:xfrm>
            <a:off x="431800" y="4075715"/>
            <a:ext cx="3690142" cy="774104"/>
          </a:xfrm>
          <a:prstGeom prst="roundRect">
            <a:avLst>
              <a:gd name="adj" fmla="val 19710"/>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A source from the Ministry of health said that ___</a:t>
            </a:r>
            <a:endParaRPr lang="en-RO" sz="1600" b="1">
              <a:solidFill>
                <a:schemeClr val="tx1"/>
              </a:solidFill>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5DE07873-7755-1A48-8BC7-EB1CFEB297BD}"/>
              </a:ext>
            </a:extLst>
          </p:cNvPr>
          <p:cNvSpPr/>
          <p:nvPr/>
        </p:nvSpPr>
        <p:spPr>
          <a:xfrm>
            <a:off x="431800" y="4979520"/>
            <a:ext cx="3690142" cy="774104"/>
          </a:xfrm>
          <a:prstGeom prst="roundRect">
            <a:avLst>
              <a:gd name="adj" fmla="val 19710"/>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How do you respond to the opposition leader, who said that_______?</a:t>
            </a:r>
            <a:endParaRPr lang="en-RO" sz="1600" b="1">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79E1901-E2ED-2444-B2EE-36B6956CB7BB}"/>
              </a:ext>
            </a:extLst>
          </p:cNvPr>
          <p:cNvSpPr/>
          <p:nvPr/>
        </p:nvSpPr>
        <p:spPr>
          <a:xfrm>
            <a:off x="5003800" y="3785187"/>
            <a:ext cx="3690142" cy="774019"/>
          </a:xfrm>
          <a:prstGeom prst="roundRect">
            <a:avLst>
              <a:gd name="adj" fmla="val 13639"/>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I am sticking to the facts, and they are________</a:t>
            </a:r>
            <a:endParaRPr lang="en-RO" sz="1600">
              <a:solidFill>
                <a:schemeClr val="tx1"/>
              </a:solidFill>
              <a:latin typeface="Arial" panose="020B0604020202020204" pitchFamily="34" charset="0"/>
              <a:cs typeface="Arial" panose="020B0604020202020204" pitchFamily="34" charset="0"/>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7" name="Rounded Rectangle 16">
            <a:extLst>
              <a:ext uri="{FF2B5EF4-FFF2-40B4-BE49-F238E27FC236}">
                <a16:creationId xmlns:a16="http://schemas.microsoft.com/office/drawing/2014/main" id="{D64753FF-2FEE-9443-9EE1-1B5F764FBF42}"/>
              </a:ext>
            </a:extLst>
          </p:cNvPr>
          <p:cNvSpPr/>
          <p:nvPr/>
        </p:nvSpPr>
        <p:spPr>
          <a:xfrm>
            <a:off x="431800" y="5883325"/>
            <a:ext cx="3690142" cy="774104"/>
          </a:xfrm>
          <a:prstGeom prst="roundRect">
            <a:avLst>
              <a:gd name="adj" fmla="val 19710"/>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Official sources admit that you did not act quickly…</a:t>
            </a:r>
            <a:endParaRPr lang="en-RO" sz="1600" b="1">
              <a:solidFill>
                <a:schemeClr val="tx1"/>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18787FBF-6784-CF49-9F3C-118CC1FF45E2}"/>
              </a:ext>
            </a:extLst>
          </p:cNvPr>
          <p:cNvSpPr/>
          <p:nvPr/>
        </p:nvSpPr>
        <p:spPr>
          <a:xfrm>
            <a:off x="5003800" y="4656856"/>
            <a:ext cx="3690142" cy="515627"/>
          </a:xfrm>
          <a:prstGeom prst="roundRect">
            <a:avLst>
              <a:gd name="adj" fmla="val 1872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The facts say:</a:t>
            </a:r>
            <a:endParaRPr lang="en-RO" sz="160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42D3A455-69DC-2042-88C0-ABB9F551F86E}"/>
              </a:ext>
            </a:extLst>
          </p:cNvPr>
          <p:cNvSpPr/>
          <p:nvPr/>
        </p:nvSpPr>
        <p:spPr>
          <a:xfrm>
            <a:off x="5003800" y="5270133"/>
            <a:ext cx="3690142" cy="515627"/>
          </a:xfrm>
          <a:prstGeom prst="roundRect">
            <a:avLst>
              <a:gd name="adj" fmla="val 1872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This is what I know________</a:t>
            </a:r>
            <a:endParaRPr lang="en-RO" sz="1600">
              <a:solidFill>
                <a:schemeClr val="tx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749430E7-0048-FB4A-A8E0-9882BF598AD6}"/>
              </a:ext>
            </a:extLst>
          </p:cNvPr>
          <p:cNvSpPr/>
          <p:nvPr/>
        </p:nvSpPr>
        <p:spPr>
          <a:xfrm>
            <a:off x="5003800" y="5883410"/>
            <a:ext cx="3690142" cy="774019"/>
          </a:xfrm>
          <a:prstGeom prst="roundRect">
            <a:avLst>
              <a:gd name="adj" fmla="val 13639"/>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I can’t speak for XYZ, but I can say that…</a:t>
            </a:r>
            <a:endParaRPr lang="en-RO"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584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Negative questions</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10"/>
            <a:ext cx="3690142" cy="774104"/>
          </a:xfrm>
          <a:prstGeom prst="roundRect">
            <a:avLst>
              <a:gd name="adj" fmla="val 21068"/>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Might this have been another disaster?</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a:extLst>
              <a:ext uri="{FF2B5EF4-FFF2-40B4-BE49-F238E27FC236}">
                <a16:creationId xmlns:a16="http://schemas.microsoft.com/office/drawing/2014/main" id="{E62D7BA4-8990-1E41-A2CD-1B321E204CA2}"/>
              </a:ext>
            </a:extLst>
          </p:cNvPr>
          <p:cNvSpPr/>
          <p:nvPr/>
        </p:nvSpPr>
        <p:spPr>
          <a:xfrm>
            <a:off x="5003800" y="3171910"/>
            <a:ext cx="3690142" cy="1008204"/>
          </a:xfrm>
          <a:prstGeom prst="roundRect">
            <a:avLst>
              <a:gd name="adj" fmla="val 14405"/>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Allow me to explain the facts for which I have information_____</a:t>
            </a:r>
            <a:endParaRPr lang="en-RO"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Questions</a:t>
            </a:r>
            <a:endParaRPr lang="en-GB" sz="1200" b="1" dirty="0" err="1">
              <a:solidFill>
                <a:srgbClr val="ED7D31"/>
              </a:solidFill>
            </a:endParaRP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33" name="Rounded Rectangle 32">
            <a:extLst>
              <a:ext uri="{FF2B5EF4-FFF2-40B4-BE49-F238E27FC236}">
                <a16:creationId xmlns:a16="http://schemas.microsoft.com/office/drawing/2014/main" id="{26CEE6EF-50E5-0143-B455-E9836786674B}"/>
              </a:ext>
            </a:extLst>
          </p:cNvPr>
          <p:cNvSpPr/>
          <p:nvPr/>
        </p:nvSpPr>
        <p:spPr>
          <a:xfrm>
            <a:off x="431800" y="4075715"/>
            <a:ext cx="3690142" cy="1530428"/>
          </a:xfrm>
          <a:prstGeom prst="roundRect">
            <a:avLst>
              <a:gd name="adj" fmla="val 12597"/>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Why is the Ministry’s epidemiological monitoring below the usual standards in other provinces?</a:t>
            </a:r>
            <a:endParaRPr lang="en-RO" sz="1600" b="1">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79E1901-E2ED-2444-B2EE-36B6956CB7BB}"/>
              </a:ext>
            </a:extLst>
          </p:cNvPr>
          <p:cNvSpPr/>
          <p:nvPr/>
        </p:nvSpPr>
        <p:spPr>
          <a:xfrm>
            <a:off x="5003800" y="4301519"/>
            <a:ext cx="3690142" cy="1078819"/>
          </a:xfrm>
          <a:prstGeom prst="roundRect">
            <a:avLst>
              <a:gd name="adj" fmla="val 11621"/>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rgbClr val="FFC000"/>
                </a:solidFill>
                <a:latin typeface="Arial" panose="020B0604020202020204" pitchFamily="34" charset="0"/>
                <a:cs typeface="Arial" panose="020B0604020202020204" pitchFamily="34" charset="0"/>
              </a:rPr>
              <a:t>(Do not repeat the negative comment or word. Correct the error).</a:t>
            </a:r>
            <a:endParaRPr lang="en-RO" sz="1600">
              <a:solidFill>
                <a:srgbClr val="FFC000"/>
              </a:solidFill>
              <a:latin typeface="Arial" panose="020B0604020202020204" pitchFamily="34" charset="0"/>
              <a:cs typeface="Arial" panose="020B0604020202020204" pitchFamily="34" charset="0"/>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7072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Putting words in your mouth</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10"/>
            <a:ext cx="3690142" cy="1008204"/>
          </a:xfrm>
          <a:prstGeom prst="roundRect">
            <a:avLst>
              <a:gd name="adj" fmla="val 16749"/>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“So, the low moral at your organization is impacting public health, isn’t it?”</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Tactic/Question</a:t>
            </a: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a:t>
            </a:r>
            <a:endParaRPr lang="en-GB" sz="1200" b="1" dirty="0" err="1">
              <a:solidFill>
                <a:srgbClr val="3D6C9D"/>
              </a:solidFill>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5" name="Rounded Rectangle 14">
            <a:extLst>
              <a:ext uri="{FF2B5EF4-FFF2-40B4-BE49-F238E27FC236}">
                <a16:creationId xmlns:a16="http://schemas.microsoft.com/office/drawing/2014/main" id="{8706F7A8-31FF-4046-8CAA-315224DFFE43}"/>
              </a:ext>
            </a:extLst>
          </p:cNvPr>
          <p:cNvSpPr/>
          <p:nvPr/>
        </p:nvSpPr>
        <p:spPr>
          <a:xfrm>
            <a:off x="5003800" y="3171910"/>
            <a:ext cx="3690142" cy="834033"/>
          </a:xfrm>
          <a:prstGeom prst="roundRect">
            <a:avLst>
              <a:gd name="adj" fmla="val 17419"/>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“Let’s see what the issue is here, if I may…”</a:t>
            </a:r>
            <a:endParaRPr lang="en-RO" sz="1600">
              <a:solidFill>
                <a:schemeClr val="tx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8CD3D4AB-6E6C-4949-A5E1-EF2BA356B4BD}"/>
              </a:ext>
            </a:extLst>
          </p:cNvPr>
          <p:cNvSpPr/>
          <p:nvPr/>
        </p:nvSpPr>
        <p:spPr>
          <a:xfrm>
            <a:off x="5003800" y="4136570"/>
            <a:ext cx="3690142" cy="1812418"/>
          </a:xfrm>
          <a:prstGeom prst="roundRect">
            <a:avLst>
              <a:gd name="adj" fmla="val 10035"/>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Emphasize a positive response… </a:t>
            </a:r>
          </a:p>
          <a:p>
            <a:r>
              <a:rPr lang="en-GB" sz="1600">
                <a:solidFill>
                  <a:schemeClr val="tx1"/>
                </a:solidFill>
                <a:latin typeface="Arial" panose="020B0604020202020204" pitchFamily="34" charset="0"/>
                <a:cs typeface="Arial" panose="020B0604020202020204" pitchFamily="34" charset="0"/>
              </a:rPr>
              <a:t>(Recognize that the journalist is trying to get you to say something you would not normally say. Do not argue with them. Stick to your messages).</a:t>
            </a:r>
          </a:p>
        </p:txBody>
      </p:sp>
    </p:spTree>
    <p:extLst>
      <p:ext uri="{BB962C8B-B14F-4D97-AF65-F5344CB8AC3E}">
        <p14:creationId xmlns:p14="http://schemas.microsoft.com/office/powerpoint/2010/main" val="86285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Questions about assumptions</a:t>
            </a: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Tactic/Question</a:t>
            </a: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4" name="Rounded Rectangle 13">
            <a:extLst>
              <a:ext uri="{FF2B5EF4-FFF2-40B4-BE49-F238E27FC236}">
                <a16:creationId xmlns:a16="http://schemas.microsoft.com/office/drawing/2014/main" id="{F5FD77AC-5170-D443-9C87-7BAE3524EA42}"/>
              </a:ext>
            </a:extLst>
          </p:cNvPr>
          <p:cNvSpPr/>
          <p:nvPr/>
        </p:nvSpPr>
        <p:spPr>
          <a:xfrm>
            <a:off x="431800" y="3171910"/>
            <a:ext cx="3690142" cy="986433"/>
          </a:xfrm>
          <a:prstGeom prst="roundRect">
            <a:avLst>
              <a:gd name="adj" fmla="val 16654"/>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The reporter gives totally false information to put you on the defensive.</a:t>
            </a:r>
            <a:endParaRPr lang="en-RO" sz="1600" b="1">
              <a:solidFill>
                <a:schemeClr val="tx1"/>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B92C37D7-06D4-D143-9EA8-39B29A604404}"/>
              </a:ext>
            </a:extLst>
          </p:cNvPr>
          <p:cNvSpPr/>
          <p:nvPr/>
        </p:nvSpPr>
        <p:spPr>
          <a:xfrm>
            <a:off x="5003800" y="3171911"/>
            <a:ext cx="3690142" cy="662452"/>
          </a:xfrm>
          <a:prstGeom prst="roundRect">
            <a:avLst>
              <a:gd name="adj" fmla="val 1793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Allow me to give you the correct information______</a:t>
            </a:r>
            <a:endParaRPr lang="en-RO" sz="160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E3A27D72-13F2-AE46-89AC-BDEF36DBDA6D}"/>
              </a:ext>
            </a:extLst>
          </p:cNvPr>
          <p:cNvSpPr/>
          <p:nvPr/>
        </p:nvSpPr>
        <p:spPr>
          <a:xfrm>
            <a:off x="431800" y="4299856"/>
            <a:ext cx="3690142" cy="1491343"/>
          </a:xfrm>
          <a:prstGeom prst="roundRect">
            <a:avLst>
              <a:gd name="adj" fmla="val 11681"/>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“Isn’t it true that the Ministry left untrained staff in charge of the vectors because they spent all their money on a new building?”</a:t>
            </a:r>
            <a:endParaRPr lang="en-RO" sz="1600" b="1">
              <a:solidFill>
                <a:schemeClr val="tx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DF5C40D5-B11F-F345-8B6B-3C2B91C12702}"/>
              </a:ext>
            </a:extLst>
          </p:cNvPr>
          <p:cNvSpPr/>
          <p:nvPr/>
        </p:nvSpPr>
        <p:spPr>
          <a:xfrm>
            <a:off x="431800" y="5845686"/>
            <a:ext cx="3690142" cy="536064"/>
          </a:xfrm>
          <a:prstGeom prst="roundRect">
            <a:avLst>
              <a:gd name="adj" fmla="val 29863"/>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“What would happen if…?”</a:t>
            </a:r>
            <a:endParaRPr lang="en-RO" sz="1600" b="1">
              <a:solidFill>
                <a:schemeClr val="tx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44DBF8B9-890D-A340-BB3F-87D162FAB926}"/>
              </a:ext>
            </a:extLst>
          </p:cNvPr>
          <p:cNvSpPr/>
          <p:nvPr/>
        </p:nvSpPr>
        <p:spPr>
          <a:xfrm>
            <a:off x="5003800" y="3940615"/>
            <a:ext cx="3690142" cy="662453"/>
          </a:xfrm>
          <a:prstGeom prst="roundRect">
            <a:avLst>
              <a:gd name="adj" fmla="val 19737"/>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This is what really happened___________</a:t>
            </a:r>
            <a:endParaRPr lang="en-RO" sz="1600">
              <a:solidFill>
                <a:schemeClr val="tx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B22C307E-FC75-4B46-9D88-413F7E5AE770}"/>
              </a:ext>
            </a:extLst>
          </p:cNvPr>
          <p:cNvSpPr/>
          <p:nvPr/>
        </p:nvSpPr>
        <p:spPr>
          <a:xfrm>
            <a:off x="5003800" y="4709321"/>
            <a:ext cx="3690142" cy="864165"/>
          </a:xfrm>
          <a:prstGeom prst="roundRect">
            <a:avLst>
              <a:gd name="adj" fmla="val 13462"/>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The truth is____________</a:t>
            </a:r>
          </a:p>
          <a:p>
            <a:r>
              <a:rPr lang="en-GB" sz="1600">
                <a:solidFill>
                  <a:srgbClr val="FFC000"/>
                </a:solidFill>
                <a:latin typeface="Arial" panose="020B0604020202020204" pitchFamily="34" charset="0"/>
                <a:cs typeface="Arial" panose="020B0604020202020204" pitchFamily="34" charset="0"/>
              </a:rPr>
              <a:t>(Do not repeat the negative comment or word!!)</a:t>
            </a:r>
          </a:p>
        </p:txBody>
      </p:sp>
      <p:sp>
        <p:nvSpPr>
          <p:cNvPr id="26" name="Rounded Rectangle 25">
            <a:extLst>
              <a:ext uri="{FF2B5EF4-FFF2-40B4-BE49-F238E27FC236}">
                <a16:creationId xmlns:a16="http://schemas.microsoft.com/office/drawing/2014/main" id="{18C4D901-A975-C145-88EA-807CC1938E65}"/>
              </a:ext>
            </a:extLst>
          </p:cNvPr>
          <p:cNvSpPr/>
          <p:nvPr/>
        </p:nvSpPr>
        <p:spPr>
          <a:xfrm>
            <a:off x="5003800" y="5679739"/>
            <a:ext cx="3690142" cy="1102062"/>
          </a:xfrm>
          <a:prstGeom prst="roundRect">
            <a:avLst>
              <a:gd name="adj" fmla="val 1359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It is difficult to answer a hypothetical question, because I cannot read the future, but I think that what you really want to know is…</a:t>
            </a:r>
            <a:endParaRPr lang="en-RO"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05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6F894-2E58-7244-AF1B-19932F1E9687}"/>
              </a:ext>
            </a:extLst>
          </p:cNvPr>
          <p:cNvSpPr txBox="1"/>
          <p:nvPr/>
        </p:nvSpPr>
        <p:spPr>
          <a:xfrm>
            <a:off x="431800" y="379681"/>
            <a:ext cx="45421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Real risk vs perceived risk</a:t>
            </a:r>
          </a:p>
        </p:txBody>
      </p:sp>
      <p:sp>
        <p:nvSpPr>
          <p:cNvPr id="3" name="TextBox 2">
            <a:extLst>
              <a:ext uri="{FF2B5EF4-FFF2-40B4-BE49-F238E27FC236}">
                <a16:creationId xmlns:a16="http://schemas.microsoft.com/office/drawing/2014/main" id="{9E18EFC1-DE7C-584B-A56D-4CFC9001D89D}"/>
              </a:ext>
            </a:extLst>
          </p:cNvPr>
          <p:cNvSpPr txBox="1"/>
          <p:nvPr/>
        </p:nvSpPr>
        <p:spPr>
          <a:xfrm>
            <a:off x="431799" y="1857009"/>
            <a:ext cx="4662715" cy="4524741"/>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b="1" dirty="0" err="1">
                <a:solidFill>
                  <a:schemeClr val="tx1"/>
                </a:solidFill>
              </a:rPr>
              <a:t>The risks that kill people and the risks that alarm them are different </a:t>
            </a:r>
          </a:p>
          <a:p>
            <a:pPr marL="314325">
              <a:spcAft>
                <a:spcPts val="1200"/>
              </a:spcAft>
            </a:pPr>
            <a:r>
              <a:rPr lang="en-GB" sz="1600" dirty="0" err="1">
                <a:solidFill>
                  <a:schemeClr val="tx1"/>
                </a:solidFill>
              </a:rPr>
              <a:t>(Covello V, Sandman PM, </a:t>
            </a:r>
            <a:r>
              <a:rPr lang="en-GB" sz="1600" i="1" dirty="0" err="1">
                <a:solidFill>
                  <a:schemeClr val="tx1"/>
                </a:solidFill>
              </a:rPr>
              <a:t>Risk communication evolution and Revolution.</a:t>
            </a:r>
            <a:r>
              <a:rPr lang="en-GB" sz="1600" dirty="0" err="1">
                <a:solidFill>
                  <a:schemeClr val="tx1"/>
                </a:solidFill>
              </a:rPr>
              <a:t> 2001)</a:t>
            </a:r>
          </a:p>
          <a:p>
            <a:pPr marL="285750" indent="-285750">
              <a:spcAft>
                <a:spcPts val="1200"/>
              </a:spcAft>
              <a:buFont typeface="Arial" panose="020B0604020202020204" pitchFamily="34" charset="0"/>
              <a:buChar char="•"/>
            </a:pPr>
            <a:endParaRPr lang="en-GB" sz="1600" dirty="0" err="1">
              <a:solidFill>
                <a:schemeClr val="tx1"/>
              </a:solidFill>
            </a:endParaRPr>
          </a:p>
          <a:p>
            <a:pPr marL="285750" indent="-285750">
              <a:spcAft>
                <a:spcPts val="1200"/>
              </a:spcAft>
              <a:buFont typeface="Arial" panose="020B0604020202020204" pitchFamily="34" charset="0"/>
              <a:buChar char="•"/>
            </a:pPr>
            <a:r>
              <a:rPr lang="en-GB" sz="1600" b="1" dirty="0" err="1">
                <a:solidFill>
                  <a:schemeClr val="tx1"/>
                </a:solidFill>
              </a:rPr>
              <a:t>People </a:t>
            </a:r>
            <a:r>
              <a:rPr lang="en-GB" sz="1600" b="1" u="sng" dirty="0" err="1">
                <a:solidFill>
                  <a:schemeClr val="tx1"/>
                </a:solidFill>
              </a:rPr>
              <a:t>only</a:t>
            </a:r>
            <a:r>
              <a:rPr lang="en-GB" sz="1600" b="1" dirty="0" err="1">
                <a:solidFill>
                  <a:schemeClr val="tx1"/>
                </a:solidFill>
              </a:rPr>
              <a:t> respond to the risks they perceive</a:t>
            </a:r>
          </a:p>
          <a:p>
            <a:pPr marL="314325">
              <a:spcAft>
                <a:spcPts val="1200"/>
              </a:spcAft>
            </a:pPr>
            <a:r>
              <a:rPr lang="en-GB" sz="1600" dirty="0" err="1">
                <a:solidFill>
                  <a:schemeClr val="tx1"/>
                </a:solidFill>
              </a:rPr>
              <a:t>(Slovic P. Fischhoff B., Lichstenstein S. </a:t>
            </a:r>
            <a:r>
              <a:rPr lang="en-GB" sz="1600" i="1" dirty="0" err="1">
                <a:solidFill>
                  <a:schemeClr val="tx1"/>
                </a:solidFill>
              </a:rPr>
              <a:t>Facts and Fears: understanding perceived risk.</a:t>
            </a:r>
            <a:r>
              <a:rPr lang="en-GB" sz="1600" dirty="0" err="1">
                <a:solidFill>
                  <a:schemeClr val="tx1"/>
                </a:solidFill>
              </a:rPr>
              <a:t> 1980)</a:t>
            </a:r>
          </a:p>
        </p:txBody>
      </p:sp>
      <p:sp>
        <p:nvSpPr>
          <p:cNvPr id="4" name="Graphic 19">
            <a:extLst>
              <a:ext uri="{FF2B5EF4-FFF2-40B4-BE49-F238E27FC236}">
                <a16:creationId xmlns:a16="http://schemas.microsoft.com/office/drawing/2014/main" id="{21BCF546-1E34-D64B-9155-F9DAD1F64E07}"/>
              </a:ext>
            </a:extLst>
          </p:cNvPr>
          <p:cNvSpPr>
            <a:spLocks noChangeAspect="1"/>
          </p:cNvSpPr>
          <p:nvPr/>
        </p:nvSpPr>
        <p:spPr>
          <a:xfrm>
            <a:off x="7069698" y="1514647"/>
            <a:ext cx="1440000" cy="1440000"/>
          </a:xfrm>
          <a:custGeom>
            <a:avLst/>
            <a:gdLst>
              <a:gd name="connsiteX0" fmla="*/ 83582 w 167163"/>
              <a:gd name="connsiteY0" fmla="*/ 167164 h 167163"/>
              <a:gd name="connsiteX1" fmla="*/ 77876 w 167163"/>
              <a:gd name="connsiteY1" fmla="*/ 166010 h 167163"/>
              <a:gd name="connsiteX2" fmla="*/ 72756 w 167163"/>
              <a:gd name="connsiteY2" fmla="*/ 162603 h 167163"/>
              <a:gd name="connsiteX3" fmla="*/ 4561 w 167163"/>
              <a:gd name="connsiteY3" fmla="*/ 94408 h 167163"/>
              <a:gd name="connsiteX4" fmla="*/ 1154 w 167163"/>
              <a:gd name="connsiteY4" fmla="*/ 89288 h 167163"/>
              <a:gd name="connsiteX5" fmla="*/ 0 w 167163"/>
              <a:gd name="connsiteY5" fmla="*/ 83582 h 167163"/>
              <a:gd name="connsiteX6" fmla="*/ 1154 w 167163"/>
              <a:gd name="connsiteY6" fmla="*/ 77849 h 167163"/>
              <a:gd name="connsiteX7" fmla="*/ 4561 w 167163"/>
              <a:gd name="connsiteY7" fmla="*/ 72756 h 167163"/>
              <a:gd name="connsiteX8" fmla="*/ 72756 w 167163"/>
              <a:gd name="connsiteY8" fmla="*/ 4561 h 167163"/>
              <a:gd name="connsiteX9" fmla="*/ 77876 w 167163"/>
              <a:gd name="connsiteY9" fmla="*/ 1126 h 167163"/>
              <a:gd name="connsiteX10" fmla="*/ 83582 w 167163"/>
              <a:gd name="connsiteY10" fmla="*/ 0 h 167163"/>
              <a:gd name="connsiteX11" fmla="*/ 89315 w 167163"/>
              <a:gd name="connsiteY11" fmla="*/ 1126 h 167163"/>
              <a:gd name="connsiteX12" fmla="*/ 94408 w 167163"/>
              <a:gd name="connsiteY12" fmla="*/ 4561 h 167163"/>
              <a:gd name="connsiteX13" fmla="*/ 162603 w 167163"/>
              <a:gd name="connsiteY13" fmla="*/ 72756 h 167163"/>
              <a:gd name="connsiteX14" fmla="*/ 166037 w 167163"/>
              <a:gd name="connsiteY14" fmla="*/ 77849 h 167163"/>
              <a:gd name="connsiteX15" fmla="*/ 167164 w 167163"/>
              <a:gd name="connsiteY15" fmla="*/ 83582 h 167163"/>
              <a:gd name="connsiteX16" fmla="*/ 166037 w 167163"/>
              <a:gd name="connsiteY16" fmla="*/ 89288 h 167163"/>
              <a:gd name="connsiteX17" fmla="*/ 162603 w 167163"/>
              <a:gd name="connsiteY17" fmla="*/ 94408 h 167163"/>
              <a:gd name="connsiteX18" fmla="*/ 94408 w 167163"/>
              <a:gd name="connsiteY18" fmla="*/ 162603 h 167163"/>
              <a:gd name="connsiteX19" fmla="*/ 89315 w 167163"/>
              <a:gd name="connsiteY19" fmla="*/ 166010 h 167163"/>
              <a:gd name="connsiteX20" fmla="*/ 83582 w 167163"/>
              <a:gd name="connsiteY20" fmla="*/ 167164 h 167163"/>
              <a:gd name="connsiteX21" fmla="*/ 87795 w 167163"/>
              <a:gd name="connsiteY21" fmla="*/ 155807 h 167163"/>
              <a:gd name="connsiteX22" fmla="*/ 155807 w 167163"/>
              <a:gd name="connsiteY22" fmla="*/ 87795 h 167163"/>
              <a:gd name="connsiteX23" fmla="*/ 157273 w 167163"/>
              <a:gd name="connsiteY23" fmla="*/ 83582 h 167163"/>
              <a:gd name="connsiteX24" fmla="*/ 155807 w 167163"/>
              <a:gd name="connsiteY24" fmla="*/ 79369 h 167163"/>
              <a:gd name="connsiteX25" fmla="*/ 87795 w 167163"/>
              <a:gd name="connsiteY25" fmla="*/ 11357 h 167163"/>
              <a:gd name="connsiteX26" fmla="*/ 83582 w 167163"/>
              <a:gd name="connsiteY26" fmla="*/ 9891 h 167163"/>
              <a:gd name="connsiteX27" fmla="*/ 79369 w 167163"/>
              <a:gd name="connsiteY27" fmla="*/ 11357 h 167163"/>
              <a:gd name="connsiteX28" fmla="*/ 11357 w 167163"/>
              <a:gd name="connsiteY28" fmla="*/ 79369 h 167163"/>
              <a:gd name="connsiteX29" fmla="*/ 9891 w 167163"/>
              <a:gd name="connsiteY29" fmla="*/ 83582 h 167163"/>
              <a:gd name="connsiteX30" fmla="*/ 11357 w 167163"/>
              <a:gd name="connsiteY30" fmla="*/ 87795 h 167163"/>
              <a:gd name="connsiteX31" fmla="*/ 79369 w 167163"/>
              <a:gd name="connsiteY31" fmla="*/ 155807 h 167163"/>
              <a:gd name="connsiteX32" fmla="*/ 83582 w 167163"/>
              <a:gd name="connsiteY32" fmla="*/ 157273 h 167163"/>
              <a:gd name="connsiteX33" fmla="*/ 87795 w 167163"/>
              <a:gd name="connsiteY33" fmla="*/ 155807 h 167163"/>
              <a:gd name="connsiteX34" fmla="*/ 78819 w 167163"/>
              <a:gd name="connsiteY34" fmla="*/ 94755 h 167163"/>
              <a:gd name="connsiteX35" fmla="*/ 88344 w 167163"/>
              <a:gd name="connsiteY35" fmla="*/ 94755 h 167163"/>
              <a:gd name="connsiteX36" fmla="*/ 88344 w 167163"/>
              <a:gd name="connsiteY36" fmla="*/ 44932 h 167163"/>
              <a:gd name="connsiteX37" fmla="*/ 78819 w 167163"/>
              <a:gd name="connsiteY37" fmla="*/ 44932 h 167163"/>
              <a:gd name="connsiteX38" fmla="*/ 78819 w 167163"/>
              <a:gd name="connsiteY38" fmla="*/ 94755 h 167163"/>
              <a:gd name="connsiteX39" fmla="*/ 83582 w 167163"/>
              <a:gd name="connsiteY39" fmla="*/ 116004 h 167163"/>
              <a:gd name="connsiteX40" fmla="*/ 87712 w 167163"/>
              <a:gd name="connsiteY40" fmla="*/ 114273 h 167163"/>
              <a:gd name="connsiteX41" fmla="*/ 89443 w 167163"/>
              <a:gd name="connsiteY41" fmla="*/ 110142 h 167163"/>
              <a:gd name="connsiteX42" fmla="*/ 87712 w 167163"/>
              <a:gd name="connsiteY42" fmla="*/ 106011 h 167163"/>
              <a:gd name="connsiteX43" fmla="*/ 83582 w 167163"/>
              <a:gd name="connsiteY43" fmla="*/ 104280 h 167163"/>
              <a:gd name="connsiteX44" fmla="*/ 79451 w 167163"/>
              <a:gd name="connsiteY44" fmla="*/ 106011 h 167163"/>
              <a:gd name="connsiteX45" fmla="*/ 77720 w 167163"/>
              <a:gd name="connsiteY45" fmla="*/ 110142 h 167163"/>
              <a:gd name="connsiteX46" fmla="*/ 79451 w 167163"/>
              <a:gd name="connsiteY46" fmla="*/ 114273 h 167163"/>
              <a:gd name="connsiteX47" fmla="*/ 83582 w 167163"/>
              <a:gd name="connsiteY47" fmla="*/ 116004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163" h="167163">
                <a:moveTo>
                  <a:pt x="83582" y="167164"/>
                </a:moveTo>
                <a:cubicBezTo>
                  <a:pt x="81652" y="167164"/>
                  <a:pt x="79750" y="166779"/>
                  <a:pt x="77876" y="166010"/>
                </a:cubicBezTo>
                <a:cubicBezTo>
                  <a:pt x="76002" y="165241"/>
                  <a:pt x="74295" y="164105"/>
                  <a:pt x="72756" y="162603"/>
                </a:cubicBezTo>
                <a:lnTo>
                  <a:pt x="4561" y="94408"/>
                </a:lnTo>
                <a:cubicBezTo>
                  <a:pt x="3059" y="92869"/>
                  <a:pt x="1923" y="91162"/>
                  <a:pt x="1154" y="89288"/>
                </a:cubicBezTo>
                <a:cubicBezTo>
                  <a:pt x="385" y="87413"/>
                  <a:pt x="0" y="85511"/>
                  <a:pt x="0" y="83582"/>
                </a:cubicBezTo>
                <a:cubicBezTo>
                  <a:pt x="0" y="81652"/>
                  <a:pt x="385" y="79741"/>
                  <a:pt x="1154" y="77849"/>
                </a:cubicBezTo>
                <a:cubicBezTo>
                  <a:pt x="1923" y="75956"/>
                  <a:pt x="3059" y="74258"/>
                  <a:pt x="4561" y="72756"/>
                </a:cubicBezTo>
                <a:lnTo>
                  <a:pt x="72756" y="4561"/>
                </a:lnTo>
                <a:cubicBezTo>
                  <a:pt x="74295" y="3022"/>
                  <a:pt x="76002" y="1877"/>
                  <a:pt x="77876" y="1126"/>
                </a:cubicBezTo>
                <a:cubicBezTo>
                  <a:pt x="79750" y="375"/>
                  <a:pt x="81652" y="0"/>
                  <a:pt x="83582" y="0"/>
                </a:cubicBezTo>
                <a:cubicBezTo>
                  <a:pt x="85511" y="0"/>
                  <a:pt x="87422" y="375"/>
                  <a:pt x="89315" y="1126"/>
                </a:cubicBezTo>
                <a:cubicBezTo>
                  <a:pt x="91208" y="1877"/>
                  <a:pt x="92905" y="3022"/>
                  <a:pt x="94408" y="4561"/>
                </a:cubicBezTo>
                <a:lnTo>
                  <a:pt x="162603" y="72756"/>
                </a:lnTo>
                <a:cubicBezTo>
                  <a:pt x="164141" y="74258"/>
                  <a:pt x="165286" y="75956"/>
                  <a:pt x="166037" y="77849"/>
                </a:cubicBezTo>
                <a:cubicBezTo>
                  <a:pt x="166788" y="79741"/>
                  <a:pt x="167164" y="81652"/>
                  <a:pt x="167164" y="83582"/>
                </a:cubicBezTo>
                <a:cubicBezTo>
                  <a:pt x="167164" y="85511"/>
                  <a:pt x="166788" y="87413"/>
                  <a:pt x="166037" y="89288"/>
                </a:cubicBezTo>
                <a:cubicBezTo>
                  <a:pt x="165286" y="91162"/>
                  <a:pt x="164141" y="92869"/>
                  <a:pt x="162603" y="94408"/>
                </a:cubicBezTo>
                <a:lnTo>
                  <a:pt x="94408" y="162603"/>
                </a:lnTo>
                <a:cubicBezTo>
                  <a:pt x="92905" y="164105"/>
                  <a:pt x="91208" y="165241"/>
                  <a:pt x="89315" y="166010"/>
                </a:cubicBezTo>
                <a:cubicBezTo>
                  <a:pt x="87422" y="166779"/>
                  <a:pt x="85511" y="167164"/>
                  <a:pt x="83582" y="167164"/>
                </a:cubicBezTo>
                <a:close/>
                <a:moveTo>
                  <a:pt x="87795" y="155807"/>
                </a:moveTo>
                <a:lnTo>
                  <a:pt x="155807" y="87795"/>
                </a:lnTo>
                <a:cubicBezTo>
                  <a:pt x="156784" y="86818"/>
                  <a:pt x="157273" y="85414"/>
                  <a:pt x="157273" y="83582"/>
                </a:cubicBezTo>
                <a:cubicBezTo>
                  <a:pt x="157273" y="81750"/>
                  <a:pt x="156784" y="80346"/>
                  <a:pt x="155807" y="79369"/>
                </a:cubicBezTo>
                <a:lnTo>
                  <a:pt x="87795" y="11357"/>
                </a:lnTo>
                <a:cubicBezTo>
                  <a:pt x="86818" y="10380"/>
                  <a:pt x="85414" y="9891"/>
                  <a:pt x="83582" y="9891"/>
                </a:cubicBezTo>
                <a:cubicBezTo>
                  <a:pt x="81750" y="9891"/>
                  <a:pt x="80346" y="10380"/>
                  <a:pt x="79369" y="11357"/>
                </a:cubicBezTo>
                <a:lnTo>
                  <a:pt x="11357" y="79369"/>
                </a:lnTo>
                <a:cubicBezTo>
                  <a:pt x="10380" y="80346"/>
                  <a:pt x="9891" y="81750"/>
                  <a:pt x="9891" y="83582"/>
                </a:cubicBezTo>
                <a:cubicBezTo>
                  <a:pt x="9891" y="85414"/>
                  <a:pt x="10380" y="86818"/>
                  <a:pt x="11357" y="87795"/>
                </a:cubicBezTo>
                <a:lnTo>
                  <a:pt x="79369" y="155807"/>
                </a:lnTo>
                <a:cubicBezTo>
                  <a:pt x="80346" y="156784"/>
                  <a:pt x="81750" y="157273"/>
                  <a:pt x="83582" y="157273"/>
                </a:cubicBezTo>
                <a:cubicBezTo>
                  <a:pt x="85414" y="157273"/>
                  <a:pt x="86818" y="156784"/>
                  <a:pt x="87795" y="155807"/>
                </a:cubicBezTo>
                <a:close/>
                <a:moveTo>
                  <a:pt x="78819" y="94755"/>
                </a:moveTo>
                <a:lnTo>
                  <a:pt x="88344" y="94755"/>
                </a:lnTo>
                <a:lnTo>
                  <a:pt x="88344" y="44932"/>
                </a:lnTo>
                <a:lnTo>
                  <a:pt x="78819" y="44932"/>
                </a:lnTo>
                <a:lnTo>
                  <a:pt x="78819" y="94755"/>
                </a:lnTo>
                <a:close/>
                <a:moveTo>
                  <a:pt x="83582" y="116004"/>
                </a:moveTo>
                <a:cubicBezTo>
                  <a:pt x="85182" y="116004"/>
                  <a:pt x="86558" y="115427"/>
                  <a:pt x="87712" y="114273"/>
                </a:cubicBezTo>
                <a:cubicBezTo>
                  <a:pt x="88866" y="113119"/>
                  <a:pt x="89443" y="111742"/>
                  <a:pt x="89443" y="110142"/>
                </a:cubicBezTo>
                <a:cubicBezTo>
                  <a:pt x="89443" y="108542"/>
                  <a:pt x="88866" y="107165"/>
                  <a:pt x="87712" y="106011"/>
                </a:cubicBezTo>
                <a:cubicBezTo>
                  <a:pt x="86558" y="104857"/>
                  <a:pt x="85182" y="104280"/>
                  <a:pt x="83582" y="104280"/>
                </a:cubicBezTo>
                <a:cubicBezTo>
                  <a:pt x="81982" y="104280"/>
                  <a:pt x="80605" y="104857"/>
                  <a:pt x="79451" y="106011"/>
                </a:cubicBezTo>
                <a:cubicBezTo>
                  <a:pt x="78297" y="107165"/>
                  <a:pt x="77720" y="108542"/>
                  <a:pt x="77720" y="110142"/>
                </a:cubicBezTo>
                <a:cubicBezTo>
                  <a:pt x="77720" y="111742"/>
                  <a:pt x="78297" y="113119"/>
                  <a:pt x="79451" y="114273"/>
                </a:cubicBezTo>
                <a:cubicBezTo>
                  <a:pt x="80605" y="115427"/>
                  <a:pt x="81982" y="116004"/>
                  <a:pt x="83582" y="11600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225678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Misinformation and disinformation</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10"/>
            <a:ext cx="3690142" cy="1182376"/>
          </a:xfrm>
          <a:prstGeom prst="roundRect">
            <a:avLst>
              <a:gd name="adj" fmla="val 13703"/>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So… did you hide the laboratory results to avoid confirming the first case of zika?”</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a:extLst>
              <a:ext uri="{FF2B5EF4-FFF2-40B4-BE49-F238E27FC236}">
                <a16:creationId xmlns:a16="http://schemas.microsoft.com/office/drawing/2014/main" id="{E62D7BA4-8990-1E41-A2CD-1B321E204CA2}"/>
              </a:ext>
            </a:extLst>
          </p:cNvPr>
          <p:cNvSpPr/>
          <p:nvPr/>
        </p:nvSpPr>
        <p:spPr>
          <a:xfrm>
            <a:off x="5003800" y="3171911"/>
            <a:ext cx="3690142" cy="779604"/>
          </a:xfrm>
          <a:prstGeom prst="roundRect">
            <a:avLst>
              <a:gd name="adj" fmla="val 1732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“Maybe I can clarify that for your audience, [journalist’s name],”</a:t>
            </a:r>
            <a:endParaRPr lang="en-RO"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Tactic/Question</a:t>
            </a: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33" name="Rounded Rectangle 32">
            <a:extLst>
              <a:ext uri="{FF2B5EF4-FFF2-40B4-BE49-F238E27FC236}">
                <a16:creationId xmlns:a16="http://schemas.microsoft.com/office/drawing/2014/main" id="{26CEE6EF-50E5-0143-B455-E9836786674B}"/>
              </a:ext>
            </a:extLst>
          </p:cNvPr>
          <p:cNvSpPr/>
          <p:nvPr/>
        </p:nvSpPr>
        <p:spPr>
          <a:xfrm>
            <a:off x="431800" y="4494976"/>
            <a:ext cx="3690142" cy="970854"/>
          </a:xfrm>
          <a:prstGeom prst="roundRect">
            <a:avLst>
              <a:gd name="adj" fmla="val 16346"/>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If the journalist gives you incorrect information, you can correct them this way…</a:t>
            </a:r>
            <a:endParaRPr lang="en-RO" sz="1600" b="1">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79E1901-E2ED-2444-B2EE-36B6956CB7BB}"/>
              </a:ext>
            </a:extLst>
          </p:cNvPr>
          <p:cNvSpPr/>
          <p:nvPr/>
        </p:nvSpPr>
        <p:spPr>
          <a:xfrm>
            <a:off x="5003800" y="4094718"/>
            <a:ext cx="3690142" cy="774019"/>
          </a:xfrm>
          <a:prstGeom prst="roundRect">
            <a:avLst>
              <a:gd name="adj" fmla="val 13639"/>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“That is not true… the facts are…”</a:t>
            </a:r>
            <a:endParaRPr lang="en-RO" sz="1600">
              <a:solidFill>
                <a:schemeClr val="tx1"/>
              </a:solidFill>
              <a:latin typeface="Arial" panose="020B0604020202020204" pitchFamily="34" charset="0"/>
              <a:cs typeface="Arial" panose="020B0604020202020204" pitchFamily="34" charset="0"/>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8" name="Rounded Rectangle 17">
            <a:extLst>
              <a:ext uri="{FF2B5EF4-FFF2-40B4-BE49-F238E27FC236}">
                <a16:creationId xmlns:a16="http://schemas.microsoft.com/office/drawing/2014/main" id="{18787FBF-6784-CF49-9F3C-118CC1FF45E2}"/>
              </a:ext>
            </a:extLst>
          </p:cNvPr>
          <p:cNvSpPr/>
          <p:nvPr/>
        </p:nvSpPr>
        <p:spPr>
          <a:xfrm>
            <a:off x="5003800" y="5011940"/>
            <a:ext cx="3690142" cy="774019"/>
          </a:xfrm>
          <a:prstGeom prst="roundRect">
            <a:avLst>
              <a:gd name="adj" fmla="val 2013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rgbClr val="FFC000"/>
                </a:solidFill>
                <a:latin typeface="Arial" panose="020B0604020202020204" pitchFamily="34" charset="0"/>
                <a:cs typeface="Arial" panose="020B0604020202020204" pitchFamily="34" charset="0"/>
              </a:rPr>
              <a:t>(Correct using a positive tone, remain calm)</a:t>
            </a:r>
            <a:endParaRPr lang="en-RO" sz="160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142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Feeding the microphone</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09"/>
            <a:ext cx="3690142" cy="1759319"/>
          </a:xfrm>
          <a:prstGeom prst="roundRect">
            <a:avLst>
              <a:gd name="adj" fmla="val 11168"/>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“You have given a good response to a very controversial answer…” (the journalist pauses, and the camera keeps rolling and recording…). They may use this to intimidate you.</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a:extLst>
              <a:ext uri="{FF2B5EF4-FFF2-40B4-BE49-F238E27FC236}">
                <a16:creationId xmlns:a16="http://schemas.microsoft.com/office/drawing/2014/main" id="{E62D7BA4-8990-1E41-A2CD-1B321E204CA2}"/>
              </a:ext>
            </a:extLst>
          </p:cNvPr>
          <p:cNvSpPr/>
          <p:nvPr/>
        </p:nvSpPr>
        <p:spPr>
          <a:xfrm>
            <a:off x="5003800" y="3171910"/>
            <a:ext cx="3690142" cy="946181"/>
          </a:xfrm>
          <a:prstGeom prst="roundRect">
            <a:avLst>
              <a:gd name="adj" fmla="val 1527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Stick to your agenda, reiterate your message, but do not speak without stopping.</a:t>
            </a:r>
            <a:endParaRPr lang="en-RO"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Questions</a:t>
            </a:r>
            <a:endParaRPr lang="en-GB" sz="1200" b="1" dirty="0" err="1">
              <a:solidFill>
                <a:srgbClr val="ED7D31"/>
              </a:solidFill>
            </a:endParaRP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33" name="Rounded Rectangle 32">
            <a:extLst>
              <a:ext uri="{FF2B5EF4-FFF2-40B4-BE49-F238E27FC236}">
                <a16:creationId xmlns:a16="http://schemas.microsoft.com/office/drawing/2014/main" id="{26CEE6EF-50E5-0143-B455-E9836786674B}"/>
              </a:ext>
            </a:extLst>
          </p:cNvPr>
          <p:cNvSpPr/>
          <p:nvPr/>
        </p:nvSpPr>
        <p:spPr>
          <a:xfrm>
            <a:off x="431800" y="5081059"/>
            <a:ext cx="3690142" cy="968728"/>
          </a:xfrm>
          <a:prstGeom prst="roundRect">
            <a:avLst>
              <a:gd name="adj" fmla="val 17462"/>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08000" bIns="72000" rtlCol="0" anchor="ctr"/>
          <a:lstStyle/>
          <a:p>
            <a:r>
              <a:rPr lang="en-GB" sz="1600" b="1">
                <a:solidFill>
                  <a:schemeClr val="tx1"/>
                </a:solidFill>
                <a:latin typeface="Arial" panose="020B0604020202020204" pitchFamily="34" charset="0"/>
                <a:cs typeface="Arial" panose="020B0604020202020204" pitchFamily="34" charset="0"/>
              </a:rPr>
              <a:t>Note: </a:t>
            </a:r>
            <a:r>
              <a:rPr lang="en-GB" sz="1600" b="1" i="1">
                <a:solidFill>
                  <a:schemeClr val="tx1"/>
                </a:solidFill>
                <a:latin typeface="Arial" panose="020B0604020202020204" pitchFamily="34" charset="0"/>
                <a:cs typeface="Arial" panose="020B0604020202020204" pitchFamily="34" charset="0"/>
              </a:rPr>
              <a:t>Even if the camera is off and no longer recording, the reporter continues to be a reporter</a:t>
            </a:r>
            <a:endParaRPr lang="en-RO" sz="1600" b="1" i="1">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79E1901-E2ED-2444-B2EE-36B6956CB7BB}"/>
              </a:ext>
            </a:extLst>
          </p:cNvPr>
          <p:cNvSpPr/>
          <p:nvPr/>
        </p:nvSpPr>
        <p:spPr>
          <a:xfrm>
            <a:off x="5003800" y="4239138"/>
            <a:ext cx="3690142" cy="774019"/>
          </a:xfrm>
          <a:prstGeom prst="roundRect">
            <a:avLst>
              <a:gd name="adj" fmla="val 13639"/>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You can smile and say, “What more would you like to know?”</a:t>
            </a:r>
            <a:endParaRPr lang="en-RO" sz="1600">
              <a:solidFill>
                <a:schemeClr val="tx1"/>
              </a:solidFill>
              <a:latin typeface="Arial" panose="020B0604020202020204" pitchFamily="34" charset="0"/>
              <a:cs typeface="Arial" panose="020B0604020202020204" pitchFamily="34" charset="0"/>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8" name="Rounded Rectangle 17">
            <a:extLst>
              <a:ext uri="{FF2B5EF4-FFF2-40B4-BE49-F238E27FC236}">
                <a16:creationId xmlns:a16="http://schemas.microsoft.com/office/drawing/2014/main" id="{18787FBF-6784-CF49-9F3C-118CC1FF45E2}"/>
              </a:ext>
            </a:extLst>
          </p:cNvPr>
          <p:cNvSpPr/>
          <p:nvPr/>
        </p:nvSpPr>
        <p:spPr>
          <a:xfrm>
            <a:off x="5022058" y="5134204"/>
            <a:ext cx="3690142" cy="774019"/>
          </a:xfrm>
          <a:prstGeom prst="roundRect">
            <a:avLst>
              <a:gd name="adj" fmla="val 1731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Filling the air is part of the reporter’s job…</a:t>
            </a:r>
            <a:endParaRPr lang="en-RO"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740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Other examples</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09"/>
            <a:ext cx="3690142" cy="1759319"/>
          </a:xfrm>
          <a:prstGeom prst="roundRect">
            <a:avLst>
              <a:gd name="adj" fmla="val 11168"/>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The journalist who bombards you with rapid-fire questions (they may be trying to control the interview by knocking you off-guard)</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a:extLst>
              <a:ext uri="{FF2B5EF4-FFF2-40B4-BE49-F238E27FC236}">
                <a16:creationId xmlns:a16="http://schemas.microsoft.com/office/drawing/2014/main" id="{E62D7BA4-8990-1E41-A2CD-1B321E204CA2}"/>
              </a:ext>
            </a:extLst>
          </p:cNvPr>
          <p:cNvSpPr/>
          <p:nvPr/>
        </p:nvSpPr>
        <p:spPr>
          <a:xfrm>
            <a:off x="5003800" y="3171910"/>
            <a:ext cx="3690142" cy="757833"/>
          </a:xfrm>
          <a:prstGeom prst="roundRect">
            <a:avLst>
              <a:gd name="adj" fmla="val 16709"/>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Stay calm. Do not get defensive.</a:t>
            </a:r>
            <a:endParaRPr lang="en-RO"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Questions</a:t>
            </a:r>
            <a:endParaRPr lang="en-GB" sz="1200" b="1" dirty="0" err="1">
              <a:solidFill>
                <a:srgbClr val="ED7D31"/>
              </a:solidFill>
            </a:endParaRP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33" name="Rounded Rectangle 32">
            <a:extLst>
              <a:ext uri="{FF2B5EF4-FFF2-40B4-BE49-F238E27FC236}">
                <a16:creationId xmlns:a16="http://schemas.microsoft.com/office/drawing/2014/main" id="{26CEE6EF-50E5-0143-B455-E9836786674B}"/>
              </a:ext>
            </a:extLst>
          </p:cNvPr>
          <p:cNvSpPr/>
          <p:nvPr/>
        </p:nvSpPr>
        <p:spPr>
          <a:xfrm>
            <a:off x="431800" y="5081059"/>
            <a:ext cx="3690142" cy="764570"/>
          </a:xfrm>
          <a:prstGeom prst="roundRect">
            <a:avLst>
              <a:gd name="adj" fmla="val 20309"/>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The journalist who paraphrases everything you say</a:t>
            </a:r>
            <a:endParaRPr lang="en-RO" sz="1600" b="1">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79E1901-E2ED-2444-B2EE-36B6956CB7BB}"/>
              </a:ext>
            </a:extLst>
          </p:cNvPr>
          <p:cNvSpPr/>
          <p:nvPr/>
        </p:nvSpPr>
        <p:spPr>
          <a:xfrm>
            <a:off x="5003800" y="4082941"/>
            <a:ext cx="3690142" cy="1258148"/>
          </a:xfrm>
          <a:prstGeom prst="roundRect">
            <a:avLst>
              <a:gd name="adj" fmla="val 11043"/>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“You have asked a series of questions. Let me go one by one, because these are important issues…”</a:t>
            </a:r>
            <a:endParaRPr lang="en-RO" sz="1600">
              <a:solidFill>
                <a:schemeClr val="tx1"/>
              </a:solidFill>
              <a:latin typeface="Arial" panose="020B0604020202020204" pitchFamily="34" charset="0"/>
              <a:cs typeface="Arial" panose="020B0604020202020204" pitchFamily="34" charset="0"/>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8" name="Rounded Rectangle 17">
            <a:extLst>
              <a:ext uri="{FF2B5EF4-FFF2-40B4-BE49-F238E27FC236}">
                <a16:creationId xmlns:a16="http://schemas.microsoft.com/office/drawing/2014/main" id="{18787FBF-6784-CF49-9F3C-118CC1FF45E2}"/>
              </a:ext>
            </a:extLst>
          </p:cNvPr>
          <p:cNvSpPr/>
          <p:nvPr/>
        </p:nvSpPr>
        <p:spPr>
          <a:xfrm>
            <a:off x="5022058" y="5494287"/>
            <a:ext cx="3690142" cy="898320"/>
          </a:xfrm>
          <a:prstGeom prst="roundRect">
            <a:avLst>
              <a:gd name="adj" fmla="val 1489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a:solidFill>
                  <a:schemeClr val="tx1"/>
                </a:solidFill>
                <a:latin typeface="Arial" panose="020B0604020202020204" pitchFamily="34" charset="0"/>
                <a:cs typeface="Arial" panose="020B0604020202020204" pitchFamily="34" charset="0"/>
              </a:rPr>
              <a:t>“Maybe if you describe it this way, it would be closer to what I said…”</a:t>
            </a:r>
            <a:endParaRPr lang="en-RO"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427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5965A-22EC-464A-B062-0DA71D81E4A8}"/>
              </a:ext>
            </a:extLst>
          </p:cNvPr>
          <p:cNvSpPr txBox="1"/>
          <p:nvPr/>
        </p:nvSpPr>
        <p:spPr>
          <a:xfrm>
            <a:off x="431800" y="379681"/>
            <a:ext cx="4525212"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Media conferences</a:t>
            </a:r>
          </a:p>
        </p:txBody>
      </p:sp>
      <p:sp>
        <p:nvSpPr>
          <p:cNvPr id="3" name="TextBox 2">
            <a:extLst>
              <a:ext uri="{FF2B5EF4-FFF2-40B4-BE49-F238E27FC236}">
                <a16:creationId xmlns:a16="http://schemas.microsoft.com/office/drawing/2014/main" id="{3095550B-623A-F445-AD98-F8C675369D31}"/>
              </a:ext>
            </a:extLst>
          </p:cNvPr>
          <p:cNvSpPr txBox="1"/>
          <p:nvPr/>
        </p:nvSpPr>
        <p:spPr>
          <a:xfrm>
            <a:off x="431800" y="1752600"/>
            <a:ext cx="4525212" cy="4629151"/>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Open the conference with a brief statement that gets to the point.</a:t>
            </a:r>
          </a:p>
          <a:p>
            <a:pPr marL="285750" indent="-285750">
              <a:spcAft>
                <a:spcPts val="1200"/>
              </a:spcAft>
              <a:buFont typeface="Arial" panose="020B0604020202020204" pitchFamily="34" charset="0"/>
              <a:buChar char="•"/>
            </a:pPr>
            <a:r>
              <a:rPr lang="en-GB" sz="1600" dirty="0" err="1">
                <a:solidFill>
                  <a:schemeClr val="tx1"/>
                </a:solidFill>
              </a:rPr>
              <a:t>AVOID THE USE OF JARGON AND ACRONYMS. They can be confusing. </a:t>
            </a:r>
          </a:p>
          <a:p>
            <a:pPr marL="285750" indent="-285750">
              <a:spcAft>
                <a:spcPts val="1200"/>
              </a:spcAft>
              <a:buFont typeface="Arial" panose="020B0604020202020204" pitchFamily="34" charset="0"/>
              <a:buChar char="•"/>
            </a:pPr>
            <a:r>
              <a:rPr lang="en-GB" sz="1600" dirty="0" err="1">
                <a:solidFill>
                  <a:schemeClr val="tx1"/>
                </a:solidFill>
              </a:rPr>
              <a:t>Check numbers/data before you give the conference.</a:t>
            </a:r>
          </a:p>
          <a:p>
            <a:pPr marL="285750" indent="-285750">
              <a:spcAft>
                <a:spcPts val="1200"/>
              </a:spcAft>
              <a:buFont typeface="Arial" panose="020B0604020202020204" pitchFamily="34" charset="0"/>
              <a:buChar char="•"/>
            </a:pPr>
            <a:r>
              <a:rPr lang="en-GB" sz="1600" dirty="0" err="1">
                <a:solidFill>
                  <a:schemeClr val="tx1"/>
                </a:solidFill>
              </a:rPr>
              <a:t>If you gave incorrect information, correct it immediately. </a:t>
            </a:r>
          </a:p>
          <a:p>
            <a:pPr marL="285750" indent="-285750">
              <a:spcAft>
                <a:spcPts val="1200"/>
              </a:spcAft>
              <a:buFont typeface="Arial" panose="020B0604020202020204" pitchFamily="34" charset="0"/>
              <a:buChar char="•"/>
            </a:pPr>
            <a:r>
              <a:rPr lang="en-GB" sz="1600" dirty="0" err="1">
                <a:solidFill>
                  <a:schemeClr val="tx1"/>
                </a:solidFill>
              </a:rPr>
              <a:t>Keep your answers brief. </a:t>
            </a:r>
          </a:p>
          <a:p>
            <a:pPr marL="285750" indent="-285750">
              <a:spcAft>
                <a:spcPts val="1200"/>
              </a:spcAft>
              <a:buFont typeface="Arial" panose="020B0604020202020204" pitchFamily="34" charset="0"/>
              <a:buChar char="•"/>
            </a:pPr>
            <a:r>
              <a:rPr lang="en-GB" sz="1600" dirty="0" err="1">
                <a:solidFill>
                  <a:schemeClr val="tx1"/>
                </a:solidFill>
              </a:rPr>
              <a:t>Assume that you are being broadcast on the air the entire time. </a:t>
            </a:r>
          </a:p>
          <a:p>
            <a:pPr marL="285750" indent="-285750">
              <a:spcAft>
                <a:spcPts val="1200"/>
              </a:spcAft>
              <a:buFont typeface="Arial" panose="020B0604020202020204" pitchFamily="34" charset="0"/>
              <a:buChar char="•"/>
            </a:pPr>
            <a:r>
              <a:rPr lang="en-GB" sz="1600" dirty="0" err="1">
                <a:solidFill>
                  <a:schemeClr val="tx1"/>
                </a:solidFill>
              </a:rPr>
              <a:t>Do not refer to what you said in prior conferences, this can be confusing.</a:t>
            </a:r>
          </a:p>
        </p:txBody>
      </p:sp>
      <p:sp>
        <p:nvSpPr>
          <p:cNvPr id="6" name="Graphic 4">
            <a:extLst>
              <a:ext uri="{FF2B5EF4-FFF2-40B4-BE49-F238E27FC236}">
                <a16:creationId xmlns:a16="http://schemas.microsoft.com/office/drawing/2014/main" id="{88063C14-7A2C-9A42-88CA-FC40C3A7D985}"/>
              </a:ext>
            </a:extLst>
          </p:cNvPr>
          <p:cNvSpPr>
            <a:spLocks noChangeAspect="1"/>
          </p:cNvSpPr>
          <p:nvPr/>
        </p:nvSpPr>
        <p:spPr>
          <a:xfrm>
            <a:off x="7087498" y="1752600"/>
            <a:ext cx="1403989" cy="1440000"/>
          </a:xfrm>
          <a:custGeom>
            <a:avLst/>
            <a:gdLst>
              <a:gd name="connsiteX0" fmla="*/ 1834007 w 3567375"/>
              <a:gd name="connsiteY0" fmla="*/ 160 h 3658874"/>
              <a:gd name="connsiteX1" fmla="*/ 2008445 w 3567375"/>
              <a:gd name="connsiteY1" fmla="*/ 75788 h 3658874"/>
              <a:gd name="connsiteX2" fmla="*/ 2155286 w 3567375"/>
              <a:gd name="connsiteY2" fmla="*/ 360490 h 3658874"/>
              <a:gd name="connsiteX3" fmla="*/ 2148053 w 3567375"/>
              <a:gd name="connsiteY3" fmla="*/ 606235 h 3658874"/>
              <a:gd name="connsiteX4" fmla="*/ 2032332 w 3567375"/>
              <a:gd name="connsiteY4" fmla="*/ 809499 h 3658874"/>
              <a:gd name="connsiteX5" fmla="*/ 2005305 w 3567375"/>
              <a:gd name="connsiteY5" fmla="*/ 870268 h 3658874"/>
              <a:gd name="connsiteX6" fmla="*/ 2005305 w 3567375"/>
              <a:gd name="connsiteY6" fmla="*/ 957994 h 3658874"/>
              <a:gd name="connsiteX7" fmla="*/ 2055076 w 3567375"/>
              <a:gd name="connsiteY7" fmla="*/ 957994 h 3658874"/>
              <a:gd name="connsiteX8" fmla="*/ 2274623 w 3567375"/>
              <a:gd name="connsiteY8" fmla="*/ 972662 h 3658874"/>
              <a:gd name="connsiteX9" fmla="*/ 2512346 w 3567375"/>
              <a:gd name="connsiteY9" fmla="*/ 1271747 h 3658874"/>
              <a:gd name="connsiteX10" fmla="*/ 2513298 w 3567375"/>
              <a:gd name="connsiteY10" fmla="*/ 1686085 h 3658874"/>
              <a:gd name="connsiteX11" fmla="*/ 2513298 w 3567375"/>
              <a:gd name="connsiteY11" fmla="*/ 1727042 h 3658874"/>
              <a:gd name="connsiteX12" fmla="*/ 2744264 w 3567375"/>
              <a:gd name="connsiteY12" fmla="*/ 1727042 h 3658874"/>
              <a:gd name="connsiteX13" fmla="*/ 3032139 w 3567375"/>
              <a:gd name="connsiteY13" fmla="*/ 1526541 h 3658874"/>
              <a:gd name="connsiteX14" fmla="*/ 3030521 w 3567375"/>
              <a:gd name="connsiteY14" fmla="*/ 1288416 h 3658874"/>
              <a:gd name="connsiteX15" fmla="*/ 2941542 w 3567375"/>
              <a:gd name="connsiteY15" fmla="*/ 1159066 h 3658874"/>
              <a:gd name="connsiteX16" fmla="*/ 2907187 w 3567375"/>
              <a:gd name="connsiteY16" fmla="*/ 1163448 h 3658874"/>
              <a:gd name="connsiteX17" fmla="*/ 2651002 w 3567375"/>
              <a:gd name="connsiteY17" fmla="*/ 1099630 h 3658874"/>
              <a:gd name="connsiteX18" fmla="*/ 2625783 w 3567375"/>
              <a:gd name="connsiteY18" fmla="*/ 842455 h 3658874"/>
              <a:gd name="connsiteX19" fmla="*/ 2925364 w 3567375"/>
              <a:gd name="connsiteY19" fmla="*/ 751015 h 3658874"/>
              <a:gd name="connsiteX20" fmla="*/ 3028142 w 3567375"/>
              <a:gd name="connsiteY20" fmla="*/ 1046957 h 3658874"/>
              <a:gd name="connsiteX21" fmla="*/ 3003494 w 3567375"/>
              <a:gd name="connsiteY21" fmla="*/ 1085057 h 3658874"/>
              <a:gd name="connsiteX22" fmla="*/ 3046033 w 3567375"/>
              <a:gd name="connsiteY22" fmla="*/ 1110965 h 3658874"/>
              <a:gd name="connsiteX23" fmla="*/ 3146147 w 3567375"/>
              <a:gd name="connsiteY23" fmla="*/ 1350614 h 3658874"/>
              <a:gd name="connsiteX24" fmla="*/ 3146147 w 3567375"/>
              <a:gd name="connsiteY24" fmla="*/ 1525684 h 3658874"/>
              <a:gd name="connsiteX25" fmla="*/ 3205625 w 3567375"/>
              <a:gd name="connsiteY25" fmla="*/ 1525684 h 3658874"/>
              <a:gd name="connsiteX26" fmla="*/ 3439161 w 3567375"/>
              <a:gd name="connsiteY26" fmla="*/ 1726375 h 3658874"/>
              <a:gd name="connsiteX27" fmla="*/ 3564399 w 3567375"/>
              <a:gd name="connsiteY27" fmla="*/ 1832008 h 3658874"/>
              <a:gd name="connsiteX28" fmla="*/ 3567444 w 3567375"/>
              <a:gd name="connsiteY28" fmla="*/ 1874584 h 3658874"/>
              <a:gd name="connsiteX29" fmla="*/ 3567444 w 3567375"/>
              <a:gd name="connsiteY29" fmla="*/ 2513902 h 3658874"/>
              <a:gd name="connsiteX30" fmla="*/ 3423744 w 3567375"/>
              <a:gd name="connsiteY30" fmla="*/ 2660016 h 3658874"/>
              <a:gd name="connsiteX31" fmla="*/ 3325248 w 3567375"/>
              <a:gd name="connsiteY31" fmla="*/ 2741550 h 3658874"/>
              <a:gd name="connsiteX32" fmla="*/ 3282233 w 3567375"/>
              <a:gd name="connsiteY32" fmla="*/ 2943861 h 3658874"/>
              <a:gd name="connsiteX33" fmla="*/ 3217045 w 3567375"/>
              <a:gd name="connsiteY33" fmla="*/ 2993962 h 3658874"/>
              <a:gd name="connsiteX34" fmla="*/ 3177076 w 3567375"/>
              <a:gd name="connsiteY34" fmla="*/ 2922239 h 3658874"/>
              <a:gd name="connsiteX35" fmla="*/ 3233033 w 3567375"/>
              <a:gd name="connsiteY35" fmla="*/ 2660206 h 3658874"/>
              <a:gd name="connsiteX36" fmla="*/ 2976943 w 3567375"/>
              <a:gd name="connsiteY36" fmla="*/ 2660873 h 3658874"/>
              <a:gd name="connsiteX37" fmla="*/ 2955816 w 3567375"/>
              <a:gd name="connsiteY37" fmla="*/ 2675732 h 3658874"/>
              <a:gd name="connsiteX38" fmla="*/ 2865790 w 3567375"/>
              <a:gd name="connsiteY38" fmla="*/ 2805177 h 3658874"/>
              <a:gd name="connsiteX39" fmla="*/ 2861412 w 3567375"/>
              <a:gd name="connsiteY39" fmla="*/ 2835371 h 3658874"/>
              <a:gd name="connsiteX40" fmla="*/ 2861412 w 3567375"/>
              <a:gd name="connsiteY40" fmla="*/ 3149696 h 3658874"/>
              <a:gd name="connsiteX41" fmla="*/ 2775097 w 3567375"/>
              <a:gd name="connsiteY41" fmla="*/ 3303144 h 3658874"/>
              <a:gd name="connsiteX42" fmla="*/ 2756921 w 3567375"/>
              <a:gd name="connsiteY42" fmla="*/ 3335910 h 3658874"/>
              <a:gd name="connsiteX43" fmla="*/ 2858653 w 3567375"/>
              <a:gd name="connsiteY43" fmla="*/ 3443447 h 3658874"/>
              <a:gd name="connsiteX44" fmla="*/ 3065923 w 3567375"/>
              <a:gd name="connsiteY44" fmla="*/ 3443447 h 3658874"/>
              <a:gd name="connsiteX45" fmla="*/ 3118739 w 3567375"/>
              <a:gd name="connsiteY45" fmla="*/ 3197131 h 3658874"/>
              <a:gd name="connsiteX46" fmla="*/ 3126353 w 3567375"/>
              <a:gd name="connsiteY46" fmla="*/ 3162269 h 3658874"/>
              <a:gd name="connsiteX47" fmla="*/ 3189543 w 3567375"/>
              <a:gd name="connsiteY47" fmla="*/ 3118930 h 3658874"/>
              <a:gd name="connsiteX48" fmla="*/ 3230559 w 3567375"/>
              <a:gd name="connsiteY48" fmla="*/ 3187034 h 3658874"/>
              <a:gd name="connsiteX49" fmla="*/ 3172127 w 3567375"/>
              <a:gd name="connsiteY49" fmla="*/ 3458973 h 3658874"/>
              <a:gd name="connsiteX50" fmla="*/ 3180502 w 3567375"/>
              <a:gd name="connsiteY50" fmla="*/ 3536411 h 3658874"/>
              <a:gd name="connsiteX51" fmla="*/ 3194967 w 3567375"/>
              <a:gd name="connsiteY51" fmla="*/ 3608134 h 3658874"/>
              <a:gd name="connsiteX52" fmla="*/ 3161183 w 3567375"/>
              <a:gd name="connsiteY52" fmla="*/ 3651854 h 3658874"/>
              <a:gd name="connsiteX53" fmla="*/ 3107605 w 3567375"/>
              <a:gd name="connsiteY53" fmla="*/ 3640234 h 3658874"/>
              <a:gd name="connsiteX54" fmla="*/ 3061260 w 3567375"/>
              <a:gd name="connsiteY54" fmla="*/ 3625184 h 3658874"/>
              <a:gd name="connsiteX55" fmla="*/ 2872166 w 3567375"/>
              <a:gd name="connsiteY55" fmla="*/ 3626041 h 3658874"/>
              <a:gd name="connsiteX56" fmla="*/ 1876546 w 3567375"/>
              <a:gd name="connsiteY56" fmla="*/ 3626041 h 3658874"/>
              <a:gd name="connsiteX57" fmla="*/ 1815450 w 3567375"/>
              <a:gd name="connsiteY57" fmla="*/ 3645568 h 3658874"/>
              <a:gd name="connsiteX58" fmla="*/ 1750167 w 3567375"/>
              <a:gd name="connsiteY58" fmla="*/ 3645568 h 3658874"/>
              <a:gd name="connsiteX59" fmla="*/ 1696874 w 3567375"/>
              <a:gd name="connsiteY59" fmla="*/ 3626518 h 3658874"/>
              <a:gd name="connsiteX60" fmla="*/ 547848 w 3567375"/>
              <a:gd name="connsiteY60" fmla="*/ 3625851 h 3658874"/>
              <a:gd name="connsiteX61" fmla="*/ 447448 w 3567375"/>
              <a:gd name="connsiteY61" fmla="*/ 3649092 h 3658874"/>
              <a:gd name="connsiteX62" fmla="*/ 372363 w 3567375"/>
              <a:gd name="connsiteY62" fmla="*/ 3606229 h 3658874"/>
              <a:gd name="connsiteX63" fmla="*/ 393870 w 3567375"/>
              <a:gd name="connsiteY63" fmla="*/ 3521266 h 3658874"/>
              <a:gd name="connsiteX64" fmla="*/ 400151 w 3567375"/>
              <a:gd name="connsiteY64" fmla="*/ 3485167 h 3658874"/>
              <a:gd name="connsiteX65" fmla="*/ 227712 w 3567375"/>
              <a:gd name="connsiteY65" fmla="*/ 2672303 h 3658874"/>
              <a:gd name="connsiteX66" fmla="*/ 221907 w 3567375"/>
              <a:gd name="connsiteY66" fmla="*/ 2659444 h 3658874"/>
              <a:gd name="connsiteX67" fmla="*/ 130833 w 3567375"/>
              <a:gd name="connsiteY67" fmla="*/ 2659444 h 3658874"/>
              <a:gd name="connsiteX68" fmla="*/ 742 w 3567375"/>
              <a:gd name="connsiteY68" fmla="*/ 2528857 h 3658874"/>
              <a:gd name="connsiteX69" fmla="*/ 742 w 3567375"/>
              <a:gd name="connsiteY69" fmla="*/ 2300257 h 3658874"/>
              <a:gd name="connsiteX70" fmla="*/ 55558 w 3567375"/>
              <a:gd name="connsiteY70" fmla="*/ 2235487 h 3658874"/>
              <a:gd name="connsiteX71" fmla="*/ 107613 w 3567375"/>
              <a:gd name="connsiteY71" fmla="*/ 2302162 h 3658874"/>
              <a:gd name="connsiteX72" fmla="*/ 107613 w 3567375"/>
              <a:gd name="connsiteY72" fmla="*/ 2516474 h 3658874"/>
              <a:gd name="connsiteX73" fmla="*/ 135116 w 3567375"/>
              <a:gd name="connsiteY73" fmla="*/ 2552479 h 3658874"/>
              <a:gd name="connsiteX74" fmla="*/ 545278 w 3567375"/>
              <a:gd name="connsiteY74" fmla="*/ 2552479 h 3658874"/>
              <a:gd name="connsiteX75" fmla="*/ 586009 w 3567375"/>
              <a:gd name="connsiteY75" fmla="*/ 2427034 h 3658874"/>
              <a:gd name="connsiteX76" fmla="*/ 590387 w 3567375"/>
              <a:gd name="connsiteY76" fmla="*/ 2405032 h 3658874"/>
              <a:gd name="connsiteX77" fmla="*/ 586199 w 3567375"/>
              <a:gd name="connsiteY77" fmla="*/ 2173669 h 3658874"/>
              <a:gd name="connsiteX78" fmla="*/ 849332 w 3567375"/>
              <a:gd name="connsiteY78" fmla="*/ 1927829 h 3658874"/>
              <a:gd name="connsiteX79" fmla="*/ 1140157 w 3567375"/>
              <a:gd name="connsiteY79" fmla="*/ 2157572 h 3658874"/>
              <a:gd name="connsiteX80" fmla="*/ 1140157 w 3567375"/>
              <a:gd name="connsiteY80" fmla="*/ 2402746 h 3658874"/>
              <a:gd name="connsiteX81" fmla="*/ 1146438 w 3567375"/>
              <a:gd name="connsiteY81" fmla="*/ 2429130 h 3658874"/>
              <a:gd name="connsiteX82" fmla="*/ 1183267 w 3567375"/>
              <a:gd name="connsiteY82" fmla="*/ 2550478 h 3658874"/>
              <a:gd name="connsiteX83" fmla="*/ 1468763 w 3567375"/>
              <a:gd name="connsiteY83" fmla="*/ 2550478 h 3658874"/>
              <a:gd name="connsiteX84" fmla="*/ 1509398 w 3567375"/>
              <a:gd name="connsiteY84" fmla="*/ 2430844 h 3658874"/>
              <a:gd name="connsiteX85" fmla="*/ 1511016 w 3567375"/>
              <a:gd name="connsiteY85" fmla="*/ 2410937 h 3658874"/>
              <a:gd name="connsiteX86" fmla="*/ 1505592 w 3567375"/>
              <a:gd name="connsiteY86" fmla="*/ 2176622 h 3658874"/>
              <a:gd name="connsiteX87" fmla="*/ 1783950 w 3567375"/>
              <a:gd name="connsiteY87" fmla="*/ 1927829 h 3658874"/>
              <a:gd name="connsiteX88" fmla="*/ 2062404 w 3567375"/>
              <a:gd name="connsiteY88" fmla="*/ 2176622 h 3658874"/>
              <a:gd name="connsiteX89" fmla="*/ 2056885 w 3567375"/>
              <a:gd name="connsiteY89" fmla="*/ 2411128 h 3658874"/>
              <a:gd name="connsiteX90" fmla="*/ 2058502 w 3567375"/>
              <a:gd name="connsiteY90" fmla="*/ 2431321 h 3658874"/>
              <a:gd name="connsiteX91" fmla="*/ 2095046 w 3567375"/>
              <a:gd name="connsiteY91" fmla="*/ 2486566 h 3658874"/>
              <a:gd name="connsiteX92" fmla="*/ 2100470 w 3567375"/>
              <a:gd name="connsiteY92" fmla="*/ 2550859 h 3658874"/>
              <a:gd name="connsiteX93" fmla="*/ 2384253 w 3567375"/>
              <a:gd name="connsiteY93" fmla="*/ 2550859 h 3658874"/>
              <a:gd name="connsiteX94" fmla="*/ 2420987 w 3567375"/>
              <a:gd name="connsiteY94" fmla="*/ 2429511 h 3658874"/>
              <a:gd name="connsiteX95" fmla="*/ 2427363 w 3567375"/>
              <a:gd name="connsiteY95" fmla="*/ 2403127 h 3658874"/>
              <a:gd name="connsiteX96" fmla="*/ 2426792 w 3567375"/>
              <a:gd name="connsiteY96" fmla="*/ 2165002 h 3658874"/>
              <a:gd name="connsiteX97" fmla="*/ 2725897 w 3567375"/>
              <a:gd name="connsiteY97" fmla="*/ 1928686 h 3658874"/>
              <a:gd name="connsiteX98" fmla="*/ 2983795 w 3567375"/>
              <a:gd name="connsiteY98" fmla="*/ 2195386 h 3658874"/>
              <a:gd name="connsiteX99" fmla="*/ 2977229 w 3567375"/>
              <a:gd name="connsiteY99" fmla="*/ 2408842 h 3658874"/>
              <a:gd name="connsiteX100" fmla="*/ 2985127 w 3567375"/>
              <a:gd name="connsiteY100" fmla="*/ 2429511 h 3658874"/>
              <a:gd name="connsiteX101" fmla="*/ 3023860 w 3567375"/>
              <a:gd name="connsiteY101" fmla="*/ 2551050 h 3658874"/>
              <a:gd name="connsiteX102" fmla="*/ 3054883 w 3567375"/>
              <a:gd name="connsiteY102" fmla="*/ 2552955 h 3658874"/>
              <a:gd name="connsiteX103" fmla="*/ 3415275 w 3567375"/>
              <a:gd name="connsiteY103" fmla="*/ 2552955 h 3658874"/>
              <a:gd name="connsiteX104" fmla="*/ 3460478 w 3567375"/>
              <a:gd name="connsiteY104" fmla="*/ 2506282 h 3658874"/>
              <a:gd name="connsiteX105" fmla="*/ 3460478 w 3567375"/>
              <a:gd name="connsiteY105" fmla="*/ 1888110 h 3658874"/>
              <a:gd name="connsiteX106" fmla="*/ 3409755 w 3567375"/>
              <a:gd name="connsiteY106" fmla="*/ 1836103 h 3658874"/>
              <a:gd name="connsiteX107" fmla="*/ 2196397 w 3567375"/>
              <a:gd name="connsiteY107" fmla="*/ 1836103 h 3658874"/>
              <a:gd name="connsiteX108" fmla="*/ 2167847 w 3567375"/>
              <a:gd name="connsiteY108" fmla="*/ 1836103 h 3658874"/>
              <a:gd name="connsiteX109" fmla="*/ 2110748 w 3567375"/>
              <a:gd name="connsiteY109" fmla="*/ 1784954 h 3658874"/>
              <a:gd name="connsiteX110" fmla="*/ 2167086 w 3567375"/>
              <a:gd name="connsiteY110" fmla="*/ 1728947 h 3658874"/>
              <a:gd name="connsiteX111" fmla="*/ 2363412 w 3567375"/>
              <a:gd name="connsiteY111" fmla="*/ 1728947 h 3658874"/>
              <a:gd name="connsiteX112" fmla="*/ 2404238 w 3567375"/>
              <a:gd name="connsiteY112" fmla="*/ 1728947 h 3658874"/>
              <a:gd name="connsiteX113" fmla="*/ 2406237 w 3567375"/>
              <a:gd name="connsiteY113" fmla="*/ 1695229 h 3658874"/>
              <a:gd name="connsiteX114" fmla="*/ 2406237 w 3567375"/>
              <a:gd name="connsiteY114" fmla="*/ 1295179 h 3658874"/>
              <a:gd name="connsiteX115" fmla="*/ 2175461 w 3567375"/>
              <a:gd name="connsiteY115" fmla="*/ 1065245 h 3658874"/>
              <a:gd name="connsiteX116" fmla="*/ 1393963 w 3567375"/>
              <a:gd name="connsiteY116" fmla="*/ 1065245 h 3658874"/>
              <a:gd name="connsiteX117" fmla="*/ 1161950 w 3567375"/>
              <a:gd name="connsiteY117" fmla="*/ 1297560 h 3658874"/>
              <a:gd name="connsiteX118" fmla="*/ 1161950 w 3567375"/>
              <a:gd name="connsiteY118" fmla="*/ 1693990 h 3658874"/>
              <a:gd name="connsiteX119" fmla="*/ 1163568 w 3567375"/>
              <a:gd name="connsiteY119" fmla="*/ 1728947 h 3658874"/>
              <a:gd name="connsiteX120" fmla="*/ 1903002 w 3567375"/>
              <a:gd name="connsiteY120" fmla="*/ 1728947 h 3658874"/>
              <a:gd name="connsiteX121" fmla="*/ 1942020 w 3567375"/>
              <a:gd name="connsiteY121" fmla="*/ 1731043 h 3658874"/>
              <a:gd name="connsiteX122" fmla="*/ 1983131 w 3567375"/>
              <a:gd name="connsiteY122" fmla="*/ 1782478 h 3658874"/>
              <a:gd name="connsiteX123" fmla="*/ 1938689 w 3567375"/>
              <a:gd name="connsiteY123" fmla="*/ 1834960 h 3658874"/>
              <a:gd name="connsiteX124" fmla="*/ 1899576 w 3567375"/>
              <a:gd name="connsiteY124" fmla="*/ 1836103 h 3658874"/>
              <a:gd name="connsiteX125" fmla="*/ 168614 w 3567375"/>
              <a:gd name="connsiteY125" fmla="*/ 1836103 h 3658874"/>
              <a:gd name="connsiteX126" fmla="*/ 107423 w 3567375"/>
              <a:gd name="connsiteY126" fmla="*/ 1899064 h 3658874"/>
              <a:gd name="connsiteX127" fmla="*/ 107423 w 3567375"/>
              <a:gd name="connsiteY127" fmla="*/ 2045558 h 3658874"/>
              <a:gd name="connsiteX128" fmla="*/ 54511 w 3567375"/>
              <a:gd name="connsiteY128" fmla="*/ 2107852 h 3658874"/>
              <a:gd name="connsiteX129" fmla="*/ 647 w 3567375"/>
              <a:gd name="connsiteY129" fmla="*/ 2045749 h 3658874"/>
              <a:gd name="connsiteX130" fmla="*/ 647 w 3567375"/>
              <a:gd name="connsiteY130" fmla="*/ 1877823 h 3658874"/>
              <a:gd name="connsiteX131" fmla="*/ 128740 w 3567375"/>
              <a:gd name="connsiteY131" fmla="*/ 1726185 h 3658874"/>
              <a:gd name="connsiteX132" fmla="*/ 421944 w 3567375"/>
              <a:gd name="connsiteY132" fmla="*/ 1526827 h 3658874"/>
              <a:gd name="connsiteX133" fmla="*/ 421944 w 3567375"/>
              <a:gd name="connsiteY133" fmla="*/ 1379094 h 3658874"/>
              <a:gd name="connsiteX134" fmla="*/ 537189 w 3567375"/>
              <a:gd name="connsiteY134" fmla="*/ 1095344 h 3658874"/>
              <a:gd name="connsiteX135" fmla="*/ 554509 w 3567375"/>
              <a:gd name="connsiteY135" fmla="*/ 1076294 h 3658874"/>
              <a:gd name="connsiteX136" fmla="*/ 526816 w 3567375"/>
              <a:gd name="connsiteY136" fmla="*/ 897700 h 3658874"/>
              <a:gd name="connsiteX137" fmla="*/ 799853 w 3567375"/>
              <a:gd name="connsiteY137" fmla="*/ 733707 h 3658874"/>
              <a:gd name="connsiteX138" fmla="*/ 809172 w 3567375"/>
              <a:gd name="connsiteY138" fmla="*/ 736252 h 3658874"/>
              <a:gd name="connsiteX139" fmla="*/ 960982 w 3567375"/>
              <a:gd name="connsiteY139" fmla="*/ 1017788 h 3658874"/>
              <a:gd name="connsiteX140" fmla="*/ 958486 w 3567375"/>
              <a:gd name="connsiteY140" fmla="*/ 1025621 h 3658874"/>
              <a:gd name="connsiteX141" fmla="*/ 675220 w 3567375"/>
              <a:gd name="connsiteY141" fmla="*/ 1167324 h 3658874"/>
              <a:gd name="connsiteX142" fmla="*/ 664521 w 3567375"/>
              <a:gd name="connsiteY142" fmla="*/ 1163448 h 3658874"/>
              <a:gd name="connsiteX143" fmla="*/ 607421 w 3567375"/>
              <a:gd name="connsiteY143" fmla="*/ 1175068 h 3658874"/>
              <a:gd name="connsiteX144" fmla="*/ 528910 w 3567375"/>
              <a:gd name="connsiteY144" fmla="*/ 1366426 h 3658874"/>
              <a:gd name="connsiteX145" fmla="*/ 528910 w 3567375"/>
              <a:gd name="connsiteY145" fmla="*/ 1525779 h 3658874"/>
              <a:gd name="connsiteX146" fmla="*/ 600760 w 3567375"/>
              <a:gd name="connsiteY146" fmla="*/ 1525779 h 3658874"/>
              <a:gd name="connsiteX147" fmla="*/ 822781 w 3567375"/>
              <a:gd name="connsiteY147" fmla="*/ 1726756 h 3658874"/>
              <a:gd name="connsiteX148" fmla="*/ 1054603 w 3567375"/>
              <a:gd name="connsiteY148" fmla="*/ 1726756 h 3658874"/>
              <a:gd name="connsiteX149" fmla="*/ 1054603 w 3567375"/>
              <a:gd name="connsiteY149" fmla="*/ 1688656 h 3658874"/>
              <a:gd name="connsiteX150" fmla="*/ 1054603 w 3567375"/>
              <a:gd name="connsiteY150" fmla="*/ 1295750 h 3658874"/>
              <a:gd name="connsiteX151" fmla="*/ 1390918 w 3567375"/>
              <a:gd name="connsiteY151" fmla="*/ 957708 h 3658874"/>
              <a:gd name="connsiteX152" fmla="*/ 1562215 w 3567375"/>
              <a:gd name="connsiteY152" fmla="*/ 957708 h 3658874"/>
              <a:gd name="connsiteX153" fmla="*/ 1561549 w 3567375"/>
              <a:gd name="connsiteY153" fmla="*/ 844837 h 3658874"/>
              <a:gd name="connsiteX154" fmla="*/ 1546132 w 3567375"/>
              <a:gd name="connsiteY154" fmla="*/ 819691 h 3658874"/>
              <a:gd name="connsiteX155" fmla="*/ 1411568 w 3567375"/>
              <a:gd name="connsiteY155" fmla="*/ 517653 h 3658874"/>
              <a:gd name="connsiteX156" fmla="*/ 1418896 w 3567375"/>
              <a:gd name="connsiteY156" fmla="*/ 307531 h 3658874"/>
              <a:gd name="connsiteX157" fmla="*/ 1718096 w 3567375"/>
              <a:gd name="connsiteY157" fmla="*/ 6541 h 3658874"/>
              <a:gd name="connsiteX158" fmla="*/ 1734084 w 3567375"/>
              <a:gd name="connsiteY158" fmla="*/ 160 h 3658874"/>
              <a:gd name="connsiteX159" fmla="*/ 2712003 w 3567375"/>
              <a:gd name="connsiteY159" fmla="*/ 3516790 h 3658874"/>
              <a:gd name="connsiteX160" fmla="*/ 2648337 w 3567375"/>
              <a:gd name="connsiteY160" fmla="*/ 3337339 h 3658874"/>
              <a:gd name="connsiteX161" fmla="*/ 2632349 w 3567375"/>
              <a:gd name="connsiteY161" fmla="*/ 3303430 h 3658874"/>
              <a:gd name="connsiteX162" fmla="*/ 2545844 w 3567375"/>
              <a:gd name="connsiteY162" fmla="*/ 3147029 h 3658874"/>
              <a:gd name="connsiteX163" fmla="*/ 2545844 w 3567375"/>
              <a:gd name="connsiteY163" fmla="*/ 2836609 h 3658874"/>
              <a:gd name="connsiteX164" fmla="*/ 2538707 w 3567375"/>
              <a:gd name="connsiteY164" fmla="*/ 2804034 h 3658874"/>
              <a:gd name="connsiteX165" fmla="*/ 2457150 w 3567375"/>
              <a:gd name="connsiteY165" fmla="*/ 2686019 h 3658874"/>
              <a:gd name="connsiteX166" fmla="*/ 2413089 w 3567375"/>
              <a:gd name="connsiteY166" fmla="*/ 2659540 h 3658874"/>
              <a:gd name="connsiteX167" fmla="*/ 2131494 w 3567375"/>
              <a:gd name="connsiteY167" fmla="*/ 2660111 h 3658874"/>
              <a:gd name="connsiteX168" fmla="*/ 2100566 w 3567375"/>
              <a:gd name="connsiteY168" fmla="*/ 2662397 h 3658874"/>
              <a:gd name="connsiteX169" fmla="*/ 2110082 w 3567375"/>
              <a:gd name="connsiteY169" fmla="*/ 2668874 h 3658874"/>
              <a:gd name="connsiteX170" fmla="*/ 2066972 w 3567375"/>
              <a:gd name="connsiteY170" fmla="*/ 2782317 h 3658874"/>
              <a:gd name="connsiteX171" fmla="*/ 1941354 w 3567375"/>
              <a:gd name="connsiteY171" fmla="*/ 2820417 h 3658874"/>
              <a:gd name="connsiteX172" fmla="*/ 1941354 w 3567375"/>
              <a:gd name="connsiteY172" fmla="*/ 2851373 h 3658874"/>
              <a:gd name="connsiteX173" fmla="*/ 1941354 w 3567375"/>
              <a:gd name="connsiteY173" fmla="*/ 3151030 h 3658874"/>
              <a:gd name="connsiteX174" fmla="*/ 1857228 w 3567375"/>
              <a:gd name="connsiteY174" fmla="*/ 3301525 h 3658874"/>
              <a:gd name="connsiteX175" fmla="*/ 1838195 w 3567375"/>
              <a:gd name="connsiteY175" fmla="*/ 3323623 h 3658874"/>
              <a:gd name="connsiteX176" fmla="*/ 1837338 w 3567375"/>
              <a:gd name="connsiteY176" fmla="*/ 3516694 h 3658874"/>
              <a:gd name="connsiteX177" fmla="*/ 1468382 w 3567375"/>
              <a:gd name="connsiteY177" fmla="*/ 2660016 h 3658874"/>
              <a:gd name="connsiteX178" fmla="*/ 1165471 w 3567375"/>
              <a:gd name="connsiteY178" fmla="*/ 2659254 h 3658874"/>
              <a:gd name="connsiteX179" fmla="*/ 1105707 w 3567375"/>
              <a:gd name="connsiteY179" fmla="*/ 2695639 h 3658874"/>
              <a:gd name="connsiteX180" fmla="*/ 1042422 w 3567375"/>
              <a:gd name="connsiteY180" fmla="*/ 2792699 h 3658874"/>
              <a:gd name="connsiteX181" fmla="*/ 1021676 w 3567375"/>
              <a:gd name="connsiteY181" fmla="*/ 2836800 h 3658874"/>
              <a:gd name="connsiteX182" fmla="*/ 1021676 w 3567375"/>
              <a:gd name="connsiteY182" fmla="*/ 3154363 h 3658874"/>
              <a:gd name="connsiteX183" fmla="*/ 938597 w 3567375"/>
              <a:gd name="connsiteY183" fmla="*/ 3302096 h 3658874"/>
              <a:gd name="connsiteX184" fmla="*/ 919564 w 3567375"/>
              <a:gd name="connsiteY184" fmla="*/ 3337529 h 3658874"/>
              <a:gd name="connsiteX185" fmla="*/ 856184 w 3567375"/>
              <a:gd name="connsiteY185" fmla="*/ 3516885 h 3658874"/>
              <a:gd name="connsiteX186" fmla="*/ 1730468 w 3567375"/>
              <a:gd name="connsiteY186" fmla="*/ 3516885 h 3658874"/>
              <a:gd name="connsiteX187" fmla="*/ 1729421 w 3567375"/>
              <a:gd name="connsiteY187" fmla="*/ 3337624 h 3658874"/>
              <a:gd name="connsiteX188" fmla="*/ 1706962 w 3567375"/>
              <a:gd name="connsiteY188" fmla="*/ 3300572 h 3658874"/>
              <a:gd name="connsiteX189" fmla="*/ 1626737 w 3567375"/>
              <a:gd name="connsiteY189" fmla="*/ 3158459 h 3658874"/>
              <a:gd name="connsiteX190" fmla="*/ 1626737 w 3567375"/>
              <a:gd name="connsiteY190" fmla="*/ 2923001 h 3658874"/>
              <a:gd name="connsiteX191" fmla="*/ 1626737 w 3567375"/>
              <a:gd name="connsiteY191" fmla="*/ 2819560 h 3658874"/>
              <a:gd name="connsiteX192" fmla="*/ 1501785 w 3567375"/>
              <a:gd name="connsiteY192" fmla="*/ 2786222 h 3658874"/>
              <a:gd name="connsiteX193" fmla="*/ 1468382 w 3567375"/>
              <a:gd name="connsiteY193" fmla="*/ 2660016 h 3658874"/>
              <a:gd name="connsiteX194" fmla="*/ 2052888 w 3567375"/>
              <a:gd name="connsiteY194" fmla="*/ 452597 h 3658874"/>
              <a:gd name="connsiteX195" fmla="*/ 2049176 w 3567375"/>
              <a:gd name="connsiteY195" fmla="*/ 452597 h 3658874"/>
              <a:gd name="connsiteX196" fmla="*/ 2049176 w 3567375"/>
              <a:gd name="connsiteY196" fmla="*/ 363348 h 3658874"/>
              <a:gd name="connsiteX197" fmla="*/ 1784712 w 3567375"/>
              <a:gd name="connsiteY197" fmla="*/ 107792 h 3658874"/>
              <a:gd name="connsiteX198" fmla="*/ 1519391 w 3567375"/>
              <a:gd name="connsiteY198" fmla="*/ 362110 h 3658874"/>
              <a:gd name="connsiteX199" fmla="*/ 1519391 w 3567375"/>
              <a:gd name="connsiteY199" fmla="*/ 540703 h 3658874"/>
              <a:gd name="connsiteX200" fmla="*/ 1764251 w 3567375"/>
              <a:gd name="connsiteY200" fmla="*/ 797878 h 3658874"/>
              <a:gd name="connsiteX201" fmla="*/ 2041182 w 3567375"/>
              <a:gd name="connsiteY201" fmla="*/ 594615 h 3658874"/>
              <a:gd name="connsiteX202" fmla="*/ 2052888 w 3567375"/>
              <a:gd name="connsiteY202" fmla="*/ 452597 h 3658874"/>
              <a:gd name="connsiteX203" fmla="*/ 501693 w 3567375"/>
              <a:gd name="connsiteY203" fmla="*/ 3440971 h 3658874"/>
              <a:gd name="connsiteX204" fmla="*/ 509877 w 3567375"/>
              <a:gd name="connsiteY204" fmla="*/ 3443161 h 3658874"/>
              <a:gd name="connsiteX205" fmla="*/ 709724 w 3567375"/>
              <a:gd name="connsiteY205" fmla="*/ 3443161 h 3658874"/>
              <a:gd name="connsiteX206" fmla="*/ 812503 w 3567375"/>
              <a:gd name="connsiteY206" fmla="*/ 3339434 h 3658874"/>
              <a:gd name="connsiteX207" fmla="*/ 812503 w 3567375"/>
              <a:gd name="connsiteY207" fmla="*/ 3332386 h 3658874"/>
              <a:gd name="connsiteX208" fmla="*/ 794231 w 3567375"/>
              <a:gd name="connsiteY208" fmla="*/ 3302572 h 3658874"/>
              <a:gd name="connsiteX209" fmla="*/ 707345 w 3567375"/>
              <a:gd name="connsiteY209" fmla="*/ 3146172 h 3658874"/>
              <a:gd name="connsiteX210" fmla="*/ 707345 w 3567375"/>
              <a:gd name="connsiteY210" fmla="*/ 2878424 h 3658874"/>
              <a:gd name="connsiteX211" fmla="*/ 669850 w 3567375"/>
              <a:gd name="connsiteY211" fmla="*/ 2778126 h 3658874"/>
              <a:gd name="connsiteX212" fmla="*/ 650817 w 3567375"/>
              <a:gd name="connsiteY212" fmla="*/ 2748789 h 3658874"/>
              <a:gd name="connsiteX213" fmla="*/ 614559 w 3567375"/>
              <a:gd name="connsiteY213" fmla="*/ 2679256 h 3658874"/>
              <a:gd name="connsiteX214" fmla="*/ 592385 w 3567375"/>
              <a:gd name="connsiteY214" fmla="*/ 2660778 h 3658874"/>
              <a:gd name="connsiteX215" fmla="*/ 335439 w 3567375"/>
              <a:gd name="connsiteY215" fmla="*/ 2659921 h 3658874"/>
              <a:gd name="connsiteX216" fmla="*/ 1783570 w 3567375"/>
              <a:gd name="connsiteY216" fmla="*/ 2417890 h 3658874"/>
              <a:gd name="connsiteX217" fmla="*/ 1904810 w 3567375"/>
              <a:gd name="connsiteY217" fmla="*/ 2418652 h 3658874"/>
              <a:gd name="connsiteX218" fmla="*/ 1954963 w 3567375"/>
              <a:gd name="connsiteY218" fmla="*/ 2374837 h 3658874"/>
              <a:gd name="connsiteX219" fmla="*/ 1955629 w 3567375"/>
              <a:gd name="connsiteY219" fmla="*/ 2182623 h 3658874"/>
              <a:gd name="connsiteX220" fmla="*/ 1804125 w 3567375"/>
              <a:gd name="connsiteY220" fmla="*/ 2035557 h 3658874"/>
              <a:gd name="connsiteX221" fmla="*/ 1621979 w 3567375"/>
              <a:gd name="connsiteY221" fmla="*/ 2151095 h 3658874"/>
              <a:gd name="connsiteX222" fmla="*/ 1617316 w 3567375"/>
              <a:gd name="connsiteY222" fmla="*/ 2391125 h 3658874"/>
              <a:gd name="connsiteX223" fmla="*/ 1655382 w 3567375"/>
              <a:gd name="connsiteY223" fmla="*/ 2418271 h 3658874"/>
              <a:gd name="connsiteX224" fmla="*/ 1783570 w 3567375"/>
              <a:gd name="connsiteY224" fmla="*/ 2417890 h 3658874"/>
              <a:gd name="connsiteX225" fmla="*/ 863321 w 3567375"/>
              <a:gd name="connsiteY225" fmla="*/ 2417890 h 3658874"/>
              <a:gd name="connsiteX226" fmla="*/ 988178 w 3567375"/>
              <a:gd name="connsiteY226" fmla="*/ 2418557 h 3658874"/>
              <a:gd name="connsiteX227" fmla="*/ 1034619 w 3567375"/>
              <a:gd name="connsiteY227" fmla="*/ 2379314 h 3658874"/>
              <a:gd name="connsiteX228" fmla="*/ 1033477 w 3567375"/>
              <a:gd name="connsiteY228" fmla="*/ 2169764 h 3658874"/>
              <a:gd name="connsiteX229" fmla="*/ 882354 w 3567375"/>
              <a:gd name="connsiteY229" fmla="*/ 2035366 h 3658874"/>
              <a:gd name="connsiteX230" fmla="*/ 704109 w 3567375"/>
              <a:gd name="connsiteY230" fmla="*/ 2146523 h 3658874"/>
              <a:gd name="connsiteX231" fmla="*/ 699827 w 3567375"/>
              <a:gd name="connsiteY231" fmla="*/ 2393506 h 3658874"/>
              <a:gd name="connsiteX232" fmla="*/ 731327 w 3567375"/>
              <a:gd name="connsiteY232" fmla="*/ 2416652 h 3658874"/>
              <a:gd name="connsiteX233" fmla="*/ 863321 w 3567375"/>
              <a:gd name="connsiteY233" fmla="*/ 2417890 h 3658874"/>
              <a:gd name="connsiteX234" fmla="*/ 2704009 w 3567375"/>
              <a:gd name="connsiteY234" fmla="*/ 2417890 h 3658874"/>
              <a:gd name="connsiteX235" fmla="*/ 2818207 w 3567375"/>
              <a:gd name="connsiteY235" fmla="*/ 2417890 h 3658874"/>
              <a:gd name="connsiteX236" fmla="*/ 2875307 w 3567375"/>
              <a:gd name="connsiteY236" fmla="*/ 2366741 h 3658874"/>
              <a:gd name="connsiteX237" fmla="*/ 2876734 w 3567375"/>
              <a:gd name="connsiteY237" fmla="*/ 2195291 h 3658874"/>
              <a:gd name="connsiteX238" fmla="*/ 2725421 w 3567375"/>
              <a:gd name="connsiteY238" fmla="*/ 2035557 h 3658874"/>
              <a:gd name="connsiteX239" fmla="*/ 2537470 w 3567375"/>
              <a:gd name="connsiteY239" fmla="*/ 2158620 h 3658874"/>
              <a:gd name="connsiteX240" fmla="*/ 2535376 w 3567375"/>
              <a:gd name="connsiteY240" fmla="*/ 2388839 h 3658874"/>
              <a:gd name="connsiteX241" fmla="*/ 2575345 w 3567375"/>
              <a:gd name="connsiteY241" fmla="*/ 2418176 h 3658874"/>
              <a:gd name="connsiteX242" fmla="*/ 2704009 w 3567375"/>
              <a:gd name="connsiteY242" fmla="*/ 2417890 h 3658874"/>
              <a:gd name="connsiteX243" fmla="*/ 1989603 w 3567375"/>
              <a:gd name="connsiteY243" fmla="*/ 2699926 h 3658874"/>
              <a:gd name="connsiteX244" fmla="*/ 1989603 w 3567375"/>
              <a:gd name="connsiteY244" fmla="*/ 2527047 h 3658874"/>
              <a:gd name="connsiteX245" fmla="*/ 1578393 w 3567375"/>
              <a:gd name="connsiteY245" fmla="*/ 2527047 h 3658874"/>
              <a:gd name="connsiteX246" fmla="*/ 1578393 w 3567375"/>
              <a:gd name="connsiteY246" fmla="*/ 2699926 h 3658874"/>
              <a:gd name="connsiteX247" fmla="*/ 657288 w 3567375"/>
              <a:gd name="connsiteY247" fmla="*/ 2527523 h 3658874"/>
              <a:gd name="connsiteX248" fmla="*/ 739416 w 3567375"/>
              <a:gd name="connsiteY248" fmla="*/ 2687162 h 3658874"/>
              <a:gd name="connsiteX249" fmla="*/ 760638 w 3567375"/>
              <a:gd name="connsiteY249" fmla="*/ 2701069 h 3658874"/>
              <a:gd name="connsiteX250" fmla="*/ 967242 w 3567375"/>
              <a:gd name="connsiteY250" fmla="*/ 2701069 h 3658874"/>
              <a:gd name="connsiteX251" fmla="*/ 989605 w 3567375"/>
              <a:gd name="connsiteY251" fmla="*/ 2688686 h 3658874"/>
              <a:gd name="connsiteX252" fmla="*/ 1072114 w 3567375"/>
              <a:gd name="connsiteY252" fmla="*/ 2527428 h 3658874"/>
              <a:gd name="connsiteX253" fmla="*/ 2495407 w 3567375"/>
              <a:gd name="connsiteY253" fmla="*/ 2526571 h 3658874"/>
              <a:gd name="connsiteX254" fmla="*/ 2577725 w 3567375"/>
              <a:gd name="connsiteY254" fmla="*/ 2686305 h 3658874"/>
              <a:gd name="connsiteX255" fmla="*/ 2609129 w 3567375"/>
              <a:gd name="connsiteY255" fmla="*/ 2701069 h 3658874"/>
              <a:gd name="connsiteX256" fmla="*/ 2797842 w 3567375"/>
              <a:gd name="connsiteY256" fmla="*/ 2701069 h 3658874"/>
              <a:gd name="connsiteX257" fmla="*/ 2823632 w 3567375"/>
              <a:gd name="connsiteY257" fmla="*/ 2694973 h 3658874"/>
              <a:gd name="connsiteX258" fmla="*/ 2911469 w 3567375"/>
              <a:gd name="connsiteY258" fmla="*/ 2526094 h 3658874"/>
              <a:gd name="connsiteX259" fmla="*/ 2822204 w 3567375"/>
              <a:gd name="connsiteY259" fmla="*/ 1071722 h 3658874"/>
              <a:gd name="connsiteX260" fmla="*/ 2941351 w 3567375"/>
              <a:gd name="connsiteY260" fmla="*/ 955517 h 3658874"/>
              <a:gd name="connsiteX261" fmla="*/ 2828749 w 3567375"/>
              <a:gd name="connsiteY261" fmla="*/ 834804 h 3658874"/>
              <a:gd name="connsiteX262" fmla="*/ 2823727 w 3567375"/>
              <a:gd name="connsiteY262" fmla="*/ 834740 h 3658874"/>
              <a:gd name="connsiteX263" fmla="*/ 2704402 w 3567375"/>
              <a:gd name="connsiteY263" fmla="*/ 949773 h 3658874"/>
              <a:gd name="connsiteX264" fmla="*/ 2704390 w 3567375"/>
              <a:gd name="connsiteY264" fmla="*/ 950564 h 3658874"/>
              <a:gd name="connsiteX265" fmla="*/ 2819503 w 3567375"/>
              <a:gd name="connsiteY265" fmla="*/ 1071685 h 3658874"/>
              <a:gd name="connsiteX266" fmla="*/ 2822204 w 3567375"/>
              <a:gd name="connsiteY266" fmla="*/ 1071722 h 3658874"/>
              <a:gd name="connsiteX267" fmla="*/ 863321 w 3567375"/>
              <a:gd name="connsiteY267" fmla="*/ 953136 h 3658874"/>
              <a:gd name="connsiteX268" fmla="*/ 747417 w 3567375"/>
              <a:gd name="connsiteY268" fmla="*/ 834839 h 3658874"/>
              <a:gd name="connsiteX269" fmla="*/ 746839 w 3567375"/>
              <a:gd name="connsiteY269" fmla="*/ 834835 h 3658874"/>
              <a:gd name="connsiteX270" fmla="*/ 626782 w 3567375"/>
              <a:gd name="connsiteY270" fmla="*/ 947927 h 3658874"/>
              <a:gd name="connsiteX271" fmla="*/ 626740 w 3567375"/>
              <a:gd name="connsiteY271" fmla="*/ 953136 h 3658874"/>
              <a:gd name="connsiteX272" fmla="*/ 743222 w 3567375"/>
              <a:gd name="connsiteY272" fmla="*/ 1071722 h 3658874"/>
              <a:gd name="connsiteX273" fmla="*/ 863306 w 3567375"/>
              <a:gd name="connsiteY273" fmla="*/ 955342 h 3658874"/>
              <a:gd name="connsiteX274" fmla="*/ 863321 w 3567375"/>
              <a:gd name="connsiteY274" fmla="*/ 953136 h 3658874"/>
              <a:gd name="connsiteX275" fmla="*/ 240178 w 3567375"/>
              <a:gd name="connsiteY275" fmla="*/ 1727042 h 3658874"/>
              <a:gd name="connsiteX276" fmla="*/ 712008 w 3567375"/>
              <a:gd name="connsiteY276" fmla="*/ 1727042 h 3658874"/>
              <a:gd name="connsiteX277" fmla="*/ 625693 w 3567375"/>
              <a:gd name="connsiteY277" fmla="*/ 1633792 h 3658874"/>
              <a:gd name="connsiteX278" fmla="*/ 326589 w 3567375"/>
              <a:gd name="connsiteY278" fmla="*/ 1633792 h 3658874"/>
              <a:gd name="connsiteX279" fmla="*/ 240178 w 3567375"/>
              <a:gd name="connsiteY279" fmla="*/ 1727042 h 3658874"/>
              <a:gd name="connsiteX280" fmla="*/ 3328294 w 3567375"/>
              <a:gd name="connsiteY280" fmla="*/ 1727042 h 3658874"/>
              <a:gd name="connsiteX281" fmla="*/ 3247784 w 3567375"/>
              <a:gd name="connsiteY281" fmla="*/ 1634078 h 3658874"/>
              <a:gd name="connsiteX282" fmla="*/ 2934499 w 3567375"/>
              <a:gd name="connsiteY282" fmla="*/ 1634078 h 3658874"/>
              <a:gd name="connsiteX283" fmla="*/ 2856559 w 3567375"/>
              <a:gd name="connsiteY283" fmla="*/ 1726661 h 3658874"/>
              <a:gd name="connsiteX284" fmla="*/ 817642 w 3567375"/>
              <a:gd name="connsiteY284" fmla="*/ 2810987 h 3658874"/>
              <a:gd name="connsiteX285" fmla="*/ 814216 w 3567375"/>
              <a:gd name="connsiteY285" fmla="*/ 2822608 h 3658874"/>
              <a:gd name="connsiteX286" fmla="*/ 814216 w 3567375"/>
              <a:gd name="connsiteY286" fmla="*/ 3158173 h 3658874"/>
              <a:gd name="connsiteX287" fmla="*/ 863987 w 3567375"/>
              <a:gd name="connsiteY287" fmla="*/ 3212561 h 3658874"/>
              <a:gd name="connsiteX288" fmla="*/ 914520 w 3567375"/>
              <a:gd name="connsiteY288" fmla="*/ 3155887 h 3658874"/>
              <a:gd name="connsiteX289" fmla="*/ 914520 w 3567375"/>
              <a:gd name="connsiteY289" fmla="*/ 2827465 h 3658874"/>
              <a:gd name="connsiteX290" fmla="*/ 910904 w 3567375"/>
              <a:gd name="connsiteY290" fmla="*/ 2810987 h 3658874"/>
              <a:gd name="connsiteX291" fmla="*/ 1733893 w 3567375"/>
              <a:gd name="connsiteY291" fmla="*/ 2810987 h 3658874"/>
              <a:gd name="connsiteX292" fmla="*/ 1734369 w 3567375"/>
              <a:gd name="connsiteY292" fmla="*/ 3163888 h 3658874"/>
              <a:gd name="connsiteX293" fmla="*/ 1780878 w 3567375"/>
              <a:gd name="connsiteY293" fmla="*/ 3212565 h 3658874"/>
              <a:gd name="connsiteX294" fmla="*/ 1785188 w 3567375"/>
              <a:gd name="connsiteY294" fmla="*/ 3212466 h 3658874"/>
              <a:gd name="connsiteX295" fmla="*/ 1834007 w 3567375"/>
              <a:gd name="connsiteY295" fmla="*/ 3161507 h 3658874"/>
              <a:gd name="connsiteX296" fmla="*/ 1834007 w 3567375"/>
              <a:gd name="connsiteY296" fmla="*/ 2972245 h 3658874"/>
              <a:gd name="connsiteX297" fmla="*/ 1834007 w 3567375"/>
              <a:gd name="connsiteY297" fmla="*/ 2810701 h 3658874"/>
              <a:gd name="connsiteX298" fmla="*/ 2654142 w 3567375"/>
              <a:gd name="connsiteY298" fmla="*/ 2810987 h 3658874"/>
              <a:gd name="connsiteX299" fmla="*/ 2655665 w 3567375"/>
              <a:gd name="connsiteY299" fmla="*/ 3169032 h 3658874"/>
              <a:gd name="connsiteX300" fmla="*/ 2689544 w 3567375"/>
              <a:gd name="connsiteY300" fmla="*/ 3208561 h 3658874"/>
              <a:gd name="connsiteX301" fmla="*/ 2754066 w 3567375"/>
              <a:gd name="connsiteY301" fmla="*/ 3152173 h 3658874"/>
              <a:gd name="connsiteX302" fmla="*/ 2754066 w 3567375"/>
              <a:gd name="connsiteY302" fmla="*/ 2834419 h 3658874"/>
              <a:gd name="connsiteX303" fmla="*/ 2750830 w 3567375"/>
              <a:gd name="connsiteY303" fmla="*/ 2810987 h 3658874"/>
              <a:gd name="connsiteX304" fmla="*/ 1897197 w 3567375"/>
              <a:gd name="connsiteY304" fmla="*/ 898272 h 3658874"/>
              <a:gd name="connsiteX305" fmla="*/ 1671275 w 3567375"/>
              <a:gd name="connsiteY305" fmla="*/ 898272 h 3658874"/>
              <a:gd name="connsiteX306" fmla="*/ 1671275 w 3567375"/>
              <a:gd name="connsiteY306" fmla="*/ 956089 h 3658874"/>
              <a:gd name="connsiteX307" fmla="*/ 1897197 w 3567375"/>
              <a:gd name="connsiteY307" fmla="*/ 956089 h 365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3567375" h="3658874">
                <a:moveTo>
                  <a:pt x="1834007" y="160"/>
                </a:moveTo>
                <a:cubicBezTo>
                  <a:pt x="1895865" y="16828"/>
                  <a:pt x="1956866" y="34830"/>
                  <a:pt x="2008445" y="75788"/>
                </a:cubicBezTo>
                <a:cubicBezTo>
                  <a:pt x="2100470" y="148750"/>
                  <a:pt x="2153192" y="243047"/>
                  <a:pt x="2155286" y="360490"/>
                </a:cubicBezTo>
                <a:cubicBezTo>
                  <a:pt x="2158212" y="442476"/>
                  <a:pt x="2155796" y="524565"/>
                  <a:pt x="2148053" y="606235"/>
                </a:cubicBezTo>
                <a:cubicBezTo>
                  <a:pt x="2138537" y="687960"/>
                  <a:pt x="2094570" y="755968"/>
                  <a:pt x="2032332" y="809499"/>
                </a:cubicBezTo>
                <a:cubicBezTo>
                  <a:pt x="2013150" y="823490"/>
                  <a:pt x="2002854" y="846639"/>
                  <a:pt x="2005305" y="870268"/>
                </a:cubicBezTo>
                <a:cubicBezTo>
                  <a:pt x="2007113" y="897415"/>
                  <a:pt x="2005305" y="924751"/>
                  <a:pt x="2005305" y="957994"/>
                </a:cubicBezTo>
                <a:cubicBezTo>
                  <a:pt x="2023101" y="957994"/>
                  <a:pt x="2039089" y="957232"/>
                  <a:pt x="2055076" y="957994"/>
                </a:cubicBezTo>
                <a:cubicBezTo>
                  <a:pt x="2128449" y="961994"/>
                  <a:pt x="2203820" y="957041"/>
                  <a:pt x="2274623" y="972662"/>
                </a:cubicBezTo>
                <a:cubicBezTo>
                  <a:pt x="2413374" y="1003237"/>
                  <a:pt x="2509681" y="1129444"/>
                  <a:pt x="2512346" y="1271747"/>
                </a:cubicBezTo>
                <a:cubicBezTo>
                  <a:pt x="2514725" y="1409860"/>
                  <a:pt x="2513202" y="1547972"/>
                  <a:pt x="2513298" y="1686085"/>
                </a:cubicBezTo>
                <a:lnTo>
                  <a:pt x="2513298" y="1727042"/>
                </a:lnTo>
                <a:lnTo>
                  <a:pt x="2744264" y="1727042"/>
                </a:lnTo>
                <a:cubicBezTo>
                  <a:pt x="2762345" y="1547972"/>
                  <a:pt x="2883015" y="1512825"/>
                  <a:pt x="3032139" y="1526541"/>
                </a:cubicBezTo>
                <a:cubicBezTo>
                  <a:pt x="3032139" y="1443959"/>
                  <a:pt x="3037088" y="1365664"/>
                  <a:pt x="3030521" y="1288416"/>
                </a:cubicBezTo>
                <a:cubicBezTo>
                  <a:pt x="3025858" y="1232599"/>
                  <a:pt x="2982177" y="1194309"/>
                  <a:pt x="2941542" y="1159066"/>
                </a:cubicBezTo>
                <a:cubicBezTo>
                  <a:pt x="2935546" y="1153923"/>
                  <a:pt x="2917941" y="1159066"/>
                  <a:pt x="2907187" y="1163448"/>
                </a:cubicBezTo>
                <a:cubicBezTo>
                  <a:pt x="2816937" y="1199092"/>
                  <a:pt x="2714031" y="1173457"/>
                  <a:pt x="2651002" y="1099630"/>
                </a:cubicBezTo>
                <a:cubicBezTo>
                  <a:pt x="2589744" y="1027596"/>
                  <a:pt x="2579687" y="925036"/>
                  <a:pt x="2625783" y="842455"/>
                </a:cubicBezTo>
                <a:cubicBezTo>
                  <a:pt x="2685072" y="736604"/>
                  <a:pt x="2817150" y="696291"/>
                  <a:pt x="2925364" y="751015"/>
                </a:cubicBezTo>
                <a:cubicBezTo>
                  <a:pt x="3033257" y="806214"/>
                  <a:pt x="3078566" y="936678"/>
                  <a:pt x="3028142" y="1046957"/>
                </a:cubicBezTo>
                <a:cubicBezTo>
                  <a:pt x="3021694" y="1060719"/>
                  <a:pt x="3013402" y="1073537"/>
                  <a:pt x="3003494" y="1085057"/>
                </a:cubicBezTo>
                <a:cubicBezTo>
                  <a:pt x="3017769" y="1093534"/>
                  <a:pt x="3034233" y="1099726"/>
                  <a:pt x="3046033" y="1110965"/>
                </a:cubicBezTo>
                <a:cubicBezTo>
                  <a:pt x="3114647" y="1175735"/>
                  <a:pt x="3146337" y="1256602"/>
                  <a:pt x="3146147" y="1350614"/>
                </a:cubicBezTo>
                <a:cubicBezTo>
                  <a:pt x="3146147" y="1407764"/>
                  <a:pt x="3146147" y="1464914"/>
                  <a:pt x="3146147" y="1525684"/>
                </a:cubicBezTo>
                <a:cubicBezTo>
                  <a:pt x="3168130" y="1525684"/>
                  <a:pt x="3186973" y="1527017"/>
                  <a:pt x="3205625" y="1525684"/>
                </a:cubicBezTo>
                <a:cubicBezTo>
                  <a:pt x="3337620" y="1515301"/>
                  <a:pt x="3430501" y="1594264"/>
                  <a:pt x="3439161" y="1726375"/>
                </a:cubicBezTo>
                <a:cubicBezTo>
                  <a:pt x="3503017" y="1734281"/>
                  <a:pt x="3550314" y="1764475"/>
                  <a:pt x="3564399" y="1832008"/>
                </a:cubicBezTo>
                <a:cubicBezTo>
                  <a:pt x="3566849" y="1846060"/>
                  <a:pt x="3567869" y="1860326"/>
                  <a:pt x="3567444" y="1874584"/>
                </a:cubicBezTo>
                <a:cubicBezTo>
                  <a:pt x="3567444" y="2087690"/>
                  <a:pt x="3567444" y="2300796"/>
                  <a:pt x="3567444" y="2513902"/>
                </a:cubicBezTo>
                <a:cubicBezTo>
                  <a:pt x="3567444" y="2611248"/>
                  <a:pt x="3519861" y="2659159"/>
                  <a:pt x="3423744" y="2660016"/>
                </a:cubicBezTo>
                <a:cubicBezTo>
                  <a:pt x="3341712" y="2660778"/>
                  <a:pt x="3341902" y="2660778"/>
                  <a:pt x="3325248" y="2741550"/>
                </a:cubicBezTo>
                <a:cubicBezTo>
                  <a:pt x="3311227" y="2808987"/>
                  <a:pt x="3296889" y="2876424"/>
                  <a:pt x="3282233" y="2943861"/>
                </a:cubicBezTo>
                <a:cubicBezTo>
                  <a:pt x="3273859" y="2981961"/>
                  <a:pt x="3249687" y="2999963"/>
                  <a:pt x="3217045" y="2993962"/>
                </a:cubicBezTo>
                <a:cubicBezTo>
                  <a:pt x="3184403" y="2987962"/>
                  <a:pt x="3169463" y="2960339"/>
                  <a:pt x="3177076" y="2922239"/>
                </a:cubicBezTo>
                <a:cubicBezTo>
                  <a:pt x="3194777" y="2836514"/>
                  <a:pt x="3213619" y="2750789"/>
                  <a:pt x="3233033" y="2660206"/>
                </a:cubicBezTo>
                <a:cubicBezTo>
                  <a:pt x="3145005" y="2660206"/>
                  <a:pt x="3060974" y="2660206"/>
                  <a:pt x="2976943" y="2660873"/>
                </a:cubicBezTo>
                <a:cubicBezTo>
                  <a:pt x="2968141" y="2662666"/>
                  <a:pt x="2960485" y="2668051"/>
                  <a:pt x="2955816" y="2675732"/>
                </a:cubicBezTo>
                <a:cubicBezTo>
                  <a:pt x="2927267" y="2719833"/>
                  <a:pt x="2918607" y="2777269"/>
                  <a:pt x="2865790" y="2805177"/>
                </a:cubicBezTo>
                <a:cubicBezTo>
                  <a:pt x="2860461" y="2807939"/>
                  <a:pt x="2861412" y="2824894"/>
                  <a:pt x="2861412" y="2835371"/>
                </a:cubicBezTo>
                <a:cubicBezTo>
                  <a:pt x="2861412" y="2940146"/>
                  <a:pt x="2861412" y="3044921"/>
                  <a:pt x="2861412" y="3149696"/>
                </a:cubicBezTo>
                <a:cubicBezTo>
                  <a:pt x="2861412" y="3217228"/>
                  <a:pt x="2834385" y="3268473"/>
                  <a:pt x="2775097" y="3303144"/>
                </a:cubicBezTo>
                <a:cubicBezTo>
                  <a:pt x="2764676" y="3310997"/>
                  <a:pt x="2758071" y="3322904"/>
                  <a:pt x="2756921" y="3335910"/>
                </a:cubicBezTo>
                <a:cubicBezTo>
                  <a:pt x="2752829" y="3432493"/>
                  <a:pt x="2763868" y="3443447"/>
                  <a:pt x="2858653" y="3443447"/>
                </a:cubicBezTo>
                <a:lnTo>
                  <a:pt x="3065923" y="3443447"/>
                </a:lnTo>
                <a:lnTo>
                  <a:pt x="3118739" y="3197131"/>
                </a:lnTo>
                <a:cubicBezTo>
                  <a:pt x="3121309" y="3185510"/>
                  <a:pt x="3123212" y="3173699"/>
                  <a:pt x="3126353" y="3162269"/>
                </a:cubicBezTo>
                <a:cubicBezTo>
                  <a:pt x="3135108" y="3129884"/>
                  <a:pt x="3160612" y="3112644"/>
                  <a:pt x="3189543" y="3118930"/>
                </a:cubicBezTo>
                <a:cubicBezTo>
                  <a:pt x="3220376" y="3125598"/>
                  <a:pt x="3237601" y="3152839"/>
                  <a:pt x="3230559" y="3187034"/>
                </a:cubicBezTo>
                <a:cubicBezTo>
                  <a:pt x="3211526" y="3277807"/>
                  <a:pt x="3192493" y="3368009"/>
                  <a:pt x="3172127" y="3458973"/>
                </a:cubicBezTo>
                <a:cubicBezTo>
                  <a:pt x="3165942" y="3486500"/>
                  <a:pt x="3165085" y="3509836"/>
                  <a:pt x="3180502" y="3536411"/>
                </a:cubicBezTo>
                <a:cubicBezTo>
                  <a:pt x="3192376" y="3558335"/>
                  <a:pt x="3197415" y="3583317"/>
                  <a:pt x="3194967" y="3608134"/>
                </a:cubicBezTo>
                <a:cubicBezTo>
                  <a:pt x="3191121" y="3627177"/>
                  <a:pt x="3178632" y="3643341"/>
                  <a:pt x="3161183" y="3651854"/>
                </a:cubicBezTo>
                <a:cubicBezTo>
                  <a:pt x="3142493" y="3656683"/>
                  <a:pt x="3122622" y="3652373"/>
                  <a:pt x="3107605" y="3640234"/>
                </a:cubicBezTo>
                <a:cubicBezTo>
                  <a:pt x="3092474" y="3624803"/>
                  <a:pt x="3079056" y="3624803"/>
                  <a:pt x="3061260" y="3625184"/>
                </a:cubicBezTo>
                <a:cubicBezTo>
                  <a:pt x="2998260" y="3626613"/>
                  <a:pt x="2935166" y="3626041"/>
                  <a:pt x="2872166" y="3626041"/>
                </a:cubicBezTo>
                <a:cubicBezTo>
                  <a:pt x="2540229" y="3626041"/>
                  <a:pt x="2208356" y="3626041"/>
                  <a:pt x="1876546" y="3626041"/>
                </a:cubicBezTo>
                <a:cubicBezTo>
                  <a:pt x="1853897" y="3626041"/>
                  <a:pt x="1833912" y="3626041"/>
                  <a:pt x="1815450" y="3645568"/>
                </a:cubicBezTo>
                <a:cubicBezTo>
                  <a:pt x="1796988" y="3665094"/>
                  <a:pt x="1773292" y="3659950"/>
                  <a:pt x="1750167" y="3645568"/>
                </a:cubicBezTo>
                <a:cubicBezTo>
                  <a:pt x="1734370" y="3634667"/>
                  <a:pt x="1715996" y="3628099"/>
                  <a:pt x="1696874" y="3626518"/>
                </a:cubicBezTo>
                <a:cubicBezTo>
                  <a:pt x="1313865" y="3625502"/>
                  <a:pt x="930857" y="3625279"/>
                  <a:pt x="547848" y="3625851"/>
                </a:cubicBezTo>
                <a:cubicBezTo>
                  <a:pt x="513113" y="3625851"/>
                  <a:pt x="479519" y="3618326"/>
                  <a:pt x="447448" y="3649092"/>
                </a:cubicBezTo>
                <a:cubicBezTo>
                  <a:pt x="420421" y="3675095"/>
                  <a:pt x="371316" y="3646330"/>
                  <a:pt x="372363" y="3606229"/>
                </a:cubicBezTo>
                <a:cubicBezTo>
                  <a:pt x="373315" y="3577654"/>
                  <a:pt x="386638" y="3549651"/>
                  <a:pt x="393870" y="3521266"/>
                </a:cubicBezTo>
                <a:cubicBezTo>
                  <a:pt x="396916" y="3509360"/>
                  <a:pt x="402435" y="3496311"/>
                  <a:pt x="400151" y="3485167"/>
                </a:cubicBezTo>
                <a:cubicBezTo>
                  <a:pt x="343052" y="3214085"/>
                  <a:pt x="285572" y="2943131"/>
                  <a:pt x="227712" y="2672303"/>
                </a:cubicBezTo>
                <a:cubicBezTo>
                  <a:pt x="226178" y="2667846"/>
                  <a:pt x="224235" y="2663542"/>
                  <a:pt x="221907" y="2659444"/>
                </a:cubicBezTo>
                <a:cubicBezTo>
                  <a:pt x="192310" y="2659444"/>
                  <a:pt x="161572" y="2660206"/>
                  <a:pt x="130833" y="2659444"/>
                </a:cubicBezTo>
                <a:cubicBezTo>
                  <a:pt x="52036" y="2657158"/>
                  <a:pt x="1694" y="2606962"/>
                  <a:pt x="742" y="2528857"/>
                </a:cubicBezTo>
                <a:cubicBezTo>
                  <a:pt x="-209" y="2452657"/>
                  <a:pt x="171" y="2376457"/>
                  <a:pt x="742" y="2300257"/>
                </a:cubicBezTo>
                <a:cubicBezTo>
                  <a:pt x="742" y="2258632"/>
                  <a:pt x="21679" y="2235010"/>
                  <a:pt x="55558" y="2235487"/>
                </a:cubicBezTo>
                <a:cubicBezTo>
                  <a:pt x="89436" y="2235963"/>
                  <a:pt x="107423" y="2259109"/>
                  <a:pt x="107613" y="2302162"/>
                </a:cubicBezTo>
                <a:cubicBezTo>
                  <a:pt x="107613" y="2373599"/>
                  <a:pt x="107613" y="2445037"/>
                  <a:pt x="107613" y="2516474"/>
                </a:cubicBezTo>
                <a:cubicBezTo>
                  <a:pt x="107613" y="2536096"/>
                  <a:pt x="109421" y="2552574"/>
                  <a:pt x="135116" y="2552479"/>
                </a:cubicBezTo>
                <a:cubicBezTo>
                  <a:pt x="270536" y="2552479"/>
                  <a:pt x="405956" y="2552479"/>
                  <a:pt x="545278" y="2552479"/>
                </a:cubicBezTo>
                <a:cubicBezTo>
                  <a:pt x="530908" y="2499901"/>
                  <a:pt x="537760" y="2456371"/>
                  <a:pt x="586009" y="2427034"/>
                </a:cubicBezTo>
                <a:cubicBezTo>
                  <a:pt x="590387" y="2424367"/>
                  <a:pt x="590577" y="2412556"/>
                  <a:pt x="590387" y="2405032"/>
                </a:cubicBezTo>
                <a:cubicBezTo>
                  <a:pt x="588864" y="2327879"/>
                  <a:pt x="580870" y="2250346"/>
                  <a:pt x="586199" y="2173669"/>
                </a:cubicBezTo>
                <a:cubicBezTo>
                  <a:pt x="594764" y="2042034"/>
                  <a:pt x="715529" y="1933068"/>
                  <a:pt x="849332" y="1927829"/>
                </a:cubicBezTo>
                <a:cubicBezTo>
                  <a:pt x="993983" y="1922305"/>
                  <a:pt x="1123122" y="2018888"/>
                  <a:pt x="1140157" y="2157572"/>
                </a:cubicBezTo>
                <a:cubicBezTo>
                  <a:pt x="1149673" y="2238058"/>
                  <a:pt x="1140728" y="2320926"/>
                  <a:pt x="1140157" y="2402746"/>
                </a:cubicBezTo>
                <a:cubicBezTo>
                  <a:pt x="1140157" y="2412271"/>
                  <a:pt x="1140823" y="2425415"/>
                  <a:pt x="1146438" y="2429130"/>
                </a:cubicBezTo>
                <a:cubicBezTo>
                  <a:pt x="1190690" y="2459134"/>
                  <a:pt x="1199445" y="2499615"/>
                  <a:pt x="1183267" y="2550478"/>
                </a:cubicBezTo>
                <a:lnTo>
                  <a:pt x="1468763" y="2550478"/>
                </a:lnTo>
                <a:cubicBezTo>
                  <a:pt x="1467811" y="2505044"/>
                  <a:pt x="1467811" y="2460467"/>
                  <a:pt x="1509398" y="2430844"/>
                </a:cubicBezTo>
                <a:cubicBezTo>
                  <a:pt x="1512920" y="2428273"/>
                  <a:pt x="1511207" y="2417700"/>
                  <a:pt x="1511016" y="2410937"/>
                </a:cubicBezTo>
                <a:cubicBezTo>
                  <a:pt x="1508923" y="2332642"/>
                  <a:pt x="1499406" y="2253870"/>
                  <a:pt x="1505592" y="2176622"/>
                </a:cubicBezTo>
                <a:cubicBezTo>
                  <a:pt x="1517012" y="2033747"/>
                  <a:pt x="1640156" y="1927829"/>
                  <a:pt x="1783950" y="1927829"/>
                </a:cubicBezTo>
                <a:cubicBezTo>
                  <a:pt x="1927745" y="1927829"/>
                  <a:pt x="2051175" y="2033747"/>
                  <a:pt x="2062404" y="2176622"/>
                </a:cubicBezTo>
                <a:cubicBezTo>
                  <a:pt x="2068495" y="2254156"/>
                  <a:pt x="2059169" y="2332927"/>
                  <a:pt x="2056885" y="2411128"/>
                </a:cubicBezTo>
                <a:cubicBezTo>
                  <a:pt x="2055644" y="2417884"/>
                  <a:pt x="2056202" y="2424848"/>
                  <a:pt x="2058502" y="2431321"/>
                </a:cubicBezTo>
                <a:cubicBezTo>
                  <a:pt x="2070113" y="2450371"/>
                  <a:pt x="2087623" y="2466373"/>
                  <a:pt x="2095046" y="2486566"/>
                </a:cubicBezTo>
                <a:cubicBezTo>
                  <a:pt x="2102469" y="2506759"/>
                  <a:pt x="2099043" y="2528190"/>
                  <a:pt x="2100470" y="2550859"/>
                </a:cubicBezTo>
                <a:lnTo>
                  <a:pt x="2384253" y="2550859"/>
                </a:lnTo>
                <a:cubicBezTo>
                  <a:pt x="2368075" y="2499996"/>
                  <a:pt x="2376831" y="2459515"/>
                  <a:pt x="2420987" y="2429511"/>
                </a:cubicBezTo>
                <a:cubicBezTo>
                  <a:pt x="2426602" y="2425701"/>
                  <a:pt x="2427458" y="2412175"/>
                  <a:pt x="2427363" y="2403127"/>
                </a:cubicBezTo>
                <a:cubicBezTo>
                  <a:pt x="2427363" y="2323688"/>
                  <a:pt x="2417847" y="2243202"/>
                  <a:pt x="2426792" y="2165002"/>
                </a:cubicBezTo>
                <a:cubicBezTo>
                  <a:pt x="2444398" y="2018031"/>
                  <a:pt x="2574108" y="1920304"/>
                  <a:pt x="2725897" y="1928686"/>
                </a:cubicBezTo>
                <a:cubicBezTo>
                  <a:pt x="2867361" y="1938483"/>
                  <a:pt x="2978633" y="2053552"/>
                  <a:pt x="2983795" y="2195386"/>
                </a:cubicBezTo>
                <a:cubicBezTo>
                  <a:pt x="2986079" y="2266348"/>
                  <a:pt x="2979227" y="2337690"/>
                  <a:pt x="2977229" y="2408842"/>
                </a:cubicBezTo>
                <a:cubicBezTo>
                  <a:pt x="2977191" y="2416477"/>
                  <a:pt x="2980008" y="2423850"/>
                  <a:pt x="2985127" y="2429511"/>
                </a:cubicBezTo>
                <a:cubicBezTo>
                  <a:pt x="3032710" y="2475993"/>
                  <a:pt x="3035279" y="2481708"/>
                  <a:pt x="3023860" y="2551050"/>
                </a:cubicBezTo>
                <a:cubicBezTo>
                  <a:pt x="3034423" y="2551717"/>
                  <a:pt x="3044606" y="2552955"/>
                  <a:pt x="3054883" y="2552955"/>
                </a:cubicBezTo>
                <a:cubicBezTo>
                  <a:pt x="3174982" y="2552955"/>
                  <a:pt x="3295113" y="2552955"/>
                  <a:pt x="3415275" y="2552955"/>
                </a:cubicBezTo>
                <a:cubicBezTo>
                  <a:pt x="3459717" y="2552955"/>
                  <a:pt x="3460383" y="2552193"/>
                  <a:pt x="3460478" y="2506282"/>
                </a:cubicBezTo>
                <a:lnTo>
                  <a:pt x="3460478" y="1888110"/>
                </a:lnTo>
                <a:cubicBezTo>
                  <a:pt x="3460478" y="1836199"/>
                  <a:pt x="3460478" y="1836103"/>
                  <a:pt x="3409755" y="1836103"/>
                </a:cubicBezTo>
                <a:lnTo>
                  <a:pt x="2196397" y="1836103"/>
                </a:lnTo>
                <a:cubicBezTo>
                  <a:pt x="2186881" y="1836103"/>
                  <a:pt x="2177364" y="1836103"/>
                  <a:pt x="2167847" y="1836103"/>
                </a:cubicBezTo>
                <a:cubicBezTo>
                  <a:pt x="2133207" y="1834579"/>
                  <a:pt x="2112081" y="1815434"/>
                  <a:pt x="2110748" y="1784954"/>
                </a:cubicBezTo>
                <a:cubicBezTo>
                  <a:pt x="2109987" y="1752855"/>
                  <a:pt x="2131494" y="1729900"/>
                  <a:pt x="2167086" y="1728947"/>
                </a:cubicBezTo>
                <a:cubicBezTo>
                  <a:pt x="2232560" y="1727899"/>
                  <a:pt x="2297938" y="1728947"/>
                  <a:pt x="2363412" y="1728947"/>
                </a:cubicBezTo>
                <a:lnTo>
                  <a:pt x="2404238" y="1728947"/>
                </a:lnTo>
                <a:cubicBezTo>
                  <a:pt x="2404999" y="1715898"/>
                  <a:pt x="2406237" y="1705516"/>
                  <a:pt x="2406237" y="1695229"/>
                </a:cubicBezTo>
                <a:cubicBezTo>
                  <a:pt x="2406237" y="1561879"/>
                  <a:pt x="2406712" y="1428529"/>
                  <a:pt x="2406237" y="1295179"/>
                </a:cubicBezTo>
                <a:cubicBezTo>
                  <a:pt x="2405761" y="1156209"/>
                  <a:pt x="2315068" y="1065531"/>
                  <a:pt x="2175461" y="1065245"/>
                </a:cubicBezTo>
                <a:cubicBezTo>
                  <a:pt x="1914961" y="1064801"/>
                  <a:pt x="1654462" y="1064801"/>
                  <a:pt x="1393963" y="1065245"/>
                </a:cubicBezTo>
                <a:cubicBezTo>
                  <a:pt x="1252262" y="1065245"/>
                  <a:pt x="1162330" y="1155828"/>
                  <a:pt x="1161950" y="1297560"/>
                </a:cubicBezTo>
                <a:cubicBezTo>
                  <a:pt x="1161950" y="1429703"/>
                  <a:pt x="1161950" y="1561847"/>
                  <a:pt x="1161950" y="1693990"/>
                </a:cubicBezTo>
                <a:cubicBezTo>
                  <a:pt x="1161950" y="1704373"/>
                  <a:pt x="1162901" y="1714850"/>
                  <a:pt x="1163568" y="1728947"/>
                </a:cubicBezTo>
                <a:lnTo>
                  <a:pt x="1903002" y="1728947"/>
                </a:lnTo>
                <a:cubicBezTo>
                  <a:pt x="1916045" y="1728065"/>
                  <a:pt x="1929146" y="1728769"/>
                  <a:pt x="1942020" y="1731043"/>
                </a:cubicBezTo>
                <a:cubicBezTo>
                  <a:pt x="1966686" y="1735418"/>
                  <a:pt x="1984281" y="1757431"/>
                  <a:pt x="1983131" y="1782478"/>
                </a:cubicBezTo>
                <a:cubicBezTo>
                  <a:pt x="1984364" y="1808931"/>
                  <a:pt x="1964964" y="1831841"/>
                  <a:pt x="1938689" y="1834960"/>
                </a:cubicBezTo>
                <a:cubicBezTo>
                  <a:pt x="1925721" y="1836632"/>
                  <a:pt x="1912620" y="1837015"/>
                  <a:pt x="1899576" y="1836103"/>
                </a:cubicBezTo>
                <a:lnTo>
                  <a:pt x="168614" y="1836103"/>
                </a:lnTo>
                <a:cubicBezTo>
                  <a:pt x="107423" y="1836103"/>
                  <a:pt x="107423" y="1836103"/>
                  <a:pt x="107423" y="1899064"/>
                </a:cubicBezTo>
                <a:cubicBezTo>
                  <a:pt x="107423" y="1947927"/>
                  <a:pt x="107423" y="1996695"/>
                  <a:pt x="107423" y="2045558"/>
                </a:cubicBezTo>
                <a:cubicBezTo>
                  <a:pt x="106947" y="2085182"/>
                  <a:pt x="87248" y="2107852"/>
                  <a:pt x="54511" y="2107852"/>
                </a:cubicBezTo>
                <a:cubicBezTo>
                  <a:pt x="21774" y="2107852"/>
                  <a:pt x="1218" y="2084992"/>
                  <a:pt x="647" y="2045749"/>
                </a:cubicBezTo>
                <a:cubicBezTo>
                  <a:pt x="-19" y="1989742"/>
                  <a:pt x="647" y="1933830"/>
                  <a:pt x="647" y="1877823"/>
                </a:cubicBezTo>
                <a:cubicBezTo>
                  <a:pt x="647" y="1785621"/>
                  <a:pt x="35858" y="1743520"/>
                  <a:pt x="128740" y="1726185"/>
                </a:cubicBezTo>
                <a:cubicBezTo>
                  <a:pt x="146060" y="1546924"/>
                  <a:pt x="267681" y="1513206"/>
                  <a:pt x="421944" y="1526827"/>
                </a:cubicBezTo>
                <a:cubicBezTo>
                  <a:pt x="421944" y="1473963"/>
                  <a:pt x="423752" y="1426433"/>
                  <a:pt x="421944" y="1379094"/>
                </a:cubicBezTo>
                <a:cubicBezTo>
                  <a:pt x="416900" y="1266413"/>
                  <a:pt x="452207" y="1171068"/>
                  <a:pt x="537189" y="1095344"/>
                </a:cubicBezTo>
                <a:cubicBezTo>
                  <a:pt x="543303" y="1089313"/>
                  <a:pt x="549085" y="1082953"/>
                  <a:pt x="554509" y="1076294"/>
                </a:cubicBezTo>
                <a:cubicBezTo>
                  <a:pt x="522058" y="1020097"/>
                  <a:pt x="510543" y="960851"/>
                  <a:pt x="526816" y="897700"/>
                </a:cubicBezTo>
                <a:cubicBezTo>
                  <a:pt x="556968" y="776951"/>
                  <a:pt x="679211" y="703528"/>
                  <a:pt x="799853" y="733707"/>
                </a:cubicBezTo>
                <a:cubicBezTo>
                  <a:pt x="802977" y="734488"/>
                  <a:pt x="806084" y="735337"/>
                  <a:pt x="809172" y="736252"/>
                </a:cubicBezTo>
                <a:cubicBezTo>
                  <a:pt x="928768" y="772037"/>
                  <a:pt x="996736" y="898085"/>
                  <a:pt x="960982" y="1017788"/>
                </a:cubicBezTo>
                <a:cubicBezTo>
                  <a:pt x="960197" y="1020414"/>
                  <a:pt x="959365" y="1023025"/>
                  <a:pt x="958486" y="1025621"/>
                </a:cubicBezTo>
                <a:cubicBezTo>
                  <a:pt x="919360" y="1143043"/>
                  <a:pt x="792537" y="1206486"/>
                  <a:pt x="675220" y="1167324"/>
                </a:cubicBezTo>
                <a:cubicBezTo>
                  <a:pt x="671621" y="1166123"/>
                  <a:pt x="668054" y="1164831"/>
                  <a:pt x="664521" y="1163448"/>
                </a:cubicBezTo>
                <a:cubicBezTo>
                  <a:pt x="639682" y="1153923"/>
                  <a:pt x="626454" y="1156590"/>
                  <a:pt x="607421" y="1175068"/>
                </a:cubicBezTo>
                <a:cubicBezTo>
                  <a:pt x="553491" y="1223551"/>
                  <a:pt x="524587" y="1293999"/>
                  <a:pt x="528910" y="1366426"/>
                </a:cubicBezTo>
                <a:cubicBezTo>
                  <a:pt x="530908" y="1417480"/>
                  <a:pt x="528910" y="1468629"/>
                  <a:pt x="528910" y="1525779"/>
                </a:cubicBezTo>
                <a:lnTo>
                  <a:pt x="600760" y="1525779"/>
                </a:lnTo>
                <a:cubicBezTo>
                  <a:pt x="735704" y="1525779"/>
                  <a:pt x="807459" y="1590358"/>
                  <a:pt x="822781" y="1726756"/>
                </a:cubicBezTo>
                <a:lnTo>
                  <a:pt x="1054603" y="1726756"/>
                </a:lnTo>
                <a:lnTo>
                  <a:pt x="1054603" y="1688656"/>
                </a:lnTo>
                <a:cubicBezTo>
                  <a:pt x="1054603" y="1557688"/>
                  <a:pt x="1054603" y="1426719"/>
                  <a:pt x="1054603" y="1295750"/>
                </a:cubicBezTo>
                <a:cubicBezTo>
                  <a:pt x="1055365" y="1096963"/>
                  <a:pt x="1192593" y="959232"/>
                  <a:pt x="1390918" y="957708"/>
                </a:cubicBezTo>
                <a:cubicBezTo>
                  <a:pt x="1446494" y="957708"/>
                  <a:pt x="1502166" y="957708"/>
                  <a:pt x="1562215" y="957708"/>
                </a:cubicBezTo>
                <a:cubicBezTo>
                  <a:pt x="1562215" y="917893"/>
                  <a:pt x="1563262" y="881508"/>
                  <a:pt x="1561549" y="844837"/>
                </a:cubicBezTo>
                <a:cubicBezTo>
                  <a:pt x="1559545" y="834893"/>
                  <a:pt x="1554082" y="825983"/>
                  <a:pt x="1546132" y="819691"/>
                </a:cubicBezTo>
                <a:cubicBezTo>
                  <a:pt x="1454298" y="739871"/>
                  <a:pt x="1408618" y="639573"/>
                  <a:pt x="1411568" y="517653"/>
                </a:cubicBezTo>
                <a:cubicBezTo>
                  <a:pt x="1413281" y="447549"/>
                  <a:pt x="1407952" y="376207"/>
                  <a:pt x="1418896" y="307531"/>
                </a:cubicBezTo>
                <a:cubicBezTo>
                  <a:pt x="1444115" y="150464"/>
                  <a:pt x="1561644" y="36926"/>
                  <a:pt x="1718096" y="6541"/>
                </a:cubicBezTo>
                <a:cubicBezTo>
                  <a:pt x="1723607" y="4902"/>
                  <a:pt x="1728958" y="2766"/>
                  <a:pt x="1734084" y="160"/>
                </a:cubicBezTo>
                <a:close/>
                <a:moveTo>
                  <a:pt x="2712003" y="3516790"/>
                </a:moveTo>
                <a:cubicBezTo>
                  <a:pt x="2651763" y="3465736"/>
                  <a:pt x="2646719" y="3402966"/>
                  <a:pt x="2648337" y="3337339"/>
                </a:cubicBezTo>
                <a:cubicBezTo>
                  <a:pt x="2648300" y="3324221"/>
                  <a:pt x="2642442" y="3311798"/>
                  <a:pt x="2632349" y="3303430"/>
                </a:cubicBezTo>
                <a:cubicBezTo>
                  <a:pt x="2571634" y="3268187"/>
                  <a:pt x="2544988" y="3216371"/>
                  <a:pt x="2545844" y="3147029"/>
                </a:cubicBezTo>
                <a:cubicBezTo>
                  <a:pt x="2547081" y="3043492"/>
                  <a:pt x="2546415" y="2940051"/>
                  <a:pt x="2545844" y="2836609"/>
                </a:cubicBezTo>
                <a:cubicBezTo>
                  <a:pt x="2545844" y="2825370"/>
                  <a:pt x="2545178" y="2807463"/>
                  <a:pt x="2538707" y="2804034"/>
                </a:cubicBezTo>
                <a:cubicBezTo>
                  <a:pt x="2491124" y="2778507"/>
                  <a:pt x="2479895" y="2727834"/>
                  <a:pt x="2457150" y="2686019"/>
                </a:cubicBezTo>
                <a:cubicBezTo>
                  <a:pt x="2446396" y="2666398"/>
                  <a:pt x="2435072" y="2659254"/>
                  <a:pt x="2413089" y="2659540"/>
                </a:cubicBezTo>
                <a:cubicBezTo>
                  <a:pt x="2319255" y="2660683"/>
                  <a:pt x="2225327" y="2659540"/>
                  <a:pt x="2131494" y="2660111"/>
                </a:cubicBezTo>
                <a:cubicBezTo>
                  <a:pt x="2121216" y="2660111"/>
                  <a:pt x="2110843" y="2661635"/>
                  <a:pt x="2100566" y="2662397"/>
                </a:cubicBezTo>
                <a:lnTo>
                  <a:pt x="2110082" y="2668874"/>
                </a:lnTo>
                <a:cubicBezTo>
                  <a:pt x="2096664" y="2707736"/>
                  <a:pt x="2093714" y="2758314"/>
                  <a:pt x="2066972" y="2782317"/>
                </a:cubicBezTo>
                <a:cubicBezTo>
                  <a:pt x="2038423" y="2807749"/>
                  <a:pt x="1987795" y="2807844"/>
                  <a:pt x="1941354" y="2820417"/>
                </a:cubicBezTo>
                <a:lnTo>
                  <a:pt x="1941354" y="2851373"/>
                </a:lnTo>
                <a:cubicBezTo>
                  <a:pt x="1941354" y="2951195"/>
                  <a:pt x="1941354" y="3051398"/>
                  <a:pt x="1941354" y="3151030"/>
                </a:cubicBezTo>
                <a:cubicBezTo>
                  <a:pt x="1941354" y="3217705"/>
                  <a:pt x="1914898" y="3267711"/>
                  <a:pt x="1857228" y="3301525"/>
                </a:cubicBezTo>
                <a:cubicBezTo>
                  <a:pt x="1849139" y="3306287"/>
                  <a:pt x="1838671" y="3316003"/>
                  <a:pt x="1838195" y="3323623"/>
                </a:cubicBezTo>
                <a:cubicBezTo>
                  <a:pt x="1836672" y="3387345"/>
                  <a:pt x="1837338" y="3451258"/>
                  <a:pt x="1837338" y="3516694"/>
                </a:cubicBezTo>
                <a:close/>
                <a:moveTo>
                  <a:pt x="1468382" y="2660016"/>
                </a:moveTo>
                <a:cubicBezTo>
                  <a:pt x="1364747" y="2660016"/>
                  <a:pt x="1265109" y="2661349"/>
                  <a:pt x="1165471" y="2659254"/>
                </a:cubicBezTo>
                <a:cubicBezTo>
                  <a:pt x="1134923" y="2658587"/>
                  <a:pt x="1119125" y="2668112"/>
                  <a:pt x="1105707" y="2695639"/>
                </a:cubicBezTo>
                <a:cubicBezTo>
                  <a:pt x="1089130" y="2730728"/>
                  <a:pt x="1067838" y="2763384"/>
                  <a:pt x="1042422" y="2792699"/>
                </a:cubicBezTo>
                <a:cubicBezTo>
                  <a:pt x="1029289" y="2807082"/>
                  <a:pt x="1021486" y="2817655"/>
                  <a:pt x="1021676" y="2836800"/>
                </a:cubicBezTo>
                <a:cubicBezTo>
                  <a:pt x="1022247" y="2942623"/>
                  <a:pt x="1021676" y="3048541"/>
                  <a:pt x="1021676" y="3154363"/>
                </a:cubicBezTo>
                <a:cubicBezTo>
                  <a:pt x="1021676" y="3219610"/>
                  <a:pt x="994078" y="3267711"/>
                  <a:pt x="938597" y="3302096"/>
                </a:cubicBezTo>
                <a:cubicBezTo>
                  <a:pt x="927335" y="3310514"/>
                  <a:pt x="920368" y="3323484"/>
                  <a:pt x="919564" y="3337529"/>
                </a:cubicBezTo>
                <a:cubicBezTo>
                  <a:pt x="920801" y="3403061"/>
                  <a:pt x="915757" y="3465736"/>
                  <a:pt x="856184" y="3516885"/>
                </a:cubicBezTo>
                <a:lnTo>
                  <a:pt x="1730468" y="3516885"/>
                </a:lnTo>
                <a:cubicBezTo>
                  <a:pt x="1730468" y="3455830"/>
                  <a:pt x="1731800" y="3396679"/>
                  <a:pt x="1729421" y="3337624"/>
                </a:cubicBezTo>
                <a:cubicBezTo>
                  <a:pt x="1727310" y="3322720"/>
                  <a:pt x="1719194" y="3309330"/>
                  <a:pt x="1706962" y="3300572"/>
                </a:cubicBezTo>
                <a:cubicBezTo>
                  <a:pt x="1654906" y="3266758"/>
                  <a:pt x="1626832" y="3220848"/>
                  <a:pt x="1626737" y="3158459"/>
                </a:cubicBezTo>
                <a:cubicBezTo>
                  <a:pt x="1626737" y="3079973"/>
                  <a:pt x="1626737" y="3001487"/>
                  <a:pt x="1626737" y="2923001"/>
                </a:cubicBezTo>
                <a:lnTo>
                  <a:pt x="1626737" y="2819560"/>
                </a:lnTo>
                <a:cubicBezTo>
                  <a:pt x="1581153" y="2808034"/>
                  <a:pt x="1536806" y="2805272"/>
                  <a:pt x="1501785" y="2786222"/>
                </a:cubicBezTo>
                <a:cubicBezTo>
                  <a:pt x="1457058" y="2760790"/>
                  <a:pt x="1471618" y="2708022"/>
                  <a:pt x="1468382" y="2660016"/>
                </a:cubicBezTo>
                <a:close/>
                <a:moveTo>
                  <a:pt x="2052888" y="452597"/>
                </a:moveTo>
                <a:lnTo>
                  <a:pt x="2049176" y="452597"/>
                </a:lnTo>
                <a:cubicBezTo>
                  <a:pt x="2049176" y="422879"/>
                  <a:pt x="2050033" y="393066"/>
                  <a:pt x="2049176" y="363348"/>
                </a:cubicBezTo>
                <a:cubicBezTo>
                  <a:pt x="2044154" y="220785"/>
                  <a:pt x="1927237" y="107806"/>
                  <a:pt x="1784712" y="107792"/>
                </a:cubicBezTo>
                <a:cubicBezTo>
                  <a:pt x="1642218" y="107072"/>
                  <a:pt x="1524830" y="219591"/>
                  <a:pt x="1519391" y="362110"/>
                </a:cubicBezTo>
                <a:cubicBezTo>
                  <a:pt x="1517583" y="421641"/>
                  <a:pt x="1517678" y="481267"/>
                  <a:pt x="1519391" y="540703"/>
                </a:cubicBezTo>
                <a:cubicBezTo>
                  <a:pt x="1523102" y="676911"/>
                  <a:pt x="1624834" y="782924"/>
                  <a:pt x="1764251" y="797878"/>
                </a:cubicBezTo>
                <a:cubicBezTo>
                  <a:pt x="1889108" y="810928"/>
                  <a:pt x="2013109" y="722250"/>
                  <a:pt x="2041182" y="594615"/>
                </a:cubicBezTo>
                <a:cubicBezTo>
                  <a:pt x="2050984" y="548323"/>
                  <a:pt x="2049176" y="500222"/>
                  <a:pt x="2052888" y="452597"/>
                </a:cubicBezTo>
                <a:close/>
                <a:moveTo>
                  <a:pt x="501693" y="3440971"/>
                </a:moveTo>
                <a:cubicBezTo>
                  <a:pt x="504363" y="3441901"/>
                  <a:pt x="507099" y="3442633"/>
                  <a:pt x="509877" y="3443161"/>
                </a:cubicBezTo>
                <a:lnTo>
                  <a:pt x="709724" y="3443161"/>
                </a:lnTo>
                <a:cubicBezTo>
                  <a:pt x="804889" y="3443161"/>
                  <a:pt x="813835" y="3433636"/>
                  <a:pt x="812503" y="3339434"/>
                </a:cubicBezTo>
                <a:cubicBezTo>
                  <a:pt x="812503" y="3337053"/>
                  <a:pt x="813359" y="3334195"/>
                  <a:pt x="812503" y="3332386"/>
                </a:cubicBezTo>
                <a:cubicBezTo>
                  <a:pt x="806793" y="3322099"/>
                  <a:pt x="802986" y="3307621"/>
                  <a:pt x="794231" y="3302572"/>
                </a:cubicBezTo>
                <a:cubicBezTo>
                  <a:pt x="732849" y="3267901"/>
                  <a:pt x="706869" y="3215038"/>
                  <a:pt x="707345" y="3146172"/>
                </a:cubicBezTo>
                <a:cubicBezTo>
                  <a:pt x="707916" y="3056923"/>
                  <a:pt x="707345" y="2967673"/>
                  <a:pt x="707345" y="2878424"/>
                </a:cubicBezTo>
                <a:cubicBezTo>
                  <a:pt x="707345" y="2840324"/>
                  <a:pt x="716862" y="2799462"/>
                  <a:pt x="669850" y="2778126"/>
                </a:cubicBezTo>
                <a:cubicBezTo>
                  <a:pt x="660904" y="2774030"/>
                  <a:pt x="656336" y="2759076"/>
                  <a:pt x="650817" y="2748789"/>
                </a:cubicBezTo>
                <a:cubicBezTo>
                  <a:pt x="638540" y="2725738"/>
                  <a:pt x="627787" y="2701735"/>
                  <a:pt x="614559" y="2679256"/>
                </a:cubicBezTo>
                <a:cubicBezTo>
                  <a:pt x="609896" y="2671255"/>
                  <a:pt x="599999" y="2660873"/>
                  <a:pt x="592385" y="2660778"/>
                </a:cubicBezTo>
                <a:cubicBezTo>
                  <a:pt x="508259" y="2659444"/>
                  <a:pt x="424133" y="2659921"/>
                  <a:pt x="335439" y="2659921"/>
                </a:cubicBezTo>
                <a:close/>
                <a:moveTo>
                  <a:pt x="1783570" y="2417890"/>
                </a:moveTo>
                <a:cubicBezTo>
                  <a:pt x="1824015" y="2417890"/>
                  <a:pt x="1864651" y="2415223"/>
                  <a:pt x="1904810" y="2418652"/>
                </a:cubicBezTo>
                <a:cubicBezTo>
                  <a:pt x="1939926" y="2421700"/>
                  <a:pt x="1954011" y="2404460"/>
                  <a:pt x="1954963" y="2374837"/>
                </a:cubicBezTo>
                <a:cubicBezTo>
                  <a:pt x="1957151" y="2310829"/>
                  <a:pt x="1961243" y="2246250"/>
                  <a:pt x="1955629" y="2182623"/>
                </a:cubicBezTo>
                <a:cubicBezTo>
                  <a:pt x="1948206" y="2103661"/>
                  <a:pt x="1880638" y="2042320"/>
                  <a:pt x="1804125" y="2035557"/>
                </a:cubicBezTo>
                <a:cubicBezTo>
                  <a:pt x="1719238" y="2028127"/>
                  <a:pt x="1636539" y="2071276"/>
                  <a:pt x="1621979" y="2151095"/>
                </a:cubicBezTo>
                <a:cubicBezTo>
                  <a:pt x="1607704" y="2228819"/>
                  <a:pt x="1616745" y="2310925"/>
                  <a:pt x="1617316" y="2391125"/>
                </a:cubicBezTo>
                <a:cubicBezTo>
                  <a:pt x="1617316" y="2413128"/>
                  <a:pt x="1634065" y="2418938"/>
                  <a:pt x="1655382" y="2418271"/>
                </a:cubicBezTo>
                <a:cubicBezTo>
                  <a:pt x="1697921" y="2416938"/>
                  <a:pt x="1740745" y="2417890"/>
                  <a:pt x="1783570" y="2417890"/>
                </a:cubicBezTo>
                <a:close/>
                <a:moveTo>
                  <a:pt x="863321" y="2417890"/>
                </a:moveTo>
                <a:cubicBezTo>
                  <a:pt x="904908" y="2417890"/>
                  <a:pt x="946686" y="2415795"/>
                  <a:pt x="988178" y="2418557"/>
                </a:cubicBezTo>
                <a:cubicBezTo>
                  <a:pt x="1019107" y="2420653"/>
                  <a:pt x="1034048" y="2406746"/>
                  <a:pt x="1034619" y="2379314"/>
                </a:cubicBezTo>
                <a:cubicBezTo>
                  <a:pt x="1036236" y="2309401"/>
                  <a:pt x="1041851" y="2238725"/>
                  <a:pt x="1033477" y="2169764"/>
                </a:cubicBezTo>
                <a:cubicBezTo>
                  <a:pt x="1024531" y="2095660"/>
                  <a:pt x="955060" y="2040796"/>
                  <a:pt x="882354" y="2035366"/>
                </a:cubicBezTo>
                <a:cubicBezTo>
                  <a:pt x="800512" y="2029175"/>
                  <a:pt x="718194" y="2070323"/>
                  <a:pt x="704109" y="2146523"/>
                </a:cubicBezTo>
                <a:cubicBezTo>
                  <a:pt x="689359" y="2226438"/>
                  <a:pt x="698399" y="2311020"/>
                  <a:pt x="699827" y="2393506"/>
                </a:cubicBezTo>
                <a:cubicBezTo>
                  <a:pt x="699827" y="2401793"/>
                  <a:pt x="719907" y="2415890"/>
                  <a:pt x="731327" y="2416652"/>
                </a:cubicBezTo>
                <a:cubicBezTo>
                  <a:pt x="775198" y="2419414"/>
                  <a:pt x="819259" y="2417795"/>
                  <a:pt x="863321" y="2417890"/>
                </a:cubicBezTo>
                <a:close/>
                <a:moveTo>
                  <a:pt x="2704009" y="2417890"/>
                </a:moveTo>
                <a:lnTo>
                  <a:pt x="2818207" y="2417890"/>
                </a:lnTo>
                <a:cubicBezTo>
                  <a:pt x="2864648" y="2417890"/>
                  <a:pt x="2872737" y="2413318"/>
                  <a:pt x="2875307" y="2366741"/>
                </a:cubicBezTo>
                <a:cubicBezTo>
                  <a:pt x="2878834" y="2309657"/>
                  <a:pt x="2879310" y="2252426"/>
                  <a:pt x="2876734" y="2195291"/>
                </a:cubicBezTo>
                <a:cubicBezTo>
                  <a:pt x="2871612" y="2112391"/>
                  <a:pt x="2807857" y="2045089"/>
                  <a:pt x="2725421" y="2035557"/>
                </a:cubicBezTo>
                <a:cubicBezTo>
                  <a:pt x="2637108" y="2026794"/>
                  <a:pt x="2550793" y="2075562"/>
                  <a:pt x="2537470" y="2158620"/>
                </a:cubicBezTo>
                <a:cubicBezTo>
                  <a:pt x="2525384" y="2233582"/>
                  <a:pt x="2533853" y="2311972"/>
                  <a:pt x="2535376" y="2388839"/>
                </a:cubicBezTo>
                <a:cubicBezTo>
                  <a:pt x="2535376" y="2411413"/>
                  <a:pt x="2552411" y="2419033"/>
                  <a:pt x="2575345" y="2418176"/>
                </a:cubicBezTo>
                <a:cubicBezTo>
                  <a:pt x="2618265" y="2416652"/>
                  <a:pt x="2661185" y="2417890"/>
                  <a:pt x="2704009" y="2417890"/>
                </a:cubicBezTo>
                <a:close/>
                <a:moveTo>
                  <a:pt x="1989603" y="2699926"/>
                </a:moveTo>
                <a:lnTo>
                  <a:pt x="1989603" y="2527047"/>
                </a:lnTo>
                <a:lnTo>
                  <a:pt x="1578393" y="2527047"/>
                </a:lnTo>
                <a:lnTo>
                  <a:pt x="1578393" y="2699926"/>
                </a:lnTo>
                <a:close/>
                <a:moveTo>
                  <a:pt x="657288" y="2527523"/>
                </a:moveTo>
                <a:cubicBezTo>
                  <a:pt x="685838" y="2584102"/>
                  <a:pt x="712103" y="2636013"/>
                  <a:pt x="739416" y="2687162"/>
                </a:cubicBezTo>
                <a:cubicBezTo>
                  <a:pt x="744075" y="2694722"/>
                  <a:pt x="751851" y="2699817"/>
                  <a:pt x="760638" y="2701069"/>
                </a:cubicBezTo>
                <a:cubicBezTo>
                  <a:pt x="829474" y="2702085"/>
                  <a:pt x="898342" y="2702085"/>
                  <a:pt x="967242" y="2701069"/>
                </a:cubicBezTo>
                <a:cubicBezTo>
                  <a:pt x="976173" y="2700501"/>
                  <a:pt x="984379" y="2695957"/>
                  <a:pt x="989605" y="2688686"/>
                </a:cubicBezTo>
                <a:cubicBezTo>
                  <a:pt x="1017298" y="2636680"/>
                  <a:pt x="1043469" y="2583911"/>
                  <a:pt x="1072114" y="2527428"/>
                </a:cubicBezTo>
                <a:close/>
                <a:moveTo>
                  <a:pt x="2495407" y="2526571"/>
                </a:moveTo>
                <a:cubicBezTo>
                  <a:pt x="2523956" y="2583721"/>
                  <a:pt x="2549746" y="2635632"/>
                  <a:pt x="2577725" y="2686305"/>
                </a:cubicBezTo>
                <a:cubicBezTo>
                  <a:pt x="2585560" y="2695550"/>
                  <a:pt x="2597018" y="2700937"/>
                  <a:pt x="2609129" y="2701069"/>
                </a:cubicBezTo>
                <a:cubicBezTo>
                  <a:pt x="2672033" y="2702497"/>
                  <a:pt x="2734938" y="2702021"/>
                  <a:pt x="2797842" y="2701069"/>
                </a:cubicBezTo>
                <a:cubicBezTo>
                  <a:pt x="2806788" y="2701069"/>
                  <a:pt x="2820777" y="2700211"/>
                  <a:pt x="2823632" y="2694973"/>
                </a:cubicBezTo>
                <a:cubicBezTo>
                  <a:pt x="2853323" y="2640490"/>
                  <a:pt x="2880731" y="2585149"/>
                  <a:pt x="2911469" y="2526094"/>
                </a:cubicBezTo>
                <a:close/>
                <a:moveTo>
                  <a:pt x="2822204" y="1071722"/>
                </a:moveTo>
                <a:cubicBezTo>
                  <a:pt x="2887127" y="1072464"/>
                  <a:pt x="2940411" y="1020494"/>
                  <a:pt x="2941351" y="955517"/>
                </a:cubicBezTo>
                <a:cubicBezTo>
                  <a:pt x="2943561" y="891061"/>
                  <a:pt x="2893147" y="837016"/>
                  <a:pt x="2828749" y="834804"/>
                </a:cubicBezTo>
                <a:cubicBezTo>
                  <a:pt x="2827075" y="834747"/>
                  <a:pt x="2825401" y="834725"/>
                  <a:pt x="2823727" y="834740"/>
                </a:cubicBezTo>
                <a:cubicBezTo>
                  <a:pt x="2759039" y="833525"/>
                  <a:pt x="2705615" y="885027"/>
                  <a:pt x="2704402" y="949773"/>
                </a:cubicBezTo>
                <a:cubicBezTo>
                  <a:pt x="2704397" y="950037"/>
                  <a:pt x="2704393" y="950300"/>
                  <a:pt x="2704390" y="950564"/>
                </a:cubicBezTo>
                <a:cubicBezTo>
                  <a:pt x="2702760" y="1015827"/>
                  <a:pt x="2754298" y="1070054"/>
                  <a:pt x="2819503" y="1071685"/>
                </a:cubicBezTo>
                <a:cubicBezTo>
                  <a:pt x="2820403" y="1071708"/>
                  <a:pt x="2821304" y="1071720"/>
                  <a:pt x="2822204" y="1071722"/>
                </a:cubicBezTo>
                <a:close/>
                <a:moveTo>
                  <a:pt x="863321" y="953136"/>
                </a:moveTo>
                <a:cubicBezTo>
                  <a:pt x="863952" y="888435"/>
                  <a:pt x="812060" y="835471"/>
                  <a:pt x="747417" y="834839"/>
                </a:cubicBezTo>
                <a:cubicBezTo>
                  <a:pt x="747224" y="834838"/>
                  <a:pt x="747031" y="834836"/>
                  <a:pt x="746839" y="834835"/>
                </a:cubicBezTo>
                <a:cubicBezTo>
                  <a:pt x="682484" y="832882"/>
                  <a:pt x="628733" y="883515"/>
                  <a:pt x="626782" y="947927"/>
                </a:cubicBezTo>
                <a:cubicBezTo>
                  <a:pt x="626729" y="949663"/>
                  <a:pt x="626715" y="951399"/>
                  <a:pt x="626740" y="953136"/>
                </a:cubicBezTo>
                <a:cubicBezTo>
                  <a:pt x="626212" y="1018067"/>
                  <a:pt x="678349" y="1071146"/>
                  <a:pt x="743222" y="1071722"/>
                </a:cubicBezTo>
                <a:cubicBezTo>
                  <a:pt x="808491" y="1072774"/>
                  <a:pt x="862255" y="1020669"/>
                  <a:pt x="863306" y="955342"/>
                </a:cubicBezTo>
                <a:cubicBezTo>
                  <a:pt x="863318" y="954607"/>
                  <a:pt x="863323" y="953871"/>
                  <a:pt x="863321" y="953136"/>
                </a:cubicBezTo>
                <a:close/>
                <a:moveTo>
                  <a:pt x="240178" y="1727042"/>
                </a:moveTo>
                <a:lnTo>
                  <a:pt x="712008" y="1727042"/>
                </a:lnTo>
                <a:cubicBezTo>
                  <a:pt x="712008" y="1669892"/>
                  <a:pt x="680889" y="1634840"/>
                  <a:pt x="625693" y="1633792"/>
                </a:cubicBezTo>
                <a:cubicBezTo>
                  <a:pt x="525960" y="1632078"/>
                  <a:pt x="426258" y="1632078"/>
                  <a:pt x="326589" y="1633792"/>
                </a:cubicBezTo>
                <a:cubicBezTo>
                  <a:pt x="271488" y="1634650"/>
                  <a:pt x="242082" y="1668273"/>
                  <a:pt x="240178" y="1727042"/>
                </a:cubicBezTo>
                <a:close/>
                <a:moveTo>
                  <a:pt x="3328294" y="1727042"/>
                </a:moveTo>
                <a:cubicBezTo>
                  <a:pt x="3325248" y="1669892"/>
                  <a:pt x="3297745" y="1635126"/>
                  <a:pt x="3247784" y="1634078"/>
                </a:cubicBezTo>
                <a:cubicBezTo>
                  <a:pt x="3143419" y="1631856"/>
                  <a:pt x="3038991" y="1631856"/>
                  <a:pt x="2934499" y="1634078"/>
                </a:cubicBezTo>
                <a:cubicBezTo>
                  <a:pt x="2884442" y="1635221"/>
                  <a:pt x="2855512" y="1673226"/>
                  <a:pt x="2856559" y="1726661"/>
                </a:cubicBezTo>
                <a:close/>
                <a:moveTo>
                  <a:pt x="817642" y="2810987"/>
                </a:moveTo>
                <a:cubicBezTo>
                  <a:pt x="816028" y="2814705"/>
                  <a:pt x="814877" y="2818608"/>
                  <a:pt x="814216" y="2822608"/>
                </a:cubicBezTo>
                <a:cubicBezTo>
                  <a:pt x="814216" y="2934431"/>
                  <a:pt x="813454" y="3046350"/>
                  <a:pt x="814216" y="3158173"/>
                </a:cubicBezTo>
                <a:cubicBezTo>
                  <a:pt x="814216" y="3190749"/>
                  <a:pt x="835818" y="3212085"/>
                  <a:pt x="863987" y="3212561"/>
                </a:cubicBezTo>
                <a:cubicBezTo>
                  <a:pt x="892156" y="3213037"/>
                  <a:pt x="914425" y="3190749"/>
                  <a:pt x="914520" y="3155887"/>
                </a:cubicBezTo>
                <a:cubicBezTo>
                  <a:pt x="915091" y="3046445"/>
                  <a:pt x="914520" y="2936812"/>
                  <a:pt x="914520" y="2827465"/>
                </a:cubicBezTo>
                <a:cubicBezTo>
                  <a:pt x="913898" y="2821861"/>
                  <a:pt x="912686" y="2816337"/>
                  <a:pt x="910904" y="2810987"/>
                </a:cubicBezTo>
                <a:close/>
                <a:moveTo>
                  <a:pt x="1733893" y="2810987"/>
                </a:moveTo>
                <a:cubicBezTo>
                  <a:pt x="1733893" y="2930812"/>
                  <a:pt x="1733322" y="3047398"/>
                  <a:pt x="1734369" y="3163888"/>
                </a:cubicBezTo>
                <a:cubicBezTo>
                  <a:pt x="1733782" y="3190184"/>
                  <a:pt x="1754605" y="3211978"/>
                  <a:pt x="1780878" y="3212565"/>
                </a:cubicBezTo>
                <a:cubicBezTo>
                  <a:pt x="1782315" y="3212597"/>
                  <a:pt x="1783753" y="3212564"/>
                  <a:pt x="1785188" y="3212466"/>
                </a:cubicBezTo>
                <a:cubicBezTo>
                  <a:pt x="1815165" y="3209894"/>
                  <a:pt x="1833627" y="3192654"/>
                  <a:pt x="1834007" y="3161507"/>
                </a:cubicBezTo>
                <a:cubicBezTo>
                  <a:pt x="1834864" y="3098452"/>
                  <a:pt x="1834007" y="3035301"/>
                  <a:pt x="1834007" y="2972245"/>
                </a:cubicBezTo>
                <a:lnTo>
                  <a:pt x="1834007" y="2810701"/>
                </a:lnTo>
                <a:close/>
                <a:moveTo>
                  <a:pt x="2654142" y="2810987"/>
                </a:moveTo>
                <a:cubicBezTo>
                  <a:pt x="2654142" y="2931764"/>
                  <a:pt x="2653000" y="3050446"/>
                  <a:pt x="2655665" y="3169032"/>
                </a:cubicBezTo>
                <a:cubicBezTo>
                  <a:pt x="2655665" y="3182843"/>
                  <a:pt x="2674698" y="3202084"/>
                  <a:pt x="2689544" y="3208561"/>
                </a:cubicBezTo>
                <a:cubicBezTo>
                  <a:pt x="2723423" y="3223515"/>
                  <a:pt x="2753780" y="3195988"/>
                  <a:pt x="2754066" y="3152173"/>
                </a:cubicBezTo>
                <a:cubicBezTo>
                  <a:pt x="2754637" y="3046255"/>
                  <a:pt x="2754066" y="2940337"/>
                  <a:pt x="2754066" y="2834419"/>
                </a:cubicBezTo>
                <a:cubicBezTo>
                  <a:pt x="2753549" y="2826541"/>
                  <a:pt x="2752468" y="2818710"/>
                  <a:pt x="2750830" y="2810987"/>
                </a:cubicBezTo>
                <a:close/>
                <a:moveTo>
                  <a:pt x="1897197" y="898272"/>
                </a:moveTo>
                <a:lnTo>
                  <a:pt x="1671275" y="898272"/>
                </a:lnTo>
                <a:lnTo>
                  <a:pt x="1671275" y="956089"/>
                </a:lnTo>
                <a:lnTo>
                  <a:pt x="1897197" y="956089"/>
                </a:lnTo>
                <a:close/>
              </a:path>
            </a:pathLst>
          </a:custGeom>
          <a:solidFill>
            <a:schemeClr val="bg1"/>
          </a:solidFill>
          <a:ln w="9500" cap="flat">
            <a:noFill/>
            <a:prstDash val="solid"/>
            <a:miter/>
          </a:ln>
        </p:spPr>
        <p:txBody>
          <a:bodyPr rtlCol="0" anchor="ctr"/>
          <a:lstStyle/>
          <a:p>
            <a:endParaRPr lang="en-RO"/>
          </a:p>
        </p:txBody>
      </p:sp>
    </p:spTree>
    <p:extLst>
      <p:ext uri="{BB962C8B-B14F-4D97-AF65-F5344CB8AC3E}">
        <p14:creationId xmlns:p14="http://schemas.microsoft.com/office/powerpoint/2010/main" val="1719686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DB204B-4E55-3C4F-A383-09FCA8A3AA32}"/>
              </a:ext>
            </a:extLst>
          </p:cNvPr>
          <p:cNvSpPr/>
          <p:nvPr/>
        </p:nvSpPr>
        <p:spPr>
          <a:xfrm>
            <a:off x="0" y="1990683"/>
            <a:ext cx="4572000" cy="4867317"/>
          </a:xfrm>
          <a:prstGeom prst="rect">
            <a:avLst/>
          </a:prstGeom>
          <a:solidFill>
            <a:srgbClr val="ED7D3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Rectangle 61">
            <a:extLst>
              <a:ext uri="{FF2B5EF4-FFF2-40B4-BE49-F238E27FC236}">
                <a16:creationId xmlns:a16="http://schemas.microsoft.com/office/drawing/2014/main" id="{7C8CECED-FFE7-D644-8B27-587EF1B0D5F5}"/>
              </a:ext>
            </a:extLst>
          </p:cNvPr>
          <p:cNvSpPr/>
          <p:nvPr/>
        </p:nvSpPr>
        <p:spPr>
          <a:xfrm>
            <a:off x="4572001" y="1990683"/>
            <a:ext cx="4571999" cy="4867317"/>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9CA2F3F-D103-A945-9B17-0054600ED84F}"/>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Behavior that surprises us</a:t>
            </a:r>
          </a:p>
        </p:txBody>
      </p:sp>
      <p:sp>
        <p:nvSpPr>
          <p:cNvPr id="16" name="Rounded Rectangle 15">
            <a:extLst>
              <a:ext uri="{FF2B5EF4-FFF2-40B4-BE49-F238E27FC236}">
                <a16:creationId xmlns:a16="http://schemas.microsoft.com/office/drawing/2014/main" id="{24FA9FE8-491D-1C40-B1B8-6CC7FEBDD47B}"/>
              </a:ext>
            </a:extLst>
          </p:cNvPr>
          <p:cNvSpPr/>
          <p:nvPr/>
        </p:nvSpPr>
        <p:spPr>
          <a:xfrm>
            <a:off x="431800" y="3171909"/>
            <a:ext cx="3690142" cy="896779"/>
          </a:xfrm>
          <a:prstGeom prst="roundRect">
            <a:avLst>
              <a:gd name="adj" fmla="val 17237"/>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The journalist surprises us (shows up unannounced).</a:t>
            </a:r>
            <a:endParaRPr lang="en-RO" sz="1600" b="1">
              <a:solidFill>
                <a:schemeClr val="tx1"/>
              </a:solidFill>
              <a:latin typeface="Arial" panose="020B0604020202020204" pitchFamily="34" charset="0"/>
              <a:cs typeface="Arial" panose="020B0604020202020204" pitchFamily="34" charset="0"/>
            </a:endParaRPr>
          </a:p>
        </p:txBody>
      </p:sp>
      <p:sp>
        <p:nvSpPr>
          <p:cNvPr id="19" name="Google Shape;140;p4">
            <a:extLst>
              <a:ext uri="{FF2B5EF4-FFF2-40B4-BE49-F238E27FC236}">
                <a16:creationId xmlns:a16="http://schemas.microsoft.com/office/drawing/2014/main" id="{0B253F12-382B-B648-AC6A-0ED2960684BE}"/>
              </a:ext>
            </a:extLst>
          </p:cNvPr>
          <p:cNvSpPr>
            <a:spLocks noChangeAspect="1"/>
          </p:cNvSpPr>
          <p:nvPr/>
        </p:nvSpPr>
        <p:spPr>
          <a:xfrm>
            <a:off x="1854000" y="155868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8D62E827-C39A-9848-B729-2A1AEF9D7CD0}"/>
              </a:ext>
            </a:extLst>
          </p:cNvPr>
          <p:cNvSpPr>
            <a:spLocks noChangeAspect="1"/>
          </p:cNvSpPr>
          <p:nvPr/>
        </p:nvSpPr>
        <p:spPr>
          <a:xfrm>
            <a:off x="6426000" y="1558683"/>
            <a:ext cx="864000" cy="864000"/>
          </a:xfrm>
          <a:prstGeom prst="ellipse">
            <a:avLst/>
          </a:prstGeom>
          <a:solidFill>
            <a:srgbClr val="3D6C9D"/>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a:extLst>
              <a:ext uri="{FF2B5EF4-FFF2-40B4-BE49-F238E27FC236}">
                <a16:creationId xmlns:a16="http://schemas.microsoft.com/office/drawing/2014/main" id="{E62D7BA4-8990-1E41-A2CD-1B321E204CA2}"/>
              </a:ext>
            </a:extLst>
          </p:cNvPr>
          <p:cNvSpPr/>
          <p:nvPr/>
        </p:nvSpPr>
        <p:spPr>
          <a:xfrm>
            <a:off x="5003800" y="3171910"/>
            <a:ext cx="3690142" cy="1900833"/>
          </a:xfrm>
          <a:prstGeom prst="roundRect">
            <a:avLst>
              <a:gd name="adj" fmla="val 748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chemeClr val="tx1"/>
                </a:solidFill>
                <a:latin typeface="Arial" panose="020B0604020202020204" pitchFamily="34" charset="0"/>
                <a:cs typeface="Arial" panose="020B0604020202020204" pitchFamily="34" charset="0"/>
              </a:rPr>
              <a:t>You could try something like this: </a:t>
            </a:r>
            <a:r>
              <a:rPr lang="en-GB" sz="1600">
                <a:solidFill>
                  <a:schemeClr val="tx1"/>
                </a:solidFill>
                <a:latin typeface="Arial" panose="020B0604020202020204" pitchFamily="34" charset="0"/>
                <a:cs typeface="Arial" panose="020B0604020202020204" pitchFamily="34" charset="0"/>
              </a:rPr>
              <a:t>“Thank you for coming. I would like to speak to you, but I have another meeting right now, and I’m running late. Call my office and we’d love to give you an hour to talk”.</a:t>
            </a:r>
            <a:endParaRPr lang="en-RO"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2E6DC2-A26B-D244-8B16-F3DE78B084C1}"/>
              </a:ext>
            </a:extLst>
          </p:cNvPr>
          <p:cNvSpPr txBox="1"/>
          <p:nvPr/>
        </p:nvSpPr>
        <p:spPr>
          <a:xfrm>
            <a:off x="0" y="2493689"/>
            <a:ext cx="4571999" cy="246221"/>
          </a:xfrm>
          <a:prstGeom prst="rect">
            <a:avLst/>
          </a:prstGeom>
          <a:noFill/>
        </p:spPr>
        <p:txBody>
          <a:bodyPr wrap="square" lIns="0" tIns="0" rIns="0" bIns="0" rtlCol="0">
            <a:spAutoFit/>
          </a:bodyPr>
          <a:lstStyle/>
          <a:p>
            <a:pPr algn="ctr"/>
            <a:r>
              <a:rPr lang="en-GB" sz="1600" b="1" dirty="0" err="1">
                <a:solidFill>
                  <a:srgbClr val="ED7D31"/>
                </a:solidFill>
              </a:rPr>
              <a:t>Questions</a:t>
            </a:r>
            <a:endParaRPr lang="en-GB" sz="1200" b="1" dirty="0" err="1">
              <a:solidFill>
                <a:srgbClr val="ED7D31"/>
              </a:solidFill>
            </a:endParaRPr>
          </a:p>
        </p:txBody>
      </p:sp>
      <p:sp>
        <p:nvSpPr>
          <p:cNvPr id="32" name="TextBox 31">
            <a:extLst>
              <a:ext uri="{FF2B5EF4-FFF2-40B4-BE49-F238E27FC236}">
                <a16:creationId xmlns:a16="http://schemas.microsoft.com/office/drawing/2014/main" id="{F646FC24-1ED4-874C-8175-CEDF449E886D}"/>
              </a:ext>
            </a:extLst>
          </p:cNvPr>
          <p:cNvSpPr txBox="1"/>
          <p:nvPr/>
        </p:nvSpPr>
        <p:spPr>
          <a:xfrm>
            <a:off x="4571999" y="2493689"/>
            <a:ext cx="4572001" cy="246221"/>
          </a:xfrm>
          <a:prstGeom prst="rect">
            <a:avLst/>
          </a:prstGeom>
          <a:noFill/>
        </p:spPr>
        <p:txBody>
          <a:bodyPr wrap="square" lIns="0" tIns="0" rIns="0" bIns="0" rtlCol="0">
            <a:spAutoFit/>
          </a:bodyPr>
          <a:lstStyle/>
          <a:p>
            <a:pPr algn="ctr"/>
            <a:r>
              <a:rPr lang="en-GB" sz="1600" b="1" dirty="0" err="1">
                <a:solidFill>
                  <a:srgbClr val="3D6C9D"/>
                </a:solidFill>
              </a:rPr>
              <a:t>Responses</a:t>
            </a:r>
            <a:endParaRPr lang="en-GB" sz="1200" b="1" dirty="0" err="1">
              <a:solidFill>
                <a:srgbClr val="3D6C9D"/>
              </a:solidFill>
            </a:endParaRPr>
          </a:p>
        </p:txBody>
      </p:sp>
      <p:sp>
        <p:nvSpPr>
          <p:cNvPr id="6" name="Graphic 4">
            <a:extLst>
              <a:ext uri="{FF2B5EF4-FFF2-40B4-BE49-F238E27FC236}">
                <a16:creationId xmlns:a16="http://schemas.microsoft.com/office/drawing/2014/main" id="{870152F6-80AF-9B44-89A3-5C6D3E69F146}"/>
              </a:ext>
            </a:extLst>
          </p:cNvPr>
          <p:cNvSpPr>
            <a:spLocks noChangeAspect="1"/>
          </p:cNvSpPr>
          <p:nvPr/>
        </p:nvSpPr>
        <p:spPr>
          <a:xfrm>
            <a:off x="6641999" y="178079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2348E54E-D9C2-3148-A365-6BA0C8949553}"/>
              </a:ext>
            </a:extLst>
          </p:cNvPr>
          <p:cNvSpPr>
            <a:spLocks noChangeAspect="1"/>
          </p:cNvSpPr>
          <p:nvPr/>
        </p:nvSpPr>
        <p:spPr>
          <a:xfrm>
            <a:off x="2070001" y="1780412"/>
            <a:ext cx="432000" cy="432000"/>
          </a:xfrm>
          <a:custGeom>
            <a:avLst/>
            <a:gdLst>
              <a:gd name="connsiteX0" fmla="*/ 85992 w 171450"/>
              <a:gd name="connsiteY0" fmla="*/ 135548 h 171450"/>
              <a:gd name="connsiteX1" fmla="*/ 91321 w 171450"/>
              <a:gd name="connsiteY1" fmla="*/ 133367 h 171450"/>
              <a:gd name="connsiteX2" fmla="*/ 93491 w 171450"/>
              <a:gd name="connsiteY2" fmla="*/ 128028 h 171450"/>
              <a:gd name="connsiteX3" fmla="*/ 91311 w 171450"/>
              <a:gd name="connsiteY3" fmla="*/ 122698 h 171450"/>
              <a:gd name="connsiteX4" fmla="*/ 85971 w 171450"/>
              <a:gd name="connsiteY4" fmla="*/ 120528 h 171450"/>
              <a:gd name="connsiteX5" fmla="*/ 80642 w 171450"/>
              <a:gd name="connsiteY5" fmla="*/ 122709 h 171450"/>
              <a:gd name="connsiteX6" fmla="*/ 78471 w 171450"/>
              <a:gd name="connsiteY6" fmla="*/ 128048 h 171450"/>
              <a:gd name="connsiteX7" fmla="*/ 80652 w 171450"/>
              <a:gd name="connsiteY7" fmla="*/ 133378 h 171450"/>
              <a:gd name="connsiteX8" fmla="*/ 85992 w 171450"/>
              <a:gd name="connsiteY8" fmla="*/ 135548 h 171450"/>
              <a:gd name="connsiteX9" fmla="*/ 81072 w 171450"/>
              <a:gd name="connsiteY9" fmla="*/ 104006 h 171450"/>
              <a:gd name="connsiteX10" fmla="*/ 90268 w 171450"/>
              <a:gd name="connsiteY10" fmla="*/ 104006 h 171450"/>
              <a:gd name="connsiteX11" fmla="*/ 92603 w 171450"/>
              <a:gd name="connsiteY11" fmla="*/ 93913 h 171450"/>
              <a:gd name="connsiteX12" fmla="*/ 100709 w 171450"/>
              <a:gd name="connsiteY12" fmla="*/ 84003 h 171450"/>
              <a:gd name="connsiteX13" fmla="*/ 110197 w 171450"/>
              <a:gd name="connsiteY13" fmla="*/ 72582 h 171450"/>
              <a:gd name="connsiteX14" fmla="*/ 113311 w 171450"/>
              <a:gd name="connsiteY14" fmla="*/ 60900 h 171450"/>
              <a:gd name="connsiteX15" fmla="*/ 105398 w 171450"/>
              <a:gd name="connsiteY15" fmla="*/ 42954 h 171450"/>
              <a:gd name="connsiteX16" fmla="*/ 86678 w 171450"/>
              <a:gd name="connsiteY16" fmla="*/ 36268 h 171450"/>
              <a:gd name="connsiteX17" fmla="*/ 69230 w 171450"/>
              <a:gd name="connsiteY17" fmla="*/ 41855 h 171450"/>
              <a:gd name="connsiteX18" fmla="*/ 58725 w 171450"/>
              <a:gd name="connsiteY18" fmla="*/ 54695 h 171450"/>
              <a:gd name="connsiteX19" fmla="*/ 67481 w 171450"/>
              <a:gd name="connsiteY19" fmla="*/ 58322 h 171450"/>
              <a:gd name="connsiteX20" fmla="*/ 74029 w 171450"/>
              <a:gd name="connsiteY20" fmla="*/ 49127 h 171450"/>
              <a:gd name="connsiteX21" fmla="*/ 86311 w 171450"/>
              <a:gd name="connsiteY21" fmla="*/ 45134 h 171450"/>
              <a:gd name="connsiteX22" fmla="*/ 99848 w 171450"/>
              <a:gd name="connsiteY22" fmla="*/ 50217 h 171450"/>
              <a:gd name="connsiteX23" fmla="*/ 104116 w 171450"/>
              <a:gd name="connsiteY23" fmla="*/ 61400 h 171450"/>
              <a:gd name="connsiteX24" fmla="*/ 101441 w 171450"/>
              <a:gd name="connsiteY24" fmla="*/ 70238 h 171450"/>
              <a:gd name="connsiteX25" fmla="*/ 94481 w 171450"/>
              <a:gd name="connsiteY25" fmla="*/ 78068 h 171450"/>
              <a:gd name="connsiteX26" fmla="*/ 83637 w 171450"/>
              <a:gd name="connsiteY26" fmla="*/ 91019 h 171450"/>
              <a:gd name="connsiteX27" fmla="*/ 81072 w 171450"/>
              <a:gd name="connsiteY27" fmla="*/ 104006 h 171450"/>
              <a:gd name="connsiteX28" fmla="*/ 85757 w 171450"/>
              <a:gd name="connsiteY28" fmla="*/ 171450 h 171450"/>
              <a:gd name="connsiteX29" fmla="*/ 52322 w 171450"/>
              <a:gd name="connsiteY29" fmla="*/ 164702 h 171450"/>
              <a:gd name="connsiteX30" fmla="*/ 25089 w 171450"/>
              <a:gd name="connsiteY30" fmla="*/ 146385 h 171450"/>
              <a:gd name="connsiteX31" fmla="*/ 6755 w 171450"/>
              <a:gd name="connsiteY31" fmla="*/ 119177 h 171450"/>
              <a:gd name="connsiteX32" fmla="*/ 0 w 171450"/>
              <a:gd name="connsiteY32" fmla="*/ 85757 h 171450"/>
              <a:gd name="connsiteX33" fmla="*/ 6748 w 171450"/>
              <a:gd name="connsiteY33" fmla="*/ 52322 h 171450"/>
              <a:gd name="connsiteX34" fmla="*/ 25065 w 171450"/>
              <a:gd name="connsiteY34" fmla="*/ 25089 h 171450"/>
              <a:gd name="connsiteX35" fmla="*/ 52273 w 171450"/>
              <a:gd name="connsiteY35" fmla="*/ 6755 h 171450"/>
              <a:gd name="connsiteX36" fmla="*/ 85693 w 171450"/>
              <a:gd name="connsiteY36" fmla="*/ 0 h 171450"/>
              <a:gd name="connsiteX37" fmla="*/ 119128 w 171450"/>
              <a:gd name="connsiteY37" fmla="*/ 6748 h 171450"/>
              <a:gd name="connsiteX38" fmla="*/ 146361 w 171450"/>
              <a:gd name="connsiteY38" fmla="*/ 25065 h 171450"/>
              <a:gd name="connsiteX39" fmla="*/ 164695 w 171450"/>
              <a:gd name="connsiteY39" fmla="*/ 52273 h 171450"/>
              <a:gd name="connsiteX40" fmla="*/ 171450 w 171450"/>
              <a:gd name="connsiteY40" fmla="*/ 85693 h 171450"/>
              <a:gd name="connsiteX41" fmla="*/ 164702 w 171450"/>
              <a:gd name="connsiteY41" fmla="*/ 119128 h 171450"/>
              <a:gd name="connsiteX42" fmla="*/ 146385 w 171450"/>
              <a:gd name="connsiteY42" fmla="*/ 146361 h 171450"/>
              <a:gd name="connsiteX43" fmla="*/ 119177 w 171450"/>
              <a:gd name="connsiteY43" fmla="*/ 164695 h 171450"/>
              <a:gd name="connsiteX44" fmla="*/ 85757 w 171450"/>
              <a:gd name="connsiteY44" fmla="*/ 171450 h 171450"/>
              <a:gd name="connsiteX45" fmla="*/ 85725 w 171450"/>
              <a:gd name="connsiteY45" fmla="*/ 161925 h 171450"/>
              <a:gd name="connsiteX46" fmla="*/ 139779 w 171450"/>
              <a:gd name="connsiteY46" fmla="*/ 139779 h 171450"/>
              <a:gd name="connsiteX47" fmla="*/ 161925 w 171450"/>
              <a:gd name="connsiteY47" fmla="*/ 85725 h 171450"/>
              <a:gd name="connsiteX48" fmla="*/ 139779 w 171450"/>
              <a:gd name="connsiteY48" fmla="*/ 31671 h 171450"/>
              <a:gd name="connsiteX49" fmla="*/ 85725 w 171450"/>
              <a:gd name="connsiteY49" fmla="*/ 9525 h 171450"/>
              <a:gd name="connsiteX50" fmla="*/ 31671 w 171450"/>
              <a:gd name="connsiteY50" fmla="*/ 31671 h 171450"/>
              <a:gd name="connsiteX51" fmla="*/ 9525 w 171450"/>
              <a:gd name="connsiteY51" fmla="*/ 85725 h 171450"/>
              <a:gd name="connsiteX52" fmla="*/ 31671 w 171450"/>
              <a:gd name="connsiteY52" fmla="*/ 139779 h 171450"/>
              <a:gd name="connsiteX53" fmla="*/ 85725 w 171450"/>
              <a:gd name="connsiteY53"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1450" h="17145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8" name="Rounded Rectangle 17">
            <a:extLst>
              <a:ext uri="{FF2B5EF4-FFF2-40B4-BE49-F238E27FC236}">
                <a16:creationId xmlns:a16="http://schemas.microsoft.com/office/drawing/2014/main" id="{18787FBF-6784-CF49-9F3C-118CC1FF45E2}"/>
              </a:ext>
            </a:extLst>
          </p:cNvPr>
          <p:cNvSpPr/>
          <p:nvPr/>
        </p:nvSpPr>
        <p:spPr>
          <a:xfrm>
            <a:off x="5022058" y="5195735"/>
            <a:ext cx="3690142" cy="676940"/>
          </a:xfrm>
          <a:prstGeom prst="roundRect">
            <a:avLst>
              <a:gd name="adj" fmla="val 19353"/>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rgbClr val="FFC000"/>
                </a:solidFill>
                <a:latin typeface="Arial" panose="020B0604020202020204" pitchFamily="34" charset="0"/>
                <a:cs typeface="Arial" panose="020B0604020202020204" pitchFamily="34" charset="0"/>
              </a:rPr>
              <a:t>Do not raise your hand to block the camera.</a:t>
            </a:r>
            <a:endParaRPr lang="en-RO" sz="1600" b="1">
              <a:solidFill>
                <a:srgbClr val="FFC000"/>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31D8ED81-96CC-5C42-96AD-6B419B977E5B}"/>
              </a:ext>
            </a:extLst>
          </p:cNvPr>
          <p:cNvSpPr/>
          <p:nvPr/>
        </p:nvSpPr>
        <p:spPr>
          <a:xfrm>
            <a:off x="5022058" y="5995667"/>
            <a:ext cx="3690142" cy="676940"/>
          </a:xfrm>
          <a:prstGeom prst="roundRect">
            <a:avLst>
              <a:gd name="adj" fmla="val 19353"/>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1600" b="1">
                <a:solidFill>
                  <a:srgbClr val="FFC000"/>
                </a:solidFill>
                <a:latin typeface="Arial" panose="020B0604020202020204" pitchFamily="34" charset="0"/>
                <a:cs typeface="Arial" panose="020B0604020202020204" pitchFamily="34" charset="0"/>
              </a:rPr>
              <a:t>Remain friendly as you leave.</a:t>
            </a:r>
            <a:endParaRPr lang="en-RO" sz="1600" b="1">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31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A4F6C-7FA9-7A41-A7DE-CA65428F25D3}"/>
              </a:ext>
            </a:extLst>
          </p:cNvPr>
          <p:cNvSpPr txBox="1"/>
          <p:nvPr/>
        </p:nvSpPr>
        <p:spPr>
          <a:xfrm>
            <a:off x="431801" y="379681"/>
            <a:ext cx="752885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The media during a crisis</a:t>
            </a:r>
          </a:p>
        </p:txBody>
      </p:sp>
      <p:sp>
        <p:nvSpPr>
          <p:cNvPr id="27" name="Rounded Rectangle 26">
            <a:extLst>
              <a:ext uri="{FF2B5EF4-FFF2-40B4-BE49-F238E27FC236}">
                <a16:creationId xmlns:a16="http://schemas.microsoft.com/office/drawing/2014/main" id="{999B68D7-77EF-0842-A9BE-A7E234696C65}"/>
              </a:ext>
            </a:extLst>
          </p:cNvPr>
          <p:cNvSpPr/>
          <p:nvPr/>
        </p:nvSpPr>
        <p:spPr>
          <a:xfrm>
            <a:off x="431800" y="3129844"/>
            <a:ext cx="1980000" cy="3251906"/>
          </a:xfrm>
          <a:prstGeom prst="roundRect">
            <a:avLst>
              <a:gd name="adj" fmla="val 7020"/>
            </a:avLst>
          </a:prstGeom>
          <a:solidFill>
            <a:srgbClr val="91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47AD5F7D-B25D-1441-B8E7-B64CC0F7AA23}"/>
              </a:ext>
            </a:extLst>
          </p:cNvPr>
          <p:cNvSpPr/>
          <p:nvPr/>
        </p:nvSpPr>
        <p:spPr>
          <a:xfrm>
            <a:off x="2517719" y="3129844"/>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DE1159E9-D937-6E4F-879E-E1B387254B5D}"/>
              </a:ext>
            </a:extLst>
          </p:cNvPr>
          <p:cNvSpPr/>
          <p:nvPr/>
        </p:nvSpPr>
        <p:spPr>
          <a:xfrm>
            <a:off x="4603638" y="3129844"/>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Rounded Rectangle 32">
            <a:extLst>
              <a:ext uri="{FF2B5EF4-FFF2-40B4-BE49-F238E27FC236}">
                <a16:creationId xmlns:a16="http://schemas.microsoft.com/office/drawing/2014/main" id="{AEF3A88C-F9F2-1F45-B279-CDF32BA3A88F}"/>
              </a:ext>
            </a:extLst>
          </p:cNvPr>
          <p:cNvSpPr/>
          <p:nvPr/>
        </p:nvSpPr>
        <p:spPr>
          <a:xfrm>
            <a:off x="6689558" y="3129844"/>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Google Shape;140;p4">
            <a:extLst>
              <a:ext uri="{FF2B5EF4-FFF2-40B4-BE49-F238E27FC236}">
                <a16:creationId xmlns:a16="http://schemas.microsoft.com/office/drawing/2014/main" id="{6351A73F-257D-E442-8CC2-134380DC2FB0}"/>
              </a:ext>
            </a:extLst>
          </p:cNvPr>
          <p:cNvSpPr>
            <a:spLocks noChangeAspect="1"/>
          </p:cNvSpPr>
          <p:nvPr/>
        </p:nvSpPr>
        <p:spPr>
          <a:xfrm>
            <a:off x="989800" y="269784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0;p4">
            <a:extLst>
              <a:ext uri="{FF2B5EF4-FFF2-40B4-BE49-F238E27FC236}">
                <a16:creationId xmlns:a16="http://schemas.microsoft.com/office/drawing/2014/main" id="{FA8C2960-26AE-F144-8BBE-010AB4216DC8}"/>
              </a:ext>
            </a:extLst>
          </p:cNvPr>
          <p:cNvSpPr>
            <a:spLocks noChangeAspect="1"/>
          </p:cNvSpPr>
          <p:nvPr/>
        </p:nvSpPr>
        <p:spPr>
          <a:xfrm>
            <a:off x="3075719" y="269784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DB37231C-8BD7-DD4C-8C3E-746E0CD9B334}"/>
              </a:ext>
            </a:extLst>
          </p:cNvPr>
          <p:cNvSpPr>
            <a:spLocks noChangeAspect="1"/>
          </p:cNvSpPr>
          <p:nvPr/>
        </p:nvSpPr>
        <p:spPr>
          <a:xfrm>
            <a:off x="5161638" y="269784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p4">
            <a:extLst>
              <a:ext uri="{FF2B5EF4-FFF2-40B4-BE49-F238E27FC236}">
                <a16:creationId xmlns:a16="http://schemas.microsoft.com/office/drawing/2014/main" id="{AECC0970-F040-9947-B44C-446742A15243}"/>
              </a:ext>
            </a:extLst>
          </p:cNvPr>
          <p:cNvSpPr>
            <a:spLocks noChangeAspect="1"/>
          </p:cNvSpPr>
          <p:nvPr/>
        </p:nvSpPr>
        <p:spPr>
          <a:xfrm>
            <a:off x="7242654" y="269784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Box 37">
            <a:extLst>
              <a:ext uri="{FF2B5EF4-FFF2-40B4-BE49-F238E27FC236}">
                <a16:creationId xmlns:a16="http://schemas.microsoft.com/office/drawing/2014/main" id="{3F76A7E8-F866-2D43-B2BE-4527E4813574}"/>
              </a:ext>
            </a:extLst>
          </p:cNvPr>
          <p:cNvSpPr txBox="1"/>
          <p:nvPr/>
        </p:nvSpPr>
        <p:spPr>
          <a:xfrm>
            <a:off x="681085" y="3583616"/>
            <a:ext cx="1575134" cy="1354217"/>
          </a:xfrm>
          <a:prstGeom prst="rect">
            <a:avLst/>
          </a:prstGeom>
          <a:noFill/>
        </p:spPr>
        <p:txBody>
          <a:bodyPr wrap="square" lIns="0" tIns="0" rIns="0" bIns="0" rtlCol="0">
            <a:spAutoFit/>
          </a:bodyPr>
          <a:lstStyle/>
          <a:p>
            <a:r>
              <a:rPr lang="en-GB" sz="2400" b="1" dirty="0" err="1">
                <a:solidFill>
                  <a:schemeClr val="tx1"/>
                </a:solidFill>
              </a:rPr>
              <a:t>1.</a:t>
            </a:r>
          </a:p>
          <a:p>
            <a:endParaRPr lang="en-GB" sz="1600" dirty="0" err="1">
              <a:solidFill>
                <a:schemeClr val="tx1"/>
              </a:solidFill>
            </a:endParaRPr>
          </a:p>
          <a:p>
            <a:r>
              <a:rPr lang="en-GB" sz="1600" dirty="0" err="1">
                <a:solidFill>
                  <a:schemeClr val="tx1"/>
                </a:solidFill>
              </a:rPr>
              <a:t>When the news comes out (what happened)</a:t>
            </a:r>
            <a:endParaRPr lang="en-GB" sz="1200" dirty="0" err="1">
              <a:solidFill>
                <a:srgbClr val="3D6C9D"/>
              </a:solidFill>
            </a:endParaRPr>
          </a:p>
        </p:txBody>
      </p:sp>
      <p:sp>
        <p:nvSpPr>
          <p:cNvPr id="39" name="TextBox 38">
            <a:extLst>
              <a:ext uri="{FF2B5EF4-FFF2-40B4-BE49-F238E27FC236}">
                <a16:creationId xmlns:a16="http://schemas.microsoft.com/office/drawing/2014/main" id="{762AA387-89E1-7B41-BD25-EA53A6E8B94B}"/>
              </a:ext>
            </a:extLst>
          </p:cNvPr>
          <p:cNvSpPr txBox="1"/>
          <p:nvPr/>
        </p:nvSpPr>
        <p:spPr>
          <a:xfrm>
            <a:off x="2809574" y="3583616"/>
            <a:ext cx="1446741" cy="2585323"/>
          </a:xfrm>
          <a:prstGeom prst="rect">
            <a:avLst/>
          </a:prstGeom>
          <a:noFill/>
        </p:spPr>
        <p:txBody>
          <a:bodyPr wrap="square" lIns="0" tIns="0" rIns="0" bIns="0" rtlCol="0">
            <a:spAutoFit/>
          </a:bodyPr>
          <a:lstStyle/>
          <a:p>
            <a:r>
              <a:rPr lang="en-GB" sz="2400" b="1" dirty="0" err="1">
                <a:solidFill>
                  <a:schemeClr val="tx1"/>
                </a:solidFill>
              </a:rPr>
              <a:t>2.</a:t>
            </a:r>
          </a:p>
          <a:p>
            <a:endParaRPr lang="en-GB" sz="1600" dirty="0" err="1">
              <a:solidFill>
                <a:schemeClr val="tx1"/>
              </a:solidFill>
            </a:endParaRPr>
          </a:p>
          <a:p>
            <a:r>
              <a:rPr lang="en-GB" sz="1600" dirty="0" err="1">
                <a:solidFill>
                  <a:schemeClr val="tx1"/>
                </a:solidFill>
              </a:rPr>
              <a:t>Creating a reputation (emergency management): the media focus on victims and on the response</a:t>
            </a:r>
            <a:endParaRPr lang="en-GB" sz="1200" dirty="0" err="1">
              <a:solidFill>
                <a:srgbClr val="3D6C9D"/>
              </a:solidFill>
            </a:endParaRPr>
          </a:p>
        </p:txBody>
      </p:sp>
      <p:sp>
        <p:nvSpPr>
          <p:cNvPr id="40" name="TextBox 39">
            <a:extLst>
              <a:ext uri="{FF2B5EF4-FFF2-40B4-BE49-F238E27FC236}">
                <a16:creationId xmlns:a16="http://schemas.microsoft.com/office/drawing/2014/main" id="{B268CDF0-2770-F441-9EA2-B381113709E6}"/>
              </a:ext>
            </a:extLst>
          </p:cNvPr>
          <p:cNvSpPr txBox="1"/>
          <p:nvPr/>
        </p:nvSpPr>
        <p:spPr>
          <a:xfrm>
            <a:off x="4883730" y="3583616"/>
            <a:ext cx="1431010" cy="1600438"/>
          </a:xfrm>
          <a:prstGeom prst="rect">
            <a:avLst/>
          </a:prstGeom>
          <a:noFill/>
        </p:spPr>
        <p:txBody>
          <a:bodyPr wrap="square" lIns="0" tIns="0" rIns="0" bIns="0" rtlCol="0">
            <a:spAutoFit/>
          </a:bodyPr>
          <a:lstStyle/>
          <a:p>
            <a:r>
              <a:rPr lang="en-GB" sz="2400" b="1" dirty="0" err="1">
                <a:solidFill>
                  <a:schemeClr val="tx1"/>
                </a:solidFill>
              </a:rPr>
              <a:t>3.</a:t>
            </a:r>
          </a:p>
          <a:p>
            <a:endParaRPr lang="en-GB" sz="1600" dirty="0" err="1">
              <a:solidFill>
                <a:schemeClr val="tx1"/>
              </a:solidFill>
            </a:endParaRPr>
          </a:p>
          <a:p>
            <a:r>
              <a:rPr lang="en-GB" sz="1600" dirty="0" err="1">
                <a:solidFill>
                  <a:schemeClr val="tx1"/>
                </a:solidFill>
              </a:rPr>
              <a:t>They seek the culprits if things do not turn out well</a:t>
            </a:r>
            <a:endParaRPr lang="en-GB" sz="1200" dirty="0" err="1">
              <a:solidFill>
                <a:srgbClr val="3D6C9D"/>
              </a:solidFill>
            </a:endParaRPr>
          </a:p>
        </p:txBody>
      </p:sp>
      <p:sp>
        <p:nvSpPr>
          <p:cNvPr id="41" name="TextBox 40">
            <a:extLst>
              <a:ext uri="{FF2B5EF4-FFF2-40B4-BE49-F238E27FC236}">
                <a16:creationId xmlns:a16="http://schemas.microsoft.com/office/drawing/2014/main" id="{E4CAA796-89B5-B646-A586-36F11A15B8E7}"/>
              </a:ext>
            </a:extLst>
          </p:cNvPr>
          <p:cNvSpPr txBox="1"/>
          <p:nvPr/>
        </p:nvSpPr>
        <p:spPr>
          <a:xfrm>
            <a:off x="6992892" y="3583616"/>
            <a:ext cx="1443539" cy="1107996"/>
          </a:xfrm>
          <a:prstGeom prst="rect">
            <a:avLst/>
          </a:prstGeom>
          <a:noFill/>
        </p:spPr>
        <p:txBody>
          <a:bodyPr wrap="square" lIns="0" tIns="0" rIns="0" bIns="0" rtlCol="0">
            <a:spAutoFit/>
          </a:bodyPr>
          <a:lstStyle/>
          <a:p>
            <a:r>
              <a:rPr lang="en-GB" sz="2400" b="1" dirty="0" err="1">
                <a:solidFill>
                  <a:schemeClr val="tx1"/>
                </a:solidFill>
              </a:rPr>
              <a:t>4.</a:t>
            </a:r>
          </a:p>
          <a:p>
            <a:endParaRPr lang="en-GB" sz="1600" dirty="0" err="1">
              <a:solidFill>
                <a:schemeClr val="tx1"/>
              </a:solidFill>
            </a:endParaRPr>
          </a:p>
          <a:p>
            <a:r>
              <a:rPr lang="en-GB" sz="1600" dirty="0" err="1">
                <a:solidFill>
                  <a:schemeClr val="tx1"/>
                </a:solidFill>
              </a:rPr>
              <a:t>Conflict resolution</a:t>
            </a:r>
            <a:endParaRPr lang="en-GB" sz="1200" dirty="0" err="1">
              <a:solidFill>
                <a:srgbClr val="3D6C9D"/>
              </a:solidFill>
            </a:endParaRPr>
          </a:p>
        </p:txBody>
      </p:sp>
      <p:sp>
        <p:nvSpPr>
          <p:cNvPr id="57" name="TextBox 56">
            <a:extLst>
              <a:ext uri="{FF2B5EF4-FFF2-40B4-BE49-F238E27FC236}">
                <a16:creationId xmlns:a16="http://schemas.microsoft.com/office/drawing/2014/main" id="{E0A29CF5-CF50-E74C-94D3-820C52F23C94}"/>
              </a:ext>
            </a:extLst>
          </p:cNvPr>
          <p:cNvSpPr txBox="1"/>
          <p:nvPr/>
        </p:nvSpPr>
        <p:spPr>
          <a:xfrm>
            <a:off x="431800" y="1784983"/>
            <a:ext cx="8243888" cy="492443"/>
          </a:xfrm>
          <a:prstGeom prst="rect">
            <a:avLst/>
          </a:prstGeom>
          <a:noFill/>
        </p:spPr>
        <p:txBody>
          <a:bodyPr wrap="square" lIns="0" tIns="0" rIns="0" bIns="0" rtlCol="0">
            <a:spAutoFit/>
          </a:bodyPr>
          <a:lstStyle/>
          <a:p>
            <a:pPr algn="ctr"/>
            <a:r>
              <a:rPr lang="en-GB" sz="1600" b="1" dirty="0" err="1">
                <a:solidFill>
                  <a:schemeClr val="tx1"/>
                </a:solidFill>
              </a:rPr>
              <a:t>Some emergencies are predictable. </a:t>
            </a:r>
          </a:p>
          <a:p>
            <a:pPr algn="ctr"/>
            <a:r>
              <a:rPr lang="en-GB" sz="1600" b="1" dirty="0" err="1">
                <a:solidFill>
                  <a:schemeClr val="tx1"/>
                </a:solidFill>
              </a:rPr>
              <a:t>So is the media’s behavior:</a:t>
            </a:r>
            <a:endParaRPr lang="en-GB" sz="1200" b="1" dirty="0" err="1">
              <a:solidFill>
                <a:srgbClr val="3D6C9D"/>
              </a:solidFill>
            </a:endParaRPr>
          </a:p>
        </p:txBody>
      </p:sp>
      <p:grpSp>
        <p:nvGrpSpPr>
          <p:cNvPr id="58" name="Graphic 17">
            <a:extLst>
              <a:ext uri="{FF2B5EF4-FFF2-40B4-BE49-F238E27FC236}">
                <a16:creationId xmlns:a16="http://schemas.microsoft.com/office/drawing/2014/main" id="{51AD282D-AD88-1A42-B982-0AF573C9F9C5}"/>
              </a:ext>
            </a:extLst>
          </p:cNvPr>
          <p:cNvGrpSpPr>
            <a:grpSpLocks noChangeAspect="1"/>
          </p:cNvGrpSpPr>
          <p:nvPr/>
        </p:nvGrpSpPr>
        <p:grpSpPr>
          <a:xfrm>
            <a:off x="3293969" y="2872227"/>
            <a:ext cx="427500" cy="540000"/>
            <a:chOff x="3124200" y="1600200"/>
            <a:chExt cx="2895600" cy="3657600"/>
          </a:xfrm>
          <a:solidFill>
            <a:schemeClr val="bg1"/>
          </a:solidFill>
        </p:grpSpPr>
        <p:sp>
          <p:nvSpPr>
            <p:cNvPr id="60" name="Freeform 59">
              <a:extLst>
                <a:ext uri="{FF2B5EF4-FFF2-40B4-BE49-F238E27FC236}">
                  <a16:creationId xmlns:a16="http://schemas.microsoft.com/office/drawing/2014/main" id="{CA5F5B45-7C0C-BC4C-B6E4-CBB98D9FCE57}"/>
                </a:ext>
              </a:extLst>
            </p:cNvPr>
            <p:cNvSpPr/>
            <p:nvPr/>
          </p:nvSpPr>
          <p:spPr>
            <a:xfrm>
              <a:off x="3124119" y="1599914"/>
              <a:ext cx="2891254" cy="3659760"/>
            </a:xfrm>
            <a:custGeom>
              <a:avLst/>
              <a:gdLst>
                <a:gd name="connsiteX0" fmla="*/ 1488736 w 2891254"/>
                <a:gd name="connsiteY0" fmla="*/ 445 h 3659760"/>
                <a:gd name="connsiteX1" fmla="*/ 1640637 w 2891254"/>
                <a:gd name="connsiteY1" fmla="*/ 75217 h 3659760"/>
                <a:gd name="connsiteX2" fmla="*/ 1791303 w 2891254"/>
                <a:gd name="connsiteY2" fmla="*/ 90933 h 3659760"/>
                <a:gd name="connsiteX3" fmla="*/ 2042318 w 2891254"/>
                <a:gd name="connsiteY3" fmla="*/ 141796 h 3659760"/>
                <a:gd name="connsiteX4" fmla="*/ 2109914 w 2891254"/>
                <a:gd name="connsiteY4" fmla="*/ 219044 h 3659760"/>
                <a:gd name="connsiteX5" fmla="*/ 2256498 w 2891254"/>
                <a:gd name="connsiteY5" fmla="*/ 307722 h 3659760"/>
                <a:gd name="connsiteX6" fmla="*/ 2507228 w 2891254"/>
                <a:gd name="connsiteY6" fmla="*/ 529940 h 3659760"/>
                <a:gd name="connsiteX7" fmla="*/ 2621723 w 2891254"/>
                <a:gd name="connsiteY7" fmla="*/ 682912 h 3659760"/>
                <a:gd name="connsiteX8" fmla="*/ 2767642 w 2891254"/>
                <a:gd name="connsiteY8" fmla="*/ 988759 h 3659760"/>
                <a:gd name="connsiteX9" fmla="*/ 2811883 w 2891254"/>
                <a:gd name="connsiteY9" fmla="*/ 1150684 h 3659760"/>
                <a:gd name="connsiteX10" fmla="*/ 2843972 w 2891254"/>
                <a:gd name="connsiteY10" fmla="*/ 1503109 h 3659760"/>
                <a:gd name="connsiteX11" fmla="*/ 2829257 w 2891254"/>
                <a:gd name="connsiteY11" fmla="*/ 1667511 h 3659760"/>
                <a:gd name="connsiteX12" fmla="*/ 2734319 w 2891254"/>
                <a:gd name="connsiteY12" fmla="*/ 2004886 h 3659760"/>
                <a:gd name="connsiteX13" fmla="*/ 2660173 w 2891254"/>
                <a:gd name="connsiteY13" fmla="*/ 2152143 h 3659760"/>
                <a:gd name="connsiteX14" fmla="*/ 2441816 w 2891254"/>
                <a:gd name="connsiteY14" fmla="*/ 2437893 h 3659760"/>
                <a:gd name="connsiteX15" fmla="*/ 2415423 w 2891254"/>
                <a:gd name="connsiteY15" fmla="*/ 2448275 h 3659760"/>
                <a:gd name="connsiteX16" fmla="*/ 2376404 w 2891254"/>
                <a:gd name="connsiteY16" fmla="*/ 2551336 h 3659760"/>
                <a:gd name="connsiteX17" fmla="*/ 2645078 w 2891254"/>
                <a:gd name="connsiteY17" fmla="*/ 3203893 h 3659760"/>
                <a:gd name="connsiteX18" fmla="*/ 2555741 w 2891254"/>
                <a:gd name="connsiteY18" fmla="*/ 3383344 h 3659760"/>
                <a:gd name="connsiteX19" fmla="*/ 2479222 w 2891254"/>
                <a:gd name="connsiteY19" fmla="*/ 3376391 h 3659760"/>
                <a:gd name="connsiteX20" fmla="*/ 2190611 w 2891254"/>
                <a:gd name="connsiteY20" fmla="*/ 3287237 h 3659760"/>
                <a:gd name="connsiteX21" fmla="*/ 2137066 w 2891254"/>
                <a:gd name="connsiteY21" fmla="*/ 3309621 h 3659760"/>
                <a:gd name="connsiteX22" fmla="*/ 1995989 w 2891254"/>
                <a:gd name="connsiteY22" fmla="*/ 3577845 h 3659760"/>
                <a:gd name="connsiteX23" fmla="*/ 1868962 w 2891254"/>
                <a:gd name="connsiteY23" fmla="*/ 3657950 h 3659760"/>
                <a:gd name="connsiteX24" fmla="*/ 1753043 w 2891254"/>
                <a:gd name="connsiteY24" fmla="*/ 3566701 h 3659760"/>
                <a:gd name="connsiteX25" fmla="*/ 1468230 w 2891254"/>
                <a:gd name="connsiteY25" fmla="*/ 2874900 h 3659760"/>
                <a:gd name="connsiteX26" fmla="*/ 1447438 w 2891254"/>
                <a:gd name="connsiteY26" fmla="*/ 2827275 h 3659760"/>
                <a:gd name="connsiteX27" fmla="*/ 1426267 w 2891254"/>
                <a:gd name="connsiteY27" fmla="*/ 2871566 h 3659760"/>
                <a:gd name="connsiteX28" fmla="*/ 1139461 w 2891254"/>
                <a:gd name="connsiteY28" fmla="*/ 3566891 h 3659760"/>
                <a:gd name="connsiteX29" fmla="*/ 972180 w 2891254"/>
                <a:gd name="connsiteY29" fmla="*/ 3648997 h 3659760"/>
                <a:gd name="connsiteX30" fmla="*/ 899838 w 2891254"/>
                <a:gd name="connsiteY30" fmla="*/ 3580321 h 3659760"/>
                <a:gd name="connsiteX31" fmla="*/ 757431 w 2891254"/>
                <a:gd name="connsiteY31" fmla="*/ 3312859 h 3659760"/>
                <a:gd name="connsiteX32" fmla="*/ 698665 w 2891254"/>
                <a:gd name="connsiteY32" fmla="*/ 3288475 h 3659760"/>
                <a:gd name="connsiteX33" fmla="*/ 413852 w 2891254"/>
                <a:gd name="connsiteY33" fmla="*/ 3377534 h 3659760"/>
                <a:gd name="connsiteX34" fmla="*/ 267648 w 2891254"/>
                <a:gd name="connsiteY34" fmla="*/ 3343625 h 3659760"/>
                <a:gd name="connsiteX35" fmla="*/ 249989 w 2891254"/>
                <a:gd name="connsiteY35" fmla="*/ 3197131 h 3659760"/>
                <a:gd name="connsiteX36" fmla="*/ 525878 w 2891254"/>
                <a:gd name="connsiteY36" fmla="*/ 2532190 h 3659760"/>
                <a:gd name="connsiteX37" fmla="*/ 507555 w 2891254"/>
                <a:gd name="connsiteY37" fmla="*/ 2467325 h 3659760"/>
                <a:gd name="connsiteX38" fmla="*/ 443947 w 2891254"/>
                <a:gd name="connsiteY38" fmla="*/ 2436655 h 3659760"/>
                <a:gd name="connsiteX39" fmla="*/ 233185 w 2891254"/>
                <a:gd name="connsiteY39" fmla="*/ 2162525 h 3659760"/>
                <a:gd name="connsiteX40" fmla="*/ 149545 w 2891254"/>
                <a:gd name="connsiteY40" fmla="*/ 1997647 h 3659760"/>
                <a:gd name="connsiteX41" fmla="*/ 59164 w 2891254"/>
                <a:gd name="connsiteY41" fmla="*/ 1677417 h 3659760"/>
                <a:gd name="connsiteX42" fmla="*/ 41221 w 2891254"/>
                <a:gd name="connsiteY42" fmla="*/ 1490346 h 3659760"/>
                <a:gd name="connsiteX43" fmla="*/ 71032 w 2891254"/>
                <a:gd name="connsiteY43" fmla="*/ 1161924 h 3659760"/>
                <a:gd name="connsiteX44" fmla="*/ 123627 w 2891254"/>
                <a:gd name="connsiteY44" fmla="*/ 981616 h 3659760"/>
                <a:gd name="connsiteX45" fmla="*/ 273439 w 2891254"/>
                <a:gd name="connsiteY45" fmla="*/ 681292 h 3659760"/>
                <a:gd name="connsiteX46" fmla="*/ 383187 w 2891254"/>
                <a:gd name="connsiteY46" fmla="*/ 536893 h 3659760"/>
                <a:gd name="connsiteX47" fmla="*/ 639519 w 2891254"/>
                <a:gd name="connsiteY47" fmla="*/ 307341 h 3659760"/>
                <a:gd name="connsiteX48" fmla="*/ 777653 w 2891254"/>
                <a:gd name="connsiteY48" fmla="*/ 224283 h 3659760"/>
                <a:gd name="connsiteX49" fmla="*/ 1114587 w 2891254"/>
                <a:gd name="connsiteY49" fmla="*/ 93885 h 3659760"/>
                <a:gd name="connsiteX50" fmla="*/ 1251772 w 2891254"/>
                <a:gd name="connsiteY50" fmla="*/ 74835 h 3659760"/>
                <a:gd name="connsiteX51" fmla="*/ 1403672 w 2891254"/>
                <a:gd name="connsiteY51" fmla="*/ 160 h 3659760"/>
                <a:gd name="connsiteX52" fmla="*/ 2661122 w 2891254"/>
                <a:gd name="connsiteY52" fmla="*/ 937801 h 3659760"/>
                <a:gd name="connsiteX53" fmla="*/ 2569033 w 2891254"/>
                <a:gd name="connsiteY53" fmla="*/ 775876 h 3659760"/>
                <a:gd name="connsiteX54" fmla="*/ 2404506 w 2891254"/>
                <a:gd name="connsiteY54" fmla="*/ 556801 h 3659760"/>
                <a:gd name="connsiteX55" fmla="*/ 2243776 w 2891254"/>
                <a:gd name="connsiteY55" fmla="*/ 413926 h 3659760"/>
                <a:gd name="connsiteX56" fmla="*/ 2023331 w 2891254"/>
                <a:gd name="connsiteY56" fmla="*/ 280576 h 3659760"/>
                <a:gd name="connsiteX57" fmla="*/ 1806968 w 2891254"/>
                <a:gd name="connsiteY57" fmla="*/ 196851 h 3659760"/>
                <a:gd name="connsiteX58" fmla="*/ 1560794 w 2891254"/>
                <a:gd name="connsiteY58" fmla="*/ 149797 h 3659760"/>
                <a:gd name="connsiteX59" fmla="*/ 1331709 w 2891254"/>
                <a:gd name="connsiteY59" fmla="*/ 149797 h 3659760"/>
                <a:gd name="connsiteX60" fmla="*/ 1082118 w 2891254"/>
                <a:gd name="connsiteY60" fmla="*/ 196470 h 3659760"/>
                <a:gd name="connsiteX61" fmla="*/ 868983 w 2891254"/>
                <a:gd name="connsiteY61" fmla="*/ 280385 h 3659760"/>
                <a:gd name="connsiteX62" fmla="*/ 648917 w 2891254"/>
                <a:gd name="connsiteY62" fmla="*/ 413735 h 3659760"/>
                <a:gd name="connsiteX63" fmla="*/ 486669 w 2891254"/>
                <a:gd name="connsiteY63" fmla="*/ 559087 h 3659760"/>
                <a:gd name="connsiteX64" fmla="*/ 326699 w 2891254"/>
                <a:gd name="connsiteY64" fmla="*/ 773399 h 3659760"/>
                <a:gd name="connsiteX65" fmla="*/ 229862 w 2891254"/>
                <a:gd name="connsiteY65" fmla="*/ 972472 h 3659760"/>
                <a:gd name="connsiteX66" fmla="*/ 156191 w 2891254"/>
                <a:gd name="connsiteY66" fmla="*/ 1226408 h 3659760"/>
                <a:gd name="connsiteX67" fmla="*/ 135494 w 2891254"/>
                <a:gd name="connsiteY67" fmla="*/ 1440340 h 3659760"/>
                <a:gd name="connsiteX68" fmla="*/ 159324 w 2891254"/>
                <a:gd name="connsiteY68" fmla="*/ 1713707 h 3659760"/>
                <a:gd name="connsiteX69" fmla="*/ 214198 w 2891254"/>
                <a:gd name="connsiteY69" fmla="*/ 1912589 h 3659760"/>
                <a:gd name="connsiteX70" fmla="*/ 339800 w 2891254"/>
                <a:gd name="connsiteY70" fmla="*/ 2164144 h 3659760"/>
                <a:gd name="connsiteX71" fmla="*/ 466827 w 2891254"/>
                <a:gd name="connsiteY71" fmla="*/ 2329594 h 3659760"/>
                <a:gd name="connsiteX72" fmla="*/ 668759 w 2891254"/>
                <a:gd name="connsiteY72" fmla="*/ 2514950 h 3659760"/>
                <a:gd name="connsiteX73" fmla="*/ 852559 w 2891254"/>
                <a:gd name="connsiteY73" fmla="*/ 2625726 h 3659760"/>
                <a:gd name="connsiteX74" fmla="*/ 1090852 w 2891254"/>
                <a:gd name="connsiteY74" fmla="*/ 2713451 h 3659760"/>
                <a:gd name="connsiteX75" fmla="*/ 1325064 w 2891254"/>
                <a:gd name="connsiteY75" fmla="*/ 2756599 h 3659760"/>
                <a:gd name="connsiteX76" fmla="*/ 1565826 w 2891254"/>
                <a:gd name="connsiteY76" fmla="*/ 2756599 h 3659760"/>
                <a:gd name="connsiteX77" fmla="*/ 1803170 w 2891254"/>
                <a:gd name="connsiteY77" fmla="*/ 2711737 h 3659760"/>
                <a:gd name="connsiteX78" fmla="*/ 2024565 w 2891254"/>
                <a:gd name="connsiteY78" fmla="*/ 2625059 h 3659760"/>
                <a:gd name="connsiteX79" fmla="*/ 2230390 w 2891254"/>
                <a:gd name="connsiteY79" fmla="*/ 2499901 h 3659760"/>
                <a:gd name="connsiteX80" fmla="*/ 2404126 w 2891254"/>
                <a:gd name="connsiteY80" fmla="*/ 2336928 h 3659760"/>
                <a:gd name="connsiteX81" fmla="*/ 2553463 w 2891254"/>
                <a:gd name="connsiteY81" fmla="*/ 2143475 h 3659760"/>
                <a:gd name="connsiteX82" fmla="*/ 2669002 w 2891254"/>
                <a:gd name="connsiteY82" fmla="*/ 1919733 h 3659760"/>
                <a:gd name="connsiteX83" fmla="*/ 2729287 w 2891254"/>
                <a:gd name="connsiteY83" fmla="*/ 1703992 h 3659760"/>
                <a:gd name="connsiteX84" fmla="*/ 2750933 w 2891254"/>
                <a:gd name="connsiteY84" fmla="*/ 1450436 h 3659760"/>
                <a:gd name="connsiteX85" fmla="*/ 2729382 w 2891254"/>
                <a:gd name="connsiteY85" fmla="*/ 1218788 h 3659760"/>
                <a:gd name="connsiteX86" fmla="*/ 2661977 w 2891254"/>
                <a:gd name="connsiteY86" fmla="*/ 1075913 h 3659760"/>
                <a:gd name="connsiteX87" fmla="*/ 2661122 w 2891254"/>
                <a:gd name="connsiteY87" fmla="*/ 937801 h 3659760"/>
                <a:gd name="connsiteX88" fmla="*/ 603442 w 2891254"/>
                <a:gd name="connsiteY88" fmla="*/ 2619154 h 3659760"/>
                <a:gd name="connsiteX89" fmla="*/ 348724 w 2891254"/>
                <a:gd name="connsiteY89" fmla="*/ 3238279 h 3659760"/>
                <a:gd name="connsiteX90" fmla="*/ 348060 w 2891254"/>
                <a:gd name="connsiteY90" fmla="*/ 3269902 h 3659760"/>
                <a:gd name="connsiteX91" fmla="*/ 383377 w 2891254"/>
                <a:gd name="connsiteY91" fmla="*/ 3272378 h 3659760"/>
                <a:gd name="connsiteX92" fmla="*/ 675595 w 2891254"/>
                <a:gd name="connsiteY92" fmla="*/ 3183510 h 3659760"/>
                <a:gd name="connsiteX93" fmla="*/ 847242 w 2891254"/>
                <a:gd name="connsiteY93" fmla="*/ 3254852 h 3659760"/>
                <a:gd name="connsiteX94" fmla="*/ 987560 w 2891254"/>
                <a:gd name="connsiteY94" fmla="*/ 3519076 h 3659760"/>
                <a:gd name="connsiteX95" fmla="*/ 1017561 w 2891254"/>
                <a:gd name="connsiteY95" fmla="*/ 3550032 h 3659760"/>
                <a:gd name="connsiteX96" fmla="*/ 1043858 w 2891254"/>
                <a:gd name="connsiteY96" fmla="*/ 3515075 h 3659760"/>
                <a:gd name="connsiteX97" fmla="*/ 1294209 w 2891254"/>
                <a:gd name="connsiteY97" fmla="*/ 2910333 h 3659760"/>
                <a:gd name="connsiteX98" fmla="*/ 1303038 w 2891254"/>
                <a:gd name="connsiteY98" fmla="*/ 2881758 h 3659760"/>
                <a:gd name="connsiteX99" fmla="*/ 1008731 w 2891254"/>
                <a:gd name="connsiteY99" fmla="*/ 2783269 h 3659760"/>
                <a:gd name="connsiteX100" fmla="*/ 859489 w 2891254"/>
                <a:gd name="connsiteY100" fmla="*/ 2732596 h 3659760"/>
                <a:gd name="connsiteX101" fmla="*/ 635246 w 2891254"/>
                <a:gd name="connsiteY101" fmla="*/ 2654396 h 3659760"/>
                <a:gd name="connsiteX102" fmla="*/ 603442 w 2891254"/>
                <a:gd name="connsiteY102" fmla="*/ 2619154 h 3659760"/>
                <a:gd name="connsiteX103" fmla="*/ 2289631 w 2891254"/>
                <a:gd name="connsiteY103" fmla="*/ 2620487 h 3659760"/>
                <a:gd name="connsiteX104" fmla="*/ 2262099 w 2891254"/>
                <a:gd name="connsiteY104" fmla="*/ 2649062 h 3659760"/>
                <a:gd name="connsiteX105" fmla="*/ 2043742 w 2891254"/>
                <a:gd name="connsiteY105" fmla="*/ 2732406 h 3659760"/>
                <a:gd name="connsiteX106" fmla="*/ 1865734 w 2891254"/>
                <a:gd name="connsiteY106" fmla="*/ 2800033 h 3659760"/>
                <a:gd name="connsiteX107" fmla="*/ 1634845 w 2891254"/>
                <a:gd name="connsiteY107" fmla="*/ 2887378 h 3659760"/>
                <a:gd name="connsiteX108" fmla="*/ 1589750 w 2891254"/>
                <a:gd name="connsiteY108" fmla="*/ 2883377 h 3659760"/>
                <a:gd name="connsiteX109" fmla="*/ 1593548 w 2891254"/>
                <a:gd name="connsiteY109" fmla="*/ 2896617 h 3659760"/>
                <a:gd name="connsiteX110" fmla="*/ 1852158 w 2891254"/>
                <a:gd name="connsiteY110" fmla="*/ 3521838 h 3659760"/>
                <a:gd name="connsiteX111" fmla="*/ 1875797 w 2891254"/>
                <a:gd name="connsiteY111" fmla="*/ 3550413 h 3659760"/>
                <a:gd name="connsiteX112" fmla="*/ 1902285 w 2891254"/>
                <a:gd name="connsiteY112" fmla="*/ 3525457 h 3659760"/>
                <a:gd name="connsiteX113" fmla="*/ 2045926 w 2891254"/>
                <a:gd name="connsiteY113" fmla="*/ 3254947 h 3659760"/>
                <a:gd name="connsiteX114" fmla="*/ 2217763 w 2891254"/>
                <a:gd name="connsiteY114" fmla="*/ 3183986 h 3659760"/>
                <a:gd name="connsiteX115" fmla="*/ 2509886 w 2891254"/>
                <a:gd name="connsiteY115" fmla="*/ 3272854 h 3659760"/>
                <a:gd name="connsiteX116" fmla="*/ 2545013 w 2891254"/>
                <a:gd name="connsiteY116" fmla="*/ 3270092 h 3659760"/>
                <a:gd name="connsiteX117" fmla="*/ 2544159 w 2891254"/>
                <a:gd name="connsiteY117" fmla="*/ 3238183 h 3659760"/>
                <a:gd name="connsiteX118" fmla="*/ 2289346 w 2891254"/>
                <a:gd name="connsiteY118" fmla="*/ 2620487 h 365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891254" h="3659760">
                  <a:moveTo>
                    <a:pt x="1488736" y="445"/>
                  </a:moveTo>
                  <a:cubicBezTo>
                    <a:pt x="1539338" y="25210"/>
                    <a:pt x="1590699" y="48070"/>
                    <a:pt x="1640637" y="75217"/>
                  </a:cubicBezTo>
                  <a:cubicBezTo>
                    <a:pt x="1686653" y="100749"/>
                    <a:pt x="1741036" y="106422"/>
                    <a:pt x="1791303" y="90933"/>
                  </a:cubicBezTo>
                  <a:cubicBezTo>
                    <a:pt x="1883297" y="65025"/>
                    <a:pt x="1968267" y="82075"/>
                    <a:pt x="2042318" y="141796"/>
                  </a:cubicBezTo>
                  <a:cubicBezTo>
                    <a:pt x="2068532" y="164052"/>
                    <a:pt x="2091311" y="190084"/>
                    <a:pt x="2109914" y="219044"/>
                  </a:cubicBezTo>
                  <a:cubicBezTo>
                    <a:pt x="2141971" y="270276"/>
                    <a:pt x="2196375" y="303189"/>
                    <a:pt x="2256498" y="307722"/>
                  </a:cubicBezTo>
                  <a:cubicBezTo>
                    <a:pt x="2383050" y="319533"/>
                    <a:pt x="2481310" y="405258"/>
                    <a:pt x="2507228" y="529940"/>
                  </a:cubicBezTo>
                  <a:cubicBezTo>
                    <a:pt x="2521849" y="600235"/>
                    <a:pt x="2557165" y="649669"/>
                    <a:pt x="2621723" y="682912"/>
                  </a:cubicBezTo>
                  <a:cubicBezTo>
                    <a:pt x="2735173" y="741204"/>
                    <a:pt x="2790712" y="860077"/>
                    <a:pt x="2767642" y="988759"/>
                  </a:cubicBezTo>
                  <a:cubicBezTo>
                    <a:pt x="2755860" y="1046722"/>
                    <a:pt x="2772289" y="1106851"/>
                    <a:pt x="2811883" y="1150684"/>
                  </a:cubicBezTo>
                  <a:cubicBezTo>
                    <a:pt x="2906061" y="1261555"/>
                    <a:pt x="2916315" y="1376522"/>
                    <a:pt x="2843972" y="1503109"/>
                  </a:cubicBezTo>
                  <a:cubicBezTo>
                    <a:pt x="2813904" y="1552649"/>
                    <a:pt x="2808467" y="1613389"/>
                    <a:pt x="2829257" y="1667511"/>
                  </a:cubicBezTo>
                  <a:cubicBezTo>
                    <a:pt x="2876726" y="1801909"/>
                    <a:pt x="2845016" y="1915637"/>
                    <a:pt x="2734319" y="2004886"/>
                  </a:cubicBezTo>
                  <a:cubicBezTo>
                    <a:pt x="2686850" y="2042986"/>
                    <a:pt x="2659603" y="2090611"/>
                    <a:pt x="2660173" y="2152143"/>
                  </a:cubicBezTo>
                  <a:cubicBezTo>
                    <a:pt x="2664173" y="2287304"/>
                    <a:pt x="2572953" y="2406678"/>
                    <a:pt x="2441816" y="2437893"/>
                  </a:cubicBezTo>
                  <a:cubicBezTo>
                    <a:pt x="2432668" y="2440379"/>
                    <a:pt x="2423818" y="2443861"/>
                    <a:pt x="2415423" y="2448275"/>
                  </a:cubicBezTo>
                  <a:cubicBezTo>
                    <a:pt x="2355897" y="2476850"/>
                    <a:pt x="2351151" y="2490090"/>
                    <a:pt x="2376404" y="2551336"/>
                  </a:cubicBezTo>
                  <a:cubicBezTo>
                    <a:pt x="2466120" y="2768791"/>
                    <a:pt x="2556216" y="2986057"/>
                    <a:pt x="2645078" y="3203893"/>
                  </a:cubicBezTo>
                  <a:cubicBezTo>
                    <a:pt x="2678401" y="3285523"/>
                    <a:pt x="2637673" y="3368104"/>
                    <a:pt x="2555741" y="3383344"/>
                  </a:cubicBezTo>
                  <a:cubicBezTo>
                    <a:pt x="2530038" y="3386821"/>
                    <a:pt x="2503884" y="3384444"/>
                    <a:pt x="2479222" y="3376391"/>
                  </a:cubicBezTo>
                  <a:cubicBezTo>
                    <a:pt x="2382575" y="3348261"/>
                    <a:pt x="2286371" y="3318543"/>
                    <a:pt x="2190611" y="3287237"/>
                  </a:cubicBezTo>
                  <a:cubicBezTo>
                    <a:pt x="2163743" y="3278569"/>
                    <a:pt x="2149788" y="3284761"/>
                    <a:pt x="2137066" y="3309621"/>
                  </a:cubicBezTo>
                  <a:cubicBezTo>
                    <a:pt x="2091021" y="3399537"/>
                    <a:pt x="2042128" y="3488024"/>
                    <a:pt x="1995989" y="3577845"/>
                  </a:cubicBezTo>
                  <a:cubicBezTo>
                    <a:pt x="1968931" y="3630232"/>
                    <a:pt x="1929532" y="3661379"/>
                    <a:pt x="1868962" y="3657950"/>
                  </a:cubicBezTo>
                  <a:cubicBezTo>
                    <a:pt x="1810385" y="3654616"/>
                    <a:pt x="1774784" y="3619850"/>
                    <a:pt x="1753043" y="3566701"/>
                  </a:cubicBezTo>
                  <a:cubicBezTo>
                    <a:pt x="1658105" y="3335942"/>
                    <a:pt x="1563168" y="3105341"/>
                    <a:pt x="1468230" y="2874900"/>
                  </a:cubicBezTo>
                  <a:cubicBezTo>
                    <a:pt x="1462913" y="2862041"/>
                    <a:pt x="1457122" y="2849468"/>
                    <a:pt x="1447438" y="2827275"/>
                  </a:cubicBezTo>
                  <a:cubicBezTo>
                    <a:pt x="1437945" y="2847563"/>
                    <a:pt x="1431299" y="2859279"/>
                    <a:pt x="1426267" y="2871566"/>
                  </a:cubicBezTo>
                  <a:cubicBezTo>
                    <a:pt x="1330570" y="3103214"/>
                    <a:pt x="1234968" y="3334989"/>
                    <a:pt x="1139461" y="3566891"/>
                  </a:cubicBezTo>
                  <a:cubicBezTo>
                    <a:pt x="1107846" y="3643091"/>
                    <a:pt x="1039016" y="3679858"/>
                    <a:pt x="972180" y="3648997"/>
                  </a:cubicBezTo>
                  <a:cubicBezTo>
                    <a:pt x="941944" y="3633619"/>
                    <a:pt x="916812" y="3609761"/>
                    <a:pt x="899838" y="3580321"/>
                  </a:cubicBezTo>
                  <a:cubicBezTo>
                    <a:pt x="849141" y="3492977"/>
                    <a:pt x="803001" y="3402966"/>
                    <a:pt x="757431" y="3312859"/>
                  </a:cubicBezTo>
                  <a:cubicBezTo>
                    <a:pt x="743191" y="3284761"/>
                    <a:pt x="727906" y="3278855"/>
                    <a:pt x="698665" y="3288475"/>
                  </a:cubicBezTo>
                  <a:cubicBezTo>
                    <a:pt x="603727" y="3319336"/>
                    <a:pt x="508789" y="3347245"/>
                    <a:pt x="413852" y="3377534"/>
                  </a:cubicBezTo>
                  <a:cubicBezTo>
                    <a:pt x="357743" y="3395536"/>
                    <a:pt x="307806" y="3388774"/>
                    <a:pt x="267648" y="3343625"/>
                  </a:cubicBezTo>
                  <a:cubicBezTo>
                    <a:pt x="227489" y="3298477"/>
                    <a:pt x="227964" y="3250090"/>
                    <a:pt x="249989" y="3197131"/>
                  </a:cubicBezTo>
                  <a:cubicBezTo>
                    <a:pt x="342174" y="2975579"/>
                    <a:pt x="432649" y="2753361"/>
                    <a:pt x="525878" y="2532190"/>
                  </a:cubicBezTo>
                  <a:cubicBezTo>
                    <a:pt x="538790" y="2501329"/>
                    <a:pt x="533758" y="2482470"/>
                    <a:pt x="507555" y="2467325"/>
                  </a:cubicBezTo>
                  <a:cubicBezTo>
                    <a:pt x="487468" y="2454919"/>
                    <a:pt x="466151" y="2444640"/>
                    <a:pt x="443947" y="2436655"/>
                  </a:cubicBezTo>
                  <a:cubicBezTo>
                    <a:pt x="311414" y="2392840"/>
                    <a:pt x="237837" y="2300733"/>
                    <a:pt x="233185" y="2162525"/>
                  </a:cubicBezTo>
                  <a:cubicBezTo>
                    <a:pt x="232941" y="2097369"/>
                    <a:pt x="201906" y="2036191"/>
                    <a:pt x="149545" y="1997647"/>
                  </a:cubicBezTo>
                  <a:cubicBezTo>
                    <a:pt x="51088" y="1923428"/>
                    <a:pt x="14109" y="1792407"/>
                    <a:pt x="59164" y="1677417"/>
                  </a:cubicBezTo>
                  <a:cubicBezTo>
                    <a:pt x="83753" y="1610742"/>
                    <a:pt x="77203" y="1551115"/>
                    <a:pt x="41221" y="1490346"/>
                  </a:cubicBezTo>
                  <a:cubicBezTo>
                    <a:pt x="-23122" y="1386492"/>
                    <a:pt x="-10951" y="1252409"/>
                    <a:pt x="71032" y="1161924"/>
                  </a:cubicBezTo>
                  <a:cubicBezTo>
                    <a:pt x="117456" y="1109155"/>
                    <a:pt x="135589" y="1052386"/>
                    <a:pt x="123627" y="981616"/>
                  </a:cubicBezTo>
                  <a:cubicBezTo>
                    <a:pt x="101886" y="853600"/>
                    <a:pt x="158849" y="741204"/>
                    <a:pt x="273439" y="681292"/>
                  </a:cubicBezTo>
                  <a:cubicBezTo>
                    <a:pt x="330795" y="653369"/>
                    <a:pt x="371527" y="599777"/>
                    <a:pt x="383187" y="536893"/>
                  </a:cubicBezTo>
                  <a:cubicBezTo>
                    <a:pt x="411668" y="403543"/>
                    <a:pt x="505277" y="321247"/>
                    <a:pt x="639519" y="307341"/>
                  </a:cubicBezTo>
                  <a:cubicBezTo>
                    <a:pt x="695932" y="302712"/>
                    <a:pt x="746987" y="272013"/>
                    <a:pt x="777653" y="224283"/>
                  </a:cubicBezTo>
                  <a:cubicBezTo>
                    <a:pt x="863761" y="96648"/>
                    <a:pt x="964111" y="57690"/>
                    <a:pt x="1114587" y="93885"/>
                  </a:cubicBezTo>
                  <a:cubicBezTo>
                    <a:pt x="1161067" y="105254"/>
                    <a:pt x="1210117" y="98443"/>
                    <a:pt x="1251772" y="74835"/>
                  </a:cubicBezTo>
                  <a:cubicBezTo>
                    <a:pt x="1301519" y="48547"/>
                    <a:pt x="1352691" y="24925"/>
                    <a:pt x="1403672" y="160"/>
                  </a:cubicBezTo>
                  <a:close/>
                  <a:moveTo>
                    <a:pt x="2661122" y="937801"/>
                  </a:moveTo>
                  <a:cubicBezTo>
                    <a:pt x="2665679" y="864458"/>
                    <a:pt x="2634065" y="809118"/>
                    <a:pt x="2569033" y="775876"/>
                  </a:cubicBezTo>
                  <a:cubicBezTo>
                    <a:pt x="2478272" y="729394"/>
                    <a:pt x="2424063" y="657575"/>
                    <a:pt x="2404506" y="556801"/>
                  </a:cubicBezTo>
                  <a:cubicBezTo>
                    <a:pt x="2388461" y="473933"/>
                    <a:pt x="2327986" y="423451"/>
                    <a:pt x="2243776" y="413926"/>
                  </a:cubicBezTo>
                  <a:cubicBezTo>
                    <a:pt x="2149788" y="403924"/>
                    <a:pt x="2075641" y="360585"/>
                    <a:pt x="2023331" y="280576"/>
                  </a:cubicBezTo>
                  <a:cubicBezTo>
                    <a:pt x="1968741" y="196946"/>
                    <a:pt x="1904279" y="171514"/>
                    <a:pt x="1806968" y="196851"/>
                  </a:cubicBezTo>
                  <a:cubicBezTo>
                    <a:pt x="1717251" y="220092"/>
                    <a:pt x="1636080" y="203328"/>
                    <a:pt x="1560794" y="149797"/>
                  </a:cubicBezTo>
                  <a:cubicBezTo>
                    <a:pt x="1481141" y="92647"/>
                    <a:pt x="1411172" y="92647"/>
                    <a:pt x="1331709" y="149797"/>
                  </a:cubicBezTo>
                  <a:cubicBezTo>
                    <a:pt x="1255759" y="204185"/>
                    <a:pt x="1173068" y="220663"/>
                    <a:pt x="1082118" y="196470"/>
                  </a:cubicBezTo>
                  <a:cubicBezTo>
                    <a:pt x="988889" y="171514"/>
                    <a:pt x="922623" y="197994"/>
                    <a:pt x="868983" y="280385"/>
                  </a:cubicBezTo>
                  <a:cubicBezTo>
                    <a:pt x="816862" y="360395"/>
                    <a:pt x="743096" y="404210"/>
                    <a:pt x="648917" y="413735"/>
                  </a:cubicBezTo>
                  <a:cubicBezTo>
                    <a:pt x="562714" y="423260"/>
                    <a:pt x="503283" y="474219"/>
                    <a:pt x="486669" y="559087"/>
                  </a:cubicBezTo>
                  <a:cubicBezTo>
                    <a:pt x="467681" y="657004"/>
                    <a:pt x="414896" y="727393"/>
                    <a:pt x="326699" y="773399"/>
                  </a:cubicBezTo>
                  <a:cubicBezTo>
                    <a:pt x="247331" y="814833"/>
                    <a:pt x="214198" y="882651"/>
                    <a:pt x="229862" y="972472"/>
                  </a:cubicBezTo>
                  <a:cubicBezTo>
                    <a:pt x="246761" y="1069912"/>
                    <a:pt x="220369" y="1153447"/>
                    <a:pt x="156191" y="1226408"/>
                  </a:cubicBezTo>
                  <a:cubicBezTo>
                    <a:pt x="99228" y="1290988"/>
                    <a:pt x="91253" y="1365949"/>
                    <a:pt x="135494" y="1440340"/>
                  </a:cubicBezTo>
                  <a:cubicBezTo>
                    <a:pt x="187710" y="1528255"/>
                    <a:pt x="195495" y="1617981"/>
                    <a:pt x="159324" y="1713707"/>
                  </a:cubicBezTo>
                  <a:cubicBezTo>
                    <a:pt x="130103" y="1784789"/>
                    <a:pt x="152704" y="1866701"/>
                    <a:pt x="214198" y="1912589"/>
                  </a:cubicBezTo>
                  <a:cubicBezTo>
                    <a:pt x="297458" y="1976788"/>
                    <a:pt x="337617" y="2059084"/>
                    <a:pt x="339800" y="2164144"/>
                  </a:cubicBezTo>
                  <a:cubicBezTo>
                    <a:pt x="341224" y="2247012"/>
                    <a:pt x="387269" y="2305781"/>
                    <a:pt x="466827" y="2329594"/>
                  </a:cubicBezTo>
                  <a:cubicBezTo>
                    <a:pt x="564613" y="2358931"/>
                    <a:pt x="630594" y="2420176"/>
                    <a:pt x="668759" y="2514950"/>
                  </a:cubicBezTo>
                  <a:cubicBezTo>
                    <a:pt x="700279" y="2593531"/>
                    <a:pt x="769203" y="2633346"/>
                    <a:pt x="852559" y="2625726"/>
                  </a:cubicBezTo>
                  <a:cubicBezTo>
                    <a:pt x="941350" y="2615494"/>
                    <a:pt x="1029730" y="2648030"/>
                    <a:pt x="1090852" y="2713451"/>
                  </a:cubicBezTo>
                  <a:cubicBezTo>
                    <a:pt x="1164809" y="2788889"/>
                    <a:pt x="1228702" y="2800605"/>
                    <a:pt x="1325064" y="2756599"/>
                  </a:cubicBezTo>
                  <a:cubicBezTo>
                    <a:pt x="1401177" y="2720018"/>
                    <a:pt x="1489713" y="2720018"/>
                    <a:pt x="1565826" y="2756599"/>
                  </a:cubicBezTo>
                  <a:cubicBezTo>
                    <a:pt x="1664086" y="2801367"/>
                    <a:pt x="1726081" y="2789175"/>
                    <a:pt x="1803170" y="2711737"/>
                  </a:cubicBezTo>
                  <a:cubicBezTo>
                    <a:pt x="1864025" y="2650205"/>
                    <a:pt x="1937982" y="2619725"/>
                    <a:pt x="2024565" y="2625059"/>
                  </a:cubicBezTo>
                  <a:cubicBezTo>
                    <a:pt x="2132414" y="2631727"/>
                    <a:pt x="2188427" y="2598389"/>
                    <a:pt x="2230390" y="2499901"/>
                  </a:cubicBezTo>
                  <a:cubicBezTo>
                    <a:pt x="2261168" y="2422293"/>
                    <a:pt x="2324880" y="2362528"/>
                    <a:pt x="2404126" y="2336928"/>
                  </a:cubicBezTo>
                  <a:cubicBezTo>
                    <a:pt x="2512450" y="2300447"/>
                    <a:pt x="2547956" y="2256632"/>
                    <a:pt x="2553463" y="2143475"/>
                  </a:cubicBezTo>
                  <a:cubicBezTo>
                    <a:pt x="2555860" y="2055095"/>
                    <a:pt x="2598423" y="1972672"/>
                    <a:pt x="2669002" y="1919733"/>
                  </a:cubicBezTo>
                  <a:cubicBezTo>
                    <a:pt x="2741439" y="1862583"/>
                    <a:pt x="2760712" y="1791717"/>
                    <a:pt x="2729287" y="1703992"/>
                  </a:cubicBezTo>
                  <a:cubicBezTo>
                    <a:pt x="2696997" y="1620667"/>
                    <a:pt x="2704990" y="1527037"/>
                    <a:pt x="2750933" y="1450436"/>
                  </a:cubicBezTo>
                  <a:cubicBezTo>
                    <a:pt x="2801820" y="1362139"/>
                    <a:pt x="2795364" y="1294702"/>
                    <a:pt x="2729382" y="1218788"/>
                  </a:cubicBezTo>
                  <a:cubicBezTo>
                    <a:pt x="2693401" y="1177450"/>
                    <a:pt x="2667198" y="1130587"/>
                    <a:pt x="2661977" y="1075913"/>
                  </a:cubicBezTo>
                  <a:cubicBezTo>
                    <a:pt x="2657609" y="1030384"/>
                    <a:pt x="2661122" y="983902"/>
                    <a:pt x="2661122" y="937801"/>
                  </a:cubicBezTo>
                  <a:close/>
                  <a:moveTo>
                    <a:pt x="603442" y="2619154"/>
                  </a:moveTo>
                  <a:cubicBezTo>
                    <a:pt x="516574" y="2830037"/>
                    <a:pt x="432554" y="3034063"/>
                    <a:pt x="348724" y="3238279"/>
                  </a:cubicBezTo>
                  <a:cubicBezTo>
                    <a:pt x="344832" y="3247804"/>
                    <a:pt x="343503" y="3266854"/>
                    <a:pt x="348060" y="3269902"/>
                  </a:cubicBezTo>
                  <a:cubicBezTo>
                    <a:pt x="359122" y="3275079"/>
                    <a:pt x="371704" y="3275962"/>
                    <a:pt x="383377" y="3272378"/>
                  </a:cubicBezTo>
                  <a:cubicBezTo>
                    <a:pt x="480973" y="3243803"/>
                    <a:pt x="578094" y="3212942"/>
                    <a:pt x="675595" y="3183510"/>
                  </a:cubicBezTo>
                  <a:cubicBezTo>
                    <a:pt x="754868" y="3159507"/>
                    <a:pt x="808508" y="3181700"/>
                    <a:pt x="847242" y="3254852"/>
                  </a:cubicBezTo>
                  <a:cubicBezTo>
                    <a:pt x="894141" y="3342863"/>
                    <a:pt x="940091" y="3431446"/>
                    <a:pt x="987560" y="3519076"/>
                  </a:cubicBezTo>
                  <a:cubicBezTo>
                    <a:pt x="994111" y="3531268"/>
                    <a:pt x="1007402" y="3539745"/>
                    <a:pt x="1017561" y="3550032"/>
                  </a:cubicBezTo>
                  <a:cubicBezTo>
                    <a:pt x="1026485" y="3538411"/>
                    <a:pt x="1038447" y="3528124"/>
                    <a:pt x="1043858" y="3515075"/>
                  </a:cubicBezTo>
                  <a:cubicBezTo>
                    <a:pt x="1127783" y="3313653"/>
                    <a:pt x="1211233" y="3112072"/>
                    <a:pt x="1294209" y="2910333"/>
                  </a:cubicBezTo>
                  <a:cubicBezTo>
                    <a:pt x="1297532" y="2902141"/>
                    <a:pt x="1299431" y="2893474"/>
                    <a:pt x="1303038" y="2881758"/>
                  </a:cubicBezTo>
                  <a:cubicBezTo>
                    <a:pt x="1183702" y="2905475"/>
                    <a:pt x="1088099" y="2870423"/>
                    <a:pt x="1008731" y="2783269"/>
                  </a:cubicBezTo>
                  <a:cubicBezTo>
                    <a:pt x="969522" y="2740407"/>
                    <a:pt x="917211" y="2726881"/>
                    <a:pt x="859489" y="2732596"/>
                  </a:cubicBezTo>
                  <a:cubicBezTo>
                    <a:pt x="776823" y="2741695"/>
                    <a:pt x="694466" y="2712974"/>
                    <a:pt x="635246" y="2654396"/>
                  </a:cubicBezTo>
                  <a:cubicBezTo>
                    <a:pt x="624803" y="2644585"/>
                    <a:pt x="616069" y="2633536"/>
                    <a:pt x="603442" y="2619154"/>
                  </a:cubicBezTo>
                  <a:close/>
                  <a:moveTo>
                    <a:pt x="2289631" y="2620487"/>
                  </a:moveTo>
                  <a:cubicBezTo>
                    <a:pt x="2278143" y="2632584"/>
                    <a:pt x="2270643" y="2641156"/>
                    <a:pt x="2262099" y="2649062"/>
                  </a:cubicBezTo>
                  <a:cubicBezTo>
                    <a:pt x="2201529" y="2709355"/>
                    <a:pt x="2128047" y="2740026"/>
                    <a:pt x="2043742" y="2732406"/>
                  </a:cubicBezTo>
                  <a:cubicBezTo>
                    <a:pt x="1971590" y="2725929"/>
                    <a:pt x="1914722" y="2747074"/>
                    <a:pt x="1865734" y="2800033"/>
                  </a:cubicBezTo>
                  <a:cubicBezTo>
                    <a:pt x="1803930" y="2866708"/>
                    <a:pt x="1725606" y="2895283"/>
                    <a:pt x="1634845" y="2887378"/>
                  </a:cubicBezTo>
                  <a:lnTo>
                    <a:pt x="1589750" y="2883377"/>
                  </a:lnTo>
                  <a:cubicBezTo>
                    <a:pt x="1591649" y="2890045"/>
                    <a:pt x="1592218" y="2893474"/>
                    <a:pt x="1593548" y="2896617"/>
                  </a:cubicBezTo>
                  <a:cubicBezTo>
                    <a:pt x="1679561" y="3105087"/>
                    <a:pt x="1765765" y="3313494"/>
                    <a:pt x="1852158" y="3521838"/>
                  </a:cubicBezTo>
                  <a:cubicBezTo>
                    <a:pt x="1856620" y="3532601"/>
                    <a:pt x="1867728" y="3540888"/>
                    <a:pt x="1875797" y="3550413"/>
                  </a:cubicBezTo>
                  <a:cubicBezTo>
                    <a:pt x="1884722" y="3542126"/>
                    <a:pt x="1896779" y="3535554"/>
                    <a:pt x="1902285" y="3525457"/>
                  </a:cubicBezTo>
                  <a:cubicBezTo>
                    <a:pt x="1950798" y="3435637"/>
                    <a:pt x="1997887" y="3344959"/>
                    <a:pt x="2045926" y="3254947"/>
                  </a:cubicBezTo>
                  <a:cubicBezTo>
                    <a:pt x="2084565" y="3182462"/>
                    <a:pt x="2138775" y="3159697"/>
                    <a:pt x="2217763" y="3183986"/>
                  </a:cubicBezTo>
                  <a:cubicBezTo>
                    <a:pt x="2315169" y="3213418"/>
                    <a:pt x="2412290" y="3243898"/>
                    <a:pt x="2509886" y="3272854"/>
                  </a:cubicBezTo>
                  <a:cubicBezTo>
                    <a:pt x="2521524" y="3276411"/>
                    <a:pt x="2534071" y="3275425"/>
                    <a:pt x="2545013" y="3270092"/>
                  </a:cubicBezTo>
                  <a:cubicBezTo>
                    <a:pt x="2549760" y="3267139"/>
                    <a:pt x="2548146" y="3247899"/>
                    <a:pt x="2544159" y="3238183"/>
                  </a:cubicBezTo>
                  <a:cubicBezTo>
                    <a:pt x="2459949" y="3034158"/>
                    <a:pt x="2375644" y="2829656"/>
                    <a:pt x="2289346" y="2620487"/>
                  </a:cubicBezTo>
                  <a:close/>
                </a:path>
              </a:pathLst>
            </a:custGeom>
            <a:grpFill/>
            <a:ln w="9494"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CBF9FDD1-7E97-F34C-B1CA-FEC7B8DAA3CA}"/>
                </a:ext>
              </a:extLst>
            </p:cNvPr>
            <p:cNvSpPr/>
            <p:nvPr/>
          </p:nvSpPr>
          <p:spPr>
            <a:xfrm>
              <a:off x="3810750" y="2274373"/>
              <a:ext cx="1518311" cy="1458719"/>
            </a:xfrm>
            <a:custGeom>
              <a:avLst/>
              <a:gdLst>
                <a:gd name="connsiteX0" fmla="*/ 251751 w 1518311"/>
                <a:gd name="connsiteY0" fmla="*/ 1340524 h 1458719"/>
                <a:gd name="connsiteX1" fmla="*/ 284885 w 1518311"/>
                <a:gd name="connsiteY1" fmla="*/ 1219842 h 1458719"/>
                <a:gd name="connsiteX2" fmla="*/ 362544 w 1518311"/>
                <a:gd name="connsiteY2" fmla="*/ 949237 h 1458719"/>
                <a:gd name="connsiteX3" fmla="*/ 348018 w 1518311"/>
                <a:gd name="connsiteY3" fmla="*/ 904564 h 1458719"/>
                <a:gd name="connsiteX4" fmla="*/ 50958 w 1518311"/>
                <a:gd name="connsiteY4" fmla="*/ 671583 h 1458719"/>
                <a:gd name="connsiteX5" fmla="*/ 6242 w 1518311"/>
                <a:gd name="connsiteY5" fmla="*/ 547091 h 1458719"/>
                <a:gd name="connsiteX6" fmla="*/ 115421 w 1518311"/>
                <a:gd name="connsiteY6" fmla="*/ 476987 h 1458719"/>
                <a:gd name="connsiteX7" fmla="*/ 485678 w 1518311"/>
                <a:gd name="connsiteY7" fmla="*/ 464128 h 1458719"/>
                <a:gd name="connsiteX8" fmla="*/ 531438 w 1518311"/>
                <a:gd name="connsiteY8" fmla="*/ 431458 h 1458719"/>
                <a:gd name="connsiteX9" fmla="*/ 657325 w 1518311"/>
                <a:gd name="connsiteY9" fmla="*/ 83224 h 1458719"/>
                <a:gd name="connsiteX10" fmla="*/ 760238 w 1518311"/>
                <a:gd name="connsiteY10" fmla="*/ 166 h 1458719"/>
                <a:gd name="connsiteX11" fmla="*/ 862296 w 1518311"/>
                <a:gd name="connsiteY11" fmla="*/ 84462 h 1458719"/>
                <a:gd name="connsiteX12" fmla="*/ 988563 w 1518311"/>
                <a:gd name="connsiteY12" fmla="*/ 432886 h 1458719"/>
                <a:gd name="connsiteX13" fmla="*/ 1031190 w 1518311"/>
                <a:gd name="connsiteY13" fmla="*/ 464224 h 1458719"/>
                <a:gd name="connsiteX14" fmla="*/ 1408188 w 1518311"/>
                <a:gd name="connsiteY14" fmla="*/ 477368 h 1458719"/>
                <a:gd name="connsiteX15" fmla="*/ 1512619 w 1518311"/>
                <a:gd name="connsiteY15" fmla="*/ 611290 h 1458719"/>
                <a:gd name="connsiteX16" fmla="*/ 1466479 w 1518311"/>
                <a:gd name="connsiteY16" fmla="*/ 672059 h 1458719"/>
                <a:gd name="connsiteX17" fmla="*/ 1175305 w 1518311"/>
                <a:gd name="connsiteY17" fmla="*/ 901040 h 1458719"/>
                <a:gd name="connsiteX18" fmla="*/ 1157172 w 1518311"/>
                <a:gd name="connsiteY18" fmla="*/ 954094 h 1458719"/>
                <a:gd name="connsiteX19" fmla="*/ 1259040 w 1518311"/>
                <a:gd name="connsiteY19" fmla="*/ 1310425 h 1458719"/>
                <a:gd name="connsiteX20" fmla="*/ 1225433 w 1518311"/>
                <a:gd name="connsiteY20" fmla="*/ 1438536 h 1458719"/>
                <a:gd name="connsiteX21" fmla="*/ 1093469 w 1518311"/>
                <a:gd name="connsiteY21" fmla="*/ 1431964 h 1458719"/>
                <a:gd name="connsiteX22" fmla="*/ 796124 w 1518311"/>
                <a:gd name="connsiteY22" fmla="*/ 1229653 h 1458719"/>
                <a:gd name="connsiteX23" fmla="*/ 721883 w 1518311"/>
                <a:gd name="connsiteY23" fmla="*/ 1230891 h 1458719"/>
                <a:gd name="connsiteX24" fmla="*/ 415329 w 1518311"/>
                <a:gd name="connsiteY24" fmla="*/ 1438536 h 1458719"/>
                <a:gd name="connsiteX25" fmla="*/ 301404 w 1518311"/>
                <a:gd name="connsiteY25" fmla="*/ 1443394 h 1458719"/>
                <a:gd name="connsiteX26" fmla="*/ 251751 w 1518311"/>
                <a:gd name="connsiteY26" fmla="*/ 1340524 h 1458719"/>
                <a:gd name="connsiteX27" fmla="*/ 760048 w 1518311"/>
                <a:gd name="connsiteY27" fmla="*/ 116275 h 1458719"/>
                <a:gd name="connsiteX28" fmla="*/ 743529 w 1518311"/>
                <a:gd name="connsiteY28" fmla="*/ 158090 h 1458719"/>
                <a:gd name="connsiteX29" fmla="*/ 622768 w 1518311"/>
                <a:gd name="connsiteY29" fmla="*/ 489274 h 1458719"/>
                <a:gd name="connsiteX30" fmla="*/ 510931 w 1518311"/>
                <a:gd name="connsiteY30" fmla="*/ 569951 h 1458719"/>
                <a:gd name="connsiteX31" fmla="*/ 141244 w 1518311"/>
                <a:gd name="connsiteY31" fmla="*/ 583667 h 1458719"/>
                <a:gd name="connsiteX32" fmla="*/ 118364 w 1518311"/>
                <a:gd name="connsiteY32" fmla="*/ 588620 h 1458719"/>
                <a:gd name="connsiteX33" fmla="*/ 422165 w 1518311"/>
                <a:gd name="connsiteY33" fmla="*/ 827221 h 1458719"/>
                <a:gd name="connsiteX34" fmla="*/ 467925 w 1518311"/>
                <a:gd name="connsiteY34" fmla="*/ 967144 h 1458719"/>
                <a:gd name="connsiteX35" fmla="*/ 371658 w 1518311"/>
                <a:gd name="connsiteY35" fmla="*/ 1306329 h 1458719"/>
                <a:gd name="connsiteX36" fmla="*/ 361689 w 1518311"/>
                <a:gd name="connsiteY36" fmla="*/ 1345762 h 1458719"/>
                <a:gd name="connsiteX37" fmla="*/ 691218 w 1518311"/>
                <a:gd name="connsiteY37" fmla="*/ 1122973 h 1458719"/>
                <a:gd name="connsiteX38" fmla="*/ 826314 w 1518311"/>
                <a:gd name="connsiteY38" fmla="*/ 1122115 h 1458719"/>
                <a:gd name="connsiteX39" fmla="*/ 905872 w 1518311"/>
                <a:gd name="connsiteY39" fmla="*/ 1176027 h 1458719"/>
                <a:gd name="connsiteX40" fmla="*/ 1156223 w 1518311"/>
                <a:gd name="connsiteY40" fmla="*/ 1344810 h 1458719"/>
                <a:gd name="connsiteX41" fmla="*/ 1146729 w 1518311"/>
                <a:gd name="connsiteY41" fmla="*/ 1304138 h 1458719"/>
                <a:gd name="connsiteX42" fmla="*/ 1051792 w 1518311"/>
                <a:gd name="connsiteY42" fmla="*/ 971716 h 1458719"/>
                <a:gd name="connsiteX43" fmla="*/ 1099260 w 1518311"/>
                <a:gd name="connsiteY43" fmla="*/ 825793 h 1458719"/>
                <a:gd name="connsiteX44" fmla="*/ 1373251 w 1518311"/>
                <a:gd name="connsiteY44" fmla="*/ 610337 h 1458719"/>
                <a:gd name="connsiteX45" fmla="*/ 1401732 w 1518311"/>
                <a:gd name="connsiteY45" fmla="*/ 585001 h 1458719"/>
                <a:gd name="connsiteX46" fmla="*/ 1016190 w 1518311"/>
                <a:gd name="connsiteY46" fmla="*/ 570142 h 1458719"/>
                <a:gd name="connsiteX47" fmla="*/ 892771 w 1518311"/>
                <a:gd name="connsiteY47" fmla="*/ 480226 h 1458719"/>
                <a:gd name="connsiteX48" fmla="*/ 760048 w 1518311"/>
                <a:gd name="connsiteY48" fmla="*/ 116275 h 145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8311" h="1458719">
                  <a:moveTo>
                    <a:pt x="251751" y="1340524"/>
                  </a:moveTo>
                  <a:cubicBezTo>
                    <a:pt x="261245" y="1306710"/>
                    <a:pt x="272638" y="1263181"/>
                    <a:pt x="284885" y="1219842"/>
                  </a:cubicBezTo>
                  <a:cubicBezTo>
                    <a:pt x="310423" y="1129545"/>
                    <a:pt x="335297" y="1038867"/>
                    <a:pt x="362544" y="949237"/>
                  </a:cubicBezTo>
                  <a:cubicBezTo>
                    <a:pt x="368999" y="928091"/>
                    <a:pt x="364348" y="917137"/>
                    <a:pt x="348018" y="904564"/>
                  </a:cubicBezTo>
                  <a:cubicBezTo>
                    <a:pt x="249093" y="827412"/>
                    <a:pt x="149788" y="749402"/>
                    <a:pt x="50958" y="671583"/>
                  </a:cubicBezTo>
                  <a:cubicBezTo>
                    <a:pt x="5388" y="635674"/>
                    <a:pt x="-9612" y="593287"/>
                    <a:pt x="6242" y="547091"/>
                  </a:cubicBezTo>
                  <a:cubicBezTo>
                    <a:pt x="21338" y="503371"/>
                    <a:pt x="59028" y="479083"/>
                    <a:pt x="115421" y="476987"/>
                  </a:cubicBezTo>
                  <a:cubicBezTo>
                    <a:pt x="238840" y="472415"/>
                    <a:pt x="362259" y="467462"/>
                    <a:pt x="485678" y="464128"/>
                  </a:cubicBezTo>
                  <a:cubicBezTo>
                    <a:pt x="510647" y="463462"/>
                    <a:pt x="522799" y="455937"/>
                    <a:pt x="531438" y="431458"/>
                  </a:cubicBezTo>
                  <a:cubicBezTo>
                    <a:pt x="571881" y="314872"/>
                    <a:pt x="614698" y="198952"/>
                    <a:pt x="657325" y="83224"/>
                  </a:cubicBezTo>
                  <a:cubicBezTo>
                    <a:pt x="677737" y="27502"/>
                    <a:pt x="712579" y="-311"/>
                    <a:pt x="760238" y="166"/>
                  </a:cubicBezTo>
                  <a:cubicBezTo>
                    <a:pt x="807897" y="642"/>
                    <a:pt x="841599" y="27978"/>
                    <a:pt x="862296" y="84462"/>
                  </a:cubicBezTo>
                  <a:cubicBezTo>
                    <a:pt x="904733" y="200476"/>
                    <a:pt x="947740" y="316396"/>
                    <a:pt x="988563" y="432886"/>
                  </a:cubicBezTo>
                  <a:cubicBezTo>
                    <a:pt x="996253" y="454699"/>
                    <a:pt x="1006601" y="463557"/>
                    <a:pt x="1031190" y="464224"/>
                  </a:cubicBezTo>
                  <a:cubicBezTo>
                    <a:pt x="1156888" y="467272"/>
                    <a:pt x="1282490" y="472225"/>
                    <a:pt x="1408188" y="477368"/>
                  </a:cubicBezTo>
                  <a:cubicBezTo>
                    <a:pt x="1486132" y="480511"/>
                    <a:pt x="1536069" y="542805"/>
                    <a:pt x="1512619" y="611290"/>
                  </a:cubicBezTo>
                  <a:cubicBezTo>
                    <a:pt x="1502887" y="635295"/>
                    <a:pt x="1486962" y="656269"/>
                    <a:pt x="1466479" y="672059"/>
                  </a:cubicBezTo>
                  <a:cubicBezTo>
                    <a:pt x="1370592" y="749974"/>
                    <a:pt x="1273186" y="826174"/>
                    <a:pt x="1175305" y="901040"/>
                  </a:cubicBezTo>
                  <a:cubicBezTo>
                    <a:pt x="1156318" y="915994"/>
                    <a:pt x="1149577" y="928663"/>
                    <a:pt x="1157172" y="954094"/>
                  </a:cubicBezTo>
                  <a:cubicBezTo>
                    <a:pt x="1192679" y="1072395"/>
                    <a:pt x="1225527" y="1191553"/>
                    <a:pt x="1259040" y="1310425"/>
                  </a:cubicBezTo>
                  <a:cubicBezTo>
                    <a:pt x="1275465" y="1368527"/>
                    <a:pt x="1264167" y="1410628"/>
                    <a:pt x="1225433" y="1438536"/>
                  </a:cubicBezTo>
                  <a:cubicBezTo>
                    <a:pt x="1186698" y="1466444"/>
                    <a:pt x="1142742" y="1465206"/>
                    <a:pt x="1093469" y="1431964"/>
                  </a:cubicBezTo>
                  <a:cubicBezTo>
                    <a:pt x="994069" y="1365289"/>
                    <a:pt x="894100" y="1298614"/>
                    <a:pt x="796124" y="1229653"/>
                  </a:cubicBezTo>
                  <a:cubicBezTo>
                    <a:pt x="767643" y="1209460"/>
                    <a:pt x="748655" y="1211936"/>
                    <a:pt x="721883" y="1230891"/>
                  </a:cubicBezTo>
                  <a:cubicBezTo>
                    <a:pt x="620679" y="1301471"/>
                    <a:pt x="517767" y="1369765"/>
                    <a:pt x="415329" y="1438536"/>
                  </a:cubicBezTo>
                  <a:cubicBezTo>
                    <a:pt x="378683" y="1463110"/>
                    <a:pt x="339949" y="1466254"/>
                    <a:pt x="301404" y="1443394"/>
                  </a:cubicBezTo>
                  <a:cubicBezTo>
                    <a:pt x="266657" y="1422915"/>
                    <a:pt x="250802" y="1391292"/>
                    <a:pt x="251751" y="1340524"/>
                  </a:cubicBezTo>
                  <a:close/>
                  <a:moveTo>
                    <a:pt x="760048" y="116275"/>
                  </a:moveTo>
                  <a:cubicBezTo>
                    <a:pt x="751978" y="136754"/>
                    <a:pt x="747516" y="147232"/>
                    <a:pt x="743529" y="158090"/>
                  </a:cubicBezTo>
                  <a:cubicBezTo>
                    <a:pt x="703275" y="268485"/>
                    <a:pt x="663306" y="378975"/>
                    <a:pt x="622768" y="489274"/>
                  </a:cubicBezTo>
                  <a:cubicBezTo>
                    <a:pt x="601787" y="546615"/>
                    <a:pt x="571881" y="567665"/>
                    <a:pt x="510931" y="569951"/>
                  </a:cubicBezTo>
                  <a:cubicBezTo>
                    <a:pt x="387702" y="574396"/>
                    <a:pt x="264473" y="578968"/>
                    <a:pt x="141244" y="583667"/>
                  </a:cubicBezTo>
                  <a:cubicBezTo>
                    <a:pt x="133500" y="584716"/>
                    <a:pt x="125850" y="586373"/>
                    <a:pt x="118364" y="588620"/>
                  </a:cubicBezTo>
                  <a:cubicBezTo>
                    <a:pt x="222795" y="670345"/>
                    <a:pt x="322385" y="748640"/>
                    <a:pt x="422165" y="827221"/>
                  </a:cubicBezTo>
                  <a:cubicBezTo>
                    <a:pt x="475994" y="869798"/>
                    <a:pt x="486437" y="901516"/>
                    <a:pt x="467925" y="967144"/>
                  </a:cubicBezTo>
                  <a:cubicBezTo>
                    <a:pt x="436026" y="1080301"/>
                    <a:pt x="403652" y="1193267"/>
                    <a:pt x="371658" y="1306329"/>
                  </a:cubicBezTo>
                  <a:cubicBezTo>
                    <a:pt x="368715" y="1316616"/>
                    <a:pt x="366341" y="1327093"/>
                    <a:pt x="361689" y="1345762"/>
                  </a:cubicBezTo>
                  <a:cubicBezTo>
                    <a:pt x="476944" y="1267657"/>
                    <a:pt x="584793" y="1196029"/>
                    <a:pt x="691218" y="1122973"/>
                  </a:cubicBezTo>
                  <a:cubicBezTo>
                    <a:pt x="736978" y="1091635"/>
                    <a:pt x="780934" y="1090492"/>
                    <a:pt x="826314" y="1122115"/>
                  </a:cubicBezTo>
                  <a:cubicBezTo>
                    <a:pt x="852612" y="1140403"/>
                    <a:pt x="879290" y="1158120"/>
                    <a:pt x="905872" y="1176027"/>
                  </a:cubicBezTo>
                  <a:lnTo>
                    <a:pt x="1156223" y="1344810"/>
                  </a:lnTo>
                  <a:cubicBezTo>
                    <a:pt x="1151761" y="1326331"/>
                    <a:pt x="1149293" y="1315092"/>
                    <a:pt x="1146729" y="1304138"/>
                  </a:cubicBezTo>
                  <a:cubicBezTo>
                    <a:pt x="1115083" y="1193267"/>
                    <a:pt x="1083437" y="1082460"/>
                    <a:pt x="1051792" y="971716"/>
                  </a:cubicBezTo>
                  <a:cubicBezTo>
                    <a:pt x="1031949" y="901326"/>
                    <a:pt x="1042298" y="870370"/>
                    <a:pt x="1099260" y="825793"/>
                  </a:cubicBezTo>
                  <a:cubicBezTo>
                    <a:pt x="1190337" y="753974"/>
                    <a:pt x="1281667" y="682156"/>
                    <a:pt x="1373251" y="610337"/>
                  </a:cubicBezTo>
                  <a:cubicBezTo>
                    <a:pt x="1381510" y="603765"/>
                    <a:pt x="1388915" y="596240"/>
                    <a:pt x="1401732" y="585001"/>
                  </a:cubicBezTo>
                  <a:lnTo>
                    <a:pt x="1016190" y="570142"/>
                  </a:lnTo>
                  <a:cubicBezTo>
                    <a:pt x="942803" y="567475"/>
                    <a:pt x="918689" y="550139"/>
                    <a:pt x="892771" y="480226"/>
                  </a:cubicBezTo>
                  <a:cubicBezTo>
                    <a:pt x="849859" y="362211"/>
                    <a:pt x="806757" y="244196"/>
                    <a:pt x="760048" y="116275"/>
                  </a:cubicBezTo>
                  <a:close/>
                </a:path>
              </a:pathLst>
            </a:custGeom>
            <a:grpFill/>
            <a:ln w="9494"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39DFDA09-4CFB-544D-99F6-5DB2A594BF2E}"/>
                </a:ext>
              </a:extLst>
            </p:cNvPr>
            <p:cNvSpPr/>
            <p:nvPr/>
          </p:nvSpPr>
          <p:spPr>
            <a:xfrm>
              <a:off x="3513101" y="1975675"/>
              <a:ext cx="2114776" cy="997219"/>
            </a:xfrm>
            <a:custGeom>
              <a:avLst/>
              <a:gdLst>
                <a:gd name="connsiteX0" fmla="*/ 998171 w 2114776"/>
                <a:gd name="connsiteY0" fmla="*/ 160 h 997219"/>
                <a:gd name="connsiteX1" fmla="*/ 2108942 w 2114776"/>
                <a:gd name="connsiteY1" fmla="*/ 893414 h 997219"/>
                <a:gd name="connsiteX2" fmla="*/ 2114638 w 2114776"/>
                <a:gd name="connsiteY2" fmla="*/ 935800 h 997219"/>
                <a:gd name="connsiteX3" fmla="*/ 2072011 w 2114776"/>
                <a:gd name="connsiteY3" fmla="*/ 996379 h 997219"/>
                <a:gd name="connsiteX4" fmla="*/ 2009922 w 2114776"/>
                <a:gd name="connsiteY4" fmla="*/ 952088 h 997219"/>
                <a:gd name="connsiteX5" fmla="*/ 1930554 w 2114776"/>
                <a:gd name="connsiteY5" fmla="*/ 675863 h 997219"/>
                <a:gd name="connsiteX6" fmla="*/ 953455 w 2114776"/>
                <a:gd name="connsiteY6" fmla="*/ 113888 h 997219"/>
                <a:gd name="connsiteX7" fmla="*/ 111738 w 2114776"/>
                <a:gd name="connsiteY7" fmla="*/ 904463 h 997219"/>
                <a:gd name="connsiteX8" fmla="*/ 105282 w 2114776"/>
                <a:gd name="connsiteY8" fmla="*/ 946754 h 997219"/>
                <a:gd name="connsiteX9" fmla="*/ 43857 w 2114776"/>
                <a:gd name="connsiteY9" fmla="*/ 996475 h 997219"/>
                <a:gd name="connsiteX10" fmla="*/ 850 w 2114776"/>
                <a:gd name="connsiteY10" fmla="*/ 929800 h 997219"/>
                <a:gd name="connsiteX11" fmla="*/ 115630 w 2114776"/>
                <a:gd name="connsiteY11" fmla="*/ 568516 h 997219"/>
                <a:gd name="connsiteX12" fmla="*/ 998171 w 2114776"/>
                <a:gd name="connsiteY12" fmla="*/ 160 h 99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4776" h="997219">
                  <a:moveTo>
                    <a:pt x="998171" y="160"/>
                  </a:moveTo>
                  <a:cubicBezTo>
                    <a:pt x="1580044" y="1779"/>
                    <a:pt x="2019511" y="375445"/>
                    <a:pt x="2108942" y="893414"/>
                  </a:cubicBezTo>
                  <a:cubicBezTo>
                    <a:pt x="2111411" y="907511"/>
                    <a:pt x="2113499" y="921989"/>
                    <a:pt x="2114638" y="935800"/>
                  </a:cubicBezTo>
                  <a:cubicBezTo>
                    <a:pt x="2117297" y="967138"/>
                    <a:pt x="2099828" y="991522"/>
                    <a:pt x="2072011" y="996379"/>
                  </a:cubicBezTo>
                  <a:cubicBezTo>
                    <a:pt x="2041631" y="1001809"/>
                    <a:pt x="2018941" y="984854"/>
                    <a:pt x="2009922" y="952088"/>
                  </a:cubicBezTo>
                  <a:cubicBezTo>
                    <a:pt x="1984384" y="859600"/>
                    <a:pt x="1968529" y="762826"/>
                    <a:pt x="1930554" y="675863"/>
                  </a:cubicBezTo>
                  <a:cubicBezTo>
                    <a:pt x="1763990" y="292875"/>
                    <a:pt x="1367033" y="64567"/>
                    <a:pt x="953455" y="113888"/>
                  </a:cubicBezTo>
                  <a:cubicBezTo>
                    <a:pt x="518830" y="164275"/>
                    <a:pt x="184935" y="483268"/>
                    <a:pt x="111738" y="904463"/>
                  </a:cubicBezTo>
                  <a:cubicBezTo>
                    <a:pt x="109364" y="918560"/>
                    <a:pt x="108225" y="933038"/>
                    <a:pt x="105282" y="946754"/>
                  </a:cubicBezTo>
                  <a:cubicBezTo>
                    <a:pt x="97782" y="982949"/>
                    <a:pt x="74902" y="1001142"/>
                    <a:pt x="43857" y="996475"/>
                  </a:cubicBezTo>
                  <a:cubicBezTo>
                    <a:pt x="12812" y="991807"/>
                    <a:pt x="-3612" y="966185"/>
                    <a:pt x="850" y="929800"/>
                  </a:cubicBezTo>
                  <a:cubicBezTo>
                    <a:pt x="15238" y="803009"/>
                    <a:pt x="54231" y="680272"/>
                    <a:pt x="115630" y="568516"/>
                  </a:cubicBezTo>
                  <a:cubicBezTo>
                    <a:pt x="322025" y="199899"/>
                    <a:pt x="639971" y="15780"/>
                    <a:pt x="998171" y="160"/>
                  </a:cubicBezTo>
                  <a:close/>
                </a:path>
              </a:pathLst>
            </a:custGeom>
            <a:grpFill/>
            <a:ln w="9494"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678BA123-9571-784D-B2CA-57A5603925FF}"/>
                </a:ext>
              </a:extLst>
            </p:cNvPr>
            <p:cNvSpPr/>
            <p:nvPr/>
          </p:nvSpPr>
          <p:spPr>
            <a:xfrm>
              <a:off x="3512478" y="3116123"/>
              <a:ext cx="2115068" cy="998390"/>
            </a:xfrm>
            <a:custGeom>
              <a:avLst/>
              <a:gdLst>
                <a:gd name="connsiteX0" fmla="*/ 1073415 w 2115068"/>
                <a:gd name="connsiteY0" fmla="*/ 998550 h 998390"/>
                <a:gd name="connsiteX1" fmla="*/ 6220 w 2115068"/>
                <a:gd name="connsiteY1" fmla="*/ 104248 h 998390"/>
                <a:gd name="connsiteX2" fmla="*/ 619 w 2115068"/>
                <a:gd name="connsiteY2" fmla="*/ 61767 h 998390"/>
                <a:gd name="connsiteX3" fmla="*/ 44196 w 2115068"/>
                <a:gd name="connsiteY3" fmla="*/ 1759 h 998390"/>
                <a:gd name="connsiteX4" fmla="*/ 104144 w 2115068"/>
                <a:gd name="connsiteY4" fmla="*/ 42670 h 998390"/>
                <a:gd name="connsiteX5" fmla="*/ 104386 w 2115068"/>
                <a:gd name="connsiteY5" fmla="*/ 44050 h 998390"/>
                <a:gd name="connsiteX6" fmla="*/ 128500 w 2115068"/>
                <a:gd name="connsiteY6" fmla="*/ 166351 h 998390"/>
                <a:gd name="connsiteX7" fmla="*/ 1077877 w 2115068"/>
                <a:gd name="connsiteY7" fmla="*/ 891108 h 998390"/>
                <a:gd name="connsiteX8" fmla="*/ 1995165 w 2115068"/>
                <a:gd name="connsiteY8" fmla="*/ 134538 h 998390"/>
                <a:gd name="connsiteX9" fmla="*/ 2010166 w 2115068"/>
                <a:gd name="connsiteY9" fmla="*/ 50337 h 998390"/>
                <a:gd name="connsiteX10" fmla="*/ 2071970 w 2115068"/>
                <a:gd name="connsiteY10" fmla="*/ 1188 h 998390"/>
                <a:gd name="connsiteX11" fmla="*/ 2114122 w 2115068"/>
                <a:gd name="connsiteY11" fmla="*/ 68625 h 998390"/>
                <a:gd name="connsiteX12" fmla="*/ 1381583 w 2115068"/>
                <a:gd name="connsiteY12" fmla="*/ 947306 h 998390"/>
                <a:gd name="connsiteX13" fmla="*/ 1073415 w 2115068"/>
                <a:gd name="connsiteY13" fmla="*/ 998550 h 99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5068" h="998390">
                  <a:moveTo>
                    <a:pt x="1073415" y="998550"/>
                  </a:moveTo>
                  <a:cubicBezTo>
                    <a:pt x="536353" y="997598"/>
                    <a:pt x="92709" y="619741"/>
                    <a:pt x="6220" y="104248"/>
                  </a:cubicBezTo>
                  <a:cubicBezTo>
                    <a:pt x="3847" y="90151"/>
                    <a:pt x="1758" y="75673"/>
                    <a:pt x="619" y="61767"/>
                  </a:cubicBezTo>
                  <a:cubicBezTo>
                    <a:pt x="-3236" y="33279"/>
                    <a:pt x="15986" y="6808"/>
                    <a:pt x="44196" y="1759"/>
                  </a:cubicBezTo>
                  <a:cubicBezTo>
                    <a:pt x="72010" y="-3552"/>
                    <a:pt x="98849" y="14764"/>
                    <a:pt x="104144" y="42670"/>
                  </a:cubicBezTo>
                  <a:cubicBezTo>
                    <a:pt x="104231" y="43129"/>
                    <a:pt x="104311" y="43589"/>
                    <a:pt x="104386" y="44050"/>
                  </a:cubicBezTo>
                  <a:cubicBezTo>
                    <a:pt x="113880" y="84627"/>
                    <a:pt x="118342" y="126156"/>
                    <a:pt x="128500" y="166351"/>
                  </a:cubicBezTo>
                  <a:cubicBezTo>
                    <a:pt x="238848" y="599789"/>
                    <a:pt x="632078" y="899982"/>
                    <a:pt x="1077877" y="891108"/>
                  </a:cubicBezTo>
                  <a:cubicBezTo>
                    <a:pt x="1517439" y="884060"/>
                    <a:pt x="1898709" y="569735"/>
                    <a:pt x="1995165" y="134538"/>
                  </a:cubicBezTo>
                  <a:cubicBezTo>
                    <a:pt x="2001241" y="106725"/>
                    <a:pt x="2004659" y="78245"/>
                    <a:pt x="2010166" y="50337"/>
                  </a:cubicBezTo>
                  <a:cubicBezTo>
                    <a:pt x="2017476" y="14523"/>
                    <a:pt x="2042160" y="-4623"/>
                    <a:pt x="2071970" y="1188"/>
                  </a:cubicBezTo>
                  <a:cubicBezTo>
                    <a:pt x="2101781" y="6998"/>
                    <a:pt x="2119914" y="32906"/>
                    <a:pt x="2114122" y="68625"/>
                  </a:cubicBezTo>
                  <a:cubicBezTo>
                    <a:pt x="2043014" y="506775"/>
                    <a:pt x="1797125" y="798811"/>
                    <a:pt x="1381583" y="947306"/>
                  </a:cubicBezTo>
                  <a:cubicBezTo>
                    <a:pt x="1282370" y="981282"/>
                    <a:pt x="1178248" y="998596"/>
                    <a:pt x="1073415" y="998550"/>
                  </a:cubicBezTo>
                  <a:close/>
                </a:path>
              </a:pathLst>
            </a:custGeom>
            <a:grpFill/>
            <a:ln w="9494" cap="flat">
              <a:noFill/>
              <a:prstDash val="solid"/>
              <a:miter/>
            </a:ln>
          </p:spPr>
          <p:txBody>
            <a:bodyPr rtlCol="0" anchor="ctr"/>
            <a:lstStyle/>
            <a:p>
              <a:endParaRPr lang="en-RO"/>
            </a:p>
          </p:txBody>
        </p:sp>
      </p:grpSp>
      <p:sp>
        <p:nvSpPr>
          <p:cNvPr id="66" name="Graphic 2">
            <a:extLst>
              <a:ext uri="{FF2B5EF4-FFF2-40B4-BE49-F238E27FC236}">
                <a16:creationId xmlns:a16="http://schemas.microsoft.com/office/drawing/2014/main" id="{19730DB6-A169-1C4D-85EA-5B1F5F19E1B7}"/>
              </a:ext>
            </a:extLst>
          </p:cNvPr>
          <p:cNvSpPr>
            <a:spLocks noChangeAspect="1"/>
          </p:cNvSpPr>
          <p:nvPr/>
        </p:nvSpPr>
        <p:spPr>
          <a:xfrm>
            <a:off x="7422654" y="2979742"/>
            <a:ext cx="504000" cy="355330"/>
          </a:xfrm>
          <a:custGeom>
            <a:avLst/>
            <a:gdLst>
              <a:gd name="connsiteX0" fmla="*/ 453 w 3657218"/>
              <a:gd name="connsiteY0" fmla="*/ 1431895 h 2578406"/>
              <a:gd name="connsiteX1" fmla="*/ 42458 w 3657218"/>
              <a:gd name="connsiteY1" fmla="*/ 1201768 h 2578406"/>
              <a:gd name="connsiteX2" fmla="*/ 228767 w 3657218"/>
              <a:gd name="connsiteY2" fmla="*/ 69688 h 2578406"/>
              <a:gd name="connsiteX3" fmla="*/ 341448 w 3657218"/>
              <a:gd name="connsiteY3" fmla="*/ 12608 h 2578406"/>
              <a:gd name="connsiteX4" fmla="*/ 891993 w 3657218"/>
              <a:gd name="connsiteY4" fmla="*/ 306188 h 2578406"/>
              <a:gd name="connsiteX5" fmla="*/ 929522 w 3657218"/>
              <a:gd name="connsiteY5" fmla="*/ 410834 h 2578406"/>
              <a:gd name="connsiteX6" fmla="*/ 895993 w 3657218"/>
              <a:gd name="connsiteY6" fmla="*/ 495692 h 2578406"/>
              <a:gd name="connsiteX7" fmla="*/ 1023533 w 3657218"/>
              <a:gd name="connsiteY7" fmla="*/ 525279 h 2578406"/>
              <a:gd name="connsiteX8" fmla="*/ 1227464 w 3657218"/>
              <a:gd name="connsiteY8" fmla="*/ 502732 h 2578406"/>
              <a:gd name="connsiteX9" fmla="*/ 1811251 w 3657218"/>
              <a:gd name="connsiteY9" fmla="*/ 523376 h 2578406"/>
              <a:gd name="connsiteX10" fmla="*/ 1850684 w 3657218"/>
              <a:gd name="connsiteY10" fmla="*/ 522044 h 2578406"/>
              <a:gd name="connsiteX11" fmla="*/ 2421041 w 3657218"/>
              <a:gd name="connsiteY11" fmla="*/ 498927 h 2578406"/>
              <a:gd name="connsiteX12" fmla="*/ 2707934 w 3657218"/>
              <a:gd name="connsiteY12" fmla="*/ 510723 h 2578406"/>
              <a:gd name="connsiteX13" fmla="*/ 2760512 w 3657218"/>
              <a:gd name="connsiteY13" fmla="*/ 492458 h 2578406"/>
              <a:gd name="connsiteX14" fmla="*/ 2727461 w 3657218"/>
              <a:gd name="connsiteY14" fmla="*/ 406838 h 2578406"/>
              <a:gd name="connsiteX15" fmla="*/ 2763084 w 3657218"/>
              <a:gd name="connsiteY15" fmla="*/ 307710 h 2578406"/>
              <a:gd name="connsiteX16" fmla="*/ 3316677 w 3657218"/>
              <a:gd name="connsiteY16" fmla="*/ 12227 h 2578406"/>
              <a:gd name="connsiteX17" fmla="*/ 3429358 w 3657218"/>
              <a:gd name="connsiteY17" fmla="*/ 69307 h 2578406"/>
              <a:gd name="connsiteX18" fmla="*/ 3629383 w 3657218"/>
              <a:gd name="connsiteY18" fmla="*/ 1285580 h 2578406"/>
              <a:gd name="connsiteX19" fmla="*/ 3657386 w 3657218"/>
              <a:gd name="connsiteY19" fmla="*/ 1431324 h 2578406"/>
              <a:gd name="connsiteX20" fmla="*/ 3657386 w 3657218"/>
              <a:gd name="connsiteY20" fmla="*/ 1481269 h 2578406"/>
              <a:gd name="connsiteX21" fmla="*/ 3588140 w 3657218"/>
              <a:gd name="connsiteY21" fmla="*/ 1537778 h 2578406"/>
              <a:gd name="connsiteX22" fmla="*/ 3322964 w 3657218"/>
              <a:gd name="connsiteY22" fmla="*/ 1632149 h 2578406"/>
              <a:gd name="connsiteX23" fmla="*/ 3198377 w 3657218"/>
              <a:gd name="connsiteY23" fmla="*/ 1577829 h 2578406"/>
              <a:gd name="connsiteX24" fmla="*/ 3188852 w 3657218"/>
              <a:gd name="connsiteY24" fmla="*/ 1559563 h 2578406"/>
              <a:gd name="connsiteX25" fmla="*/ 3005400 w 3657218"/>
              <a:gd name="connsiteY25" fmla="*/ 1658216 h 2578406"/>
              <a:gd name="connsiteX26" fmla="*/ 2786325 w 3657218"/>
              <a:gd name="connsiteY26" fmla="*/ 1992798 h 2578406"/>
              <a:gd name="connsiteX27" fmla="*/ 2701743 w 3657218"/>
              <a:gd name="connsiteY27" fmla="*/ 2168794 h 2578406"/>
              <a:gd name="connsiteX28" fmla="*/ 2510767 w 3657218"/>
              <a:gd name="connsiteY28" fmla="*/ 2224351 h 2578406"/>
              <a:gd name="connsiteX29" fmla="*/ 2391895 w 3657218"/>
              <a:gd name="connsiteY29" fmla="*/ 2394925 h 2578406"/>
              <a:gd name="connsiteX30" fmla="*/ 2184059 w 3657218"/>
              <a:gd name="connsiteY30" fmla="*/ 2410146 h 2578406"/>
              <a:gd name="connsiteX31" fmla="*/ 2001370 w 3657218"/>
              <a:gd name="connsiteY31" fmla="*/ 2573394 h 2578406"/>
              <a:gd name="connsiteX32" fmla="*/ 1769912 w 3657218"/>
              <a:gd name="connsiteY32" fmla="*/ 2494053 h 2578406"/>
              <a:gd name="connsiteX33" fmla="*/ 1399295 w 3657218"/>
              <a:gd name="connsiteY33" fmla="*/ 2333944 h 2578406"/>
              <a:gd name="connsiteX34" fmla="*/ 1120593 w 3657218"/>
              <a:gd name="connsiteY34" fmla="*/ 2101820 h 2578406"/>
              <a:gd name="connsiteX35" fmla="*/ 884754 w 3657218"/>
              <a:gd name="connsiteY35" fmla="*/ 1864749 h 2578406"/>
              <a:gd name="connsiteX36" fmla="*/ 830843 w 3657218"/>
              <a:gd name="connsiteY36" fmla="*/ 1854285 h 2578406"/>
              <a:gd name="connsiteX37" fmla="*/ 656059 w 3657218"/>
              <a:gd name="connsiteY37" fmla="*/ 1670868 h 2578406"/>
              <a:gd name="connsiteX38" fmla="*/ 628436 w 3657218"/>
              <a:gd name="connsiteY38" fmla="*/ 1624824 h 2578406"/>
              <a:gd name="connsiteX39" fmla="*/ 487847 w 3657218"/>
              <a:gd name="connsiteY39" fmla="*/ 1512758 h 2578406"/>
              <a:gd name="connsiteX40" fmla="*/ 459272 w 3657218"/>
              <a:gd name="connsiteY40" fmla="*/ 1578304 h 2578406"/>
              <a:gd name="connsiteX41" fmla="*/ 338114 w 3657218"/>
              <a:gd name="connsiteY41" fmla="*/ 1633862 h 2578406"/>
              <a:gd name="connsiteX42" fmla="*/ 69509 w 3657218"/>
              <a:gd name="connsiteY42" fmla="*/ 1538253 h 2578406"/>
              <a:gd name="connsiteX43" fmla="*/ 167 w 3657218"/>
              <a:gd name="connsiteY43" fmla="*/ 1481840 h 2578406"/>
              <a:gd name="connsiteX44" fmla="*/ 1663423 w 3657218"/>
              <a:gd name="connsiteY44" fmla="*/ 622029 h 2578406"/>
              <a:gd name="connsiteX45" fmla="*/ 1276041 w 3657218"/>
              <a:gd name="connsiteY45" fmla="*/ 636489 h 2578406"/>
              <a:gd name="connsiteX46" fmla="*/ 1026867 w 3657218"/>
              <a:gd name="connsiteY46" fmla="*/ 668073 h 2578406"/>
              <a:gd name="connsiteX47" fmla="*/ 841034 w 3657218"/>
              <a:gd name="connsiteY47" fmla="*/ 631637 h 2578406"/>
              <a:gd name="connsiteX48" fmla="*/ 542616 w 3657218"/>
              <a:gd name="connsiteY48" fmla="*/ 1373673 h 2578406"/>
              <a:gd name="connsiteX49" fmla="*/ 684539 w 3657218"/>
              <a:gd name="connsiteY49" fmla="*/ 1485930 h 2578406"/>
              <a:gd name="connsiteX50" fmla="*/ 804935 w 3657218"/>
              <a:gd name="connsiteY50" fmla="*/ 1373959 h 2578406"/>
              <a:gd name="connsiteX51" fmla="*/ 1140624 w 3657218"/>
              <a:gd name="connsiteY51" fmla="*/ 1383178 h 2578406"/>
              <a:gd name="connsiteX52" fmla="*/ 1181648 w 3657218"/>
              <a:gd name="connsiteY52" fmla="*/ 1442359 h 2578406"/>
              <a:gd name="connsiteX53" fmla="*/ 1196031 w 3657218"/>
              <a:gd name="connsiteY53" fmla="*/ 1469663 h 2578406"/>
              <a:gd name="connsiteX54" fmla="*/ 1541979 w 3657218"/>
              <a:gd name="connsiteY54" fmla="*/ 1681904 h 2578406"/>
              <a:gd name="connsiteX55" fmla="*/ 1732479 w 3657218"/>
              <a:gd name="connsiteY55" fmla="*/ 1784552 h 2578406"/>
              <a:gd name="connsiteX56" fmla="*/ 1766007 w 3657218"/>
              <a:gd name="connsiteY56" fmla="*/ 1996128 h 2578406"/>
              <a:gd name="connsiteX57" fmla="*/ 1875259 w 3657218"/>
              <a:gd name="connsiteY57" fmla="*/ 2062721 h 2578406"/>
              <a:gd name="connsiteX58" fmla="*/ 2003370 w 3657218"/>
              <a:gd name="connsiteY58" fmla="*/ 2053207 h 2578406"/>
              <a:gd name="connsiteX59" fmla="*/ 2200538 w 3657218"/>
              <a:gd name="connsiteY59" fmla="*/ 2249657 h 2578406"/>
              <a:gd name="connsiteX60" fmla="*/ 2340746 w 3657218"/>
              <a:gd name="connsiteY60" fmla="*/ 2257077 h 2578406"/>
              <a:gd name="connsiteX61" fmla="*/ 2334840 w 3657218"/>
              <a:gd name="connsiteY61" fmla="*/ 2114378 h 2578406"/>
              <a:gd name="connsiteX62" fmla="*/ 2193584 w 3657218"/>
              <a:gd name="connsiteY62" fmla="*/ 1973010 h 2578406"/>
              <a:gd name="connsiteX63" fmla="*/ 2044709 w 3657218"/>
              <a:gd name="connsiteY63" fmla="*/ 1823462 h 2578406"/>
              <a:gd name="connsiteX64" fmla="*/ 2044709 w 3657218"/>
              <a:gd name="connsiteY64" fmla="*/ 1721574 h 2578406"/>
              <a:gd name="connsiteX65" fmla="*/ 2144626 w 3657218"/>
              <a:gd name="connsiteY65" fmla="*/ 1723096 h 2578406"/>
              <a:gd name="connsiteX66" fmla="*/ 2167581 w 3657218"/>
              <a:gd name="connsiteY66" fmla="*/ 1745548 h 2578406"/>
              <a:gd name="connsiteX67" fmla="*/ 2473048 w 3657218"/>
              <a:gd name="connsiteY67" fmla="*/ 2050734 h 2578406"/>
              <a:gd name="connsiteX68" fmla="*/ 2577823 w 3657218"/>
              <a:gd name="connsiteY68" fmla="*/ 2078037 h 2578406"/>
              <a:gd name="connsiteX69" fmla="*/ 2641069 w 3657218"/>
              <a:gd name="connsiteY69" fmla="*/ 1999077 h 2578406"/>
              <a:gd name="connsiteX70" fmla="*/ 2601350 w 3657218"/>
              <a:gd name="connsiteY70" fmla="*/ 1908130 h 2578406"/>
              <a:gd name="connsiteX71" fmla="*/ 2214635 w 3657218"/>
              <a:gd name="connsiteY71" fmla="*/ 1522271 h 2578406"/>
              <a:gd name="connsiteX72" fmla="*/ 2149674 w 3657218"/>
              <a:gd name="connsiteY72" fmla="*/ 1455678 h 2578406"/>
              <a:gd name="connsiteX73" fmla="*/ 2152532 w 3657218"/>
              <a:gd name="connsiteY73" fmla="*/ 1359213 h 2578406"/>
              <a:gd name="connsiteX74" fmla="*/ 2249496 w 3657218"/>
              <a:gd name="connsiteY74" fmla="*/ 1355884 h 2578406"/>
              <a:gd name="connsiteX75" fmla="*/ 2272547 w 3657218"/>
              <a:gd name="connsiteY75" fmla="*/ 1378240 h 2578406"/>
              <a:gd name="connsiteX76" fmla="*/ 2628591 w 3657218"/>
              <a:gd name="connsiteY76" fmla="*/ 1733751 h 2578406"/>
              <a:gd name="connsiteX77" fmla="*/ 2717364 w 3657218"/>
              <a:gd name="connsiteY77" fmla="*/ 1821559 h 2578406"/>
              <a:gd name="connsiteX78" fmla="*/ 2816900 w 3657218"/>
              <a:gd name="connsiteY78" fmla="*/ 1840585 h 2578406"/>
              <a:gd name="connsiteX79" fmla="*/ 2876908 w 3657218"/>
              <a:gd name="connsiteY79" fmla="*/ 1762862 h 2578406"/>
              <a:gd name="connsiteX80" fmla="*/ 2837093 w 3657218"/>
              <a:gd name="connsiteY80" fmla="*/ 1671915 h 2578406"/>
              <a:gd name="connsiteX81" fmla="*/ 2279309 w 3657218"/>
              <a:gd name="connsiteY81" fmla="*/ 1114722 h 2578406"/>
              <a:gd name="connsiteX82" fmla="*/ 2077760 w 3657218"/>
              <a:gd name="connsiteY82" fmla="*/ 1070866 h 2578406"/>
              <a:gd name="connsiteX83" fmla="*/ 1706285 w 3657218"/>
              <a:gd name="connsiteY83" fmla="*/ 1206906 h 2578406"/>
              <a:gd name="connsiteX84" fmla="*/ 1473399 w 3657218"/>
              <a:gd name="connsiteY84" fmla="*/ 1183693 h 2578406"/>
              <a:gd name="connsiteX85" fmla="*/ 1385276 w 3657218"/>
              <a:gd name="connsiteY85" fmla="*/ 817413 h 2578406"/>
              <a:gd name="connsiteX86" fmla="*/ 1470732 w 3657218"/>
              <a:gd name="connsiteY86" fmla="*/ 731051 h 2578406"/>
              <a:gd name="connsiteX87" fmla="*/ 1663423 w 3657218"/>
              <a:gd name="connsiteY87" fmla="*/ 622029 h 2578406"/>
              <a:gd name="connsiteX88" fmla="*/ 2814995 w 3657218"/>
              <a:gd name="connsiteY88" fmla="*/ 624788 h 2578406"/>
              <a:gd name="connsiteX89" fmla="*/ 2336364 w 3657218"/>
              <a:gd name="connsiteY89" fmla="*/ 622885 h 2578406"/>
              <a:gd name="connsiteX90" fmla="*/ 1972604 w 3657218"/>
              <a:gd name="connsiteY90" fmla="*/ 630971 h 2578406"/>
              <a:gd name="connsiteX91" fmla="*/ 1537693 w 3657218"/>
              <a:gd name="connsiteY91" fmla="*/ 858814 h 2578406"/>
              <a:gd name="connsiteX92" fmla="*/ 1490735 w 3657218"/>
              <a:gd name="connsiteY92" fmla="*/ 977540 h 2578406"/>
              <a:gd name="connsiteX93" fmla="*/ 1662185 w 3657218"/>
              <a:gd name="connsiteY93" fmla="*/ 1070770 h 2578406"/>
              <a:gd name="connsiteX94" fmla="*/ 2030516 w 3657218"/>
              <a:gd name="connsiteY94" fmla="*/ 936823 h 2578406"/>
              <a:gd name="connsiteX95" fmla="*/ 2379798 w 3657218"/>
              <a:gd name="connsiteY95" fmla="*/ 1013976 h 2578406"/>
              <a:gd name="connsiteX96" fmla="*/ 2884623 w 3657218"/>
              <a:gd name="connsiteY96" fmla="*/ 1518180 h 2578406"/>
              <a:gd name="connsiteX97" fmla="*/ 2913198 w 3657218"/>
              <a:gd name="connsiteY97" fmla="*/ 1545483 h 2578406"/>
              <a:gd name="connsiteX98" fmla="*/ 3137512 w 3657218"/>
              <a:gd name="connsiteY98" fmla="*/ 1425806 h 2578406"/>
              <a:gd name="connsiteX99" fmla="*/ 2814995 w 3657218"/>
              <a:gd name="connsiteY99" fmla="*/ 624788 h 2578406"/>
              <a:gd name="connsiteX100" fmla="*/ 343448 w 3657218"/>
              <a:gd name="connsiteY100" fmla="*/ 1484218 h 2578406"/>
              <a:gd name="connsiteX101" fmla="*/ 777312 w 3657218"/>
              <a:gd name="connsiteY101" fmla="*/ 406648 h 2578406"/>
              <a:gd name="connsiteX102" fmla="*/ 355259 w 3657218"/>
              <a:gd name="connsiteY102" fmla="*/ 180898 h 2578406"/>
              <a:gd name="connsiteX103" fmla="*/ 152091 w 3657218"/>
              <a:gd name="connsiteY103" fmla="*/ 1415532 h 2578406"/>
              <a:gd name="connsiteX104" fmla="*/ 3506415 w 3657218"/>
              <a:gd name="connsiteY104" fmla="*/ 1415437 h 2578406"/>
              <a:gd name="connsiteX105" fmla="*/ 3303628 w 3657218"/>
              <a:gd name="connsiteY105" fmla="*/ 180898 h 2578406"/>
              <a:gd name="connsiteX106" fmla="*/ 2881289 w 3657218"/>
              <a:gd name="connsiteY106" fmla="*/ 406838 h 2578406"/>
              <a:gd name="connsiteX107" fmla="*/ 3315153 w 3657218"/>
              <a:gd name="connsiteY107" fmla="*/ 1484218 h 2578406"/>
              <a:gd name="connsiteX108" fmla="*/ 1138405 w 3657218"/>
              <a:gd name="connsiteY108" fmla="*/ 1954935 h 2578406"/>
              <a:gd name="connsiteX109" fmla="*/ 1186030 w 3657218"/>
              <a:gd name="connsiteY109" fmla="*/ 1933055 h 2578406"/>
              <a:gd name="connsiteX110" fmla="*/ 1375387 w 3657218"/>
              <a:gd name="connsiteY110" fmla="*/ 1744121 h 2578406"/>
              <a:gd name="connsiteX111" fmla="*/ 1368338 w 3657218"/>
              <a:gd name="connsiteY111" fmla="*/ 1617689 h 2578406"/>
              <a:gd name="connsiteX112" fmla="*/ 1244990 w 3657218"/>
              <a:gd name="connsiteY112" fmla="*/ 1610459 h 2578406"/>
              <a:gd name="connsiteX113" fmla="*/ 1050775 w 3657218"/>
              <a:gd name="connsiteY113" fmla="*/ 1804625 h 2578406"/>
              <a:gd name="connsiteX114" fmla="*/ 1042869 w 3657218"/>
              <a:gd name="connsiteY114" fmla="*/ 1904800 h 2578406"/>
              <a:gd name="connsiteX115" fmla="*/ 1138405 w 3657218"/>
              <a:gd name="connsiteY115" fmla="*/ 1954935 h 2578406"/>
              <a:gd name="connsiteX116" fmla="*/ 1639039 w 3657218"/>
              <a:gd name="connsiteY116" fmla="*/ 1923636 h 2578406"/>
              <a:gd name="connsiteX117" fmla="*/ 1576460 w 3657218"/>
              <a:gd name="connsiteY117" fmla="*/ 1835068 h 2578406"/>
              <a:gd name="connsiteX118" fmla="*/ 1470923 w 3657218"/>
              <a:gd name="connsiteY118" fmla="*/ 1853428 h 2578406"/>
              <a:gd name="connsiteX119" fmla="*/ 1296615 w 3657218"/>
              <a:gd name="connsiteY119" fmla="*/ 2027331 h 2578406"/>
              <a:gd name="connsiteX120" fmla="*/ 1296044 w 3657218"/>
              <a:gd name="connsiteY120" fmla="*/ 2164513 h 2578406"/>
              <a:gd name="connsiteX121" fmla="*/ 1433775 w 3657218"/>
              <a:gd name="connsiteY121" fmla="*/ 2159090 h 2578406"/>
              <a:gd name="connsiteX122" fmla="*/ 1599796 w 3657218"/>
              <a:gd name="connsiteY122" fmla="*/ 1992037 h 2578406"/>
              <a:gd name="connsiteX123" fmla="*/ 1639039 w 3657218"/>
              <a:gd name="connsiteY123" fmla="*/ 1923636 h 2578406"/>
              <a:gd name="connsiteX124" fmla="*/ 898184 w 3657218"/>
              <a:gd name="connsiteY124" fmla="*/ 1719291 h 2578406"/>
              <a:gd name="connsiteX125" fmla="*/ 938094 w 3657218"/>
              <a:gd name="connsiteY125" fmla="*/ 1704641 h 2578406"/>
              <a:gd name="connsiteX126" fmla="*/ 1048394 w 3657218"/>
              <a:gd name="connsiteY126" fmla="*/ 1594477 h 2578406"/>
              <a:gd name="connsiteX127" fmla="*/ 1031058 w 3657218"/>
              <a:gd name="connsiteY127" fmla="*/ 1475656 h 2578406"/>
              <a:gd name="connsiteX128" fmla="*/ 910186 w 3657218"/>
              <a:gd name="connsiteY128" fmla="*/ 1472041 h 2578406"/>
              <a:gd name="connsiteX129" fmla="*/ 814936 w 3657218"/>
              <a:gd name="connsiteY129" fmla="*/ 1567174 h 2578406"/>
              <a:gd name="connsiteX130" fmla="*/ 805411 w 3657218"/>
              <a:gd name="connsiteY130" fmla="*/ 1666873 h 2578406"/>
              <a:gd name="connsiteX131" fmla="*/ 898184 w 3657218"/>
              <a:gd name="connsiteY131" fmla="*/ 1719291 h 2578406"/>
              <a:gd name="connsiteX132" fmla="*/ 1689807 w 3657218"/>
              <a:gd name="connsiteY132" fmla="*/ 2136734 h 2578406"/>
              <a:gd name="connsiteX133" fmla="*/ 1657327 w 3657218"/>
              <a:gd name="connsiteY133" fmla="*/ 2146247 h 2578406"/>
              <a:gd name="connsiteX134" fmla="*/ 1553219 w 3657218"/>
              <a:gd name="connsiteY134" fmla="*/ 2250893 h 2578406"/>
              <a:gd name="connsiteX135" fmla="*/ 1577222 w 3657218"/>
              <a:gd name="connsiteY135" fmla="*/ 2365624 h 2578406"/>
              <a:gd name="connsiteX136" fmla="*/ 1695141 w 3657218"/>
              <a:gd name="connsiteY136" fmla="*/ 2366194 h 2578406"/>
              <a:gd name="connsiteX137" fmla="*/ 1773056 w 3657218"/>
              <a:gd name="connsiteY137" fmla="*/ 2288471 h 2578406"/>
              <a:gd name="connsiteX138" fmla="*/ 1784009 w 3657218"/>
              <a:gd name="connsiteY138" fmla="*/ 2189342 h 2578406"/>
              <a:gd name="connsiteX139" fmla="*/ 1690188 w 3657218"/>
              <a:gd name="connsiteY139" fmla="*/ 2136734 h 2578406"/>
              <a:gd name="connsiteX140" fmla="*/ 1874211 w 3657218"/>
              <a:gd name="connsiteY140" fmla="*/ 2393022 h 2578406"/>
              <a:gd name="connsiteX141" fmla="*/ 2003656 w 3657218"/>
              <a:gd name="connsiteY141" fmla="*/ 2421562 h 2578406"/>
              <a:gd name="connsiteX142" fmla="*/ 2039946 w 3657218"/>
              <a:gd name="connsiteY142" fmla="*/ 2304263 h 2578406"/>
              <a:gd name="connsiteX143" fmla="*/ 1943267 w 3657218"/>
              <a:gd name="connsiteY143" fmla="*/ 2191911 h 2578406"/>
              <a:gd name="connsiteX144" fmla="*/ 1934790 w 3657218"/>
              <a:gd name="connsiteY144" fmla="*/ 2197334 h 2578406"/>
              <a:gd name="connsiteX145" fmla="*/ 1874592 w 3657218"/>
              <a:gd name="connsiteY145" fmla="*/ 2393022 h 257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657218" h="2578406">
                <a:moveTo>
                  <a:pt x="453" y="1431895"/>
                </a:moveTo>
                <a:cubicBezTo>
                  <a:pt x="14550" y="1355218"/>
                  <a:pt x="29790" y="1278731"/>
                  <a:pt x="42458" y="1201768"/>
                </a:cubicBezTo>
                <a:cubicBezTo>
                  <a:pt x="104879" y="824598"/>
                  <a:pt x="166982" y="447238"/>
                  <a:pt x="228767" y="69688"/>
                </a:cubicBezTo>
                <a:cubicBezTo>
                  <a:pt x="238864" y="8041"/>
                  <a:pt x="286394" y="-16788"/>
                  <a:pt x="341448" y="12608"/>
                </a:cubicBezTo>
                <a:cubicBezTo>
                  <a:pt x="525281" y="109770"/>
                  <a:pt x="708796" y="207630"/>
                  <a:pt x="891993" y="306188"/>
                </a:cubicBezTo>
                <a:cubicBezTo>
                  <a:pt x="937237" y="330542"/>
                  <a:pt x="947810" y="362316"/>
                  <a:pt x="929522" y="410834"/>
                </a:cubicBezTo>
                <a:cubicBezTo>
                  <a:pt x="919997" y="436330"/>
                  <a:pt x="909519" y="461445"/>
                  <a:pt x="895993" y="495692"/>
                </a:cubicBezTo>
                <a:cubicBezTo>
                  <a:pt x="939999" y="506157"/>
                  <a:pt x="981718" y="519571"/>
                  <a:pt x="1023533" y="525279"/>
                </a:cubicBezTo>
                <a:cubicBezTo>
                  <a:pt x="1092336" y="534249"/>
                  <a:pt x="1162291" y="526515"/>
                  <a:pt x="1227464" y="502732"/>
                </a:cubicBezTo>
                <a:cubicBezTo>
                  <a:pt x="1424822" y="432271"/>
                  <a:pt x="1619417" y="439152"/>
                  <a:pt x="1811251" y="523376"/>
                </a:cubicBezTo>
                <a:cubicBezTo>
                  <a:pt x="1824110" y="527804"/>
                  <a:pt x="1838154" y="527330"/>
                  <a:pt x="1850684" y="522044"/>
                </a:cubicBezTo>
                <a:cubicBezTo>
                  <a:pt x="2037946" y="440515"/>
                  <a:pt x="2228255" y="432049"/>
                  <a:pt x="2421041" y="498927"/>
                </a:cubicBezTo>
                <a:cubicBezTo>
                  <a:pt x="2513106" y="532618"/>
                  <a:pt x="2613409" y="536742"/>
                  <a:pt x="2707934" y="510723"/>
                </a:cubicBezTo>
                <a:cubicBezTo>
                  <a:pt x="2724794" y="506062"/>
                  <a:pt x="2740986" y="499307"/>
                  <a:pt x="2760512" y="492458"/>
                </a:cubicBezTo>
                <a:cubicBezTo>
                  <a:pt x="2748606" y="461825"/>
                  <a:pt x="2737652" y="434617"/>
                  <a:pt x="2727461" y="406838"/>
                </a:cubicBezTo>
                <a:cubicBezTo>
                  <a:pt x="2710887" y="362031"/>
                  <a:pt x="2721555" y="329971"/>
                  <a:pt x="2763084" y="307710"/>
                </a:cubicBezTo>
                <a:cubicBezTo>
                  <a:pt x="2947234" y="208772"/>
                  <a:pt x="3131765" y="110278"/>
                  <a:pt x="3316677" y="12227"/>
                </a:cubicBezTo>
                <a:cubicBezTo>
                  <a:pt x="3371636" y="-16788"/>
                  <a:pt x="3419166" y="7851"/>
                  <a:pt x="3429358" y="69307"/>
                </a:cubicBezTo>
                <a:cubicBezTo>
                  <a:pt x="3496287" y="474700"/>
                  <a:pt x="3562962" y="880124"/>
                  <a:pt x="3629383" y="1285580"/>
                </a:cubicBezTo>
                <a:cubicBezTo>
                  <a:pt x="3637384" y="1334384"/>
                  <a:pt x="3647957" y="1382711"/>
                  <a:pt x="3657386" y="1431324"/>
                </a:cubicBezTo>
                <a:lnTo>
                  <a:pt x="3657386" y="1481269"/>
                </a:lnTo>
                <a:cubicBezTo>
                  <a:pt x="3643385" y="1511236"/>
                  <a:pt x="3618810" y="1527123"/>
                  <a:pt x="3588140" y="1537778"/>
                </a:cubicBezTo>
                <a:cubicBezTo>
                  <a:pt x="3499462" y="1568410"/>
                  <a:pt x="3411356" y="1600660"/>
                  <a:pt x="3322964" y="1632149"/>
                </a:cubicBezTo>
                <a:cubicBezTo>
                  <a:pt x="3251907" y="1657550"/>
                  <a:pt x="3227714" y="1647085"/>
                  <a:pt x="3198377" y="1577829"/>
                </a:cubicBezTo>
                <a:cubicBezTo>
                  <a:pt x="3196091" y="1572501"/>
                  <a:pt x="3193138" y="1567364"/>
                  <a:pt x="3188852" y="1559563"/>
                </a:cubicBezTo>
                <a:lnTo>
                  <a:pt x="3005400" y="1658216"/>
                </a:lnTo>
                <a:cubicBezTo>
                  <a:pt x="3042643" y="1854570"/>
                  <a:pt x="2971396" y="1964068"/>
                  <a:pt x="2786325" y="1992798"/>
                </a:cubicBezTo>
                <a:cubicBezTo>
                  <a:pt x="2780324" y="2060723"/>
                  <a:pt x="2756036" y="2122369"/>
                  <a:pt x="2701743" y="2168794"/>
                </a:cubicBezTo>
                <a:cubicBezTo>
                  <a:pt x="2647451" y="2215219"/>
                  <a:pt x="2583062" y="2231581"/>
                  <a:pt x="2510767" y="2224351"/>
                </a:cubicBezTo>
                <a:cubicBezTo>
                  <a:pt x="2494574" y="2298650"/>
                  <a:pt x="2457808" y="2357537"/>
                  <a:pt x="2391895" y="2394925"/>
                </a:cubicBezTo>
                <a:cubicBezTo>
                  <a:pt x="2325982" y="2432312"/>
                  <a:pt x="2256449" y="2433739"/>
                  <a:pt x="2184059" y="2410146"/>
                </a:cubicBezTo>
                <a:cubicBezTo>
                  <a:pt x="2151008" y="2495765"/>
                  <a:pt x="2093381" y="2554938"/>
                  <a:pt x="2001370" y="2573394"/>
                </a:cubicBezTo>
                <a:cubicBezTo>
                  <a:pt x="1909358" y="2591849"/>
                  <a:pt x="1832682" y="2559219"/>
                  <a:pt x="1769912" y="2494053"/>
                </a:cubicBezTo>
                <a:cubicBezTo>
                  <a:pt x="1620560" y="2578246"/>
                  <a:pt x="1443491" y="2511653"/>
                  <a:pt x="1399295" y="2333944"/>
                </a:cubicBezTo>
                <a:cubicBezTo>
                  <a:pt x="1221082" y="2325763"/>
                  <a:pt x="1160503" y="2275247"/>
                  <a:pt x="1120593" y="2101820"/>
                </a:cubicBezTo>
                <a:cubicBezTo>
                  <a:pt x="955334" y="2057869"/>
                  <a:pt x="914567" y="2016962"/>
                  <a:pt x="884754" y="1864749"/>
                </a:cubicBezTo>
                <a:cubicBezTo>
                  <a:pt x="867323" y="1861420"/>
                  <a:pt x="848749" y="1859231"/>
                  <a:pt x="830843" y="1854285"/>
                </a:cubicBezTo>
                <a:cubicBezTo>
                  <a:pt x="736259" y="1827743"/>
                  <a:pt x="679109" y="1766192"/>
                  <a:pt x="656059" y="1670868"/>
                </a:cubicBezTo>
                <a:cubicBezTo>
                  <a:pt x="651623" y="1653126"/>
                  <a:pt x="642008" y="1637099"/>
                  <a:pt x="628436" y="1624824"/>
                </a:cubicBezTo>
                <a:cubicBezTo>
                  <a:pt x="584336" y="1586771"/>
                  <a:pt x="537663" y="1552048"/>
                  <a:pt x="487847" y="1512758"/>
                </a:cubicBezTo>
                <a:cubicBezTo>
                  <a:pt x="477655" y="1536255"/>
                  <a:pt x="468130" y="1557090"/>
                  <a:pt x="459272" y="1578304"/>
                </a:cubicBezTo>
                <a:cubicBezTo>
                  <a:pt x="431745" y="1645658"/>
                  <a:pt x="405456" y="1657930"/>
                  <a:pt x="338114" y="1633862"/>
                </a:cubicBezTo>
                <a:cubicBezTo>
                  <a:pt x="248865" y="1601992"/>
                  <a:pt x="159520" y="1569837"/>
                  <a:pt x="69509" y="1538253"/>
                </a:cubicBezTo>
                <a:cubicBezTo>
                  <a:pt x="38839" y="1527694"/>
                  <a:pt x="13978" y="1512092"/>
                  <a:pt x="167" y="1481840"/>
                </a:cubicBezTo>
                <a:close/>
                <a:moveTo>
                  <a:pt x="1663423" y="622029"/>
                </a:moveTo>
                <a:cubicBezTo>
                  <a:pt x="1536064" y="585396"/>
                  <a:pt x="1400307" y="590463"/>
                  <a:pt x="1276041" y="636489"/>
                </a:cubicBezTo>
                <a:cubicBezTo>
                  <a:pt x="1196609" y="666374"/>
                  <a:pt x="1111256" y="677192"/>
                  <a:pt x="1026867" y="668073"/>
                </a:cubicBezTo>
                <a:cubicBezTo>
                  <a:pt x="964859" y="660558"/>
                  <a:pt x="904566" y="644480"/>
                  <a:pt x="841034" y="631637"/>
                </a:cubicBezTo>
                <a:lnTo>
                  <a:pt x="542616" y="1373673"/>
                </a:lnTo>
                <a:lnTo>
                  <a:pt x="684539" y="1485930"/>
                </a:lnTo>
                <a:lnTo>
                  <a:pt x="804935" y="1373959"/>
                </a:lnTo>
                <a:cubicBezTo>
                  <a:pt x="900182" y="1283921"/>
                  <a:pt x="1050475" y="1288048"/>
                  <a:pt x="1140624" y="1383178"/>
                </a:cubicBezTo>
                <a:cubicBezTo>
                  <a:pt x="1157234" y="1400706"/>
                  <a:pt x="1171068" y="1420663"/>
                  <a:pt x="1181648" y="1442359"/>
                </a:cubicBezTo>
                <a:cubicBezTo>
                  <a:pt x="1186316" y="1451873"/>
                  <a:pt x="1191173" y="1460625"/>
                  <a:pt x="1196031" y="1469663"/>
                </a:cubicBezTo>
                <a:cubicBezTo>
                  <a:pt x="1357956" y="1401643"/>
                  <a:pt x="1527406" y="1500390"/>
                  <a:pt x="1541979" y="1681904"/>
                </a:cubicBezTo>
                <a:cubicBezTo>
                  <a:pt x="1619703" y="1688183"/>
                  <a:pt x="1685426" y="1719101"/>
                  <a:pt x="1732479" y="1784552"/>
                </a:cubicBezTo>
                <a:cubicBezTo>
                  <a:pt x="1779533" y="1850004"/>
                  <a:pt x="1783152" y="1924968"/>
                  <a:pt x="1766007" y="1996128"/>
                </a:cubicBezTo>
                <a:lnTo>
                  <a:pt x="1875259" y="2062721"/>
                </a:lnTo>
                <a:cubicBezTo>
                  <a:pt x="1915931" y="2010302"/>
                  <a:pt x="1956888" y="2006973"/>
                  <a:pt x="2003370" y="2053207"/>
                </a:cubicBezTo>
                <a:cubicBezTo>
                  <a:pt x="2069283" y="2118469"/>
                  <a:pt x="2134434" y="2184586"/>
                  <a:pt x="2200538" y="2249657"/>
                </a:cubicBezTo>
                <a:cubicBezTo>
                  <a:pt x="2243686" y="2292276"/>
                  <a:pt x="2301884" y="2294750"/>
                  <a:pt x="2340746" y="2257077"/>
                </a:cubicBezTo>
                <a:cubicBezTo>
                  <a:pt x="2381227" y="2217787"/>
                  <a:pt x="2378846" y="2160042"/>
                  <a:pt x="2334840" y="2114378"/>
                </a:cubicBezTo>
                <a:cubicBezTo>
                  <a:pt x="2288263" y="2066811"/>
                  <a:pt x="2240733" y="2020101"/>
                  <a:pt x="2193584" y="1973010"/>
                </a:cubicBezTo>
                <a:cubicBezTo>
                  <a:pt x="2143673" y="1923066"/>
                  <a:pt x="2093286" y="1874262"/>
                  <a:pt x="2044709" y="1823462"/>
                </a:cubicBezTo>
                <a:cubicBezTo>
                  <a:pt x="2014133" y="1791592"/>
                  <a:pt x="2015562" y="1749638"/>
                  <a:pt x="2044709" y="1721574"/>
                </a:cubicBezTo>
                <a:cubicBezTo>
                  <a:pt x="2072331" y="1695222"/>
                  <a:pt x="2113289" y="1695698"/>
                  <a:pt x="2144626" y="1723096"/>
                </a:cubicBezTo>
                <a:cubicBezTo>
                  <a:pt x="2152722" y="1730136"/>
                  <a:pt x="2160056" y="1737937"/>
                  <a:pt x="2167581" y="1745548"/>
                </a:cubicBezTo>
                <a:cubicBezTo>
                  <a:pt x="2269181" y="1847023"/>
                  <a:pt x="2371003" y="1948752"/>
                  <a:pt x="2473048" y="2050734"/>
                </a:cubicBezTo>
                <a:cubicBezTo>
                  <a:pt x="2502766" y="2080606"/>
                  <a:pt x="2537723" y="2091070"/>
                  <a:pt x="2577823" y="2078037"/>
                </a:cubicBezTo>
                <a:cubicBezTo>
                  <a:pt x="2613163" y="2067221"/>
                  <a:pt x="2638262" y="2035887"/>
                  <a:pt x="2641069" y="1999077"/>
                </a:cubicBezTo>
                <a:cubicBezTo>
                  <a:pt x="2645927" y="1961024"/>
                  <a:pt x="2626972" y="1933530"/>
                  <a:pt x="2601350" y="1908130"/>
                </a:cubicBezTo>
                <a:cubicBezTo>
                  <a:pt x="2472127" y="1779764"/>
                  <a:pt x="2343222" y="1651144"/>
                  <a:pt x="2214635" y="1522271"/>
                </a:cubicBezTo>
                <a:cubicBezTo>
                  <a:pt x="2192822" y="1500390"/>
                  <a:pt x="2170058" y="1479366"/>
                  <a:pt x="2149674" y="1455678"/>
                </a:cubicBezTo>
                <a:cubicBezTo>
                  <a:pt x="2123881" y="1428218"/>
                  <a:pt x="2125159" y="1385102"/>
                  <a:pt x="2152532" y="1359213"/>
                </a:cubicBezTo>
                <a:cubicBezTo>
                  <a:pt x="2178782" y="1332432"/>
                  <a:pt x="2221466" y="1330967"/>
                  <a:pt x="2249496" y="1355884"/>
                </a:cubicBezTo>
                <a:cubicBezTo>
                  <a:pt x="2257573" y="1362920"/>
                  <a:pt x="2265268" y="1370383"/>
                  <a:pt x="2272547" y="1378240"/>
                </a:cubicBezTo>
                <a:lnTo>
                  <a:pt x="2628591" y="1733751"/>
                </a:lnTo>
                <a:cubicBezTo>
                  <a:pt x="2658023" y="1763147"/>
                  <a:pt x="2686979" y="1793209"/>
                  <a:pt x="2717364" y="1821559"/>
                </a:cubicBezTo>
                <a:cubicBezTo>
                  <a:pt x="2743593" y="1847507"/>
                  <a:pt x="2782932" y="1855027"/>
                  <a:pt x="2816900" y="1840585"/>
                </a:cubicBezTo>
                <a:cubicBezTo>
                  <a:pt x="2850562" y="1828851"/>
                  <a:pt x="2874103" y="1798361"/>
                  <a:pt x="2876908" y="1762862"/>
                </a:cubicBezTo>
                <a:cubicBezTo>
                  <a:pt x="2881861" y="1725284"/>
                  <a:pt x="2862716" y="1697411"/>
                  <a:pt x="2837093" y="1671915"/>
                </a:cubicBezTo>
                <a:cubicBezTo>
                  <a:pt x="2650911" y="1486596"/>
                  <a:pt x="2464983" y="1300865"/>
                  <a:pt x="2279309" y="1114722"/>
                </a:cubicBezTo>
                <a:cubicBezTo>
                  <a:pt x="2220731" y="1056120"/>
                  <a:pt x="2155484" y="1041089"/>
                  <a:pt x="2077760" y="1070866"/>
                </a:cubicBezTo>
                <a:cubicBezTo>
                  <a:pt x="1954507" y="1117671"/>
                  <a:pt x="1830110" y="1162098"/>
                  <a:pt x="1706285" y="1206906"/>
                </a:cubicBezTo>
                <a:cubicBezTo>
                  <a:pt x="1629388" y="1236672"/>
                  <a:pt x="1542890" y="1228050"/>
                  <a:pt x="1473399" y="1183693"/>
                </a:cubicBezTo>
                <a:cubicBezTo>
                  <a:pt x="1347794" y="1106852"/>
                  <a:pt x="1308340" y="942863"/>
                  <a:pt x="1385276" y="817413"/>
                </a:cubicBezTo>
                <a:cubicBezTo>
                  <a:pt x="1406725" y="782439"/>
                  <a:pt x="1435970" y="752884"/>
                  <a:pt x="1470732" y="731051"/>
                </a:cubicBezTo>
                <a:cubicBezTo>
                  <a:pt x="1530835" y="693474"/>
                  <a:pt x="1594176" y="661033"/>
                  <a:pt x="1663423" y="622029"/>
                </a:cubicBezTo>
                <a:close/>
                <a:moveTo>
                  <a:pt x="2814995" y="624788"/>
                </a:moveTo>
                <a:cubicBezTo>
                  <a:pt x="2653070" y="690715"/>
                  <a:pt x="2496194" y="678252"/>
                  <a:pt x="2336364" y="622885"/>
                </a:cubicBezTo>
                <a:cubicBezTo>
                  <a:pt x="2216349" y="581312"/>
                  <a:pt x="2088714" y="579504"/>
                  <a:pt x="1972604" y="630971"/>
                </a:cubicBezTo>
                <a:cubicBezTo>
                  <a:pt x="1823348" y="697374"/>
                  <a:pt x="1680758" y="779283"/>
                  <a:pt x="1537693" y="858814"/>
                </a:cubicBezTo>
                <a:cubicBezTo>
                  <a:pt x="1495592" y="882217"/>
                  <a:pt x="1481686" y="928737"/>
                  <a:pt x="1490735" y="977540"/>
                </a:cubicBezTo>
                <a:cubicBezTo>
                  <a:pt x="1505689" y="1057832"/>
                  <a:pt x="1581413" y="1099501"/>
                  <a:pt x="1662185" y="1070770"/>
                </a:cubicBezTo>
                <a:cubicBezTo>
                  <a:pt x="1785438" y="1027200"/>
                  <a:pt x="1908215" y="982551"/>
                  <a:pt x="2030516" y="936823"/>
                </a:cubicBezTo>
                <a:cubicBezTo>
                  <a:pt x="2164247" y="886879"/>
                  <a:pt x="2279309" y="913421"/>
                  <a:pt x="2379798" y="1013976"/>
                </a:cubicBezTo>
                <a:cubicBezTo>
                  <a:pt x="2547756" y="1182361"/>
                  <a:pt x="2716031" y="1350429"/>
                  <a:pt x="2884623" y="1518180"/>
                </a:cubicBezTo>
                <a:cubicBezTo>
                  <a:pt x="2894148" y="1527694"/>
                  <a:pt x="2903102" y="1535970"/>
                  <a:pt x="2913198" y="1545483"/>
                </a:cubicBezTo>
                <a:lnTo>
                  <a:pt x="3137512" y="1425806"/>
                </a:lnTo>
                <a:cubicBezTo>
                  <a:pt x="3029308" y="1157056"/>
                  <a:pt x="2922628" y="892206"/>
                  <a:pt x="2814995" y="624788"/>
                </a:cubicBezTo>
                <a:close/>
                <a:moveTo>
                  <a:pt x="343448" y="1484218"/>
                </a:moveTo>
                <a:lnTo>
                  <a:pt x="777312" y="406648"/>
                </a:lnTo>
                <a:lnTo>
                  <a:pt x="355259" y="180898"/>
                </a:lnTo>
                <a:lnTo>
                  <a:pt x="152091" y="1415532"/>
                </a:lnTo>
                <a:close/>
                <a:moveTo>
                  <a:pt x="3506415" y="1415437"/>
                </a:moveTo>
                <a:cubicBezTo>
                  <a:pt x="3438597" y="1002750"/>
                  <a:pt x="3371541" y="594345"/>
                  <a:pt x="3303628" y="180898"/>
                </a:cubicBezTo>
                <a:lnTo>
                  <a:pt x="2881289" y="406838"/>
                </a:lnTo>
                <a:lnTo>
                  <a:pt x="3315153" y="1484218"/>
                </a:lnTo>
                <a:close/>
                <a:moveTo>
                  <a:pt x="1138405" y="1954935"/>
                </a:moveTo>
                <a:cubicBezTo>
                  <a:pt x="1147930" y="1950654"/>
                  <a:pt x="1171266" y="1946659"/>
                  <a:pt x="1186030" y="1933055"/>
                </a:cubicBezTo>
                <a:cubicBezTo>
                  <a:pt x="1250705" y="1871789"/>
                  <a:pt x="1314522" y="1809382"/>
                  <a:pt x="1375387" y="1744121"/>
                </a:cubicBezTo>
                <a:cubicBezTo>
                  <a:pt x="1408439" y="1708636"/>
                  <a:pt x="1402152" y="1650891"/>
                  <a:pt x="1368338" y="1617689"/>
                </a:cubicBezTo>
                <a:cubicBezTo>
                  <a:pt x="1334525" y="1584488"/>
                  <a:pt x="1280327" y="1577638"/>
                  <a:pt x="1244990" y="1610459"/>
                </a:cubicBezTo>
                <a:cubicBezTo>
                  <a:pt x="1178315" y="1672676"/>
                  <a:pt x="1113259" y="1737842"/>
                  <a:pt x="1050775" y="1804625"/>
                </a:cubicBezTo>
                <a:cubicBezTo>
                  <a:pt x="1024486" y="1833165"/>
                  <a:pt x="1024295" y="1869982"/>
                  <a:pt x="1042869" y="1904800"/>
                </a:cubicBezTo>
                <a:cubicBezTo>
                  <a:pt x="1061443" y="1939619"/>
                  <a:pt x="1088684" y="1954269"/>
                  <a:pt x="1138405" y="1954935"/>
                </a:cubicBezTo>
                <a:close/>
                <a:moveTo>
                  <a:pt x="1639039" y="1923636"/>
                </a:moveTo>
                <a:cubicBezTo>
                  <a:pt x="1630371" y="1880351"/>
                  <a:pt x="1612559" y="1851240"/>
                  <a:pt x="1576460" y="1835068"/>
                </a:cubicBezTo>
                <a:cubicBezTo>
                  <a:pt x="1541091" y="1817175"/>
                  <a:pt x="1498151" y="1824645"/>
                  <a:pt x="1470923" y="1853428"/>
                </a:cubicBezTo>
                <a:cubicBezTo>
                  <a:pt x="1411868" y="1910508"/>
                  <a:pt x="1353575" y="1968254"/>
                  <a:pt x="1296615" y="2027331"/>
                </a:cubicBezTo>
                <a:cubicBezTo>
                  <a:pt x="1255943" y="2069570"/>
                  <a:pt x="1256991" y="2126935"/>
                  <a:pt x="1296044" y="2164513"/>
                </a:cubicBezTo>
                <a:cubicBezTo>
                  <a:pt x="1335096" y="2202090"/>
                  <a:pt x="1392151" y="2199617"/>
                  <a:pt x="1433775" y="2159090"/>
                </a:cubicBezTo>
                <a:cubicBezTo>
                  <a:pt x="1489973" y="2104199"/>
                  <a:pt x="1545884" y="2049402"/>
                  <a:pt x="1599796" y="1992037"/>
                </a:cubicBezTo>
                <a:cubicBezTo>
                  <a:pt x="1617322" y="1973391"/>
                  <a:pt x="1626180" y="1946659"/>
                  <a:pt x="1639039" y="1923636"/>
                </a:cubicBezTo>
                <a:close/>
                <a:moveTo>
                  <a:pt x="898184" y="1719291"/>
                </a:moveTo>
                <a:cubicBezTo>
                  <a:pt x="905804" y="1716723"/>
                  <a:pt x="926188" y="1715391"/>
                  <a:pt x="938094" y="1704641"/>
                </a:cubicBezTo>
                <a:cubicBezTo>
                  <a:pt x="977879" y="1671063"/>
                  <a:pt x="1014774" y="1634212"/>
                  <a:pt x="1048394" y="1594477"/>
                </a:cubicBezTo>
                <a:cubicBezTo>
                  <a:pt x="1076969" y="1559183"/>
                  <a:pt x="1064967" y="1505718"/>
                  <a:pt x="1031058" y="1475656"/>
                </a:cubicBezTo>
                <a:cubicBezTo>
                  <a:pt x="997229" y="1444707"/>
                  <a:pt x="945809" y="1443169"/>
                  <a:pt x="910186" y="1472041"/>
                </a:cubicBezTo>
                <a:cubicBezTo>
                  <a:pt x="876108" y="1501339"/>
                  <a:pt x="844270" y="1533138"/>
                  <a:pt x="814936" y="1567174"/>
                </a:cubicBezTo>
                <a:cubicBezTo>
                  <a:pt x="789695" y="1596379"/>
                  <a:pt x="787409" y="1631959"/>
                  <a:pt x="805411" y="1666873"/>
                </a:cubicBezTo>
                <a:cubicBezTo>
                  <a:pt x="823413" y="1701787"/>
                  <a:pt x="850559" y="1717674"/>
                  <a:pt x="898184" y="1719291"/>
                </a:cubicBezTo>
                <a:close/>
                <a:moveTo>
                  <a:pt x="1689807" y="2136734"/>
                </a:moveTo>
                <a:cubicBezTo>
                  <a:pt x="1683806" y="2138446"/>
                  <a:pt x="1666661" y="2138256"/>
                  <a:pt x="1657327" y="2146247"/>
                </a:cubicBezTo>
                <a:cubicBezTo>
                  <a:pt x="1620846" y="2179449"/>
                  <a:pt x="1582365" y="2212079"/>
                  <a:pt x="1553219" y="2250893"/>
                </a:cubicBezTo>
                <a:cubicBezTo>
                  <a:pt x="1527311" y="2285617"/>
                  <a:pt x="1543027" y="2338130"/>
                  <a:pt x="1577222" y="2365624"/>
                </a:cubicBezTo>
                <a:cubicBezTo>
                  <a:pt x="1611066" y="2394680"/>
                  <a:pt x="1661017" y="2394921"/>
                  <a:pt x="1695141" y="2366194"/>
                </a:cubicBezTo>
                <a:cubicBezTo>
                  <a:pt x="1723187" y="2342448"/>
                  <a:pt x="1749245" y="2316454"/>
                  <a:pt x="1773056" y="2288471"/>
                </a:cubicBezTo>
                <a:cubicBezTo>
                  <a:pt x="1797256" y="2261035"/>
                  <a:pt x="1801637" y="2221389"/>
                  <a:pt x="1784009" y="2189342"/>
                </a:cubicBezTo>
                <a:cubicBezTo>
                  <a:pt x="1767150" y="2154714"/>
                  <a:pt x="1737813" y="2136734"/>
                  <a:pt x="1690188" y="2136734"/>
                </a:cubicBezTo>
                <a:close/>
                <a:moveTo>
                  <a:pt x="1874211" y="2393022"/>
                </a:moveTo>
                <a:cubicBezTo>
                  <a:pt x="1915740" y="2438400"/>
                  <a:pt x="1961460" y="2447438"/>
                  <a:pt x="2003656" y="2421562"/>
                </a:cubicBezTo>
                <a:cubicBezTo>
                  <a:pt x="2043470" y="2397017"/>
                  <a:pt x="2064902" y="2343077"/>
                  <a:pt x="2039946" y="2304263"/>
                </a:cubicBezTo>
                <a:cubicBezTo>
                  <a:pt x="2013562" y="2263070"/>
                  <a:pt x="1976033" y="2229108"/>
                  <a:pt x="1943267" y="2191911"/>
                </a:cubicBezTo>
                <a:lnTo>
                  <a:pt x="1934790" y="2197334"/>
                </a:lnTo>
                <a:cubicBezTo>
                  <a:pt x="1944587" y="2268237"/>
                  <a:pt x="1922559" y="2339844"/>
                  <a:pt x="1874592" y="2393022"/>
                </a:cubicBezTo>
                <a:close/>
              </a:path>
            </a:pathLst>
          </a:custGeom>
          <a:solidFill>
            <a:schemeClr val="bg1"/>
          </a:solidFill>
          <a:ln w="9525" cap="flat">
            <a:noFill/>
            <a:prstDash val="solid"/>
            <a:miter/>
          </a:ln>
        </p:spPr>
        <p:txBody>
          <a:bodyPr rtlCol="0" anchor="ctr"/>
          <a:lstStyle/>
          <a:p>
            <a:endParaRPr lang="en-RO"/>
          </a:p>
        </p:txBody>
      </p:sp>
      <p:grpSp>
        <p:nvGrpSpPr>
          <p:cNvPr id="4" name="Graphic 2">
            <a:extLst>
              <a:ext uri="{FF2B5EF4-FFF2-40B4-BE49-F238E27FC236}">
                <a16:creationId xmlns:a16="http://schemas.microsoft.com/office/drawing/2014/main" id="{B7D2307E-321B-2E48-B631-AD01C7F981EA}"/>
              </a:ext>
            </a:extLst>
          </p:cNvPr>
          <p:cNvGrpSpPr>
            <a:grpSpLocks noChangeAspect="1"/>
          </p:cNvGrpSpPr>
          <p:nvPr/>
        </p:nvGrpSpPr>
        <p:grpSpPr>
          <a:xfrm>
            <a:off x="5341638" y="2877844"/>
            <a:ext cx="504000" cy="504000"/>
            <a:chOff x="2743200" y="1600200"/>
            <a:chExt cx="3657600" cy="3657600"/>
          </a:xfrm>
          <a:solidFill>
            <a:schemeClr val="bg1"/>
          </a:solidFill>
        </p:grpSpPr>
        <p:sp>
          <p:nvSpPr>
            <p:cNvPr id="6" name="Freeform 5">
              <a:extLst>
                <a:ext uri="{FF2B5EF4-FFF2-40B4-BE49-F238E27FC236}">
                  <a16:creationId xmlns:a16="http://schemas.microsoft.com/office/drawing/2014/main" id="{4B74538D-7D8A-C848-8A95-E16DCFAF8408}"/>
                </a:ext>
              </a:extLst>
            </p:cNvPr>
            <p:cNvSpPr/>
            <p:nvPr/>
          </p:nvSpPr>
          <p:spPr>
            <a:xfrm>
              <a:off x="2743200" y="4050654"/>
              <a:ext cx="904703" cy="1208216"/>
            </a:xfrm>
            <a:custGeom>
              <a:avLst/>
              <a:gdLst>
                <a:gd name="connsiteX0" fmla="*/ 167 w 904703"/>
                <a:gd name="connsiteY0" fmla="*/ 785824 h 1208216"/>
                <a:gd name="connsiteX1" fmla="*/ 177904 w 904703"/>
                <a:gd name="connsiteY1" fmla="*/ 497788 h 1208216"/>
                <a:gd name="connsiteX2" fmla="*/ 625579 w 904703"/>
                <a:gd name="connsiteY2" fmla="*/ 51922 h 1208216"/>
                <a:gd name="connsiteX3" fmla="*/ 895136 w 904703"/>
                <a:gd name="connsiteY3" fmla="*/ 107929 h 1208216"/>
                <a:gd name="connsiteX4" fmla="*/ 853607 w 904703"/>
                <a:gd name="connsiteY4" fmla="*/ 278141 h 1208216"/>
                <a:gd name="connsiteX5" fmla="*/ 657773 w 904703"/>
                <a:gd name="connsiteY5" fmla="*/ 473880 h 1208216"/>
                <a:gd name="connsiteX6" fmla="*/ 746642 w 904703"/>
                <a:gd name="connsiteY6" fmla="*/ 594943 h 1208216"/>
                <a:gd name="connsiteX7" fmla="*/ 771121 w 904703"/>
                <a:gd name="connsiteY7" fmla="*/ 613993 h 1208216"/>
                <a:gd name="connsiteX8" fmla="*/ 852369 w 904703"/>
                <a:gd name="connsiteY8" fmla="*/ 885074 h 1208216"/>
                <a:gd name="connsiteX9" fmla="*/ 632342 w 904703"/>
                <a:gd name="connsiteY9" fmla="*/ 1104149 h 1208216"/>
                <a:gd name="connsiteX10" fmla="*/ 258771 w 904703"/>
                <a:gd name="connsiteY10" fmla="*/ 1187302 h 1208216"/>
                <a:gd name="connsiteX11" fmla="*/ 7025 w 904703"/>
                <a:gd name="connsiteY11" fmla="*/ 902410 h 1208216"/>
                <a:gd name="connsiteX12" fmla="*/ 262 w 904703"/>
                <a:gd name="connsiteY12" fmla="*/ 878883 h 1208216"/>
                <a:gd name="connsiteX13" fmla="*/ 367547 w 904703"/>
                <a:gd name="connsiteY13" fmla="*/ 1100149 h 1208216"/>
                <a:gd name="connsiteX14" fmla="*/ 550998 w 904703"/>
                <a:gd name="connsiteY14" fmla="*/ 1032902 h 1208216"/>
                <a:gd name="connsiteX15" fmla="*/ 773978 w 904703"/>
                <a:gd name="connsiteY15" fmla="*/ 811636 h 1208216"/>
                <a:gd name="connsiteX16" fmla="*/ 779693 w 904703"/>
                <a:gd name="connsiteY16" fmla="*/ 737913 h 1208216"/>
                <a:gd name="connsiteX17" fmla="*/ 703493 w 904703"/>
                <a:gd name="connsiteY17" fmla="*/ 732103 h 1208216"/>
                <a:gd name="connsiteX18" fmla="*/ 626626 w 904703"/>
                <a:gd name="connsiteY18" fmla="*/ 733246 h 1208216"/>
                <a:gd name="connsiteX19" fmla="*/ 626055 w 904703"/>
                <a:gd name="connsiteY19" fmla="*/ 657046 h 1208216"/>
                <a:gd name="connsiteX20" fmla="*/ 624626 w 904703"/>
                <a:gd name="connsiteY20" fmla="*/ 583227 h 1208216"/>
                <a:gd name="connsiteX21" fmla="*/ 550617 w 904703"/>
                <a:gd name="connsiteY21" fmla="*/ 581227 h 1208216"/>
                <a:gd name="connsiteX22" fmla="*/ 471369 w 904703"/>
                <a:gd name="connsiteY22" fmla="*/ 578941 h 1208216"/>
                <a:gd name="connsiteX23" fmla="*/ 480894 w 904703"/>
                <a:gd name="connsiteY23" fmla="*/ 499978 h 1208216"/>
                <a:gd name="connsiteX24" fmla="*/ 591860 w 904703"/>
                <a:gd name="connsiteY24" fmla="*/ 388822 h 1208216"/>
                <a:gd name="connsiteX25" fmla="*/ 775883 w 904703"/>
                <a:gd name="connsiteY25" fmla="*/ 204322 h 1208216"/>
                <a:gd name="connsiteX26" fmla="*/ 772359 w 904703"/>
                <a:gd name="connsiteY26" fmla="*/ 115835 h 1208216"/>
                <a:gd name="connsiteX27" fmla="*/ 698921 w 904703"/>
                <a:gd name="connsiteY27" fmla="*/ 129932 h 1208216"/>
                <a:gd name="connsiteX28" fmla="*/ 484418 w 904703"/>
                <a:gd name="connsiteY28" fmla="*/ 344530 h 1208216"/>
                <a:gd name="connsiteX29" fmla="*/ 179618 w 904703"/>
                <a:gd name="connsiteY29" fmla="*/ 650950 h 1208216"/>
                <a:gd name="connsiteX30" fmla="*/ 130088 w 904703"/>
                <a:gd name="connsiteY30" fmla="*/ 938890 h 1208216"/>
                <a:gd name="connsiteX31" fmla="*/ 367547 w 904703"/>
                <a:gd name="connsiteY31" fmla="*/ 1100434 h 12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04703" h="1208216">
                  <a:moveTo>
                    <a:pt x="167" y="785824"/>
                  </a:moveTo>
                  <a:cubicBezTo>
                    <a:pt x="19217" y="664856"/>
                    <a:pt x="93703" y="579607"/>
                    <a:pt x="177904" y="497788"/>
                  </a:cubicBezTo>
                  <a:cubicBezTo>
                    <a:pt x="328875" y="351103"/>
                    <a:pt x="475846" y="200131"/>
                    <a:pt x="625579" y="51922"/>
                  </a:cubicBezTo>
                  <a:cubicBezTo>
                    <a:pt x="715209" y="-36755"/>
                    <a:pt x="855989" y="-7228"/>
                    <a:pt x="895136" y="107929"/>
                  </a:cubicBezTo>
                  <a:cubicBezTo>
                    <a:pt x="917139" y="172699"/>
                    <a:pt x="901232" y="229945"/>
                    <a:pt x="853607" y="278141"/>
                  </a:cubicBezTo>
                  <a:cubicBezTo>
                    <a:pt x="789218" y="343197"/>
                    <a:pt x="724163" y="407586"/>
                    <a:pt x="657773" y="473880"/>
                  </a:cubicBezTo>
                  <a:cubicBezTo>
                    <a:pt x="705398" y="502931"/>
                    <a:pt x="736640" y="540555"/>
                    <a:pt x="746642" y="594943"/>
                  </a:cubicBezTo>
                  <a:cubicBezTo>
                    <a:pt x="748070" y="602658"/>
                    <a:pt x="761691" y="611421"/>
                    <a:pt x="771121" y="613993"/>
                  </a:cubicBezTo>
                  <a:cubicBezTo>
                    <a:pt x="898565" y="645806"/>
                    <a:pt x="942571" y="789824"/>
                    <a:pt x="852369" y="885074"/>
                  </a:cubicBezTo>
                  <a:cubicBezTo>
                    <a:pt x="781027" y="959941"/>
                    <a:pt x="708351" y="1033855"/>
                    <a:pt x="632342" y="1104149"/>
                  </a:cubicBezTo>
                  <a:cubicBezTo>
                    <a:pt x="524995" y="1203495"/>
                    <a:pt x="398026" y="1233213"/>
                    <a:pt x="258771" y="1187302"/>
                  </a:cubicBezTo>
                  <a:cubicBezTo>
                    <a:pt x="121135" y="1141963"/>
                    <a:pt x="38172" y="1044427"/>
                    <a:pt x="7025" y="902410"/>
                  </a:cubicBezTo>
                  <a:cubicBezTo>
                    <a:pt x="5311" y="894504"/>
                    <a:pt x="2549" y="886693"/>
                    <a:pt x="262" y="878883"/>
                  </a:cubicBezTo>
                  <a:close/>
                  <a:moveTo>
                    <a:pt x="367547" y="1100149"/>
                  </a:moveTo>
                  <a:cubicBezTo>
                    <a:pt x="441556" y="1098339"/>
                    <a:pt x="502516" y="1079098"/>
                    <a:pt x="550998" y="1032902"/>
                  </a:cubicBezTo>
                  <a:cubicBezTo>
                    <a:pt x="627198" y="960607"/>
                    <a:pt x="700160" y="885931"/>
                    <a:pt x="773978" y="811636"/>
                  </a:cubicBezTo>
                  <a:cubicBezTo>
                    <a:pt x="795981" y="789538"/>
                    <a:pt x="799982" y="764011"/>
                    <a:pt x="779693" y="737913"/>
                  </a:cubicBezTo>
                  <a:cubicBezTo>
                    <a:pt x="761405" y="714481"/>
                    <a:pt x="731211" y="711338"/>
                    <a:pt x="703493" y="732103"/>
                  </a:cubicBezTo>
                  <a:cubicBezTo>
                    <a:pt x="677109" y="751724"/>
                    <a:pt x="651201" y="757344"/>
                    <a:pt x="626626" y="733246"/>
                  </a:cubicBezTo>
                  <a:cubicBezTo>
                    <a:pt x="602052" y="709147"/>
                    <a:pt x="605291" y="682573"/>
                    <a:pt x="626055" y="657046"/>
                  </a:cubicBezTo>
                  <a:cubicBezTo>
                    <a:pt x="646820" y="631519"/>
                    <a:pt x="647486" y="606182"/>
                    <a:pt x="624626" y="583227"/>
                  </a:cubicBezTo>
                  <a:cubicBezTo>
                    <a:pt x="601766" y="560272"/>
                    <a:pt x="577001" y="562748"/>
                    <a:pt x="550617" y="581227"/>
                  </a:cubicBezTo>
                  <a:cubicBezTo>
                    <a:pt x="518708" y="603896"/>
                    <a:pt x="491467" y="602372"/>
                    <a:pt x="471369" y="578941"/>
                  </a:cubicBezTo>
                  <a:cubicBezTo>
                    <a:pt x="451271" y="555509"/>
                    <a:pt x="453653" y="527791"/>
                    <a:pt x="480894" y="499978"/>
                  </a:cubicBezTo>
                  <a:cubicBezTo>
                    <a:pt x="517470" y="462545"/>
                    <a:pt x="554808" y="425874"/>
                    <a:pt x="591860" y="388822"/>
                  </a:cubicBezTo>
                  <a:cubicBezTo>
                    <a:pt x="653297" y="327385"/>
                    <a:pt x="715019" y="266330"/>
                    <a:pt x="775883" y="204322"/>
                  </a:cubicBezTo>
                  <a:cubicBezTo>
                    <a:pt x="805506" y="174128"/>
                    <a:pt x="803506" y="134695"/>
                    <a:pt x="772359" y="115835"/>
                  </a:cubicBezTo>
                  <a:cubicBezTo>
                    <a:pt x="743784" y="98690"/>
                    <a:pt x="720448" y="108215"/>
                    <a:pt x="698921" y="129932"/>
                  </a:cubicBezTo>
                  <a:cubicBezTo>
                    <a:pt x="627484" y="201560"/>
                    <a:pt x="555983" y="273093"/>
                    <a:pt x="484418" y="344530"/>
                  </a:cubicBezTo>
                  <a:cubicBezTo>
                    <a:pt x="382691" y="446448"/>
                    <a:pt x="278869" y="546365"/>
                    <a:pt x="179618" y="650950"/>
                  </a:cubicBezTo>
                  <a:cubicBezTo>
                    <a:pt x="101132" y="734008"/>
                    <a:pt x="84368" y="834306"/>
                    <a:pt x="130088" y="938890"/>
                  </a:cubicBezTo>
                  <a:cubicBezTo>
                    <a:pt x="175808" y="1043475"/>
                    <a:pt x="261724" y="1094243"/>
                    <a:pt x="367547" y="1100434"/>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76563DD5-24FB-A646-95A1-9E89A7AA27A6}"/>
                </a:ext>
              </a:extLst>
            </p:cNvPr>
            <p:cNvSpPr/>
            <p:nvPr/>
          </p:nvSpPr>
          <p:spPr>
            <a:xfrm>
              <a:off x="5496215" y="4052012"/>
              <a:ext cx="904584" cy="1205700"/>
            </a:xfrm>
            <a:custGeom>
              <a:avLst/>
              <a:gdLst>
                <a:gd name="connsiteX0" fmla="*/ 904752 w 904584"/>
                <a:gd name="connsiteY0" fmla="*/ 877334 h 1205700"/>
                <a:gd name="connsiteX1" fmla="*/ 887702 w 904584"/>
                <a:gd name="connsiteY1" fmla="*/ 942485 h 1205700"/>
                <a:gd name="connsiteX2" fmla="*/ 283436 w 904584"/>
                <a:gd name="connsiteY2" fmla="*/ 1111745 h 1205700"/>
                <a:gd name="connsiteX3" fmla="*/ 47978 w 904584"/>
                <a:gd name="connsiteY3" fmla="*/ 877906 h 1205700"/>
                <a:gd name="connsiteX4" fmla="*/ 130274 w 904584"/>
                <a:gd name="connsiteY4" fmla="*/ 612920 h 1205700"/>
                <a:gd name="connsiteX5" fmla="*/ 158087 w 904584"/>
                <a:gd name="connsiteY5" fmla="*/ 593870 h 1205700"/>
                <a:gd name="connsiteX6" fmla="*/ 248289 w 904584"/>
                <a:gd name="connsiteY6" fmla="*/ 472141 h 1205700"/>
                <a:gd name="connsiteX7" fmla="*/ 46740 w 904584"/>
                <a:gd name="connsiteY7" fmla="*/ 272116 h 1205700"/>
                <a:gd name="connsiteX8" fmla="*/ 16070 w 904584"/>
                <a:gd name="connsiteY8" fmla="*/ 91141 h 1205700"/>
                <a:gd name="connsiteX9" fmla="*/ 172470 w 904584"/>
                <a:gd name="connsiteY9" fmla="*/ 1796 h 1205700"/>
                <a:gd name="connsiteX10" fmla="*/ 273245 w 904584"/>
                <a:gd name="connsiteY10" fmla="*/ 47612 h 1205700"/>
                <a:gd name="connsiteX11" fmla="*/ 799215 w 904584"/>
                <a:gd name="connsiteY11" fmla="*/ 571487 h 1205700"/>
                <a:gd name="connsiteX12" fmla="*/ 904752 w 904584"/>
                <a:gd name="connsiteY12" fmla="*/ 785513 h 1205700"/>
                <a:gd name="connsiteX13" fmla="*/ 797882 w 904584"/>
                <a:gd name="connsiteY13" fmla="*/ 840092 h 1205700"/>
                <a:gd name="connsiteX14" fmla="*/ 708537 w 904584"/>
                <a:gd name="connsiteY14" fmla="*/ 630542 h 1205700"/>
                <a:gd name="connsiteX15" fmla="*/ 213237 w 904584"/>
                <a:gd name="connsiteY15" fmla="*/ 136004 h 1205700"/>
                <a:gd name="connsiteX16" fmla="*/ 189329 w 904584"/>
                <a:gd name="connsiteY16" fmla="*/ 114763 h 1205700"/>
                <a:gd name="connsiteX17" fmla="*/ 116388 w 904584"/>
                <a:gd name="connsiteY17" fmla="*/ 130528 h 1205700"/>
                <a:gd name="connsiteX18" fmla="*/ 115511 w 904584"/>
                <a:gd name="connsiteY18" fmla="*/ 186295 h 1205700"/>
                <a:gd name="connsiteX19" fmla="*/ 138847 w 904584"/>
                <a:gd name="connsiteY19" fmla="*/ 213061 h 1205700"/>
                <a:gd name="connsiteX20" fmla="*/ 418882 w 904584"/>
                <a:gd name="connsiteY20" fmla="*/ 493477 h 1205700"/>
                <a:gd name="connsiteX21" fmla="*/ 433265 w 904584"/>
                <a:gd name="connsiteY21" fmla="*/ 577583 h 1205700"/>
                <a:gd name="connsiteX22" fmla="*/ 351159 w 904584"/>
                <a:gd name="connsiteY22" fmla="*/ 577583 h 1205700"/>
                <a:gd name="connsiteX23" fmla="*/ 280007 w 904584"/>
                <a:gd name="connsiteY23" fmla="*/ 581678 h 1205700"/>
                <a:gd name="connsiteX24" fmla="*/ 276674 w 904584"/>
                <a:gd name="connsiteY24" fmla="*/ 652544 h 1205700"/>
                <a:gd name="connsiteX25" fmla="*/ 278102 w 904584"/>
                <a:gd name="connsiteY25" fmla="*/ 732173 h 1205700"/>
                <a:gd name="connsiteX26" fmla="*/ 201140 w 904584"/>
                <a:gd name="connsiteY26" fmla="*/ 731030 h 1205700"/>
                <a:gd name="connsiteX27" fmla="*/ 124940 w 904584"/>
                <a:gd name="connsiteY27" fmla="*/ 736841 h 1205700"/>
                <a:gd name="connsiteX28" fmla="*/ 130751 w 904584"/>
                <a:gd name="connsiteY28" fmla="*/ 810564 h 1205700"/>
                <a:gd name="connsiteX29" fmla="*/ 354207 w 904584"/>
                <a:gd name="connsiteY29" fmla="*/ 1031354 h 1205700"/>
                <a:gd name="connsiteX30" fmla="*/ 639957 w 904584"/>
                <a:gd name="connsiteY30" fmla="*/ 1073740 h 1205700"/>
                <a:gd name="connsiteX31" fmla="*/ 797882 w 904584"/>
                <a:gd name="connsiteY31" fmla="*/ 840092 h 120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04584" h="1205700">
                  <a:moveTo>
                    <a:pt x="904752" y="877334"/>
                  </a:moveTo>
                  <a:cubicBezTo>
                    <a:pt x="899132" y="899051"/>
                    <a:pt x="894370" y="921054"/>
                    <a:pt x="887702" y="942485"/>
                  </a:cubicBezTo>
                  <a:cubicBezTo>
                    <a:pt x="807597" y="1200613"/>
                    <a:pt x="484700" y="1292339"/>
                    <a:pt x="283436" y="1111745"/>
                  </a:cubicBezTo>
                  <a:cubicBezTo>
                    <a:pt x="201236" y="1037926"/>
                    <a:pt x="123512" y="958678"/>
                    <a:pt x="47978" y="877906"/>
                  </a:cubicBezTo>
                  <a:cubicBezTo>
                    <a:pt x="-36889" y="787228"/>
                    <a:pt x="9878" y="643019"/>
                    <a:pt x="130274" y="612920"/>
                  </a:cubicBezTo>
                  <a:cubicBezTo>
                    <a:pt x="140847" y="610349"/>
                    <a:pt x="156563" y="601681"/>
                    <a:pt x="158087" y="593870"/>
                  </a:cubicBezTo>
                  <a:cubicBezTo>
                    <a:pt x="168470" y="540054"/>
                    <a:pt x="199235" y="501954"/>
                    <a:pt x="248289" y="472141"/>
                  </a:cubicBezTo>
                  <a:cubicBezTo>
                    <a:pt x="179804" y="404323"/>
                    <a:pt x="112367" y="338791"/>
                    <a:pt x="46740" y="272116"/>
                  </a:cubicBezTo>
                  <a:cubicBezTo>
                    <a:pt x="-1118" y="224549"/>
                    <a:pt x="-13444" y="151820"/>
                    <a:pt x="16070" y="91141"/>
                  </a:cubicBezTo>
                  <a:cubicBezTo>
                    <a:pt x="44645" y="31514"/>
                    <a:pt x="106557" y="-8586"/>
                    <a:pt x="172470" y="1796"/>
                  </a:cubicBezTo>
                  <a:cubicBezTo>
                    <a:pt x="207903" y="7416"/>
                    <a:pt x="248194" y="23132"/>
                    <a:pt x="273245" y="47612"/>
                  </a:cubicBezTo>
                  <a:cubicBezTo>
                    <a:pt x="450505" y="220395"/>
                    <a:pt x="624431" y="396417"/>
                    <a:pt x="799215" y="571487"/>
                  </a:cubicBezTo>
                  <a:cubicBezTo>
                    <a:pt x="858556" y="630827"/>
                    <a:pt x="887417" y="705408"/>
                    <a:pt x="904752" y="785513"/>
                  </a:cubicBezTo>
                  <a:close/>
                  <a:moveTo>
                    <a:pt x="797882" y="840092"/>
                  </a:moveTo>
                  <a:cubicBezTo>
                    <a:pt x="798434" y="760877"/>
                    <a:pt x="766077" y="684988"/>
                    <a:pt x="708537" y="630542"/>
                  </a:cubicBezTo>
                  <a:cubicBezTo>
                    <a:pt x="543056" y="466140"/>
                    <a:pt x="377956" y="301294"/>
                    <a:pt x="213237" y="136004"/>
                  </a:cubicBezTo>
                  <a:cubicBezTo>
                    <a:pt x="206058" y="128081"/>
                    <a:pt x="198042" y="120959"/>
                    <a:pt x="189329" y="114763"/>
                  </a:cubicBezTo>
                  <a:cubicBezTo>
                    <a:pt x="164834" y="98974"/>
                    <a:pt x="132177" y="106032"/>
                    <a:pt x="116388" y="130528"/>
                  </a:cubicBezTo>
                  <a:cubicBezTo>
                    <a:pt x="105493" y="147431"/>
                    <a:pt x="105152" y="169058"/>
                    <a:pt x="115511" y="186295"/>
                  </a:cubicBezTo>
                  <a:cubicBezTo>
                    <a:pt x="122102" y="196187"/>
                    <a:pt x="129946" y="205183"/>
                    <a:pt x="138847" y="213061"/>
                  </a:cubicBezTo>
                  <a:cubicBezTo>
                    <a:pt x="232128" y="306596"/>
                    <a:pt x="325473" y="400068"/>
                    <a:pt x="418882" y="493477"/>
                  </a:cubicBezTo>
                  <a:cubicBezTo>
                    <a:pt x="450600" y="525290"/>
                    <a:pt x="454886" y="552246"/>
                    <a:pt x="433265" y="577583"/>
                  </a:cubicBezTo>
                  <a:cubicBezTo>
                    <a:pt x="412976" y="601300"/>
                    <a:pt x="387068" y="601681"/>
                    <a:pt x="351159" y="577583"/>
                  </a:cubicBezTo>
                  <a:cubicBezTo>
                    <a:pt x="325918" y="560723"/>
                    <a:pt x="301439" y="560057"/>
                    <a:pt x="280007" y="581678"/>
                  </a:cubicBezTo>
                  <a:cubicBezTo>
                    <a:pt x="258576" y="603300"/>
                    <a:pt x="257814" y="628827"/>
                    <a:pt x="276674" y="652544"/>
                  </a:cubicBezTo>
                  <a:cubicBezTo>
                    <a:pt x="297914" y="679500"/>
                    <a:pt x="303915" y="706742"/>
                    <a:pt x="278102" y="732173"/>
                  </a:cubicBezTo>
                  <a:cubicBezTo>
                    <a:pt x="252290" y="757605"/>
                    <a:pt x="227525" y="751223"/>
                    <a:pt x="201140" y="731030"/>
                  </a:cubicBezTo>
                  <a:cubicBezTo>
                    <a:pt x="174756" y="710837"/>
                    <a:pt x="143038" y="713600"/>
                    <a:pt x="124940" y="736841"/>
                  </a:cubicBezTo>
                  <a:cubicBezTo>
                    <a:pt x="104652" y="762749"/>
                    <a:pt x="108653" y="788371"/>
                    <a:pt x="130751" y="810564"/>
                  </a:cubicBezTo>
                  <a:cubicBezTo>
                    <a:pt x="204665" y="884764"/>
                    <a:pt x="276388" y="961440"/>
                    <a:pt x="354207" y="1031354"/>
                  </a:cubicBezTo>
                  <a:cubicBezTo>
                    <a:pt x="438027" y="1106506"/>
                    <a:pt x="537659" y="1120127"/>
                    <a:pt x="639957" y="1073740"/>
                  </a:cubicBezTo>
                  <a:cubicBezTo>
                    <a:pt x="742256" y="1027353"/>
                    <a:pt x="792833" y="942009"/>
                    <a:pt x="797882" y="840092"/>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DE0EDD07-9661-634F-8A37-A81390EA7227}"/>
                </a:ext>
              </a:extLst>
            </p:cNvPr>
            <p:cNvSpPr/>
            <p:nvPr/>
          </p:nvSpPr>
          <p:spPr>
            <a:xfrm>
              <a:off x="2742533" y="1600200"/>
              <a:ext cx="904423" cy="1207902"/>
            </a:xfrm>
            <a:custGeom>
              <a:avLst/>
              <a:gdLst>
                <a:gd name="connsiteX0" fmla="*/ 422315 w 904423"/>
                <a:gd name="connsiteY0" fmla="*/ 160 h 1207902"/>
                <a:gd name="connsiteX1" fmla="*/ 708065 w 904423"/>
                <a:gd name="connsiteY1" fmla="*/ 175515 h 1207902"/>
                <a:gd name="connsiteX2" fmla="*/ 843892 w 904423"/>
                <a:gd name="connsiteY2" fmla="*/ 312199 h 1207902"/>
                <a:gd name="connsiteX3" fmla="*/ 768644 w 904423"/>
                <a:gd name="connsiteY3" fmla="*/ 594234 h 1207902"/>
                <a:gd name="connsiteX4" fmla="*/ 746165 w 904423"/>
                <a:gd name="connsiteY4" fmla="*/ 616046 h 1207902"/>
                <a:gd name="connsiteX5" fmla="*/ 660440 w 904423"/>
                <a:gd name="connsiteY5" fmla="*/ 732442 h 1207902"/>
                <a:gd name="connsiteX6" fmla="*/ 679490 w 904423"/>
                <a:gd name="connsiteY6" fmla="*/ 755016 h 1207902"/>
                <a:gd name="connsiteX7" fmla="*/ 853512 w 904423"/>
                <a:gd name="connsiteY7" fmla="*/ 929419 h 1207902"/>
                <a:gd name="connsiteX8" fmla="*/ 858179 w 904423"/>
                <a:gd name="connsiteY8" fmla="*/ 1159828 h 1207902"/>
                <a:gd name="connsiteX9" fmla="*/ 628055 w 904423"/>
                <a:gd name="connsiteY9" fmla="*/ 1157923 h 1207902"/>
                <a:gd name="connsiteX10" fmla="*/ 107990 w 904423"/>
                <a:gd name="connsiteY10" fmla="*/ 638239 h 1207902"/>
                <a:gd name="connsiteX11" fmla="*/ 167 w 904423"/>
                <a:gd name="connsiteY11" fmla="*/ 421641 h 1207902"/>
                <a:gd name="connsiteX12" fmla="*/ 167 w 904423"/>
                <a:gd name="connsiteY12" fmla="*/ 328772 h 1207902"/>
                <a:gd name="connsiteX13" fmla="*/ 6930 w 904423"/>
                <a:gd name="connsiteY13" fmla="*/ 305341 h 1207902"/>
                <a:gd name="connsiteX14" fmla="*/ 136470 w 904423"/>
                <a:gd name="connsiteY14" fmla="*/ 86266 h 1207902"/>
                <a:gd name="connsiteX15" fmla="*/ 328780 w 904423"/>
                <a:gd name="connsiteY15" fmla="*/ 540 h 1207902"/>
                <a:gd name="connsiteX16" fmla="*/ 107990 w 904423"/>
                <a:gd name="connsiteY16" fmla="*/ 365348 h 1207902"/>
                <a:gd name="connsiteX17" fmla="*/ 193715 w 904423"/>
                <a:gd name="connsiteY17" fmla="*/ 572231 h 1207902"/>
                <a:gd name="connsiteX18" fmla="*/ 693778 w 904423"/>
                <a:gd name="connsiteY18" fmla="*/ 1071722 h 1207902"/>
                <a:gd name="connsiteX19" fmla="*/ 715114 w 904423"/>
                <a:gd name="connsiteY19" fmla="*/ 1090772 h 1207902"/>
                <a:gd name="connsiteX20" fmla="*/ 780455 w 904423"/>
                <a:gd name="connsiteY20" fmla="*/ 1085533 h 1207902"/>
                <a:gd name="connsiteX21" fmla="*/ 788361 w 904423"/>
                <a:gd name="connsiteY21" fmla="*/ 1017620 h 1207902"/>
                <a:gd name="connsiteX22" fmla="*/ 764644 w 904423"/>
                <a:gd name="connsiteY22" fmla="*/ 991045 h 1207902"/>
                <a:gd name="connsiteX23" fmla="*/ 484514 w 904423"/>
                <a:gd name="connsiteY23" fmla="*/ 710725 h 1207902"/>
                <a:gd name="connsiteX24" fmla="*/ 471369 w 904423"/>
                <a:gd name="connsiteY24" fmla="*/ 629286 h 1207902"/>
                <a:gd name="connsiteX25" fmla="*/ 553284 w 904423"/>
                <a:gd name="connsiteY25" fmla="*/ 627857 h 1207902"/>
                <a:gd name="connsiteX26" fmla="*/ 624531 w 904423"/>
                <a:gd name="connsiteY26" fmla="*/ 625000 h 1207902"/>
                <a:gd name="connsiteX27" fmla="*/ 630790 w 904423"/>
                <a:gd name="connsiteY27" fmla="*/ 556045 h 1207902"/>
                <a:gd name="connsiteX28" fmla="*/ 629198 w 904423"/>
                <a:gd name="connsiteY28" fmla="*/ 554229 h 1207902"/>
                <a:gd name="connsiteX29" fmla="*/ 626531 w 904423"/>
                <a:gd name="connsiteY29" fmla="*/ 474505 h 1207902"/>
                <a:gd name="connsiteX30" fmla="*/ 706160 w 904423"/>
                <a:gd name="connsiteY30" fmla="*/ 476505 h 1207902"/>
                <a:gd name="connsiteX31" fmla="*/ 779503 w 904423"/>
                <a:gd name="connsiteY31" fmla="*/ 469742 h 1207902"/>
                <a:gd name="connsiteX32" fmla="*/ 775312 w 904423"/>
                <a:gd name="connsiteY32" fmla="*/ 396209 h 1207902"/>
                <a:gd name="connsiteX33" fmla="*/ 546712 w 904423"/>
                <a:gd name="connsiteY33" fmla="*/ 170847 h 1207902"/>
                <a:gd name="connsiteX34" fmla="*/ 263248 w 904423"/>
                <a:gd name="connsiteY34" fmla="*/ 133414 h 1207902"/>
                <a:gd name="connsiteX35" fmla="*/ 107990 w 904423"/>
                <a:gd name="connsiteY35" fmla="*/ 365348 h 120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4423" h="1207902">
                  <a:moveTo>
                    <a:pt x="422315" y="160"/>
                  </a:moveTo>
                  <a:cubicBezTo>
                    <a:pt x="541664" y="19210"/>
                    <a:pt x="628817" y="89694"/>
                    <a:pt x="708065" y="175515"/>
                  </a:cubicBezTo>
                  <a:cubicBezTo>
                    <a:pt x="751404" y="223140"/>
                    <a:pt x="798743" y="266479"/>
                    <a:pt x="843892" y="312199"/>
                  </a:cubicBezTo>
                  <a:cubicBezTo>
                    <a:pt x="945333" y="414973"/>
                    <a:pt x="907233" y="556229"/>
                    <a:pt x="768644" y="594234"/>
                  </a:cubicBezTo>
                  <a:cubicBezTo>
                    <a:pt x="758323" y="597869"/>
                    <a:pt x="750110" y="605839"/>
                    <a:pt x="746165" y="616046"/>
                  </a:cubicBezTo>
                  <a:cubicBezTo>
                    <a:pt x="727115" y="676816"/>
                    <a:pt x="716543" y="693294"/>
                    <a:pt x="660440" y="732442"/>
                  </a:cubicBezTo>
                  <a:cubicBezTo>
                    <a:pt x="667013" y="740157"/>
                    <a:pt x="673013" y="748062"/>
                    <a:pt x="679490" y="755016"/>
                  </a:cubicBezTo>
                  <a:cubicBezTo>
                    <a:pt x="737498" y="813214"/>
                    <a:pt x="795981" y="870745"/>
                    <a:pt x="853512" y="929419"/>
                  </a:cubicBezTo>
                  <a:cubicBezTo>
                    <a:pt x="920187" y="997046"/>
                    <a:pt x="921425" y="1095535"/>
                    <a:pt x="858179" y="1159828"/>
                  </a:cubicBezTo>
                  <a:cubicBezTo>
                    <a:pt x="794933" y="1224122"/>
                    <a:pt x="695492" y="1224789"/>
                    <a:pt x="628055" y="1157923"/>
                  </a:cubicBezTo>
                  <a:cubicBezTo>
                    <a:pt x="453938" y="985426"/>
                    <a:pt x="281250" y="811499"/>
                    <a:pt x="107990" y="638239"/>
                  </a:cubicBezTo>
                  <a:cubicBezTo>
                    <a:pt x="47792" y="578041"/>
                    <a:pt x="17122" y="503270"/>
                    <a:pt x="167" y="421641"/>
                  </a:cubicBezTo>
                  <a:lnTo>
                    <a:pt x="167" y="328772"/>
                  </a:lnTo>
                  <a:cubicBezTo>
                    <a:pt x="2453" y="320962"/>
                    <a:pt x="5406" y="313246"/>
                    <a:pt x="6930" y="305341"/>
                  </a:cubicBezTo>
                  <a:cubicBezTo>
                    <a:pt x="23160" y="219413"/>
                    <a:pt x="68998" y="141893"/>
                    <a:pt x="136470" y="86266"/>
                  </a:cubicBezTo>
                  <a:cubicBezTo>
                    <a:pt x="192382" y="38640"/>
                    <a:pt x="258771" y="15780"/>
                    <a:pt x="328780" y="540"/>
                  </a:cubicBezTo>
                  <a:close/>
                  <a:moveTo>
                    <a:pt x="107990" y="365348"/>
                  </a:moveTo>
                  <a:cubicBezTo>
                    <a:pt x="109324" y="452692"/>
                    <a:pt x="139232" y="517748"/>
                    <a:pt x="193715" y="572231"/>
                  </a:cubicBezTo>
                  <a:cubicBezTo>
                    <a:pt x="360657" y="738537"/>
                    <a:pt x="527344" y="905035"/>
                    <a:pt x="693778" y="1071722"/>
                  </a:cubicBezTo>
                  <a:cubicBezTo>
                    <a:pt x="700237" y="1078767"/>
                    <a:pt x="707385" y="1085149"/>
                    <a:pt x="715114" y="1090772"/>
                  </a:cubicBezTo>
                  <a:cubicBezTo>
                    <a:pt x="735036" y="1105971"/>
                    <a:pt x="763210" y="1103712"/>
                    <a:pt x="780455" y="1085533"/>
                  </a:cubicBezTo>
                  <a:cubicBezTo>
                    <a:pt x="800752" y="1068611"/>
                    <a:pt x="804228" y="1038752"/>
                    <a:pt x="788361" y="1017620"/>
                  </a:cubicBezTo>
                  <a:cubicBezTo>
                    <a:pt x="781444" y="1007927"/>
                    <a:pt x="773491" y="999016"/>
                    <a:pt x="764644" y="991045"/>
                  </a:cubicBezTo>
                  <a:cubicBezTo>
                    <a:pt x="671299" y="897637"/>
                    <a:pt x="577922" y="804197"/>
                    <a:pt x="484514" y="710725"/>
                  </a:cubicBezTo>
                  <a:cubicBezTo>
                    <a:pt x="454605" y="680721"/>
                    <a:pt x="450795" y="654146"/>
                    <a:pt x="471369" y="629286"/>
                  </a:cubicBezTo>
                  <a:cubicBezTo>
                    <a:pt x="491943" y="604426"/>
                    <a:pt x="518423" y="603949"/>
                    <a:pt x="553284" y="627857"/>
                  </a:cubicBezTo>
                  <a:cubicBezTo>
                    <a:pt x="578240" y="644907"/>
                    <a:pt x="602719" y="646240"/>
                    <a:pt x="624531" y="625000"/>
                  </a:cubicBezTo>
                  <a:cubicBezTo>
                    <a:pt x="645301" y="607687"/>
                    <a:pt x="648103" y="576815"/>
                    <a:pt x="630790" y="556045"/>
                  </a:cubicBezTo>
                  <a:cubicBezTo>
                    <a:pt x="630275" y="555427"/>
                    <a:pt x="629744" y="554821"/>
                    <a:pt x="629198" y="554229"/>
                  </a:cubicBezTo>
                  <a:cubicBezTo>
                    <a:pt x="608243" y="527464"/>
                    <a:pt x="600623" y="500412"/>
                    <a:pt x="626531" y="474505"/>
                  </a:cubicBezTo>
                  <a:cubicBezTo>
                    <a:pt x="652439" y="448597"/>
                    <a:pt x="679014" y="455455"/>
                    <a:pt x="706160" y="476505"/>
                  </a:cubicBezTo>
                  <a:cubicBezTo>
                    <a:pt x="731211" y="495555"/>
                    <a:pt x="758262" y="494126"/>
                    <a:pt x="779503" y="469742"/>
                  </a:cubicBezTo>
                  <a:cubicBezTo>
                    <a:pt x="800744" y="445358"/>
                    <a:pt x="797410" y="418497"/>
                    <a:pt x="775312" y="396209"/>
                  </a:cubicBezTo>
                  <a:cubicBezTo>
                    <a:pt x="699779" y="320009"/>
                    <a:pt x="626722" y="241333"/>
                    <a:pt x="546712" y="170847"/>
                  </a:cubicBezTo>
                  <a:cubicBezTo>
                    <a:pt x="463273" y="97600"/>
                    <a:pt x="364118" y="86456"/>
                    <a:pt x="263248" y="133414"/>
                  </a:cubicBezTo>
                  <a:cubicBezTo>
                    <a:pt x="162378" y="180372"/>
                    <a:pt x="113134" y="264478"/>
                    <a:pt x="107990" y="365348"/>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3C91C188-8438-4A45-9ADF-8D309E685224}"/>
                </a:ext>
              </a:extLst>
            </p:cNvPr>
            <p:cNvSpPr/>
            <p:nvPr/>
          </p:nvSpPr>
          <p:spPr>
            <a:xfrm>
              <a:off x="5496556" y="1600771"/>
              <a:ext cx="904243" cy="1207320"/>
            </a:xfrm>
            <a:custGeom>
              <a:avLst/>
              <a:gdLst>
                <a:gd name="connsiteX0" fmla="*/ 904411 w 904243"/>
                <a:gd name="connsiteY0" fmla="*/ 421069 h 1207320"/>
                <a:gd name="connsiteX1" fmla="*/ 726579 w 904243"/>
                <a:gd name="connsiteY1" fmla="*/ 709201 h 1207320"/>
                <a:gd name="connsiteX2" fmla="*/ 281857 w 904243"/>
                <a:gd name="connsiteY2" fmla="*/ 1152780 h 1207320"/>
                <a:gd name="connsiteX3" fmla="*/ 102596 w 904243"/>
                <a:gd name="connsiteY3" fmla="*/ 1195738 h 1207320"/>
                <a:gd name="connsiteX4" fmla="*/ 46398 w 904243"/>
                <a:gd name="connsiteY4" fmla="*/ 934086 h 1207320"/>
                <a:gd name="connsiteX5" fmla="*/ 217849 w 904243"/>
                <a:gd name="connsiteY5" fmla="*/ 762636 h 1207320"/>
                <a:gd name="connsiteX6" fmla="*/ 251377 w 904243"/>
                <a:gd name="connsiteY6" fmla="*/ 736061 h 1207320"/>
                <a:gd name="connsiteX7" fmla="*/ 157841 w 904243"/>
                <a:gd name="connsiteY7" fmla="*/ 612236 h 1207320"/>
                <a:gd name="connsiteX8" fmla="*/ 130123 w 904243"/>
                <a:gd name="connsiteY8" fmla="*/ 593186 h 1207320"/>
                <a:gd name="connsiteX9" fmla="*/ 49732 w 904243"/>
                <a:gd name="connsiteY9" fmla="*/ 325438 h 1207320"/>
                <a:gd name="connsiteX10" fmla="*/ 271760 w 904243"/>
                <a:gd name="connsiteY10" fmla="*/ 103315 h 1207320"/>
                <a:gd name="connsiteX11" fmla="*/ 482929 w 904243"/>
                <a:gd name="connsiteY11" fmla="*/ 160 h 1207320"/>
                <a:gd name="connsiteX12" fmla="*/ 575798 w 904243"/>
                <a:gd name="connsiteY12" fmla="*/ 160 h 1207320"/>
                <a:gd name="connsiteX13" fmla="*/ 595705 w 904243"/>
                <a:gd name="connsiteY13" fmla="*/ 6636 h 1207320"/>
                <a:gd name="connsiteX14" fmla="*/ 873359 w 904243"/>
                <a:gd name="connsiteY14" fmla="*/ 227426 h 1207320"/>
                <a:gd name="connsiteX15" fmla="*/ 904411 w 904243"/>
                <a:gd name="connsiteY15" fmla="*/ 328772 h 1207320"/>
                <a:gd name="connsiteX16" fmla="*/ 535603 w 904243"/>
                <a:gd name="connsiteY16" fmla="*/ 106744 h 1207320"/>
                <a:gd name="connsiteX17" fmla="*/ 338721 w 904243"/>
                <a:gd name="connsiteY17" fmla="*/ 187135 h 1207320"/>
                <a:gd name="connsiteX18" fmla="*/ 136695 w 904243"/>
                <a:gd name="connsiteY18" fmla="*/ 389065 h 1207320"/>
                <a:gd name="connsiteX19" fmla="*/ 126028 w 904243"/>
                <a:gd name="connsiteY19" fmla="*/ 470599 h 1207320"/>
                <a:gd name="connsiteX20" fmla="*/ 205561 w 904243"/>
                <a:gd name="connsiteY20" fmla="*/ 471647 h 1207320"/>
                <a:gd name="connsiteX21" fmla="*/ 279380 w 904243"/>
                <a:gd name="connsiteY21" fmla="*/ 474981 h 1207320"/>
                <a:gd name="connsiteX22" fmla="*/ 281952 w 904243"/>
                <a:gd name="connsiteY22" fmla="*/ 546323 h 1207320"/>
                <a:gd name="connsiteX23" fmla="*/ 281095 w 904243"/>
                <a:gd name="connsiteY23" fmla="*/ 625666 h 1207320"/>
                <a:gd name="connsiteX24" fmla="*/ 358342 w 904243"/>
                <a:gd name="connsiteY24" fmla="*/ 622809 h 1207320"/>
                <a:gd name="connsiteX25" fmla="*/ 431970 w 904243"/>
                <a:gd name="connsiteY25" fmla="*/ 627381 h 1207320"/>
                <a:gd name="connsiteX26" fmla="*/ 427494 w 904243"/>
                <a:gd name="connsiteY26" fmla="*/ 703581 h 1207320"/>
                <a:gd name="connsiteX27" fmla="*/ 409968 w 904243"/>
                <a:gd name="connsiteY27" fmla="*/ 721393 h 1207320"/>
                <a:gd name="connsiteX28" fmla="*/ 135267 w 904243"/>
                <a:gd name="connsiteY28" fmla="*/ 996475 h 1207320"/>
                <a:gd name="connsiteX29" fmla="*/ 122980 w 904243"/>
                <a:gd name="connsiteY29" fmla="*/ 1083533 h 1207320"/>
                <a:gd name="connsiteX30" fmla="*/ 209943 w 904243"/>
                <a:gd name="connsiteY30" fmla="*/ 1073151 h 1207320"/>
                <a:gd name="connsiteX31" fmla="*/ 432256 w 904243"/>
                <a:gd name="connsiteY31" fmla="*/ 851123 h 1207320"/>
                <a:gd name="connsiteX32" fmla="*/ 725817 w 904243"/>
                <a:gd name="connsiteY32" fmla="*/ 554515 h 1207320"/>
                <a:gd name="connsiteX33" fmla="*/ 773442 w 904243"/>
                <a:gd name="connsiteY33" fmla="*/ 266288 h 1207320"/>
                <a:gd name="connsiteX34" fmla="*/ 535317 w 904243"/>
                <a:gd name="connsiteY34" fmla="*/ 106363 h 120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4243" h="1207320">
                  <a:moveTo>
                    <a:pt x="904411" y="421069"/>
                  </a:moveTo>
                  <a:cubicBezTo>
                    <a:pt x="885361" y="541942"/>
                    <a:pt x="810780" y="627381"/>
                    <a:pt x="726579" y="709201"/>
                  </a:cubicBezTo>
                  <a:cubicBezTo>
                    <a:pt x="576465" y="855028"/>
                    <a:pt x="429875" y="1004476"/>
                    <a:pt x="281857" y="1152780"/>
                  </a:cubicBezTo>
                  <a:cubicBezTo>
                    <a:pt x="230898" y="1203739"/>
                    <a:pt x="171176" y="1221550"/>
                    <a:pt x="102596" y="1195738"/>
                  </a:cubicBezTo>
                  <a:cubicBezTo>
                    <a:pt x="-5037" y="1155352"/>
                    <a:pt x="-34564" y="1018858"/>
                    <a:pt x="46398" y="934086"/>
                  </a:cubicBezTo>
                  <a:cubicBezTo>
                    <a:pt x="102215" y="875602"/>
                    <a:pt x="160699" y="819214"/>
                    <a:pt x="217849" y="762636"/>
                  </a:cubicBezTo>
                  <a:cubicBezTo>
                    <a:pt x="228539" y="753182"/>
                    <a:pt x="239731" y="744311"/>
                    <a:pt x="251377" y="736061"/>
                  </a:cubicBezTo>
                  <a:cubicBezTo>
                    <a:pt x="199084" y="704248"/>
                    <a:pt x="168223" y="666338"/>
                    <a:pt x="157841" y="612236"/>
                  </a:cubicBezTo>
                  <a:cubicBezTo>
                    <a:pt x="156222" y="604045"/>
                    <a:pt x="140696" y="595282"/>
                    <a:pt x="130123" y="593186"/>
                  </a:cubicBezTo>
                  <a:cubicBezTo>
                    <a:pt x="8108" y="562516"/>
                    <a:pt x="-37040" y="417164"/>
                    <a:pt x="49732" y="325438"/>
                  </a:cubicBezTo>
                  <a:cubicBezTo>
                    <a:pt x="121646" y="249238"/>
                    <a:pt x="197370" y="176943"/>
                    <a:pt x="271760" y="103315"/>
                  </a:cubicBezTo>
                  <a:cubicBezTo>
                    <a:pt x="330434" y="45308"/>
                    <a:pt x="404062" y="17590"/>
                    <a:pt x="482929" y="160"/>
                  </a:cubicBezTo>
                  <a:lnTo>
                    <a:pt x="575798" y="160"/>
                  </a:lnTo>
                  <a:cubicBezTo>
                    <a:pt x="582297" y="2718"/>
                    <a:pt x="588945" y="4881"/>
                    <a:pt x="595705" y="6636"/>
                  </a:cubicBezTo>
                  <a:cubicBezTo>
                    <a:pt x="726484" y="32164"/>
                    <a:pt x="818971" y="106839"/>
                    <a:pt x="873359" y="227426"/>
                  </a:cubicBezTo>
                  <a:cubicBezTo>
                    <a:pt x="887837" y="259335"/>
                    <a:pt x="894314" y="294863"/>
                    <a:pt x="904411" y="328772"/>
                  </a:cubicBezTo>
                  <a:close/>
                  <a:moveTo>
                    <a:pt x="535603" y="106744"/>
                  </a:moveTo>
                  <a:cubicBezTo>
                    <a:pt x="454164" y="109030"/>
                    <a:pt x="390918" y="135319"/>
                    <a:pt x="338721" y="187135"/>
                  </a:cubicBezTo>
                  <a:cubicBezTo>
                    <a:pt x="271093" y="254191"/>
                    <a:pt x="203752" y="321501"/>
                    <a:pt x="136695" y="389065"/>
                  </a:cubicBezTo>
                  <a:cubicBezTo>
                    <a:pt x="107454" y="418498"/>
                    <a:pt x="104406" y="446215"/>
                    <a:pt x="126028" y="470599"/>
                  </a:cubicBezTo>
                  <a:cubicBezTo>
                    <a:pt x="146030" y="493269"/>
                    <a:pt x="173653" y="494412"/>
                    <a:pt x="205561" y="471647"/>
                  </a:cubicBezTo>
                  <a:cubicBezTo>
                    <a:pt x="231850" y="452597"/>
                    <a:pt x="256996" y="451930"/>
                    <a:pt x="279380" y="474981"/>
                  </a:cubicBezTo>
                  <a:cubicBezTo>
                    <a:pt x="301764" y="498031"/>
                    <a:pt x="299002" y="521463"/>
                    <a:pt x="281952" y="546323"/>
                  </a:cubicBezTo>
                  <a:cubicBezTo>
                    <a:pt x="258711" y="580327"/>
                    <a:pt x="258425" y="605950"/>
                    <a:pt x="281095" y="625666"/>
                  </a:cubicBezTo>
                  <a:cubicBezTo>
                    <a:pt x="307193" y="648336"/>
                    <a:pt x="332625" y="643097"/>
                    <a:pt x="358342" y="622809"/>
                  </a:cubicBezTo>
                  <a:cubicBezTo>
                    <a:pt x="384060" y="602521"/>
                    <a:pt x="409396" y="604426"/>
                    <a:pt x="431970" y="627381"/>
                  </a:cubicBezTo>
                  <a:cubicBezTo>
                    <a:pt x="454545" y="650336"/>
                    <a:pt x="451020" y="677482"/>
                    <a:pt x="427494" y="703581"/>
                  </a:cubicBezTo>
                  <a:cubicBezTo>
                    <a:pt x="421969" y="709772"/>
                    <a:pt x="415873" y="715487"/>
                    <a:pt x="409968" y="721393"/>
                  </a:cubicBezTo>
                  <a:cubicBezTo>
                    <a:pt x="318274" y="813023"/>
                    <a:pt x="226707" y="904717"/>
                    <a:pt x="135267" y="996475"/>
                  </a:cubicBezTo>
                  <a:cubicBezTo>
                    <a:pt x="102977" y="1028860"/>
                    <a:pt x="98977" y="1059054"/>
                    <a:pt x="122980" y="1083533"/>
                  </a:cubicBezTo>
                  <a:cubicBezTo>
                    <a:pt x="146982" y="1108012"/>
                    <a:pt x="178129" y="1104774"/>
                    <a:pt x="209943" y="1073151"/>
                  </a:cubicBezTo>
                  <a:cubicBezTo>
                    <a:pt x="284238" y="999364"/>
                    <a:pt x="358342" y="925355"/>
                    <a:pt x="432256" y="851123"/>
                  </a:cubicBezTo>
                  <a:cubicBezTo>
                    <a:pt x="530173" y="752539"/>
                    <a:pt x="630567" y="656051"/>
                    <a:pt x="725817" y="554515"/>
                  </a:cubicBezTo>
                  <a:cubicBezTo>
                    <a:pt x="803922" y="471171"/>
                    <a:pt x="819257" y="370587"/>
                    <a:pt x="773442" y="266288"/>
                  </a:cubicBezTo>
                  <a:cubicBezTo>
                    <a:pt x="727627" y="161989"/>
                    <a:pt x="641044" y="111507"/>
                    <a:pt x="535317" y="106363"/>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C40E5B5E-8F01-154D-8954-704B18A9BA4C}"/>
                </a:ext>
              </a:extLst>
            </p:cNvPr>
            <p:cNvSpPr/>
            <p:nvPr/>
          </p:nvSpPr>
          <p:spPr>
            <a:xfrm>
              <a:off x="4143973" y="1600200"/>
              <a:ext cx="856249" cy="857883"/>
            </a:xfrm>
            <a:custGeom>
              <a:avLst/>
              <a:gdLst>
                <a:gd name="connsiteX0" fmla="*/ 485344 w 856249"/>
                <a:gd name="connsiteY0" fmla="*/ 160 h 857883"/>
                <a:gd name="connsiteX1" fmla="*/ 680130 w 856249"/>
                <a:gd name="connsiteY1" fmla="*/ 82265 h 857883"/>
                <a:gd name="connsiteX2" fmla="*/ 827196 w 856249"/>
                <a:gd name="connsiteY2" fmla="*/ 584709 h 857883"/>
                <a:gd name="connsiteX3" fmla="*/ 389046 w 856249"/>
                <a:gd name="connsiteY3" fmla="*/ 855981 h 857883"/>
                <a:gd name="connsiteX4" fmla="*/ 5379 w 856249"/>
                <a:gd name="connsiteY4" fmla="*/ 495364 h 857883"/>
                <a:gd name="connsiteX5" fmla="*/ 348279 w 856249"/>
                <a:gd name="connsiteY5" fmla="*/ 7494 h 857883"/>
                <a:gd name="connsiteX6" fmla="*/ 371234 w 856249"/>
                <a:gd name="connsiteY6" fmla="*/ 160 h 857883"/>
                <a:gd name="connsiteX7" fmla="*/ 749567 w 856249"/>
                <a:gd name="connsiteY7" fmla="*/ 427641 h 857883"/>
                <a:gd name="connsiteX8" fmla="*/ 428860 w 856249"/>
                <a:gd name="connsiteY8" fmla="*/ 107411 h 857883"/>
                <a:gd name="connsiteX9" fmla="*/ 106725 w 856249"/>
                <a:gd name="connsiteY9" fmla="*/ 429927 h 857883"/>
                <a:gd name="connsiteX10" fmla="*/ 427527 w 856249"/>
                <a:gd name="connsiteY10" fmla="*/ 750158 h 857883"/>
                <a:gd name="connsiteX11" fmla="*/ 749567 w 856249"/>
                <a:gd name="connsiteY11" fmla="*/ 427737 h 857883"/>
                <a:gd name="connsiteX12" fmla="*/ 749567 w 856249"/>
                <a:gd name="connsiteY12" fmla="*/ 427641 h 85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249" h="857883">
                  <a:moveTo>
                    <a:pt x="485344" y="160"/>
                  </a:moveTo>
                  <a:cubicBezTo>
                    <a:pt x="554400" y="18543"/>
                    <a:pt x="621075" y="39022"/>
                    <a:pt x="680130" y="82265"/>
                  </a:cubicBezTo>
                  <a:cubicBezTo>
                    <a:pt x="837390" y="197038"/>
                    <a:pt x="897749" y="403254"/>
                    <a:pt x="827196" y="584709"/>
                  </a:cubicBezTo>
                  <a:cubicBezTo>
                    <a:pt x="759568" y="760350"/>
                    <a:pt x="574402" y="875031"/>
                    <a:pt x="389046" y="855981"/>
                  </a:cubicBezTo>
                  <a:cubicBezTo>
                    <a:pt x="194004" y="837071"/>
                    <a:pt x="36322" y="688863"/>
                    <a:pt x="5379" y="495364"/>
                  </a:cubicBezTo>
                  <a:cubicBezTo>
                    <a:pt x="-30347" y="266936"/>
                    <a:pt x="121251" y="51245"/>
                    <a:pt x="348279" y="7494"/>
                  </a:cubicBezTo>
                  <a:cubicBezTo>
                    <a:pt x="356058" y="5467"/>
                    <a:pt x="363721" y="3019"/>
                    <a:pt x="371234" y="160"/>
                  </a:cubicBezTo>
                  <a:close/>
                  <a:moveTo>
                    <a:pt x="749567" y="427641"/>
                  </a:moveTo>
                  <a:cubicBezTo>
                    <a:pt x="748473" y="251053"/>
                    <a:pt x="605451" y="108243"/>
                    <a:pt x="428860" y="107411"/>
                  </a:cubicBezTo>
                  <a:cubicBezTo>
                    <a:pt x="250845" y="107516"/>
                    <a:pt x="106620" y="251912"/>
                    <a:pt x="106725" y="429927"/>
                  </a:cubicBezTo>
                  <a:cubicBezTo>
                    <a:pt x="107923" y="606510"/>
                    <a:pt x="250942" y="749275"/>
                    <a:pt x="427527" y="750158"/>
                  </a:cubicBezTo>
                  <a:cubicBezTo>
                    <a:pt x="605490" y="750053"/>
                    <a:pt x="749672" y="605700"/>
                    <a:pt x="749567" y="427737"/>
                  </a:cubicBezTo>
                  <a:cubicBezTo>
                    <a:pt x="749567" y="427705"/>
                    <a:pt x="749567" y="427673"/>
                    <a:pt x="749567" y="427641"/>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18C78EC6-C5FB-A74D-92B5-5F080952BC17}"/>
                </a:ext>
              </a:extLst>
            </p:cNvPr>
            <p:cNvSpPr/>
            <p:nvPr/>
          </p:nvSpPr>
          <p:spPr>
            <a:xfrm>
              <a:off x="3821482" y="2564368"/>
              <a:ext cx="1500801" cy="2694084"/>
            </a:xfrm>
            <a:custGeom>
              <a:avLst/>
              <a:gdLst>
                <a:gd name="connsiteX0" fmla="*/ 1232935 w 1500801"/>
                <a:gd name="connsiteY0" fmla="*/ 1447912 h 2694084"/>
                <a:gd name="connsiteX1" fmla="*/ 1232935 w 1500801"/>
                <a:gd name="connsiteY1" fmla="*/ 1493346 h 2694084"/>
                <a:gd name="connsiteX2" fmla="*/ 1232935 w 1500801"/>
                <a:gd name="connsiteY2" fmla="*/ 2457562 h 2694084"/>
                <a:gd name="connsiteX3" fmla="*/ 1174642 w 1500801"/>
                <a:gd name="connsiteY3" fmla="*/ 2624726 h 2694084"/>
                <a:gd name="connsiteX4" fmla="*/ 949566 w 1500801"/>
                <a:gd name="connsiteY4" fmla="*/ 2681114 h 2694084"/>
                <a:gd name="connsiteX5" fmla="*/ 805834 w 1500801"/>
                <a:gd name="connsiteY5" fmla="*/ 2498900 h 2694084"/>
                <a:gd name="connsiteX6" fmla="*/ 804024 w 1500801"/>
                <a:gd name="connsiteY6" fmla="*/ 2441750 h 2694084"/>
                <a:gd name="connsiteX7" fmla="*/ 804024 w 1500801"/>
                <a:gd name="connsiteY7" fmla="*/ 1352567 h 2694084"/>
                <a:gd name="connsiteX8" fmla="*/ 804024 w 1500801"/>
                <a:gd name="connsiteY8" fmla="*/ 1303513 h 2694084"/>
                <a:gd name="connsiteX9" fmla="*/ 697154 w 1500801"/>
                <a:gd name="connsiteY9" fmla="*/ 1303513 h 2694084"/>
                <a:gd name="connsiteX10" fmla="*/ 697154 w 1500801"/>
                <a:gd name="connsiteY10" fmla="*/ 1349328 h 2694084"/>
                <a:gd name="connsiteX11" fmla="*/ 697154 w 1500801"/>
                <a:gd name="connsiteY11" fmla="*/ 2456324 h 2694084"/>
                <a:gd name="connsiteX12" fmla="*/ 634765 w 1500801"/>
                <a:gd name="connsiteY12" fmla="*/ 2629012 h 2694084"/>
                <a:gd name="connsiteX13" fmla="*/ 411499 w 1500801"/>
                <a:gd name="connsiteY13" fmla="*/ 2680257 h 2694084"/>
                <a:gd name="connsiteX14" fmla="*/ 270243 w 1500801"/>
                <a:gd name="connsiteY14" fmla="*/ 2500043 h 2694084"/>
                <a:gd name="connsiteX15" fmla="*/ 268243 w 1500801"/>
                <a:gd name="connsiteY15" fmla="*/ 2442893 h 2694084"/>
                <a:gd name="connsiteX16" fmla="*/ 268243 w 1500801"/>
                <a:gd name="connsiteY16" fmla="*/ 1492965 h 2694084"/>
                <a:gd name="connsiteX17" fmla="*/ 268243 w 1500801"/>
                <a:gd name="connsiteY17" fmla="*/ 1447245 h 2694084"/>
                <a:gd name="connsiteX18" fmla="*/ 223952 w 1500801"/>
                <a:gd name="connsiteY18" fmla="*/ 1457342 h 2694084"/>
                <a:gd name="connsiteX19" fmla="*/ 4175 w 1500801"/>
                <a:gd name="connsiteY19" fmla="*/ 1310554 h 2694084"/>
                <a:gd name="connsiteX20" fmla="*/ 591 w 1500801"/>
                <a:gd name="connsiteY20" fmla="*/ 1271795 h 2694084"/>
                <a:gd name="connsiteX21" fmla="*/ 591 w 1500801"/>
                <a:gd name="connsiteY21" fmla="*/ 736204 h 2694084"/>
                <a:gd name="connsiteX22" fmla="*/ 591 w 1500801"/>
                <a:gd name="connsiteY22" fmla="*/ 332630 h 2694084"/>
                <a:gd name="connsiteX23" fmla="*/ 331108 w 1500801"/>
                <a:gd name="connsiteY23" fmla="*/ 588 h 2694084"/>
                <a:gd name="connsiteX24" fmla="*/ 1170356 w 1500801"/>
                <a:gd name="connsiteY24" fmla="*/ 588 h 2694084"/>
                <a:gd name="connsiteX25" fmla="*/ 1500588 w 1500801"/>
                <a:gd name="connsiteY25" fmla="*/ 332820 h 2694084"/>
                <a:gd name="connsiteX26" fmla="*/ 1500588 w 1500801"/>
                <a:gd name="connsiteY26" fmla="*/ 1257793 h 2694084"/>
                <a:gd name="connsiteX27" fmla="*/ 1249509 w 1500801"/>
                <a:gd name="connsiteY27" fmla="*/ 1450579 h 2694084"/>
                <a:gd name="connsiteX28" fmla="*/ 1232935 w 1500801"/>
                <a:gd name="connsiteY28" fmla="*/ 1447912 h 2694084"/>
                <a:gd name="connsiteX29" fmla="*/ 1125684 w 1500801"/>
                <a:gd name="connsiteY29" fmla="*/ 1402954 h 2694084"/>
                <a:gd name="connsiteX30" fmla="*/ 1125684 w 1500801"/>
                <a:gd name="connsiteY30" fmla="*/ 356633 h 2694084"/>
                <a:gd name="connsiteX31" fmla="*/ 1128255 w 1500801"/>
                <a:gd name="connsiteY31" fmla="*/ 310436 h 2694084"/>
                <a:gd name="connsiteX32" fmla="*/ 1179405 w 1500801"/>
                <a:gd name="connsiteY32" fmla="*/ 269479 h 2694084"/>
                <a:gd name="connsiteX33" fmla="*/ 1230268 w 1500801"/>
                <a:gd name="connsiteY33" fmla="*/ 310436 h 2694084"/>
                <a:gd name="connsiteX34" fmla="*/ 1232840 w 1500801"/>
                <a:gd name="connsiteY34" fmla="*/ 353013 h 2694084"/>
                <a:gd name="connsiteX35" fmla="*/ 1232840 w 1500801"/>
                <a:gd name="connsiteY35" fmla="*/ 1238838 h 2694084"/>
                <a:gd name="connsiteX36" fmla="*/ 1235602 w 1500801"/>
                <a:gd name="connsiteY36" fmla="*/ 1288654 h 2694084"/>
                <a:gd name="connsiteX37" fmla="*/ 1309897 w 1500801"/>
                <a:gd name="connsiteY37" fmla="*/ 1353138 h 2694084"/>
                <a:gd name="connsiteX38" fmla="*/ 1393527 w 1500801"/>
                <a:gd name="connsiteY38" fmla="*/ 1255507 h 2694084"/>
                <a:gd name="connsiteX39" fmla="*/ 1393527 w 1500801"/>
                <a:gd name="connsiteY39" fmla="*/ 337678 h 2694084"/>
                <a:gd name="connsiteX40" fmla="*/ 1163784 w 1500801"/>
                <a:gd name="connsiteY40" fmla="*/ 107554 h 2694084"/>
                <a:gd name="connsiteX41" fmla="*/ 338823 w 1500801"/>
                <a:gd name="connsiteY41" fmla="*/ 107554 h 2694084"/>
                <a:gd name="connsiteX42" fmla="*/ 107747 w 1500801"/>
                <a:gd name="connsiteY42" fmla="*/ 339773 h 2694084"/>
                <a:gd name="connsiteX43" fmla="*/ 107747 w 1500801"/>
                <a:gd name="connsiteY43" fmla="*/ 1246934 h 2694084"/>
                <a:gd name="connsiteX44" fmla="*/ 108890 w 1500801"/>
                <a:gd name="connsiteY44" fmla="*/ 1282558 h 2694084"/>
                <a:gd name="connsiteX45" fmla="*/ 190138 w 1500801"/>
                <a:gd name="connsiteY45" fmla="*/ 1353138 h 2694084"/>
                <a:gd name="connsiteX46" fmla="*/ 267195 w 1500801"/>
                <a:gd name="connsiteY46" fmla="*/ 1279319 h 2694084"/>
                <a:gd name="connsiteX47" fmla="*/ 268434 w 1500801"/>
                <a:gd name="connsiteY47" fmla="*/ 1240076 h 2694084"/>
                <a:gd name="connsiteX48" fmla="*/ 268434 w 1500801"/>
                <a:gd name="connsiteY48" fmla="*/ 675815 h 2694084"/>
                <a:gd name="connsiteX49" fmla="*/ 270624 w 1500801"/>
                <a:gd name="connsiteY49" fmla="*/ 633143 h 2694084"/>
                <a:gd name="connsiteX50" fmla="*/ 320440 w 1500801"/>
                <a:gd name="connsiteY50" fmla="*/ 591043 h 2694084"/>
                <a:gd name="connsiteX51" fmla="*/ 373304 w 1500801"/>
                <a:gd name="connsiteY51" fmla="*/ 633810 h 2694084"/>
                <a:gd name="connsiteX52" fmla="*/ 375495 w 1500801"/>
                <a:gd name="connsiteY52" fmla="*/ 680006 h 2694084"/>
                <a:gd name="connsiteX53" fmla="*/ 375495 w 1500801"/>
                <a:gd name="connsiteY53" fmla="*/ 2444227 h 2694084"/>
                <a:gd name="connsiteX54" fmla="*/ 378066 w 1500801"/>
                <a:gd name="connsiteY54" fmla="*/ 2497662 h 2694084"/>
                <a:gd name="connsiteX55" fmla="*/ 432168 w 1500801"/>
                <a:gd name="connsiteY55" fmla="*/ 2572910 h 2694084"/>
                <a:gd name="connsiteX56" fmla="*/ 588855 w 1500801"/>
                <a:gd name="connsiteY56" fmla="*/ 2478326 h 2694084"/>
                <a:gd name="connsiteX57" fmla="*/ 589617 w 1500801"/>
                <a:gd name="connsiteY57" fmla="*/ 2239154 h 2694084"/>
                <a:gd name="connsiteX58" fmla="*/ 589617 w 1500801"/>
                <a:gd name="connsiteY58" fmla="*/ 1267604 h 2694084"/>
                <a:gd name="connsiteX59" fmla="*/ 663912 w 1500801"/>
                <a:gd name="connsiteY59" fmla="*/ 1193309 h 2694084"/>
                <a:gd name="connsiteX60" fmla="*/ 828218 w 1500801"/>
                <a:gd name="connsiteY60" fmla="*/ 1193309 h 2694084"/>
                <a:gd name="connsiteX61" fmla="*/ 911085 w 1500801"/>
                <a:gd name="connsiteY61" fmla="*/ 1277033 h 2694084"/>
                <a:gd name="connsiteX62" fmla="*/ 911085 w 1500801"/>
                <a:gd name="connsiteY62" fmla="*/ 2448608 h 2694084"/>
                <a:gd name="connsiteX63" fmla="*/ 914419 w 1500801"/>
                <a:gd name="connsiteY63" fmla="*/ 2501949 h 2694084"/>
                <a:gd name="connsiteX64" fmla="*/ 1037824 w 1500801"/>
                <a:gd name="connsiteY64" fmla="*/ 2583966 h 2694084"/>
                <a:gd name="connsiteX65" fmla="*/ 1050912 w 1500801"/>
                <a:gd name="connsiteY65" fmla="*/ 2580435 h 2694084"/>
                <a:gd name="connsiteX66" fmla="*/ 1125112 w 1500801"/>
                <a:gd name="connsiteY66" fmla="*/ 2459943 h 2694084"/>
                <a:gd name="connsiteX67" fmla="*/ 1125684 w 1500801"/>
                <a:gd name="connsiteY67" fmla="*/ 1402954 h 269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00801" h="2694084">
                  <a:moveTo>
                    <a:pt x="1232935" y="1447912"/>
                  </a:moveTo>
                  <a:lnTo>
                    <a:pt x="1232935" y="1493346"/>
                  </a:lnTo>
                  <a:cubicBezTo>
                    <a:pt x="1232935" y="1814720"/>
                    <a:pt x="1232935" y="2136125"/>
                    <a:pt x="1232935" y="2457562"/>
                  </a:cubicBezTo>
                  <a:cubicBezTo>
                    <a:pt x="1232935" y="2520617"/>
                    <a:pt x="1219886" y="2578434"/>
                    <a:pt x="1174642" y="2624726"/>
                  </a:cubicBezTo>
                  <a:cubicBezTo>
                    <a:pt x="1111491" y="2689305"/>
                    <a:pt x="1035291" y="2710451"/>
                    <a:pt x="949566" y="2681114"/>
                  </a:cubicBezTo>
                  <a:cubicBezTo>
                    <a:pt x="863841" y="2651777"/>
                    <a:pt x="816216" y="2589197"/>
                    <a:pt x="805834" y="2498900"/>
                  </a:cubicBezTo>
                  <a:cubicBezTo>
                    <a:pt x="804180" y="2479898"/>
                    <a:pt x="803575" y="2460819"/>
                    <a:pt x="804024" y="2441750"/>
                  </a:cubicBezTo>
                  <a:cubicBezTo>
                    <a:pt x="804024" y="2078657"/>
                    <a:pt x="804024" y="1715596"/>
                    <a:pt x="804024" y="1352567"/>
                  </a:cubicBezTo>
                  <a:lnTo>
                    <a:pt x="804024" y="1303513"/>
                  </a:lnTo>
                  <a:lnTo>
                    <a:pt x="697154" y="1303513"/>
                  </a:lnTo>
                  <a:lnTo>
                    <a:pt x="697154" y="1349328"/>
                  </a:lnTo>
                  <a:cubicBezTo>
                    <a:pt x="697154" y="1718327"/>
                    <a:pt x="697154" y="2087325"/>
                    <a:pt x="697154" y="2456324"/>
                  </a:cubicBezTo>
                  <a:cubicBezTo>
                    <a:pt x="697154" y="2522142"/>
                    <a:pt x="683247" y="2581958"/>
                    <a:pt x="634765" y="2629012"/>
                  </a:cubicBezTo>
                  <a:cubicBezTo>
                    <a:pt x="571138" y="2690829"/>
                    <a:pt x="495700" y="2710546"/>
                    <a:pt x="411499" y="2680257"/>
                  </a:cubicBezTo>
                  <a:cubicBezTo>
                    <a:pt x="327298" y="2649967"/>
                    <a:pt x="280435" y="2588817"/>
                    <a:pt x="270243" y="2500043"/>
                  </a:cubicBezTo>
                  <a:cubicBezTo>
                    <a:pt x="268477" y="2481048"/>
                    <a:pt x="267809" y="2461966"/>
                    <a:pt x="268243" y="2442893"/>
                  </a:cubicBezTo>
                  <a:cubicBezTo>
                    <a:pt x="268243" y="2126283"/>
                    <a:pt x="268243" y="1809640"/>
                    <a:pt x="268243" y="1492965"/>
                  </a:cubicBezTo>
                  <a:lnTo>
                    <a:pt x="268243" y="1447245"/>
                  </a:lnTo>
                  <a:cubicBezTo>
                    <a:pt x="250622" y="1451246"/>
                    <a:pt x="237382" y="1454960"/>
                    <a:pt x="223952" y="1457342"/>
                  </a:cubicBezTo>
                  <a:cubicBezTo>
                    <a:pt x="122728" y="1477497"/>
                    <a:pt x="24330" y="1411778"/>
                    <a:pt x="4175" y="1310554"/>
                  </a:cubicBezTo>
                  <a:cubicBezTo>
                    <a:pt x="1634" y="1297794"/>
                    <a:pt x="433" y="1284804"/>
                    <a:pt x="591" y="1271795"/>
                  </a:cubicBezTo>
                  <a:cubicBezTo>
                    <a:pt x="-362" y="1093296"/>
                    <a:pt x="591" y="914702"/>
                    <a:pt x="591" y="736204"/>
                  </a:cubicBezTo>
                  <a:cubicBezTo>
                    <a:pt x="591" y="601616"/>
                    <a:pt x="591" y="467123"/>
                    <a:pt x="591" y="332630"/>
                  </a:cubicBezTo>
                  <a:cubicBezTo>
                    <a:pt x="1162" y="140320"/>
                    <a:pt x="139560" y="969"/>
                    <a:pt x="331108" y="588"/>
                  </a:cubicBezTo>
                  <a:cubicBezTo>
                    <a:pt x="610826" y="17"/>
                    <a:pt x="890575" y="17"/>
                    <a:pt x="1170356" y="588"/>
                  </a:cubicBezTo>
                  <a:cubicBezTo>
                    <a:pt x="1361904" y="588"/>
                    <a:pt x="1500207" y="140129"/>
                    <a:pt x="1500588" y="332820"/>
                  </a:cubicBezTo>
                  <a:cubicBezTo>
                    <a:pt x="1501096" y="641176"/>
                    <a:pt x="1501096" y="949500"/>
                    <a:pt x="1500588" y="1257793"/>
                  </a:cubicBezTo>
                  <a:cubicBezTo>
                    <a:pt x="1500588" y="1403811"/>
                    <a:pt x="1391241" y="1486964"/>
                    <a:pt x="1249509" y="1450579"/>
                  </a:cubicBezTo>
                  <a:cubicBezTo>
                    <a:pt x="1246080" y="1449436"/>
                    <a:pt x="1242555" y="1449245"/>
                    <a:pt x="1232935" y="1447912"/>
                  </a:cubicBezTo>
                  <a:close/>
                  <a:moveTo>
                    <a:pt x="1125684" y="1402954"/>
                  </a:moveTo>
                  <a:cubicBezTo>
                    <a:pt x="1125684" y="1054148"/>
                    <a:pt x="1125684" y="705375"/>
                    <a:pt x="1125684" y="356633"/>
                  </a:cubicBezTo>
                  <a:cubicBezTo>
                    <a:pt x="1125054" y="341187"/>
                    <a:pt x="1125915" y="325717"/>
                    <a:pt x="1128255" y="310436"/>
                  </a:cubicBezTo>
                  <a:cubicBezTo>
                    <a:pt x="1131711" y="285360"/>
                    <a:pt x="1154180" y="267369"/>
                    <a:pt x="1179405" y="269479"/>
                  </a:cubicBezTo>
                  <a:cubicBezTo>
                    <a:pt x="1204524" y="267528"/>
                    <a:pt x="1226817" y="285479"/>
                    <a:pt x="1230268" y="310436"/>
                  </a:cubicBezTo>
                  <a:cubicBezTo>
                    <a:pt x="1232558" y="324506"/>
                    <a:pt x="1233420" y="338770"/>
                    <a:pt x="1232840" y="353013"/>
                  </a:cubicBezTo>
                  <a:cubicBezTo>
                    <a:pt x="1232840" y="648288"/>
                    <a:pt x="1232840" y="943563"/>
                    <a:pt x="1232840" y="1238838"/>
                  </a:cubicBezTo>
                  <a:cubicBezTo>
                    <a:pt x="1232424" y="1255491"/>
                    <a:pt x="1233348" y="1272149"/>
                    <a:pt x="1235602" y="1288654"/>
                  </a:cubicBezTo>
                  <a:cubicBezTo>
                    <a:pt x="1241316" y="1325397"/>
                    <a:pt x="1272716" y="1352650"/>
                    <a:pt x="1309897" y="1353138"/>
                  </a:cubicBezTo>
                  <a:cubicBezTo>
                    <a:pt x="1360570" y="1355043"/>
                    <a:pt x="1393527" y="1317134"/>
                    <a:pt x="1393527" y="1255507"/>
                  </a:cubicBezTo>
                  <a:cubicBezTo>
                    <a:pt x="1393527" y="949564"/>
                    <a:pt x="1393527" y="643621"/>
                    <a:pt x="1393527" y="337678"/>
                  </a:cubicBezTo>
                  <a:cubicBezTo>
                    <a:pt x="1393527" y="197375"/>
                    <a:pt x="1303896" y="107554"/>
                    <a:pt x="1163784" y="107554"/>
                  </a:cubicBezTo>
                  <a:cubicBezTo>
                    <a:pt x="888765" y="107554"/>
                    <a:pt x="613778" y="107554"/>
                    <a:pt x="338823" y="107554"/>
                  </a:cubicBezTo>
                  <a:cubicBezTo>
                    <a:pt x="196520" y="107554"/>
                    <a:pt x="107842" y="196803"/>
                    <a:pt x="107747" y="339773"/>
                  </a:cubicBezTo>
                  <a:cubicBezTo>
                    <a:pt x="107747" y="642224"/>
                    <a:pt x="107747" y="944611"/>
                    <a:pt x="107747" y="1246934"/>
                  </a:cubicBezTo>
                  <a:cubicBezTo>
                    <a:pt x="107268" y="1258821"/>
                    <a:pt x="107650" y="1270727"/>
                    <a:pt x="108890" y="1282558"/>
                  </a:cubicBezTo>
                  <a:cubicBezTo>
                    <a:pt x="114072" y="1323329"/>
                    <a:pt x="149043" y="1353709"/>
                    <a:pt x="190138" y="1353138"/>
                  </a:cubicBezTo>
                  <a:cubicBezTo>
                    <a:pt x="232048" y="1352281"/>
                    <a:pt x="262528" y="1323420"/>
                    <a:pt x="267195" y="1279319"/>
                  </a:cubicBezTo>
                  <a:cubicBezTo>
                    <a:pt x="268277" y="1266268"/>
                    <a:pt x="268690" y="1253170"/>
                    <a:pt x="268434" y="1240076"/>
                  </a:cubicBezTo>
                  <a:cubicBezTo>
                    <a:pt x="268434" y="1052053"/>
                    <a:pt x="268434" y="863966"/>
                    <a:pt x="268434" y="675815"/>
                  </a:cubicBezTo>
                  <a:cubicBezTo>
                    <a:pt x="267873" y="661554"/>
                    <a:pt x="268606" y="647272"/>
                    <a:pt x="270624" y="633143"/>
                  </a:cubicBezTo>
                  <a:cubicBezTo>
                    <a:pt x="273507" y="608157"/>
                    <a:pt x="295323" y="589720"/>
                    <a:pt x="320440" y="591043"/>
                  </a:cubicBezTo>
                  <a:cubicBezTo>
                    <a:pt x="349015" y="590471"/>
                    <a:pt x="368065" y="605045"/>
                    <a:pt x="373304" y="633810"/>
                  </a:cubicBezTo>
                  <a:cubicBezTo>
                    <a:pt x="375420" y="649112"/>
                    <a:pt x="376153" y="664573"/>
                    <a:pt x="375495" y="680006"/>
                  </a:cubicBezTo>
                  <a:cubicBezTo>
                    <a:pt x="375495" y="1268080"/>
                    <a:pt x="375495" y="1856153"/>
                    <a:pt x="375495" y="2444227"/>
                  </a:cubicBezTo>
                  <a:cubicBezTo>
                    <a:pt x="375063" y="2462078"/>
                    <a:pt x="375923" y="2479936"/>
                    <a:pt x="378066" y="2497662"/>
                  </a:cubicBezTo>
                  <a:cubicBezTo>
                    <a:pt x="382500" y="2530167"/>
                    <a:pt x="402767" y="2558356"/>
                    <a:pt x="432168" y="2572910"/>
                  </a:cubicBezTo>
                  <a:cubicBezTo>
                    <a:pt x="503701" y="2611676"/>
                    <a:pt x="586188" y="2563385"/>
                    <a:pt x="588855" y="2478326"/>
                  </a:cubicBezTo>
                  <a:cubicBezTo>
                    <a:pt x="591331" y="2398697"/>
                    <a:pt x="589617" y="2318878"/>
                    <a:pt x="589617" y="2239154"/>
                  </a:cubicBezTo>
                  <a:cubicBezTo>
                    <a:pt x="589617" y="1915304"/>
                    <a:pt x="589617" y="1591454"/>
                    <a:pt x="589617" y="1267604"/>
                  </a:cubicBezTo>
                  <a:cubicBezTo>
                    <a:pt x="589617" y="1209692"/>
                    <a:pt x="606285" y="1193404"/>
                    <a:pt x="663912" y="1193309"/>
                  </a:cubicBezTo>
                  <a:cubicBezTo>
                    <a:pt x="718680" y="1193309"/>
                    <a:pt x="773449" y="1193309"/>
                    <a:pt x="828218" y="1193309"/>
                  </a:cubicBezTo>
                  <a:cubicBezTo>
                    <a:pt x="897750" y="1193309"/>
                    <a:pt x="911085" y="1206644"/>
                    <a:pt x="911085" y="1277033"/>
                  </a:cubicBezTo>
                  <a:cubicBezTo>
                    <a:pt x="911085" y="1667558"/>
                    <a:pt x="911085" y="2058083"/>
                    <a:pt x="911085" y="2448608"/>
                  </a:cubicBezTo>
                  <a:cubicBezTo>
                    <a:pt x="910470" y="2466454"/>
                    <a:pt x="911586" y="2484318"/>
                    <a:pt x="914419" y="2501949"/>
                  </a:cubicBezTo>
                  <a:cubicBezTo>
                    <a:pt x="925848" y="2558674"/>
                    <a:pt x="981098" y="2595395"/>
                    <a:pt x="1037824" y="2583966"/>
                  </a:cubicBezTo>
                  <a:cubicBezTo>
                    <a:pt x="1042258" y="2583073"/>
                    <a:pt x="1046630" y="2581893"/>
                    <a:pt x="1050912" y="2580435"/>
                  </a:cubicBezTo>
                  <a:cubicBezTo>
                    <a:pt x="1101395" y="2563480"/>
                    <a:pt x="1125112" y="2525571"/>
                    <a:pt x="1125112" y="2459943"/>
                  </a:cubicBezTo>
                  <a:cubicBezTo>
                    <a:pt x="1125620" y="2107455"/>
                    <a:pt x="1125811" y="1755125"/>
                    <a:pt x="1125684" y="1402954"/>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215EFBC0-2673-3B4B-86D1-6D44E1D3E865}"/>
                </a:ext>
              </a:extLst>
            </p:cNvPr>
            <p:cNvSpPr/>
            <p:nvPr/>
          </p:nvSpPr>
          <p:spPr>
            <a:xfrm>
              <a:off x="4090391" y="2833971"/>
              <a:ext cx="106233" cy="211660"/>
            </a:xfrm>
            <a:custGeom>
              <a:avLst/>
              <a:gdLst>
                <a:gd name="connsiteX0" fmla="*/ 1144 w 106233"/>
                <a:gd name="connsiteY0" fmla="*/ 104651 h 211660"/>
                <a:gd name="connsiteX1" fmla="*/ 1620 w 106233"/>
                <a:gd name="connsiteY1" fmla="*/ 44357 h 211660"/>
                <a:gd name="connsiteX2" fmla="*/ 52674 w 106233"/>
                <a:gd name="connsiteY2" fmla="*/ 161 h 211660"/>
                <a:gd name="connsiteX3" fmla="*/ 104300 w 106233"/>
                <a:gd name="connsiteY3" fmla="*/ 43595 h 211660"/>
                <a:gd name="connsiteX4" fmla="*/ 104300 w 106233"/>
                <a:gd name="connsiteY4" fmla="*/ 167420 h 211660"/>
                <a:gd name="connsiteX5" fmla="*/ 53436 w 106233"/>
                <a:gd name="connsiteY5" fmla="*/ 211616 h 211660"/>
                <a:gd name="connsiteX6" fmla="*/ 1143 w 106233"/>
                <a:gd name="connsiteY6" fmla="*/ 168109 h 211660"/>
                <a:gd name="connsiteX7" fmla="*/ 953 w 106233"/>
                <a:gd name="connsiteY7" fmla="*/ 164753 h 211660"/>
                <a:gd name="connsiteX8" fmla="*/ 953 w 106233"/>
                <a:gd name="connsiteY8" fmla="*/ 104460 h 21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33" h="211660">
                  <a:moveTo>
                    <a:pt x="1144" y="104651"/>
                  </a:moveTo>
                  <a:cubicBezTo>
                    <a:pt x="16" y="84563"/>
                    <a:pt x="175" y="64424"/>
                    <a:pt x="1620" y="44357"/>
                  </a:cubicBezTo>
                  <a:cubicBezTo>
                    <a:pt x="5240" y="15782"/>
                    <a:pt x="24099" y="352"/>
                    <a:pt x="52674" y="161"/>
                  </a:cubicBezTo>
                  <a:cubicBezTo>
                    <a:pt x="81249" y="-29"/>
                    <a:pt x="102204" y="14925"/>
                    <a:pt x="104300" y="43595"/>
                  </a:cubicBezTo>
                  <a:cubicBezTo>
                    <a:pt x="107101" y="84823"/>
                    <a:pt x="107101" y="126193"/>
                    <a:pt x="104300" y="167420"/>
                  </a:cubicBezTo>
                  <a:cubicBezTo>
                    <a:pt x="102490" y="195995"/>
                    <a:pt x="82011" y="211521"/>
                    <a:pt x="53436" y="211616"/>
                  </a:cubicBezTo>
                  <a:cubicBezTo>
                    <a:pt x="26982" y="214042"/>
                    <a:pt x="3569" y="194563"/>
                    <a:pt x="1143" y="168109"/>
                  </a:cubicBezTo>
                  <a:cubicBezTo>
                    <a:pt x="1041" y="166993"/>
                    <a:pt x="978" y="165874"/>
                    <a:pt x="953" y="164753"/>
                  </a:cubicBezTo>
                  <a:cubicBezTo>
                    <a:pt x="-95" y="144669"/>
                    <a:pt x="-95" y="124544"/>
                    <a:pt x="953" y="104460"/>
                  </a:cubicBezTo>
                  <a:close/>
                </a:path>
              </a:pathLst>
            </a:custGeom>
            <a:grpFill/>
            <a:ln w="9525" cap="flat">
              <a:noFill/>
              <a:prstDash val="solid"/>
              <a:miter/>
            </a:ln>
          </p:spPr>
          <p:txBody>
            <a:bodyPr rtlCol="0" anchor="ctr"/>
            <a:lstStyle/>
            <a:p>
              <a:endParaRPr lang="en-RO"/>
            </a:p>
          </p:txBody>
        </p:sp>
      </p:grpSp>
      <p:grpSp>
        <p:nvGrpSpPr>
          <p:cNvPr id="76" name="Graphic 12">
            <a:extLst>
              <a:ext uri="{FF2B5EF4-FFF2-40B4-BE49-F238E27FC236}">
                <a16:creationId xmlns:a16="http://schemas.microsoft.com/office/drawing/2014/main" id="{A5D6515A-35F8-284A-9709-63F9AF3B9441}"/>
              </a:ext>
            </a:extLst>
          </p:cNvPr>
          <p:cNvGrpSpPr>
            <a:grpSpLocks noChangeAspect="1"/>
          </p:cNvGrpSpPr>
          <p:nvPr/>
        </p:nvGrpSpPr>
        <p:grpSpPr>
          <a:xfrm>
            <a:off x="1175355" y="2920322"/>
            <a:ext cx="504000" cy="414750"/>
            <a:chOff x="2743200" y="1924050"/>
            <a:chExt cx="3657600" cy="3009900"/>
          </a:xfrm>
          <a:solidFill>
            <a:schemeClr val="bg1"/>
          </a:solidFill>
        </p:grpSpPr>
        <p:sp>
          <p:nvSpPr>
            <p:cNvPr id="77" name="Freeform 76">
              <a:extLst>
                <a:ext uri="{FF2B5EF4-FFF2-40B4-BE49-F238E27FC236}">
                  <a16:creationId xmlns:a16="http://schemas.microsoft.com/office/drawing/2014/main" id="{3A59B90D-BDE7-804D-9B8C-28B0493B9A28}"/>
                </a:ext>
              </a:extLst>
            </p:cNvPr>
            <p:cNvSpPr/>
            <p:nvPr/>
          </p:nvSpPr>
          <p:spPr>
            <a:xfrm>
              <a:off x="2743200" y="1924429"/>
              <a:ext cx="3657695" cy="3004772"/>
            </a:xfrm>
            <a:custGeom>
              <a:avLst/>
              <a:gdLst>
                <a:gd name="connsiteX0" fmla="*/ 3657767 w 3657695"/>
                <a:gd name="connsiteY0" fmla="*/ 818876 h 3004772"/>
                <a:gd name="connsiteX1" fmla="*/ 3586616 w 3657695"/>
                <a:gd name="connsiteY1" fmla="*/ 850874 h 3004772"/>
                <a:gd name="connsiteX2" fmla="*/ 3550325 w 3657695"/>
                <a:gd name="connsiteY2" fmla="*/ 780991 h 3004772"/>
                <a:gd name="connsiteX3" fmla="*/ 3550325 w 3657695"/>
                <a:gd name="connsiteY3" fmla="*/ 392932 h 3004772"/>
                <a:gd name="connsiteX4" fmla="*/ 3478126 w 3657695"/>
                <a:gd name="connsiteY4" fmla="*/ 320391 h 3004772"/>
                <a:gd name="connsiteX5" fmla="*/ 821699 w 3657695"/>
                <a:gd name="connsiteY5" fmla="*/ 320391 h 3004772"/>
                <a:gd name="connsiteX6" fmla="*/ 750451 w 3657695"/>
                <a:gd name="connsiteY6" fmla="*/ 393787 h 3004772"/>
                <a:gd name="connsiteX7" fmla="*/ 751404 w 3657695"/>
                <a:gd name="connsiteY7" fmla="*/ 2536797 h 3004772"/>
                <a:gd name="connsiteX8" fmla="*/ 637104 w 3657695"/>
                <a:gd name="connsiteY8" fmla="*/ 2898175 h 3004772"/>
                <a:gd name="connsiteX9" fmla="*/ 3262289 w 3657695"/>
                <a:gd name="connsiteY9" fmla="*/ 2898175 h 3004772"/>
                <a:gd name="connsiteX10" fmla="*/ 3550611 w 3657695"/>
                <a:gd name="connsiteY10" fmla="*/ 2611618 h 3004772"/>
                <a:gd name="connsiteX11" fmla="*/ 3550611 w 3657695"/>
                <a:gd name="connsiteY11" fmla="*/ 1063086 h 3004772"/>
                <a:gd name="connsiteX12" fmla="*/ 3550611 w 3657695"/>
                <a:gd name="connsiteY12" fmla="*/ 1034601 h 3004772"/>
                <a:gd name="connsiteX13" fmla="*/ 3586711 w 3657695"/>
                <a:gd name="connsiteY13" fmla="*/ 964813 h 3004772"/>
                <a:gd name="connsiteX14" fmla="*/ 3657863 w 3657695"/>
                <a:gd name="connsiteY14" fmla="*/ 996811 h 3004772"/>
                <a:gd name="connsiteX15" fmla="*/ 3657863 w 3657695"/>
                <a:gd name="connsiteY15" fmla="*/ 2677418 h 3004772"/>
                <a:gd name="connsiteX16" fmla="*/ 3653291 w 3657695"/>
                <a:gd name="connsiteY16" fmla="*/ 2686913 h 3004772"/>
                <a:gd name="connsiteX17" fmla="*/ 3248097 w 3657695"/>
                <a:gd name="connsiteY17" fmla="*/ 3004899 h 3004772"/>
                <a:gd name="connsiteX18" fmla="*/ 1609416 w 3657695"/>
                <a:gd name="connsiteY18" fmla="*/ 3004899 h 3004772"/>
                <a:gd name="connsiteX19" fmla="*/ 384882 w 3657695"/>
                <a:gd name="connsiteY19" fmla="*/ 3004899 h 3004772"/>
                <a:gd name="connsiteX20" fmla="*/ 18741 w 3657695"/>
                <a:gd name="connsiteY20" fmla="*/ 2745686 h 3004772"/>
                <a:gd name="connsiteX21" fmla="*/ 167 w 3657695"/>
                <a:gd name="connsiteY21" fmla="*/ 2677513 h 3004772"/>
                <a:gd name="connsiteX22" fmla="*/ 167 w 3657695"/>
                <a:gd name="connsiteY22" fmla="*/ 555391 h 3004772"/>
                <a:gd name="connsiteX23" fmla="*/ 214765 w 3657695"/>
                <a:gd name="connsiteY23" fmla="*/ 427873 h 3004772"/>
                <a:gd name="connsiteX24" fmla="*/ 261248 w 3657695"/>
                <a:gd name="connsiteY24" fmla="*/ 260952 h 3004772"/>
                <a:gd name="connsiteX25" fmla="*/ 427364 w 3657695"/>
                <a:gd name="connsiteY25" fmla="*/ 213477 h 3004772"/>
                <a:gd name="connsiteX26" fmla="*/ 428697 w 3657695"/>
                <a:gd name="connsiteY26" fmla="*/ 192968 h 3004772"/>
                <a:gd name="connsiteX27" fmla="*/ 625579 w 3657695"/>
                <a:gd name="connsiteY27" fmla="*/ 126 h 3004772"/>
                <a:gd name="connsiteX28" fmla="*/ 3044929 w 3657695"/>
                <a:gd name="connsiteY28" fmla="*/ 126 h 3004772"/>
                <a:gd name="connsiteX29" fmla="*/ 3276958 w 3657695"/>
                <a:gd name="connsiteY29" fmla="*/ 126 h 3004772"/>
                <a:gd name="connsiteX30" fmla="*/ 3443074 w 3657695"/>
                <a:gd name="connsiteY30" fmla="*/ 166572 h 3004772"/>
                <a:gd name="connsiteX31" fmla="*/ 3443074 w 3657695"/>
                <a:gd name="connsiteY31" fmla="*/ 214997 h 3004772"/>
                <a:gd name="connsiteX32" fmla="*/ 3657386 w 3657695"/>
                <a:gd name="connsiteY32" fmla="*/ 341849 h 3004772"/>
                <a:gd name="connsiteX33" fmla="*/ 3334775 w 3657695"/>
                <a:gd name="connsiteY33" fmla="*/ 213572 h 3004772"/>
                <a:gd name="connsiteX34" fmla="*/ 3239525 w 3657695"/>
                <a:gd name="connsiteY34" fmla="*/ 106754 h 3004772"/>
                <a:gd name="connsiteX35" fmla="*/ 625388 w 3657695"/>
                <a:gd name="connsiteY35" fmla="*/ 106754 h 3004772"/>
                <a:gd name="connsiteX36" fmla="*/ 535949 w 3657695"/>
                <a:gd name="connsiteY36" fmla="*/ 197621 h 3004772"/>
                <a:gd name="connsiteX37" fmla="*/ 535949 w 3657695"/>
                <a:gd name="connsiteY37" fmla="*/ 1942129 h 3004772"/>
                <a:gd name="connsiteX38" fmla="*/ 535949 w 3657695"/>
                <a:gd name="connsiteY38" fmla="*/ 1977735 h 3004772"/>
                <a:gd name="connsiteX39" fmla="*/ 482132 w 3657695"/>
                <a:gd name="connsiteY39" fmla="*/ 2029482 h 3004772"/>
                <a:gd name="connsiteX40" fmla="*/ 429173 w 3657695"/>
                <a:gd name="connsiteY40" fmla="*/ 1977545 h 3004772"/>
                <a:gd name="connsiteX41" fmla="*/ 429173 w 3657695"/>
                <a:gd name="connsiteY41" fmla="*/ 1945452 h 3004772"/>
                <a:gd name="connsiteX42" fmla="*/ 429173 w 3657695"/>
                <a:gd name="connsiteY42" fmla="*/ 323524 h 3004772"/>
                <a:gd name="connsiteX43" fmla="*/ 322017 w 3657695"/>
                <a:gd name="connsiteY43" fmla="*/ 411162 h 3004772"/>
                <a:gd name="connsiteX44" fmla="*/ 322017 w 3657695"/>
                <a:gd name="connsiteY44" fmla="*/ 671039 h 3004772"/>
                <a:gd name="connsiteX45" fmla="*/ 322017 w 3657695"/>
                <a:gd name="connsiteY45" fmla="*/ 799221 h 3004772"/>
                <a:gd name="connsiteX46" fmla="*/ 270616 w 3657695"/>
                <a:gd name="connsiteY46" fmla="*/ 854258 h 3004772"/>
                <a:gd name="connsiteX47" fmla="*/ 268486 w 3657695"/>
                <a:gd name="connsiteY47" fmla="*/ 854292 h 3004772"/>
                <a:gd name="connsiteX48" fmla="*/ 215528 w 3657695"/>
                <a:gd name="connsiteY48" fmla="*/ 798746 h 3004772"/>
                <a:gd name="connsiteX49" fmla="*/ 215528 w 3657695"/>
                <a:gd name="connsiteY49" fmla="*/ 741777 h 3004772"/>
                <a:gd name="connsiteX50" fmla="*/ 215528 w 3657695"/>
                <a:gd name="connsiteY50" fmla="*/ 536970 h 3004772"/>
                <a:gd name="connsiteX51" fmla="*/ 108371 w 3657695"/>
                <a:gd name="connsiteY51" fmla="*/ 624989 h 3004772"/>
                <a:gd name="connsiteX52" fmla="*/ 108371 w 3657695"/>
                <a:gd name="connsiteY52" fmla="*/ 2600983 h 3004772"/>
                <a:gd name="connsiteX53" fmla="*/ 108943 w 3657695"/>
                <a:gd name="connsiteY53" fmla="*/ 2647224 h 3004772"/>
                <a:gd name="connsiteX54" fmla="*/ 393001 w 3657695"/>
                <a:gd name="connsiteY54" fmla="*/ 2897216 h 3004772"/>
                <a:gd name="connsiteX55" fmla="*/ 423744 w 3657695"/>
                <a:gd name="connsiteY55" fmla="*/ 2893523 h 3004772"/>
                <a:gd name="connsiteX56" fmla="*/ 642819 w 3657695"/>
                <a:gd name="connsiteY56" fmla="*/ 2617694 h 3004772"/>
                <a:gd name="connsiteX57" fmla="*/ 642819 w 3657695"/>
                <a:gd name="connsiteY57" fmla="*/ 399673 h 3004772"/>
                <a:gd name="connsiteX58" fmla="*/ 829223 w 3657695"/>
                <a:gd name="connsiteY58" fmla="*/ 213952 h 3004772"/>
                <a:gd name="connsiteX59" fmla="*/ 3334298 w 3657695"/>
                <a:gd name="connsiteY59" fmla="*/ 213952 h 30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57695" h="3004772">
                  <a:moveTo>
                    <a:pt x="3657767" y="818876"/>
                  </a:moveTo>
                  <a:cubicBezTo>
                    <a:pt x="3640051" y="842898"/>
                    <a:pt x="3619667" y="863027"/>
                    <a:pt x="3586616" y="850874"/>
                  </a:cubicBezTo>
                  <a:cubicBezTo>
                    <a:pt x="3553564" y="838720"/>
                    <a:pt x="3550230" y="811375"/>
                    <a:pt x="3550325" y="780991"/>
                  </a:cubicBezTo>
                  <a:cubicBezTo>
                    <a:pt x="3550992" y="651669"/>
                    <a:pt x="3550325" y="522253"/>
                    <a:pt x="3550325" y="392932"/>
                  </a:cubicBezTo>
                  <a:cubicBezTo>
                    <a:pt x="3550325" y="337671"/>
                    <a:pt x="3533180" y="320391"/>
                    <a:pt x="3478126" y="320391"/>
                  </a:cubicBezTo>
                  <a:lnTo>
                    <a:pt x="821699" y="320391"/>
                  </a:lnTo>
                  <a:cubicBezTo>
                    <a:pt x="767406" y="320391"/>
                    <a:pt x="750451" y="337861"/>
                    <a:pt x="750451" y="393787"/>
                  </a:cubicBezTo>
                  <a:cubicBezTo>
                    <a:pt x="750451" y="1108092"/>
                    <a:pt x="749404" y="1822492"/>
                    <a:pt x="751404" y="2536797"/>
                  </a:cubicBezTo>
                  <a:cubicBezTo>
                    <a:pt x="751404" y="2667923"/>
                    <a:pt x="743594" y="2793161"/>
                    <a:pt x="637104" y="2898175"/>
                  </a:cubicBezTo>
                  <a:lnTo>
                    <a:pt x="3262289" y="2898175"/>
                  </a:lnTo>
                  <a:cubicBezTo>
                    <a:pt x="3438311" y="2898175"/>
                    <a:pt x="3550516" y="2786610"/>
                    <a:pt x="3550611" y="2611618"/>
                  </a:cubicBezTo>
                  <a:cubicBezTo>
                    <a:pt x="3550611" y="2095472"/>
                    <a:pt x="3550611" y="1579295"/>
                    <a:pt x="3550611" y="1063086"/>
                  </a:cubicBezTo>
                  <a:cubicBezTo>
                    <a:pt x="3550611" y="1053591"/>
                    <a:pt x="3551087" y="1044096"/>
                    <a:pt x="3550611" y="1034601"/>
                  </a:cubicBezTo>
                  <a:cubicBezTo>
                    <a:pt x="3548897" y="1004122"/>
                    <a:pt x="3553945" y="976682"/>
                    <a:pt x="3586711" y="964813"/>
                  </a:cubicBezTo>
                  <a:cubicBezTo>
                    <a:pt x="3619477" y="952944"/>
                    <a:pt x="3640241" y="972599"/>
                    <a:pt x="3657863" y="996811"/>
                  </a:cubicBezTo>
                  <a:lnTo>
                    <a:pt x="3657863" y="2677418"/>
                  </a:lnTo>
                  <a:cubicBezTo>
                    <a:pt x="3656019" y="2680420"/>
                    <a:pt x="3654487" y="2683601"/>
                    <a:pt x="3653291" y="2686913"/>
                  </a:cubicBezTo>
                  <a:cubicBezTo>
                    <a:pt x="3601284" y="2901119"/>
                    <a:pt x="3469172" y="3004899"/>
                    <a:pt x="3248097" y="3004899"/>
                  </a:cubicBezTo>
                  <a:lnTo>
                    <a:pt x="1609416" y="3004899"/>
                  </a:lnTo>
                  <a:cubicBezTo>
                    <a:pt x="1201238" y="3004899"/>
                    <a:pt x="793060" y="3004899"/>
                    <a:pt x="384882" y="3004899"/>
                  </a:cubicBezTo>
                  <a:cubicBezTo>
                    <a:pt x="212289" y="3004899"/>
                    <a:pt x="70557" y="2903683"/>
                    <a:pt x="18741" y="2745686"/>
                  </a:cubicBezTo>
                  <a:cubicBezTo>
                    <a:pt x="11407" y="2723278"/>
                    <a:pt x="6263" y="2700301"/>
                    <a:pt x="167" y="2677513"/>
                  </a:cubicBezTo>
                  <a:lnTo>
                    <a:pt x="167" y="555391"/>
                  </a:lnTo>
                  <a:cubicBezTo>
                    <a:pt x="34362" y="453035"/>
                    <a:pt x="109895" y="416290"/>
                    <a:pt x="214765" y="427873"/>
                  </a:cubicBezTo>
                  <a:cubicBezTo>
                    <a:pt x="211432" y="363403"/>
                    <a:pt x="216004" y="306623"/>
                    <a:pt x="261248" y="260952"/>
                  </a:cubicBezTo>
                  <a:cubicBezTo>
                    <a:pt x="306491" y="215281"/>
                    <a:pt x="366023" y="211199"/>
                    <a:pt x="427364" y="213477"/>
                  </a:cubicBezTo>
                  <a:cubicBezTo>
                    <a:pt x="428030" y="203982"/>
                    <a:pt x="428602" y="198665"/>
                    <a:pt x="428697" y="192968"/>
                  </a:cubicBezTo>
                  <a:cubicBezTo>
                    <a:pt x="431936" y="54627"/>
                    <a:pt x="487561" y="126"/>
                    <a:pt x="625579" y="126"/>
                  </a:cubicBezTo>
                  <a:lnTo>
                    <a:pt x="3044929" y="126"/>
                  </a:lnTo>
                  <a:cubicBezTo>
                    <a:pt x="3122272" y="126"/>
                    <a:pt x="3199615" y="126"/>
                    <a:pt x="3276958" y="126"/>
                  </a:cubicBezTo>
                  <a:cubicBezTo>
                    <a:pt x="3374494" y="980"/>
                    <a:pt x="3441931" y="68869"/>
                    <a:pt x="3443074" y="166572"/>
                  </a:cubicBezTo>
                  <a:cubicBezTo>
                    <a:pt x="3443074" y="181574"/>
                    <a:pt x="3443074" y="196481"/>
                    <a:pt x="3443074" y="214997"/>
                  </a:cubicBezTo>
                  <a:cubicBezTo>
                    <a:pt x="3550135" y="202748"/>
                    <a:pt x="3623287" y="241203"/>
                    <a:pt x="3657386" y="341849"/>
                  </a:cubicBezTo>
                  <a:close/>
                  <a:moveTo>
                    <a:pt x="3334775" y="213572"/>
                  </a:moveTo>
                  <a:cubicBezTo>
                    <a:pt x="3340109" y="118623"/>
                    <a:pt x="3329441" y="106754"/>
                    <a:pt x="3239525" y="106754"/>
                  </a:cubicBezTo>
                  <a:lnTo>
                    <a:pt x="625388" y="106754"/>
                  </a:lnTo>
                  <a:cubicBezTo>
                    <a:pt x="546521" y="106754"/>
                    <a:pt x="535949" y="117483"/>
                    <a:pt x="535949" y="197621"/>
                  </a:cubicBezTo>
                  <a:lnTo>
                    <a:pt x="535949" y="1942129"/>
                  </a:lnTo>
                  <a:cubicBezTo>
                    <a:pt x="535949" y="1953997"/>
                    <a:pt x="536615" y="1965961"/>
                    <a:pt x="535949" y="1977735"/>
                  </a:cubicBezTo>
                  <a:cubicBezTo>
                    <a:pt x="534922" y="2006619"/>
                    <a:pt x="511126" y="2029500"/>
                    <a:pt x="482132" y="2029482"/>
                  </a:cubicBezTo>
                  <a:cubicBezTo>
                    <a:pt x="453380" y="2029088"/>
                    <a:pt x="430037" y="2006196"/>
                    <a:pt x="429173" y="1977545"/>
                  </a:cubicBezTo>
                  <a:cubicBezTo>
                    <a:pt x="428221" y="1966910"/>
                    <a:pt x="429173" y="1956181"/>
                    <a:pt x="429173" y="1945452"/>
                  </a:cubicBezTo>
                  <a:lnTo>
                    <a:pt x="429173" y="323524"/>
                  </a:lnTo>
                  <a:cubicBezTo>
                    <a:pt x="338114" y="313269"/>
                    <a:pt x="322017" y="327037"/>
                    <a:pt x="322017" y="411162"/>
                  </a:cubicBezTo>
                  <a:lnTo>
                    <a:pt x="322017" y="671039"/>
                  </a:lnTo>
                  <a:cubicBezTo>
                    <a:pt x="322017" y="713766"/>
                    <a:pt x="322874" y="756494"/>
                    <a:pt x="322017" y="799221"/>
                  </a:cubicBezTo>
                  <a:cubicBezTo>
                    <a:pt x="323069" y="828568"/>
                    <a:pt x="300057" y="853209"/>
                    <a:pt x="270616" y="854258"/>
                  </a:cubicBezTo>
                  <a:cubicBezTo>
                    <a:pt x="269907" y="854284"/>
                    <a:pt x="269197" y="854295"/>
                    <a:pt x="268486" y="854292"/>
                  </a:cubicBezTo>
                  <a:cubicBezTo>
                    <a:pt x="238959" y="854292"/>
                    <a:pt x="217147" y="831789"/>
                    <a:pt x="215528" y="798746"/>
                  </a:cubicBezTo>
                  <a:cubicBezTo>
                    <a:pt x="214575" y="779756"/>
                    <a:pt x="215528" y="760767"/>
                    <a:pt x="215528" y="741777"/>
                  </a:cubicBezTo>
                  <a:lnTo>
                    <a:pt x="215528" y="536970"/>
                  </a:lnTo>
                  <a:cubicBezTo>
                    <a:pt x="123897" y="527475"/>
                    <a:pt x="108371" y="540673"/>
                    <a:pt x="108371" y="624989"/>
                  </a:cubicBezTo>
                  <a:lnTo>
                    <a:pt x="108371" y="2600983"/>
                  </a:lnTo>
                  <a:cubicBezTo>
                    <a:pt x="108371" y="2616365"/>
                    <a:pt x="108371" y="2631842"/>
                    <a:pt x="108943" y="2647224"/>
                  </a:cubicBezTo>
                  <a:cubicBezTo>
                    <a:pt x="118131" y="2794451"/>
                    <a:pt x="245309" y="2906376"/>
                    <a:pt x="393001" y="2897216"/>
                  </a:cubicBezTo>
                  <a:cubicBezTo>
                    <a:pt x="403312" y="2896577"/>
                    <a:pt x="413576" y="2895344"/>
                    <a:pt x="423744" y="2893523"/>
                  </a:cubicBezTo>
                  <a:cubicBezTo>
                    <a:pt x="557094" y="2867602"/>
                    <a:pt x="642819" y="2760594"/>
                    <a:pt x="642819" y="2617694"/>
                  </a:cubicBezTo>
                  <a:cubicBezTo>
                    <a:pt x="642819" y="1878354"/>
                    <a:pt x="642819" y="1139014"/>
                    <a:pt x="642819" y="399673"/>
                  </a:cubicBezTo>
                  <a:cubicBezTo>
                    <a:pt x="642819" y="275479"/>
                    <a:pt x="704541" y="213952"/>
                    <a:pt x="829223" y="213952"/>
                  </a:cubicBezTo>
                  <a:lnTo>
                    <a:pt x="3334298" y="213952"/>
                  </a:ln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0784B6B7-A7C1-C342-AB1C-2B031C904A95}"/>
                </a:ext>
              </a:extLst>
            </p:cNvPr>
            <p:cNvSpPr/>
            <p:nvPr/>
          </p:nvSpPr>
          <p:spPr>
            <a:xfrm>
              <a:off x="5000815" y="3205987"/>
              <a:ext cx="1078515" cy="747798"/>
            </a:xfrm>
            <a:custGeom>
              <a:avLst/>
              <a:gdLst>
                <a:gd name="connsiteX0" fmla="*/ 541949 w 1078515"/>
                <a:gd name="connsiteY0" fmla="*/ 197 h 747798"/>
                <a:gd name="connsiteX1" fmla="*/ 1006103 w 1078515"/>
                <a:gd name="connsiteY1" fmla="*/ 197 h 747798"/>
                <a:gd name="connsiteX2" fmla="*/ 1078683 w 1078515"/>
                <a:gd name="connsiteY2" fmla="*/ 72264 h 747798"/>
                <a:gd name="connsiteX3" fmla="*/ 1078683 w 1078515"/>
                <a:gd name="connsiteY3" fmla="*/ 677377 h 747798"/>
                <a:gd name="connsiteX4" fmla="*/ 1008103 w 1078515"/>
                <a:gd name="connsiteY4" fmla="*/ 747830 h 747798"/>
                <a:gd name="connsiteX5" fmla="*/ 69033 w 1078515"/>
                <a:gd name="connsiteY5" fmla="*/ 747925 h 747798"/>
                <a:gd name="connsiteX6" fmla="*/ 167 w 1078515"/>
                <a:gd name="connsiteY6" fmla="*/ 679466 h 747798"/>
                <a:gd name="connsiteX7" fmla="*/ 167 w 1078515"/>
                <a:gd name="connsiteY7" fmla="*/ 67231 h 747798"/>
                <a:gd name="connsiteX8" fmla="*/ 66842 w 1078515"/>
                <a:gd name="connsiteY8" fmla="*/ 767 h 747798"/>
                <a:gd name="connsiteX9" fmla="*/ 541949 w 1078515"/>
                <a:gd name="connsiteY9" fmla="*/ 197 h 747798"/>
                <a:gd name="connsiteX10" fmla="*/ 109610 w 1078515"/>
                <a:gd name="connsiteY10" fmla="*/ 108629 h 747798"/>
                <a:gd name="connsiteX11" fmla="*/ 109610 w 1078515"/>
                <a:gd name="connsiteY11" fmla="*/ 638353 h 747798"/>
                <a:gd name="connsiteX12" fmla="*/ 969622 w 1078515"/>
                <a:gd name="connsiteY12" fmla="*/ 638353 h 747798"/>
                <a:gd name="connsiteX13" fmla="*/ 969622 w 1078515"/>
                <a:gd name="connsiteY13" fmla="*/ 108629 h 7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8515" h="747798">
                  <a:moveTo>
                    <a:pt x="541949" y="197"/>
                  </a:moveTo>
                  <a:lnTo>
                    <a:pt x="1006103" y="197"/>
                  </a:lnTo>
                  <a:cubicBezTo>
                    <a:pt x="1061443" y="197"/>
                    <a:pt x="1078588" y="17288"/>
                    <a:pt x="1078683" y="72264"/>
                  </a:cubicBezTo>
                  <a:cubicBezTo>
                    <a:pt x="1078683" y="274063"/>
                    <a:pt x="1078683" y="475768"/>
                    <a:pt x="1078683" y="677377"/>
                  </a:cubicBezTo>
                  <a:cubicBezTo>
                    <a:pt x="1078683" y="730074"/>
                    <a:pt x="1060871" y="747830"/>
                    <a:pt x="1008103" y="747830"/>
                  </a:cubicBezTo>
                  <a:cubicBezTo>
                    <a:pt x="695048" y="747893"/>
                    <a:pt x="382025" y="747925"/>
                    <a:pt x="69033" y="747925"/>
                  </a:cubicBezTo>
                  <a:cubicBezTo>
                    <a:pt x="18455" y="747925"/>
                    <a:pt x="167" y="729789"/>
                    <a:pt x="167" y="679466"/>
                  </a:cubicBezTo>
                  <a:cubicBezTo>
                    <a:pt x="167" y="475324"/>
                    <a:pt x="167" y="271246"/>
                    <a:pt x="167" y="67231"/>
                  </a:cubicBezTo>
                  <a:cubicBezTo>
                    <a:pt x="167" y="19092"/>
                    <a:pt x="19217" y="767"/>
                    <a:pt x="66842" y="767"/>
                  </a:cubicBezTo>
                  <a:cubicBezTo>
                    <a:pt x="225275" y="197"/>
                    <a:pt x="383644" y="7"/>
                    <a:pt x="541949" y="197"/>
                  </a:cubicBezTo>
                  <a:close/>
                  <a:moveTo>
                    <a:pt x="109610" y="108629"/>
                  </a:moveTo>
                  <a:lnTo>
                    <a:pt x="109610" y="638353"/>
                  </a:lnTo>
                  <a:lnTo>
                    <a:pt x="969622" y="638353"/>
                  </a:lnTo>
                  <a:lnTo>
                    <a:pt x="969622" y="108629"/>
                  </a:lnTo>
                  <a:close/>
                </a:path>
              </a:pathLst>
            </a:custGeom>
            <a:grpFill/>
            <a:ln w="952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08CE8654-2E51-344E-84A6-303C60AFFCBB}"/>
                </a:ext>
              </a:extLst>
            </p:cNvPr>
            <p:cNvSpPr/>
            <p:nvPr/>
          </p:nvSpPr>
          <p:spPr>
            <a:xfrm>
              <a:off x="3708024" y="2671637"/>
              <a:ext cx="2370569" cy="107630"/>
            </a:xfrm>
            <a:custGeom>
              <a:avLst/>
              <a:gdLst>
                <a:gd name="connsiteX0" fmla="*/ 1185517 w 2370569"/>
                <a:gd name="connsiteY0" fmla="*/ 107274 h 107630"/>
                <a:gd name="connsiteX1" fmla="*/ 82045 w 2370569"/>
                <a:gd name="connsiteY1" fmla="*/ 107274 h 107630"/>
                <a:gd name="connsiteX2" fmla="*/ 42993 w 2370569"/>
                <a:gd name="connsiteY2" fmla="*/ 105660 h 107630"/>
                <a:gd name="connsiteX3" fmla="*/ 321 w 2370569"/>
                <a:gd name="connsiteY3" fmla="*/ 52109 h 107630"/>
                <a:gd name="connsiteX4" fmla="*/ 43088 w 2370569"/>
                <a:gd name="connsiteY4" fmla="*/ 2070 h 107630"/>
                <a:gd name="connsiteX5" fmla="*/ 78616 w 2370569"/>
                <a:gd name="connsiteY5" fmla="*/ 456 h 107630"/>
                <a:gd name="connsiteX6" fmla="*/ 2292703 w 2370569"/>
                <a:gd name="connsiteY6" fmla="*/ 456 h 107630"/>
                <a:gd name="connsiteX7" fmla="*/ 2324707 w 2370569"/>
                <a:gd name="connsiteY7" fmla="*/ 1406 h 107630"/>
                <a:gd name="connsiteX8" fmla="*/ 2370712 w 2370569"/>
                <a:gd name="connsiteY8" fmla="*/ 52109 h 107630"/>
                <a:gd name="connsiteX9" fmla="*/ 2324611 w 2370569"/>
                <a:gd name="connsiteY9" fmla="*/ 106325 h 107630"/>
                <a:gd name="connsiteX10" fmla="*/ 2288988 w 2370569"/>
                <a:gd name="connsiteY10" fmla="*/ 107274 h 1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0569" h="107630">
                  <a:moveTo>
                    <a:pt x="1185517" y="107274"/>
                  </a:moveTo>
                  <a:lnTo>
                    <a:pt x="82045" y="107274"/>
                  </a:lnTo>
                  <a:cubicBezTo>
                    <a:pt x="69009" y="108267"/>
                    <a:pt x="55902" y="107725"/>
                    <a:pt x="42993" y="105660"/>
                  </a:cubicBezTo>
                  <a:cubicBezTo>
                    <a:pt x="16892" y="101710"/>
                    <a:pt x="-1725" y="78346"/>
                    <a:pt x="321" y="52109"/>
                  </a:cubicBezTo>
                  <a:cubicBezTo>
                    <a:pt x="169" y="27170"/>
                    <a:pt x="18363" y="5881"/>
                    <a:pt x="43088" y="2070"/>
                  </a:cubicBezTo>
                  <a:cubicBezTo>
                    <a:pt x="54836" y="242"/>
                    <a:pt x="66750" y="-299"/>
                    <a:pt x="78616" y="456"/>
                  </a:cubicBezTo>
                  <a:lnTo>
                    <a:pt x="2292703" y="456"/>
                  </a:lnTo>
                  <a:cubicBezTo>
                    <a:pt x="2303378" y="-181"/>
                    <a:pt x="2314089" y="137"/>
                    <a:pt x="2324707" y="1406"/>
                  </a:cubicBezTo>
                  <a:cubicBezTo>
                    <a:pt x="2352615" y="6438"/>
                    <a:pt x="2369950" y="23624"/>
                    <a:pt x="2370712" y="52109"/>
                  </a:cubicBezTo>
                  <a:cubicBezTo>
                    <a:pt x="2371474" y="82398"/>
                    <a:pt x="2354044" y="100818"/>
                    <a:pt x="2324611" y="106325"/>
                  </a:cubicBezTo>
                  <a:cubicBezTo>
                    <a:pt x="2312788" y="107690"/>
                    <a:pt x="2300867" y="108007"/>
                    <a:pt x="2288988" y="107274"/>
                  </a:cubicBez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FA1339CB-D93B-0A48-BF83-4126660D4AEE}"/>
                </a:ext>
              </a:extLst>
            </p:cNvPr>
            <p:cNvSpPr/>
            <p:nvPr/>
          </p:nvSpPr>
          <p:spPr>
            <a:xfrm>
              <a:off x="3708242" y="3205738"/>
              <a:ext cx="1077427" cy="107488"/>
            </a:xfrm>
            <a:custGeom>
              <a:avLst/>
              <a:gdLst>
                <a:gd name="connsiteX0" fmla="*/ 539027 w 1077427"/>
                <a:gd name="connsiteY0" fmla="*/ 446 h 107488"/>
                <a:gd name="connsiteX1" fmla="*/ 999656 w 1077427"/>
                <a:gd name="connsiteY1" fmla="*/ 446 h 107488"/>
                <a:gd name="connsiteX2" fmla="*/ 1031660 w 1077427"/>
                <a:gd name="connsiteY2" fmla="*/ 1395 h 107488"/>
                <a:gd name="connsiteX3" fmla="*/ 1077570 w 1077427"/>
                <a:gd name="connsiteY3" fmla="*/ 52193 h 107488"/>
                <a:gd name="connsiteX4" fmla="*/ 1031374 w 1077427"/>
                <a:gd name="connsiteY4" fmla="*/ 106314 h 107488"/>
                <a:gd name="connsiteX5" fmla="*/ 999370 w 1077427"/>
                <a:gd name="connsiteY5" fmla="*/ 107264 h 107488"/>
                <a:gd name="connsiteX6" fmla="*/ 78112 w 1077427"/>
                <a:gd name="connsiteY6" fmla="*/ 107264 h 107488"/>
                <a:gd name="connsiteX7" fmla="*/ 46108 w 1077427"/>
                <a:gd name="connsiteY7" fmla="*/ 106314 h 107488"/>
                <a:gd name="connsiteX8" fmla="*/ 198 w 1077427"/>
                <a:gd name="connsiteY8" fmla="*/ 51908 h 107488"/>
                <a:gd name="connsiteX9" fmla="*/ 46394 w 1077427"/>
                <a:gd name="connsiteY9" fmla="*/ 1300 h 107488"/>
                <a:gd name="connsiteX10" fmla="*/ 78493 w 1077427"/>
                <a:gd name="connsiteY10" fmla="*/ 446 h 1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7" h="107488">
                  <a:moveTo>
                    <a:pt x="539027" y="446"/>
                  </a:moveTo>
                  <a:lnTo>
                    <a:pt x="999656" y="446"/>
                  </a:lnTo>
                  <a:cubicBezTo>
                    <a:pt x="1010331" y="-192"/>
                    <a:pt x="1021042" y="126"/>
                    <a:pt x="1031660" y="1395"/>
                  </a:cubicBezTo>
                  <a:cubicBezTo>
                    <a:pt x="1059568" y="6522"/>
                    <a:pt x="1076904" y="23708"/>
                    <a:pt x="1077570" y="52193"/>
                  </a:cubicBezTo>
                  <a:cubicBezTo>
                    <a:pt x="1078332" y="82482"/>
                    <a:pt x="1060902" y="100712"/>
                    <a:pt x="1031374" y="106314"/>
                  </a:cubicBezTo>
                  <a:cubicBezTo>
                    <a:pt x="1020760" y="107630"/>
                    <a:pt x="1010044" y="107948"/>
                    <a:pt x="999370" y="107264"/>
                  </a:cubicBezTo>
                  <a:lnTo>
                    <a:pt x="78112" y="107264"/>
                  </a:lnTo>
                  <a:cubicBezTo>
                    <a:pt x="67438" y="107948"/>
                    <a:pt x="56723" y="107630"/>
                    <a:pt x="46108" y="106314"/>
                  </a:cubicBezTo>
                  <a:cubicBezTo>
                    <a:pt x="16676" y="100522"/>
                    <a:pt x="-660" y="82197"/>
                    <a:pt x="198" y="51908"/>
                  </a:cubicBezTo>
                  <a:cubicBezTo>
                    <a:pt x="1150" y="23423"/>
                    <a:pt x="18486" y="6332"/>
                    <a:pt x="46394" y="1300"/>
                  </a:cubicBezTo>
                  <a:cubicBezTo>
                    <a:pt x="57050" y="109"/>
                    <a:pt x="67788" y="-177"/>
                    <a:pt x="78493" y="446"/>
                  </a:cubicBezTo>
                  <a:close/>
                </a:path>
              </a:pathLst>
            </a:custGeom>
            <a:grpFill/>
            <a:ln w="952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0250168B-CDD5-2A46-8A3E-15CB59FFD32B}"/>
                </a:ext>
              </a:extLst>
            </p:cNvPr>
            <p:cNvSpPr/>
            <p:nvPr/>
          </p:nvSpPr>
          <p:spPr>
            <a:xfrm>
              <a:off x="3708249" y="3526004"/>
              <a:ext cx="1077429" cy="107553"/>
            </a:xfrm>
            <a:custGeom>
              <a:avLst/>
              <a:gdLst>
                <a:gd name="connsiteX0" fmla="*/ 538735 w 1077429"/>
                <a:gd name="connsiteY0" fmla="*/ 635 h 107553"/>
                <a:gd name="connsiteX1" fmla="*/ 1002888 w 1077429"/>
                <a:gd name="connsiteY1" fmla="*/ 635 h 107553"/>
                <a:gd name="connsiteX2" fmla="*/ 1034892 w 1077429"/>
                <a:gd name="connsiteY2" fmla="*/ 2059 h 107553"/>
                <a:gd name="connsiteX3" fmla="*/ 1077564 w 1077429"/>
                <a:gd name="connsiteY3" fmla="*/ 52097 h 107553"/>
                <a:gd name="connsiteX4" fmla="*/ 1034987 w 1077429"/>
                <a:gd name="connsiteY4" fmla="*/ 105744 h 107553"/>
                <a:gd name="connsiteX5" fmla="*/ 999459 w 1077429"/>
                <a:gd name="connsiteY5" fmla="*/ 107263 h 107553"/>
                <a:gd name="connsiteX6" fmla="*/ 78391 w 1077429"/>
                <a:gd name="connsiteY6" fmla="*/ 107263 h 107553"/>
                <a:gd name="connsiteX7" fmla="*/ 46292 w 1077429"/>
                <a:gd name="connsiteY7" fmla="*/ 106314 h 107553"/>
                <a:gd name="connsiteX8" fmla="*/ 191 w 1077429"/>
                <a:gd name="connsiteY8" fmla="*/ 52097 h 107553"/>
                <a:gd name="connsiteX9" fmla="*/ 46197 w 1077429"/>
                <a:gd name="connsiteY9" fmla="*/ 1394 h 107553"/>
                <a:gd name="connsiteX10" fmla="*/ 78201 w 1077429"/>
                <a:gd name="connsiteY10" fmla="*/ 445 h 1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9" h="107553">
                  <a:moveTo>
                    <a:pt x="538735" y="635"/>
                  </a:moveTo>
                  <a:lnTo>
                    <a:pt x="1002888" y="635"/>
                  </a:lnTo>
                  <a:cubicBezTo>
                    <a:pt x="1013575" y="-135"/>
                    <a:pt x="1024316" y="343"/>
                    <a:pt x="1034892" y="2059"/>
                  </a:cubicBezTo>
                  <a:cubicBezTo>
                    <a:pt x="1059579" y="5912"/>
                    <a:pt x="1077723" y="27189"/>
                    <a:pt x="1077564" y="52097"/>
                  </a:cubicBezTo>
                  <a:cubicBezTo>
                    <a:pt x="1078421" y="80582"/>
                    <a:pt x="1062419" y="99002"/>
                    <a:pt x="1034987" y="105744"/>
                  </a:cubicBezTo>
                  <a:cubicBezTo>
                    <a:pt x="1023245" y="107631"/>
                    <a:pt x="1011321" y="108140"/>
                    <a:pt x="999459" y="107263"/>
                  </a:cubicBezTo>
                  <a:lnTo>
                    <a:pt x="78391" y="107263"/>
                  </a:lnTo>
                  <a:cubicBezTo>
                    <a:pt x="67685" y="107948"/>
                    <a:pt x="56939" y="107630"/>
                    <a:pt x="46292" y="106314"/>
                  </a:cubicBezTo>
                  <a:cubicBezTo>
                    <a:pt x="16860" y="100617"/>
                    <a:pt x="-571" y="82386"/>
                    <a:pt x="191" y="52097"/>
                  </a:cubicBezTo>
                  <a:cubicBezTo>
                    <a:pt x="953" y="23612"/>
                    <a:pt x="18289" y="6522"/>
                    <a:pt x="46197" y="1394"/>
                  </a:cubicBezTo>
                  <a:cubicBezTo>
                    <a:pt x="56815" y="125"/>
                    <a:pt x="67526" y="-192"/>
                    <a:pt x="78201" y="445"/>
                  </a:cubicBez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868BADA6-6722-E242-92F4-38D71A4E558D}"/>
                </a:ext>
              </a:extLst>
            </p:cNvPr>
            <p:cNvSpPr/>
            <p:nvPr/>
          </p:nvSpPr>
          <p:spPr>
            <a:xfrm>
              <a:off x="3708623" y="3846649"/>
              <a:ext cx="1077141" cy="107488"/>
            </a:xfrm>
            <a:custGeom>
              <a:avLst/>
              <a:gdLst>
                <a:gd name="connsiteX0" fmla="*/ 538550 w 1077141"/>
                <a:gd name="connsiteY0" fmla="*/ 445 h 107488"/>
                <a:gd name="connsiteX1" fmla="*/ 999275 w 1077141"/>
                <a:gd name="connsiteY1" fmla="*/ 445 h 107488"/>
                <a:gd name="connsiteX2" fmla="*/ 1031374 w 1077141"/>
                <a:gd name="connsiteY2" fmla="*/ 1394 h 107488"/>
                <a:gd name="connsiteX3" fmla="*/ 1077285 w 1077141"/>
                <a:gd name="connsiteY3" fmla="*/ 52097 h 107488"/>
                <a:gd name="connsiteX4" fmla="*/ 1031183 w 1077141"/>
                <a:gd name="connsiteY4" fmla="*/ 106313 h 107488"/>
                <a:gd name="connsiteX5" fmla="*/ 999275 w 1077141"/>
                <a:gd name="connsiteY5" fmla="*/ 107263 h 107488"/>
                <a:gd name="connsiteX6" fmla="*/ 78207 w 1077141"/>
                <a:gd name="connsiteY6" fmla="*/ 107263 h 107488"/>
                <a:gd name="connsiteX7" fmla="*/ 46203 w 1077141"/>
                <a:gd name="connsiteY7" fmla="*/ 106313 h 107488"/>
                <a:gd name="connsiteX8" fmla="*/ 197 w 1077141"/>
                <a:gd name="connsiteY8" fmla="*/ 52002 h 107488"/>
                <a:gd name="connsiteX9" fmla="*/ 46298 w 1077141"/>
                <a:gd name="connsiteY9" fmla="*/ 1394 h 107488"/>
                <a:gd name="connsiteX10" fmla="*/ 78398 w 1077141"/>
                <a:gd name="connsiteY10" fmla="*/ 445 h 1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141" h="107488">
                  <a:moveTo>
                    <a:pt x="538550" y="445"/>
                  </a:moveTo>
                  <a:lnTo>
                    <a:pt x="999275" y="445"/>
                  </a:lnTo>
                  <a:cubicBezTo>
                    <a:pt x="1009982" y="-192"/>
                    <a:pt x="1020724" y="125"/>
                    <a:pt x="1031374" y="1394"/>
                  </a:cubicBezTo>
                  <a:cubicBezTo>
                    <a:pt x="1059282" y="6521"/>
                    <a:pt x="1076618" y="23612"/>
                    <a:pt x="1077285" y="52097"/>
                  </a:cubicBezTo>
                  <a:cubicBezTo>
                    <a:pt x="1078047" y="82386"/>
                    <a:pt x="1060616" y="100711"/>
                    <a:pt x="1031183" y="106313"/>
                  </a:cubicBezTo>
                  <a:cubicBezTo>
                    <a:pt x="1020600" y="107618"/>
                    <a:pt x="1009917" y="107936"/>
                    <a:pt x="999275" y="107263"/>
                  </a:cubicBezTo>
                  <a:lnTo>
                    <a:pt x="78207" y="107263"/>
                  </a:lnTo>
                  <a:cubicBezTo>
                    <a:pt x="67533" y="107949"/>
                    <a:pt x="56818" y="107631"/>
                    <a:pt x="46203" y="106313"/>
                  </a:cubicBezTo>
                  <a:cubicBezTo>
                    <a:pt x="16771" y="100521"/>
                    <a:pt x="-660" y="82291"/>
                    <a:pt x="197" y="52002"/>
                  </a:cubicBezTo>
                  <a:cubicBezTo>
                    <a:pt x="1055" y="23517"/>
                    <a:pt x="18485" y="6426"/>
                    <a:pt x="46298" y="1394"/>
                  </a:cubicBezTo>
                  <a:cubicBezTo>
                    <a:pt x="56949" y="126"/>
                    <a:pt x="67691" y="-191"/>
                    <a:pt x="78398" y="445"/>
                  </a:cubicBezTo>
                  <a:close/>
                </a:path>
              </a:pathLst>
            </a:custGeom>
            <a:grpFill/>
            <a:ln w="952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592B427A-5FF6-894C-B76A-EAA5EE28A799}"/>
                </a:ext>
              </a:extLst>
            </p:cNvPr>
            <p:cNvSpPr/>
            <p:nvPr/>
          </p:nvSpPr>
          <p:spPr>
            <a:xfrm>
              <a:off x="3708249" y="4166913"/>
              <a:ext cx="1077422" cy="107558"/>
            </a:xfrm>
            <a:custGeom>
              <a:avLst/>
              <a:gdLst>
                <a:gd name="connsiteX0" fmla="*/ 538830 w 1077422"/>
                <a:gd name="connsiteY0" fmla="*/ 634 h 107558"/>
                <a:gd name="connsiteX1" fmla="*/ 1002888 w 1077422"/>
                <a:gd name="connsiteY1" fmla="*/ 634 h 107558"/>
                <a:gd name="connsiteX2" fmla="*/ 1034892 w 1077422"/>
                <a:gd name="connsiteY2" fmla="*/ 2059 h 107558"/>
                <a:gd name="connsiteX3" fmla="*/ 1077564 w 1077422"/>
                <a:gd name="connsiteY3" fmla="*/ 52097 h 107558"/>
                <a:gd name="connsiteX4" fmla="*/ 1034892 w 1077422"/>
                <a:gd name="connsiteY4" fmla="*/ 105744 h 107558"/>
                <a:gd name="connsiteX5" fmla="*/ 999364 w 1077422"/>
                <a:gd name="connsiteY5" fmla="*/ 107263 h 107558"/>
                <a:gd name="connsiteX6" fmla="*/ 78296 w 1077422"/>
                <a:gd name="connsiteY6" fmla="*/ 107263 h 107558"/>
                <a:gd name="connsiteX7" fmla="*/ 46292 w 1077422"/>
                <a:gd name="connsiteY7" fmla="*/ 106313 h 107558"/>
                <a:gd name="connsiteX8" fmla="*/ 191 w 1077422"/>
                <a:gd name="connsiteY8" fmla="*/ 52097 h 107558"/>
                <a:gd name="connsiteX9" fmla="*/ 46197 w 1077422"/>
                <a:gd name="connsiteY9" fmla="*/ 1394 h 107558"/>
                <a:gd name="connsiteX10" fmla="*/ 78296 w 1077422"/>
                <a:gd name="connsiteY10" fmla="*/ 445 h 10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2" h="107558">
                  <a:moveTo>
                    <a:pt x="538830" y="634"/>
                  </a:moveTo>
                  <a:lnTo>
                    <a:pt x="1002888" y="634"/>
                  </a:lnTo>
                  <a:cubicBezTo>
                    <a:pt x="1013575" y="-137"/>
                    <a:pt x="1024316" y="341"/>
                    <a:pt x="1034892" y="2059"/>
                  </a:cubicBezTo>
                  <a:cubicBezTo>
                    <a:pt x="1059579" y="5912"/>
                    <a:pt x="1077723" y="27189"/>
                    <a:pt x="1077564" y="52097"/>
                  </a:cubicBezTo>
                  <a:cubicBezTo>
                    <a:pt x="1078326" y="80582"/>
                    <a:pt x="1062324" y="99097"/>
                    <a:pt x="1034892" y="105744"/>
                  </a:cubicBezTo>
                  <a:cubicBezTo>
                    <a:pt x="1023150" y="107637"/>
                    <a:pt x="1011225" y="108147"/>
                    <a:pt x="999364" y="107263"/>
                  </a:cubicBezTo>
                  <a:lnTo>
                    <a:pt x="78296" y="107263"/>
                  </a:lnTo>
                  <a:cubicBezTo>
                    <a:pt x="67622" y="107947"/>
                    <a:pt x="56907" y="107629"/>
                    <a:pt x="46292" y="106313"/>
                  </a:cubicBezTo>
                  <a:cubicBezTo>
                    <a:pt x="16860" y="100616"/>
                    <a:pt x="-571" y="82386"/>
                    <a:pt x="191" y="52097"/>
                  </a:cubicBezTo>
                  <a:cubicBezTo>
                    <a:pt x="953" y="23612"/>
                    <a:pt x="18384" y="6426"/>
                    <a:pt x="46197" y="1394"/>
                  </a:cubicBezTo>
                  <a:cubicBezTo>
                    <a:pt x="56847" y="125"/>
                    <a:pt x="67589" y="-192"/>
                    <a:pt x="78296" y="445"/>
                  </a:cubicBezTo>
                  <a:close/>
                </a:path>
              </a:pathLst>
            </a:custGeom>
            <a:grpFill/>
            <a:ln w="9525"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5391282F-BBCD-2C4A-BE0E-EC64320393DA}"/>
                </a:ext>
              </a:extLst>
            </p:cNvPr>
            <p:cNvSpPr/>
            <p:nvPr/>
          </p:nvSpPr>
          <p:spPr>
            <a:xfrm>
              <a:off x="5001192" y="4167091"/>
              <a:ext cx="1078043" cy="107502"/>
            </a:xfrm>
            <a:custGeom>
              <a:avLst/>
              <a:gdLst>
                <a:gd name="connsiteX0" fmla="*/ 537476 w 1078043"/>
                <a:gd name="connsiteY0" fmla="*/ 107275 h 107502"/>
                <a:gd name="connsiteX1" fmla="*/ 76942 w 1078043"/>
                <a:gd name="connsiteY1" fmla="*/ 107275 h 107502"/>
                <a:gd name="connsiteX2" fmla="*/ 44938 w 1078043"/>
                <a:gd name="connsiteY2" fmla="*/ 106135 h 107502"/>
                <a:gd name="connsiteX3" fmla="*/ 171 w 1078043"/>
                <a:gd name="connsiteY3" fmla="*/ 54198 h 107502"/>
                <a:gd name="connsiteX4" fmla="*/ 44272 w 1078043"/>
                <a:gd name="connsiteY4" fmla="*/ 1596 h 107502"/>
                <a:gd name="connsiteX5" fmla="*/ 72847 w 1078043"/>
                <a:gd name="connsiteY5" fmla="*/ 456 h 107502"/>
                <a:gd name="connsiteX6" fmla="*/ 1004677 w 1078043"/>
                <a:gd name="connsiteY6" fmla="*/ 456 h 107502"/>
                <a:gd name="connsiteX7" fmla="*/ 1026109 w 1078043"/>
                <a:gd name="connsiteY7" fmla="*/ 456 h 107502"/>
                <a:gd name="connsiteX8" fmla="*/ 1078210 w 1078043"/>
                <a:gd name="connsiteY8" fmla="*/ 53248 h 107502"/>
                <a:gd name="connsiteX9" fmla="*/ 1026775 w 1078043"/>
                <a:gd name="connsiteY9" fmla="*/ 106515 h 107502"/>
                <a:gd name="connsiteX10" fmla="*/ 969625 w 1078043"/>
                <a:gd name="connsiteY10" fmla="*/ 106515 h 10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8043" h="107502">
                  <a:moveTo>
                    <a:pt x="537476" y="107275"/>
                  </a:moveTo>
                  <a:lnTo>
                    <a:pt x="76942" y="107275"/>
                  </a:lnTo>
                  <a:cubicBezTo>
                    <a:pt x="66263" y="107995"/>
                    <a:pt x="55539" y="107613"/>
                    <a:pt x="44938" y="106135"/>
                  </a:cubicBezTo>
                  <a:cubicBezTo>
                    <a:pt x="17221" y="100248"/>
                    <a:pt x="457" y="82683"/>
                    <a:pt x="171" y="54198"/>
                  </a:cubicBezTo>
                  <a:cubicBezTo>
                    <a:pt x="-115" y="25713"/>
                    <a:pt x="16744" y="7957"/>
                    <a:pt x="44272" y="1596"/>
                  </a:cubicBezTo>
                  <a:cubicBezTo>
                    <a:pt x="53724" y="153"/>
                    <a:pt x="63309" y="-230"/>
                    <a:pt x="72847" y="456"/>
                  </a:cubicBezTo>
                  <a:lnTo>
                    <a:pt x="1004677" y="456"/>
                  </a:lnTo>
                  <a:cubicBezTo>
                    <a:pt x="1011821" y="456"/>
                    <a:pt x="1018965" y="456"/>
                    <a:pt x="1026109" y="456"/>
                  </a:cubicBezTo>
                  <a:cubicBezTo>
                    <a:pt x="1054829" y="1366"/>
                    <a:pt x="1077767" y="24607"/>
                    <a:pt x="1078210" y="53248"/>
                  </a:cubicBezTo>
                  <a:cubicBezTo>
                    <a:pt x="1078330" y="81945"/>
                    <a:pt x="1055547" y="105540"/>
                    <a:pt x="1026775" y="106515"/>
                  </a:cubicBezTo>
                  <a:cubicBezTo>
                    <a:pt x="1007725" y="107939"/>
                    <a:pt x="988675" y="106515"/>
                    <a:pt x="969625" y="106515"/>
                  </a:cubicBezTo>
                  <a:close/>
                </a:path>
              </a:pathLst>
            </a:custGeom>
            <a:grpFill/>
            <a:ln w="952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AC7BFECD-A048-E041-8289-5A48B8C25BC6}"/>
                </a:ext>
              </a:extLst>
            </p:cNvPr>
            <p:cNvSpPr/>
            <p:nvPr/>
          </p:nvSpPr>
          <p:spPr>
            <a:xfrm>
              <a:off x="3708249" y="4487369"/>
              <a:ext cx="1077429" cy="107557"/>
            </a:xfrm>
            <a:custGeom>
              <a:avLst/>
              <a:gdLst>
                <a:gd name="connsiteX0" fmla="*/ 538830 w 1077429"/>
                <a:gd name="connsiteY0" fmla="*/ 634 h 107557"/>
                <a:gd name="connsiteX1" fmla="*/ 1002983 w 1077429"/>
                <a:gd name="connsiteY1" fmla="*/ 634 h 107557"/>
                <a:gd name="connsiteX2" fmla="*/ 1034892 w 1077429"/>
                <a:gd name="connsiteY2" fmla="*/ 2058 h 107557"/>
                <a:gd name="connsiteX3" fmla="*/ 1077564 w 1077429"/>
                <a:gd name="connsiteY3" fmla="*/ 52096 h 107557"/>
                <a:gd name="connsiteX4" fmla="*/ 1034892 w 1077429"/>
                <a:gd name="connsiteY4" fmla="*/ 105743 h 107557"/>
                <a:gd name="connsiteX5" fmla="*/ 999364 w 1077429"/>
                <a:gd name="connsiteY5" fmla="*/ 107262 h 107557"/>
                <a:gd name="connsiteX6" fmla="*/ 78296 w 1077429"/>
                <a:gd name="connsiteY6" fmla="*/ 107262 h 107557"/>
                <a:gd name="connsiteX7" fmla="*/ 46292 w 1077429"/>
                <a:gd name="connsiteY7" fmla="*/ 106312 h 107557"/>
                <a:gd name="connsiteX8" fmla="*/ 191 w 1077429"/>
                <a:gd name="connsiteY8" fmla="*/ 52096 h 107557"/>
                <a:gd name="connsiteX9" fmla="*/ 46197 w 1077429"/>
                <a:gd name="connsiteY9" fmla="*/ 1393 h 107557"/>
                <a:gd name="connsiteX10" fmla="*/ 78296 w 1077429"/>
                <a:gd name="connsiteY10" fmla="*/ 444 h 10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429" h="107557">
                  <a:moveTo>
                    <a:pt x="538830" y="634"/>
                  </a:moveTo>
                  <a:lnTo>
                    <a:pt x="1002983" y="634"/>
                  </a:lnTo>
                  <a:cubicBezTo>
                    <a:pt x="1013639" y="-135"/>
                    <a:pt x="1024348" y="343"/>
                    <a:pt x="1034892" y="2058"/>
                  </a:cubicBezTo>
                  <a:cubicBezTo>
                    <a:pt x="1059579" y="5911"/>
                    <a:pt x="1077723" y="27188"/>
                    <a:pt x="1077564" y="52096"/>
                  </a:cubicBezTo>
                  <a:cubicBezTo>
                    <a:pt x="1078421" y="80581"/>
                    <a:pt x="1062324" y="99096"/>
                    <a:pt x="1034892" y="105743"/>
                  </a:cubicBezTo>
                  <a:cubicBezTo>
                    <a:pt x="1023150" y="107637"/>
                    <a:pt x="1011225" y="108147"/>
                    <a:pt x="999364" y="107262"/>
                  </a:cubicBezTo>
                  <a:lnTo>
                    <a:pt x="78296" y="107262"/>
                  </a:lnTo>
                  <a:cubicBezTo>
                    <a:pt x="67622" y="107948"/>
                    <a:pt x="56907" y="107630"/>
                    <a:pt x="46292" y="106312"/>
                  </a:cubicBezTo>
                  <a:cubicBezTo>
                    <a:pt x="16860" y="100616"/>
                    <a:pt x="-571" y="82385"/>
                    <a:pt x="191" y="52096"/>
                  </a:cubicBezTo>
                  <a:cubicBezTo>
                    <a:pt x="953" y="23612"/>
                    <a:pt x="18384" y="6426"/>
                    <a:pt x="46197" y="1393"/>
                  </a:cubicBezTo>
                  <a:cubicBezTo>
                    <a:pt x="56847" y="126"/>
                    <a:pt x="67589" y="-192"/>
                    <a:pt x="78296" y="444"/>
                  </a:cubicBez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76B50FD1-6D28-A942-A1FB-7380171A2B09}"/>
                </a:ext>
              </a:extLst>
            </p:cNvPr>
            <p:cNvSpPr/>
            <p:nvPr/>
          </p:nvSpPr>
          <p:spPr>
            <a:xfrm>
              <a:off x="5000982" y="4487368"/>
              <a:ext cx="1077715" cy="107553"/>
            </a:xfrm>
            <a:custGeom>
              <a:avLst/>
              <a:gdLst>
                <a:gd name="connsiteX0" fmla="*/ 539021 w 1077715"/>
                <a:gd name="connsiteY0" fmla="*/ 635 h 107553"/>
                <a:gd name="connsiteX1" fmla="*/ 1003174 w 1077715"/>
                <a:gd name="connsiteY1" fmla="*/ 635 h 107553"/>
                <a:gd name="connsiteX2" fmla="*/ 1035178 w 1077715"/>
                <a:gd name="connsiteY2" fmla="*/ 2059 h 107553"/>
                <a:gd name="connsiteX3" fmla="*/ 1077850 w 1077715"/>
                <a:gd name="connsiteY3" fmla="*/ 52097 h 107553"/>
                <a:gd name="connsiteX4" fmla="*/ 1035273 w 1077715"/>
                <a:gd name="connsiteY4" fmla="*/ 105744 h 107553"/>
                <a:gd name="connsiteX5" fmla="*/ 999745 w 1077715"/>
                <a:gd name="connsiteY5" fmla="*/ 107263 h 107553"/>
                <a:gd name="connsiteX6" fmla="*/ 78391 w 1077715"/>
                <a:gd name="connsiteY6" fmla="*/ 107263 h 107553"/>
                <a:gd name="connsiteX7" fmla="*/ 46292 w 1077715"/>
                <a:gd name="connsiteY7" fmla="*/ 106313 h 107553"/>
                <a:gd name="connsiteX8" fmla="*/ 191 w 1077715"/>
                <a:gd name="connsiteY8" fmla="*/ 52097 h 107553"/>
                <a:gd name="connsiteX9" fmla="*/ 46197 w 1077715"/>
                <a:gd name="connsiteY9" fmla="*/ 1394 h 107553"/>
                <a:gd name="connsiteX10" fmla="*/ 78201 w 1077715"/>
                <a:gd name="connsiteY10" fmla="*/ 445 h 1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715" h="107553">
                  <a:moveTo>
                    <a:pt x="539021" y="635"/>
                  </a:moveTo>
                  <a:lnTo>
                    <a:pt x="1003174" y="635"/>
                  </a:lnTo>
                  <a:cubicBezTo>
                    <a:pt x="1013861" y="-135"/>
                    <a:pt x="1024602" y="343"/>
                    <a:pt x="1035178" y="2059"/>
                  </a:cubicBezTo>
                  <a:cubicBezTo>
                    <a:pt x="1059865" y="5912"/>
                    <a:pt x="1078009" y="27189"/>
                    <a:pt x="1077850" y="52097"/>
                  </a:cubicBezTo>
                  <a:cubicBezTo>
                    <a:pt x="1078707" y="80582"/>
                    <a:pt x="1062705" y="99002"/>
                    <a:pt x="1035273" y="105744"/>
                  </a:cubicBezTo>
                  <a:cubicBezTo>
                    <a:pt x="1023530" y="107631"/>
                    <a:pt x="1011607" y="108141"/>
                    <a:pt x="999745" y="107263"/>
                  </a:cubicBezTo>
                  <a:lnTo>
                    <a:pt x="78391" y="107263"/>
                  </a:lnTo>
                  <a:cubicBezTo>
                    <a:pt x="67686" y="107948"/>
                    <a:pt x="56939" y="107630"/>
                    <a:pt x="46292" y="106313"/>
                  </a:cubicBezTo>
                  <a:cubicBezTo>
                    <a:pt x="16860" y="100711"/>
                    <a:pt x="-571" y="82386"/>
                    <a:pt x="191" y="52097"/>
                  </a:cubicBezTo>
                  <a:cubicBezTo>
                    <a:pt x="953" y="23612"/>
                    <a:pt x="18289" y="6522"/>
                    <a:pt x="46197" y="1394"/>
                  </a:cubicBezTo>
                  <a:cubicBezTo>
                    <a:pt x="56815" y="125"/>
                    <a:pt x="67526" y="-192"/>
                    <a:pt x="78201" y="445"/>
                  </a:cubicBez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BCFE8514-7380-E649-8D46-CA5043BAA2FB}"/>
                </a:ext>
              </a:extLst>
            </p:cNvPr>
            <p:cNvSpPr/>
            <p:nvPr/>
          </p:nvSpPr>
          <p:spPr>
            <a:xfrm>
              <a:off x="2956560" y="2888717"/>
              <a:ext cx="321895" cy="1826773"/>
            </a:xfrm>
            <a:custGeom>
              <a:avLst/>
              <a:gdLst>
                <a:gd name="connsiteX0" fmla="*/ 1120 w 321895"/>
                <a:gd name="connsiteY0" fmla="*/ 865801 h 1826773"/>
                <a:gd name="connsiteX1" fmla="*/ 1120 w 321895"/>
                <a:gd name="connsiteY1" fmla="*/ 72118 h 1826773"/>
                <a:gd name="connsiteX2" fmla="*/ 8359 w 321895"/>
                <a:gd name="connsiteY2" fmla="*/ 28061 h 1826773"/>
                <a:gd name="connsiteX3" fmla="*/ 59508 w 321895"/>
                <a:gd name="connsiteY3" fmla="*/ 431 h 1826773"/>
                <a:gd name="connsiteX4" fmla="*/ 105800 w 321895"/>
                <a:gd name="connsiteY4" fmla="*/ 41354 h 1826773"/>
                <a:gd name="connsiteX5" fmla="*/ 107895 w 321895"/>
                <a:gd name="connsiteY5" fmla="*/ 79334 h 1826773"/>
                <a:gd name="connsiteX6" fmla="*/ 107895 w 321895"/>
                <a:gd name="connsiteY6" fmla="*/ 1627486 h 1826773"/>
                <a:gd name="connsiteX7" fmla="*/ 107895 w 321895"/>
                <a:gd name="connsiteY7" fmla="*/ 1659579 h 1826773"/>
                <a:gd name="connsiteX8" fmla="*/ 159901 w 321895"/>
                <a:gd name="connsiteY8" fmla="*/ 1720062 h 1826773"/>
                <a:gd name="connsiteX9" fmla="*/ 214765 w 321895"/>
                <a:gd name="connsiteY9" fmla="*/ 1658914 h 1826773"/>
                <a:gd name="connsiteX10" fmla="*/ 214765 w 321895"/>
                <a:gd name="connsiteY10" fmla="*/ 1356405 h 1826773"/>
                <a:gd name="connsiteX11" fmla="*/ 214765 w 321895"/>
                <a:gd name="connsiteY11" fmla="*/ 1231831 h 1826773"/>
                <a:gd name="connsiteX12" fmla="*/ 267248 w 321895"/>
                <a:gd name="connsiteY12" fmla="*/ 1172203 h 1826773"/>
                <a:gd name="connsiteX13" fmla="*/ 321445 w 321895"/>
                <a:gd name="connsiteY13" fmla="*/ 1230122 h 1826773"/>
                <a:gd name="connsiteX14" fmla="*/ 320874 w 321895"/>
                <a:gd name="connsiteY14" fmla="*/ 1674961 h 1826773"/>
                <a:gd name="connsiteX15" fmla="*/ 158949 w 321895"/>
                <a:gd name="connsiteY15" fmla="*/ 1826880 h 1826773"/>
                <a:gd name="connsiteX16" fmla="*/ 548 w 321895"/>
                <a:gd name="connsiteY16" fmla="*/ 1662427 h 1826773"/>
                <a:gd name="connsiteX17" fmla="*/ 548 w 321895"/>
                <a:gd name="connsiteY17" fmla="*/ 1075259 h 182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895" h="1826773">
                  <a:moveTo>
                    <a:pt x="1120" y="865801"/>
                  </a:moveTo>
                  <a:cubicBezTo>
                    <a:pt x="1120" y="601271"/>
                    <a:pt x="1120" y="336710"/>
                    <a:pt x="1120" y="72118"/>
                  </a:cubicBezTo>
                  <a:cubicBezTo>
                    <a:pt x="1120" y="57116"/>
                    <a:pt x="-119" y="37271"/>
                    <a:pt x="8359" y="28061"/>
                  </a:cubicBezTo>
                  <a:cubicBezTo>
                    <a:pt x="21408" y="14104"/>
                    <a:pt x="44077" y="-2323"/>
                    <a:pt x="59508" y="431"/>
                  </a:cubicBezTo>
                  <a:cubicBezTo>
                    <a:pt x="77129" y="3469"/>
                    <a:pt x="93798" y="24548"/>
                    <a:pt x="105800" y="41354"/>
                  </a:cubicBezTo>
                  <a:cubicBezTo>
                    <a:pt x="112086" y="50184"/>
                    <a:pt x="107895" y="66706"/>
                    <a:pt x="107895" y="79334"/>
                  </a:cubicBezTo>
                  <a:cubicBezTo>
                    <a:pt x="107895" y="595416"/>
                    <a:pt x="107895" y="1111467"/>
                    <a:pt x="107895" y="1627486"/>
                  </a:cubicBezTo>
                  <a:cubicBezTo>
                    <a:pt x="107895" y="1638215"/>
                    <a:pt x="107895" y="1648850"/>
                    <a:pt x="107895" y="1659579"/>
                  </a:cubicBezTo>
                  <a:cubicBezTo>
                    <a:pt x="109514" y="1695850"/>
                    <a:pt x="130183" y="1719777"/>
                    <a:pt x="159901" y="1720062"/>
                  </a:cubicBezTo>
                  <a:cubicBezTo>
                    <a:pt x="192286" y="1720062"/>
                    <a:pt x="214575" y="1696514"/>
                    <a:pt x="214765" y="1658914"/>
                  </a:cubicBezTo>
                  <a:cubicBezTo>
                    <a:pt x="214765" y="1558078"/>
                    <a:pt x="214765" y="1457241"/>
                    <a:pt x="214765" y="1356405"/>
                  </a:cubicBezTo>
                  <a:cubicBezTo>
                    <a:pt x="214765" y="1314912"/>
                    <a:pt x="214194" y="1273324"/>
                    <a:pt x="214765" y="1231831"/>
                  </a:cubicBezTo>
                  <a:cubicBezTo>
                    <a:pt x="215432" y="1195940"/>
                    <a:pt x="236578" y="1172773"/>
                    <a:pt x="267248" y="1172203"/>
                  </a:cubicBezTo>
                  <a:cubicBezTo>
                    <a:pt x="297919" y="1171633"/>
                    <a:pt x="321350" y="1194896"/>
                    <a:pt x="321445" y="1230122"/>
                  </a:cubicBezTo>
                  <a:cubicBezTo>
                    <a:pt x="321445" y="1378433"/>
                    <a:pt x="323160" y="1526744"/>
                    <a:pt x="320874" y="1674961"/>
                  </a:cubicBezTo>
                  <a:cubicBezTo>
                    <a:pt x="319540" y="1760985"/>
                    <a:pt x="244674" y="1828209"/>
                    <a:pt x="158949" y="1826880"/>
                  </a:cubicBezTo>
                  <a:cubicBezTo>
                    <a:pt x="70039" y="1824196"/>
                    <a:pt x="-374" y="1751093"/>
                    <a:pt x="548" y="1662427"/>
                  </a:cubicBezTo>
                  <a:cubicBezTo>
                    <a:pt x="-309" y="1466736"/>
                    <a:pt x="548" y="1270950"/>
                    <a:pt x="548" y="107525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526536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A4D40-A523-2E3A-FE20-821D291FA1D7}"/>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363949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2B77C-C66E-BC41-ADD7-64A25C4282E1}"/>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Risk perception</a:t>
            </a:r>
          </a:p>
        </p:txBody>
      </p:sp>
      <p:sp>
        <p:nvSpPr>
          <p:cNvPr id="42" name="Rounded Rectangle 41">
            <a:extLst>
              <a:ext uri="{FF2B5EF4-FFF2-40B4-BE49-F238E27FC236}">
                <a16:creationId xmlns:a16="http://schemas.microsoft.com/office/drawing/2014/main" id="{204D1691-FA88-004B-8B45-D9D6893B05AE}"/>
              </a:ext>
            </a:extLst>
          </p:cNvPr>
          <p:cNvSpPr/>
          <p:nvPr/>
        </p:nvSpPr>
        <p:spPr>
          <a:xfrm>
            <a:off x="860417" y="2582031"/>
            <a:ext cx="3579303" cy="1478340"/>
          </a:xfrm>
          <a:prstGeom prst="roundRect">
            <a:avLst>
              <a:gd name="adj" fmla="val 7076"/>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3" name="TextBox 42">
            <a:extLst>
              <a:ext uri="{FF2B5EF4-FFF2-40B4-BE49-F238E27FC236}">
                <a16:creationId xmlns:a16="http://schemas.microsoft.com/office/drawing/2014/main" id="{EC77CFD9-EA6F-254B-AADA-9321DE6BD9B0}"/>
              </a:ext>
            </a:extLst>
          </p:cNvPr>
          <p:cNvSpPr txBox="1"/>
          <p:nvPr/>
        </p:nvSpPr>
        <p:spPr>
          <a:xfrm>
            <a:off x="1702450" y="2839610"/>
            <a:ext cx="1807431" cy="738664"/>
          </a:xfrm>
          <a:prstGeom prst="rect">
            <a:avLst/>
          </a:prstGeom>
          <a:noFill/>
        </p:spPr>
        <p:txBody>
          <a:bodyPr wrap="square" lIns="0" tIns="0" rIns="0" bIns="0" rtlCol="0">
            <a:spAutoFit/>
          </a:bodyPr>
          <a:lstStyle/>
          <a:p>
            <a:r>
              <a:rPr lang="en-GB" sz="1600" dirty="0" err="1">
                <a:solidFill>
                  <a:schemeClr val="tx1"/>
                </a:solidFill>
              </a:rPr>
              <a:t>Perception influences our risk estimate</a:t>
            </a:r>
          </a:p>
        </p:txBody>
      </p:sp>
      <p:sp>
        <p:nvSpPr>
          <p:cNvPr id="44" name="Google Shape;140;p4">
            <a:extLst>
              <a:ext uri="{FF2B5EF4-FFF2-40B4-BE49-F238E27FC236}">
                <a16:creationId xmlns:a16="http://schemas.microsoft.com/office/drawing/2014/main" id="{0C6E7FCA-22F8-BA4C-A113-99EC00A81C88}"/>
              </a:ext>
            </a:extLst>
          </p:cNvPr>
          <p:cNvSpPr>
            <a:spLocks noChangeAspect="1"/>
          </p:cNvSpPr>
          <p:nvPr/>
        </p:nvSpPr>
        <p:spPr>
          <a:xfrm>
            <a:off x="429701"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ounded Rectangle 44">
            <a:extLst>
              <a:ext uri="{FF2B5EF4-FFF2-40B4-BE49-F238E27FC236}">
                <a16:creationId xmlns:a16="http://schemas.microsoft.com/office/drawing/2014/main" id="{45B37E64-8402-1D4E-B961-1D51FEB902E1}"/>
              </a:ext>
            </a:extLst>
          </p:cNvPr>
          <p:cNvSpPr/>
          <p:nvPr/>
        </p:nvSpPr>
        <p:spPr>
          <a:xfrm>
            <a:off x="5096385" y="2582031"/>
            <a:ext cx="3579303" cy="3263598"/>
          </a:xfrm>
          <a:prstGeom prst="roundRect">
            <a:avLst>
              <a:gd name="adj" fmla="val 634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6" name="TextBox 45">
            <a:extLst>
              <a:ext uri="{FF2B5EF4-FFF2-40B4-BE49-F238E27FC236}">
                <a16:creationId xmlns:a16="http://schemas.microsoft.com/office/drawing/2014/main" id="{7F0A6D7C-A8A6-2843-BCAA-7489972A3CB8}"/>
              </a:ext>
            </a:extLst>
          </p:cNvPr>
          <p:cNvSpPr txBox="1"/>
          <p:nvPr/>
        </p:nvSpPr>
        <p:spPr>
          <a:xfrm>
            <a:off x="5938418" y="2839610"/>
            <a:ext cx="2328520" cy="2708434"/>
          </a:xfrm>
          <a:prstGeom prst="rect">
            <a:avLst/>
          </a:prstGeom>
          <a:noFill/>
        </p:spPr>
        <p:txBody>
          <a:bodyPr wrap="square" lIns="0" tIns="0" rIns="0" bIns="0" rtlCol="0">
            <a:spAutoFit/>
          </a:bodyPr>
          <a:lstStyle/>
          <a:p>
            <a:r>
              <a:rPr lang="en-GB" sz="1600" dirty="0" err="1">
                <a:solidFill>
                  <a:schemeClr val="tx1"/>
                </a:solidFill>
              </a:rPr>
              <a:t>Risk perception is influenced by:</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Lived experiences </a:t>
            </a:r>
          </a:p>
          <a:p>
            <a:pPr marL="285750" indent="-285750">
              <a:buFont typeface="Arial" panose="020B0604020202020204" pitchFamily="34" charset="0"/>
              <a:buChar char="•"/>
            </a:pPr>
            <a:r>
              <a:rPr lang="en-GB" sz="1600" dirty="0" err="1">
                <a:solidFill>
                  <a:schemeClr val="tx1"/>
                </a:solidFill>
              </a:rPr>
              <a:t>Individual and social values </a:t>
            </a:r>
          </a:p>
          <a:p>
            <a:pPr marL="285750" indent="-285750">
              <a:buFont typeface="Arial" panose="020B0604020202020204" pitchFamily="34" charset="0"/>
              <a:buChar char="•"/>
            </a:pPr>
            <a:r>
              <a:rPr lang="en-GB" sz="1600" dirty="0" err="1">
                <a:solidFill>
                  <a:schemeClr val="tx1"/>
                </a:solidFill>
              </a:rPr>
              <a:t>Knowledge </a:t>
            </a:r>
          </a:p>
          <a:p>
            <a:pPr marL="285750" indent="-285750">
              <a:buFont typeface="Arial" panose="020B0604020202020204" pitchFamily="34" charset="0"/>
              <a:buChar char="•"/>
            </a:pPr>
            <a:r>
              <a:rPr lang="en-GB" sz="1600" dirty="0" err="1">
                <a:solidFill>
                  <a:schemeClr val="tx1"/>
                </a:solidFill>
              </a:rPr>
              <a:t>Our ability to control the situation </a:t>
            </a:r>
          </a:p>
          <a:p>
            <a:pPr marL="285750" indent="-285750">
              <a:buFont typeface="Arial" panose="020B0604020202020204" pitchFamily="34" charset="0"/>
              <a:buChar char="•"/>
            </a:pPr>
            <a:r>
              <a:rPr lang="en-GB" sz="1600" dirty="0" err="1">
                <a:solidFill>
                  <a:schemeClr val="tx1"/>
                </a:solidFill>
              </a:rPr>
              <a:t>Characteristics and causes of the risk</a:t>
            </a:r>
          </a:p>
        </p:txBody>
      </p:sp>
      <p:sp>
        <p:nvSpPr>
          <p:cNvPr id="47" name="Google Shape;140;p4">
            <a:extLst>
              <a:ext uri="{FF2B5EF4-FFF2-40B4-BE49-F238E27FC236}">
                <a16:creationId xmlns:a16="http://schemas.microsoft.com/office/drawing/2014/main" id="{D6CFCEB2-E859-A74A-B783-07DC7282A555}"/>
              </a:ext>
            </a:extLst>
          </p:cNvPr>
          <p:cNvSpPr>
            <a:spLocks noChangeAspect="1"/>
          </p:cNvSpPr>
          <p:nvPr/>
        </p:nvSpPr>
        <p:spPr>
          <a:xfrm>
            <a:off x="4665669"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raphic 17">
            <a:extLst>
              <a:ext uri="{FF2B5EF4-FFF2-40B4-BE49-F238E27FC236}">
                <a16:creationId xmlns:a16="http://schemas.microsoft.com/office/drawing/2014/main" id="{475358E6-3FB9-1341-A70E-293CD9458C88}"/>
              </a:ext>
            </a:extLst>
          </p:cNvPr>
          <p:cNvSpPr>
            <a:spLocks noChangeAspect="1"/>
          </p:cNvSpPr>
          <p:nvPr/>
        </p:nvSpPr>
        <p:spPr>
          <a:xfrm>
            <a:off x="643570" y="2672031"/>
            <a:ext cx="436262" cy="468000"/>
          </a:xfrm>
          <a:custGeom>
            <a:avLst/>
            <a:gdLst>
              <a:gd name="connsiteX0" fmla="*/ 28575 w 159823"/>
              <a:gd name="connsiteY0" fmla="*/ 171450 h 171450"/>
              <a:gd name="connsiteX1" fmla="*/ 28575 w 159823"/>
              <a:gd name="connsiteY1" fmla="*/ 135621 h 171450"/>
              <a:gd name="connsiteX2" fmla="*/ 7501 w 159823"/>
              <a:gd name="connsiteY2" fmla="*/ 107788 h 171450"/>
              <a:gd name="connsiteX3" fmla="*/ 0 w 159823"/>
              <a:gd name="connsiteY3" fmla="*/ 76068 h 171450"/>
              <a:gd name="connsiteX4" fmla="*/ 22225 w 159823"/>
              <a:gd name="connsiteY4" fmla="*/ 22186 h 171450"/>
              <a:gd name="connsiteX5" fmla="*/ 76200 w 159823"/>
              <a:gd name="connsiteY5" fmla="*/ 0 h 171450"/>
              <a:gd name="connsiteX6" fmla="*/ 122717 w 159823"/>
              <a:gd name="connsiteY6" fmla="*/ 15670 h 171450"/>
              <a:gd name="connsiteX7" fmla="*/ 149671 w 159823"/>
              <a:gd name="connsiteY7" fmla="*/ 56142 h 171450"/>
              <a:gd name="connsiteX8" fmla="*/ 159547 w 159823"/>
              <a:gd name="connsiteY8" fmla="*/ 95235 h 171450"/>
              <a:gd name="connsiteX9" fmla="*/ 158188 w 159823"/>
              <a:gd name="connsiteY9" fmla="*/ 101817 h 171450"/>
              <a:gd name="connsiteX10" fmla="*/ 152034 w 159823"/>
              <a:gd name="connsiteY10" fmla="*/ 104775 h 171450"/>
              <a:gd name="connsiteX11" fmla="*/ 133350 w 159823"/>
              <a:gd name="connsiteY11" fmla="*/ 104775 h 171450"/>
              <a:gd name="connsiteX12" fmla="*/ 133350 w 159823"/>
              <a:gd name="connsiteY12" fmla="*/ 137014 h 171450"/>
              <a:gd name="connsiteX13" fmla="*/ 128830 w 159823"/>
              <a:gd name="connsiteY13" fmla="*/ 147880 h 171450"/>
              <a:gd name="connsiteX14" fmla="*/ 117964 w 159823"/>
              <a:gd name="connsiteY14" fmla="*/ 152400 h 171450"/>
              <a:gd name="connsiteX15" fmla="*/ 95250 w 159823"/>
              <a:gd name="connsiteY15" fmla="*/ 152400 h 171450"/>
              <a:gd name="connsiteX16" fmla="*/ 95250 w 159823"/>
              <a:gd name="connsiteY16" fmla="*/ 171450 h 171450"/>
              <a:gd name="connsiteX17" fmla="*/ 85725 w 159823"/>
              <a:gd name="connsiteY17" fmla="*/ 171450 h 171450"/>
              <a:gd name="connsiteX18" fmla="*/ 85725 w 159823"/>
              <a:gd name="connsiteY18" fmla="*/ 142875 h 171450"/>
              <a:gd name="connsiteX19" fmla="*/ 117964 w 159823"/>
              <a:gd name="connsiteY19" fmla="*/ 142875 h 171450"/>
              <a:gd name="connsiteX20" fmla="*/ 122176 w 159823"/>
              <a:gd name="connsiteY20" fmla="*/ 141226 h 171450"/>
              <a:gd name="connsiteX21" fmla="*/ 123825 w 159823"/>
              <a:gd name="connsiteY21" fmla="*/ 137014 h 171450"/>
              <a:gd name="connsiteX22" fmla="*/ 123825 w 159823"/>
              <a:gd name="connsiteY22" fmla="*/ 95250 h 171450"/>
              <a:gd name="connsiteX23" fmla="*/ 149543 w 159823"/>
              <a:gd name="connsiteY23" fmla="*/ 95250 h 171450"/>
              <a:gd name="connsiteX24" fmla="*/ 140494 w 159823"/>
              <a:gd name="connsiteY24" fmla="*/ 58341 h 171450"/>
              <a:gd name="connsiteX25" fmla="*/ 116974 w 159823"/>
              <a:gd name="connsiteY25" fmla="*/ 23006 h 171450"/>
              <a:gd name="connsiteX26" fmla="*/ 76200 w 159823"/>
              <a:gd name="connsiteY26" fmla="*/ 9525 h 171450"/>
              <a:gd name="connsiteX27" fmla="*/ 29051 w 159823"/>
              <a:gd name="connsiteY27" fmla="*/ 28866 h 171450"/>
              <a:gd name="connsiteX28" fmla="*/ 9525 w 159823"/>
              <a:gd name="connsiteY28" fmla="*/ 75907 h 171450"/>
              <a:gd name="connsiteX29" fmla="*/ 15359 w 159823"/>
              <a:gd name="connsiteY29" fmla="*/ 102964 h 171450"/>
              <a:gd name="connsiteX30" fmla="*/ 31909 w 159823"/>
              <a:gd name="connsiteY30" fmla="*/ 125749 h 171450"/>
              <a:gd name="connsiteX31" fmla="*/ 38100 w 159823"/>
              <a:gd name="connsiteY31" fmla="*/ 131445 h 171450"/>
              <a:gd name="connsiteX32" fmla="*/ 38100 w 159823"/>
              <a:gd name="connsiteY32" fmla="*/ 171450 h 171450"/>
              <a:gd name="connsiteX33" fmla="*/ 28575 w 159823"/>
              <a:gd name="connsiteY33" fmla="*/ 171450 h 171450"/>
              <a:gd name="connsiteX34" fmla="*/ 70888 w 159823"/>
              <a:gd name="connsiteY34" fmla="*/ 110270 h 171450"/>
              <a:gd name="connsiteX35" fmla="*/ 81512 w 159823"/>
              <a:gd name="connsiteY35" fmla="*/ 110270 h 171450"/>
              <a:gd name="connsiteX36" fmla="*/ 82208 w 159823"/>
              <a:gd name="connsiteY36" fmla="*/ 101478 h 171450"/>
              <a:gd name="connsiteX37" fmla="*/ 89324 w 159823"/>
              <a:gd name="connsiteY37" fmla="*/ 98987 h 171450"/>
              <a:gd name="connsiteX38" fmla="*/ 94994 w 159823"/>
              <a:gd name="connsiteY38" fmla="*/ 94371 h 171450"/>
              <a:gd name="connsiteX39" fmla="*/ 102650 w 159823"/>
              <a:gd name="connsiteY39" fmla="*/ 98218 h 171450"/>
              <a:gd name="connsiteX40" fmla="*/ 107962 w 159823"/>
              <a:gd name="connsiteY40" fmla="*/ 89169 h 171450"/>
              <a:gd name="connsiteX41" fmla="*/ 101002 w 159823"/>
              <a:gd name="connsiteY41" fmla="*/ 84040 h 171450"/>
              <a:gd name="connsiteX42" fmla="*/ 102577 w 159823"/>
              <a:gd name="connsiteY42" fmla="*/ 76200 h 171450"/>
              <a:gd name="connsiteX43" fmla="*/ 101002 w 159823"/>
              <a:gd name="connsiteY43" fmla="*/ 68360 h 171450"/>
              <a:gd name="connsiteX44" fmla="*/ 107962 w 159823"/>
              <a:gd name="connsiteY44" fmla="*/ 63231 h 171450"/>
              <a:gd name="connsiteX45" fmla="*/ 102650 w 159823"/>
              <a:gd name="connsiteY45" fmla="*/ 54182 h 171450"/>
              <a:gd name="connsiteX46" fmla="*/ 94994 w 159823"/>
              <a:gd name="connsiteY46" fmla="*/ 58029 h 171450"/>
              <a:gd name="connsiteX47" fmla="*/ 89324 w 159823"/>
              <a:gd name="connsiteY47" fmla="*/ 53413 h 171450"/>
              <a:gd name="connsiteX48" fmla="*/ 82208 w 159823"/>
              <a:gd name="connsiteY48" fmla="*/ 50922 h 171450"/>
              <a:gd name="connsiteX49" fmla="*/ 81512 w 159823"/>
              <a:gd name="connsiteY49" fmla="*/ 42130 h 171450"/>
              <a:gd name="connsiteX50" fmla="*/ 70888 w 159823"/>
              <a:gd name="connsiteY50" fmla="*/ 42130 h 171450"/>
              <a:gd name="connsiteX51" fmla="*/ 70192 w 159823"/>
              <a:gd name="connsiteY51" fmla="*/ 50922 h 171450"/>
              <a:gd name="connsiteX52" fmla="*/ 63076 w 159823"/>
              <a:gd name="connsiteY52" fmla="*/ 53413 h 171450"/>
              <a:gd name="connsiteX53" fmla="*/ 57406 w 159823"/>
              <a:gd name="connsiteY53" fmla="*/ 58029 h 171450"/>
              <a:gd name="connsiteX54" fmla="*/ 49750 w 159823"/>
              <a:gd name="connsiteY54" fmla="*/ 54182 h 171450"/>
              <a:gd name="connsiteX55" fmla="*/ 44438 w 159823"/>
              <a:gd name="connsiteY55" fmla="*/ 63231 h 171450"/>
              <a:gd name="connsiteX56" fmla="*/ 51398 w 159823"/>
              <a:gd name="connsiteY56" fmla="*/ 68360 h 171450"/>
              <a:gd name="connsiteX57" fmla="*/ 49823 w 159823"/>
              <a:gd name="connsiteY57" fmla="*/ 76200 h 171450"/>
              <a:gd name="connsiteX58" fmla="*/ 51398 w 159823"/>
              <a:gd name="connsiteY58" fmla="*/ 84040 h 171450"/>
              <a:gd name="connsiteX59" fmla="*/ 44438 w 159823"/>
              <a:gd name="connsiteY59" fmla="*/ 89169 h 171450"/>
              <a:gd name="connsiteX60" fmla="*/ 49750 w 159823"/>
              <a:gd name="connsiteY60" fmla="*/ 98218 h 171450"/>
              <a:gd name="connsiteX61" fmla="*/ 57406 w 159823"/>
              <a:gd name="connsiteY61" fmla="*/ 94371 h 171450"/>
              <a:gd name="connsiteX62" fmla="*/ 63076 w 159823"/>
              <a:gd name="connsiteY62" fmla="*/ 98987 h 171450"/>
              <a:gd name="connsiteX63" fmla="*/ 70192 w 159823"/>
              <a:gd name="connsiteY63" fmla="*/ 101478 h 171450"/>
              <a:gd name="connsiteX64" fmla="*/ 70888 w 159823"/>
              <a:gd name="connsiteY64" fmla="*/ 110270 h 171450"/>
              <a:gd name="connsiteX65" fmla="*/ 76189 w 159823"/>
              <a:gd name="connsiteY65" fmla="*/ 93968 h 171450"/>
              <a:gd name="connsiteX66" fmla="*/ 63607 w 159823"/>
              <a:gd name="connsiteY66" fmla="*/ 88782 h 171450"/>
              <a:gd name="connsiteX67" fmla="*/ 58432 w 159823"/>
              <a:gd name="connsiteY67" fmla="*/ 76189 h 171450"/>
              <a:gd name="connsiteX68" fmla="*/ 63618 w 159823"/>
              <a:gd name="connsiteY68" fmla="*/ 63607 h 171450"/>
              <a:gd name="connsiteX69" fmla="*/ 76211 w 159823"/>
              <a:gd name="connsiteY69" fmla="*/ 58432 h 171450"/>
              <a:gd name="connsiteX70" fmla="*/ 88793 w 159823"/>
              <a:gd name="connsiteY70" fmla="*/ 63618 h 171450"/>
              <a:gd name="connsiteX71" fmla="*/ 93968 w 159823"/>
              <a:gd name="connsiteY71" fmla="*/ 76211 h 171450"/>
              <a:gd name="connsiteX72" fmla="*/ 88782 w 159823"/>
              <a:gd name="connsiteY72" fmla="*/ 88793 h 171450"/>
              <a:gd name="connsiteX73" fmla="*/ 76189 w 159823"/>
              <a:gd name="connsiteY73" fmla="*/ 9396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59823" h="171450">
                <a:moveTo>
                  <a:pt x="28575" y="171450"/>
                </a:moveTo>
                <a:lnTo>
                  <a:pt x="28575" y="135621"/>
                </a:lnTo>
                <a:cubicBezTo>
                  <a:pt x="19526" y="127366"/>
                  <a:pt x="12502" y="118089"/>
                  <a:pt x="7501" y="107788"/>
                </a:cubicBezTo>
                <a:cubicBezTo>
                  <a:pt x="2500" y="97488"/>
                  <a:pt x="0" y="86914"/>
                  <a:pt x="0" y="76068"/>
                </a:cubicBezTo>
                <a:cubicBezTo>
                  <a:pt x="0" y="54938"/>
                  <a:pt x="7408" y="36977"/>
                  <a:pt x="22225" y="22186"/>
                </a:cubicBezTo>
                <a:cubicBezTo>
                  <a:pt x="37042" y="7395"/>
                  <a:pt x="55033" y="0"/>
                  <a:pt x="76200" y="0"/>
                </a:cubicBezTo>
                <a:cubicBezTo>
                  <a:pt x="93357" y="0"/>
                  <a:pt x="108863" y="5223"/>
                  <a:pt x="122717" y="15670"/>
                </a:cubicBezTo>
                <a:cubicBezTo>
                  <a:pt x="136571" y="26117"/>
                  <a:pt x="145556" y="39608"/>
                  <a:pt x="149671" y="56142"/>
                </a:cubicBezTo>
                <a:lnTo>
                  <a:pt x="159547" y="95235"/>
                </a:lnTo>
                <a:cubicBezTo>
                  <a:pt x="160180" y="97651"/>
                  <a:pt x="159727" y="99845"/>
                  <a:pt x="158188" y="101817"/>
                </a:cubicBezTo>
                <a:cubicBezTo>
                  <a:pt x="156650" y="103789"/>
                  <a:pt x="154598" y="104775"/>
                  <a:pt x="152034" y="104775"/>
                </a:cubicBezTo>
                <a:lnTo>
                  <a:pt x="133350" y="104775"/>
                </a:lnTo>
                <a:lnTo>
                  <a:pt x="133350" y="137014"/>
                </a:lnTo>
                <a:cubicBezTo>
                  <a:pt x="133350" y="141245"/>
                  <a:pt x="131843" y="144867"/>
                  <a:pt x="128830" y="147880"/>
                </a:cubicBezTo>
                <a:cubicBezTo>
                  <a:pt x="125817" y="150893"/>
                  <a:pt x="122195" y="152400"/>
                  <a:pt x="117964" y="152400"/>
                </a:cubicBezTo>
                <a:lnTo>
                  <a:pt x="95250" y="152400"/>
                </a:lnTo>
                <a:lnTo>
                  <a:pt x="95250" y="171450"/>
                </a:lnTo>
                <a:lnTo>
                  <a:pt x="85725" y="171450"/>
                </a:lnTo>
                <a:lnTo>
                  <a:pt x="85725" y="142875"/>
                </a:lnTo>
                <a:lnTo>
                  <a:pt x="117964" y="142875"/>
                </a:lnTo>
                <a:cubicBezTo>
                  <a:pt x="119673" y="142875"/>
                  <a:pt x="121077" y="142325"/>
                  <a:pt x="122176" y="141226"/>
                </a:cubicBezTo>
                <a:cubicBezTo>
                  <a:pt x="123275" y="140127"/>
                  <a:pt x="123825" y="138723"/>
                  <a:pt x="123825" y="137014"/>
                </a:cubicBezTo>
                <a:lnTo>
                  <a:pt x="123825" y="95250"/>
                </a:lnTo>
                <a:lnTo>
                  <a:pt x="149543" y="95250"/>
                </a:lnTo>
                <a:lnTo>
                  <a:pt x="140494" y="58341"/>
                </a:lnTo>
                <a:cubicBezTo>
                  <a:pt x="136843" y="43772"/>
                  <a:pt x="129003" y="31994"/>
                  <a:pt x="116974" y="23006"/>
                </a:cubicBezTo>
                <a:cubicBezTo>
                  <a:pt x="104946" y="14019"/>
                  <a:pt x="91355" y="9525"/>
                  <a:pt x="76200" y="9525"/>
                </a:cubicBezTo>
                <a:cubicBezTo>
                  <a:pt x="57785" y="9525"/>
                  <a:pt x="42069" y="15972"/>
                  <a:pt x="29051" y="28866"/>
                </a:cubicBezTo>
                <a:cubicBezTo>
                  <a:pt x="16034" y="41761"/>
                  <a:pt x="9525" y="57441"/>
                  <a:pt x="9525" y="75907"/>
                </a:cubicBezTo>
                <a:cubicBezTo>
                  <a:pt x="9525" y="85401"/>
                  <a:pt x="11470" y="94420"/>
                  <a:pt x="15359" y="102964"/>
                </a:cubicBezTo>
                <a:cubicBezTo>
                  <a:pt x="19248" y="111508"/>
                  <a:pt x="24765" y="119103"/>
                  <a:pt x="31909" y="125749"/>
                </a:cubicBezTo>
                <a:lnTo>
                  <a:pt x="38100" y="131445"/>
                </a:lnTo>
                <a:lnTo>
                  <a:pt x="38100" y="171450"/>
                </a:lnTo>
                <a:lnTo>
                  <a:pt x="28575" y="171450"/>
                </a:lnTo>
                <a:close/>
                <a:moveTo>
                  <a:pt x="70888" y="110270"/>
                </a:moveTo>
                <a:lnTo>
                  <a:pt x="81512" y="110270"/>
                </a:lnTo>
                <a:lnTo>
                  <a:pt x="82208" y="101478"/>
                </a:lnTo>
                <a:cubicBezTo>
                  <a:pt x="84699" y="101002"/>
                  <a:pt x="87071" y="100171"/>
                  <a:pt x="89324" y="98987"/>
                </a:cubicBezTo>
                <a:cubicBezTo>
                  <a:pt x="91577" y="97802"/>
                  <a:pt x="93467" y="96264"/>
                  <a:pt x="94994" y="94371"/>
                </a:cubicBezTo>
                <a:lnTo>
                  <a:pt x="102650" y="98218"/>
                </a:lnTo>
                <a:lnTo>
                  <a:pt x="107962" y="89169"/>
                </a:lnTo>
                <a:lnTo>
                  <a:pt x="101002" y="84040"/>
                </a:lnTo>
                <a:cubicBezTo>
                  <a:pt x="102052" y="81426"/>
                  <a:pt x="102577" y="78813"/>
                  <a:pt x="102577" y="76200"/>
                </a:cubicBezTo>
                <a:cubicBezTo>
                  <a:pt x="102577" y="73587"/>
                  <a:pt x="102052" y="70974"/>
                  <a:pt x="101002" y="68360"/>
                </a:cubicBezTo>
                <a:lnTo>
                  <a:pt x="107962" y="63231"/>
                </a:lnTo>
                <a:lnTo>
                  <a:pt x="102650" y="54182"/>
                </a:lnTo>
                <a:lnTo>
                  <a:pt x="94994" y="58029"/>
                </a:lnTo>
                <a:cubicBezTo>
                  <a:pt x="93467" y="56136"/>
                  <a:pt x="91577" y="54598"/>
                  <a:pt x="89324" y="53413"/>
                </a:cubicBezTo>
                <a:cubicBezTo>
                  <a:pt x="87071" y="52229"/>
                  <a:pt x="84699" y="51398"/>
                  <a:pt x="82208" y="50922"/>
                </a:cubicBezTo>
                <a:lnTo>
                  <a:pt x="81512" y="42130"/>
                </a:lnTo>
                <a:lnTo>
                  <a:pt x="70888" y="42130"/>
                </a:lnTo>
                <a:lnTo>
                  <a:pt x="70192" y="50922"/>
                </a:lnTo>
                <a:cubicBezTo>
                  <a:pt x="67701" y="51398"/>
                  <a:pt x="65329" y="52229"/>
                  <a:pt x="63076" y="53413"/>
                </a:cubicBezTo>
                <a:cubicBezTo>
                  <a:pt x="60823" y="54598"/>
                  <a:pt x="58933" y="56136"/>
                  <a:pt x="57406" y="58029"/>
                </a:cubicBezTo>
                <a:lnTo>
                  <a:pt x="49750" y="54182"/>
                </a:lnTo>
                <a:lnTo>
                  <a:pt x="44438" y="63231"/>
                </a:lnTo>
                <a:lnTo>
                  <a:pt x="51398" y="68360"/>
                </a:lnTo>
                <a:cubicBezTo>
                  <a:pt x="50348" y="70974"/>
                  <a:pt x="49823" y="73587"/>
                  <a:pt x="49823" y="76200"/>
                </a:cubicBezTo>
                <a:cubicBezTo>
                  <a:pt x="49823" y="78813"/>
                  <a:pt x="50348" y="81426"/>
                  <a:pt x="51398" y="84040"/>
                </a:cubicBezTo>
                <a:lnTo>
                  <a:pt x="44438" y="89169"/>
                </a:lnTo>
                <a:lnTo>
                  <a:pt x="49750" y="98218"/>
                </a:lnTo>
                <a:lnTo>
                  <a:pt x="57406" y="94371"/>
                </a:lnTo>
                <a:cubicBezTo>
                  <a:pt x="58933" y="96264"/>
                  <a:pt x="60823" y="97802"/>
                  <a:pt x="63076" y="98987"/>
                </a:cubicBezTo>
                <a:cubicBezTo>
                  <a:pt x="65329" y="100171"/>
                  <a:pt x="67701" y="101002"/>
                  <a:pt x="70192" y="101478"/>
                </a:cubicBezTo>
                <a:lnTo>
                  <a:pt x="70888" y="110270"/>
                </a:lnTo>
                <a:close/>
                <a:moveTo>
                  <a:pt x="76189" y="93968"/>
                </a:moveTo>
                <a:cubicBezTo>
                  <a:pt x="71251" y="93968"/>
                  <a:pt x="67057" y="92239"/>
                  <a:pt x="63607" y="88782"/>
                </a:cubicBezTo>
                <a:cubicBezTo>
                  <a:pt x="60157" y="85325"/>
                  <a:pt x="58432" y="81128"/>
                  <a:pt x="58432" y="76189"/>
                </a:cubicBezTo>
                <a:cubicBezTo>
                  <a:pt x="58432" y="71251"/>
                  <a:pt x="60161" y="67057"/>
                  <a:pt x="63618" y="63607"/>
                </a:cubicBezTo>
                <a:cubicBezTo>
                  <a:pt x="67075" y="60157"/>
                  <a:pt x="71272" y="58432"/>
                  <a:pt x="76211" y="58432"/>
                </a:cubicBezTo>
                <a:cubicBezTo>
                  <a:pt x="81149" y="58432"/>
                  <a:pt x="85343" y="60161"/>
                  <a:pt x="88793" y="63618"/>
                </a:cubicBezTo>
                <a:cubicBezTo>
                  <a:pt x="92243" y="67075"/>
                  <a:pt x="93968" y="71272"/>
                  <a:pt x="93968" y="76211"/>
                </a:cubicBezTo>
                <a:cubicBezTo>
                  <a:pt x="93968" y="81149"/>
                  <a:pt x="92239" y="85343"/>
                  <a:pt x="88782" y="88793"/>
                </a:cubicBezTo>
                <a:cubicBezTo>
                  <a:pt x="85325" y="92243"/>
                  <a:pt x="81128" y="93968"/>
                  <a:pt x="76189" y="93968"/>
                </a:cubicBezTo>
                <a:close/>
              </a:path>
            </a:pathLst>
          </a:custGeom>
          <a:solidFill>
            <a:schemeClr val="bg1"/>
          </a:solidFill>
          <a:ln w="238" cap="flat">
            <a:noFill/>
            <a:prstDash val="solid"/>
            <a:miter/>
          </a:ln>
        </p:spPr>
        <p:txBody>
          <a:bodyPr rtlCol="0" anchor="ctr"/>
          <a:lstStyle/>
          <a:p>
            <a:endParaRPr lang="en-RO"/>
          </a:p>
        </p:txBody>
      </p:sp>
      <p:sp>
        <p:nvSpPr>
          <p:cNvPr id="29" name="Graphic 12">
            <a:extLst>
              <a:ext uri="{FF2B5EF4-FFF2-40B4-BE49-F238E27FC236}">
                <a16:creationId xmlns:a16="http://schemas.microsoft.com/office/drawing/2014/main" id="{527D438C-DEBE-6E42-B16B-D1E49C8FAC8D}"/>
              </a:ext>
            </a:extLst>
          </p:cNvPr>
          <p:cNvSpPr>
            <a:spLocks noChangeAspect="1"/>
          </p:cNvSpPr>
          <p:nvPr/>
        </p:nvSpPr>
        <p:spPr>
          <a:xfrm>
            <a:off x="4878292" y="2672031"/>
            <a:ext cx="436186" cy="468000"/>
          </a:xfrm>
          <a:custGeom>
            <a:avLst/>
            <a:gdLst>
              <a:gd name="connsiteX0" fmla="*/ 78453 w 159795"/>
              <a:gd name="connsiteY0" fmla="*/ 111058 h 171450"/>
              <a:gd name="connsiteX1" fmla="*/ 101203 w 159795"/>
              <a:gd name="connsiteY1" fmla="*/ 102540 h 171450"/>
              <a:gd name="connsiteX2" fmla="*/ 110765 w 159795"/>
              <a:gd name="connsiteY2" fmla="*/ 81714 h 171450"/>
              <a:gd name="connsiteX3" fmla="*/ 104180 w 159795"/>
              <a:gd name="connsiteY3" fmla="*/ 63863 h 171450"/>
              <a:gd name="connsiteX4" fmla="*/ 87776 w 159795"/>
              <a:gd name="connsiteY4" fmla="*/ 56472 h 171450"/>
              <a:gd name="connsiteX5" fmla="*/ 73517 w 159795"/>
              <a:gd name="connsiteY5" fmla="*/ 61876 h 171450"/>
              <a:gd name="connsiteX6" fmla="*/ 67517 w 159795"/>
              <a:gd name="connsiteY6" fmla="*/ 75009 h 171450"/>
              <a:gd name="connsiteX7" fmla="*/ 68937 w 159795"/>
              <a:gd name="connsiteY7" fmla="*/ 81622 h 171450"/>
              <a:gd name="connsiteX8" fmla="*/ 72958 w 159795"/>
              <a:gd name="connsiteY8" fmla="*/ 87648 h 171450"/>
              <a:gd name="connsiteX9" fmla="*/ 80303 w 159795"/>
              <a:gd name="connsiteY9" fmla="*/ 81036 h 171450"/>
              <a:gd name="connsiteX10" fmla="*/ 77858 w 159795"/>
              <a:gd name="connsiteY10" fmla="*/ 78380 h 171450"/>
              <a:gd name="connsiteX11" fmla="*/ 77043 w 159795"/>
              <a:gd name="connsiteY11" fmla="*/ 75248 h 171450"/>
              <a:gd name="connsiteX12" fmla="*/ 79827 w 159795"/>
              <a:gd name="connsiteY12" fmla="*/ 69066 h 171450"/>
              <a:gd name="connsiteX13" fmla="*/ 87776 w 159795"/>
              <a:gd name="connsiteY13" fmla="*/ 66235 h 171450"/>
              <a:gd name="connsiteX14" fmla="*/ 97283 w 159795"/>
              <a:gd name="connsiteY14" fmla="*/ 70531 h 171450"/>
              <a:gd name="connsiteX15" fmla="*/ 101295 w 159795"/>
              <a:gd name="connsiteY15" fmla="*/ 81952 h 171450"/>
              <a:gd name="connsiteX16" fmla="*/ 94948 w 159795"/>
              <a:gd name="connsiteY16" fmla="*/ 95735 h 171450"/>
              <a:gd name="connsiteX17" fmla="*/ 78691 w 159795"/>
              <a:gd name="connsiteY17" fmla="*/ 101588 h 171450"/>
              <a:gd name="connsiteX18" fmla="*/ 59119 w 159795"/>
              <a:gd name="connsiteY18" fmla="*/ 92539 h 171450"/>
              <a:gd name="connsiteX19" fmla="*/ 50922 w 159795"/>
              <a:gd name="connsiteY19" fmla="*/ 69844 h 171450"/>
              <a:gd name="connsiteX20" fmla="*/ 53633 w 159795"/>
              <a:gd name="connsiteY20" fmla="*/ 56536 h 171450"/>
              <a:gd name="connsiteX21" fmla="*/ 61473 w 159795"/>
              <a:gd name="connsiteY21" fmla="*/ 45006 h 171450"/>
              <a:gd name="connsiteX22" fmla="*/ 54494 w 159795"/>
              <a:gd name="connsiteY22" fmla="*/ 38210 h 171450"/>
              <a:gd name="connsiteX23" fmla="*/ 44657 w 159795"/>
              <a:gd name="connsiteY23" fmla="*/ 52607 h 171450"/>
              <a:gd name="connsiteX24" fmla="*/ 41159 w 159795"/>
              <a:gd name="connsiteY24" fmla="*/ 69606 h 171450"/>
              <a:gd name="connsiteX25" fmla="*/ 51930 w 159795"/>
              <a:gd name="connsiteY25" fmla="*/ 98886 h 171450"/>
              <a:gd name="connsiteX26" fmla="*/ 78453 w 159795"/>
              <a:gd name="connsiteY26" fmla="*/ 111058 h 171450"/>
              <a:gd name="connsiteX27" fmla="*/ 28575 w 159795"/>
              <a:gd name="connsiteY27" fmla="*/ 171450 h 171450"/>
              <a:gd name="connsiteX28" fmla="*/ 28575 w 159795"/>
              <a:gd name="connsiteY28" fmla="*/ 135621 h 171450"/>
              <a:gd name="connsiteX29" fmla="*/ 7501 w 159795"/>
              <a:gd name="connsiteY29" fmla="*/ 107788 h 171450"/>
              <a:gd name="connsiteX30" fmla="*/ 0 w 159795"/>
              <a:gd name="connsiteY30" fmla="*/ 76017 h 171450"/>
              <a:gd name="connsiteX31" fmla="*/ 22255 w 159795"/>
              <a:gd name="connsiteY31" fmla="*/ 22164 h 171450"/>
              <a:gd name="connsiteX32" fmla="*/ 76200 w 159795"/>
              <a:gd name="connsiteY32" fmla="*/ 0 h 171450"/>
              <a:gd name="connsiteX33" fmla="*/ 122717 w 159795"/>
              <a:gd name="connsiteY33" fmla="*/ 15670 h 171450"/>
              <a:gd name="connsiteX34" fmla="*/ 149671 w 159795"/>
              <a:gd name="connsiteY34" fmla="*/ 56142 h 171450"/>
              <a:gd name="connsiteX35" fmla="*/ 159489 w 159795"/>
              <a:gd name="connsiteY35" fmla="*/ 95250 h 171450"/>
              <a:gd name="connsiteX36" fmla="*/ 158188 w 159795"/>
              <a:gd name="connsiteY36" fmla="*/ 101817 h 171450"/>
              <a:gd name="connsiteX37" fmla="*/ 152034 w 159795"/>
              <a:gd name="connsiteY37" fmla="*/ 104775 h 171450"/>
              <a:gd name="connsiteX38" fmla="*/ 133350 w 159795"/>
              <a:gd name="connsiteY38" fmla="*/ 104775 h 171450"/>
              <a:gd name="connsiteX39" fmla="*/ 133350 w 159795"/>
              <a:gd name="connsiteY39" fmla="*/ 137014 h 171450"/>
              <a:gd name="connsiteX40" fmla="*/ 128853 w 159795"/>
              <a:gd name="connsiteY40" fmla="*/ 147903 h 171450"/>
              <a:gd name="connsiteX41" fmla="*/ 117964 w 159795"/>
              <a:gd name="connsiteY41" fmla="*/ 152400 h 171450"/>
              <a:gd name="connsiteX42" fmla="*/ 95250 w 159795"/>
              <a:gd name="connsiteY42" fmla="*/ 152400 h 171450"/>
              <a:gd name="connsiteX43" fmla="*/ 95250 w 159795"/>
              <a:gd name="connsiteY43" fmla="*/ 171450 h 171450"/>
              <a:gd name="connsiteX44" fmla="*/ 85725 w 159795"/>
              <a:gd name="connsiteY44" fmla="*/ 171450 h 171450"/>
              <a:gd name="connsiteX45" fmla="*/ 85725 w 159795"/>
              <a:gd name="connsiteY45" fmla="*/ 142875 h 171450"/>
              <a:gd name="connsiteX46" fmla="*/ 117964 w 159795"/>
              <a:gd name="connsiteY46" fmla="*/ 142875 h 171450"/>
              <a:gd name="connsiteX47" fmla="*/ 122176 w 159795"/>
              <a:gd name="connsiteY47" fmla="*/ 141226 h 171450"/>
              <a:gd name="connsiteX48" fmla="*/ 123825 w 159795"/>
              <a:gd name="connsiteY48" fmla="*/ 137014 h 171450"/>
              <a:gd name="connsiteX49" fmla="*/ 123825 w 159795"/>
              <a:gd name="connsiteY49" fmla="*/ 95250 h 171450"/>
              <a:gd name="connsiteX50" fmla="*/ 149543 w 159795"/>
              <a:gd name="connsiteY50" fmla="*/ 95250 h 171450"/>
              <a:gd name="connsiteX51" fmla="*/ 140494 w 159795"/>
              <a:gd name="connsiteY51" fmla="*/ 58341 h 171450"/>
              <a:gd name="connsiteX52" fmla="*/ 116974 w 159795"/>
              <a:gd name="connsiteY52" fmla="*/ 23006 h 171450"/>
              <a:gd name="connsiteX53" fmla="*/ 76200 w 159795"/>
              <a:gd name="connsiteY53" fmla="*/ 9525 h 171450"/>
              <a:gd name="connsiteX54" fmla="*/ 29051 w 159795"/>
              <a:gd name="connsiteY54" fmla="*/ 28905 h 171450"/>
              <a:gd name="connsiteX55" fmla="*/ 9525 w 159795"/>
              <a:gd name="connsiteY55" fmla="*/ 75907 h 171450"/>
              <a:gd name="connsiteX56" fmla="*/ 15359 w 159795"/>
              <a:gd name="connsiteY56" fmla="*/ 102962 h 171450"/>
              <a:gd name="connsiteX57" fmla="*/ 31909 w 159795"/>
              <a:gd name="connsiteY57" fmla="*/ 125730 h 171450"/>
              <a:gd name="connsiteX58" fmla="*/ 38100 w 159795"/>
              <a:gd name="connsiteY58" fmla="*/ 131445 h 171450"/>
              <a:gd name="connsiteX59" fmla="*/ 38100 w 159795"/>
              <a:gd name="connsiteY59" fmla="*/ 171450 h 171450"/>
              <a:gd name="connsiteX60" fmla="*/ 28575 w 159795"/>
              <a:gd name="connsiteY60"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9795" h="171450">
                <a:moveTo>
                  <a:pt x="78453" y="111058"/>
                </a:moveTo>
                <a:cubicBezTo>
                  <a:pt x="87245" y="111058"/>
                  <a:pt x="94829" y="108219"/>
                  <a:pt x="101203" y="102540"/>
                </a:cubicBezTo>
                <a:cubicBezTo>
                  <a:pt x="107578" y="96862"/>
                  <a:pt x="110765" y="89920"/>
                  <a:pt x="110765" y="81714"/>
                </a:cubicBezTo>
                <a:cubicBezTo>
                  <a:pt x="110765" y="74741"/>
                  <a:pt x="108570" y="68791"/>
                  <a:pt x="104180" y="63863"/>
                </a:cubicBezTo>
                <a:cubicBezTo>
                  <a:pt x="99790" y="58936"/>
                  <a:pt x="94322" y="56472"/>
                  <a:pt x="87776" y="56472"/>
                </a:cubicBezTo>
                <a:cubicBezTo>
                  <a:pt x="82269" y="56472"/>
                  <a:pt x="77516" y="58273"/>
                  <a:pt x="73517" y="61876"/>
                </a:cubicBezTo>
                <a:cubicBezTo>
                  <a:pt x="69517" y="65478"/>
                  <a:pt x="67517" y="69856"/>
                  <a:pt x="67517" y="75009"/>
                </a:cubicBezTo>
                <a:cubicBezTo>
                  <a:pt x="67517" y="77293"/>
                  <a:pt x="67991" y="79497"/>
                  <a:pt x="68937" y="81622"/>
                </a:cubicBezTo>
                <a:cubicBezTo>
                  <a:pt x="69883" y="83747"/>
                  <a:pt x="71224" y="85756"/>
                  <a:pt x="72958" y="87648"/>
                </a:cubicBezTo>
                <a:lnTo>
                  <a:pt x="80303" y="81036"/>
                </a:lnTo>
                <a:cubicBezTo>
                  <a:pt x="79216" y="80230"/>
                  <a:pt x="78401" y="79345"/>
                  <a:pt x="77858" y="78380"/>
                </a:cubicBezTo>
                <a:cubicBezTo>
                  <a:pt x="77314" y="77415"/>
                  <a:pt x="77043" y="76371"/>
                  <a:pt x="77043" y="75248"/>
                </a:cubicBezTo>
                <a:cubicBezTo>
                  <a:pt x="77043" y="73013"/>
                  <a:pt x="77971" y="70952"/>
                  <a:pt x="79827" y="69066"/>
                </a:cubicBezTo>
                <a:cubicBezTo>
                  <a:pt x="81683" y="67179"/>
                  <a:pt x="84333" y="66235"/>
                  <a:pt x="87776" y="66235"/>
                </a:cubicBezTo>
                <a:cubicBezTo>
                  <a:pt x="91440" y="66235"/>
                  <a:pt x="94609" y="67667"/>
                  <a:pt x="97283" y="70531"/>
                </a:cubicBezTo>
                <a:cubicBezTo>
                  <a:pt x="99958" y="73394"/>
                  <a:pt x="101295" y="77201"/>
                  <a:pt x="101295" y="81952"/>
                </a:cubicBezTo>
                <a:cubicBezTo>
                  <a:pt x="101295" y="87239"/>
                  <a:pt x="99179" y="91834"/>
                  <a:pt x="94948" y="95735"/>
                </a:cubicBezTo>
                <a:cubicBezTo>
                  <a:pt x="90717" y="99637"/>
                  <a:pt x="85298" y="101588"/>
                  <a:pt x="78691" y="101588"/>
                </a:cubicBezTo>
                <a:cubicBezTo>
                  <a:pt x="71108" y="101588"/>
                  <a:pt x="64584" y="98571"/>
                  <a:pt x="59119" y="92539"/>
                </a:cubicBezTo>
                <a:cubicBezTo>
                  <a:pt x="53654" y="86506"/>
                  <a:pt x="50922" y="78941"/>
                  <a:pt x="50922" y="69844"/>
                </a:cubicBezTo>
                <a:cubicBezTo>
                  <a:pt x="50922" y="65240"/>
                  <a:pt x="51826" y="60804"/>
                  <a:pt x="53633" y="56536"/>
                </a:cubicBezTo>
                <a:cubicBezTo>
                  <a:pt x="55440" y="52268"/>
                  <a:pt x="58054" y="48425"/>
                  <a:pt x="61473" y="45006"/>
                </a:cubicBezTo>
                <a:lnTo>
                  <a:pt x="54494" y="38210"/>
                </a:lnTo>
                <a:cubicBezTo>
                  <a:pt x="50269" y="42398"/>
                  <a:pt x="46990" y="47198"/>
                  <a:pt x="44657" y="52607"/>
                </a:cubicBezTo>
                <a:cubicBezTo>
                  <a:pt x="42325" y="58017"/>
                  <a:pt x="41159" y="63683"/>
                  <a:pt x="41159" y="69606"/>
                </a:cubicBezTo>
                <a:cubicBezTo>
                  <a:pt x="41159" y="81011"/>
                  <a:pt x="44749" y="90771"/>
                  <a:pt x="51930" y="98886"/>
                </a:cubicBezTo>
                <a:cubicBezTo>
                  <a:pt x="59110" y="107001"/>
                  <a:pt x="67951" y="111058"/>
                  <a:pt x="78453" y="111058"/>
                </a:cubicBezTo>
                <a:close/>
                <a:moveTo>
                  <a:pt x="28575" y="171450"/>
                </a:moveTo>
                <a:lnTo>
                  <a:pt x="28575" y="135621"/>
                </a:lnTo>
                <a:cubicBezTo>
                  <a:pt x="19526" y="127366"/>
                  <a:pt x="12502" y="118089"/>
                  <a:pt x="7501" y="107788"/>
                </a:cubicBezTo>
                <a:cubicBezTo>
                  <a:pt x="2500" y="97488"/>
                  <a:pt x="0" y="86897"/>
                  <a:pt x="0" y="76017"/>
                </a:cubicBezTo>
                <a:cubicBezTo>
                  <a:pt x="0" y="54891"/>
                  <a:pt x="7418" y="36940"/>
                  <a:pt x="22255" y="22164"/>
                </a:cubicBezTo>
                <a:cubicBezTo>
                  <a:pt x="37092" y="7388"/>
                  <a:pt x="55074" y="0"/>
                  <a:pt x="76200" y="0"/>
                </a:cubicBezTo>
                <a:cubicBezTo>
                  <a:pt x="93357" y="0"/>
                  <a:pt x="108863" y="5223"/>
                  <a:pt x="122717" y="15670"/>
                </a:cubicBezTo>
                <a:cubicBezTo>
                  <a:pt x="136571" y="26117"/>
                  <a:pt x="145556" y="39608"/>
                  <a:pt x="149671" y="56142"/>
                </a:cubicBezTo>
                <a:lnTo>
                  <a:pt x="159489" y="95250"/>
                </a:lnTo>
                <a:cubicBezTo>
                  <a:pt x="160161" y="97656"/>
                  <a:pt x="159727" y="99845"/>
                  <a:pt x="158188" y="101817"/>
                </a:cubicBezTo>
                <a:cubicBezTo>
                  <a:pt x="156650" y="103789"/>
                  <a:pt x="154598" y="104775"/>
                  <a:pt x="152034" y="104775"/>
                </a:cubicBezTo>
                <a:lnTo>
                  <a:pt x="133350" y="104775"/>
                </a:lnTo>
                <a:lnTo>
                  <a:pt x="133350" y="137014"/>
                </a:lnTo>
                <a:cubicBezTo>
                  <a:pt x="133350" y="141275"/>
                  <a:pt x="131851" y="144905"/>
                  <a:pt x="128853" y="147903"/>
                </a:cubicBezTo>
                <a:cubicBezTo>
                  <a:pt x="125855" y="150901"/>
                  <a:pt x="122225" y="152400"/>
                  <a:pt x="117964" y="152400"/>
                </a:cubicBezTo>
                <a:lnTo>
                  <a:pt x="95250" y="152400"/>
                </a:lnTo>
                <a:lnTo>
                  <a:pt x="95250" y="171450"/>
                </a:lnTo>
                <a:lnTo>
                  <a:pt x="85725" y="171450"/>
                </a:lnTo>
                <a:lnTo>
                  <a:pt x="85725" y="142875"/>
                </a:lnTo>
                <a:lnTo>
                  <a:pt x="117964" y="142875"/>
                </a:lnTo>
                <a:cubicBezTo>
                  <a:pt x="119673" y="142875"/>
                  <a:pt x="121077" y="142325"/>
                  <a:pt x="122176" y="141226"/>
                </a:cubicBezTo>
                <a:cubicBezTo>
                  <a:pt x="123275" y="140127"/>
                  <a:pt x="123825" y="138723"/>
                  <a:pt x="123825" y="137014"/>
                </a:cubicBezTo>
                <a:lnTo>
                  <a:pt x="123825" y="95250"/>
                </a:lnTo>
                <a:lnTo>
                  <a:pt x="149543" y="95250"/>
                </a:lnTo>
                <a:lnTo>
                  <a:pt x="140494" y="58341"/>
                </a:lnTo>
                <a:cubicBezTo>
                  <a:pt x="136843" y="43772"/>
                  <a:pt x="129003" y="31994"/>
                  <a:pt x="116974" y="23006"/>
                </a:cubicBezTo>
                <a:cubicBezTo>
                  <a:pt x="104946" y="14019"/>
                  <a:pt x="91355" y="9525"/>
                  <a:pt x="76200" y="9525"/>
                </a:cubicBezTo>
                <a:cubicBezTo>
                  <a:pt x="57785" y="9525"/>
                  <a:pt x="42069" y="15985"/>
                  <a:pt x="29051" y="28905"/>
                </a:cubicBezTo>
                <a:cubicBezTo>
                  <a:pt x="16034" y="41825"/>
                  <a:pt x="9525" y="57492"/>
                  <a:pt x="9525" y="75907"/>
                </a:cubicBezTo>
                <a:cubicBezTo>
                  <a:pt x="9525" y="85432"/>
                  <a:pt x="11470" y="94450"/>
                  <a:pt x="15359" y="102962"/>
                </a:cubicBezTo>
                <a:cubicBezTo>
                  <a:pt x="19248" y="111473"/>
                  <a:pt x="24765" y="119063"/>
                  <a:pt x="31909" y="125730"/>
                </a:cubicBezTo>
                <a:lnTo>
                  <a:pt x="38100" y="131445"/>
                </a:lnTo>
                <a:lnTo>
                  <a:pt x="38100" y="171450"/>
                </a:lnTo>
                <a:lnTo>
                  <a:pt x="28575" y="1714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33788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FC2DDC1-A07C-774F-B1CA-2EC35D0D7574}"/>
              </a:ext>
            </a:extLst>
          </p:cNvPr>
          <p:cNvSpPr/>
          <p:nvPr/>
        </p:nvSpPr>
        <p:spPr>
          <a:xfrm>
            <a:off x="0" y="2344319"/>
            <a:ext cx="9143999" cy="403743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F499E4B6-3C94-3147-928C-4EC0D9B9AB1C}"/>
              </a:ext>
            </a:extLst>
          </p:cNvPr>
          <p:cNvSpPr txBox="1"/>
          <p:nvPr/>
        </p:nvSpPr>
        <p:spPr>
          <a:xfrm>
            <a:off x="431800" y="379681"/>
            <a:ext cx="6521659"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Risk perception model (Sandman, PM)</a:t>
            </a:r>
          </a:p>
        </p:txBody>
      </p:sp>
      <p:sp>
        <p:nvSpPr>
          <p:cNvPr id="6" name="Rectangle 5">
            <a:extLst>
              <a:ext uri="{FF2B5EF4-FFF2-40B4-BE49-F238E27FC236}">
                <a16:creationId xmlns:a16="http://schemas.microsoft.com/office/drawing/2014/main" id="{C2CF84E3-9F3C-244C-BDBA-1E844F423E76}"/>
              </a:ext>
            </a:extLst>
          </p:cNvPr>
          <p:cNvSpPr/>
          <p:nvPr/>
        </p:nvSpPr>
        <p:spPr>
          <a:xfrm>
            <a:off x="1068799" y="3002988"/>
            <a:ext cx="3637031" cy="1440000"/>
          </a:xfrm>
          <a:prstGeom prst="rect">
            <a:avLst/>
          </a:prstGeom>
          <a:solidFill>
            <a:srgbClr val="F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Rectangle 6">
            <a:extLst>
              <a:ext uri="{FF2B5EF4-FFF2-40B4-BE49-F238E27FC236}">
                <a16:creationId xmlns:a16="http://schemas.microsoft.com/office/drawing/2014/main" id="{EBABBA8E-296D-D744-AD10-EDDC1C464295}"/>
              </a:ext>
            </a:extLst>
          </p:cNvPr>
          <p:cNvSpPr/>
          <p:nvPr/>
        </p:nvSpPr>
        <p:spPr>
          <a:xfrm>
            <a:off x="4705830" y="3002988"/>
            <a:ext cx="3637031" cy="1440000"/>
          </a:xfrm>
          <a:prstGeom prst="rect">
            <a:avLst/>
          </a:prstGeom>
          <a:solidFill>
            <a:srgbClr val="FF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 name="Rectangle 7">
            <a:extLst>
              <a:ext uri="{FF2B5EF4-FFF2-40B4-BE49-F238E27FC236}">
                <a16:creationId xmlns:a16="http://schemas.microsoft.com/office/drawing/2014/main" id="{CAC7988C-ADCE-2A49-B425-DB9F0361CC7A}"/>
              </a:ext>
            </a:extLst>
          </p:cNvPr>
          <p:cNvSpPr/>
          <p:nvPr/>
        </p:nvSpPr>
        <p:spPr>
          <a:xfrm>
            <a:off x="1068799" y="4442988"/>
            <a:ext cx="3637031" cy="1440000"/>
          </a:xfrm>
          <a:prstGeom prst="rect">
            <a:avLst/>
          </a:prstGeom>
          <a:solidFill>
            <a:srgbClr val="B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ectangle 8">
            <a:extLst>
              <a:ext uri="{FF2B5EF4-FFF2-40B4-BE49-F238E27FC236}">
                <a16:creationId xmlns:a16="http://schemas.microsoft.com/office/drawing/2014/main" id="{95E04F7C-04F0-424E-AE39-770918E16D3F}"/>
              </a:ext>
            </a:extLst>
          </p:cNvPr>
          <p:cNvSpPr/>
          <p:nvPr/>
        </p:nvSpPr>
        <p:spPr>
          <a:xfrm>
            <a:off x="4705830" y="4442988"/>
            <a:ext cx="3637031" cy="1440000"/>
          </a:xfrm>
          <a:prstGeom prst="rect">
            <a:avLst/>
          </a:prstGeom>
          <a:solidFill>
            <a:srgbClr val="C8D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384253C1-B1BA-0346-895F-0AD9FEC1EE3C}"/>
              </a:ext>
            </a:extLst>
          </p:cNvPr>
          <p:cNvSpPr/>
          <p:nvPr/>
        </p:nvSpPr>
        <p:spPr>
          <a:xfrm>
            <a:off x="2167314" y="3362988"/>
            <a:ext cx="1440000" cy="720000"/>
          </a:xfrm>
          <a:prstGeom prst="roundRect">
            <a:avLst>
              <a:gd name="adj" fmla="val 1610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Managing outrage/fear</a:t>
            </a:r>
            <a:endParaRPr lang="en-RO" sz="120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C5A714C7-1B0C-4340-9E5A-342AE5F660E2}"/>
              </a:ext>
            </a:extLst>
          </p:cNvPr>
          <p:cNvSpPr/>
          <p:nvPr/>
        </p:nvSpPr>
        <p:spPr>
          <a:xfrm>
            <a:off x="5804345" y="3362988"/>
            <a:ext cx="1440000" cy="720000"/>
          </a:xfrm>
          <a:prstGeom prst="roundRect">
            <a:avLst>
              <a:gd name="adj" fmla="val 16105"/>
            </a:avLst>
          </a:prstGeom>
          <a:solidFill>
            <a:srgbClr val="FFC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lumMod val="85000"/>
                    <a:lumOff val="15000"/>
                  </a:schemeClr>
                </a:solidFill>
                <a:latin typeface="Arial" panose="020B0604020202020204" pitchFamily="34" charset="0"/>
                <a:cs typeface="Arial" panose="020B0604020202020204" pitchFamily="34" charset="0"/>
              </a:rPr>
              <a:t>Crisis communication</a:t>
            </a:r>
          </a:p>
        </p:txBody>
      </p:sp>
      <p:sp>
        <p:nvSpPr>
          <p:cNvPr id="14" name="Rounded Rectangle 13">
            <a:extLst>
              <a:ext uri="{FF2B5EF4-FFF2-40B4-BE49-F238E27FC236}">
                <a16:creationId xmlns:a16="http://schemas.microsoft.com/office/drawing/2014/main" id="{EA1431CA-F015-444A-9BEA-FFB371C56972}"/>
              </a:ext>
            </a:extLst>
          </p:cNvPr>
          <p:cNvSpPr/>
          <p:nvPr/>
        </p:nvSpPr>
        <p:spPr>
          <a:xfrm>
            <a:off x="2167314" y="4802988"/>
            <a:ext cx="1440000" cy="720000"/>
          </a:xfrm>
          <a:prstGeom prst="roundRect">
            <a:avLst>
              <a:gd name="adj" fmla="val 16105"/>
            </a:avLst>
          </a:prstGeom>
          <a:solidFill>
            <a:srgbClr val="00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Health</a:t>
            </a:r>
          </a:p>
          <a:p>
            <a:pPr algn="ctr"/>
            <a:r>
              <a:rPr lang="en-GB" sz="1200">
                <a:latin typeface="Arial" panose="020B0604020202020204" pitchFamily="34" charset="0"/>
                <a:cs typeface="Arial" panose="020B0604020202020204" pitchFamily="34" charset="0"/>
              </a:rPr>
              <a:t>education</a:t>
            </a:r>
          </a:p>
        </p:txBody>
      </p:sp>
      <p:sp>
        <p:nvSpPr>
          <p:cNvPr id="15" name="Rounded Rectangle 14">
            <a:extLst>
              <a:ext uri="{FF2B5EF4-FFF2-40B4-BE49-F238E27FC236}">
                <a16:creationId xmlns:a16="http://schemas.microsoft.com/office/drawing/2014/main" id="{E484D4C1-6DA0-5F48-9D74-E2D9D39D39A9}"/>
              </a:ext>
            </a:extLst>
          </p:cNvPr>
          <p:cNvSpPr/>
          <p:nvPr/>
        </p:nvSpPr>
        <p:spPr>
          <a:xfrm>
            <a:off x="5804345" y="4802988"/>
            <a:ext cx="1440000" cy="720000"/>
          </a:xfrm>
          <a:prstGeom prst="roundRect">
            <a:avLst>
              <a:gd name="adj" fmla="val 16105"/>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Promoting prevention</a:t>
            </a:r>
          </a:p>
        </p:txBody>
      </p:sp>
      <p:cxnSp>
        <p:nvCxnSpPr>
          <p:cNvPr id="19" name="Straight Arrow Connector 18">
            <a:extLst>
              <a:ext uri="{FF2B5EF4-FFF2-40B4-BE49-F238E27FC236}">
                <a16:creationId xmlns:a16="http://schemas.microsoft.com/office/drawing/2014/main" id="{E6698DE0-69A6-C04E-8D1E-BB6A140FB4A9}"/>
              </a:ext>
            </a:extLst>
          </p:cNvPr>
          <p:cNvCxnSpPr>
            <a:cxnSpLocks/>
          </p:cNvCxnSpPr>
          <p:nvPr/>
        </p:nvCxnSpPr>
        <p:spPr>
          <a:xfrm flipV="1">
            <a:off x="4707954" y="3002988"/>
            <a:ext cx="0" cy="2880001"/>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0C068E5-32DD-5148-83D6-70605463EF22}"/>
              </a:ext>
            </a:extLst>
          </p:cNvPr>
          <p:cNvCxnSpPr>
            <a:cxnSpLocks/>
          </p:cNvCxnSpPr>
          <p:nvPr/>
        </p:nvCxnSpPr>
        <p:spPr>
          <a:xfrm>
            <a:off x="1068799" y="4442987"/>
            <a:ext cx="7274062" cy="0"/>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45FF1B2-4712-2E49-88BB-97C622E03400}"/>
              </a:ext>
            </a:extLst>
          </p:cNvPr>
          <p:cNvSpPr txBox="1"/>
          <p:nvPr/>
        </p:nvSpPr>
        <p:spPr>
          <a:xfrm>
            <a:off x="1068799" y="5991311"/>
            <a:ext cx="812718" cy="184666"/>
          </a:xfrm>
          <a:prstGeom prst="rect">
            <a:avLst/>
          </a:prstGeom>
          <a:noFill/>
        </p:spPr>
        <p:txBody>
          <a:bodyPr wrap="square" lIns="0" tIns="0" rIns="0" bIns="0" rtlCol="0">
            <a:spAutoFit/>
          </a:bodyPr>
          <a:lstStyle/>
          <a:p>
            <a:r>
              <a:rPr lang="en-GB" sz="1200" dirty="0" err="1">
                <a:solidFill>
                  <a:schemeClr val="tx1">
                    <a:lumMod val="50000"/>
                    <a:lumOff val="50000"/>
                  </a:schemeClr>
                </a:solidFill>
              </a:rPr>
              <a:t>Small</a:t>
            </a:r>
          </a:p>
        </p:txBody>
      </p:sp>
      <p:sp>
        <p:nvSpPr>
          <p:cNvPr id="27" name="TextBox 26">
            <a:extLst>
              <a:ext uri="{FF2B5EF4-FFF2-40B4-BE49-F238E27FC236}">
                <a16:creationId xmlns:a16="http://schemas.microsoft.com/office/drawing/2014/main" id="{C40E829E-C676-8E49-A1E2-5B97EA4834EF}"/>
              </a:ext>
            </a:extLst>
          </p:cNvPr>
          <p:cNvSpPr txBox="1"/>
          <p:nvPr/>
        </p:nvSpPr>
        <p:spPr>
          <a:xfrm>
            <a:off x="7862970" y="5991311"/>
            <a:ext cx="812718" cy="184666"/>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Large</a:t>
            </a:r>
          </a:p>
        </p:txBody>
      </p:sp>
      <p:sp>
        <p:nvSpPr>
          <p:cNvPr id="28" name="TextBox 27">
            <a:extLst>
              <a:ext uri="{FF2B5EF4-FFF2-40B4-BE49-F238E27FC236}">
                <a16:creationId xmlns:a16="http://schemas.microsoft.com/office/drawing/2014/main" id="{F6702248-16A1-6D4C-B0DA-E4A3AB0F2C5C}"/>
              </a:ext>
            </a:extLst>
          </p:cNvPr>
          <p:cNvSpPr txBox="1"/>
          <p:nvPr/>
        </p:nvSpPr>
        <p:spPr>
          <a:xfrm>
            <a:off x="4299471" y="5991311"/>
            <a:ext cx="812718" cy="184666"/>
          </a:xfrm>
          <a:prstGeom prst="rect">
            <a:avLst/>
          </a:prstGeom>
          <a:noFill/>
        </p:spPr>
        <p:txBody>
          <a:bodyPr wrap="square" lIns="0" tIns="0" rIns="0" bIns="0" rtlCol="0">
            <a:spAutoFit/>
          </a:bodyPr>
          <a:lstStyle/>
          <a:p>
            <a:pPr algn="ctr"/>
            <a:r>
              <a:rPr lang="en-GB" sz="1200" b="1" dirty="0" err="1">
                <a:solidFill>
                  <a:schemeClr val="tx1"/>
                </a:solidFill>
              </a:rPr>
              <a:t>Risk</a:t>
            </a:r>
          </a:p>
        </p:txBody>
      </p:sp>
      <p:sp>
        <p:nvSpPr>
          <p:cNvPr id="29" name="TextBox 28">
            <a:extLst>
              <a:ext uri="{FF2B5EF4-FFF2-40B4-BE49-F238E27FC236}">
                <a16:creationId xmlns:a16="http://schemas.microsoft.com/office/drawing/2014/main" id="{90D8C457-4EBD-2B48-B409-E7B3A4ECC4A5}"/>
              </a:ext>
            </a:extLst>
          </p:cNvPr>
          <p:cNvSpPr txBox="1"/>
          <p:nvPr/>
        </p:nvSpPr>
        <p:spPr>
          <a:xfrm rot="16200000">
            <a:off x="-643686" y="4091641"/>
            <a:ext cx="3028698" cy="184666"/>
          </a:xfrm>
          <a:prstGeom prst="rect">
            <a:avLst/>
          </a:prstGeom>
          <a:noFill/>
        </p:spPr>
        <p:txBody>
          <a:bodyPr wrap="square" lIns="0" tIns="0" rIns="0" bIns="0" rtlCol="0">
            <a:spAutoFit/>
          </a:bodyPr>
          <a:lstStyle/>
          <a:p>
            <a:pPr algn="ctr"/>
            <a:r>
              <a:rPr lang="en-GB" sz="1200" b="1" dirty="0" err="1">
                <a:solidFill>
                  <a:schemeClr val="tx1"/>
                </a:solidFill>
              </a:rPr>
              <a:t>Emotional reaction to risk</a:t>
            </a:r>
          </a:p>
        </p:txBody>
      </p:sp>
      <p:sp>
        <p:nvSpPr>
          <p:cNvPr id="30" name="TextBox 29">
            <a:extLst>
              <a:ext uri="{FF2B5EF4-FFF2-40B4-BE49-F238E27FC236}">
                <a16:creationId xmlns:a16="http://schemas.microsoft.com/office/drawing/2014/main" id="{639FD0F3-5A05-B74B-8894-0B0EF2F5E4E8}"/>
              </a:ext>
            </a:extLst>
          </p:cNvPr>
          <p:cNvSpPr txBox="1"/>
          <p:nvPr/>
        </p:nvSpPr>
        <p:spPr>
          <a:xfrm>
            <a:off x="150342" y="2669625"/>
            <a:ext cx="812718" cy="369332"/>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Outrage / fear</a:t>
            </a:r>
          </a:p>
        </p:txBody>
      </p:sp>
      <p:sp>
        <p:nvSpPr>
          <p:cNvPr id="31" name="TextBox 30">
            <a:extLst>
              <a:ext uri="{FF2B5EF4-FFF2-40B4-BE49-F238E27FC236}">
                <a16:creationId xmlns:a16="http://schemas.microsoft.com/office/drawing/2014/main" id="{7E8AF7F2-A8EE-1243-9738-A031807EB7A7}"/>
              </a:ext>
            </a:extLst>
          </p:cNvPr>
          <p:cNvSpPr txBox="1"/>
          <p:nvPr/>
        </p:nvSpPr>
        <p:spPr>
          <a:xfrm>
            <a:off x="150342" y="5698322"/>
            <a:ext cx="812718" cy="184666"/>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Apathy</a:t>
            </a:r>
          </a:p>
        </p:txBody>
      </p:sp>
      <p:cxnSp>
        <p:nvCxnSpPr>
          <p:cNvPr id="11" name="Straight Arrow Connector 10">
            <a:extLst>
              <a:ext uri="{FF2B5EF4-FFF2-40B4-BE49-F238E27FC236}">
                <a16:creationId xmlns:a16="http://schemas.microsoft.com/office/drawing/2014/main" id="{482C4849-74B3-B244-8B7B-B874125A29E7}"/>
              </a:ext>
            </a:extLst>
          </p:cNvPr>
          <p:cNvCxnSpPr>
            <a:cxnSpLocks/>
          </p:cNvCxnSpPr>
          <p:nvPr/>
        </p:nvCxnSpPr>
        <p:spPr>
          <a:xfrm flipV="1">
            <a:off x="1068800" y="2669625"/>
            <a:ext cx="0" cy="3213364"/>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C782663-A43E-EC40-BCE2-90E8AC18A89A}"/>
              </a:ext>
            </a:extLst>
          </p:cNvPr>
          <p:cNvCxnSpPr>
            <a:cxnSpLocks/>
          </p:cNvCxnSpPr>
          <p:nvPr/>
        </p:nvCxnSpPr>
        <p:spPr>
          <a:xfrm flipV="1">
            <a:off x="1068800" y="5882989"/>
            <a:ext cx="7606888" cy="1"/>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72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B06EA61-2F64-B44E-8C0D-EE5253FBBBFF}"/>
              </a:ext>
            </a:extLst>
          </p:cNvPr>
          <p:cNvSpPr/>
          <p:nvPr/>
        </p:nvSpPr>
        <p:spPr>
          <a:xfrm>
            <a:off x="4803494" y="0"/>
            <a:ext cx="4340505" cy="685799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1" name="Rectangle 50">
            <a:extLst>
              <a:ext uri="{FF2B5EF4-FFF2-40B4-BE49-F238E27FC236}">
                <a16:creationId xmlns:a16="http://schemas.microsoft.com/office/drawing/2014/main" id="{5872D361-2F2A-8441-A4F7-3C4A2F294767}"/>
              </a:ext>
            </a:extLst>
          </p:cNvPr>
          <p:cNvSpPr/>
          <p:nvPr/>
        </p:nvSpPr>
        <p:spPr>
          <a:xfrm>
            <a:off x="5571174" y="2011777"/>
            <a:ext cx="1552257" cy="1440000"/>
          </a:xfrm>
          <a:prstGeom prst="rect">
            <a:avLst/>
          </a:prstGeom>
          <a:solidFill>
            <a:srgbClr val="F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Rectangle 51">
            <a:extLst>
              <a:ext uri="{FF2B5EF4-FFF2-40B4-BE49-F238E27FC236}">
                <a16:creationId xmlns:a16="http://schemas.microsoft.com/office/drawing/2014/main" id="{2394F9A6-9A36-4A4E-A831-A2F9218F63A6}"/>
              </a:ext>
            </a:extLst>
          </p:cNvPr>
          <p:cNvSpPr/>
          <p:nvPr/>
        </p:nvSpPr>
        <p:spPr>
          <a:xfrm>
            <a:off x="7123431" y="2011777"/>
            <a:ext cx="1552257" cy="1440000"/>
          </a:xfrm>
          <a:prstGeom prst="rect">
            <a:avLst/>
          </a:prstGeom>
          <a:solidFill>
            <a:srgbClr val="FF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3" name="Rectangle 52">
            <a:extLst>
              <a:ext uri="{FF2B5EF4-FFF2-40B4-BE49-F238E27FC236}">
                <a16:creationId xmlns:a16="http://schemas.microsoft.com/office/drawing/2014/main" id="{B7C418CE-5D92-8B42-B53B-953A23F62FC5}"/>
              </a:ext>
            </a:extLst>
          </p:cNvPr>
          <p:cNvSpPr/>
          <p:nvPr/>
        </p:nvSpPr>
        <p:spPr>
          <a:xfrm>
            <a:off x="5571174" y="3451777"/>
            <a:ext cx="1552257" cy="1440000"/>
          </a:xfrm>
          <a:prstGeom prst="rect">
            <a:avLst/>
          </a:prstGeom>
          <a:solidFill>
            <a:srgbClr val="BAD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4" name="Rectangle 53">
            <a:extLst>
              <a:ext uri="{FF2B5EF4-FFF2-40B4-BE49-F238E27FC236}">
                <a16:creationId xmlns:a16="http://schemas.microsoft.com/office/drawing/2014/main" id="{C4D442FD-77B2-7B47-AA1D-ADE97691ABFB}"/>
              </a:ext>
            </a:extLst>
          </p:cNvPr>
          <p:cNvSpPr/>
          <p:nvPr/>
        </p:nvSpPr>
        <p:spPr>
          <a:xfrm>
            <a:off x="7123431" y="3451777"/>
            <a:ext cx="1552257" cy="1440000"/>
          </a:xfrm>
          <a:prstGeom prst="rect">
            <a:avLst/>
          </a:prstGeom>
          <a:solidFill>
            <a:srgbClr val="C8D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F499E4B6-3C94-3147-928C-4EC0D9B9AB1C}"/>
              </a:ext>
            </a:extLst>
          </p:cNvPr>
          <p:cNvSpPr txBox="1"/>
          <p:nvPr/>
        </p:nvSpPr>
        <p:spPr>
          <a:xfrm>
            <a:off x="431801" y="379681"/>
            <a:ext cx="3591219"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High danger and low perception of risk</a:t>
            </a:r>
          </a:p>
        </p:txBody>
      </p:sp>
      <p:sp>
        <p:nvSpPr>
          <p:cNvPr id="23" name="TextBox 22">
            <a:extLst>
              <a:ext uri="{FF2B5EF4-FFF2-40B4-BE49-F238E27FC236}">
                <a16:creationId xmlns:a16="http://schemas.microsoft.com/office/drawing/2014/main" id="{DBEF3C67-2C25-0C46-A4AE-5980D218491A}"/>
              </a:ext>
            </a:extLst>
          </p:cNvPr>
          <p:cNvSpPr txBox="1"/>
          <p:nvPr/>
        </p:nvSpPr>
        <p:spPr>
          <a:xfrm>
            <a:off x="431800" y="3448311"/>
            <a:ext cx="4140200" cy="295465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err="1">
                <a:solidFill>
                  <a:schemeClr val="tx1"/>
                </a:solidFill>
              </a:rPr>
              <a:t>Increase the population’s perception of risk using key messages. </a:t>
            </a:r>
          </a:p>
          <a:p>
            <a:pPr marL="285750" indent="-285750">
              <a:buFont typeface="Arial" panose="020B0604020202020204" pitchFamily="34" charset="0"/>
              <a:buChar char="•"/>
            </a:pPr>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Appeal to the public’s emotional reaction and outrage so that they perceive the same level of risk that you do (but no more) and act.</a:t>
            </a:r>
          </a:p>
          <a:p>
            <a:pPr marL="285750" indent="-285750">
              <a:buFont typeface="Arial" panose="020B0604020202020204" pitchFamily="34" charset="0"/>
              <a:buChar char="•"/>
            </a:pPr>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Incite the population to act to avoid a secondary crisis caused by this risk.</a:t>
            </a:r>
          </a:p>
          <a:p>
            <a:pPr marL="285750" indent="-285750">
              <a:buFont typeface="Arial" panose="020B0604020202020204" pitchFamily="34" charset="0"/>
              <a:buChar char="•"/>
            </a:pPr>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Do not use alarmist strategies.</a:t>
            </a:r>
          </a:p>
        </p:txBody>
      </p:sp>
      <p:sp>
        <p:nvSpPr>
          <p:cNvPr id="41" name="TextBox 40">
            <a:extLst>
              <a:ext uri="{FF2B5EF4-FFF2-40B4-BE49-F238E27FC236}">
                <a16:creationId xmlns:a16="http://schemas.microsoft.com/office/drawing/2014/main" id="{DE72A997-AD86-E84D-B3F6-ADB52B9CBC30}"/>
              </a:ext>
            </a:extLst>
          </p:cNvPr>
          <p:cNvSpPr txBox="1"/>
          <p:nvPr/>
        </p:nvSpPr>
        <p:spPr>
          <a:xfrm>
            <a:off x="5573225" y="5000099"/>
            <a:ext cx="661364" cy="184666"/>
          </a:xfrm>
          <a:prstGeom prst="rect">
            <a:avLst/>
          </a:prstGeom>
          <a:noFill/>
        </p:spPr>
        <p:txBody>
          <a:bodyPr wrap="square" lIns="0" tIns="0" rIns="0" bIns="0" rtlCol="0">
            <a:spAutoFit/>
          </a:bodyPr>
          <a:lstStyle/>
          <a:p>
            <a:r>
              <a:rPr lang="en-GB" sz="1200" dirty="0" err="1">
                <a:solidFill>
                  <a:schemeClr val="tx1">
                    <a:lumMod val="50000"/>
                    <a:lumOff val="50000"/>
                  </a:schemeClr>
                </a:solidFill>
              </a:rPr>
              <a:t>Small</a:t>
            </a:r>
          </a:p>
        </p:txBody>
      </p:sp>
      <p:sp>
        <p:nvSpPr>
          <p:cNvPr id="42" name="TextBox 41">
            <a:extLst>
              <a:ext uri="{FF2B5EF4-FFF2-40B4-BE49-F238E27FC236}">
                <a16:creationId xmlns:a16="http://schemas.microsoft.com/office/drawing/2014/main" id="{8B2D28F6-BD94-2448-8659-8D5DF5BFA3A4}"/>
              </a:ext>
            </a:extLst>
          </p:cNvPr>
          <p:cNvSpPr txBox="1"/>
          <p:nvPr/>
        </p:nvSpPr>
        <p:spPr>
          <a:xfrm>
            <a:off x="8327822" y="5000100"/>
            <a:ext cx="588343" cy="184650"/>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Large</a:t>
            </a:r>
          </a:p>
        </p:txBody>
      </p:sp>
      <p:sp>
        <p:nvSpPr>
          <p:cNvPr id="43" name="TextBox 42">
            <a:extLst>
              <a:ext uri="{FF2B5EF4-FFF2-40B4-BE49-F238E27FC236}">
                <a16:creationId xmlns:a16="http://schemas.microsoft.com/office/drawing/2014/main" id="{9F22B366-41C8-D64B-B268-CE213D2DFBFA}"/>
              </a:ext>
            </a:extLst>
          </p:cNvPr>
          <p:cNvSpPr txBox="1"/>
          <p:nvPr/>
        </p:nvSpPr>
        <p:spPr>
          <a:xfrm>
            <a:off x="6746426" y="5000100"/>
            <a:ext cx="850273" cy="184618"/>
          </a:xfrm>
          <a:prstGeom prst="rect">
            <a:avLst/>
          </a:prstGeom>
          <a:noFill/>
        </p:spPr>
        <p:txBody>
          <a:bodyPr wrap="square" lIns="0" tIns="0" rIns="0" bIns="0" rtlCol="0">
            <a:spAutoFit/>
          </a:bodyPr>
          <a:lstStyle/>
          <a:p>
            <a:pPr algn="ctr"/>
            <a:r>
              <a:rPr lang="en-GB" sz="1200" b="1" dirty="0" err="1">
                <a:solidFill>
                  <a:schemeClr val="tx1"/>
                </a:solidFill>
              </a:rPr>
              <a:t>Risk</a:t>
            </a:r>
          </a:p>
        </p:txBody>
      </p:sp>
      <p:sp>
        <p:nvSpPr>
          <p:cNvPr id="44" name="TextBox 43">
            <a:extLst>
              <a:ext uri="{FF2B5EF4-FFF2-40B4-BE49-F238E27FC236}">
                <a16:creationId xmlns:a16="http://schemas.microsoft.com/office/drawing/2014/main" id="{F11AB005-2EEF-534A-8B7F-5D0674F2BB86}"/>
              </a:ext>
            </a:extLst>
          </p:cNvPr>
          <p:cNvSpPr txBox="1"/>
          <p:nvPr/>
        </p:nvSpPr>
        <p:spPr>
          <a:xfrm rot="16200000">
            <a:off x="3806882" y="3192762"/>
            <a:ext cx="3213362" cy="184666"/>
          </a:xfrm>
          <a:prstGeom prst="rect">
            <a:avLst/>
          </a:prstGeom>
          <a:noFill/>
        </p:spPr>
        <p:txBody>
          <a:bodyPr wrap="square" lIns="0" tIns="0" rIns="0" bIns="0" rtlCol="0">
            <a:spAutoFit/>
          </a:bodyPr>
          <a:lstStyle/>
          <a:p>
            <a:pPr algn="ctr"/>
            <a:r>
              <a:rPr lang="en-GB" sz="1200" b="1" dirty="0" err="1">
                <a:solidFill>
                  <a:schemeClr val="tx1"/>
                </a:solidFill>
              </a:rPr>
              <a:t>Emotional reaction to risk</a:t>
            </a:r>
          </a:p>
        </p:txBody>
      </p:sp>
      <p:sp>
        <p:nvSpPr>
          <p:cNvPr id="45" name="TextBox 44">
            <a:extLst>
              <a:ext uri="{FF2B5EF4-FFF2-40B4-BE49-F238E27FC236}">
                <a16:creationId xmlns:a16="http://schemas.microsoft.com/office/drawing/2014/main" id="{4EC982DC-0FA1-BA42-9F0B-3A7458AC2BEC}"/>
              </a:ext>
            </a:extLst>
          </p:cNvPr>
          <p:cNvSpPr txBox="1"/>
          <p:nvPr/>
        </p:nvSpPr>
        <p:spPr>
          <a:xfrm>
            <a:off x="4693746" y="1678414"/>
            <a:ext cx="812718" cy="369332"/>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Outrage / fear</a:t>
            </a:r>
          </a:p>
        </p:txBody>
      </p:sp>
      <p:sp>
        <p:nvSpPr>
          <p:cNvPr id="46" name="TextBox 45">
            <a:extLst>
              <a:ext uri="{FF2B5EF4-FFF2-40B4-BE49-F238E27FC236}">
                <a16:creationId xmlns:a16="http://schemas.microsoft.com/office/drawing/2014/main" id="{7F43E5C1-60E2-E344-85DE-DA7B1E889A36}"/>
              </a:ext>
            </a:extLst>
          </p:cNvPr>
          <p:cNvSpPr txBox="1"/>
          <p:nvPr/>
        </p:nvSpPr>
        <p:spPr>
          <a:xfrm>
            <a:off x="4693746" y="4707111"/>
            <a:ext cx="812718" cy="184666"/>
          </a:xfrm>
          <a:prstGeom prst="rect">
            <a:avLst/>
          </a:prstGeom>
          <a:noFill/>
        </p:spPr>
        <p:txBody>
          <a:bodyPr wrap="square" lIns="0" tIns="0" rIns="0" bIns="0" rtlCol="0">
            <a:spAutoFit/>
          </a:bodyPr>
          <a:lstStyle/>
          <a:p>
            <a:pPr algn="r"/>
            <a:r>
              <a:rPr lang="en-GB" sz="1200" dirty="0" err="1">
                <a:solidFill>
                  <a:schemeClr val="tx1">
                    <a:lumMod val="50000"/>
                    <a:lumOff val="50000"/>
                  </a:schemeClr>
                </a:solidFill>
              </a:rPr>
              <a:t>Apathy</a:t>
            </a:r>
          </a:p>
        </p:txBody>
      </p:sp>
      <p:sp>
        <p:nvSpPr>
          <p:cNvPr id="50" name="TextBox 49">
            <a:extLst>
              <a:ext uri="{FF2B5EF4-FFF2-40B4-BE49-F238E27FC236}">
                <a16:creationId xmlns:a16="http://schemas.microsoft.com/office/drawing/2014/main" id="{8C31BCC9-84D3-354B-8C2F-28302D72FB6C}"/>
              </a:ext>
            </a:extLst>
          </p:cNvPr>
          <p:cNvSpPr txBox="1"/>
          <p:nvPr/>
        </p:nvSpPr>
        <p:spPr>
          <a:xfrm>
            <a:off x="431801" y="2011777"/>
            <a:ext cx="4140200" cy="738664"/>
          </a:xfrm>
          <a:prstGeom prst="rect">
            <a:avLst/>
          </a:prstGeom>
          <a:noFill/>
        </p:spPr>
        <p:txBody>
          <a:bodyPr wrap="square" lIns="0" tIns="0" rIns="0" bIns="0" rtlCol="0">
            <a:spAutoFit/>
          </a:bodyPr>
          <a:lstStyle/>
          <a:p>
            <a:r>
              <a:rPr lang="en-GB" sz="2400" b="1" spc="-50" dirty="0" err="1">
                <a:solidFill>
                  <a:srgbClr val="3D6C9D"/>
                </a:solidFill>
                <a:latin typeface="Arial Black" panose="020B0604020202020204" pitchFamily="34" charset="0"/>
                <a:cs typeface="Arial Black" panose="020B0604020202020204" pitchFamily="34" charset="0"/>
              </a:rPr>
              <a:t>(Careful, something bad might happen)</a:t>
            </a:r>
          </a:p>
        </p:txBody>
      </p:sp>
      <p:cxnSp>
        <p:nvCxnSpPr>
          <p:cNvPr id="55" name="Straight Arrow Connector 54">
            <a:extLst>
              <a:ext uri="{FF2B5EF4-FFF2-40B4-BE49-F238E27FC236}">
                <a16:creationId xmlns:a16="http://schemas.microsoft.com/office/drawing/2014/main" id="{A095F184-98D2-2A41-9FA1-0C7AC4A999AA}"/>
              </a:ext>
            </a:extLst>
          </p:cNvPr>
          <p:cNvCxnSpPr>
            <a:cxnSpLocks/>
          </p:cNvCxnSpPr>
          <p:nvPr/>
        </p:nvCxnSpPr>
        <p:spPr>
          <a:xfrm flipV="1">
            <a:off x="7136837" y="2011778"/>
            <a:ext cx="0" cy="2879999"/>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80FE64D-3850-DB4D-8442-DC24E7C7B246}"/>
              </a:ext>
            </a:extLst>
          </p:cNvPr>
          <p:cNvCxnSpPr>
            <a:cxnSpLocks/>
          </p:cNvCxnSpPr>
          <p:nvPr/>
        </p:nvCxnSpPr>
        <p:spPr>
          <a:xfrm>
            <a:off x="5571174" y="3448311"/>
            <a:ext cx="3104514" cy="0"/>
          </a:xfrm>
          <a:prstGeom prst="straightConnector1">
            <a:avLst/>
          </a:prstGeom>
          <a:ln w="9525"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2CB5738-15A9-174B-846F-86EBCFE59F28}"/>
              </a:ext>
            </a:extLst>
          </p:cNvPr>
          <p:cNvCxnSpPr>
            <a:cxnSpLocks/>
          </p:cNvCxnSpPr>
          <p:nvPr/>
        </p:nvCxnSpPr>
        <p:spPr>
          <a:xfrm flipV="1">
            <a:off x="5573225" y="1678414"/>
            <a:ext cx="0" cy="3213364"/>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A41EA1E-9016-584E-8F5C-D109C93B18F7}"/>
              </a:ext>
            </a:extLst>
          </p:cNvPr>
          <p:cNvCxnSpPr>
            <a:cxnSpLocks/>
          </p:cNvCxnSpPr>
          <p:nvPr/>
        </p:nvCxnSpPr>
        <p:spPr>
          <a:xfrm flipV="1">
            <a:off x="5573225" y="4891778"/>
            <a:ext cx="3342940" cy="1"/>
          </a:xfrm>
          <a:prstGeom prst="straightConnector1">
            <a:avLst/>
          </a:prstGeom>
          <a:ln w="19050" cap="rnd">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EC092824-F941-0446-A9CC-04C5C5B62C30}"/>
              </a:ext>
            </a:extLst>
          </p:cNvPr>
          <p:cNvSpPr/>
          <p:nvPr/>
        </p:nvSpPr>
        <p:spPr>
          <a:xfrm>
            <a:off x="7392384" y="3918353"/>
            <a:ext cx="1014351" cy="506848"/>
          </a:xfrm>
          <a:prstGeom prst="roundRect">
            <a:avLst>
              <a:gd name="adj" fmla="val 18479"/>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Precaution</a:t>
            </a:r>
          </a:p>
          <a:p>
            <a:pPr algn="ctr"/>
            <a:r>
              <a:rPr lang="en-GB" sz="1200">
                <a:latin typeface="Arial" panose="020B0604020202020204" pitchFamily="34" charset="0"/>
                <a:cs typeface="Arial" panose="020B0604020202020204" pitchFamily="34" charset="0"/>
              </a:rPr>
              <a:t>Advocacy</a:t>
            </a:r>
            <a:endParaRPr lang="en-RO" sz="1200">
              <a:latin typeface="Arial" panose="020B0604020202020204" pitchFamily="34" charset="0"/>
              <a:cs typeface="Arial" panose="020B0604020202020204" pitchFamily="34" charset="0"/>
            </a:endParaRPr>
          </a:p>
        </p:txBody>
      </p:sp>
      <p:sp>
        <p:nvSpPr>
          <p:cNvPr id="58" name="Up Arrow 57">
            <a:extLst>
              <a:ext uri="{FF2B5EF4-FFF2-40B4-BE49-F238E27FC236}">
                <a16:creationId xmlns:a16="http://schemas.microsoft.com/office/drawing/2014/main" id="{836D71C0-BF51-F944-8728-950C0BDFFDBB}"/>
              </a:ext>
            </a:extLst>
          </p:cNvPr>
          <p:cNvSpPr/>
          <p:nvPr/>
        </p:nvSpPr>
        <p:spPr>
          <a:xfrm>
            <a:off x="7664943" y="2695182"/>
            <a:ext cx="469232" cy="1102309"/>
          </a:xfrm>
          <a:prstGeom prst="upArrow">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986702096"/>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AFDB84-9C90-4D56-A9D6-4308458FF0CA}"/>
</file>

<file path=customXml/itemProps2.xml><?xml version="1.0" encoding="utf-8"?>
<ds:datastoreItem xmlns:ds="http://schemas.openxmlformats.org/officeDocument/2006/customXml" ds:itemID="{1D6BA650-C9B7-48D8-A371-9266D14EAD20}"/>
</file>

<file path=docProps/app.xml><?xml version="1.0" encoding="utf-8"?>
<Properties xmlns="http://schemas.openxmlformats.org/officeDocument/2006/extended-properties" xmlns:vt="http://schemas.openxmlformats.org/officeDocument/2006/docPropsVTypes">
  <TotalTime>5302</TotalTime>
  <Words>5378</Words>
  <Application>Microsoft Office PowerPoint</Application>
  <PresentationFormat>On-screen Show (4:3)</PresentationFormat>
  <Paragraphs>642</Paragraphs>
  <Slides>66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3218</cp:revision>
  <dcterms:created xsi:type="dcterms:W3CDTF">2000-03-07T14:53:30Z</dcterms:created>
  <dcterms:modified xsi:type="dcterms:W3CDTF">2023-12-21T09:47:03Z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