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797675" cy="9926638"/>
  <p:embeddedFontLst>
    <p:embeddedFont>
      <p:font typeface="Arial Black" panose="020B0A04020102020204" pitchFamily="34" charset="0"/>
      <p:regular r:id="rId48"/>
      <p:bold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BmxkNXpVfR21GzQzqJPzeDB/I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BE9C22-9EED-4061-99BA-B9F92DA2E8AD}">
  <a:tblStyle styleId="{54BE9C22-9EED-4061-99BA-B9F92DA2E8A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28" y="86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D91A8212-66CA-4DEB-A431-C57AFBD772D3}"/>
    <pc:docChg chg="undo redo custSel modSld">
      <pc:chgData name="Macias,  Jessica (WDC)" userId="b796e54f-30a8-40ce-9827-5fce55017008" providerId="ADAL" clId="{D91A8212-66CA-4DEB-A431-C57AFBD772D3}" dt="2024-01-10T20:25:00.403" v="48" actId="20577"/>
      <pc:docMkLst>
        <pc:docMk/>
      </pc:docMkLst>
      <pc:sldChg chg="modSp mod">
        <pc:chgData name="Macias,  Jessica (WDC)" userId="b796e54f-30a8-40ce-9827-5fce55017008" providerId="ADAL" clId="{D91A8212-66CA-4DEB-A431-C57AFBD772D3}" dt="2024-01-10T20:17:53.583" v="15" actId="14100"/>
        <pc:sldMkLst>
          <pc:docMk/>
          <pc:sldMk cId="0" sldId="260"/>
        </pc:sldMkLst>
        <pc:spChg chg="mod">
          <ac:chgData name="Macias,  Jessica (WDC)" userId="b796e54f-30a8-40ce-9827-5fce55017008" providerId="ADAL" clId="{D91A8212-66CA-4DEB-A431-C57AFBD772D3}" dt="2024-01-10T20:17:53.583" v="15" actId="14100"/>
          <ac:spMkLst>
            <pc:docMk/>
            <pc:sldMk cId="0" sldId="260"/>
            <ac:spMk id="105" creationId="{00000000-0000-0000-0000-000000000000}"/>
          </ac:spMkLst>
        </pc:spChg>
      </pc:sldChg>
      <pc:sldChg chg="modSp mod">
        <pc:chgData name="Macias,  Jessica (WDC)" userId="b796e54f-30a8-40ce-9827-5fce55017008" providerId="ADAL" clId="{D91A8212-66CA-4DEB-A431-C57AFBD772D3}" dt="2024-01-10T20:18:46.205" v="22" actId="14100"/>
        <pc:sldMkLst>
          <pc:docMk/>
          <pc:sldMk cId="0" sldId="264"/>
        </pc:sldMkLst>
        <pc:spChg chg="mod">
          <ac:chgData name="Macias,  Jessica (WDC)" userId="b796e54f-30a8-40ce-9827-5fce55017008" providerId="ADAL" clId="{D91A8212-66CA-4DEB-A431-C57AFBD772D3}" dt="2024-01-10T20:17:49.569" v="13" actId="1076"/>
          <ac:spMkLst>
            <pc:docMk/>
            <pc:sldMk cId="0" sldId="264"/>
            <ac:spMk id="267" creationId="{00000000-0000-0000-0000-000000000000}"/>
          </ac:spMkLst>
        </pc:spChg>
        <pc:spChg chg="mod">
          <ac:chgData name="Macias,  Jessica (WDC)" userId="b796e54f-30a8-40ce-9827-5fce55017008" providerId="ADAL" clId="{D91A8212-66CA-4DEB-A431-C57AFBD772D3}" dt="2024-01-10T20:17:49.566" v="12" actId="1076"/>
          <ac:spMkLst>
            <pc:docMk/>
            <pc:sldMk cId="0" sldId="264"/>
            <ac:spMk id="269" creationId="{00000000-0000-0000-0000-000000000000}"/>
          </ac:spMkLst>
        </pc:spChg>
        <pc:cxnChg chg="mod">
          <ac:chgData name="Macias,  Jessica (WDC)" userId="b796e54f-30a8-40ce-9827-5fce55017008" providerId="ADAL" clId="{D91A8212-66CA-4DEB-A431-C57AFBD772D3}" dt="2024-01-10T20:17:46.003" v="9" actId="14100"/>
          <ac:cxnSpMkLst>
            <pc:docMk/>
            <pc:sldMk cId="0" sldId="264"/>
            <ac:cxnSpMk id="274" creationId="{00000000-0000-0000-0000-000000000000}"/>
          </ac:cxnSpMkLst>
        </pc:cxnChg>
        <pc:cxnChg chg="mod">
          <ac:chgData name="Macias,  Jessica (WDC)" userId="b796e54f-30a8-40ce-9827-5fce55017008" providerId="ADAL" clId="{D91A8212-66CA-4DEB-A431-C57AFBD772D3}" dt="2024-01-10T20:17:46.005" v="10" actId="14100"/>
          <ac:cxnSpMkLst>
            <pc:docMk/>
            <pc:sldMk cId="0" sldId="264"/>
            <ac:cxnSpMk id="276" creationId="{00000000-0000-0000-0000-000000000000}"/>
          </ac:cxnSpMkLst>
        </pc:cxnChg>
        <pc:cxnChg chg="mod">
          <ac:chgData name="Macias,  Jessica (WDC)" userId="b796e54f-30a8-40ce-9827-5fce55017008" providerId="ADAL" clId="{D91A8212-66CA-4DEB-A431-C57AFBD772D3}" dt="2024-01-10T20:18:11.118" v="16" actId="14100"/>
          <ac:cxnSpMkLst>
            <pc:docMk/>
            <pc:sldMk cId="0" sldId="264"/>
            <ac:cxnSpMk id="294" creationId="{00000000-0000-0000-0000-000000000000}"/>
          </ac:cxnSpMkLst>
        </pc:cxnChg>
        <pc:cxnChg chg="mod">
          <ac:chgData name="Macias,  Jessica (WDC)" userId="b796e54f-30a8-40ce-9827-5fce55017008" providerId="ADAL" clId="{D91A8212-66CA-4DEB-A431-C57AFBD772D3}" dt="2024-01-10T20:18:46.205" v="22" actId="14100"/>
          <ac:cxnSpMkLst>
            <pc:docMk/>
            <pc:sldMk cId="0" sldId="264"/>
            <ac:cxnSpMk id="295" creationId="{00000000-0000-0000-0000-000000000000}"/>
          </ac:cxnSpMkLst>
        </pc:cxnChg>
        <pc:cxnChg chg="mod">
          <ac:chgData name="Macias,  Jessica (WDC)" userId="b796e54f-30a8-40ce-9827-5fce55017008" providerId="ADAL" clId="{D91A8212-66CA-4DEB-A431-C57AFBD772D3}" dt="2024-01-10T20:18:13.844" v="17" actId="14100"/>
          <ac:cxnSpMkLst>
            <pc:docMk/>
            <pc:sldMk cId="0" sldId="264"/>
            <ac:cxnSpMk id="296" creationId="{00000000-0000-0000-0000-000000000000}"/>
          </ac:cxnSpMkLst>
        </pc:cxnChg>
        <pc:cxnChg chg="mod">
          <ac:chgData name="Macias,  Jessica (WDC)" userId="b796e54f-30a8-40ce-9827-5fce55017008" providerId="ADAL" clId="{D91A8212-66CA-4DEB-A431-C57AFBD772D3}" dt="2024-01-10T20:18:24.128" v="20" actId="14100"/>
          <ac:cxnSpMkLst>
            <pc:docMk/>
            <pc:sldMk cId="0" sldId="264"/>
            <ac:cxnSpMk id="297" creationId="{00000000-0000-0000-0000-000000000000}"/>
          </ac:cxnSpMkLst>
        </pc:cxnChg>
      </pc:sldChg>
      <pc:sldChg chg="modSp mod">
        <pc:chgData name="Macias,  Jessica (WDC)" userId="b796e54f-30a8-40ce-9827-5fce55017008" providerId="ADAL" clId="{D91A8212-66CA-4DEB-A431-C57AFBD772D3}" dt="2024-01-10T20:19:54.425" v="23" actId="14100"/>
        <pc:sldMkLst>
          <pc:docMk/>
          <pc:sldMk cId="0" sldId="272"/>
        </pc:sldMkLst>
        <pc:spChg chg="mod">
          <ac:chgData name="Macias,  Jessica (WDC)" userId="b796e54f-30a8-40ce-9827-5fce55017008" providerId="ADAL" clId="{D91A8212-66CA-4DEB-A431-C57AFBD772D3}" dt="2024-01-10T20:19:54.425" v="23" actId="14100"/>
          <ac:spMkLst>
            <pc:docMk/>
            <pc:sldMk cId="0" sldId="272"/>
            <ac:spMk id="402" creationId="{00000000-0000-0000-0000-000000000000}"/>
          </ac:spMkLst>
        </pc:spChg>
      </pc:sldChg>
      <pc:sldChg chg="delSp mod">
        <pc:chgData name="Macias,  Jessica (WDC)" userId="b796e54f-30a8-40ce-9827-5fce55017008" providerId="ADAL" clId="{D91A8212-66CA-4DEB-A431-C57AFBD772D3}" dt="2024-01-10T20:21:18" v="29" actId="478"/>
        <pc:sldMkLst>
          <pc:docMk/>
          <pc:sldMk cId="0" sldId="279"/>
        </pc:sldMkLst>
        <pc:spChg chg="del">
          <ac:chgData name="Macias,  Jessica (WDC)" userId="b796e54f-30a8-40ce-9827-5fce55017008" providerId="ADAL" clId="{D91A8212-66CA-4DEB-A431-C57AFBD772D3}" dt="2024-01-10T20:21:18" v="29" actId="478"/>
          <ac:spMkLst>
            <pc:docMk/>
            <pc:sldMk cId="0" sldId="279"/>
            <ac:spMk id="537" creationId="{00000000-0000-0000-0000-000000000000}"/>
          </ac:spMkLst>
        </pc:spChg>
        <pc:spChg chg="del">
          <ac:chgData name="Macias,  Jessica (WDC)" userId="b796e54f-30a8-40ce-9827-5fce55017008" providerId="ADAL" clId="{D91A8212-66CA-4DEB-A431-C57AFBD772D3}" dt="2024-01-10T20:21:06.719" v="24" actId="478"/>
          <ac:spMkLst>
            <pc:docMk/>
            <pc:sldMk cId="0" sldId="279"/>
            <ac:spMk id="538" creationId="{00000000-0000-0000-0000-000000000000}"/>
          </ac:spMkLst>
        </pc:spChg>
        <pc:spChg chg="del">
          <ac:chgData name="Macias,  Jessica (WDC)" userId="b796e54f-30a8-40ce-9827-5fce55017008" providerId="ADAL" clId="{D91A8212-66CA-4DEB-A431-C57AFBD772D3}" dt="2024-01-10T20:21:09.863" v="26" actId="478"/>
          <ac:spMkLst>
            <pc:docMk/>
            <pc:sldMk cId="0" sldId="279"/>
            <ac:spMk id="541" creationId="{00000000-0000-0000-0000-000000000000}"/>
          </ac:spMkLst>
        </pc:spChg>
        <pc:spChg chg="del">
          <ac:chgData name="Macias,  Jessica (WDC)" userId="b796e54f-30a8-40ce-9827-5fce55017008" providerId="ADAL" clId="{D91A8212-66CA-4DEB-A431-C57AFBD772D3}" dt="2024-01-10T20:21:08.462" v="25" actId="478"/>
          <ac:spMkLst>
            <pc:docMk/>
            <pc:sldMk cId="0" sldId="279"/>
            <ac:spMk id="542" creationId="{00000000-0000-0000-0000-000000000000}"/>
          </ac:spMkLst>
        </pc:spChg>
        <pc:spChg chg="del">
          <ac:chgData name="Macias,  Jessica (WDC)" userId="b796e54f-30a8-40ce-9827-5fce55017008" providerId="ADAL" clId="{D91A8212-66CA-4DEB-A431-C57AFBD772D3}" dt="2024-01-10T20:21:15.740" v="28" actId="478"/>
          <ac:spMkLst>
            <pc:docMk/>
            <pc:sldMk cId="0" sldId="279"/>
            <ac:spMk id="545" creationId="{00000000-0000-0000-0000-000000000000}"/>
          </ac:spMkLst>
        </pc:spChg>
        <pc:spChg chg="del">
          <ac:chgData name="Macias,  Jessica (WDC)" userId="b796e54f-30a8-40ce-9827-5fce55017008" providerId="ADAL" clId="{D91A8212-66CA-4DEB-A431-C57AFBD772D3}" dt="2024-01-10T20:21:13.302" v="27" actId="478"/>
          <ac:spMkLst>
            <pc:docMk/>
            <pc:sldMk cId="0" sldId="279"/>
            <ac:spMk id="546" creationId="{00000000-0000-0000-0000-000000000000}"/>
          </ac:spMkLst>
        </pc:spChg>
      </pc:sldChg>
      <pc:sldChg chg="modSp mod">
        <pc:chgData name="Macias,  Jessica (WDC)" userId="b796e54f-30a8-40ce-9827-5fce55017008" providerId="ADAL" clId="{D91A8212-66CA-4DEB-A431-C57AFBD772D3}" dt="2024-01-10T20:22:08.771" v="30" actId="20577"/>
        <pc:sldMkLst>
          <pc:docMk/>
          <pc:sldMk cId="0" sldId="281"/>
        </pc:sldMkLst>
        <pc:spChg chg="mod">
          <ac:chgData name="Macias,  Jessica (WDC)" userId="b796e54f-30a8-40ce-9827-5fce55017008" providerId="ADAL" clId="{D91A8212-66CA-4DEB-A431-C57AFBD772D3}" dt="2024-01-10T20:22:08.771" v="30" actId="20577"/>
          <ac:spMkLst>
            <pc:docMk/>
            <pc:sldMk cId="0" sldId="281"/>
            <ac:spMk id="581" creationId="{00000000-0000-0000-0000-000000000000}"/>
          </ac:spMkLst>
        </pc:spChg>
      </pc:sldChg>
      <pc:sldChg chg="delSp modSp mod">
        <pc:chgData name="Macias,  Jessica (WDC)" userId="b796e54f-30a8-40ce-9827-5fce55017008" providerId="ADAL" clId="{D91A8212-66CA-4DEB-A431-C57AFBD772D3}" dt="2024-01-10T20:23:34.796" v="40" actId="478"/>
        <pc:sldMkLst>
          <pc:docMk/>
          <pc:sldMk cId="0" sldId="287"/>
        </pc:sldMkLst>
        <pc:spChg chg="del mod">
          <ac:chgData name="Macias,  Jessica (WDC)" userId="b796e54f-30a8-40ce-9827-5fce55017008" providerId="ADAL" clId="{D91A8212-66CA-4DEB-A431-C57AFBD772D3}" dt="2024-01-10T20:23:33.653" v="39" actId="478"/>
          <ac:spMkLst>
            <pc:docMk/>
            <pc:sldMk cId="0" sldId="287"/>
            <ac:spMk id="699" creationId="{00000000-0000-0000-0000-000000000000}"/>
          </ac:spMkLst>
        </pc:spChg>
        <pc:cxnChg chg="del mod">
          <ac:chgData name="Macias,  Jessica (WDC)" userId="b796e54f-30a8-40ce-9827-5fce55017008" providerId="ADAL" clId="{D91A8212-66CA-4DEB-A431-C57AFBD772D3}" dt="2024-01-10T20:23:34.796" v="40" actId="478"/>
          <ac:cxnSpMkLst>
            <pc:docMk/>
            <pc:sldMk cId="0" sldId="287"/>
            <ac:cxnSpMk id="700" creationId="{00000000-0000-0000-0000-000000000000}"/>
          </ac:cxnSpMkLst>
        </pc:cxnChg>
      </pc:sldChg>
      <pc:sldChg chg="delSp modSp mod">
        <pc:chgData name="Macias,  Jessica (WDC)" userId="b796e54f-30a8-40ce-9827-5fce55017008" providerId="ADAL" clId="{D91A8212-66CA-4DEB-A431-C57AFBD772D3}" dt="2024-01-10T20:24:02.088" v="44" actId="478"/>
        <pc:sldMkLst>
          <pc:docMk/>
          <pc:sldMk cId="0" sldId="289"/>
        </pc:sldMkLst>
        <pc:spChg chg="del">
          <ac:chgData name="Macias,  Jessica (WDC)" userId="b796e54f-30a8-40ce-9827-5fce55017008" providerId="ADAL" clId="{D91A8212-66CA-4DEB-A431-C57AFBD772D3}" dt="2024-01-10T20:24:00.002" v="42" actId="478"/>
          <ac:spMkLst>
            <pc:docMk/>
            <pc:sldMk cId="0" sldId="289"/>
            <ac:spMk id="764" creationId="{00000000-0000-0000-0000-000000000000}"/>
          </ac:spMkLst>
        </pc:spChg>
        <pc:spChg chg="del">
          <ac:chgData name="Macias,  Jessica (WDC)" userId="b796e54f-30a8-40ce-9827-5fce55017008" providerId="ADAL" clId="{D91A8212-66CA-4DEB-A431-C57AFBD772D3}" dt="2024-01-10T20:24:01.079" v="43" actId="478"/>
          <ac:spMkLst>
            <pc:docMk/>
            <pc:sldMk cId="0" sldId="289"/>
            <ac:spMk id="766" creationId="{00000000-0000-0000-0000-000000000000}"/>
          </ac:spMkLst>
        </pc:spChg>
        <pc:cxnChg chg="del mod">
          <ac:chgData name="Macias,  Jessica (WDC)" userId="b796e54f-30a8-40ce-9827-5fce55017008" providerId="ADAL" clId="{D91A8212-66CA-4DEB-A431-C57AFBD772D3}" dt="2024-01-10T20:23:58.584" v="41" actId="478"/>
          <ac:cxnSpMkLst>
            <pc:docMk/>
            <pc:sldMk cId="0" sldId="289"/>
            <ac:cxnSpMk id="765" creationId="{00000000-0000-0000-0000-000000000000}"/>
          </ac:cxnSpMkLst>
        </pc:cxnChg>
        <pc:cxnChg chg="del mod">
          <ac:chgData name="Macias,  Jessica (WDC)" userId="b796e54f-30a8-40ce-9827-5fce55017008" providerId="ADAL" clId="{D91A8212-66CA-4DEB-A431-C57AFBD772D3}" dt="2024-01-10T20:24:02.088" v="44" actId="478"/>
          <ac:cxnSpMkLst>
            <pc:docMk/>
            <pc:sldMk cId="0" sldId="289"/>
            <ac:cxnSpMk id="767" creationId="{00000000-0000-0000-0000-000000000000}"/>
          </ac:cxnSpMkLst>
        </pc:cxnChg>
      </pc:sldChg>
      <pc:sldChg chg="modSp mod">
        <pc:chgData name="Macias,  Jessica (WDC)" userId="b796e54f-30a8-40ce-9827-5fce55017008" providerId="ADAL" clId="{D91A8212-66CA-4DEB-A431-C57AFBD772D3}" dt="2024-01-10T20:25:00.403" v="48" actId="20577"/>
        <pc:sldMkLst>
          <pc:docMk/>
          <pc:sldMk cId="0" sldId="297"/>
        </pc:sldMkLst>
        <pc:spChg chg="mod">
          <ac:chgData name="Macias,  Jessica (WDC)" userId="b796e54f-30a8-40ce-9827-5fce55017008" providerId="ADAL" clId="{D91A8212-66CA-4DEB-A431-C57AFBD772D3}" dt="2024-01-10T20:24:55.632" v="46" actId="20577"/>
          <ac:spMkLst>
            <pc:docMk/>
            <pc:sldMk cId="0" sldId="297"/>
            <ac:spMk id="992" creationId="{00000000-0000-0000-0000-000000000000}"/>
          </ac:spMkLst>
        </pc:spChg>
        <pc:spChg chg="mod">
          <ac:chgData name="Macias,  Jessica (WDC)" userId="b796e54f-30a8-40ce-9827-5fce55017008" providerId="ADAL" clId="{D91A8212-66CA-4DEB-A431-C57AFBD772D3}" dt="2024-01-10T20:25:00.403" v="48" actId="20577"/>
          <ac:spMkLst>
            <pc:docMk/>
            <pc:sldMk cId="0" sldId="297"/>
            <ac:spMk id="99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Prevalencia</c:v>
                </c:pt>
              </c:strCache>
            </c:strRef>
          </c:tx>
          <c:spPr>
            <a:ln w="50800" cap="rnd">
              <a:solidFill>
                <a:srgbClr val="ED7D31"/>
              </a:solidFill>
              <a:round/>
            </a:ln>
            <a:effectLst/>
          </c:spPr>
          <c:marker>
            <c:symbol val="none"/>
          </c:marker>
          <c:xVal>
            <c:numRef>
              <c:f>Sheet1!$A$2:$A$23</c:f>
              <c:numCache>
                <c:formatCode>General</c:formatCode>
                <c:ptCount val="22"/>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numCache>
            </c:numRef>
          </c:xVal>
          <c:yVal>
            <c:numRef>
              <c:f>Sheet1!$B$2:$B$23</c:f>
              <c:numCache>
                <c:formatCode>General</c:formatCode>
                <c:ptCount val="22"/>
                <c:pt idx="0">
                  <c:v>0</c:v>
                </c:pt>
                <c:pt idx="1">
                  <c:v>7.0000000000000007E-2</c:v>
                </c:pt>
                <c:pt idx="2">
                  <c:v>0.13</c:v>
                </c:pt>
                <c:pt idx="3">
                  <c:v>0.2</c:v>
                </c:pt>
                <c:pt idx="4">
                  <c:v>0.4</c:v>
                </c:pt>
                <c:pt idx="5">
                  <c:v>0.5</c:v>
                </c:pt>
                <c:pt idx="6">
                  <c:v>0.52500000000000002</c:v>
                </c:pt>
                <c:pt idx="7">
                  <c:v>0.55000000000000004</c:v>
                </c:pt>
                <c:pt idx="8">
                  <c:v>0.5</c:v>
                </c:pt>
                <c:pt idx="9">
                  <c:v>0.45</c:v>
                </c:pt>
                <c:pt idx="10">
                  <c:v>0.35</c:v>
                </c:pt>
                <c:pt idx="11">
                  <c:v>0.3</c:v>
                </c:pt>
                <c:pt idx="12">
                  <c:v>0.25</c:v>
                </c:pt>
                <c:pt idx="13">
                  <c:v>0.22500000000000001</c:v>
                </c:pt>
                <c:pt idx="14">
                  <c:v>0.2</c:v>
                </c:pt>
                <c:pt idx="15">
                  <c:v>0.2</c:v>
                </c:pt>
                <c:pt idx="16">
                  <c:v>0.2</c:v>
                </c:pt>
                <c:pt idx="17">
                  <c:v>0.2</c:v>
                </c:pt>
                <c:pt idx="18">
                  <c:v>0.2</c:v>
                </c:pt>
                <c:pt idx="19">
                  <c:v>0.2</c:v>
                </c:pt>
                <c:pt idx="20">
                  <c:v>0.2</c:v>
                </c:pt>
              </c:numCache>
            </c:numRef>
          </c:yVal>
          <c:smooth val="1"/>
          <c:extLst>
            <c:ext xmlns:c16="http://schemas.microsoft.com/office/drawing/2014/chart" uri="{C3380CC4-5D6E-409C-BE32-E72D297353CC}">
              <c16:uniqueId val="{00000000-275F-734C-8E52-EEA51E8573A3}"/>
            </c:ext>
          </c:extLst>
        </c:ser>
        <c:dLbls>
          <c:showLegendKey val="0"/>
          <c:showVal val="0"/>
          <c:showCatName val="0"/>
          <c:showSerName val="0"/>
          <c:showPercent val="0"/>
          <c:showBubbleSize val="0"/>
        </c:dLbls>
        <c:axId val="1360954447"/>
        <c:axId val="1360956095"/>
      </c:scatterChart>
      <c:valAx>
        <c:axId val="1360954447"/>
        <c:scaling>
          <c:orientation val="minMax"/>
          <c:max val="23"/>
        </c:scaling>
        <c:delete val="0"/>
        <c:axPos val="b"/>
        <c:majorGridlines>
          <c:spPr>
            <a:ln w="6350" cap="flat" cmpd="sng" algn="ctr">
              <a:solidFill>
                <a:schemeClr val="bg1">
                  <a:lumMod val="85000"/>
                </a:schemeClr>
              </a:solidFill>
              <a:prstDash val="dash"/>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0" i="0" dirty="0" err="1">
                    <a:latin typeface="Arial" panose="020B0604020202020204" pitchFamily="34" charset="0"/>
                    <a:cs typeface="Arial" panose="020B0604020202020204" pitchFamily="34" charset="0"/>
                  </a:rPr>
                  <a:t>Tiempo</a:t>
                </a:r>
                <a:endParaRPr lang="en-GB" sz="1400" b="0" i="0" dirty="0">
                  <a:latin typeface="Arial" panose="020B0604020202020204" pitchFamily="34" charset="0"/>
                  <a:cs typeface="Arial" panose="020B0604020202020204" pitchFamily="34" charset="0"/>
                </a:endParaRPr>
              </a:p>
            </c:rich>
          </c:tx>
          <c:layout>
            <c:manualLayout>
              <c:xMode val="edge"/>
              <c:yMode val="edge"/>
              <c:x val="0.49160835980110346"/>
              <c:y val="0.940343750000000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0956095"/>
        <c:crosses val="autoZero"/>
        <c:crossBetween val="midCat"/>
        <c:majorUnit val="1"/>
        <c:minorUnit val="1"/>
      </c:valAx>
      <c:valAx>
        <c:axId val="1360956095"/>
        <c:scaling>
          <c:orientation val="minMax"/>
          <c:max val="1"/>
        </c:scaling>
        <c:delete val="0"/>
        <c:axPos val="l"/>
        <c:majorGridlines>
          <c:spPr>
            <a:ln w="6350"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0" i="0" dirty="0" err="1">
                    <a:latin typeface="Arial" panose="020B0604020202020204" pitchFamily="34" charset="0"/>
                    <a:cs typeface="Arial" panose="020B0604020202020204" pitchFamily="34" charset="0"/>
                  </a:rPr>
                  <a:t>Prevalencia</a:t>
                </a:r>
                <a:endParaRPr lang="en-GB" sz="1400" b="0" i="0" dirty="0">
                  <a:latin typeface="Arial" panose="020B0604020202020204" pitchFamily="34" charset="0"/>
                  <a:cs typeface="Arial" panose="020B0604020202020204" pitchFamily="34" charset="0"/>
                </a:endParaRPr>
              </a:p>
            </c:rich>
          </c:tx>
          <c:layout>
            <c:manualLayout>
              <c:xMode val="edge"/>
              <c:yMode val="edge"/>
              <c:x val="0"/>
              <c:y val="0.3567290846456692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0954447"/>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3" name="Google Shape;323;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1" name="Google Shape;331;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8" name="Google Shape;348;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9" name="Google Shape;369;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8" name="Google Shape;378;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9" name="Google Shape;399;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6" name="Google Shape;426;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3" name="Google Shape;433;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4" name="Google Shape;454;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3" name="Google Shape;463;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6" name="Google Shape;496;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3" name="Google Shape;513;p2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0" name="Google Shape;530;p2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1" name="Google Shape;551;p2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7" name="Google Shape;577;p2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8" name="Google Shape;598;p3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9" name="Google Shape;619;p3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2" name="Google Shape;632;p3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9" name="Google Shape;639;p3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4" name="Google Shape;664;p3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1" name="Google Shape;671;p3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5" name="Google Shape;715;p3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6" name="Google Shape;736;p3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3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2" name="Google Shape;782;p3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3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9" name="Google Shape;849;p3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4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6" name="Google Shape;896;p4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3" name="Google Shape;903;p4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2" name="Google Shape;912;p4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4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3" name="Google Shape;963;p4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4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6" name="Google Shape;976;p4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7" name="Google Shape;987;p4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8" name="Google Shape;998;p4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6" name="Google Shape;156;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0" name="Google Shape;250;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47"/>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7"/>
        <p:cNvGrpSpPr/>
        <p:nvPr/>
      </p:nvGrpSpPr>
      <p:grpSpPr>
        <a:xfrm>
          <a:off x="0" y="0"/>
          <a:ext cx="0" cy="0"/>
          <a:chOff x="0" y="0"/>
          <a:chExt cx="0" cy="0"/>
        </a:xfrm>
      </p:grpSpPr>
      <p:pic>
        <p:nvPicPr>
          <p:cNvPr id="18" name="Google Shape;18;p49"/>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19"/>
        <p:cNvGrpSpPr/>
        <p:nvPr/>
      </p:nvGrpSpPr>
      <p:grpSpPr>
        <a:xfrm>
          <a:off x="0" y="0"/>
          <a:ext cx="0" cy="0"/>
          <a:chOff x="0" y="0"/>
          <a:chExt cx="0" cy="0"/>
        </a:xfrm>
      </p:grpSpPr>
      <p:pic>
        <p:nvPicPr>
          <p:cNvPr id="20" name="Google Shape;20;p50"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51"/>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51"/>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51"/>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51"/>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52"/>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2690336"/>
            <a:ext cx="7035801"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Cadena de transmisión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3"/>
          <p:cNvSpPr/>
          <p:nvPr/>
        </p:nvSpPr>
        <p:spPr>
          <a:xfrm>
            <a:off x="0" y="1673981"/>
            <a:ext cx="9144001"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13"/>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El curso de una epidemia</a:t>
            </a:r>
            <a:endParaRPr sz="3200" b="1" i="0" u="none" strike="noStrike" cap="none">
              <a:solidFill>
                <a:srgbClr val="3D6C9D"/>
              </a:solidFill>
              <a:latin typeface="Arial Black"/>
              <a:ea typeface="Arial Black"/>
              <a:cs typeface="Arial Black"/>
              <a:sym typeface="Arial Black"/>
            </a:endParaRPr>
          </a:p>
        </p:txBody>
      </p:sp>
      <p:graphicFrame>
        <p:nvGraphicFramePr>
          <p:cNvPr id="304" name="Google Shape;304;p13"/>
          <p:cNvGraphicFramePr/>
          <p:nvPr/>
        </p:nvGraphicFramePr>
        <p:xfrm>
          <a:off x="431800" y="1907481"/>
          <a:ext cx="8486422"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05" name="Google Shape;305;p13"/>
          <p:cNvCxnSpPr/>
          <p:nvPr/>
        </p:nvCxnSpPr>
        <p:spPr>
          <a:xfrm>
            <a:off x="3138311" y="2045770"/>
            <a:ext cx="0" cy="3251200"/>
          </a:xfrm>
          <a:prstGeom prst="straightConnector1">
            <a:avLst/>
          </a:prstGeom>
          <a:noFill/>
          <a:ln w="19050" cap="flat" cmpd="sng">
            <a:solidFill>
              <a:srgbClr val="ED7D31"/>
            </a:solidFill>
            <a:prstDash val="dash"/>
            <a:round/>
            <a:headEnd type="none" w="sm" len="sm"/>
            <a:tailEnd type="none" w="sm" len="sm"/>
          </a:ln>
        </p:spPr>
      </p:cxnSp>
      <p:cxnSp>
        <p:nvCxnSpPr>
          <p:cNvPr id="306" name="Google Shape;306;p13"/>
          <p:cNvCxnSpPr/>
          <p:nvPr/>
        </p:nvCxnSpPr>
        <p:spPr>
          <a:xfrm>
            <a:off x="6073422" y="2045770"/>
            <a:ext cx="0" cy="3251200"/>
          </a:xfrm>
          <a:prstGeom prst="straightConnector1">
            <a:avLst/>
          </a:prstGeom>
          <a:noFill/>
          <a:ln w="19050" cap="flat" cmpd="sng">
            <a:solidFill>
              <a:srgbClr val="ED7D31"/>
            </a:solidFill>
            <a:prstDash val="dash"/>
            <a:round/>
            <a:headEnd type="none" w="sm" len="sm"/>
            <a:tailEnd type="none" w="sm" len="sm"/>
          </a:ln>
        </p:spPr>
      </p:cxnSp>
      <p:sp>
        <p:nvSpPr>
          <p:cNvPr id="307" name="Google Shape;307;p13"/>
          <p:cNvSpPr txBox="1"/>
          <p:nvPr/>
        </p:nvSpPr>
        <p:spPr>
          <a:xfrm>
            <a:off x="1347707" y="5975125"/>
            <a:ext cx="95257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R(t) = R</a:t>
            </a:r>
            <a:r>
              <a:rPr lang="en-US" sz="1600" b="0" i="0" u="none" strike="noStrike" cap="none" baseline="-25000">
                <a:solidFill>
                  <a:srgbClr val="ED7D31"/>
                </a:solidFill>
                <a:latin typeface="Arial"/>
                <a:ea typeface="Arial"/>
                <a:cs typeface="Arial"/>
                <a:sym typeface="Arial"/>
              </a:rPr>
              <a:t>0</a:t>
            </a:r>
            <a:endParaRPr/>
          </a:p>
        </p:txBody>
      </p:sp>
      <p:sp>
        <p:nvSpPr>
          <p:cNvPr id="308" name="Google Shape;308;p13"/>
          <p:cNvSpPr txBox="1"/>
          <p:nvPr/>
        </p:nvSpPr>
        <p:spPr>
          <a:xfrm>
            <a:off x="2662025" y="5971481"/>
            <a:ext cx="95257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R(t) = 1</a:t>
            </a:r>
            <a:endParaRPr/>
          </a:p>
        </p:txBody>
      </p:sp>
      <p:cxnSp>
        <p:nvCxnSpPr>
          <p:cNvPr id="309" name="Google Shape;309;p13"/>
          <p:cNvCxnSpPr/>
          <p:nvPr/>
        </p:nvCxnSpPr>
        <p:spPr>
          <a:xfrm rot="10800000">
            <a:off x="1824816" y="5601735"/>
            <a:ext cx="0" cy="337670"/>
          </a:xfrm>
          <a:prstGeom prst="straightConnector1">
            <a:avLst/>
          </a:prstGeom>
          <a:noFill/>
          <a:ln w="25400" cap="flat" cmpd="sng">
            <a:solidFill>
              <a:srgbClr val="ED7D31"/>
            </a:solidFill>
            <a:prstDash val="solid"/>
            <a:round/>
            <a:headEnd type="none" w="sm" len="sm"/>
            <a:tailEnd type="triangle" w="med" len="med"/>
          </a:ln>
        </p:spPr>
      </p:cxnSp>
      <p:cxnSp>
        <p:nvCxnSpPr>
          <p:cNvPr id="310" name="Google Shape;310;p13"/>
          <p:cNvCxnSpPr/>
          <p:nvPr/>
        </p:nvCxnSpPr>
        <p:spPr>
          <a:xfrm rot="10800000">
            <a:off x="3139266" y="5601735"/>
            <a:ext cx="0" cy="337670"/>
          </a:xfrm>
          <a:prstGeom prst="straightConnector1">
            <a:avLst/>
          </a:prstGeom>
          <a:noFill/>
          <a:ln w="25400" cap="flat" cmpd="sng">
            <a:solidFill>
              <a:srgbClr val="ED7D31"/>
            </a:solidFill>
            <a:prstDash val="solid"/>
            <a:round/>
            <a:headEnd type="none" w="sm" len="sm"/>
            <a:tailEnd type="triangle" w="med" len="med"/>
          </a:ln>
        </p:spPr>
      </p:cxnSp>
      <p:sp>
        <p:nvSpPr>
          <p:cNvPr id="311" name="Google Shape;311;p13"/>
          <p:cNvSpPr txBox="1"/>
          <p:nvPr/>
        </p:nvSpPr>
        <p:spPr>
          <a:xfrm>
            <a:off x="3635877" y="3149910"/>
            <a:ext cx="95257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R(t) &lt; 1</a:t>
            </a:r>
            <a:endParaRPr/>
          </a:p>
        </p:txBody>
      </p:sp>
      <p:sp>
        <p:nvSpPr>
          <p:cNvPr id="312" name="Google Shape;312;p13"/>
          <p:cNvSpPr txBox="1"/>
          <p:nvPr/>
        </p:nvSpPr>
        <p:spPr>
          <a:xfrm>
            <a:off x="6737418" y="4044630"/>
            <a:ext cx="161410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R(t) = 1</a:t>
            </a:r>
            <a:endParaRPr/>
          </a:p>
          <a:p>
            <a:pPr marL="0" marR="0" lvl="0" indent="0" algn="l"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Endemic state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4"/>
          <p:cNvSpPr/>
          <p:nvPr/>
        </p:nvSpPr>
        <p:spPr>
          <a:xfrm>
            <a:off x="0" y="1673981"/>
            <a:ext cx="9144001"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8" name="Google Shape;318;p1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Algunos valores estimados de Ro</a:t>
            </a:r>
            <a:endParaRPr/>
          </a:p>
        </p:txBody>
      </p:sp>
      <p:graphicFrame>
        <p:nvGraphicFramePr>
          <p:cNvPr id="319" name="Google Shape;319;p14"/>
          <p:cNvGraphicFramePr/>
          <p:nvPr/>
        </p:nvGraphicFramePr>
        <p:xfrm>
          <a:off x="429700" y="2308807"/>
          <a:ext cx="8246000" cy="3060500"/>
        </p:xfrm>
        <a:graphic>
          <a:graphicData uri="http://schemas.openxmlformats.org/drawingml/2006/table">
            <a:tbl>
              <a:tblPr>
                <a:noFill/>
                <a:tableStyleId>{54BE9C22-9EED-4061-99BA-B9F92DA2E8AD}</a:tableStyleId>
              </a:tblPr>
              <a:tblGrid>
                <a:gridCol w="1774475">
                  <a:extLst>
                    <a:ext uri="{9D8B030D-6E8A-4147-A177-3AD203B41FA5}">
                      <a16:colId xmlns:a16="http://schemas.microsoft.com/office/drawing/2014/main" val="20000"/>
                    </a:ext>
                  </a:extLst>
                </a:gridCol>
                <a:gridCol w="4350625">
                  <a:extLst>
                    <a:ext uri="{9D8B030D-6E8A-4147-A177-3AD203B41FA5}">
                      <a16:colId xmlns:a16="http://schemas.microsoft.com/office/drawing/2014/main" val="20001"/>
                    </a:ext>
                  </a:extLst>
                </a:gridCol>
                <a:gridCol w="1060450">
                  <a:extLst>
                    <a:ext uri="{9D8B030D-6E8A-4147-A177-3AD203B41FA5}">
                      <a16:colId xmlns:a16="http://schemas.microsoft.com/office/drawing/2014/main" val="20002"/>
                    </a:ext>
                  </a:extLst>
                </a:gridCol>
                <a:gridCol w="1060450">
                  <a:extLst>
                    <a:ext uri="{9D8B030D-6E8A-4147-A177-3AD203B41FA5}">
                      <a16:colId xmlns:a16="http://schemas.microsoft.com/office/drawing/2014/main" val="20003"/>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Enfermedad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Ubicación geográfica</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Período</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extLst>
                  <a:ext uri="{0D108BD9-81ED-4DB2-BD59-A6C34878D82A}">
                    <a16:rowId xmlns:a16="http://schemas.microsoft.com/office/drawing/2014/main" val="10000"/>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Difteria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Nueva York, EEUU</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1918–19</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Maryland, EEUU</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1908–17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Escarlatina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Maryland, EEUU</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1908–17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7–8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3"/>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Nueva York York, EEUU</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1818–19</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5–6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4"/>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Pensilvania, EEUU</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1910–16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6–7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5"/>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Paperas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Baltimore, EEUU</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1943</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7–8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Inglaterra y Gales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1960–80</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11–14</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Holanda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1970–80</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11–14</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320" name="Google Shape;320;p14"/>
          <p:cNvSpPr txBox="1"/>
          <p:nvPr/>
        </p:nvSpPr>
        <p:spPr>
          <a:xfrm>
            <a:off x="431801" y="5863447"/>
            <a:ext cx="793255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Gregory E. Glass. </a:t>
            </a:r>
            <a:r>
              <a:rPr lang="en-US" sz="1000" b="0" i="1" u="none" strike="noStrike" cap="none">
                <a:solidFill>
                  <a:schemeClr val="dk1"/>
                </a:solidFill>
                <a:latin typeface="Arial"/>
                <a:ea typeface="Arial"/>
                <a:cs typeface="Arial"/>
                <a:sym typeface="Arial"/>
              </a:rPr>
              <a:t>Medición de la dinámica de la enfermedad en las poblaciones: caracterización de la probabilidad de control. Curso online.</a:t>
            </a:r>
            <a:r>
              <a:rPr lang="en-US" sz="1000" b="0" i="0" u="none" strike="noStrike" cap="none">
                <a:solidFill>
                  <a:schemeClr val="dk1"/>
                </a:solidFill>
                <a:latin typeface="Arial"/>
                <a:ea typeface="Arial"/>
                <a:cs typeface="Arial"/>
                <a:sym typeface="Arial"/>
              </a:rPr>
              <a:t> Johns Hopkins University.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5"/>
          <p:cNvSpPr/>
          <p:nvPr/>
        </p:nvSpPr>
        <p:spPr>
          <a:xfrm>
            <a:off x="0" y="1673981"/>
            <a:ext cx="9144001"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15"/>
          <p:cNvSpPr txBox="1"/>
          <p:nvPr/>
        </p:nvSpPr>
        <p:spPr>
          <a:xfrm>
            <a:off x="431801" y="5863447"/>
            <a:ext cx="793255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Gregory E. Glass. </a:t>
            </a:r>
            <a:r>
              <a:rPr lang="en-US" sz="1000" b="0" i="1" u="none" strike="noStrike" cap="none">
                <a:solidFill>
                  <a:schemeClr val="dk1"/>
                </a:solidFill>
                <a:latin typeface="Arial"/>
                <a:ea typeface="Arial"/>
                <a:cs typeface="Arial"/>
                <a:sym typeface="Arial"/>
              </a:rPr>
              <a:t>Medición de la dinámica de la enfermedad en las poblaciones: caracterización de la probabilidad de control. Curso online.</a:t>
            </a:r>
            <a:r>
              <a:rPr lang="en-US" sz="1000" b="0" i="0" u="none" strike="noStrike" cap="none">
                <a:solidFill>
                  <a:schemeClr val="dk1"/>
                </a:solidFill>
                <a:latin typeface="Arial"/>
                <a:ea typeface="Arial"/>
                <a:cs typeface="Arial"/>
                <a:sym typeface="Arial"/>
              </a:rPr>
              <a:t> Johns Hopkins University.</a:t>
            </a:r>
            <a:endParaRPr/>
          </a:p>
        </p:txBody>
      </p:sp>
      <p:sp>
        <p:nvSpPr>
          <p:cNvPr id="327" name="Google Shape;327;p15"/>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Algunos valores estimados de Ro</a:t>
            </a:r>
            <a:endParaRPr/>
          </a:p>
        </p:txBody>
      </p:sp>
      <p:graphicFrame>
        <p:nvGraphicFramePr>
          <p:cNvPr id="328" name="Google Shape;328;p15"/>
          <p:cNvGraphicFramePr/>
          <p:nvPr/>
        </p:nvGraphicFramePr>
        <p:xfrm>
          <a:off x="429700" y="2308807"/>
          <a:ext cx="8246000" cy="3060500"/>
        </p:xfrm>
        <a:graphic>
          <a:graphicData uri="http://schemas.openxmlformats.org/drawingml/2006/table">
            <a:tbl>
              <a:tblPr>
                <a:noFill/>
                <a:tableStyleId>{54BE9C22-9EED-4061-99BA-B9F92DA2E8AD}</a:tableStyleId>
              </a:tblPr>
              <a:tblGrid>
                <a:gridCol w="1774475">
                  <a:extLst>
                    <a:ext uri="{9D8B030D-6E8A-4147-A177-3AD203B41FA5}">
                      <a16:colId xmlns:a16="http://schemas.microsoft.com/office/drawing/2014/main" val="20000"/>
                    </a:ext>
                  </a:extLst>
                </a:gridCol>
                <a:gridCol w="4350625">
                  <a:extLst>
                    <a:ext uri="{9D8B030D-6E8A-4147-A177-3AD203B41FA5}">
                      <a16:colId xmlns:a16="http://schemas.microsoft.com/office/drawing/2014/main" val="20001"/>
                    </a:ext>
                  </a:extLst>
                </a:gridCol>
                <a:gridCol w="1060450">
                  <a:extLst>
                    <a:ext uri="{9D8B030D-6E8A-4147-A177-3AD203B41FA5}">
                      <a16:colId xmlns:a16="http://schemas.microsoft.com/office/drawing/2014/main" val="20002"/>
                    </a:ext>
                  </a:extLst>
                </a:gridCol>
                <a:gridCol w="1060450">
                  <a:extLst>
                    <a:ext uri="{9D8B030D-6E8A-4147-A177-3AD203B41FA5}">
                      <a16:colId xmlns:a16="http://schemas.microsoft.com/office/drawing/2014/main" val="20003"/>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Enfermedad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Ubicación geográfica</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Período</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extLst>
                  <a:ext uri="{0D108BD9-81ED-4DB2-BD59-A6C34878D82A}">
                    <a16:rowId xmlns:a16="http://schemas.microsoft.com/office/drawing/2014/main" val="10000"/>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Rubeola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Inglaterra y Gales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1960–70</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6–7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1"/>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Alemania del este</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1970–7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6–7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2"/>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Checoslovaquia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1970–7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8–9</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3"/>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Polonia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1970–7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11–12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4"/>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Gambia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1976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15–16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EF3F6"/>
                    </a:solidFill>
                  </a:tcPr>
                </a:tc>
                <a:extLst>
                  <a:ext uri="{0D108BD9-81ED-4DB2-BD59-A6C34878D82A}">
                    <a16:rowId xmlns:a16="http://schemas.microsoft.com/office/drawing/2014/main" val="10005"/>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VIH (Tipo I)</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Inglaterra y Gales (hombres homosexuales)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1981–5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2–5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Nairobi, Kenya (trabajadoras sexuales)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1981–5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11–12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06050">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Kampala, Uganda (heterosexuales)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1985–7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10–11</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Determinantes de la ocurrencia de brotes de enfermedad</a:t>
            </a:r>
            <a:endParaRPr sz="3200" b="1" i="0" u="none" strike="noStrike" cap="none">
              <a:solidFill>
                <a:srgbClr val="3D6C9D"/>
              </a:solidFill>
              <a:latin typeface="Arial Black"/>
              <a:ea typeface="Arial Black"/>
              <a:cs typeface="Arial Black"/>
              <a:sym typeface="Arial Black"/>
            </a:endParaRPr>
          </a:p>
        </p:txBody>
      </p:sp>
      <p:sp>
        <p:nvSpPr>
          <p:cNvPr id="334" name="Google Shape;334;p16"/>
          <p:cNvSpPr/>
          <p:nvPr/>
        </p:nvSpPr>
        <p:spPr>
          <a:xfrm>
            <a:off x="6573683" y="2410629"/>
            <a:ext cx="2102005" cy="3316931"/>
          </a:xfrm>
          <a:prstGeom prst="roundRect">
            <a:avLst>
              <a:gd name="adj" fmla="val 667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16"/>
          <p:cNvSpPr/>
          <p:nvPr/>
        </p:nvSpPr>
        <p:spPr>
          <a:xfrm>
            <a:off x="3715767" y="2410629"/>
            <a:ext cx="2102005" cy="3316931"/>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16"/>
          <p:cNvSpPr/>
          <p:nvPr/>
        </p:nvSpPr>
        <p:spPr>
          <a:xfrm>
            <a:off x="860417" y="2410629"/>
            <a:ext cx="2102005" cy="3316931"/>
          </a:xfrm>
          <a:prstGeom prst="roundRect">
            <a:avLst>
              <a:gd name="adj" fmla="val 71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16"/>
          <p:cNvSpPr txBox="1"/>
          <p:nvPr/>
        </p:nvSpPr>
        <p:spPr>
          <a:xfrm>
            <a:off x="1181792" y="3000165"/>
            <a:ext cx="1511166"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cantidad de enfermedad en la población depende del balance entre susceptibles (en riesgo) y no susceptibles (no en riesgo).</a:t>
            </a:r>
            <a:endParaRPr/>
          </a:p>
        </p:txBody>
      </p:sp>
      <p:sp>
        <p:nvSpPr>
          <p:cNvPr id="338" name="Google Shape;338;p16"/>
          <p:cNvSpPr/>
          <p:nvPr/>
        </p:nvSpPr>
        <p:spPr>
          <a:xfrm>
            <a:off x="429701" y="2194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6"/>
          <p:cNvSpPr/>
          <p:nvPr/>
        </p:nvSpPr>
        <p:spPr>
          <a:xfrm>
            <a:off x="3283945" y="2194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6"/>
          <p:cNvSpPr/>
          <p:nvPr/>
        </p:nvSpPr>
        <p:spPr>
          <a:xfrm>
            <a:off x="6141683" y="21946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6"/>
          <p:cNvSpPr txBox="1"/>
          <p:nvPr/>
        </p:nvSpPr>
        <p:spPr>
          <a:xfrm>
            <a:off x="4049633" y="3000165"/>
            <a:ext cx="151715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Si el total de la población es inmune no habrá brotes.</a:t>
            </a:r>
            <a:endParaRPr/>
          </a:p>
        </p:txBody>
      </p:sp>
      <p:sp>
        <p:nvSpPr>
          <p:cNvPr id="342" name="Google Shape;342;p16"/>
          <p:cNvSpPr txBox="1"/>
          <p:nvPr/>
        </p:nvSpPr>
        <p:spPr>
          <a:xfrm>
            <a:off x="6917215" y="3000165"/>
            <a:ext cx="136636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balance </a:t>
            </a:r>
            <a:r>
              <a:rPr lang="en-US" sz="1600" b="1" i="0" u="none" strike="noStrike" cap="none">
                <a:solidFill>
                  <a:schemeClr val="dk1"/>
                </a:solidFill>
                <a:latin typeface="Arial"/>
                <a:ea typeface="Arial"/>
                <a:cs typeface="Arial"/>
                <a:sym typeface="Arial"/>
              </a:rPr>
              <a:t>es muy fino</a:t>
            </a:r>
            <a:r>
              <a:rPr lang="en-US" sz="1600" b="0" i="0" u="none" strike="noStrike" cap="none">
                <a:solidFill>
                  <a:schemeClr val="dk1"/>
                </a:solidFill>
                <a:latin typeface="Arial"/>
                <a:ea typeface="Arial"/>
                <a:cs typeface="Arial"/>
                <a:sym typeface="Arial"/>
              </a:rPr>
              <a:t> (inmunidad de grupo), si se rompe pueden ocurrir brotes.</a:t>
            </a:r>
            <a:endParaRPr/>
          </a:p>
        </p:txBody>
      </p:sp>
      <p:sp>
        <p:nvSpPr>
          <p:cNvPr id="343" name="Google Shape;343;p16"/>
          <p:cNvSpPr/>
          <p:nvPr/>
        </p:nvSpPr>
        <p:spPr>
          <a:xfrm>
            <a:off x="645701" y="2422630"/>
            <a:ext cx="432000" cy="408000"/>
          </a:xfrm>
          <a:custGeom>
            <a:avLst/>
            <a:gdLst/>
            <a:ahLst/>
            <a:cxnLst/>
            <a:rect l="l" t="t" r="r" b="b"/>
            <a:pathLst>
              <a:path w="171450" h="161925" extrusionOk="0">
                <a:moveTo>
                  <a:pt x="0" y="161925"/>
                </a:moveTo>
                <a:lnTo>
                  <a:pt x="0" y="152400"/>
                </a:lnTo>
                <a:lnTo>
                  <a:pt x="80963" y="152400"/>
                </a:lnTo>
                <a:lnTo>
                  <a:pt x="80963" y="47057"/>
                </a:lnTo>
                <a:cubicBezTo>
                  <a:pt x="76469" y="46239"/>
                  <a:pt x="72500" y="44200"/>
                  <a:pt x="69056" y="40939"/>
                </a:cubicBezTo>
                <a:cubicBezTo>
                  <a:pt x="65613" y="37679"/>
                  <a:pt x="63421" y="33557"/>
                  <a:pt x="62480" y="28575"/>
                </a:cubicBezTo>
                <a:lnTo>
                  <a:pt x="29674" y="28575"/>
                </a:lnTo>
                <a:lnTo>
                  <a:pt x="57150" y="97265"/>
                </a:lnTo>
                <a:cubicBezTo>
                  <a:pt x="56784" y="103615"/>
                  <a:pt x="53835" y="109019"/>
                  <a:pt x="48303" y="113476"/>
                </a:cubicBezTo>
                <a:cubicBezTo>
                  <a:pt x="42771" y="117933"/>
                  <a:pt x="36195" y="120161"/>
                  <a:pt x="28575" y="120161"/>
                </a:cubicBezTo>
                <a:cubicBezTo>
                  <a:pt x="20955" y="120161"/>
                  <a:pt x="14379" y="117933"/>
                  <a:pt x="8847" y="113476"/>
                </a:cubicBezTo>
                <a:cubicBezTo>
                  <a:pt x="3315" y="109019"/>
                  <a:pt x="366" y="103615"/>
                  <a:pt x="0" y="97265"/>
                </a:cubicBezTo>
                <a:lnTo>
                  <a:pt x="27476" y="28575"/>
                </a:lnTo>
                <a:lnTo>
                  <a:pt x="9525" y="28575"/>
                </a:lnTo>
                <a:lnTo>
                  <a:pt x="9525" y="19050"/>
                </a:lnTo>
                <a:lnTo>
                  <a:pt x="62480" y="19050"/>
                </a:lnTo>
                <a:cubicBezTo>
                  <a:pt x="63531" y="13738"/>
                  <a:pt x="66180" y="9235"/>
                  <a:pt x="70430" y="5541"/>
                </a:cubicBezTo>
                <a:cubicBezTo>
                  <a:pt x="74680" y="1847"/>
                  <a:pt x="79778" y="0"/>
                  <a:pt x="85725" y="0"/>
                </a:cubicBezTo>
                <a:cubicBezTo>
                  <a:pt x="91672" y="0"/>
                  <a:pt x="96770" y="1847"/>
                  <a:pt x="101020" y="5541"/>
                </a:cubicBezTo>
                <a:cubicBezTo>
                  <a:pt x="105270" y="9235"/>
                  <a:pt x="107919" y="13738"/>
                  <a:pt x="108970" y="19050"/>
                </a:cubicBezTo>
                <a:lnTo>
                  <a:pt x="161925" y="19050"/>
                </a:lnTo>
                <a:lnTo>
                  <a:pt x="161925" y="28575"/>
                </a:lnTo>
                <a:lnTo>
                  <a:pt x="143974" y="28575"/>
                </a:lnTo>
                <a:lnTo>
                  <a:pt x="171450" y="97265"/>
                </a:lnTo>
                <a:cubicBezTo>
                  <a:pt x="171084" y="103615"/>
                  <a:pt x="168135" y="109019"/>
                  <a:pt x="162603" y="113476"/>
                </a:cubicBezTo>
                <a:cubicBezTo>
                  <a:pt x="157071" y="117933"/>
                  <a:pt x="150495" y="120161"/>
                  <a:pt x="142875" y="120161"/>
                </a:cubicBezTo>
                <a:cubicBezTo>
                  <a:pt x="135255" y="120161"/>
                  <a:pt x="128679" y="117933"/>
                  <a:pt x="123147" y="113476"/>
                </a:cubicBezTo>
                <a:cubicBezTo>
                  <a:pt x="117615" y="109019"/>
                  <a:pt x="114666" y="103615"/>
                  <a:pt x="114300" y="97265"/>
                </a:cubicBezTo>
                <a:lnTo>
                  <a:pt x="141776" y="28575"/>
                </a:lnTo>
                <a:lnTo>
                  <a:pt x="108970" y="28575"/>
                </a:lnTo>
                <a:cubicBezTo>
                  <a:pt x="108029" y="33557"/>
                  <a:pt x="105837" y="37679"/>
                  <a:pt x="102394" y="40939"/>
                </a:cubicBezTo>
                <a:cubicBezTo>
                  <a:pt x="98950" y="44200"/>
                  <a:pt x="94981" y="46239"/>
                  <a:pt x="90488" y="47057"/>
                </a:cubicBezTo>
                <a:lnTo>
                  <a:pt x="90488" y="152400"/>
                </a:lnTo>
                <a:lnTo>
                  <a:pt x="171450" y="152400"/>
                </a:lnTo>
                <a:lnTo>
                  <a:pt x="171450" y="161925"/>
                </a:lnTo>
                <a:lnTo>
                  <a:pt x="0" y="161925"/>
                </a:lnTo>
                <a:close/>
                <a:moveTo>
                  <a:pt x="123734" y="96349"/>
                </a:moveTo>
                <a:lnTo>
                  <a:pt x="162017" y="96349"/>
                </a:lnTo>
                <a:lnTo>
                  <a:pt x="142875" y="48504"/>
                </a:lnTo>
                <a:lnTo>
                  <a:pt x="123734" y="96349"/>
                </a:lnTo>
                <a:close/>
                <a:moveTo>
                  <a:pt x="9433" y="96349"/>
                </a:moveTo>
                <a:lnTo>
                  <a:pt x="47716" y="96349"/>
                </a:lnTo>
                <a:lnTo>
                  <a:pt x="28575" y="48504"/>
                </a:lnTo>
                <a:lnTo>
                  <a:pt x="9433" y="96349"/>
                </a:lnTo>
                <a:close/>
                <a:moveTo>
                  <a:pt x="85725" y="38100"/>
                </a:moveTo>
                <a:cubicBezTo>
                  <a:pt x="89645" y="38100"/>
                  <a:pt x="93006" y="36699"/>
                  <a:pt x="95809" y="33896"/>
                </a:cubicBezTo>
                <a:cubicBezTo>
                  <a:pt x="98611" y="31094"/>
                  <a:pt x="100013" y="27732"/>
                  <a:pt x="100013" y="23813"/>
                </a:cubicBezTo>
                <a:cubicBezTo>
                  <a:pt x="100013" y="19893"/>
                  <a:pt x="98611" y="16531"/>
                  <a:pt x="95809" y="13729"/>
                </a:cubicBezTo>
                <a:cubicBezTo>
                  <a:pt x="93006" y="10926"/>
                  <a:pt x="89645" y="9525"/>
                  <a:pt x="85725" y="9525"/>
                </a:cubicBezTo>
                <a:cubicBezTo>
                  <a:pt x="81805" y="9525"/>
                  <a:pt x="78444" y="10926"/>
                  <a:pt x="75641" y="13729"/>
                </a:cubicBezTo>
                <a:cubicBezTo>
                  <a:pt x="72839" y="16531"/>
                  <a:pt x="71438" y="19893"/>
                  <a:pt x="71438" y="23813"/>
                </a:cubicBezTo>
                <a:cubicBezTo>
                  <a:pt x="71438" y="27732"/>
                  <a:pt x="72839" y="31094"/>
                  <a:pt x="75641" y="33896"/>
                </a:cubicBezTo>
                <a:cubicBezTo>
                  <a:pt x="78444" y="36699"/>
                  <a:pt x="81805" y="38100"/>
                  <a:pt x="85725"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6"/>
          <p:cNvSpPr/>
          <p:nvPr/>
        </p:nvSpPr>
        <p:spPr>
          <a:xfrm>
            <a:off x="3499945" y="2432231"/>
            <a:ext cx="432000" cy="388799"/>
          </a:xfrm>
          <a:custGeom>
            <a:avLst/>
            <a:gdLst/>
            <a:ahLst/>
            <a:cxnLst/>
            <a:rect l="l" t="t" r="r" b="b"/>
            <a:pathLst>
              <a:path w="190501" h="171450" extrusionOk="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16"/>
          <p:cNvSpPr/>
          <p:nvPr/>
        </p:nvSpPr>
        <p:spPr>
          <a:xfrm>
            <a:off x="6392890" y="2390534"/>
            <a:ext cx="381682" cy="432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Inmunidad de grupo (herd immunity)</a:t>
            </a:r>
            <a:endParaRPr/>
          </a:p>
        </p:txBody>
      </p:sp>
      <p:sp>
        <p:nvSpPr>
          <p:cNvPr id="351" name="Google Shape;351;p17"/>
          <p:cNvSpPr/>
          <p:nvPr/>
        </p:nvSpPr>
        <p:spPr>
          <a:xfrm>
            <a:off x="431800" y="2500880"/>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2" name="Google Shape;352;p17"/>
          <p:cNvSpPr/>
          <p:nvPr/>
        </p:nvSpPr>
        <p:spPr>
          <a:xfrm>
            <a:off x="2517719" y="2500880"/>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17"/>
          <p:cNvSpPr/>
          <p:nvPr/>
        </p:nvSpPr>
        <p:spPr>
          <a:xfrm>
            <a:off x="4603638" y="2500880"/>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 name="Google Shape;354;p17"/>
          <p:cNvSpPr/>
          <p:nvPr/>
        </p:nvSpPr>
        <p:spPr>
          <a:xfrm>
            <a:off x="6689558" y="2500880"/>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17"/>
          <p:cNvSpPr/>
          <p:nvPr/>
        </p:nvSpPr>
        <p:spPr>
          <a:xfrm>
            <a:off x="989800"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7"/>
          <p:cNvSpPr txBox="1"/>
          <p:nvPr/>
        </p:nvSpPr>
        <p:spPr>
          <a:xfrm>
            <a:off x="4823209" y="3210208"/>
            <a:ext cx="1557494"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punto de corte se calcula para cada enfermedad</a:t>
            </a:r>
            <a:endParaRPr/>
          </a:p>
        </p:txBody>
      </p:sp>
      <p:sp>
        <p:nvSpPr>
          <p:cNvPr id="357" name="Google Shape;357;p17"/>
          <p:cNvSpPr txBox="1"/>
          <p:nvPr/>
        </p:nvSpPr>
        <p:spPr>
          <a:xfrm>
            <a:off x="2750096" y="3210209"/>
            <a:ext cx="1550599"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Si un gran número de habitantes es inmune, TODA la población es inmune (las probabilidades de transmisión son muy bajas)</a:t>
            </a:r>
            <a:endParaRPr/>
          </a:p>
        </p:txBody>
      </p:sp>
      <p:sp>
        <p:nvSpPr>
          <p:cNvPr id="358" name="Google Shape;358;p17"/>
          <p:cNvSpPr txBox="1"/>
          <p:nvPr/>
        </p:nvSpPr>
        <p:spPr>
          <a:xfrm>
            <a:off x="6913267" y="3210208"/>
            <a:ext cx="1535060" cy="15081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Concepto importante: las campañas de vacunación buscan lograr el punto de corte (ej.  Superior al 90%)</a:t>
            </a:r>
            <a:endParaRPr/>
          </a:p>
        </p:txBody>
      </p:sp>
      <p:sp>
        <p:nvSpPr>
          <p:cNvPr id="359" name="Google Shape;359;p17"/>
          <p:cNvSpPr txBox="1"/>
          <p:nvPr/>
        </p:nvSpPr>
        <p:spPr>
          <a:xfrm>
            <a:off x="695674" y="3210209"/>
            <a:ext cx="1484818" cy="21544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Definición: </a:t>
            </a:r>
            <a:r>
              <a:rPr lang="en-US" sz="1400" b="0" i="0" u="none" strike="noStrike" cap="none">
                <a:solidFill>
                  <a:schemeClr val="lt1"/>
                </a:solidFill>
                <a:latin typeface="Arial"/>
                <a:ea typeface="Arial"/>
                <a:cs typeface="Arial"/>
                <a:sym typeface="Arial"/>
              </a:rPr>
              <a:t>resistencia de un grupo de personas al ataque de una enfermedad debido a que un gran número de personas en la población es inmune.</a:t>
            </a:r>
            <a:endParaRPr/>
          </a:p>
        </p:txBody>
      </p:sp>
      <p:sp>
        <p:nvSpPr>
          <p:cNvPr id="360" name="Google Shape;360;p17"/>
          <p:cNvSpPr/>
          <p:nvPr/>
        </p:nvSpPr>
        <p:spPr>
          <a:xfrm>
            <a:off x="3075719"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7"/>
          <p:cNvSpPr/>
          <p:nvPr/>
        </p:nvSpPr>
        <p:spPr>
          <a:xfrm>
            <a:off x="5161638"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7"/>
          <p:cNvSpPr/>
          <p:nvPr/>
        </p:nvSpPr>
        <p:spPr>
          <a:xfrm>
            <a:off x="7242654" y="20688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7"/>
          <p:cNvSpPr/>
          <p:nvPr/>
        </p:nvSpPr>
        <p:spPr>
          <a:xfrm>
            <a:off x="1169800" y="2398231"/>
            <a:ext cx="504000" cy="205297"/>
          </a:xfrm>
          <a:custGeom>
            <a:avLst/>
            <a:gdLst/>
            <a:ahLst/>
            <a:cxnLst/>
            <a:rect l="l" t="t" r="r" b="b"/>
            <a:pathLst>
              <a:path w="209550" h="85358" extrusionOk="0">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17"/>
          <p:cNvSpPr/>
          <p:nvPr/>
        </p:nvSpPr>
        <p:spPr>
          <a:xfrm>
            <a:off x="3309395" y="2284879"/>
            <a:ext cx="432000" cy="432000"/>
          </a:xfrm>
          <a:custGeom>
            <a:avLst/>
            <a:gdLst/>
            <a:ahLst/>
            <a:cxnLst/>
            <a:rect l="l" t="t" r="r" b="b"/>
            <a:pathLst>
              <a:path w="171450" h="171450" extrusionOk="0">
                <a:moveTo>
                  <a:pt x="85725" y="171450"/>
                </a:moveTo>
                <a:cubicBezTo>
                  <a:pt x="73929" y="171450"/>
                  <a:pt x="62816" y="169194"/>
                  <a:pt x="52388" y="164682"/>
                </a:cubicBezTo>
                <a:cubicBezTo>
                  <a:pt x="41959" y="160170"/>
                  <a:pt x="32877" y="154046"/>
                  <a:pt x="25141" y="146309"/>
                </a:cubicBezTo>
                <a:cubicBezTo>
                  <a:pt x="17404" y="138573"/>
                  <a:pt x="11280" y="129491"/>
                  <a:pt x="6768" y="119063"/>
                </a:cubicBezTo>
                <a:cubicBezTo>
                  <a:pt x="2256" y="108634"/>
                  <a:pt x="0" y="97521"/>
                  <a:pt x="0" y="85725"/>
                </a:cubicBezTo>
                <a:cubicBezTo>
                  <a:pt x="0" y="73892"/>
                  <a:pt x="2256" y="62770"/>
                  <a:pt x="6768" y="52360"/>
                </a:cubicBezTo>
                <a:cubicBezTo>
                  <a:pt x="11280" y="41950"/>
                  <a:pt x="17404" y="32877"/>
                  <a:pt x="25141" y="25141"/>
                </a:cubicBezTo>
                <a:cubicBezTo>
                  <a:pt x="32877" y="17404"/>
                  <a:pt x="41959" y="11280"/>
                  <a:pt x="52388" y="6768"/>
                </a:cubicBezTo>
                <a:cubicBezTo>
                  <a:pt x="62816" y="2256"/>
                  <a:pt x="73929" y="0"/>
                  <a:pt x="85725" y="0"/>
                </a:cubicBezTo>
                <a:cubicBezTo>
                  <a:pt x="97558" y="0"/>
                  <a:pt x="108680" y="2256"/>
                  <a:pt x="119090" y="6768"/>
                </a:cubicBezTo>
                <a:cubicBezTo>
                  <a:pt x="129500" y="11280"/>
                  <a:pt x="138573" y="17404"/>
                  <a:pt x="146309" y="25141"/>
                </a:cubicBezTo>
                <a:cubicBezTo>
                  <a:pt x="154046" y="32877"/>
                  <a:pt x="160170" y="41950"/>
                  <a:pt x="164682" y="52360"/>
                </a:cubicBezTo>
                <a:cubicBezTo>
                  <a:pt x="169194" y="62770"/>
                  <a:pt x="171450" y="73892"/>
                  <a:pt x="171450" y="85725"/>
                </a:cubicBezTo>
                <a:cubicBezTo>
                  <a:pt x="171450" y="97521"/>
                  <a:pt x="169194" y="108634"/>
                  <a:pt x="164682" y="119063"/>
                </a:cubicBezTo>
                <a:cubicBezTo>
                  <a:pt x="160170" y="129491"/>
                  <a:pt x="154046" y="138573"/>
                  <a:pt x="146309" y="146309"/>
                </a:cubicBezTo>
                <a:cubicBezTo>
                  <a:pt x="138573" y="154046"/>
                  <a:pt x="129500" y="160170"/>
                  <a:pt x="119090" y="164682"/>
                </a:cubicBezTo>
                <a:cubicBezTo>
                  <a:pt x="108680" y="169194"/>
                  <a:pt x="97558" y="171450"/>
                  <a:pt x="85725" y="171450"/>
                </a:cubicBezTo>
                <a:close/>
                <a:moveTo>
                  <a:pt x="85725" y="161998"/>
                </a:moveTo>
                <a:cubicBezTo>
                  <a:pt x="91318" y="154818"/>
                  <a:pt x="95928" y="147766"/>
                  <a:pt x="99555" y="140842"/>
                </a:cubicBezTo>
                <a:cubicBezTo>
                  <a:pt x="103181" y="133918"/>
                  <a:pt x="106130" y="126170"/>
                  <a:pt x="108402" y="117597"/>
                </a:cubicBezTo>
                <a:lnTo>
                  <a:pt x="63048" y="117597"/>
                </a:lnTo>
                <a:cubicBezTo>
                  <a:pt x="65564" y="126658"/>
                  <a:pt x="68574" y="134651"/>
                  <a:pt x="72079" y="141575"/>
                </a:cubicBezTo>
                <a:cubicBezTo>
                  <a:pt x="75583" y="148498"/>
                  <a:pt x="80132" y="155306"/>
                  <a:pt x="85725" y="161998"/>
                </a:cubicBezTo>
                <a:close/>
                <a:moveTo>
                  <a:pt x="73599" y="160570"/>
                </a:moveTo>
                <a:cubicBezTo>
                  <a:pt x="69154" y="155331"/>
                  <a:pt x="65097" y="148856"/>
                  <a:pt x="61427" y="141144"/>
                </a:cubicBezTo>
                <a:cubicBezTo>
                  <a:pt x="57757" y="133432"/>
                  <a:pt x="55025" y="125583"/>
                  <a:pt x="53230" y="117597"/>
                </a:cubicBezTo>
                <a:lnTo>
                  <a:pt x="16705" y="117597"/>
                </a:lnTo>
                <a:cubicBezTo>
                  <a:pt x="22164" y="129442"/>
                  <a:pt x="29903" y="139157"/>
                  <a:pt x="39923" y="146740"/>
                </a:cubicBezTo>
                <a:cubicBezTo>
                  <a:pt x="49942" y="154323"/>
                  <a:pt x="61168" y="158933"/>
                  <a:pt x="73599" y="160570"/>
                </a:cubicBezTo>
                <a:close/>
                <a:moveTo>
                  <a:pt x="97851" y="160570"/>
                </a:moveTo>
                <a:cubicBezTo>
                  <a:pt x="110282" y="158933"/>
                  <a:pt x="121508" y="154323"/>
                  <a:pt x="131527" y="146740"/>
                </a:cubicBezTo>
                <a:cubicBezTo>
                  <a:pt x="141547" y="139157"/>
                  <a:pt x="149286" y="129442"/>
                  <a:pt x="154745" y="117597"/>
                </a:cubicBezTo>
                <a:lnTo>
                  <a:pt x="118220" y="117597"/>
                </a:lnTo>
                <a:cubicBezTo>
                  <a:pt x="115814" y="125706"/>
                  <a:pt x="112777" y="133616"/>
                  <a:pt x="109107" y="141327"/>
                </a:cubicBezTo>
                <a:cubicBezTo>
                  <a:pt x="105438" y="149039"/>
                  <a:pt x="101685" y="155453"/>
                  <a:pt x="97851" y="160570"/>
                </a:cubicBezTo>
                <a:close/>
                <a:moveTo>
                  <a:pt x="12822" y="108072"/>
                </a:moveTo>
                <a:lnTo>
                  <a:pt x="51252" y="108072"/>
                </a:lnTo>
                <a:cubicBezTo>
                  <a:pt x="50531" y="104164"/>
                  <a:pt x="50021" y="100358"/>
                  <a:pt x="49722" y="96651"/>
                </a:cubicBezTo>
                <a:cubicBezTo>
                  <a:pt x="49423" y="92945"/>
                  <a:pt x="49274" y="89303"/>
                  <a:pt x="49274" y="85725"/>
                </a:cubicBezTo>
                <a:cubicBezTo>
                  <a:pt x="49274" y="82147"/>
                  <a:pt x="49423" y="78505"/>
                  <a:pt x="49722" y="74799"/>
                </a:cubicBezTo>
                <a:cubicBezTo>
                  <a:pt x="50021" y="71092"/>
                  <a:pt x="50531" y="67286"/>
                  <a:pt x="51252" y="63378"/>
                </a:cubicBezTo>
                <a:lnTo>
                  <a:pt x="12822" y="63378"/>
                </a:lnTo>
                <a:cubicBezTo>
                  <a:pt x="11784" y="66675"/>
                  <a:pt x="10975" y="70268"/>
                  <a:pt x="10395" y="74158"/>
                </a:cubicBezTo>
                <a:cubicBezTo>
                  <a:pt x="9815" y="78047"/>
                  <a:pt x="9525" y="81903"/>
                  <a:pt x="9525" y="85725"/>
                </a:cubicBezTo>
                <a:cubicBezTo>
                  <a:pt x="9525" y="89547"/>
                  <a:pt x="9815" y="93403"/>
                  <a:pt x="10395" y="97292"/>
                </a:cubicBezTo>
                <a:cubicBezTo>
                  <a:pt x="10975" y="101182"/>
                  <a:pt x="11784" y="104775"/>
                  <a:pt x="12822" y="108072"/>
                </a:cubicBezTo>
                <a:close/>
                <a:moveTo>
                  <a:pt x="60777" y="108072"/>
                </a:moveTo>
                <a:lnTo>
                  <a:pt x="110673" y="108072"/>
                </a:lnTo>
                <a:cubicBezTo>
                  <a:pt x="111394" y="104164"/>
                  <a:pt x="111904" y="100419"/>
                  <a:pt x="112203" y="96834"/>
                </a:cubicBezTo>
                <a:cubicBezTo>
                  <a:pt x="112502" y="93250"/>
                  <a:pt x="112651" y="89547"/>
                  <a:pt x="112651" y="85725"/>
                </a:cubicBezTo>
                <a:cubicBezTo>
                  <a:pt x="112651" y="81903"/>
                  <a:pt x="112502" y="78200"/>
                  <a:pt x="112203" y="74616"/>
                </a:cubicBezTo>
                <a:cubicBezTo>
                  <a:pt x="111904" y="71031"/>
                  <a:pt x="111394" y="67286"/>
                  <a:pt x="110673" y="63378"/>
                </a:cubicBezTo>
                <a:lnTo>
                  <a:pt x="60777" y="63378"/>
                </a:lnTo>
                <a:cubicBezTo>
                  <a:pt x="60056" y="67286"/>
                  <a:pt x="59546" y="71031"/>
                  <a:pt x="59247" y="74616"/>
                </a:cubicBezTo>
                <a:cubicBezTo>
                  <a:pt x="58948" y="78200"/>
                  <a:pt x="58799" y="81903"/>
                  <a:pt x="58799" y="85725"/>
                </a:cubicBezTo>
                <a:cubicBezTo>
                  <a:pt x="58799" y="89547"/>
                  <a:pt x="58948" y="93250"/>
                  <a:pt x="59247" y="96834"/>
                </a:cubicBezTo>
                <a:cubicBezTo>
                  <a:pt x="59546" y="100419"/>
                  <a:pt x="60056" y="104164"/>
                  <a:pt x="60777" y="108072"/>
                </a:cubicBezTo>
                <a:close/>
                <a:moveTo>
                  <a:pt x="120198" y="108072"/>
                </a:moveTo>
                <a:lnTo>
                  <a:pt x="158628" y="108072"/>
                </a:lnTo>
                <a:cubicBezTo>
                  <a:pt x="159666" y="104775"/>
                  <a:pt x="160475" y="101182"/>
                  <a:pt x="161055" y="97292"/>
                </a:cubicBezTo>
                <a:cubicBezTo>
                  <a:pt x="161635" y="93403"/>
                  <a:pt x="161925" y="89547"/>
                  <a:pt x="161925" y="85725"/>
                </a:cubicBezTo>
                <a:cubicBezTo>
                  <a:pt x="161925" y="81903"/>
                  <a:pt x="161635" y="78047"/>
                  <a:pt x="161055" y="74158"/>
                </a:cubicBezTo>
                <a:cubicBezTo>
                  <a:pt x="160475" y="70268"/>
                  <a:pt x="159666" y="66675"/>
                  <a:pt x="158628" y="63378"/>
                </a:cubicBezTo>
                <a:lnTo>
                  <a:pt x="120198" y="63378"/>
                </a:lnTo>
                <a:cubicBezTo>
                  <a:pt x="120919" y="67286"/>
                  <a:pt x="121429" y="71092"/>
                  <a:pt x="121728" y="74799"/>
                </a:cubicBezTo>
                <a:cubicBezTo>
                  <a:pt x="122027" y="78505"/>
                  <a:pt x="122176" y="82147"/>
                  <a:pt x="122176" y="85725"/>
                </a:cubicBezTo>
                <a:cubicBezTo>
                  <a:pt x="122176" y="89303"/>
                  <a:pt x="122027" y="92945"/>
                  <a:pt x="121728" y="96651"/>
                </a:cubicBezTo>
                <a:cubicBezTo>
                  <a:pt x="121429" y="100358"/>
                  <a:pt x="120919" y="104164"/>
                  <a:pt x="120198" y="108072"/>
                </a:cubicBezTo>
                <a:close/>
                <a:moveTo>
                  <a:pt x="118220" y="53853"/>
                </a:moveTo>
                <a:lnTo>
                  <a:pt x="154745" y="53853"/>
                </a:lnTo>
                <a:cubicBezTo>
                  <a:pt x="149164" y="41763"/>
                  <a:pt x="141516" y="32049"/>
                  <a:pt x="131802" y="24710"/>
                </a:cubicBezTo>
                <a:cubicBezTo>
                  <a:pt x="122088" y="17371"/>
                  <a:pt x="110771" y="12700"/>
                  <a:pt x="97851" y="10697"/>
                </a:cubicBezTo>
                <a:cubicBezTo>
                  <a:pt x="102296" y="16547"/>
                  <a:pt x="106292" y="23235"/>
                  <a:pt x="109840" y="30764"/>
                </a:cubicBezTo>
                <a:cubicBezTo>
                  <a:pt x="113387" y="38292"/>
                  <a:pt x="116181" y="45989"/>
                  <a:pt x="118220" y="53853"/>
                </a:cubicBezTo>
                <a:close/>
                <a:moveTo>
                  <a:pt x="63048" y="53853"/>
                </a:moveTo>
                <a:lnTo>
                  <a:pt x="108402" y="53853"/>
                </a:lnTo>
                <a:cubicBezTo>
                  <a:pt x="105886" y="44914"/>
                  <a:pt x="102785" y="36830"/>
                  <a:pt x="99097" y="29601"/>
                </a:cubicBezTo>
                <a:cubicBezTo>
                  <a:pt x="95409" y="22372"/>
                  <a:pt x="90952" y="15655"/>
                  <a:pt x="85725" y="9452"/>
                </a:cubicBezTo>
                <a:cubicBezTo>
                  <a:pt x="80498" y="15655"/>
                  <a:pt x="76041" y="22372"/>
                  <a:pt x="72353" y="29601"/>
                </a:cubicBezTo>
                <a:cubicBezTo>
                  <a:pt x="68665" y="36830"/>
                  <a:pt x="65564" y="44914"/>
                  <a:pt x="63048" y="53853"/>
                </a:cubicBezTo>
                <a:close/>
                <a:moveTo>
                  <a:pt x="16705" y="53853"/>
                </a:moveTo>
                <a:lnTo>
                  <a:pt x="53230" y="53853"/>
                </a:lnTo>
                <a:cubicBezTo>
                  <a:pt x="55269" y="45989"/>
                  <a:pt x="58063" y="38292"/>
                  <a:pt x="61610" y="30764"/>
                </a:cubicBezTo>
                <a:cubicBezTo>
                  <a:pt x="65158" y="23235"/>
                  <a:pt x="69154" y="16547"/>
                  <a:pt x="73599" y="10697"/>
                </a:cubicBezTo>
                <a:cubicBezTo>
                  <a:pt x="60557" y="12700"/>
                  <a:pt x="49209" y="17402"/>
                  <a:pt x="39556" y="24802"/>
                </a:cubicBezTo>
                <a:cubicBezTo>
                  <a:pt x="29903" y="32202"/>
                  <a:pt x="22286" y="41886"/>
                  <a:pt x="16705" y="538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17"/>
          <p:cNvSpPr/>
          <p:nvPr/>
        </p:nvSpPr>
        <p:spPr>
          <a:xfrm>
            <a:off x="5377638" y="2284879"/>
            <a:ext cx="432000" cy="431482"/>
          </a:xfrm>
          <a:custGeom>
            <a:avLst/>
            <a:gdLst/>
            <a:ahLst/>
            <a:cxnLst/>
            <a:rect l="l" t="t" r="r" b="b"/>
            <a:pathLst>
              <a:path w="152400" h="152216" extrusionOk="0">
                <a:moveTo>
                  <a:pt x="76566" y="152217"/>
                </a:moveTo>
                <a:lnTo>
                  <a:pt x="17695" y="95250"/>
                </a:lnTo>
                <a:lnTo>
                  <a:pt x="0" y="107889"/>
                </a:lnTo>
                <a:lnTo>
                  <a:pt x="0" y="96276"/>
                </a:lnTo>
                <a:lnTo>
                  <a:pt x="18500" y="82941"/>
                </a:lnTo>
                <a:lnTo>
                  <a:pt x="77024" y="139798"/>
                </a:lnTo>
                <a:lnTo>
                  <a:pt x="118806" y="106240"/>
                </a:lnTo>
                <a:lnTo>
                  <a:pt x="152400" y="106240"/>
                </a:lnTo>
                <a:lnTo>
                  <a:pt x="152400" y="115765"/>
                </a:lnTo>
                <a:lnTo>
                  <a:pt x="122176" y="115765"/>
                </a:lnTo>
                <a:lnTo>
                  <a:pt x="76566" y="152217"/>
                </a:lnTo>
                <a:close/>
                <a:moveTo>
                  <a:pt x="76750" y="66675"/>
                </a:moveTo>
                <a:lnTo>
                  <a:pt x="35078" y="25003"/>
                </a:lnTo>
                <a:lnTo>
                  <a:pt x="0" y="50556"/>
                </a:lnTo>
                <a:lnTo>
                  <a:pt x="0" y="38888"/>
                </a:lnTo>
                <a:lnTo>
                  <a:pt x="35884" y="12456"/>
                </a:lnTo>
                <a:lnTo>
                  <a:pt x="77555" y="54128"/>
                </a:lnTo>
                <a:lnTo>
                  <a:pt x="152400" y="0"/>
                </a:lnTo>
                <a:lnTo>
                  <a:pt x="152400" y="11851"/>
                </a:lnTo>
                <a:lnTo>
                  <a:pt x="76750" y="6667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17"/>
          <p:cNvSpPr/>
          <p:nvPr/>
        </p:nvSpPr>
        <p:spPr>
          <a:xfrm>
            <a:off x="7470023" y="2284361"/>
            <a:ext cx="409262" cy="432000"/>
          </a:xfrm>
          <a:custGeom>
            <a:avLst/>
            <a:gdLst/>
            <a:ahLst/>
            <a:cxnLst/>
            <a:rect l="l" t="t" r="r" b="b"/>
            <a:pathLst>
              <a:path w="171450" h="180975" extrusionOk="0">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p:nvPr/>
        </p:nvSpPr>
        <p:spPr>
          <a:xfrm>
            <a:off x="0" y="2154049"/>
            <a:ext cx="9144001"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p18"/>
          <p:cNvSpPr txBox="1"/>
          <p:nvPr/>
        </p:nvSpPr>
        <p:spPr>
          <a:xfrm>
            <a:off x="431800" y="379681"/>
            <a:ext cx="781834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Niveles de inmunidad de grupo para enfermedades prevenibles por vacunación seleccionadas </a:t>
            </a:r>
            <a:endParaRPr/>
          </a:p>
        </p:txBody>
      </p:sp>
      <p:graphicFrame>
        <p:nvGraphicFramePr>
          <p:cNvPr id="373" name="Google Shape;373;p18"/>
          <p:cNvGraphicFramePr/>
          <p:nvPr/>
        </p:nvGraphicFramePr>
        <p:xfrm>
          <a:off x="429700" y="2594903"/>
          <a:ext cx="8246000" cy="3060500"/>
        </p:xfrm>
        <a:graphic>
          <a:graphicData uri="http://schemas.openxmlformats.org/drawingml/2006/table">
            <a:tbl>
              <a:tblPr>
                <a:noFill/>
                <a:tableStyleId>{54BE9C22-9EED-4061-99BA-B9F92DA2E8AD}</a:tableStyleId>
              </a:tblPr>
              <a:tblGrid>
                <a:gridCol w="1649200">
                  <a:extLst>
                    <a:ext uri="{9D8B030D-6E8A-4147-A177-3AD203B41FA5}">
                      <a16:colId xmlns:a16="http://schemas.microsoft.com/office/drawing/2014/main" val="20000"/>
                    </a:ext>
                  </a:extLst>
                </a:gridCol>
                <a:gridCol w="1649200">
                  <a:extLst>
                    <a:ext uri="{9D8B030D-6E8A-4147-A177-3AD203B41FA5}">
                      <a16:colId xmlns:a16="http://schemas.microsoft.com/office/drawing/2014/main" val="20001"/>
                    </a:ext>
                  </a:extLst>
                </a:gridCol>
                <a:gridCol w="1649200">
                  <a:extLst>
                    <a:ext uri="{9D8B030D-6E8A-4147-A177-3AD203B41FA5}">
                      <a16:colId xmlns:a16="http://schemas.microsoft.com/office/drawing/2014/main" val="20002"/>
                    </a:ext>
                  </a:extLst>
                </a:gridCol>
                <a:gridCol w="1649200">
                  <a:extLst>
                    <a:ext uri="{9D8B030D-6E8A-4147-A177-3AD203B41FA5}">
                      <a16:colId xmlns:a16="http://schemas.microsoft.com/office/drawing/2014/main" val="20003"/>
                    </a:ext>
                  </a:extLst>
                </a:gridCol>
                <a:gridCol w="1649200">
                  <a:extLst>
                    <a:ext uri="{9D8B030D-6E8A-4147-A177-3AD203B41FA5}">
                      <a16:colId xmlns:a16="http://schemas.microsoft.com/office/drawing/2014/main" val="20004"/>
                    </a:ext>
                  </a:extLst>
                </a:gridCol>
              </a:tblGrid>
              <a:tr h="306050">
                <a:tc rowSpan="3">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Enfermedad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rowSpan="3">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Ro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rowSpan="3">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Imunidad de grupo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gridSpan="2">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Niveles de inmunización</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hMerge="1">
                  <a:txBody>
                    <a:bodyPr/>
                    <a:lstStyle/>
                    <a:p>
                      <a:endParaRPr lang="en-US"/>
                    </a:p>
                  </a:txBody>
                  <a:tcPr/>
                </a:tc>
                <a:extLst>
                  <a:ext uri="{0D108BD9-81ED-4DB2-BD59-A6C34878D82A}">
                    <a16:rowId xmlns:a16="http://schemas.microsoft.com/office/drawing/2014/main" val="10000"/>
                  </a:ext>
                </a:extLst>
              </a:tr>
              <a:tr h="3060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1999</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1997–98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extLst>
                  <a:ext uri="{0D108BD9-81ED-4DB2-BD59-A6C34878D82A}">
                    <a16:rowId xmlns:a16="http://schemas.microsoft.com/office/drawing/2014/main" val="10001"/>
                  </a:ext>
                </a:extLst>
              </a:tr>
              <a:tr h="3060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19–35 meses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Pre-escolar</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extLst>
                  <a:ext uri="{0D108BD9-81ED-4DB2-BD59-A6C34878D82A}">
                    <a16:rowId xmlns:a16="http://schemas.microsoft.com/office/drawing/2014/main" val="10002"/>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Difteria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6–7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85% *</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83%</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Sarampión</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12–18</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83–94%</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Paperas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4–7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75–86%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Pertusis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12–17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92–94%</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83% *</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Polio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5–7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80–86%</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90%</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Rubeola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6–7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83–85%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92%</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97%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Viruela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5–7</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80–85%</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b="0" i="0" u="none" strike="noStrike" cap="none">
                          <a:latin typeface="Arial"/>
                          <a:ea typeface="Arial"/>
                          <a:cs typeface="Arial"/>
                          <a:sym typeface="Arial"/>
                        </a:rPr>
                        <a:t>–</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374" name="Google Shape;374;p18"/>
          <p:cNvSpPr txBox="1"/>
          <p:nvPr/>
        </p:nvSpPr>
        <p:spPr>
          <a:xfrm>
            <a:off x="431801" y="6227862"/>
            <a:ext cx="7932553"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Adaptado de </a:t>
            </a:r>
            <a:r>
              <a:rPr lang="en-US" sz="1000" b="0" i="1" u="none" strike="noStrike" cap="none">
                <a:solidFill>
                  <a:schemeClr val="dk1"/>
                </a:solidFill>
                <a:latin typeface="Arial"/>
                <a:ea typeface="Arial"/>
                <a:cs typeface="Arial"/>
                <a:sym typeface="Arial"/>
              </a:rPr>
              <a:t>Epid Rev </a:t>
            </a:r>
            <a:r>
              <a:rPr lang="en-US" sz="1000" b="0" i="0" u="none" strike="noStrike" cap="none">
                <a:solidFill>
                  <a:schemeClr val="dk1"/>
                </a:solidFill>
                <a:latin typeface="Arial"/>
                <a:ea typeface="Arial"/>
                <a:cs typeface="Arial"/>
                <a:sym typeface="Arial"/>
              </a:rPr>
              <a:t>1993;15: 265-302, </a:t>
            </a:r>
            <a:r>
              <a:rPr lang="en-US" sz="1000" b="0" i="1" u="none" strike="noStrike" cap="none">
                <a:solidFill>
                  <a:schemeClr val="dk1"/>
                </a:solidFill>
                <a:latin typeface="Arial"/>
                <a:ea typeface="Arial"/>
                <a:cs typeface="Arial"/>
                <a:sym typeface="Arial"/>
              </a:rPr>
              <a:t>Am J Prev Med </a:t>
            </a:r>
            <a:r>
              <a:rPr lang="en-US" sz="1000" b="0" i="0" u="none" strike="noStrike" cap="none">
                <a:solidFill>
                  <a:schemeClr val="dk1"/>
                </a:solidFill>
                <a:latin typeface="Arial"/>
                <a:ea typeface="Arial"/>
                <a:cs typeface="Arial"/>
                <a:sym typeface="Arial"/>
              </a:rPr>
              <a:t>2001; 20 (4S): 88-153, </a:t>
            </a:r>
            <a:r>
              <a:rPr lang="en-US" sz="1000" b="0" i="1" u="none" strike="noStrike" cap="none">
                <a:solidFill>
                  <a:schemeClr val="dk1"/>
                </a:solidFill>
                <a:latin typeface="Arial"/>
                <a:ea typeface="Arial"/>
                <a:cs typeface="Arial"/>
                <a:sym typeface="Arial"/>
              </a:rPr>
              <a:t>MMWR</a:t>
            </a:r>
            <a:r>
              <a:rPr lang="en-US" sz="1000" b="0" i="0" u="none" strike="noStrike" cap="none">
                <a:solidFill>
                  <a:schemeClr val="dk1"/>
                </a:solidFill>
                <a:latin typeface="Arial"/>
                <a:ea typeface="Arial"/>
                <a:cs typeface="Arial"/>
                <a:sym typeface="Arial"/>
              </a:rPr>
              <a:t> 2000; 49 (SS-9); 27-38</a:t>
            </a:r>
            <a:endParaRPr/>
          </a:p>
        </p:txBody>
      </p:sp>
      <p:sp>
        <p:nvSpPr>
          <p:cNvPr id="375" name="Google Shape;375;p18"/>
          <p:cNvSpPr txBox="1"/>
          <p:nvPr/>
        </p:nvSpPr>
        <p:spPr>
          <a:xfrm>
            <a:off x="431800" y="5838489"/>
            <a:ext cx="2767101"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4 dosis</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9"/>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Condiciones para que funcione la inmunidad de grupo</a:t>
            </a:r>
            <a:endParaRPr sz="3200" b="1" i="0" u="none" strike="noStrike" cap="none">
              <a:solidFill>
                <a:srgbClr val="3D6C9D"/>
              </a:solidFill>
              <a:latin typeface="Arial Black"/>
              <a:ea typeface="Arial Black"/>
              <a:cs typeface="Arial Black"/>
              <a:sym typeface="Arial Black"/>
            </a:endParaRPr>
          </a:p>
        </p:txBody>
      </p:sp>
      <p:sp>
        <p:nvSpPr>
          <p:cNvPr id="381" name="Google Shape;381;p19"/>
          <p:cNvSpPr/>
          <p:nvPr/>
        </p:nvSpPr>
        <p:spPr>
          <a:xfrm>
            <a:off x="864158" y="2316268"/>
            <a:ext cx="2812646" cy="1360427"/>
          </a:xfrm>
          <a:prstGeom prst="roundRect">
            <a:avLst>
              <a:gd name="adj" fmla="val 10766"/>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19"/>
          <p:cNvSpPr/>
          <p:nvPr/>
        </p:nvSpPr>
        <p:spPr>
          <a:xfrm>
            <a:off x="5026142" y="2316268"/>
            <a:ext cx="2812032" cy="1360427"/>
          </a:xfrm>
          <a:prstGeom prst="roundRect">
            <a:avLst>
              <a:gd name="adj" fmla="val 9718"/>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3" name="Google Shape;383;p19"/>
          <p:cNvSpPr/>
          <p:nvPr/>
        </p:nvSpPr>
        <p:spPr>
          <a:xfrm>
            <a:off x="431800" y="188426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9"/>
          <p:cNvSpPr txBox="1"/>
          <p:nvPr/>
        </p:nvSpPr>
        <p:spPr>
          <a:xfrm>
            <a:off x="1295800" y="2749380"/>
            <a:ext cx="204161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único reservorio debe ser humano</a:t>
            </a:r>
            <a:endParaRPr/>
          </a:p>
        </p:txBody>
      </p:sp>
      <p:sp>
        <p:nvSpPr>
          <p:cNvPr id="385" name="Google Shape;385;p19"/>
          <p:cNvSpPr/>
          <p:nvPr/>
        </p:nvSpPr>
        <p:spPr>
          <a:xfrm>
            <a:off x="665800" y="2129147"/>
            <a:ext cx="396000" cy="374242"/>
          </a:xfrm>
          <a:custGeom>
            <a:avLst/>
            <a:gdLst/>
            <a:ahLst/>
            <a:cxnLst/>
            <a:rect l="l" t="t" r="r" b="b"/>
            <a:pathLst>
              <a:path w="133350" h="126023" extrusionOk="0">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moveTo>
                  <a:pt x="9525" y="116498"/>
                </a:moveTo>
                <a:lnTo>
                  <a:pt x="123825" y="116498"/>
                </a:lnTo>
                <a:lnTo>
                  <a:pt x="123825" y="110344"/>
                </a:lnTo>
                <a:cubicBezTo>
                  <a:pt x="123825" y="108231"/>
                  <a:pt x="123144" y="106247"/>
                  <a:pt x="121783" y="104390"/>
                </a:cubicBezTo>
                <a:cubicBezTo>
                  <a:pt x="120421" y="102534"/>
                  <a:pt x="118537" y="100965"/>
                  <a:pt x="116132" y="99683"/>
                </a:cubicBezTo>
                <a:cubicBezTo>
                  <a:pt x="108292" y="95885"/>
                  <a:pt x="100209" y="92976"/>
                  <a:pt x="91882" y="90955"/>
                </a:cubicBezTo>
                <a:cubicBezTo>
                  <a:pt x="83555" y="88934"/>
                  <a:pt x="75153" y="87923"/>
                  <a:pt x="66675" y="87923"/>
                </a:cubicBezTo>
                <a:cubicBezTo>
                  <a:pt x="58197" y="87923"/>
                  <a:pt x="49795" y="88934"/>
                  <a:pt x="41468" y="90955"/>
                </a:cubicBezTo>
                <a:cubicBezTo>
                  <a:pt x="33141" y="92976"/>
                  <a:pt x="25058" y="95885"/>
                  <a:pt x="17218" y="99683"/>
                </a:cubicBezTo>
                <a:cubicBezTo>
                  <a:pt x="14813" y="100965"/>
                  <a:pt x="12929" y="102534"/>
                  <a:pt x="11567" y="104390"/>
                </a:cubicBezTo>
                <a:cubicBezTo>
                  <a:pt x="10206" y="106247"/>
                  <a:pt x="9525" y="108231"/>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19"/>
          <p:cNvSpPr/>
          <p:nvPr/>
        </p:nvSpPr>
        <p:spPr>
          <a:xfrm>
            <a:off x="864158" y="4540695"/>
            <a:ext cx="2812646" cy="1360427"/>
          </a:xfrm>
          <a:prstGeom prst="roundRect">
            <a:avLst>
              <a:gd name="adj" fmla="val 10766"/>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7" name="Google Shape;387;p19"/>
          <p:cNvSpPr/>
          <p:nvPr/>
        </p:nvSpPr>
        <p:spPr>
          <a:xfrm>
            <a:off x="5036471" y="4540695"/>
            <a:ext cx="2812646" cy="1360427"/>
          </a:xfrm>
          <a:prstGeom prst="roundRect">
            <a:avLst>
              <a:gd name="adj" fmla="val 10766"/>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8" name="Google Shape;388;p19"/>
          <p:cNvSpPr txBox="1"/>
          <p:nvPr/>
        </p:nvSpPr>
        <p:spPr>
          <a:xfrm>
            <a:off x="5419818" y="2706239"/>
            <a:ext cx="2045951"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La infección debe generar inmunidad sólida (de largo plazo)</a:t>
            </a:r>
            <a:endParaRPr/>
          </a:p>
        </p:txBody>
      </p:sp>
      <p:sp>
        <p:nvSpPr>
          <p:cNvPr id="389" name="Google Shape;389;p19"/>
          <p:cNvSpPr txBox="1"/>
          <p:nvPr/>
        </p:nvSpPr>
        <p:spPr>
          <a:xfrm>
            <a:off x="5423335" y="4890792"/>
            <a:ext cx="2046688"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Los brotes ocurren cuando bajamos del punto de corte</a:t>
            </a:r>
            <a:endParaRPr/>
          </a:p>
        </p:txBody>
      </p:sp>
      <p:sp>
        <p:nvSpPr>
          <p:cNvPr id="390" name="Google Shape;390;p19"/>
          <p:cNvSpPr/>
          <p:nvPr/>
        </p:nvSpPr>
        <p:spPr>
          <a:xfrm>
            <a:off x="4603198" y="188426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9"/>
          <p:cNvSpPr/>
          <p:nvPr/>
        </p:nvSpPr>
        <p:spPr>
          <a:xfrm>
            <a:off x="4606091" y="411085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9"/>
          <p:cNvSpPr/>
          <p:nvPr/>
        </p:nvSpPr>
        <p:spPr>
          <a:xfrm>
            <a:off x="4866113" y="2099749"/>
            <a:ext cx="338170" cy="432000"/>
          </a:xfrm>
          <a:custGeom>
            <a:avLst/>
            <a:gdLst/>
            <a:ahLst/>
            <a:cxnLst/>
            <a:rect l="l" t="t" r="r" b="b"/>
            <a:pathLst>
              <a:path w="133350" h="170351" extrusionOk="0">
                <a:moveTo>
                  <a:pt x="57150" y="113567"/>
                </a:moveTo>
                <a:lnTo>
                  <a:pt x="76200" y="113567"/>
                </a:lnTo>
                <a:lnTo>
                  <a:pt x="76200" y="89755"/>
                </a:lnTo>
                <a:lnTo>
                  <a:pt x="100013" y="89755"/>
                </a:lnTo>
                <a:lnTo>
                  <a:pt x="100013" y="70705"/>
                </a:lnTo>
                <a:lnTo>
                  <a:pt x="76200" y="70705"/>
                </a:lnTo>
                <a:lnTo>
                  <a:pt x="76200" y="46892"/>
                </a:lnTo>
                <a:lnTo>
                  <a:pt x="57150" y="46892"/>
                </a:lnTo>
                <a:lnTo>
                  <a:pt x="57150" y="70705"/>
                </a:lnTo>
                <a:lnTo>
                  <a:pt x="33338" y="70705"/>
                </a:lnTo>
                <a:lnTo>
                  <a:pt x="33338" y="89755"/>
                </a:lnTo>
                <a:lnTo>
                  <a:pt x="57150" y="89755"/>
                </a:lnTo>
                <a:lnTo>
                  <a:pt x="57150" y="113567"/>
                </a:lnTo>
                <a:close/>
                <a:moveTo>
                  <a:pt x="66675" y="170351"/>
                </a:moveTo>
                <a:cubicBezTo>
                  <a:pt x="47539" y="164673"/>
                  <a:pt x="31643" y="153081"/>
                  <a:pt x="18986" y="135576"/>
                </a:cubicBezTo>
                <a:cubicBezTo>
                  <a:pt x="6329" y="118070"/>
                  <a:pt x="0" y="98352"/>
                  <a:pt x="0" y="76420"/>
                </a:cubicBezTo>
                <a:lnTo>
                  <a:pt x="0" y="24911"/>
                </a:lnTo>
                <a:lnTo>
                  <a:pt x="66675" y="0"/>
                </a:lnTo>
                <a:lnTo>
                  <a:pt x="133350" y="24911"/>
                </a:lnTo>
                <a:lnTo>
                  <a:pt x="133350" y="76420"/>
                </a:lnTo>
                <a:cubicBezTo>
                  <a:pt x="133350" y="98352"/>
                  <a:pt x="127021" y="118070"/>
                  <a:pt x="114364" y="135576"/>
                </a:cubicBezTo>
                <a:cubicBezTo>
                  <a:pt x="101707" y="153081"/>
                  <a:pt x="85811" y="164673"/>
                  <a:pt x="66675" y="170351"/>
                </a:cubicBezTo>
                <a:close/>
                <a:moveTo>
                  <a:pt x="66675" y="160240"/>
                </a:moveTo>
                <a:cubicBezTo>
                  <a:pt x="83185" y="155001"/>
                  <a:pt x="96838" y="144524"/>
                  <a:pt x="107633" y="128807"/>
                </a:cubicBezTo>
                <a:cubicBezTo>
                  <a:pt x="118427" y="113091"/>
                  <a:pt x="123825" y="95629"/>
                  <a:pt x="123825" y="76420"/>
                </a:cubicBezTo>
                <a:lnTo>
                  <a:pt x="123825" y="31414"/>
                </a:lnTo>
                <a:lnTo>
                  <a:pt x="66675" y="10166"/>
                </a:lnTo>
                <a:lnTo>
                  <a:pt x="9525" y="31414"/>
                </a:lnTo>
                <a:lnTo>
                  <a:pt x="9525" y="76420"/>
                </a:lnTo>
                <a:cubicBezTo>
                  <a:pt x="9525" y="95629"/>
                  <a:pt x="14922" y="113091"/>
                  <a:pt x="25718" y="128807"/>
                </a:cubicBezTo>
                <a:cubicBezTo>
                  <a:pt x="36513" y="144524"/>
                  <a:pt x="50165" y="155001"/>
                  <a:pt x="66675" y="1602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19"/>
          <p:cNvSpPr txBox="1"/>
          <p:nvPr/>
        </p:nvSpPr>
        <p:spPr>
          <a:xfrm>
            <a:off x="1295800" y="4890792"/>
            <a:ext cx="2253606"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La población debe mezclarse de manera aleatoria</a:t>
            </a:r>
            <a:endParaRPr/>
          </a:p>
        </p:txBody>
      </p:sp>
      <p:sp>
        <p:nvSpPr>
          <p:cNvPr id="394" name="Google Shape;394;p19"/>
          <p:cNvSpPr/>
          <p:nvPr/>
        </p:nvSpPr>
        <p:spPr>
          <a:xfrm>
            <a:off x="432158" y="410475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9"/>
          <p:cNvSpPr/>
          <p:nvPr/>
        </p:nvSpPr>
        <p:spPr>
          <a:xfrm>
            <a:off x="648158" y="4319567"/>
            <a:ext cx="432000" cy="404306"/>
          </a:xfrm>
          <a:custGeom>
            <a:avLst/>
            <a:gdLst/>
            <a:ahLst/>
            <a:cxnLst/>
            <a:rect l="l" t="t" r="r" b="b"/>
            <a:pathLst>
              <a:path w="200025" h="187203" extrusionOk="0">
                <a:moveTo>
                  <a:pt x="73086" y="187020"/>
                </a:moveTo>
                <a:cubicBezTo>
                  <a:pt x="65784" y="187020"/>
                  <a:pt x="59388" y="184810"/>
                  <a:pt x="53899" y="180389"/>
                </a:cubicBezTo>
                <a:cubicBezTo>
                  <a:pt x="48410" y="175968"/>
                  <a:pt x="44627" y="170302"/>
                  <a:pt x="42551" y="163391"/>
                </a:cubicBezTo>
                <a:cubicBezTo>
                  <a:pt x="40622" y="166602"/>
                  <a:pt x="37956" y="169060"/>
                  <a:pt x="34556" y="170763"/>
                </a:cubicBezTo>
                <a:cubicBezTo>
                  <a:pt x="31155" y="172467"/>
                  <a:pt x="27574" y="173319"/>
                  <a:pt x="23813" y="173319"/>
                </a:cubicBezTo>
                <a:cubicBezTo>
                  <a:pt x="17182" y="173319"/>
                  <a:pt x="11555" y="171003"/>
                  <a:pt x="6933" y="166373"/>
                </a:cubicBezTo>
                <a:cubicBezTo>
                  <a:pt x="2311" y="161743"/>
                  <a:pt x="0" y="156121"/>
                  <a:pt x="0" y="149506"/>
                </a:cubicBezTo>
                <a:cubicBezTo>
                  <a:pt x="0" y="143657"/>
                  <a:pt x="2039" y="138329"/>
                  <a:pt x="6118" y="133524"/>
                </a:cubicBezTo>
                <a:cubicBezTo>
                  <a:pt x="10197" y="128719"/>
                  <a:pt x="15344" y="126286"/>
                  <a:pt x="21559" y="126225"/>
                </a:cubicBezTo>
                <a:cubicBezTo>
                  <a:pt x="18360" y="123294"/>
                  <a:pt x="15829" y="119768"/>
                  <a:pt x="13967" y="115646"/>
                </a:cubicBezTo>
                <a:cubicBezTo>
                  <a:pt x="12105" y="111525"/>
                  <a:pt x="11174" y="107236"/>
                  <a:pt x="11174" y="102779"/>
                </a:cubicBezTo>
                <a:cubicBezTo>
                  <a:pt x="11174" y="97494"/>
                  <a:pt x="12465" y="92540"/>
                  <a:pt x="15048" y="87916"/>
                </a:cubicBezTo>
                <a:cubicBezTo>
                  <a:pt x="17630" y="83293"/>
                  <a:pt x="21248" y="79479"/>
                  <a:pt x="25901" y="76475"/>
                </a:cubicBezTo>
                <a:cubicBezTo>
                  <a:pt x="26334" y="77879"/>
                  <a:pt x="26918" y="79382"/>
                  <a:pt x="27654" y="80981"/>
                </a:cubicBezTo>
                <a:cubicBezTo>
                  <a:pt x="28390" y="82581"/>
                  <a:pt x="29143" y="84022"/>
                  <a:pt x="29912" y="85304"/>
                </a:cubicBezTo>
                <a:cubicBezTo>
                  <a:pt x="26957" y="87539"/>
                  <a:pt x="24722" y="90202"/>
                  <a:pt x="23208" y="93293"/>
                </a:cubicBezTo>
                <a:cubicBezTo>
                  <a:pt x="21694" y="96385"/>
                  <a:pt x="20937" y="99626"/>
                  <a:pt x="20937" y="103017"/>
                </a:cubicBezTo>
                <a:cubicBezTo>
                  <a:pt x="20937" y="112884"/>
                  <a:pt x="24588" y="119246"/>
                  <a:pt x="31890" y="122103"/>
                </a:cubicBezTo>
                <a:cubicBezTo>
                  <a:pt x="39193" y="124961"/>
                  <a:pt x="46709" y="127147"/>
                  <a:pt x="54439" y="128661"/>
                </a:cubicBezTo>
                <a:lnTo>
                  <a:pt x="56582" y="132434"/>
                </a:lnTo>
                <a:cubicBezTo>
                  <a:pt x="54836" y="137514"/>
                  <a:pt x="53419" y="141810"/>
                  <a:pt x="52332" y="145321"/>
                </a:cubicBezTo>
                <a:cubicBezTo>
                  <a:pt x="51246" y="148831"/>
                  <a:pt x="50702" y="152077"/>
                  <a:pt x="50702" y="155056"/>
                </a:cubicBezTo>
                <a:cubicBezTo>
                  <a:pt x="50702" y="160991"/>
                  <a:pt x="52852" y="166184"/>
                  <a:pt x="57152" y="170635"/>
                </a:cubicBezTo>
                <a:cubicBezTo>
                  <a:pt x="61453" y="175086"/>
                  <a:pt x="66703" y="177312"/>
                  <a:pt x="72903" y="177312"/>
                </a:cubicBezTo>
                <a:cubicBezTo>
                  <a:pt x="79668" y="177312"/>
                  <a:pt x="85218" y="174766"/>
                  <a:pt x="89553" y="169673"/>
                </a:cubicBezTo>
                <a:cubicBezTo>
                  <a:pt x="93888" y="164581"/>
                  <a:pt x="97448" y="158536"/>
                  <a:pt x="100232" y="151539"/>
                </a:cubicBezTo>
                <a:cubicBezTo>
                  <a:pt x="103016" y="144542"/>
                  <a:pt x="105175" y="137343"/>
                  <a:pt x="106707" y="129943"/>
                </a:cubicBezTo>
                <a:cubicBezTo>
                  <a:pt x="108240" y="122543"/>
                  <a:pt x="109525" y="116492"/>
                  <a:pt x="110563" y="111791"/>
                </a:cubicBezTo>
                <a:lnTo>
                  <a:pt x="119978" y="114410"/>
                </a:lnTo>
                <a:cubicBezTo>
                  <a:pt x="118672" y="120699"/>
                  <a:pt x="117109" y="128020"/>
                  <a:pt x="115289" y="136373"/>
                </a:cubicBezTo>
                <a:cubicBezTo>
                  <a:pt x="113470" y="144725"/>
                  <a:pt x="110878" y="152641"/>
                  <a:pt x="107513" y="160121"/>
                </a:cubicBezTo>
                <a:cubicBezTo>
                  <a:pt x="104149" y="167600"/>
                  <a:pt x="99735" y="173954"/>
                  <a:pt x="94270" y="179180"/>
                </a:cubicBezTo>
                <a:cubicBezTo>
                  <a:pt x="88806" y="184407"/>
                  <a:pt x="81744" y="187020"/>
                  <a:pt x="73086" y="187020"/>
                </a:cubicBezTo>
                <a:close/>
                <a:moveTo>
                  <a:pt x="23813" y="163793"/>
                </a:moveTo>
                <a:cubicBezTo>
                  <a:pt x="27732" y="163793"/>
                  <a:pt x="31094" y="162392"/>
                  <a:pt x="33896" y="159589"/>
                </a:cubicBezTo>
                <a:cubicBezTo>
                  <a:pt x="36699" y="156787"/>
                  <a:pt x="38100" y="153426"/>
                  <a:pt x="38100" y="149506"/>
                </a:cubicBezTo>
                <a:cubicBezTo>
                  <a:pt x="38100" y="145586"/>
                  <a:pt x="36699" y="142225"/>
                  <a:pt x="33896" y="139422"/>
                </a:cubicBezTo>
                <a:cubicBezTo>
                  <a:pt x="31094" y="136620"/>
                  <a:pt x="27732" y="135219"/>
                  <a:pt x="23813" y="135219"/>
                </a:cubicBezTo>
                <a:cubicBezTo>
                  <a:pt x="19892" y="135219"/>
                  <a:pt x="16531" y="136620"/>
                  <a:pt x="13729" y="139422"/>
                </a:cubicBezTo>
                <a:cubicBezTo>
                  <a:pt x="10926" y="142225"/>
                  <a:pt x="9525" y="145586"/>
                  <a:pt x="9525" y="149506"/>
                </a:cubicBezTo>
                <a:cubicBezTo>
                  <a:pt x="9525" y="153426"/>
                  <a:pt x="10926" y="156787"/>
                  <a:pt x="13729" y="159590"/>
                </a:cubicBezTo>
                <a:cubicBezTo>
                  <a:pt x="16531" y="162392"/>
                  <a:pt x="19892" y="163794"/>
                  <a:pt x="23813" y="163794"/>
                </a:cubicBezTo>
                <a:close/>
                <a:moveTo>
                  <a:pt x="81732" y="124521"/>
                </a:moveTo>
                <a:cubicBezTo>
                  <a:pt x="75284" y="118745"/>
                  <a:pt x="69389" y="113344"/>
                  <a:pt x="64046" y="108319"/>
                </a:cubicBezTo>
                <a:cubicBezTo>
                  <a:pt x="58704" y="103294"/>
                  <a:pt x="54088" y="98367"/>
                  <a:pt x="50199" y="93537"/>
                </a:cubicBezTo>
                <a:cubicBezTo>
                  <a:pt x="46310" y="88708"/>
                  <a:pt x="43321" y="83878"/>
                  <a:pt x="41233" y="79048"/>
                </a:cubicBezTo>
                <a:cubicBezTo>
                  <a:pt x="39144" y="74219"/>
                  <a:pt x="38100" y="69191"/>
                  <a:pt x="38100" y="63964"/>
                </a:cubicBezTo>
                <a:cubicBezTo>
                  <a:pt x="38100" y="54985"/>
                  <a:pt x="41173" y="47423"/>
                  <a:pt x="47320" y="41276"/>
                </a:cubicBezTo>
                <a:cubicBezTo>
                  <a:pt x="53467" y="35129"/>
                  <a:pt x="61030" y="32055"/>
                  <a:pt x="70009" y="32055"/>
                </a:cubicBezTo>
                <a:cubicBezTo>
                  <a:pt x="71743" y="32055"/>
                  <a:pt x="73306" y="32156"/>
                  <a:pt x="74698" y="32358"/>
                </a:cubicBezTo>
                <a:cubicBezTo>
                  <a:pt x="76090" y="32559"/>
                  <a:pt x="77409" y="32843"/>
                  <a:pt x="78655" y="33209"/>
                </a:cubicBezTo>
                <a:cubicBezTo>
                  <a:pt x="77897" y="31744"/>
                  <a:pt x="77299" y="30237"/>
                  <a:pt x="76859" y="28689"/>
                </a:cubicBezTo>
                <a:cubicBezTo>
                  <a:pt x="76420" y="27141"/>
                  <a:pt x="76200" y="25515"/>
                  <a:pt x="76200" y="23813"/>
                </a:cubicBezTo>
                <a:cubicBezTo>
                  <a:pt x="76200" y="17198"/>
                  <a:pt x="78513" y="11576"/>
                  <a:pt x="83139" y="6945"/>
                </a:cubicBezTo>
                <a:cubicBezTo>
                  <a:pt x="87765" y="2315"/>
                  <a:pt x="93382" y="0"/>
                  <a:pt x="99991" y="0"/>
                </a:cubicBezTo>
                <a:cubicBezTo>
                  <a:pt x="106600" y="0"/>
                  <a:pt x="112224" y="2315"/>
                  <a:pt x="116864" y="6945"/>
                </a:cubicBezTo>
                <a:cubicBezTo>
                  <a:pt x="121505" y="11576"/>
                  <a:pt x="123825" y="17198"/>
                  <a:pt x="123825" y="23813"/>
                </a:cubicBezTo>
                <a:cubicBezTo>
                  <a:pt x="123825" y="25559"/>
                  <a:pt x="123605" y="27186"/>
                  <a:pt x="123166" y="28694"/>
                </a:cubicBezTo>
                <a:cubicBezTo>
                  <a:pt x="122726" y="30202"/>
                  <a:pt x="122128" y="31689"/>
                  <a:pt x="121370" y="33154"/>
                </a:cubicBezTo>
                <a:cubicBezTo>
                  <a:pt x="122616" y="32788"/>
                  <a:pt x="123935" y="32513"/>
                  <a:pt x="125327" y="32330"/>
                </a:cubicBezTo>
                <a:cubicBezTo>
                  <a:pt x="126719" y="32147"/>
                  <a:pt x="128282" y="32055"/>
                  <a:pt x="130016" y="32055"/>
                </a:cubicBezTo>
                <a:cubicBezTo>
                  <a:pt x="137221" y="32055"/>
                  <a:pt x="143516" y="34104"/>
                  <a:pt x="148901" y="38201"/>
                </a:cubicBezTo>
                <a:cubicBezTo>
                  <a:pt x="154287" y="42298"/>
                  <a:pt x="157981" y="47527"/>
                  <a:pt x="159983" y="53890"/>
                </a:cubicBezTo>
                <a:cubicBezTo>
                  <a:pt x="158487" y="53658"/>
                  <a:pt x="156803" y="53542"/>
                  <a:pt x="154932" y="53542"/>
                </a:cubicBezTo>
                <a:cubicBezTo>
                  <a:pt x="153061" y="53542"/>
                  <a:pt x="151350" y="53639"/>
                  <a:pt x="149799" y="53835"/>
                </a:cubicBezTo>
                <a:cubicBezTo>
                  <a:pt x="148077" y="50184"/>
                  <a:pt x="145473" y="47228"/>
                  <a:pt x="141987" y="44969"/>
                </a:cubicBezTo>
                <a:cubicBezTo>
                  <a:pt x="138500" y="42710"/>
                  <a:pt x="134537" y="41580"/>
                  <a:pt x="130097" y="41580"/>
                </a:cubicBezTo>
                <a:cubicBezTo>
                  <a:pt x="124121" y="41580"/>
                  <a:pt x="119371" y="43116"/>
                  <a:pt x="115848" y="46187"/>
                </a:cubicBezTo>
                <a:cubicBezTo>
                  <a:pt x="112325" y="49258"/>
                  <a:pt x="107742" y="54073"/>
                  <a:pt x="102101" y="60630"/>
                </a:cubicBezTo>
                <a:lnTo>
                  <a:pt x="97686" y="60630"/>
                </a:lnTo>
                <a:cubicBezTo>
                  <a:pt x="91886" y="53878"/>
                  <a:pt x="87224" y="49014"/>
                  <a:pt x="83701" y="46041"/>
                </a:cubicBezTo>
                <a:cubicBezTo>
                  <a:pt x="80178" y="43067"/>
                  <a:pt x="75614" y="41580"/>
                  <a:pt x="70009" y="41580"/>
                </a:cubicBezTo>
                <a:cubicBezTo>
                  <a:pt x="63556" y="41580"/>
                  <a:pt x="58212" y="43698"/>
                  <a:pt x="53977" y="47933"/>
                </a:cubicBezTo>
                <a:cubicBezTo>
                  <a:pt x="49742" y="52167"/>
                  <a:pt x="47625" y="57511"/>
                  <a:pt x="47625" y="63964"/>
                </a:cubicBezTo>
                <a:cubicBezTo>
                  <a:pt x="47625" y="67654"/>
                  <a:pt x="48565" y="71465"/>
                  <a:pt x="50446" y="75396"/>
                </a:cubicBezTo>
                <a:cubicBezTo>
                  <a:pt x="52326" y="79327"/>
                  <a:pt x="55031" y="83475"/>
                  <a:pt x="58561" y="87841"/>
                </a:cubicBezTo>
                <a:cubicBezTo>
                  <a:pt x="62090" y="92206"/>
                  <a:pt x="66370" y="96850"/>
                  <a:pt x="71401" y="101771"/>
                </a:cubicBezTo>
                <a:cubicBezTo>
                  <a:pt x="76432" y="106692"/>
                  <a:pt x="82141" y="112010"/>
                  <a:pt x="88527" y="117725"/>
                </a:cubicBezTo>
                <a:lnTo>
                  <a:pt x="81732" y="124521"/>
                </a:lnTo>
                <a:close/>
                <a:moveTo>
                  <a:pt x="100013" y="38100"/>
                </a:moveTo>
                <a:cubicBezTo>
                  <a:pt x="103932" y="38100"/>
                  <a:pt x="107294" y="36699"/>
                  <a:pt x="110096" y="33896"/>
                </a:cubicBezTo>
                <a:cubicBezTo>
                  <a:pt x="112899" y="31094"/>
                  <a:pt x="114300" y="27733"/>
                  <a:pt x="114300" y="23813"/>
                </a:cubicBezTo>
                <a:cubicBezTo>
                  <a:pt x="114300" y="19893"/>
                  <a:pt x="112899" y="16531"/>
                  <a:pt x="110096" y="13729"/>
                </a:cubicBezTo>
                <a:cubicBezTo>
                  <a:pt x="107294" y="10926"/>
                  <a:pt x="103932" y="9525"/>
                  <a:pt x="100013" y="9525"/>
                </a:cubicBezTo>
                <a:cubicBezTo>
                  <a:pt x="96093" y="9525"/>
                  <a:pt x="92731" y="10926"/>
                  <a:pt x="89929" y="13729"/>
                </a:cubicBezTo>
                <a:cubicBezTo>
                  <a:pt x="87126" y="16531"/>
                  <a:pt x="85725" y="19893"/>
                  <a:pt x="85725" y="23813"/>
                </a:cubicBezTo>
                <a:cubicBezTo>
                  <a:pt x="85725" y="27733"/>
                  <a:pt x="87126" y="31094"/>
                  <a:pt x="89929" y="33896"/>
                </a:cubicBezTo>
                <a:cubicBezTo>
                  <a:pt x="92731" y="36699"/>
                  <a:pt x="96093" y="38100"/>
                  <a:pt x="100013" y="38100"/>
                </a:cubicBezTo>
                <a:close/>
                <a:moveTo>
                  <a:pt x="126335" y="187203"/>
                </a:moveTo>
                <a:cubicBezTo>
                  <a:pt x="124075" y="187203"/>
                  <a:pt x="121840" y="186961"/>
                  <a:pt x="119632" y="186478"/>
                </a:cubicBezTo>
                <a:cubicBezTo>
                  <a:pt x="117423" y="185994"/>
                  <a:pt x="115292" y="185228"/>
                  <a:pt x="113237" y="184181"/>
                </a:cubicBezTo>
                <a:cubicBezTo>
                  <a:pt x="114120" y="183039"/>
                  <a:pt x="115003" y="181694"/>
                  <a:pt x="115886" y="180145"/>
                </a:cubicBezTo>
                <a:cubicBezTo>
                  <a:pt x="116768" y="178596"/>
                  <a:pt x="117571" y="177169"/>
                  <a:pt x="118293" y="175865"/>
                </a:cubicBezTo>
                <a:cubicBezTo>
                  <a:pt x="119704" y="176450"/>
                  <a:pt x="121114" y="176868"/>
                  <a:pt x="122525" y="177119"/>
                </a:cubicBezTo>
                <a:cubicBezTo>
                  <a:pt x="123935" y="177369"/>
                  <a:pt x="125345" y="177495"/>
                  <a:pt x="126756" y="177495"/>
                </a:cubicBezTo>
                <a:cubicBezTo>
                  <a:pt x="132935" y="177495"/>
                  <a:pt x="138219" y="175275"/>
                  <a:pt x="142610" y="170836"/>
                </a:cubicBezTo>
                <a:cubicBezTo>
                  <a:pt x="146999" y="166396"/>
                  <a:pt x="149194" y="161118"/>
                  <a:pt x="149194" y="155001"/>
                </a:cubicBezTo>
                <a:cubicBezTo>
                  <a:pt x="149194" y="152022"/>
                  <a:pt x="148651" y="148807"/>
                  <a:pt x="147564" y="145357"/>
                </a:cubicBezTo>
                <a:cubicBezTo>
                  <a:pt x="146477" y="141907"/>
                  <a:pt x="145061" y="137643"/>
                  <a:pt x="143315" y="132563"/>
                </a:cubicBezTo>
                <a:lnTo>
                  <a:pt x="145641" y="128789"/>
                </a:lnTo>
                <a:cubicBezTo>
                  <a:pt x="153530" y="127275"/>
                  <a:pt x="161086" y="125058"/>
                  <a:pt x="168309" y="122140"/>
                </a:cubicBezTo>
                <a:cubicBezTo>
                  <a:pt x="175532" y="119221"/>
                  <a:pt x="179143" y="112829"/>
                  <a:pt x="179143" y="102962"/>
                </a:cubicBezTo>
                <a:cubicBezTo>
                  <a:pt x="179143" y="95269"/>
                  <a:pt x="176435" y="89566"/>
                  <a:pt x="171019" y="85853"/>
                </a:cubicBezTo>
                <a:cubicBezTo>
                  <a:pt x="165604" y="82141"/>
                  <a:pt x="159507" y="80285"/>
                  <a:pt x="152730" y="80285"/>
                </a:cubicBezTo>
                <a:cubicBezTo>
                  <a:pt x="146329" y="80285"/>
                  <a:pt x="138861" y="81372"/>
                  <a:pt x="130326" y="83545"/>
                </a:cubicBezTo>
                <a:cubicBezTo>
                  <a:pt x="121791" y="85719"/>
                  <a:pt x="111937" y="88668"/>
                  <a:pt x="100764" y="92393"/>
                </a:cubicBezTo>
                <a:lnTo>
                  <a:pt x="98144" y="82978"/>
                </a:lnTo>
                <a:cubicBezTo>
                  <a:pt x="109061" y="79497"/>
                  <a:pt x="118888" y="76530"/>
                  <a:pt x="127625" y="74075"/>
                </a:cubicBezTo>
                <a:cubicBezTo>
                  <a:pt x="136361" y="71621"/>
                  <a:pt x="144381" y="70394"/>
                  <a:pt x="151686" y="70394"/>
                </a:cubicBezTo>
                <a:cubicBezTo>
                  <a:pt x="161296" y="70394"/>
                  <a:pt x="169863" y="73221"/>
                  <a:pt x="177385" y="78874"/>
                </a:cubicBezTo>
                <a:cubicBezTo>
                  <a:pt x="184907" y="84528"/>
                  <a:pt x="188668" y="92558"/>
                  <a:pt x="188668" y="102962"/>
                </a:cubicBezTo>
                <a:cubicBezTo>
                  <a:pt x="188668" y="107367"/>
                  <a:pt x="187768" y="111551"/>
                  <a:pt x="185967" y="115516"/>
                </a:cubicBezTo>
                <a:cubicBezTo>
                  <a:pt x="184165" y="119480"/>
                  <a:pt x="181665" y="123050"/>
                  <a:pt x="178466" y="126225"/>
                </a:cubicBezTo>
                <a:cubicBezTo>
                  <a:pt x="184681" y="126408"/>
                  <a:pt x="189828" y="128841"/>
                  <a:pt x="193907" y="133524"/>
                </a:cubicBezTo>
                <a:cubicBezTo>
                  <a:pt x="197986" y="138207"/>
                  <a:pt x="200025" y="143535"/>
                  <a:pt x="200025" y="149506"/>
                </a:cubicBezTo>
                <a:cubicBezTo>
                  <a:pt x="200025" y="155978"/>
                  <a:pt x="197714" y="161565"/>
                  <a:pt x="193092" y="166267"/>
                </a:cubicBezTo>
                <a:cubicBezTo>
                  <a:pt x="188470" y="170968"/>
                  <a:pt x="182843" y="173319"/>
                  <a:pt x="176213" y="173319"/>
                </a:cubicBezTo>
                <a:cubicBezTo>
                  <a:pt x="172451" y="173319"/>
                  <a:pt x="168870" y="172467"/>
                  <a:pt x="165470" y="170763"/>
                </a:cubicBezTo>
                <a:cubicBezTo>
                  <a:pt x="162069" y="169060"/>
                  <a:pt x="159403" y="166602"/>
                  <a:pt x="157474" y="163391"/>
                </a:cubicBezTo>
                <a:cubicBezTo>
                  <a:pt x="155398" y="170302"/>
                  <a:pt x="151554" y="175999"/>
                  <a:pt x="145943" y="180481"/>
                </a:cubicBezTo>
                <a:cubicBezTo>
                  <a:pt x="140332" y="184962"/>
                  <a:pt x="133796" y="187203"/>
                  <a:pt x="126335" y="187203"/>
                </a:cubicBezTo>
                <a:close/>
                <a:moveTo>
                  <a:pt x="176451" y="163793"/>
                </a:moveTo>
                <a:cubicBezTo>
                  <a:pt x="180371" y="163793"/>
                  <a:pt x="183692" y="162392"/>
                  <a:pt x="186415" y="159589"/>
                </a:cubicBezTo>
                <a:cubicBezTo>
                  <a:pt x="189138" y="156787"/>
                  <a:pt x="190500" y="153426"/>
                  <a:pt x="190500" y="149506"/>
                </a:cubicBezTo>
                <a:cubicBezTo>
                  <a:pt x="190500" y="145586"/>
                  <a:pt x="189099" y="142185"/>
                  <a:pt x="186296" y="139303"/>
                </a:cubicBezTo>
                <a:cubicBezTo>
                  <a:pt x="183494" y="136421"/>
                  <a:pt x="180133" y="134980"/>
                  <a:pt x="176213" y="134980"/>
                </a:cubicBezTo>
                <a:cubicBezTo>
                  <a:pt x="172293" y="134980"/>
                  <a:pt x="168931" y="136382"/>
                  <a:pt x="166129" y="139184"/>
                </a:cubicBezTo>
                <a:cubicBezTo>
                  <a:pt x="163326" y="141987"/>
                  <a:pt x="161925" y="145348"/>
                  <a:pt x="161925" y="149268"/>
                </a:cubicBezTo>
                <a:cubicBezTo>
                  <a:pt x="161925" y="153188"/>
                  <a:pt x="163366" y="156589"/>
                  <a:pt x="166248" y="159471"/>
                </a:cubicBezTo>
                <a:cubicBezTo>
                  <a:pt x="169130" y="162353"/>
                  <a:pt x="172531" y="163794"/>
                  <a:pt x="176451" y="163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19"/>
          <p:cNvSpPr/>
          <p:nvPr/>
        </p:nvSpPr>
        <p:spPr>
          <a:xfrm>
            <a:off x="4847250" y="4306755"/>
            <a:ext cx="381682" cy="432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0"/>
          <p:cNvSpPr/>
          <p:nvPr/>
        </p:nvSpPr>
        <p:spPr>
          <a:xfrm>
            <a:off x="0" y="875211"/>
            <a:ext cx="9144001" cy="598278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p20"/>
          <p:cNvSpPr txBox="1"/>
          <p:nvPr/>
        </p:nvSpPr>
        <p:spPr>
          <a:xfrm>
            <a:off x="588554" y="208561"/>
            <a:ext cx="527717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Triada</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epidemiológica</a:t>
            </a:r>
            <a:endParaRPr sz="3200" b="1" i="0" u="none" strike="noStrike" cap="none" dirty="0">
              <a:solidFill>
                <a:srgbClr val="3D6C9D"/>
              </a:solidFill>
              <a:latin typeface="Arial Black"/>
              <a:ea typeface="Arial Black"/>
              <a:cs typeface="Arial Black"/>
              <a:sym typeface="Arial Black"/>
            </a:endParaRPr>
          </a:p>
        </p:txBody>
      </p:sp>
      <p:sp>
        <p:nvSpPr>
          <p:cNvPr id="403" name="Google Shape;403;p20"/>
          <p:cNvSpPr txBox="1"/>
          <p:nvPr/>
        </p:nvSpPr>
        <p:spPr>
          <a:xfrm>
            <a:off x="6528141" y="5780796"/>
            <a:ext cx="2090335"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Gordis: Epidemiology, 4</a:t>
            </a:r>
            <a:r>
              <a:rPr lang="en-US" sz="1000" b="0" i="0" u="none" strike="noStrike" cap="none" baseline="30000">
                <a:solidFill>
                  <a:schemeClr val="dk1"/>
                </a:solidFill>
                <a:latin typeface="Arial"/>
                <a:ea typeface="Arial"/>
                <a:cs typeface="Arial"/>
                <a:sym typeface="Arial"/>
              </a:rPr>
              <a:t>th</a:t>
            </a:r>
            <a:r>
              <a:rPr lang="en-US" sz="1000" b="0" i="0" u="none" strike="noStrike" cap="none">
                <a:solidFill>
                  <a:schemeClr val="dk1"/>
                </a:solidFill>
                <a:latin typeface="Arial"/>
                <a:ea typeface="Arial"/>
                <a:cs typeface="Arial"/>
                <a:sym typeface="Arial"/>
              </a:rPr>
              <a:t> Edition.</a:t>
            </a:r>
            <a:endParaRPr/>
          </a:p>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Copyright © 2008 by Saunders, an imprint of Elsevier, Inc. All rights reserved.</a:t>
            </a:r>
            <a:endParaRPr/>
          </a:p>
        </p:txBody>
      </p:sp>
      <p:sp>
        <p:nvSpPr>
          <p:cNvPr id="404" name="Google Shape;404;p20"/>
          <p:cNvSpPr/>
          <p:nvPr/>
        </p:nvSpPr>
        <p:spPr>
          <a:xfrm>
            <a:off x="929442" y="2210542"/>
            <a:ext cx="4438646" cy="3580301"/>
          </a:xfrm>
          <a:prstGeom prst="triangle">
            <a:avLst>
              <a:gd name="adj" fmla="val 50000"/>
            </a:avLst>
          </a:prstGeom>
          <a:noFill/>
          <a:ln w="25400" cap="flat" cmpd="sng">
            <a:solidFill>
              <a:srgbClr val="3D6C9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05" name="Google Shape;405;p20"/>
          <p:cNvCxnSpPr>
            <a:endCxn id="406" idx="0"/>
          </p:cNvCxnSpPr>
          <p:nvPr/>
        </p:nvCxnSpPr>
        <p:spPr>
          <a:xfrm>
            <a:off x="3148766" y="3258727"/>
            <a:ext cx="0" cy="616800"/>
          </a:xfrm>
          <a:prstGeom prst="straightConnector1">
            <a:avLst/>
          </a:prstGeom>
          <a:noFill/>
          <a:ln w="50800" cap="flat" cmpd="sng">
            <a:solidFill>
              <a:srgbClr val="ED7D31"/>
            </a:solidFill>
            <a:prstDash val="solid"/>
            <a:round/>
            <a:headEnd type="none" w="sm" len="sm"/>
            <a:tailEnd type="none" w="sm" len="sm"/>
          </a:ln>
        </p:spPr>
      </p:cxnSp>
      <p:cxnSp>
        <p:nvCxnSpPr>
          <p:cNvPr id="407" name="Google Shape;407;p20"/>
          <p:cNvCxnSpPr/>
          <p:nvPr/>
        </p:nvCxnSpPr>
        <p:spPr>
          <a:xfrm>
            <a:off x="3763323" y="4886310"/>
            <a:ext cx="883317" cy="519424"/>
          </a:xfrm>
          <a:prstGeom prst="straightConnector1">
            <a:avLst/>
          </a:prstGeom>
          <a:noFill/>
          <a:ln w="50800" cap="flat" cmpd="sng">
            <a:solidFill>
              <a:srgbClr val="ED7D31"/>
            </a:solidFill>
            <a:prstDash val="solid"/>
            <a:round/>
            <a:headEnd type="none" w="sm" len="sm"/>
            <a:tailEnd type="none" w="sm" len="sm"/>
          </a:ln>
        </p:spPr>
      </p:cxnSp>
      <p:cxnSp>
        <p:nvCxnSpPr>
          <p:cNvPr id="408" name="Google Shape;408;p20"/>
          <p:cNvCxnSpPr/>
          <p:nvPr/>
        </p:nvCxnSpPr>
        <p:spPr>
          <a:xfrm flipH="1">
            <a:off x="1738137" y="4831347"/>
            <a:ext cx="870698" cy="529253"/>
          </a:xfrm>
          <a:prstGeom prst="straightConnector1">
            <a:avLst/>
          </a:prstGeom>
          <a:noFill/>
          <a:ln w="50800" cap="flat" cmpd="sng">
            <a:solidFill>
              <a:srgbClr val="ED7D31"/>
            </a:solidFill>
            <a:prstDash val="solid"/>
            <a:round/>
            <a:headEnd type="none" w="sm" len="sm"/>
            <a:tailEnd type="none" w="sm" len="sm"/>
          </a:ln>
        </p:spPr>
      </p:cxnSp>
      <p:sp>
        <p:nvSpPr>
          <p:cNvPr id="409" name="Google Shape;409;p20"/>
          <p:cNvSpPr/>
          <p:nvPr/>
        </p:nvSpPr>
        <p:spPr>
          <a:xfrm>
            <a:off x="5280745" y="2148746"/>
            <a:ext cx="1169970" cy="246221"/>
          </a:xfrm>
          <a:prstGeom prst="roundRect">
            <a:avLst>
              <a:gd name="adj" fmla="val 50000"/>
            </a:avLst>
          </a:prstGeom>
          <a:solidFill>
            <a:srgbClr val="F2F2F2"/>
          </a:solidFill>
          <a:ln w="19050" cap="flat" cmpd="sng">
            <a:solidFill>
              <a:srgbClr val="7F7F7F"/>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Susceptible</a:t>
            </a:r>
            <a:endParaRPr sz="1200" b="0" i="0" u="none" strike="noStrike" cap="none">
              <a:solidFill>
                <a:schemeClr val="dk1"/>
              </a:solidFill>
              <a:latin typeface="Arial"/>
              <a:ea typeface="Arial"/>
              <a:cs typeface="Arial"/>
              <a:sym typeface="Arial"/>
            </a:endParaRPr>
          </a:p>
        </p:txBody>
      </p:sp>
      <p:sp>
        <p:nvSpPr>
          <p:cNvPr id="410" name="Google Shape;410;p20"/>
          <p:cNvSpPr/>
          <p:nvPr/>
        </p:nvSpPr>
        <p:spPr>
          <a:xfrm>
            <a:off x="2428766" y="1941623"/>
            <a:ext cx="1440000" cy="1440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0"/>
          <p:cNvSpPr/>
          <p:nvPr/>
        </p:nvSpPr>
        <p:spPr>
          <a:xfrm>
            <a:off x="4425732" y="4974406"/>
            <a:ext cx="1440000" cy="1440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0"/>
          <p:cNvSpPr/>
          <p:nvPr/>
        </p:nvSpPr>
        <p:spPr>
          <a:xfrm>
            <a:off x="431800" y="4974406"/>
            <a:ext cx="1440000" cy="1440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0"/>
          <p:cNvSpPr/>
          <p:nvPr/>
        </p:nvSpPr>
        <p:spPr>
          <a:xfrm>
            <a:off x="2428766" y="3875527"/>
            <a:ext cx="1440000" cy="144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0"/>
          <p:cNvSpPr txBox="1"/>
          <p:nvPr/>
        </p:nvSpPr>
        <p:spPr>
          <a:xfrm>
            <a:off x="4425732" y="5893859"/>
            <a:ext cx="1440000"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Ambiente</a:t>
            </a:r>
            <a:endParaRPr sz="1600" b="0" i="0" u="none" strike="noStrike" cap="none">
              <a:solidFill>
                <a:schemeClr val="lt1"/>
              </a:solidFill>
              <a:latin typeface="Arial"/>
              <a:ea typeface="Arial"/>
              <a:cs typeface="Arial"/>
              <a:sym typeface="Arial"/>
            </a:endParaRPr>
          </a:p>
        </p:txBody>
      </p:sp>
      <p:sp>
        <p:nvSpPr>
          <p:cNvPr id="414" name="Google Shape;414;p20"/>
          <p:cNvSpPr txBox="1"/>
          <p:nvPr/>
        </p:nvSpPr>
        <p:spPr>
          <a:xfrm>
            <a:off x="431800" y="5893859"/>
            <a:ext cx="1440000"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Agente</a:t>
            </a:r>
            <a:endParaRPr sz="1600" b="0" i="0" u="none" strike="noStrike" cap="none">
              <a:solidFill>
                <a:schemeClr val="lt1"/>
              </a:solidFill>
              <a:latin typeface="Arial"/>
              <a:ea typeface="Arial"/>
              <a:cs typeface="Arial"/>
              <a:sym typeface="Arial"/>
            </a:endParaRPr>
          </a:p>
        </p:txBody>
      </p:sp>
      <p:sp>
        <p:nvSpPr>
          <p:cNvPr id="415" name="Google Shape;415;p20"/>
          <p:cNvSpPr txBox="1"/>
          <p:nvPr/>
        </p:nvSpPr>
        <p:spPr>
          <a:xfrm>
            <a:off x="2428765" y="4794980"/>
            <a:ext cx="1440000"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Vector</a:t>
            </a:r>
            <a:endParaRPr/>
          </a:p>
        </p:txBody>
      </p:sp>
      <p:sp>
        <p:nvSpPr>
          <p:cNvPr id="416" name="Google Shape;416;p20"/>
          <p:cNvSpPr txBox="1"/>
          <p:nvPr/>
        </p:nvSpPr>
        <p:spPr>
          <a:xfrm>
            <a:off x="2428765" y="2861076"/>
            <a:ext cx="1440000"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Huésped</a:t>
            </a:r>
            <a:endParaRPr sz="1600" b="0" i="0" u="none" strike="noStrike" cap="none">
              <a:solidFill>
                <a:schemeClr val="lt1"/>
              </a:solidFill>
              <a:latin typeface="Arial"/>
              <a:ea typeface="Arial"/>
              <a:cs typeface="Arial"/>
              <a:sym typeface="Arial"/>
            </a:endParaRPr>
          </a:p>
        </p:txBody>
      </p:sp>
      <p:sp>
        <p:nvSpPr>
          <p:cNvPr id="417" name="Google Shape;417;p20"/>
          <p:cNvSpPr/>
          <p:nvPr/>
        </p:nvSpPr>
        <p:spPr>
          <a:xfrm>
            <a:off x="2878765" y="2274085"/>
            <a:ext cx="540000" cy="435767"/>
          </a:xfrm>
          <a:custGeom>
            <a:avLst/>
            <a:gdLst/>
            <a:ahLst/>
            <a:cxnLst/>
            <a:rect l="l" t="t" r="r" b="b"/>
            <a:pathLst>
              <a:path w="178410" h="143974" extrusionOk="0">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0"/>
          <p:cNvSpPr/>
          <p:nvPr/>
        </p:nvSpPr>
        <p:spPr>
          <a:xfrm>
            <a:off x="881800" y="5250843"/>
            <a:ext cx="540000" cy="540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0"/>
          <p:cNvSpPr/>
          <p:nvPr/>
        </p:nvSpPr>
        <p:spPr>
          <a:xfrm>
            <a:off x="2910213" y="4123209"/>
            <a:ext cx="477103" cy="540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0"/>
          <p:cNvSpPr/>
          <p:nvPr/>
        </p:nvSpPr>
        <p:spPr>
          <a:xfrm>
            <a:off x="4938239" y="5271110"/>
            <a:ext cx="414986" cy="468000"/>
          </a:xfrm>
          <a:custGeom>
            <a:avLst/>
            <a:gdLst/>
            <a:ahLst/>
            <a:cxnLst/>
            <a:rect l="l" t="t" r="r" b="b"/>
            <a:pathLst>
              <a:path w="133350" h="150385" extrusionOk="0">
                <a:moveTo>
                  <a:pt x="9525" y="140860"/>
                </a:moveTo>
                <a:lnTo>
                  <a:pt x="44694" y="140860"/>
                </a:lnTo>
                <a:lnTo>
                  <a:pt x="44694" y="84809"/>
                </a:lnTo>
                <a:lnTo>
                  <a:pt x="88656" y="84809"/>
                </a:lnTo>
                <a:lnTo>
                  <a:pt x="88656" y="140860"/>
                </a:lnTo>
                <a:lnTo>
                  <a:pt x="123825" y="140860"/>
                </a:lnTo>
                <a:lnTo>
                  <a:pt x="123825" y="55135"/>
                </a:lnTo>
                <a:lnTo>
                  <a:pt x="66675" y="11906"/>
                </a:lnTo>
                <a:lnTo>
                  <a:pt x="9525" y="55135"/>
                </a:lnTo>
                <a:lnTo>
                  <a:pt x="9525" y="140860"/>
                </a:lnTo>
                <a:close/>
                <a:moveTo>
                  <a:pt x="0" y="150385"/>
                </a:moveTo>
                <a:lnTo>
                  <a:pt x="0" y="50373"/>
                </a:lnTo>
                <a:lnTo>
                  <a:pt x="66675" y="0"/>
                </a:lnTo>
                <a:lnTo>
                  <a:pt x="133350" y="50373"/>
                </a:lnTo>
                <a:lnTo>
                  <a:pt x="133350" y="150385"/>
                </a:lnTo>
                <a:lnTo>
                  <a:pt x="79131" y="150385"/>
                </a:lnTo>
                <a:lnTo>
                  <a:pt x="79131" y="94334"/>
                </a:lnTo>
                <a:lnTo>
                  <a:pt x="54219" y="94334"/>
                </a:lnTo>
                <a:lnTo>
                  <a:pt x="54219" y="150385"/>
                </a:lnTo>
                <a:lnTo>
                  <a:pt x="0" y="15038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0"/>
          <p:cNvSpPr/>
          <p:nvPr/>
        </p:nvSpPr>
        <p:spPr>
          <a:xfrm>
            <a:off x="4758221" y="2388687"/>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22" name="Google Shape;422;p20"/>
          <p:cNvCxnSpPr/>
          <p:nvPr/>
        </p:nvCxnSpPr>
        <p:spPr>
          <a:xfrm rot="10800000">
            <a:off x="3996778" y="2820687"/>
            <a:ext cx="556966" cy="0"/>
          </a:xfrm>
          <a:prstGeom prst="straightConnector1">
            <a:avLst/>
          </a:prstGeom>
          <a:noFill/>
          <a:ln w="25400" cap="flat" cmpd="sng">
            <a:solidFill>
              <a:srgbClr val="7F7F7F"/>
            </a:solidFill>
            <a:prstDash val="solid"/>
            <a:round/>
            <a:headEnd type="none" w="sm" len="sm"/>
            <a:tailEnd type="triangle" w="med" len="med"/>
          </a:ln>
        </p:spPr>
      </p:cxnSp>
      <p:sp>
        <p:nvSpPr>
          <p:cNvPr id="423" name="Google Shape;423;p20"/>
          <p:cNvSpPr txBox="1"/>
          <p:nvPr/>
        </p:nvSpPr>
        <p:spPr>
          <a:xfrm>
            <a:off x="431799" y="1098443"/>
            <a:ext cx="554562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Muchas enfermedades se explican mejor usando el modelo </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de las enfermedades infecciosas.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1"/>
          <p:cNvSpPr txBox="1"/>
          <p:nvPr/>
        </p:nvSpPr>
        <p:spPr>
          <a:xfrm>
            <a:off x="431800" y="512977"/>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Agente</a:t>
            </a:r>
            <a:endParaRPr sz="3200" b="1" i="0" u="none" strike="noStrike" cap="none">
              <a:solidFill>
                <a:srgbClr val="3D6C9D"/>
              </a:solidFill>
              <a:latin typeface="Arial Black"/>
              <a:ea typeface="Arial Black"/>
              <a:cs typeface="Arial Black"/>
              <a:sym typeface="Arial Black"/>
            </a:endParaRPr>
          </a:p>
        </p:txBody>
      </p:sp>
      <p:sp>
        <p:nvSpPr>
          <p:cNvPr id="429" name="Google Shape;429;p21"/>
          <p:cNvSpPr/>
          <p:nvPr/>
        </p:nvSpPr>
        <p:spPr>
          <a:xfrm>
            <a:off x="6931259" y="1362970"/>
            <a:ext cx="1440000" cy="1440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1"/>
          <p:cNvSpPr txBox="1"/>
          <p:nvPr/>
        </p:nvSpPr>
        <p:spPr>
          <a:xfrm>
            <a:off x="431800" y="1362970"/>
            <a:ext cx="4786244" cy="4735831"/>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Todo elemento que </a:t>
            </a:r>
            <a:r>
              <a:rPr lang="en-US" sz="1600" b="1" i="0" u="none" strike="noStrike" cap="none">
                <a:solidFill>
                  <a:schemeClr val="dk1"/>
                </a:solidFill>
                <a:latin typeface="Arial"/>
                <a:ea typeface="Arial"/>
                <a:cs typeface="Arial"/>
                <a:sym typeface="Arial"/>
              </a:rPr>
              <a:t>actúe como causa determinante</a:t>
            </a:r>
            <a:r>
              <a:rPr lang="en-US" sz="1600" b="0" i="0" u="none" strike="noStrike" cap="none">
                <a:solidFill>
                  <a:schemeClr val="dk1"/>
                </a:solidFill>
                <a:latin typeface="Arial"/>
                <a:ea typeface="Arial"/>
                <a:cs typeface="Arial"/>
                <a:sym typeface="Arial"/>
              </a:rPr>
              <a:t> y sea capaz de producir alteración del equilibrio salud-enfermedad.</a:t>
            </a:r>
            <a:endParaRPr/>
          </a:p>
          <a:p>
            <a:pPr marL="285750" marR="0" lvl="0" indent="-18415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Puede ser:</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Biológico (bacterias, virus)</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Químico (toxinas)</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Físicos (radiación, gases tóxicos)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2"/>
          <p:cNvSpPr/>
          <p:nvPr/>
        </p:nvSpPr>
        <p:spPr>
          <a:xfrm>
            <a:off x="0" y="1381930"/>
            <a:ext cx="9144001" cy="5476070"/>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22"/>
          <p:cNvSpPr/>
          <p:nvPr/>
        </p:nvSpPr>
        <p:spPr>
          <a:xfrm>
            <a:off x="3363311" y="2219437"/>
            <a:ext cx="804314" cy="325821"/>
          </a:xfrm>
          <a:prstGeom prst="rightArrow">
            <a:avLst>
              <a:gd name="adj1" fmla="val 50000"/>
              <a:gd name="adj2" fmla="val 50000"/>
            </a:avLst>
          </a:prstGeom>
          <a:solidFill>
            <a:srgbClr val="ED7D3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7" name="Google Shape;437;p2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Características del agente</a:t>
            </a:r>
            <a:endParaRPr sz="3200" b="1" i="0" u="none" strike="noStrike" cap="none">
              <a:solidFill>
                <a:srgbClr val="3D6C9D"/>
              </a:solidFill>
              <a:latin typeface="Arial Black"/>
              <a:ea typeface="Arial Black"/>
              <a:cs typeface="Arial Black"/>
              <a:sym typeface="Arial Black"/>
            </a:endParaRPr>
          </a:p>
        </p:txBody>
      </p:sp>
      <p:sp>
        <p:nvSpPr>
          <p:cNvPr id="438" name="Google Shape;438;p22"/>
          <p:cNvSpPr/>
          <p:nvPr/>
        </p:nvSpPr>
        <p:spPr>
          <a:xfrm>
            <a:off x="4167625" y="2010806"/>
            <a:ext cx="4508063" cy="743085"/>
          </a:xfrm>
          <a:prstGeom prst="roundRect">
            <a:avLst>
              <a:gd name="adj" fmla="val 186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Capacidad del agente para generar enfermedad (tasa de ataque)</a:t>
            </a:r>
            <a:endParaRPr/>
          </a:p>
        </p:txBody>
      </p:sp>
      <p:sp>
        <p:nvSpPr>
          <p:cNvPr id="439" name="Google Shape;439;p22"/>
          <p:cNvSpPr/>
          <p:nvPr/>
        </p:nvSpPr>
        <p:spPr>
          <a:xfrm>
            <a:off x="4167625" y="2877122"/>
            <a:ext cx="4508063" cy="743085"/>
          </a:xfrm>
          <a:prstGeom prst="roundRect">
            <a:avLst>
              <a:gd name="adj" fmla="val 186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Capacidad del agente para propagarse (tasa de ataque secundaria)</a:t>
            </a:r>
            <a:endParaRPr/>
          </a:p>
        </p:txBody>
      </p:sp>
      <p:sp>
        <p:nvSpPr>
          <p:cNvPr id="440" name="Google Shape;440;p22"/>
          <p:cNvSpPr/>
          <p:nvPr/>
        </p:nvSpPr>
        <p:spPr>
          <a:xfrm>
            <a:off x="4167625" y="3743438"/>
            <a:ext cx="4508063" cy="743085"/>
          </a:xfrm>
          <a:prstGeom prst="roundRect">
            <a:avLst>
              <a:gd name="adj" fmla="val 186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Capacidad del agente para infectar</a:t>
            </a:r>
            <a:endParaRPr sz="1400" b="0" i="0" u="none" strike="noStrike" cap="none">
              <a:solidFill>
                <a:schemeClr val="lt1"/>
              </a:solidFill>
              <a:latin typeface="Arial"/>
              <a:ea typeface="Arial"/>
              <a:cs typeface="Arial"/>
              <a:sym typeface="Arial"/>
            </a:endParaRPr>
          </a:p>
        </p:txBody>
      </p:sp>
      <p:sp>
        <p:nvSpPr>
          <p:cNvPr id="441" name="Google Shape;441;p22"/>
          <p:cNvSpPr/>
          <p:nvPr/>
        </p:nvSpPr>
        <p:spPr>
          <a:xfrm>
            <a:off x="4167625" y="4609754"/>
            <a:ext cx="4508063" cy="743085"/>
          </a:xfrm>
          <a:prstGeom prst="roundRect">
            <a:avLst>
              <a:gd name="adj" fmla="val 186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Capacidad del agente para provocar alteraciones graves o la muerte del huésped (tasa de letalidad)</a:t>
            </a:r>
            <a:endParaRPr/>
          </a:p>
        </p:txBody>
      </p:sp>
      <p:sp>
        <p:nvSpPr>
          <p:cNvPr id="442" name="Google Shape;442;p22"/>
          <p:cNvSpPr/>
          <p:nvPr/>
        </p:nvSpPr>
        <p:spPr>
          <a:xfrm>
            <a:off x="4167625" y="5476070"/>
            <a:ext cx="4508063" cy="743085"/>
          </a:xfrm>
          <a:prstGeom prst="roundRect">
            <a:avLst>
              <a:gd name="adj" fmla="val 186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Capacidad del agente para propagarse en el individuo tras su penetración.</a:t>
            </a:r>
            <a:endParaRPr/>
          </a:p>
        </p:txBody>
      </p:sp>
      <p:sp>
        <p:nvSpPr>
          <p:cNvPr id="443" name="Google Shape;443;p22"/>
          <p:cNvSpPr/>
          <p:nvPr/>
        </p:nvSpPr>
        <p:spPr>
          <a:xfrm>
            <a:off x="3363311" y="3085754"/>
            <a:ext cx="804314" cy="325821"/>
          </a:xfrm>
          <a:prstGeom prst="rightArrow">
            <a:avLst>
              <a:gd name="adj1" fmla="val 50000"/>
              <a:gd name="adj2" fmla="val 50000"/>
            </a:avLst>
          </a:prstGeom>
          <a:solidFill>
            <a:srgbClr val="ED7D3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22"/>
          <p:cNvSpPr/>
          <p:nvPr/>
        </p:nvSpPr>
        <p:spPr>
          <a:xfrm>
            <a:off x="3363311" y="3952070"/>
            <a:ext cx="804314" cy="325821"/>
          </a:xfrm>
          <a:prstGeom prst="rightArrow">
            <a:avLst>
              <a:gd name="adj1" fmla="val 50000"/>
              <a:gd name="adj2" fmla="val 50000"/>
            </a:avLst>
          </a:prstGeom>
          <a:solidFill>
            <a:srgbClr val="ED7D3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5" name="Google Shape;445;p22"/>
          <p:cNvSpPr/>
          <p:nvPr/>
        </p:nvSpPr>
        <p:spPr>
          <a:xfrm>
            <a:off x="3363311" y="4818386"/>
            <a:ext cx="804314" cy="325821"/>
          </a:xfrm>
          <a:prstGeom prst="rightArrow">
            <a:avLst>
              <a:gd name="adj1" fmla="val 50000"/>
              <a:gd name="adj2" fmla="val 50000"/>
            </a:avLst>
          </a:prstGeom>
          <a:solidFill>
            <a:srgbClr val="ED7D3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6" name="Google Shape;446;p22"/>
          <p:cNvSpPr/>
          <p:nvPr/>
        </p:nvSpPr>
        <p:spPr>
          <a:xfrm>
            <a:off x="3363311" y="5684702"/>
            <a:ext cx="804314" cy="325821"/>
          </a:xfrm>
          <a:prstGeom prst="rightArrow">
            <a:avLst>
              <a:gd name="adj1" fmla="val 50000"/>
              <a:gd name="adj2" fmla="val 50000"/>
            </a:avLst>
          </a:prstGeom>
          <a:solidFill>
            <a:srgbClr val="ED7D30">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7" name="Google Shape;447;p22"/>
          <p:cNvSpPr/>
          <p:nvPr/>
        </p:nvSpPr>
        <p:spPr>
          <a:xfrm>
            <a:off x="431801" y="2129569"/>
            <a:ext cx="2931510" cy="505560"/>
          </a:xfrm>
          <a:prstGeom prst="roundRect">
            <a:avLst>
              <a:gd name="adj" fmla="val 28726"/>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Patogenicidad</a:t>
            </a:r>
            <a:endParaRPr sz="1400" b="1" i="0" u="none" strike="noStrike" cap="none">
              <a:solidFill>
                <a:schemeClr val="lt1"/>
              </a:solidFill>
              <a:latin typeface="Arial"/>
              <a:ea typeface="Arial"/>
              <a:cs typeface="Arial"/>
              <a:sym typeface="Arial"/>
            </a:endParaRPr>
          </a:p>
        </p:txBody>
      </p:sp>
      <p:sp>
        <p:nvSpPr>
          <p:cNvPr id="448" name="Google Shape;448;p22"/>
          <p:cNvSpPr/>
          <p:nvPr/>
        </p:nvSpPr>
        <p:spPr>
          <a:xfrm>
            <a:off x="431801" y="2995884"/>
            <a:ext cx="2931510" cy="505560"/>
          </a:xfrm>
          <a:prstGeom prst="roundRect">
            <a:avLst>
              <a:gd name="adj" fmla="val 28726"/>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Contagiosidad</a:t>
            </a:r>
            <a:endParaRPr sz="1400" b="1" i="0" u="none" strike="noStrike" cap="none">
              <a:solidFill>
                <a:schemeClr val="lt1"/>
              </a:solidFill>
              <a:latin typeface="Arial"/>
              <a:ea typeface="Arial"/>
              <a:cs typeface="Arial"/>
              <a:sym typeface="Arial"/>
            </a:endParaRPr>
          </a:p>
        </p:txBody>
      </p:sp>
      <p:sp>
        <p:nvSpPr>
          <p:cNvPr id="449" name="Google Shape;449;p22"/>
          <p:cNvSpPr/>
          <p:nvPr/>
        </p:nvSpPr>
        <p:spPr>
          <a:xfrm>
            <a:off x="431801" y="3862200"/>
            <a:ext cx="2931510" cy="505560"/>
          </a:xfrm>
          <a:prstGeom prst="roundRect">
            <a:avLst>
              <a:gd name="adj" fmla="val 28726"/>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Infectividad</a:t>
            </a:r>
            <a:endParaRPr sz="1400" b="1" i="0" u="none" strike="noStrike" cap="none">
              <a:solidFill>
                <a:schemeClr val="lt1"/>
              </a:solidFill>
              <a:latin typeface="Arial"/>
              <a:ea typeface="Arial"/>
              <a:cs typeface="Arial"/>
              <a:sym typeface="Arial"/>
            </a:endParaRPr>
          </a:p>
        </p:txBody>
      </p:sp>
      <p:sp>
        <p:nvSpPr>
          <p:cNvPr id="450" name="Google Shape;450;p22"/>
          <p:cNvSpPr/>
          <p:nvPr/>
        </p:nvSpPr>
        <p:spPr>
          <a:xfrm>
            <a:off x="431801" y="4728516"/>
            <a:ext cx="2931510" cy="505560"/>
          </a:xfrm>
          <a:prstGeom prst="roundRect">
            <a:avLst>
              <a:gd name="adj" fmla="val 28726"/>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Virulencia</a:t>
            </a:r>
            <a:endParaRPr sz="1400" b="1" i="0" u="none" strike="noStrike" cap="none">
              <a:solidFill>
                <a:schemeClr val="lt1"/>
              </a:solidFill>
              <a:latin typeface="Arial"/>
              <a:ea typeface="Arial"/>
              <a:cs typeface="Arial"/>
              <a:sym typeface="Arial"/>
            </a:endParaRPr>
          </a:p>
        </p:txBody>
      </p:sp>
      <p:sp>
        <p:nvSpPr>
          <p:cNvPr id="451" name="Google Shape;451;p22"/>
          <p:cNvSpPr/>
          <p:nvPr/>
        </p:nvSpPr>
        <p:spPr>
          <a:xfrm>
            <a:off x="431801" y="5594832"/>
            <a:ext cx="2931510" cy="505560"/>
          </a:xfrm>
          <a:prstGeom prst="roundRect">
            <a:avLst>
              <a:gd name="adj" fmla="val 28726"/>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44000"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Poder de invasión</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00" cy="49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Objetivos</a:t>
            </a:r>
            <a:endParaRPr sz="3200" b="1" i="0" u="none" strike="noStrike" cap="none">
              <a:solidFill>
                <a:srgbClr val="3D6C9D"/>
              </a:solidFill>
              <a:latin typeface="Arial Black"/>
              <a:ea typeface="Arial Black"/>
              <a:cs typeface="Arial Black"/>
              <a:sym typeface="Arial Black"/>
            </a:endParaRPr>
          </a:p>
        </p:txBody>
      </p:sp>
      <p:sp>
        <p:nvSpPr>
          <p:cNvPr id="38" name="Google Shape;38;p6"/>
          <p:cNvSpPr txBox="1"/>
          <p:nvPr/>
        </p:nvSpPr>
        <p:spPr>
          <a:xfrm>
            <a:off x="1089203" y="2499165"/>
            <a:ext cx="642134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Repasar conceptos básicos de la dinámica de transmisión de un brote</a:t>
            </a:r>
            <a:endParaRPr sz="2400" b="1" i="0" u="none" strike="noStrike" cap="none">
              <a:solidFill>
                <a:srgbClr val="3D6C9D"/>
              </a:solidFill>
              <a:latin typeface="Arial"/>
              <a:ea typeface="Arial"/>
              <a:cs typeface="Arial"/>
              <a:sym typeface="Arial"/>
            </a:endParaRPr>
          </a:p>
        </p:txBody>
      </p:sp>
      <p:sp>
        <p:nvSpPr>
          <p:cNvPr id="39" name="Google Shape;39;p6"/>
          <p:cNvSpPr/>
          <p:nvPr/>
        </p:nvSpPr>
        <p:spPr>
          <a:xfrm>
            <a:off x="431800" y="2652497"/>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3" y="3812400"/>
            <a:ext cx="642134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Debatir, mediante ejemplos, los eslabones de la cadena de transmisión de determinadas patologías</a:t>
            </a:r>
            <a:endParaRPr sz="2400" b="1" i="0" u="none" strike="noStrike" cap="none">
              <a:solidFill>
                <a:srgbClr val="3D6C9D"/>
              </a:solidFill>
              <a:latin typeface="Arial"/>
              <a:ea typeface="Arial"/>
              <a:cs typeface="Arial"/>
              <a:sym typeface="Arial"/>
            </a:endParaRPr>
          </a:p>
        </p:txBody>
      </p:sp>
      <p:sp>
        <p:nvSpPr>
          <p:cNvPr id="41" name="Google Shape;41;p6"/>
          <p:cNvSpPr/>
          <p:nvPr/>
        </p:nvSpPr>
        <p:spPr>
          <a:xfrm>
            <a:off x="431800" y="3965732"/>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3"/>
          <p:cNvSpPr txBox="1"/>
          <p:nvPr/>
        </p:nvSpPr>
        <p:spPr>
          <a:xfrm>
            <a:off x="523240" y="496177"/>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Huésped</a:t>
            </a:r>
            <a:endParaRPr sz="3200" b="1" i="0" u="none" strike="noStrike" cap="none">
              <a:solidFill>
                <a:srgbClr val="3D6C9D"/>
              </a:solidFill>
              <a:latin typeface="Arial Black"/>
              <a:ea typeface="Arial Black"/>
              <a:cs typeface="Arial Black"/>
              <a:sym typeface="Arial Black"/>
            </a:endParaRPr>
          </a:p>
        </p:txBody>
      </p:sp>
      <p:sp>
        <p:nvSpPr>
          <p:cNvPr id="457" name="Google Shape;457;p23"/>
          <p:cNvSpPr txBox="1"/>
          <p:nvPr/>
        </p:nvSpPr>
        <p:spPr>
          <a:xfrm>
            <a:off x="431800" y="742399"/>
            <a:ext cx="4786244" cy="4801145"/>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Aquel organismo que se ve afectado por el agente</a:t>
            </a:r>
            <a:endParaRPr/>
          </a:p>
        </p:txBody>
      </p:sp>
      <p:grpSp>
        <p:nvGrpSpPr>
          <p:cNvPr id="458" name="Google Shape;458;p23"/>
          <p:cNvGrpSpPr/>
          <p:nvPr/>
        </p:nvGrpSpPr>
        <p:grpSpPr>
          <a:xfrm>
            <a:off x="6878319" y="1839408"/>
            <a:ext cx="1620000" cy="1396552"/>
            <a:chOff x="6878319" y="2032448"/>
            <a:chExt cx="1620000" cy="1396552"/>
          </a:xfrm>
        </p:grpSpPr>
        <p:sp>
          <p:nvSpPr>
            <p:cNvPr id="459" name="Google Shape;459;p23"/>
            <p:cNvSpPr/>
            <p:nvPr/>
          </p:nvSpPr>
          <p:spPr>
            <a:xfrm>
              <a:off x="6878319" y="2032448"/>
              <a:ext cx="1620000" cy="1396552"/>
            </a:xfrm>
            <a:prstGeom prst="triangle">
              <a:avLst>
                <a:gd name="adj" fmla="val 50000"/>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0" name="Google Shape;460;p23"/>
            <p:cNvSpPr/>
            <p:nvPr/>
          </p:nvSpPr>
          <p:spPr>
            <a:xfrm>
              <a:off x="7328319" y="2552652"/>
              <a:ext cx="720000" cy="678857"/>
            </a:xfrm>
            <a:custGeom>
              <a:avLst/>
              <a:gdLst/>
              <a:ahLst/>
              <a:cxnLst/>
              <a:rect l="l" t="t" r="r" b="b"/>
              <a:pathLst>
                <a:path w="133350" h="125730" extrusionOk="0">
                  <a:moveTo>
                    <a:pt x="66675" y="57150"/>
                  </a:moveTo>
                  <a:cubicBezTo>
                    <a:pt x="59055" y="57150"/>
                    <a:pt x="52388" y="54293"/>
                    <a:pt x="46673" y="48578"/>
                  </a:cubicBezTo>
                  <a:cubicBezTo>
                    <a:pt x="40958" y="42862"/>
                    <a:pt x="38100" y="36195"/>
                    <a:pt x="38100" y="28575"/>
                  </a:cubicBezTo>
                  <a:cubicBezTo>
                    <a:pt x="38100" y="20955"/>
                    <a:pt x="40958" y="14288"/>
                    <a:pt x="46673" y="8573"/>
                  </a:cubicBezTo>
                  <a:cubicBezTo>
                    <a:pt x="52388" y="2857"/>
                    <a:pt x="59055" y="0"/>
                    <a:pt x="66675" y="0"/>
                  </a:cubicBezTo>
                  <a:cubicBezTo>
                    <a:pt x="74295" y="0"/>
                    <a:pt x="80963" y="2857"/>
                    <a:pt x="86678" y="8573"/>
                  </a:cubicBezTo>
                  <a:cubicBezTo>
                    <a:pt x="92393" y="14288"/>
                    <a:pt x="95250" y="20955"/>
                    <a:pt x="95250" y="28575"/>
                  </a:cubicBezTo>
                  <a:cubicBezTo>
                    <a:pt x="95250" y="36195"/>
                    <a:pt x="92393" y="42862"/>
                    <a:pt x="86678" y="48578"/>
                  </a:cubicBezTo>
                  <a:cubicBezTo>
                    <a:pt x="80963" y="54293"/>
                    <a:pt x="74295" y="57150"/>
                    <a:pt x="66675" y="57150"/>
                  </a:cubicBezTo>
                  <a:close/>
                  <a:moveTo>
                    <a:pt x="0" y="125730"/>
                  </a:moveTo>
                  <a:lnTo>
                    <a:pt x="0" y="110490"/>
                  </a:lnTo>
                  <a:cubicBezTo>
                    <a:pt x="0" y="106680"/>
                    <a:pt x="952" y="102870"/>
                    <a:pt x="3810" y="99060"/>
                  </a:cubicBezTo>
                  <a:cubicBezTo>
                    <a:pt x="6668" y="95250"/>
                    <a:pt x="9525" y="93345"/>
                    <a:pt x="13335" y="91440"/>
                  </a:cubicBezTo>
                  <a:cubicBezTo>
                    <a:pt x="21908" y="86678"/>
                    <a:pt x="31433" y="83820"/>
                    <a:pt x="40005" y="81915"/>
                  </a:cubicBezTo>
                  <a:cubicBezTo>
                    <a:pt x="48578" y="80010"/>
                    <a:pt x="58103" y="79058"/>
                    <a:pt x="66675" y="79058"/>
                  </a:cubicBezTo>
                  <a:cubicBezTo>
                    <a:pt x="75248" y="79058"/>
                    <a:pt x="84773" y="80010"/>
                    <a:pt x="93345" y="81915"/>
                  </a:cubicBezTo>
                  <a:cubicBezTo>
                    <a:pt x="101918" y="83820"/>
                    <a:pt x="111443" y="87630"/>
                    <a:pt x="120015" y="91440"/>
                  </a:cubicBezTo>
                  <a:cubicBezTo>
                    <a:pt x="123825" y="93345"/>
                    <a:pt x="126683" y="96203"/>
                    <a:pt x="129540" y="99060"/>
                  </a:cubicBezTo>
                  <a:cubicBezTo>
                    <a:pt x="131445" y="102870"/>
                    <a:pt x="133350" y="105728"/>
                    <a:pt x="133350" y="110490"/>
                  </a:cubicBezTo>
                  <a:lnTo>
                    <a:pt x="133350" y="125730"/>
                  </a:lnTo>
                  <a:cubicBezTo>
                    <a:pt x="133350" y="125730"/>
                    <a:pt x="0" y="125730"/>
                    <a:pt x="0" y="125730"/>
                  </a:cubicBezTo>
                  <a:close/>
                  <a:moveTo>
                    <a:pt x="9525" y="116205"/>
                  </a:moveTo>
                  <a:lnTo>
                    <a:pt x="123825" y="116205"/>
                  </a:lnTo>
                  <a:lnTo>
                    <a:pt x="123825" y="110490"/>
                  </a:lnTo>
                  <a:cubicBezTo>
                    <a:pt x="123825" y="108585"/>
                    <a:pt x="122873" y="106680"/>
                    <a:pt x="121920" y="104775"/>
                  </a:cubicBezTo>
                  <a:cubicBezTo>
                    <a:pt x="120968" y="102870"/>
                    <a:pt x="119063" y="100965"/>
                    <a:pt x="116205" y="100012"/>
                  </a:cubicBezTo>
                  <a:cubicBezTo>
                    <a:pt x="108585" y="96203"/>
                    <a:pt x="100013" y="93345"/>
                    <a:pt x="92393" y="91440"/>
                  </a:cubicBezTo>
                  <a:cubicBezTo>
                    <a:pt x="83820" y="89535"/>
                    <a:pt x="75248" y="88583"/>
                    <a:pt x="67628" y="88583"/>
                  </a:cubicBezTo>
                  <a:cubicBezTo>
                    <a:pt x="59055" y="88583"/>
                    <a:pt x="50483" y="89535"/>
                    <a:pt x="42863" y="91440"/>
                  </a:cubicBezTo>
                  <a:cubicBezTo>
                    <a:pt x="34290" y="93345"/>
                    <a:pt x="26670" y="96203"/>
                    <a:pt x="19050" y="100012"/>
                  </a:cubicBezTo>
                  <a:cubicBezTo>
                    <a:pt x="16193" y="100965"/>
                    <a:pt x="14288" y="102870"/>
                    <a:pt x="13335" y="104775"/>
                  </a:cubicBezTo>
                  <a:cubicBezTo>
                    <a:pt x="10477" y="105728"/>
                    <a:pt x="9525" y="107633"/>
                    <a:pt x="9525" y="110490"/>
                  </a:cubicBezTo>
                  <a:cubicBezTo>
                    <a:pt x="9525" y="110490"/>
                    <a:pt x="9525" y="116205"/>
                    <a:pt x="9525" y="116205"/>
                  </a:cubicBezTo>
                  <a:close/>
                  <a:moveTo>
                    <a:pt x="66675" y="47625"/>
                  </a:moveTo>
                  <a:cubicBezTo>
                    <a:pt x="72390" y="47625"/>
                    <a:pt x="76200" y="45720"/>
                    <a:pt x="80010" y="41910"/>
                  </a:cubicBezTo>
                  <a:cubicBezTo>
                    <a:pt x="83820" y="38100"/>
                    <a:pt x="85725" y="33337"/>
                    <a:pt x="85725" y="28575"/>
                  </a:cubicBezTo>
                  <a:cubicBezTo>
                    <a:pt x="85725" y="22860"/>
                    <a:pt x="83820" y="19050"/>
                    <a:pt x="80010" y="15240"/>
                  </a:cubicBezTo>
                  <a:cubicBezTo>
                    <a:pt x="76200" y="11430"/>
                    <a:pt x="72390" y="9525"/>
                    <a:pt x="66675" y="9525"/>
                  </a:cubicBezTo>
                  <a:cubicBezTo>
                    <a:pt x="60960" y="9525"/>
                    <a:pt x="57150" y="11430"/>
                    <a:pt x="53340" y="15240"/>
                  </a:cubicBezTo>
                  <a:cubicBezTo>
                    <a:pt x="49530" y="19050"/>
                    <a:pt x="47625" y="22860"/>
                    <a:pt x="47625" y="28575"/>
                  </a:cubicBezTo>
                  <a:cubicBezTo>
                    <a:pt x="47625" y="33337"/>
                    <a:pt x="49530" y="38100"/>
                    <a:pt x="53340" y="41910"/>
                  </a:cubicBezTo>
                  <a:cubicBezTo>
                    <a:pt x="57150" y="45720"/>
                    <a:pt x="60960" y="47625"/>
                    <a:pt x="66675" y="47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4"/>
          <p:cNvSpPr/>
          <p:nvPr/>
        </p:nvSpPr>
        <p:spPr>
          <a:xfrm>
            <a:off x="0" y="1381930"/>
            <a:ext cx="9144001" cy="4999820"/>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6" name="Google Shape;466;p2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Período de incubación vs latencia</a:t>
            </a:r>
            <a:endParaRPr sz="3200" b="1" i="0" u="none" strike="noStrike" cap="none">
              <a:solidFill>
                <a:srgbClr val="3D6C9D"/>
              </a:solidFill>
              <a:latin typeface="Arial Black"/>
              <a:ea typeface="Arial Black"/>
              <a:cs typeface="Arial Black"/>
              <a:sym typeface="Arial Black"/>
            </a:endParaRPr>
          </a:p>
        </p:txBody>
      </p:sp>
      <p:sp>
        <p:nvSpPr>
          <p:cNvPr id="467" name="Google Shape;467;p24"/>
          <p:cNvSpPr txBox="1"/>
          <p:nvPr/>
        </p:nvSpPr>
        <p:spPr>
          <a:xfrm>
            <a:off x="431800" y="1995471"/>
            <a:ext cx="8243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La enfermedad se hace contagiosa</a:t>
            </a:r>
            <a:endParaRPr sz="1600" b="1" i="0" u="none" strike="noStrike" cap="none">
              <a:solidFill>
                <a:schemeClr val="dk1"/>
              </a:solidFill>
              <a:latin typeface="Arial"/>
              <a:ea typeface="Arial"/>
              <a:cs typeface="Arial"/>
              <a:sym typeface="Arial"/>
            </a:endParaRPr>
          </a:p>
        </p:txBody>
      </p:sp>
      <p:cxnSp>
        <p:nvCxnSpPr>
          <p:cNvPr id="468" name="Google Shape;468;p24"/>
          <p:cNvCxnSpPr/>
          <p:nvPr/>
        </p:nvCxnSpPr>
        <p:spPr>
          <a:xfrm>
            <a:off x="431800" y="4822959"/>
            <a:ext cx="8335211" cy="0"/>
          </a:xfrm>
          <a:prstGeom prst="straightConnector1">
            <a:avLst/>
          </a:prstGeom>
          <a:noFill/>
          <a:ln w="50800" cap="rnd" cmpd="sng">
            <a:solidFill>
              <a:srgbClr val="ED7D30"/>
            </a:solidFill>
            <a:prstDash val="solid"/>
            <a:round/>
            <a:headEnd type="none" w="sm" len="sm"/>
            <a:tailEnd type="triangle" w="lg" len="lg"/>
          </a:ln>
        </p:spPr>
      </p:cxnSp>
      <p:cxnSp>
        <p:nvCxnSpPr>
          <p:cNvPr id="469" name="Google Shape;469;p24"/>
          <p:cNvCxnSpPr/>
          <p:nvPr/>
        </p:nvCxnSpPr>
        <p:spPr>
          <a:xfrm>
            <a:off x="842481" y="3374303"/>
            <a:ext cx="0" cy="2291137"/>
          </a:xfrm>
          <a:prstGeom prst="straightConnector1">
            <a:avLst/>
          </a:prstGeom>
          <a:noFill/>
          <a:ln w="50800" cap="rnd" cmpd="sng">
            <a:solidFill>
              <a:srgbClr val="ED7D30"/>
            </a:solidFill>
            <a:prstDash val="solid"/>
            <a:round/>
            <a:headEnd type="none" w="sm" len="sm"/>
            <a:tailEnd type="none" w="sm" len="sm"/>
          </a:ln>
        </p:spPr>
      </p:cxnSp>
      <p:sp>
        <p:nvSpPr>
          <p:cNvPr id="470" name="Google Shape;470;p24"/>
          <p:cNvSpPr txBox="1"/>
          <p:nvPr/>
        </p:nvSpPr>
        <p:spPr>
          <a:xfrm rot="-5400000">
            <a:off x="184926" y="3756700"/>
            <a:ext cx="944937"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ED7D30"/>
                </a:solidFill>
                <a:latin typeface="Arial"/>
                <a:ea typeface="Arial"/>
                <a:cs typeface="Arial"/>
                <a:sym typeface="Arial"/>
              </a:rPr>
              <a:t>Infección</a:t>
            </a:r>
            <a:endParaRPr sz="1200" b="0" i="0" u="none" strike="noStrike" cap="none">
              <a:solidFill>
                <a:srgbClr val="ED7D30"/>
              </a:solidFill>
              <a:latin typeface="Arial"/>
              <a:ea typeface="Arial"/>
              <a:cs typeface="Arial"/>
              <a:sym typeface="Arial"/>
            </a:endParaRPr>
          </a:p>
        </p:txBody>
      </p:sp>
      <p:sp>
        <p:nvSpPr>
          <p:cNvPr id="471" name="Google Shape;471;p24"/>
          <p:cNvSpPr txBox="1"/>
          <p:nvPr/>
        </p:nvSpPr>
        <p:spPr>
          <a:xfrm>
            <a:off x="4797632" y="3064614"/>
            <a:ext cx="944937"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ED7D31"/>
                </a:solidFill>
                <a:latin typeface="Arial"/>
                <a:ea typeface="Arial"/>
                <a:cs typeface="Arial"/>
                <a:sym typeface="Arial"/>
              </a:rPr>
              <a:t>Infeccioso</a:t>
            </a:r>
            <a:endParaRPr sz="1200" b="0" i="0" u="none" strike="noStrike" cap="none">
              <a:solidFill>
                <a:srgbClr val="ED7D31"/>
              </a:solidFill>
              <a:latin typeface="Arial"/>
              <a:ea typeface="Arial"/>
              <a:cs typeface="Arial"/>
              <a:sym typeface="Arial"/>
            </a:endParaRPr>
          </a:p>
        </p:txBody>
      </p:sp>
      <p:cxnSp>
        <p:nvCxnSpPr>
          <p:cNvPr id="472" name="Google Shape;472;p24"/>
          <p:cNvCxnSpPr/>
          <p:nvPr/>
        </p:nvCxnSpPr>
        <p:spPr>
          <a:xfrm>
            <a:off x="2831702" y="4822959"/>
            <a:ext cx="0" cy="842481"/>
          </a:xfrm>
          <a:prstGeom prst="straightConnector1">
            <a:avLst/>
          </a:prstGeom>
          <a:noFill/>
          <a:ln w="50800" cap="rnd" cmpd="sng">
            <a:solidFill>
              <a:srgbClr val="ED7D30"/>
            </a:solidFill>
            <a:prstDash val="solid"/>
            <a:round/>
            <a:headEnd type="none" w="sm" len="sm"/>
            <a:tailEnd type="none" w="sm" len="sm"/>
          </a:ln>
        </p:spPr>
      </p:cxnSp>
      <p:cxnSp>
        <p:nvCxnSpPr>
          <p:cNvPr id="473" name="Google Shape;473;p24"/>
          <p:cNvCxnSpPr/>
          <p:nvPr/>
        </p:nvCxnSpPr>
        <p:spPr>
          <a:xfrm>
            <a:off x="8181744" y="4822959"/>
            <a:ext cx="0" cy="842481"/>
          </a:xfrm>
          <a:prstGeom prst="straightConnector1">
            <a:avLst/>
          </a:prstGeom>
          <a:noFill/>
          <a:ln w="50800" cap="rnd" cmpd="sng">
            <a:solidFill>
              <a:srgbClr val="ED7D30"/>
            </a:solidFill>
            <a:prstDash val="solid"/>
            <a:round/>
            <a:headEnd type="none" w="sm" len="sm"/>
            <a:tailEnd type="none" w="sm" len="sm"/>
          </a:ln>
        </p:spPr>
      </p:cxnSp>
      <p:cxnSp>
        <p:nvCxnSpPr>
          <p:cNvPr id="474" name="Google Shape;474;p24"/>
          <p:cNvCxnSpPr/>
          <p:nvPr/>
        </p:nvCxnSpPr>
        <p:spPr>
          <a:xfrm>
            <a:off x="878751" y="5384940"/>
            <a:ext cx="1917668" cy="0"/>
          </a:xfrm>
          <a:prstGeom prst="straightConnector1">
            <a:avLst/>
          </a:prstGeom>
          <a:noFill/>
          <a:ln w="19050" cap="flat" cmpd="sng">
            <a:solidFill>
              <a:srgbClr val="3D6C9D"/>
            </a:solidFill>
            <a:prstDash val="solid"/>
            <a:round/>
            <a:headEnd type="triangle" w="lg" len="lg"/>
            <a:tailEnd type="triangle" w="lg" len="lg"/>
          </a:ln>
        </p:spPr>
      </p:cxnSp>
      <p:cxnSp>
        <p:nvCxnSpPr>
          <p:cNvPr id="475" name="Google Shape;475;p24"/>
          <p:cNvCxnSpPr/>
          <p:nvPr/>
        </p:nvCxnSpPr>
        <p:spPr>
          <a:xfrm>
            <a:off x="2862370" y="5384940"/>
            <a:ext cx="5280144" cy="0"/>
          </a:xfrm>
          <a:prstGeom prst="straightConnector1">
            <a:avLst/>
          </a:prstGeom>
          <a:noFill/>
          <a:ln w="19050" cap="flat" cmpd="sng">
            <a:solidFill>
              <a:srgbClr val="3D6C9D"/>
            </a:solidFill>
            <a:prstDash val="solid"/>
            <a:round/>
            <a:headEnd type="triangle" w="lg" len="lg"/>
            <a:tailEnd type="triangle" w="lg" len="lg"/>
          </a:ln>
        </p:spPr>
      </p:cxnSp>
      <p:sp>
        <p:nvSpPr>
          <p:cNvPr id="476" name="Google Shape;476;p24"/>
          <p:cNvSpPr/>
          <p:nvPr/>
        </p:nvSpPr>
        <p:spPr>
          <a:xfrm>
            <a:off x="3293038" y="3893373"/>
            <a:ext cx="4243281" cy="856257"/>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Enfermedad</a:t>
            </a:r>
            <a:endParaRPr/>
          </a:p>
        </p:txBody>
      </p:sp>
      <p:sp>
        <p:nvSpPr>
          <p:cNvPr id="477" name="Google Shape;477;p24"/>
          <p:cNvSpPr txBox="1"/>
          <p:nvPr/>
        </p:nvSpPr>
        <p:spPr>
          <a:xfrm>
            <a:off x="7464103" y="4546874"/>
            <a:ext cx="944937"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ED7D30"/>
                </a:solidFill>
                <a:latin typeface="Arial"/>
                <a:ea typeface="Arial"/>
                <a:cs typeface="Arial"/>
                <a:sym typeface="Arial"/>
              </a:rPr>
              <a:t>Tiempo</a:t>
            </a:r>
            <a:endParaRPr sz="1200" b="0" i="0" u="none" strike="noStrike" cap="none">
              <a:solidFill>
                <a:srgbClr val="ED7D30"/>
              </a:solidFill>
              <a:latin typeface="Arial"/>
              <a:ea typeface="Arial"/>
              <a:cs typeface="Arial"/>
              <a:sym typeface="Arial"/>
            </a:endParaRPr>
          </a:p>
        </p:txBody>
      </p:sp>
      <p:cxnSp>
        <p:nvCxnSpPr>
          <p:cNvPr id="478" name="Google Shape;478;p24"/>
          <p:cNvCxnSpPr>
            <a:endCxn id="476" idx="2"/>
          </p:cNvCxnSpPr>
          <p:nvPr/>
        </p:nvCxnSpPr>
        <p:spPr>
          <a:xfrm>
            <a:off x="878638" y="4321502"/>
            <a:ext cx="2414400" cy="0"/>
          </a:xfrm>
          <a:prstGeom prst="straightConnector1">
            <a:avLst/>
          </a:prstGeom>
          <a:noFill/>
          <a:ln w="19050" cap="flat" cmpd="sng">
            <a:solidFill>
              <a:srgbClr val="3D6C9D"/>
            </a:solidFill>
            <a:prstDash val="solid"/>
            <a:round/>
            <a:headEnd type="triangle" w="lg" len="lg"/>
            <a:tailEnd type="triangle" w="lg" len="lg"/>
          </a:ln>
        </p:spPr>
      </p:cxnSp>
      <p:sp>
        <p:nvSpPr>
          <p:cNvPr id="479" name="Google Shape;479;p24"/>
          <p:cNvSpPr/>
          <p:nvPr/>
        </p:nvSpPr>
        <p:spPr>
          <a:xfrm>
            <a:off x="2744981"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0" name="Google Shape;480;p24"/>
          <p:cNvSpPr/>
          <p:nvPr/>
        </p:nvSpPr>
        <p:spPr>
          <a:xfrm>
            <a:off x="3228560"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1" name="Google Shape;481;p24"/>
          <p:cNvSpPr/>
          <p:nvPr/>
        </p:nvSpPr>
        <p:spPr>
          <a:xfrm>
            <a:off x="3712139"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2" name="Google Shape;482;p24"/>
          <p:cNvSpPr/>
          <p:nvPr/>
        </p:nvSpPr>
        <p:spPr>
          <a:xfrm>
            <a:off x="4195718"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3" name="Google Shape;483;p24"/>
          <p:cNvSpPr/>
          <p:nvPr/>
        </p:nvSpPr>
        <p:spPr>
          <a:xfrm>
            <a:off x="4679297"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4" name="Google Shape;484;p24"/>
          <p:cNvSpPr/>
          <p:nvPr/>
        </p:nvSpPr>
        <p:spPr>
          <a:xfrm>
            <a:off x="5162876"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24"/>
          <p:cNvSpPr/>
          <p:nvPr/>
        </p:nvSpPr>
        <p:spPr>
          <a:xfrm>
            <a:off x="5646455"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6" name="Google Shape;486;p24"/>
          <p:cNvSpPr/>
          <p:nvPr/>
        </p:nvSpPr>
        <p:spPr>
          <a:xfrm>
            <a:off x="6130034"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7" name="Google Shape;487;p24"/>
          <p:cNvSpPr/>
          <p:nvPr/>
        </p:nvSpPr>
        <p:spPr>
          <a:xfrm>
            <a:off x="6613613"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24"/>
          <p:cNvSpPr/>
          <p:nvPr/>
        </p:nvSpPr>
        <p:spPr>
          <a:xfrm>
            <a:off x="7097192"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9" name="Google Shape;489;p24"/>
          <p:cNvSpPr/>
          <p:nvPr/>
        </p:nvSpPr>
        <p:spPr>
          <a:xfrm>
            <a:off x="7580771"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0" name="Google Shape;490;p24"/>
          <p:cNvSpPr/>
          <p:nvPr/>
        </p:nvSpPr>
        <p:spPr>
          <a:xfrm>
            <a:off x="8064355" y="3391916"/>
            <a:ext cx="234778" cy="352332"/>
          </a:xfrm>
          <a:prstGeom prst="upArrow">
            <a:avLst>
              <a:gd name="adj1" fmla="val 50000"/>
              <a:gd name="adj2" fmla="val 102315"/>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1" name="Google Shape;491;p24"/>
          <p:cNvSpPr txBox="1"/>
          <p:nvPr/>
        </p:nvSpPr>
        <p:spPr>
          <a:xfrm>
            <a:off x="878751" y="4073155"/>
            <a:ext cx="2414286"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D6C9D"/>
                </a:solidFill>
                <a:latin typeface="Arial"/>
                <a:ea typeface="Arial"/>
                <a:cs typeface="Arial"/>
                <a:sym typeface="Arial"/>
              </a:rPr>
              <a:t>Periodo de incubación</a:t>
            </a:r>
            <a:endParaRPr sz="1200" b="0" i="0" u="none" strike="noStrike" cap="none">
              <a:solidFill>
                <a:srgbClr val="3D6C9D"/>
              </a:solidFill>
              <a:latin typeface="Arial"/>
              <a:ea typeface="Arial"/>
              <a:cs typeface="Arial"/>
              <a:sym typeface="Arial"/>
            </a:endParaRPr>
          </a:p>
        </p:txBody>
      </p:sp>
      <p:sp>
        <p:nvSpPr>
          <p:cNvPr id="492" name="Google Shape;492;p24"/>
          <p:cNvSpPr txBox="1"/>
          <p:nvPr/>
        </p:nvSpPr>
        <p:spPr>
          <a:xfrm>
            <a:off x="878751" y="5476070"/>
            <a:ext cx="1917666"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D6C9D"/>
                </a:solidFill>
                <a:latin typeface="Arial"/>
                <a:ea typeface="Arial"/>
                <a:cs typeface="Arial"/>
                <a:sym typeface="Arial"/>
              </a:rPr>
              <a:t>Periodo latente</a:t>
            </a:r>
            <a:endParaRPr sz="1200" b="0" i="0" u="none" strike="noStrike" cap="none">
              <a:solidFill>
                <a:srgbClr val="3D6C9D"/>
              </a:solidFill>
              <a:latin typeface="Arial"/>
              <a:ea typeface="Arial"/>
              <a:cs typeface="Arial"/>
              <a:sym typeface="Arial"/>
            </a:endParaRPr>
          </a:p>
        </p:txBody>
      </p:sp>
      <p:sp>
        <p:nvSpPr>
          <p:cNvPr id="493" name="Google Shape;493;p24"/>
          <p:cNvSpPr txBox="1"/>
          <p:nvPr/>
        </p:nvSpPr>
        <p:spPr>
          <a:xfrm>
            <a:off x="2864125" y="5476070"/>
            <a:ext cx="5278365"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3D6C9D"/>
                </a:solidFill>
                <a:latin typeface="Arial"/>
                <a:ea typeface="Arial"/>
                <a:cs typeface="Arial"/>
                <a:sym typeface="Arial"/>
              </a:rPr>
              <a:t>Periodo de comunicabilidad</a:t>
            </a:r>
            <a:endParaRPr sz="1200" b="0" i="0" u="none" strike="noStrike" cap="none">
              <a:solidFill>
                <a:srgbClr val="3D6C9D"/>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5"/>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Periodo de incubación</a:t>
            </a:r>
            <a:endParaRPr sz="3200" b="1" i="0" u="none" strike="noStrike" cap="none">
              <a:solidFill>
                <a:srgbClr val="3D6C9D"/>
              </a:solidFill>
              <a:latin typeface="Arial Black"/>
              <a:ea typeface="Arial Black"/>
              <a:cs typeface="Arial Black"/>
              <a:sym typeface="Arial Black"/>
            </a:endParaRPr>
          </a:p>
        </p:txBody>
      </p:sp>
      <p:sp>
        <p:nvSpPr>
          <p:cNvPr id="499" name="Google Shape;499;p25"/>
          <p:cNvSpPr/>
          <p:nvPr/>
        </p:nvSpPr>
        <p:spPr>
          <a:xfrm>
            <a:off x="6573683" y="2149372"/>
            <a:ext cx="2102005" cy="3568140"/>
          </a:xfrm>
          <a:prstGeom prst="roundRect">
            <a:avLst>
              <a:gd name="adj" fmla="val 667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0" name="Google Shape;500;p25"/>
          <p:cNvSpPr/>
          <p:nvPr/>
        </p:nvSpPr>
        <p:spPr>
          <a:xfrm>
            <a:off x="3715767" y="2149372"/>
            <a:ext cx="2102005" cy="3568140"/>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1" name="Google Shape;501;p25"/>
          <p:cNvSpPr/>
          <p:nvPr/>
        </p:nvSpPr>
        <p:spPr>
          <a:xfrm>
            <a:off x="860417" y="2149372"/>
            <a:ext cx="2102005" cy="3568140"/>
          </a:xfrm>
          <a:prstGeom prst="roundRect">
            <a:avLst>
              <a:gd name="adj" fmla="val 71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2" name="Google Shape;502;p25"/>
          <p:cNvSpPr txBox="1"/>
          <p:nvPr/>
        </p:nvSpPr>
        <p:spPr>
          <a:xfrm>
            <a:off x="1181793" y="2738908"/>
            <a:ext cx="134624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Periodo entre la infección y el inicio de síntomas</a:t>
            </a:r>
            <a:endParaRPr/>
          </a:p>
        </p:txBody>
      </p:sp>
      <p:sp>
        <p:nvSpPr>
          <p:cNvPr id="503" name="Google Shape;503;p25"/>
          <p:cNvSpPr/>
          <p:nvPr/>
        </p:nvSpPr>
        <p:spPr>
          <a:xfrm>
            <a:off x="429701" y="19333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25"/>
          <p:cNvSpPr/>
          <p:nvPr/>
        </p:nvSpPr>
        <p:spPr>
          <a:xfrm>
            <a:off x="3283945" y="19333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25"/>
          <p:cNvSpPr/>
          <p:nvPr/>
        </p:nvSpPr>
        <p:spPr>
          <a:xfrm>
            <a:off x="6141683" y="19333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5"/>
          <p:cNvSpPr txBox="1"/>
          <p:nvPr/>
        </p:nvSpPr>
        <p:spPr>
          <a:xfrm>
            <a:off x="4049633" y="2738908"/>
            <a:ext cx="1517154"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Refleja el tiempo que necesita el microorganismo </a:t>
            </a:r>
            <a:r>
              <a:rPr lang="en-US" sz="1600" b="1" i="0" u="none" strike="noStrike" cap="none">
                <a:solidFill>
                  <a:schemeClr val="dk1"/>
                </a:solidFill>
                <a:latin typeface="Arial"/>
                <a:ea typeface="Arial"/>
                <a:cs typeface="Arial"/>
                <a:sym typeface="Arial"/>
              </a:rPr>
              <a:t>para replicarse lo suficiente</a:t>
            </a:r>
            <a:r>
              <a:rPr lang="en-US" sz="1600" b="0" i="0" u="none" strike="noStrike" cap="none">
                <a:solidFill>
                  <a:schemeClr val="dk1"/>
                </a:solidFill>
                <a:latin typeface="Arial"/>
                <a:ea typeface="Arial"/>
                <a:cs typeface="Arial"/>
                <a:sym typeface="Arial"/>
              </a:rPr>
              <a:t> hasta alcanzar el número de copias necesario para ocasionar enfermedad</a:t>
            </a:r>
            <a:endParaRPr/>
          </a:p>
        </p:txBody>
      </p:sp>
      <p:sp>
        <p:nvSpPr>
          <p:cNvPr id="507" name="Google Shape;507;p25"/>
          <p:cNvSpPr txBox="1"/>
          <p:nvPr/>
        </p:nvSpPr>
        <p:spPr>
          <a:xfrm>
            <a:off x="6917215" y="2738908"/>
            <a:ext cx="136636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periodo se ve influido por la </a:t>
            </a:r>
            <a:r>
              <a:rPr lang="en-US" sz="1600" b="1" i="0" u="none" strike="noStrike" cap="none">
                <a:solidFill>
                  <a:schemeClr val="dk1"/>
                </a:solidFill>
                <a:latin typeface="Arial"/>
                <a:ea typeface="Arial"/>
                <a:cs typeface="Arial"/>
                <a:sym typeface="Arial"/>
              </a:rPr>
              <a:t>dosis infectiva </a:t>
            </a:r>
            <a:r>
              <a:rPr lang="en-US" sz="1600" b="0" i="0" u="none" strike="noStrike" cap="none">
                <a:solidFill>
                  <a:schemeClr val="dk1"/>
                </a:solidFill>
                <a:latin typeface="Arial"/>
                <a:ea typeface="Arial"/>
                <a:cs typeface="Arial"/>
                <a:sym typeface="Arial"/>
              </a:rPr>
              <a:t>recibida</a:t>
            </a:r>
            <a:endParaRPr/>
          </a:p>
        </p:txBody>
      </p:sp>
      <p:sp>
        <p:nvSpPr>
          <p:cNvPr id="508" name="Google Shape;508;p25"/>
          <p:cNvSpPr/>
          <p:nvPr/>
        </p:nvSpPr>
        <p:spPr>
          <a:xfrm>
            <a:off x="672131" y="2149373"/>
            <a:ext cx="379140" cy="432000"/>
          </a:xfrm>
          <a:custGeom>
            <a:avLst/>
            <a:gdLst/>
            <a:ahLst/>
            <a:cxnLst/>
            <a:rect l="l" t="t" r="r" b="b"/>
            <a:pathLst>
              <a:path w="152400" h="173648" extrusionOk="0">
                <a:moveTo>
                  <a:pt x="38100" y="105874"/>
                </a:moveTo>
                <a:cubicBezTo>
                  <a:pt x="36134" y="105874"/>
                  <a:pt x="34421" y="105145"/>
                  <a:pt x="32962" y="103685"/>
                </a:cubicBezTo>
                <a:cubicBezTo>
                  <a:pt x="31503" y="102226"/>
                  <a:pt x="30773" y="100513"/>
                  <a:pt x="30773" y="98547"/>
                </a:cubicBezTo>
                <a:cubicBezTo>
                  <a:pt x="30773" y="96581"/>
                  <a:pt x="31503" y="94868"/>
                  <a:pt x="32962" y="93409"/>
                </a:cubicBezTo>
                <a:cubicBezTo>
                  <a:pt x="34421" y="91950"/>
                  <a:pt x="36134" y="91220"/>
                  <a:pt x="38100" y="91220"/>
                </a:cubicBezTo>
                <a:cubicBezTo>
                  <a:pt x="40066" y="91220"/>
                  <a:pt x="41779" y="91950"/>
                  <a:pt x="43238" y="93409"/>
                </a:cubicBezTo>
                <a:cubicBezTo>
                  <a:pt x="44697" y="94868"/>
                  <a:pt x="45427" y="96581"/>
                  <a:pt x="45427" y="98547"/>
                </a:cubicBezTo>
                <a:cubicBezTo>
                  <a:pt x="45427" y="100513"/>
                  <a:pt x="44697" y="102226"/>
                  <a:pt x="43238" y="103685"/>
                </a:cubicBezTo>
                <a:cubicBezTo>
                  <a:pt x="41779" y="105144"/>
                  <a:pt x="40066" y="105874"/>
                  <a:pt x="38100" y="105874"/>
                </a:cubicBezTo>
                <a:close/>
                <a:moveTo>
                  <a:pt x="76200" y="105874"/>
                </a:moveTo>
                <a:cubicBezTo>
                  <a:pt x="74234" y="105874"/>
                  <a:pt x="72521" y="105145"/>
                  <a:pt x="71062" y="103685"/>
                </a:cubicBezTo>
                <a:cubicBezTo>
                  <a:pt x="69603" y="102226"/>
                  <a:pt x="68873" y="100513"/>
                  <a:pt x="68873" y="98547"/>
                </a:cubicBezTo>
                <a:cubicBezTo>
                  <a:pt x="68873" y="96581"/>
                  <a:pt x="69603" y="94868"/>
                  <a:pt x="71062" y="93409"/>
                </a:cubicBezTo>
                <a:cubicBezTo>
                  <a:pt x="72521" y="91950"/>
                  <a:pt x="74234" y="91220"/>
                  <a:pt x="76200" y="91220"/>
                </a:cubicBezTo>
                <a:cubicBezTo>
                  <a:pt x="78166" y="91220"/>
                  <a:pt x="79879" y="91950"/>
                  <a:pt x="81338" y="93409"/>
                </a:cubicBezTo>
                <a:cubicBezTo>
                  <a:pt x="82797" y="94868"/>
                  <a:pt x="83527" y="96581"/>
                  <a:pt x="83527" y="98547"/>
                </a:cubicBezTo>
                <a:cubicBezTo>
                  <a:pt x="83527" y="100513"/>
                  <a:pt x="82797" y="102226"/>
                  <a:pt x="81338" y="103685"/>
                </a:cubicBezTo>
                <a:cubicBezTo>
                  <a:pt x="79879" y="105144"/>
                  <a:pt x="78166" y="105874"/>
                  <a:pt x="76200" y="105874"/>
                </a:cubicBezTo>
                <a:close/>
                <a:moveTo>
                  <a:pt x="114300" y="105874"/>
                </a:moveTo>
                <a:cubicBezTo>
                  <a:pt x="112334" y="105874"/>
                  <a:pt x="110621" y="105145"/>
                  <a:pt x="109162" y="103685"/>
                </a:cubicBezTo>
                <a:cubicBezTo>
                  <a:pt x="107703" y="102226"/>
                  <a:pt x="106973" y="100513"/>
                  <a:pt x="106973" y="98547"/>
                </a:cubicBezTo>
                <a:cubicBezTo>
                  <a:pt x="106973" y="96581"/>
                  <a:pt x="107703" y="94868"/>
                  <a:pt x="109162" y="93409"/>
                </a:cubicBezTo>
                <a:cubicBezTo>
                  <a:pt x="110621" y="91950"/>
                  <a:pt x="112334" y="91220"/>
                  <a:pt x="114300" y="91220"/>
                </a:cubicBezTo>
                <a:cubicBezTo>
                  <a:pt x="116266" y="91220"/>
                  <a:pt x="117979" y="91950"/>
                  <a:pt x="119438" y="93409"/>
                </a:cubicBezTo>
                <a:cubicBezTo>
                  <a:pt x="120897" y="94868"/>
                  <a:pt x="121627" y="96581"/>
                  <a:pt x="121627" y="98547"/>
                </a:cubicBezTo>
                <a:cubicBezTo>
                  <a:pt x="121627" y="100513"/>
                  <a:pt x="120897" y="102226"/>
                  <a:pt x="119438" y="103685"/>
                </a:cubicBezTo>
                <a:cubicBezTo>
                  <a:pt x="117979" y="105144"/>
                  <a:pt x="116266" y="105874"/>
                  <a:pt x="114300" y="105874"/>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5"/>
          <p:cNvSpPr/>
          <p:nvPr/>
        </p:nvSpPr>
        <p:spPr>
          <a:xfrm>
            <a:off x="3523943" y="2121325"/>
            <a:ext cx="384004" cy="468000"/>
          </a:xfrm>
          <a:custGeom>
            <a:avLst/>
            <a:gdLst/>
            <a:ahLst/>
            <a:cxnLst/>
            <a:rect l="l" t="t" r="r" b="b"/>
            <a:pathLst>
              <a:path w="152400" h="185737" extrusionOk="0">
                <a:moveTo>
                  <a:pt x="51289" y="9525"/>
                </a:moveTo>
                <a:lnTo>
                  <a:pt x="51289" y="0"/>
                </a:lnTo>
                <a:lnTo>
                  <a:pt x="101111" y="0"/>
                </a:lnTo>
                <a:lnTo>
                  <a:pt x="101111" y="9525"/>
                </a:lnTo>
                <a:lnTo>
                  <a:pt x="51289" y="9525"/>
                </a:lnTo>
                <a:close/>
                <a:moveTo>
                  <a:pt x="71438" y="115399"/>
                </a:moveTo>
                <a:lnTo>
                  <a:pt x="80963" y="115399"/>
                </a:lnTo>
                <a:lnTo>
                  <a:pt x="80963" y="65576"/>
                </a:lnTo>
                <a:lnTo>
                  <a:pt x="71438" y="65576"/>
                </a:lnTo>
                <a:lnTo>
                  <a:pt x="71438" y="115399"/>
                </a:lnTo>
                <a:close/>
                <a:moveTo>
                  <a:pt x="76200" y="185738"/>
                </a:moveTo>
                <a:cubicBezTo>
                  <a:pt x="65674" y="185738"/>
                  <a:pt x="55791" y="183750"/>
                  <a:pt x="46553" y="179775"/>
                </a:cubicBezTo>
                <a:cubicBezTo>
                  <a:pt x="37315" y="175800"/>
                  <a:pt x="29234" y="170351"/>
                  <a:pt x="22310" y="163427"/>
                </a:cubicBezTo>
                <a:cubicBezTo>
                  <a:pt x="15387" y="156503"/>
                  <a:pt x="9937" y="148422"/>
                  <a:pt x="5962" y="139184"/>
                </a:cubicBezTo>
                <a:cubicBezTo>
                  <a:pt x="1987" y="129946"/>
                  <a:pt x="0" y="120064"/>
                  <a:pt x="0" y="109538"/>
                </a:cubicBezTo>
                <a:cubicBezTo>
                  <a:pt x="0" y="99011"/>
                  <a:pt x="1987" y="89129"/>
                  <a:pt x="5962" y="79891"/>
                </a:cubicBezTo>
                <a:cubicBezTo>
                  <a:pt x="9937" y="70653"/>
                  <a:pt x="15387" y="62572"/>
                  <a:pt x="22310" y="55648"/>
                </a:cubicBezTo>
                <a:cubicBezTo>
                  <a:pt x="29234" y="48724"/>
                  <a:pt x="37315" y="43275"/>
                  <a:pt x="46553" y="39300"/>
                </a:cubicBezTo>
                <a:cubicBezTo>
                  <a:pt x="55791" y="35325"/>
                  <a:pt x="65674" y="33338"/>
                  <a:pt x="76200" y="33338"/>
                </a:cubicBezTo>
                <a:cubicBezTo>
                  <a:pt x="85432" y="33338"/>
                  <a:pt x="94359" y="34986"/>
                  <a:pt x="102980" y="38283"/>
                </a:cubicBezTo>
                <a:cubicBezTo>
                  <a:pt x="111601" y="41580"/>
                  <a:pt x="119514" y="46245"/>
                  <a:pt x="126719" y="52277"/>
                </a:cubicBezTo>
                <a:lnTo>
                  <a:pt x="137123" y="41873"/>
                </a:lnTo>
                <a:lnTo>
                  <a:pt x="143864" y="48614"/>
                </a:lnTo>
                <a:lnTo>
                  <a:pt x="133460" y="59018"/>
                </a:lnTo>
                <a:cubicBezTo>
                  <a:pt x="139493" y="66223"/>
                  <a:pt x="144157" y="74136"/>
                  <a:pt x="147454" y="82757"/>
                </a:cubicBezTo>
                <a:cubicBezTo>
                  <a:pt x="150751" y="91379"/>
                  <a:pt x="152400" y="100306"/>
                  <a:pt x="152400" y="109538"/>
                </a:cubicBezTo>
                <a:cubicBezTo>
                  <a:pt x="152400" y="120064"/>
                  <a:pt x="150413" y="129946"/>
                  <a:pt x="146438" y="139184"/>
                </a:cubicBezTo>
                <a:cubicBezTo>
                  <a:pt x="142463" y="148422"/>
                  <a:pt x="137013" y="156503"/>
                  <a:pt x="130090" y="163427"/>
                </a:cubicBezTo>
                <a:cubicBezTo>
                  <a:pt x="123166" y="170351"/>
                  <a:pt x="115085" y="175800"/>
                  <a:pt x="105847" y="179775"/>
                </a:cubicBezTo>
                <a:cubicBezTo>
                  <a:pt x="96609" y="183750"/>
                  <a:pt x="86726" y="185738"/>
                  <a:pt x="76200" y="185738"/>
                </a:cubicBezTo>
                <a:close/>
                <a:moveTo>
                  <a:pt x="76200" y="176213"/>
                </a:moveTo>
                <a:cubicBezTo>
                  <a:pt x="94615" y="176213"/>
                  <a:pt x="110331" y="169704"/>
                  <a:pt x="123349" y="156686"/>
                </a:cubicBezTo>
                <a:cubicBezTo>
                  <a:pt x="136366" y="143669"/>
                  <a:pt x="142875" y="127953"/>
                  <a:pt x="142875" y="109538"/>
                </a:cubicBezTo>
                <a:cubicBezTo>
                  <a:pt x="142875" y="91123"/>
                  <a:pt x="136366" y="75406"/>
                  <a:pt x="123349" y="62389"/>
                </a:cubicBezTo>
                <a:cubicBezTo>
                  <a:pt x="110331" y="49371"/>
                  <a:pt x="94615" y="42863"/>
                  <a:pt x="76200" y="42863"/>
                </a:cubicBezTo>
                <a:cubicBezTo>
                  <a:pt x="57785" y="42863"/>
                  <a:pt x="42069" y="49371"/>
                  <a:pt x="29051" y="62389"/>
                </a:cubicBezTo>
                <a:cubicBezTo>
                  <a:pt x="16034" y="75406"/>
                  <a:pt x="9525" y="91123"/>
                  <a:pt x="9525" y="109538"/>
                </a:cubicBezTo>
                <a:cubicBezTo>
                  <a:pt x="9525" y="127953"/>
                  <a:pt x="16034" y="143669"/>
                  <a:pt x="29051" y="156686"/>
                </a:cubicBezTo>
                <a:cubicBezTo>
                  <a:pt x="42069" y="169704"/>
                  <a:pt x="57785" y="176213"/>
                  <a:pt x="76200" y="176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5"/>
          <p:cNvSpPr/>
          <p:nvPr/>
        </p:nvSpPr>
        <p:spPr>
          <a:xfrm>
            <a:off x="6357683" y="2159165"/>
            <a:ext cx="432000" cy="412416"/>
          </a:xfrm>
          <a:custGeom>
            <a:avLst/>
            <a:gdLst/>
            <a:ahLst/>
            <a:cxnLst/>
            <a:rect l="l" t="t" r="r" b="b"/>
            <a:pathLst>
              <a:path w="155166" h="148132" extrusionOk="0">
                <a:moveTo>
                  <a:pt x="4085" y="64367"/>
                </a:moveTo>
                <a:cubicBezTo>
                  <a:pt x="3193" y="63439"/>
                  <a:pt x="2747" y="62337"/>
                  <a:pt x="2747" y="61061"/>
                </a:cubicBezTo>
                <a:cubicBezTo>
                  <a:pt x="2747" y="59785"/>
                  <a:pt x="3193" y="58622"/>
                  <a:pt x="4085" y="57571"/>
                </a:cubicBezTo>
                <a:lnTo>
                  <a:pt x="27641" y="34015"/>
                </a:lnTo>
                <a:lnTo>
                  <a:pt x="14471" y="21028"/>
                </a:lnTo>
                <a:lnTo>
                  <a:pt x="8316" y="27183"/>
                </a:lnTo>
                <a:cubicBezTo>
                  <a:pt x="7266" y="28233"/>
                  <a:pt x="6103" y="28758"/>
                  <a:pt x="4827" y="28758"/>
                </a:cubicBezTo>
                <a:cubicBezTo>
                  <a:pt x="3550" y="28758"/>
                  <a:pt x="2448" y="28233"/>
                  <a:pt x="1520" y="27183"/>
                </a:cubicBezTo>
                <a:cubicBezTo>
                  <a:pt x="507" y="26292"/>
                  <a:pt x="0" y="25199"/>
                  <a:pt x="0" y="23904"/>
                </a:cubicBezTo>
                <a:cubicBezTo>
                  <a:pt x="0" y="22610"/>
                  <a:pt x="507" y="21456"/>
                  <a:pt x="1520" y="20442"/>
                </a:cubicBezTo>
                <a:lnTo>
                  <a:pt x="20570" y="1575"/>
                </a:lnTo>
                <a:cubicBezTo>
                  <a:pt x="21498" y="525"/>
                  <a:pt x="22600" y="0"/>
                  <a:pt x="23877" y="0"/>
                </a:cubicBezTo>
                <a:cubicBezTo>
                  <a:pt x="25153" y="0"/>
                  <a:pt x="26316" y="525"/>
                  <a:pt x="27366" y="1575"/>
                </a:cubicBezTo>
                <a:cubicBezTo>
                  <a:pt x="28257" y="2467"/>
                  <a:pt x="28703" y="3560"/>
                  <a:pt x="28703" y="4854"/>
                </a:cubicBezTo>
                <a:cubicBezTo>
                  <a:pt x="28703" y="6149"/>
                  <a:pt x="28257" y="7242"/>
                  <a:pt x="27366" y="8133"/>
                </a:cubicBezTo>
                <a:lnTo>
                  <a:pt x="21028" y="14471"/>
                </a:lnTo>
                <a:lnTo>
                  <a:pt x="34198" y="27458"/>
                </a:lnTo>
                <a:lnTo>
                  <a:pt x="57754" y="3902"/>
                </a:lnTo>
                <a:cubicBezTo>
                  <a:pt x="58805" y="2851"/>
                  <a:pt x="59968" y="2326"/>
                  <a:pt x="61244" y="2326"/>
                </a:cubicBezTo>
                <a:cubicBezTo>
                  <a:pt x="62520" y="2326"/>
                  <a:pt x="63622" y="2851"/>
                  <a:pt x="64550" y="3902"/>
                </a:cubicBezTo>
                <a:cubicBezTo>
                  <a:pt x="65600" y="4830"/>
                  <a:pt x="66125" y="5932"/>
                  <a:pt x="66125" y="7208"/>
                </a:cubicBezTo>
                <a:cubicBezTo>
                  <a:pt x="66125" y="8484"/>
                  <a:pt x="65600" y="9647"/>
                  <a:pt x="64550" y="10697"/>
                </a:cubicBezTo>
                <a:lnTo>
                  <a:pt x="59220" y="15973"/>
                </a:lnTo>
                <a:lnTo>
                  <a:pt x="123972" y="80724"/>
                </a:lnTo>
                <a:cubicBezTo>
                  <a:pt x="127012" y="83765"/>
                  <a:pt x="128532" y="87426"/>
                  <a:pt x="128532" y="91706"/>
                </a:cubicBezTo>
                <a:cubicBezTo>
                  <a:pt x="128532" y="95986"/>
                  <a:pt x="127012" y="99585"/>
                  <a:pt x="123972" y="102504"/>
                </a:cubicBezTo>
                <a:lnTo>
                  <a:pt x="116755" y="109776"/>
                </a:lnTo>
                <a:lnTo>
                  <a:pt x="155166" y="148132"/>
                </a:lnTo>
                <a:lnTo>
                  <a:pt x="141574" y="148132"/>
                </a:lnTo>
                <a:lnTo>
                  <a:pt x="109959" y="116516"/>
                </a:lnTo>
                <a:lnTo>
                  <a:pt x="102742" y="123789"/>
                </a:lnTo>
                <a:cubicBezTo>
                  <a:pt x="99823" y="126707"/>
                  <a:pt x="96224" y="128166"/>
                  <a:pt x="91944" y="128166"/>
                </a:cubicBezTo>
                <a:cubicBezTo>
                  <a:pt x="87664" y="128166"/>
                  <a:pt x="84003" y="126707"/>
                  <a:pt x="80963" y="123789"/>
                </a:cubicBezTo>
                <a:lnTo>
                  <a:pt x="16211" y="59037"/>
                </a:lnTo>
                <a:lnTo>
                  <a:pt x="10880" y="64367"/>
                </a:lnTo>
                <a:cubicBezTo>
                  <a:pt x="9830" y="65381"/>
                  <a:pt x="8698" y="65888"/>
                  <a:pt x="7483" y="65888"/>
                </a:cubicBezTo>
                <a:cubicBezTo>
                  <a:pt x="6268" y="65888"/>
                  <a:pt x="5135" y="65381"/>
                  <a:pt x="4085" y="64367"/>
                </a:cubicBezTo>
                <a:close/>
                <a:moveTo>
                  <a:pt x="22768" y="52479"/>
                </a:moveTo>
                <a:lnTo>
                  <a:pt x="87520" y="117231"/>
                </a:lnTo>
                <a:cubicBezTo>
                  <a:pt x="88741" y="118330"/>
                  <a:pt x="90146" y="118879"/>
                  <a:pt x="91733" y="118879"/>
                </a:cubicBezTo>
                <a:cubicBezTo>
                  <a:pt x="93321" y="118879"/>
                  <a:pt x="94725" y="118330"/>
                  <a:pt x="95946" y="117231"/>
                </a:cubicBezTo>
                <a:lnTo>
                  <a:pt x="117176" y="95763"/>
                </a:lnTo>
                <a:cubicBezTo>
                  <a:pt x="118397" y="94664"/>
                  <a:pt x="119007" y="93290"/>
                  <a:pt x="119007" y="91642"/>
                </a:cubicBezTo>
                <a:cubicBezTo>
                  <a:pt x="119007" y="89993"/>
                  <a:pt x="118397" y="88619"/>
                  <a:pt x="117176" y="87520"/>
                </a:cubicBezTo>
                <a:lnTo>
                  <a:pt x="103621" y="73727"/>
                </a:lnTo>
                <a:lnTo>
                  <a:pt x="89004" y="88345"/>
                </a:lnTo>
                <a:cubicBezTo>
                  <a:pt x="87954" y="89358"/>
                  <a:pt x="86821" y="89874"/>
                  <a:pt x="85606" y="89892"/>
                </a:cubicBezTo>
                <a:cubicBezTo>
                  <a:pt x="84391" y="89911"/>
                  <a:pt x="83338" y="89474"/>
                  <a:pt x="82446" y="88583"/>
                </a:cubicBezTo>
                <a:cubicBezTo>
                  <a:pt x="81396" y="87655"/>
                  <a:pt x="80871" y="86552"/>
                  <a:pt x="80871" y="85276"/>
                </a:cubicBezTo>
                <a:cubicBezTo>
                  <a:pt x="80871" y="84000"/>
                  <a:pt x="81396" y="82837"/>
                  <a:pt x="82446" y="81787"/>
                </a:cubicBezTo>
                <a:lnTo>
                  <a:pt x="97063" y="67170"/>
                </a:lnTo>
                <a:lnTo>
                  <a:pt x="77097" y="47387"/>
                </a:lnTo>
                <a:lnTo>
                  <a:pt x="62480" y="62004"/>
                </a:lnTo>
                <a:cubicBezTo>
                  <a:pt x="61552" y="62896"/>
                  <a:pt x="60450" y="63341"/>
                  <a:pt x="59174" y="63341"/>
                </a:cubicBezTo>
                <a:cubicBezTo>
                  <a:pt x="57898" y="63341"/>
                  <a:pt x="56735" y="62896"/>
                  <a:pt x="55685" y="62004"/>
                </a:cubicBezTo>
                <a:cubicBezTo>
                  <a:pt x="54793" y="60954"/>
                  <a:pt x="54348" y="59791"/>
                  <a:pt x="54348" y="58515"/>
                </a:cubicBezTo>
                <a:cubicBezTo>
                  <a:pt x="54348" y="57239"/>
                  <a:pt x="54793" y="56137"/>
                  <a:pt x="55685" y="55209"/>
                </a:cubicBezTo>
                <a:lnTo>
                  <a:pt x="70302" y="40591"/>
                </a:lnTo>
                <a:lnTo>
                  <a:pt x="52479" y="22769"/>
                </a:lnTo>
                <a:lnTo>
                  <a:pt x="22768" y="52479"/>
                </a:lnTo>
                <a:close/>
                <a:moveTo>
                  <a:pt x="22768" y="52479"/>
                </a:moveTo>
                <a:lnTo>
                  <a:pt x="23959" y="51289"/>
                </a:lnTo>
                <a:lnTo>
                  <a:pt x="26981" y="48266"/>
                </a:lnTo>
                <a:lnTo>
                  <a:pt x="48449" y="26798"/>
                </a:lnTo>
                <a:lnTo>
                  <a:pt x="51288" y="23959"/>
                </a:lnTo>
                <a:lnTo>
                  <a:pt x="52479" y="22769"/>
                </a:lnTo>
                <a:lnTo>
                  <a:pt x="22768" y="524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6"/>
          <p:cNvSpPr/>
          <p:nvPr/>
        </p:nvSpPr>
        <p:spPr>
          <a:xfrm>
            <a:off x="6567744" y="2149372"/>
            <a:ext cx="2102005" cy="3568140"/>
          </a:xfrm>
          <a:prstGeom prst="roundRect">
            <a:avLst>
              <a:gd name="adj" fmla="val 667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6" name="Google Shape;516;p2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Fases de la enfermedad</a:t>
            </a:r>
            <a:endParaRPr sz="3200" b="1" i="0" u="none" strike="noStrike" cap="none">
              <a:solidFill>
                <a:srgbClr val="3D6C9D"/>
              </a:solidFill>
              <a:latin typeface="Arial Black"/>
              <a:ea typeface="Arial Black"/>
              <a:cs typeface="Arial Black"/>
              <a:sym typeface="Arial Black"/>
            </a:endParaRPr>
          </a:p>
        </p:txBody>
      </p:sp>
      <p:sp>
        <p:nvSpPr>
          <p:cNvPr id="517" name="Google Shape;517;p26"/>
          <p:cNvSpPr/>
          <p:nvPr/>
        </p:nvSpPr>
        <p:spPr>
          <a:xfrm>
            <a:off x="864146" y="2149372"/>
            <a:ext cx="2102005" cy="3568140"/>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8" name="Google Shape;518;p26"/>
          <p:cNvSpPr/>
          <p:nvPr/>
        </p:nvSpPr>
        <p:spPr>
          <a:xfrm>
            <a:off x="3715945" y="2149372"/>
            <a:ext cx="2102005" cy="3568140"/>
          </a:xfrm>
          <a:prstGeom prst="roundRect">
            <a:avLst>
              <a:gd name="adj" fmla="val 71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9" name="Google Shape;519;p26"/>
          <p:cNvSpPr txBox="1"/>
          <p:nvPr/>
        </p:nvSpPr>
        <p:spPr>
          <a:xfrm>
            <a:off x="1181793" y="2738908"/>
            <a:ext cx="1430778"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Las enfermedades tienen diferentes fases: clínicos (síntomas) y subclínicos (sin síntomas)</a:t>
            </a:r>
            <a:endParaRPr/>
          </a:p>
        </p:txBody>
      </p:sp>
      <p:sp>
        <p:nvSpPr>
          <p:cNvPr id="520" name="Google Shape;520;p26"/>
          <p:cNvSpPr/>
          <p:nvPr/>
        </p:nvSpPr>
        <p:spPr>
          <a:xfrm>
            <a:off x="429701" y="19333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26"/>
          <p:cNvSpPr/>
          <p:nvPr/>
        </p:nvSpPr>
        <p:spPr>
          <a:xfrm>
            <a:off x="3283945" y="19333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6"/>
          <p:cNvSpPr/>
          <p:nvPr/>
        </p:nvSpPr>
        <p:spPr>
          <a:xfrm>
            <a:off x="6141683" y="193337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6"/>
          <p:cNvSpPr txBox="1"/>
          <p:nvPr/>
        </p:nvSpPr>
        <p:spPr>
          <a:xfrm>
            <a:off x="4049633" y="2738908"/>
            <a:ext cx="1517154"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enfermedad asintomática es MUY IMPORTANTE en epidemiología y es clave en la transmisión</a:t>
            </a:r>
            <a:endParaRPr/>
          </a:p>
        </p:txBody>
      </p:sp>
      <p:sp>
        <p:nvSpPr>
          <p:cNvPr id="524" name="Google Shape;524;p26"/>
          <p:cNvSpPr txBox="1"/>
          <p:nvPr/>
        </p:nvSpPr>
        <p:spPr>
          <a:xfrm>
            <a:off x="6917215" y="2738908"/>
            <a:ext cx="1366368"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Asimismo, la severidad y transmisibilidad de una infección varía según el agente (y el huésped)</a:t>
            </a:r>
            <a:endParaRPr/>
          </a:p>
        </p:txBody>
      </p:sp>
      <p:sp>
        <p:nvSpPr>
          <p:cNvPr id="525" name="Google Shape;525;p26"/>
          <p:cNvSpPr/>
          <p:nvPr/>
        </p:nvSpPr>
        <p:spPr>
          <a:xfrm>
            <a:off x="645701" y="2139325"/>
            <a:ext cx="432000" cy="432000"/>
          </a:xfrm>
          <a:custGeom>
            <a:avLst/>
            <a:gdLst/>
            <a:ahLst/>
            <a:cxnLst/>
            <a:rect l="l" t="t" r="r" b="b"/>
            <a:pathLst>
              <a:path w="171450" h="171450" extrusionOk="0">
                <a:moveTo>
                  <a:pt x="44694" y="138113"/>
                </a:moveTo>
                <a:lnTo>
                  <a:pt x="54219" y="138113"/>
                </a:lnTo>
                <a:lnTo>
                  <a:pt x="54219" y="119063"/>
                </a:lnTo>
                <a:lnTo>
                  <a:pt x="73269" y="119063"/>
                </a:lnTo>
                <a:lnTo>
                  <a:pt x="73269" y="109538"/>
                </a:lnTo>
                <a:lnTo>
                  <a:pt x="54219" y="109538"/>
                </a:lnTo>
                <a:lnTo>
                  <a:pt x="54219" y="90488"/>
                </a:lnTo>
                <a:lnTo>
                  <a:pt x="44694" y="90488"/>
                </a:lnTo>
                <a:lnTo>
                  <a:pt x="44694" y="109538"/>
                </a:lnTo>
                <a:lnTo>
                  <a:pt x="25644" y="109538"/>
                </a:lnTo>
                <a:lnTo>
                  <a:pt x="25644" y="119063"/>
                </a:lnTo>
                <a:lnTo>
                  <a:pt x="44694" y="119063"/>
                </a:lnTo>
                <a:lnTo>
                  <a:pt x="44694" y="138113"/>
                </a:lnTo>
                <a:close/>
                <a:moveTo>
                  <a:pt x="95250" y="107706"/>
                </a:moveTo>
                <a:lnTo>
                  <a:pt x="147638" y="107706"/>
                </a:lnTo>
                <a:lnTo>
                  <a:pt x="147638" y="99280"/>
                </a:lnTo>
                <a:lnTo>
                  <a:pt x="95250" y="99280"/>
                </a:lnTo>
                <a:lnTo>
                  <a:pt x="95250" y="107706"/>
                </a:lnTo>
                <a:close/>
                <a:moveTo>
                  <a:pt x="95250" y="130419"/>
                </a:moveTo>
                <a:lnTo>
                  <a:pt x="128588" y="130419"/>
                </a:lnTo>
                <a:lnTo>
                  <a:pt x="128588" y="121993"/>
                </a:lnTo>
                <a:lnTo>
                  <a:pt x="95250" y="121993"/>
                </a:lnTo>
                <a:lnTo>
                  <a:pt x="95250" y="130419"/>
                </a:lnTo>
                <a:close/>
                <a:moveTo>
                  <a:pt x="15386" y="171450"/>
                </a:moveTo>
                <a:cubicBezTo>
                  <a:pt x="11003" y="171450"/>
                  <a:pt x="7342" y="169982"/>
                  <a:pt x="4405" y="167045"/>
                </a:cubicBezTo>
                <a:cubicBezTo>
                  <a:pt x="1468" y="164108"/>
                  <a:pt x="0" y="160447"/>
                  <a:pt x="0" y="156064"/>
                </a:cubicBezTo>
                <a:lnTo>
                  <a:pt x="0" y="63011"/>
                </a:lnTo>
                <a:cubicBezTo>
                  <a:pt x="0" y="58628"/>
                  <a:pt x="1468" y="54967"/>
                  <a:pt x="4405" y="52030"/>
                </a:cubicBezTo>
                <a:cubicBezTo>
                  <a:pt x="7342" y="49093"/>
                  <a:pt x="11003" y="47625"/>
                  <a:pt x="15386" y="47625"/>
                </a:cubicBezTo>
                <a:lnTo>
                  <a:pt x="66675" y="47625"/>
                </a:lnTo>
                <a:lnTo>
                  <a:pt x="66675" y="9525"/>
                </a:lnTo>
                <a:cubicBezTo>
                  <a:pt x="66675" y="6851"/>
                  <a:pt x="67594" y="4595"/>
                  <a:pt x="69432" y="2757"/>
                </a:cubicBezTo>
                <a:cubicBezTo>
                  <a:pt x="71270" y="919"/>
                  <a:pt x="73526" y="0"/>
                  <a:pt x="76200" y="0"/>
                </a:cubicBezTo>
                <a:lnTo>
                  <a:pt x="95250" y="0"/>
                </a:lnTo>
                <a:cubicBezTo>
                  <a:pt x="97924" y="0"/>
                  <a:pt x="100180" y="919"/>
                  <a:pt x="102018" y="2757"/>
                </a:cubicBezTo>
                <a:cubicBezTo>
                  <a:pt x="103856" y="4595"/>
                  <a:pt x="104775" y="6851"/>
                  <a:pt x="104775" y="9525"/>
                </a:cubicBezTo>
                <a:lnTo>
                  <a:pt x="104775" y="47625"/>
                </a:lnTo>
                <a:lnTo>
                  <a:pt x="156064" y="47625"/>
                </a:lnTo>
                <a:cubicBezTo>
                  <a:pt x="160447" y="47625"/>
                  <a:pt x="164108" y="49093"/>
                  <a:pt x="167045" y="52030"/>
                </a:cubicBezTo>
                <a:cubicBezTo>
                  <a:pt x="169982" y="54967"/>
                  <a:pt x="171450" y="58628"/>
                  <a:pt x="171450" y="63011"/>
                </a:cubicBezTo>
                <a:lnTo>
                  <a:pt x="171450" y="156064"/>
                </a:lnTo>
                <a:cubicBezTo>
                  <a:pt x="171450" y="160447"/>
                  <a:pt x="169982" y="164108"/>
                  <a:pt x="167045" y="167045"/>
                </a:cubicBezTo>
                <a:cubicBezTo>
                  <a:pt x="164108" y="169982"/>
                  <a:pt x="160447" y="171450"/>
                  <a:pt x="156064" y="171450"/>
                </a:cubicBezTo>
                <a:lnTo>
                  <a:pt x="15386" y="171450"/>
                </a:lnTo>
                <a:close/>
                <a:moveTo>
                  <a:pt x="15386" y="161925"/>
                </a:moveTo>
                <a:lnTo>
                  <a:pt x="156064" y="161925"/>
                </a:lnTo>
                <a:cubicBezTo>
                  <a:pt x="157773" y="161925"/>
                  <a:pt x="159177" y="161375"/>
                  <a:pt x="160276" y="160276"/>
                </a:cubicBezTo>
                <a:cubicBezTo>
                  <a:pt x="161375" y="159177"/>
                  <a:pt x="161925" y="157773"/>
                  <a:pt x="161925" y="156064"/>
                </a:cubicBezTo>
                <a:lnTo>
                  <a:pt x="161925" y="63011"/>
                </a:lnTo>
                <a:cubicBezTo>
                  <a:pt x="161925" y="61302"/>
                  <a:pt x="161375" y="59898"/>
                  <a:pt x="160276" y="58799"/>
                </a:cubicBezTo>
                <a:cubicBezTo>
                  <a:pt x="159177" y="57700"/>
                  <a:pt x="157773" y="57150"/>
                  <a:pt x="156064" y="57150"/>
                </a:cubicBezTo>
                <a:lnTo>
                  <a:pt x="104775" y="57150"/>
                </a:lnTo>
                <a:lnTo>
                  <a:pt x="104775" y="64477"/>
                </a:lnTo>
                <a:cubicBezTo>
                  <a:pt x="104775" y="67029"/>
                  <a:pt x="103826" y="69255"/>
                  <a:pt x="101927" y="71154"/>
                </a:cubicBezTo>
                <a:cubicBezTo>
                  <a:pt x="100028" y="73052"/>
                  <a:pt x="97802" y="74002"/>
                  <a:pt x="95250" y="74002"/>
                </a:cubicBezTo>
                <a:lnTo>
                  <a:pt x="76200" y="74002"/>
                </a:lnTo>
                <a:cubicBezTo>
                  <a:pt x="73648" y="74002"/>
                  <a:pt x="71422" y="73052"/>
                  <a:pt x="69523" y="71154"/>
                </a:cubicBezTo>
                <a:cubicBezTo>
                  <a:pt x="67624" y="69255"/>
                  <a:pt x="66675" y="67029"/>
                  <a:pt x="66675" y="64477"/>
                </a:cubicBezTo>
                <a:lnTo>
                  <a:pt x="66675" y="57150"/>
                </a:lnTo>
                <a:lnTo>
                  <a:pt x="15386" y="57150"/>
                </a:lnTo>
                <a:cubicBezTo>
                  <a:pt x="13677" y="57150"/>
                  <a:pt x="12273" y="57700"/>
                  <a:pt x="11174" y="58799"/>
                </a:cubicBezTo>
                <a:cubicBezTo>
                  <a:pt x="10075" y="59898"/>
                  <a:pt x="9525" y="61302"/>
                  <a:pt x="9525" y="63011"/>
                </a:cubicBezTo>
                <a:lnTo>
                  <a:pt x="9525" y="156064"/>
                </a:lnTo>
                <a:cubicBezTo>
                  <a:pt x="9525" y="157773"/>
                  <a:pt x="10075" y="159177"/>
                  <a:pt x="11174" y="160276"/>
                </a:cubicBezTo>
                <a:cubicBezTo>
                  <a:pt x="12273" y="161375"/>
                  <a:pt x="13677" y="161925"/>
                  <a:pt x="15386" y="161925"/>
                </a:cubicBezTo>
                <a:close/>
                <a:moveTo>
                  <a:pt x="76200" y="64477"/>
                </a:moveTo>
                <a:lnTo>
                  <a:pt x="95250" y="64477"/>
                </a:lnTo>
                <a:lnTo>
                  <a:pt x="95250" y="9525"/>
                </a:lnTo>
                <a:lnTo>
                  <a:pt x="76200" y="9525"/>
                </a:lnTo>
                <a:lnTo>
                  <a:pt x="76200" y="6447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6"/>
          <p:cNvSpPr/>
          <p:nvPr/>
        </p:nvSpPr>
        <p:spPr>
          <a:xfrm>
            <a:off x="3514592" y="2149373"/>
            <a:ext cx="402706" cy="432000"/>
          </a:xfrm>
          <a:custGeom>
            <a:avLst/>
            <a:gdLst/>
            <a:ahLst/>
            <a:cxnLst/>
            <a:rect l="l" t="t" r="r" b="b"/>
            <a:pathLst>
              <a:path w="159823" h="171450" extrusionOk="0">
                <a:moveTo>
                  <a:pt x="28575" y="171450"/>
                </a:moveTo>
                <a:lnTo>
                  <a:pt x="28575" y="135621"/>
                </a:lnTo>
                <a:cubicBezTo>
                  <a:pt x="19526" y="127366"/>
                  <a:pt x="12502" y="118089"/>
                  <a:pt x="7501" y="107788"/>
                </a:cubicBezTo>
                <a:cubicBezTo>
                  <a:pt x="2500" y="97488"/>
                  <a:pt x="0" y="86914"/>
                  <a:pt x="0" y="76068"/>
                </a:cubicBezTo>
                <a:cubicBezTo>
                  <a:pt x="0" y="54938"/>
                  <a:pt x="7408" y="36977"/>
                  <a:pt x="22225" y="22186"/>
                </a:cubicBezTo>
                <a:cubicBezTo>
                  <a:pt x="37042" y="7395"/>
                  <a:pt x="55033" y="0"/>
                  <a:pt x="76200" y="0"/>
                </a:cubicBezTo>
                <a:cubicBezTo>
                  <a:pt x="93357" y="0"/>
                  <a:pt x="108863" y="5223"/>
                  <a:pt x="122717" y="15670"/>
                </a:cubicBezTo>
                <a:cubicBezTo>
                  <a:pt x="136571" y="26117"/>
                  <a:pt x="145556" y="39608"/>
                  <a:pt x="149671" y="56142"/>
                </a:cubicBezTo>
                <a:lnTo>
                  <a:pt x="159547" y="95235"/>
                </a:lnTo>
                <a:cubicBezTo>
                  <a:pt x="160180" y="97651"/>
                  <a:pt x="159727" y="99845"/>
                  <a:pt x="158188" y="101817"/>
                </a:cubicBezTo>
                <a:cubicBezTo>
                  <a:pt x="156650" y="103789"/>
                  <a:pt x="154598" y="104775"/>
                  <a:pt x="152034" y="104775"/>
                </a:cubicBezTo>
                <a:lnTo>
                  <a:pt x="133350" y="104775"/>
                </a:lnTo>
                <a:lnTo>
                  <a:pt x="133350" y="137014"/>
                </a:lnTo>
                <a:cubicBezTo>
                  <a:pt x="133350" y="141245"/>
                  <a:pt x="131843" y="144867"/>
                  <a:pt x="128830" y="147880"/>
                </a:cubicBezTo>
                <a:cubicBezTo>
                  <a:pt x="125817" y="150893"/>
                  <a:pt x="122195" y="152400"/>
                  <a:pt x="117964" y="152400"/>
                </a:cubicBezTo>
                <a:lnTo>
                  <a:pt x="95250" y="152400"/>
                </a:lnTo>
                <a:lnTo>
                  <a:pt x="95250" y="171450"/>
                </a:lnTo>
                <a:lnTo>
                  <a:pt x="85725" y="171450"/>
                </a:lnTo>
                <a:lnTo>
                  <a:pt x="85725" y="142875"/>
                </a:lnTo>
                <a:lnTo>
                  <a:pt x="117964" y="142875"/>
                </a:lnTo>
                <a:cubicBezTo>
                  <a:pt x="119673" y="142875"/>
                  <a:pt x="121077" y="142325"/>
                  <a:pt x="122176" y="141226"/>
                </a:cubicBezTo>
                <a:cubicBezTo>
                  <a:pt x="123275" y="140127"/>
                  <a:pt x="123825" y="138723"/>
                  <a:pt x="123825" y="137014"/>
                </a:cubicBezTo>
                <a:lnTo>
                  <a:pt x="123825" y="95250"/>
                </a:lnTo>
                <a:lnTo>
                  <a:pt x="149543" y="95250"/>
                </a:lnTo>
                <a:lnTo>
                  <a:pt x="140494" y="58341"/>
                </a:lnTo>
                <a:cubicBezTo>
                  <a:pt x="136843" y="43772"/>
                  <a:pt x="129003" y="31994"/>
                  <a:pt x="116974" y="23006"/>
                </a:cubicBezTo>
                <a:cubicBezTo>
                  <a:pt x="104946" y="14019"/>
                  <a:pt x="91355" y="9525"/>
                  <a:pt x="76200" y="9525"/>
                </a:cubicBezTo>
                <a:cubicBezTo>
                  <a:pt x="57785" y="9525"/>
                  <a:pt x="42069" y="15972"/>
                  <a:pt x="29051" y="28866"/>
                </a:cubicBezTo>
                <a:cubicBezTo>
                  <a:pt x="16034" y="41761"/>
                  <a:pt x="9525" y="57441"/>
                  <a:pt x="9525" y="75907"/>
                </a:cubicBezTo>
                <a:cubicBezTo>
                  <a:pt x="9525" y="85401"/>
                  <a:pt x="11470" y="94420"/>
                  <a:pt x="15359" y="102964"/>
                </a:cubicBezTo>
                <a:cubicBezTo>
                  <a:pt x="19248" y="111508"/>
                  <a:pt x="24765" y="119103"/>
                  <a:pt x="31909" y="125749"/>
                </a:cubicBezTo>
                <a:lnTo>
                  <a:pt x="38100" y="131445"/>
                </a:lnTo>
                <a:lnTo>
                  <a:pt x="38100" y="171450"/>
                </a:lnTo>
                <a:lnTo>
                  <a:pt x="28575" y="171450"/>
                </a:lnTo>
                <a:close/>
                <a:moveTo>
                  <a:pt x="54256" y="171450"/>
                </a:moveTo>
                <a:lnTo>
                  <a:pt x="63781" y="171450"/>
                </a:lnTo>
                <a:lnTo>
                  <a:pt x="69185" y="119063"/>
                </a:lnTo>
                <a:lnTo>
                  <a:pt x="100013" y="119063"/>
                </a:lnTo>
                <a:lnTo>
                  <a:pt x="100013" y="109538"/>
                </a:lnTo>
                <a:lnTo>
                  <a:pt x="70174" y="109538"/>
                </a:lnTo>
                <a:lnTo>
                  <a:pt x="72646" y="86604"/>
                </a:lnTo>
                <a:cubicBezTo>
                  <a:pt x="72964" y="82880"/>
                  <a:pt x="74468" y="79787"/>
                  <a:pt x="77158" y="77327"/>
                </a:cubicBezTo>
                <a:cubicBezTo>
                  <a:pt x="79848" y="74866"/>
                  <a:pt x="83027" y="73636"/>
                  <a:pt x="86696" y="73636"/>
                </a:cubicBezTo>
                <a:lnTo>
                  <a:pt x="119795" y="73636"/>
                </a:lnTo>
                <a:lnTo>
                  <a:pt x="119795" y="64111"/>
                </a:lnTo>
                <a:lnTo>
                  <a:pt x="86934" y="64111"/>
                </a:lnTo>
                <a:cubicBezTo>
                  <a:pt x="80716" y="64111"/>
                  <a:pt x="75358" y="66168"/>
                  <a:pt x="70861" y="70283"/>
                </a:cubicBezTo>
                <a:cubicBezTo>
                  <a:pt x="66363" y="74398"/>
                  <a:pt x="63783" y="79509"/>
                  <a:pt x="63121" y="85615"/>
                </a:cubicBezTo>
                <a:lnTo>
                  <a:pt x="54256" y="1714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6"/>
          <p:cNvSpPr/>
          <p:nvPr/>
        </p:nvSpPr>
        <p:spPr>
          <a:xfrm>
            <a:off x="6351744" y="2149373"/>
            <a:ext cx="432000" cy="432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7"/>
          <p:cNvSpPr/>
          <p:nvPr/>
        </p:nvSpPr>
        <p:spPr>
          <a:xfrm>
            <a:off x="0" y="1381930"/>
            <a:ext cx="9144001" cy="4999820"/>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3" name="Google Shape;533;p27"/>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Fase asintomática</a:t>
            </a:r>
            <a:endParaRPr sz="3200" b="1" i="0" u="none" strike="noStrike" cap="none">
              <a:solidFill>
                <a:srgbClr val="3D6C9D"/>
              </a:solidFill>
              <a:latin typeface="Arial Black"/>
              <a:ea typeface="Arial Black"/>
              <a:cs typeface="Arial Black"/>
              <a:sym typeface="Arial Black"/>
            </a:endParaRPr>
          </a:p>
        </p:txBody>
      </p:sp>
      <p:grpSp>
        <p:nvGrpSpPr>
          <p:cNvPr id="534" name="Google Shape;534;p27"/>
          <p:cNvGrpSpPr/>
          <p:nvPr/>
        </p:nvGrpSpPr>
        <p:grpSpPr>
          <a:xfrm>
            <a:off x="435422" y="2314888"/>
            <a:ext cx="8236642" cy="3133903"/>
            <a:chOff x="3622" y="0"/>
            <a:chExt cx="8236642" cy="3133903"/>
          </a:xfrm>
        </p:grpSpPr>
        <p:sp>
          <p:nvSpPr>
            <p:cNvPr id="535" name="Google Shape;535;p27"/>
            <p:cNvSpPr/>
            <p:nvPr/>
          </p:nvSpPr>
          <p:spPr>
            <a:xfrm>
              <a:off x="3622" y="0"/>
              <a:ext cx="1583969" cy="3133903"/>
            </a:xfrm>
            <a:prstGeom prst="roundRect">
              <a:avLst>
                <a:gd name="adj" fmla="val 10000"/>
              </a:avLst>
            </a:prstGeom>
            <a:solidFill>
              <a:srgbClr val="91AAC6"/>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txBox="1"/>
            <p:nvPr/>
          </p:nvSpPr>
          <p:spPr>
            <a:xfrm>
              <a:off x="50015" y="46393"/>
              <a:ext cx="1491183" cy="3041117"/>
            </a:xfrm>
            <a:prstGeom prst="rect">
              <a:avLst/>
            </a:prstGeom>
            <a:no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Pre-clínica</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Aún no ha ocasionado síntomas pero progresará</a:t>
              </a:r>
              <a:endParaRPr sz="1400" b="0" i="0" u="none" strike="noStrike" cap="none">
                <a:solidFill>
                  <a:schemeClr val="lt1"/>
                </a:solidFill>
                <a:latin typeface="Arial"/>
                <a:ea typeface="Arial"/>
                <a:cs typeface="Arial"/>
                <a:sym typeface="Arial"/>
              </a:endParaRPr>
            </a:p>
          </p:txBody>
        </p:sp>
        <p:sp>
          <p:nvSpPr>
            <p:cNvPr id="539" name="Google Shape;539;p27"/>
            <p:cNvSpPr/>
            <p:nvPr/>
          </p:nvSpPr>
          <p:spPr>
            <a:xfrm>
              <a:off x="2221180" y="0"/>
              <a:ext cx="1583969" cy="3133903"/>
            </a:xfrm>
            <a:prstGeom prst="roundRect">
              <a:avLst>
                <a:gd name="adj" fmla="val 10000"/>
              </a:avLst>
            </a:prstGeom>
            <a:solidFill>
              <a:srgbClr val="698BB2"/>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txBox="1"/>
            <p:nvPr/>
          </p:nvSpPr>
          <p:spPr>
            <a:xfrm>
              <a:off x="2267573" y="46393"/>
              <a:ext cx="1491183" cy="3041117"/>
            </a:xfrm>
            <a:prstGeom prst="rect">
              <a:avLst/>
            </a:prstGeom>
            <a:no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Sub-clínica</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No presenta síntomas ni presentará. Se diagnostica por anticuerpos</a:t>
              </a:r>
              <a:endParaRPr sz="1400" b="0" i="0" u="none" strike="noStrike" cap="none">
                <a:solidFill>
                  <a:schemeClr val="lt1"/>
                </a:solidFill>
                <a:latin typeface="Arial"/>
                <a:ea typeface="Arial"/>
                <a:cs typeface="Arial"/>
                <a:sym typeface="Arial"/>
              </a:endParaRPr>
            </a:p>
          </p:txBody>
        </p:sp>
        <p:sp>
          <p:nvSpPr>
            <p:cNvPr id="543" name="Google Shape;543;p27"/>
            <p:cNvSpPr/>
            <p:nvPr/>
          </p:nvSpPr>
          <p:spPr>
            <a:xfrm>
              <a:off x="4438737" y="0"/>
              <a:ext cx="1583969" cy="3133903"/>
            </a:xfrm>
            <a:prstGeom prst="roundRect">
              <a:avLst>
                <a:gd name="adj" fmla="val 10000"/>
              </a:avLst>
            </a:prstGeom>
            <a:solidFill>
              <a:srgbClr val="B7C8DA"/>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txBox="1"/>
            <p:nvPr/>
          </p:nvSpPr>
          <p:spPr>
            <a:xfrm>
              <a:off x="4485130" y="46393"/>
              <a:ext cx="1491183" cy="3041117"/>
            </a:xfrm>
            <a:prstGeom prst="rect">
              <a:avLst/>
            </a:prstGeom>
            <a:no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Persistente (crónica)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 infección persiste durante años o toda la vida</a:t>
              </a:r>
              <a:endParaRPr sz="1400" b="0" i="0" u="none" strike="noStrike" cap="none">
                <a:solidFill>
                  <a:schemeClr val="dk1"/>
                </a:solidFill>
                <a:latin typeface="Arial"/>
                <a:ea typeface="Arial"/>
                <a:cs typeface="Arial"/>
                <a:sym typeface="Arial"/>
              </a:endParaRPr>
            </a:p>
          </p:txBody>
        </p:sp>
        <p:sp>
          <p:nvSpPr>
            <p:cNvPr id="547" name="Google Shape;547;p27"/>
            <p:cNvSpPr/>
            <p:nvPr/>
          </p:nvSpPr>
          <p:spPr>
            <a:xfrm>
              <a:off x="6656295" y="0"/>
              <a:ext cx="1583969" cy="3133903"/>
            </a:xfrm>
            <a:prstGeom prst="roundRect">
              <a:avLst>
                <a:gd name="adj" fmla="val 10000"/>
              </a:avLst>
            </a:prstGeom>
            <a:solidFill>
              <a:srgbClr val="DBE4EC"/>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txBox="1"/>
            <p:nvPr/>
          </p:nvSpPr>
          <p:spPr>
            <a:xfrm>
              <a:off x="6702688" y="46393"/>
              <a:ext cx="1491183" cy="3041117"/>
            </a:xfrm>
            <a:prstGeom prst="rect">
              <a:avLst/>
            </a:prstGeom>
            <a:noFill/>
            <a:ln>
              <a:noFill/>
            </a:ln>
          </p:spPr>
          <p:txBody>
            <a:bodyPr spcFirstLastPara="1" wrap="square" lIns="108000" tIns="108000" rIns="108000" bIns="1080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Latente</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El material genético del microorganismo se incorpora al del huésped y permanece ahí sin multiplicarse.</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8"/>
          <p:cNvSpPr/>
          <p:nvPr/>
        </p:nvSpPr>
        <p:spPr>
          <a:xfrm>
            <a:off x="0" y="1700511"/>
            <a:ext cx="9144001" cy="515149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54" name="Google Shape;554;p28"/>
          <p:cNvCxnSpPr/>
          <p:nvPr/>
        </p:nvCxnSpPr>
        <p:spPr>
          <a:xfrm>
            <a:off x="4922044" y="2888648"/>
            <a:ext cx="3492239" cy="0"/>
          </a:xfrm>
          <a:prstGeom prst="straightConnector1">
            <a:avLst/>
          </a:prstGeom>
          <a:noFill/>
          <a:ln w="19050" cap="rnd" cmpd="sng">
            <a:solidFill>
              <a:srgbClr val="ED7D31"/>
            </a:solidFill>
            <a:prstDash val="dot"/>
            <a:round/>
            <a:headEnd type="none" w="sm" len="sm"/>
            <a:tailEnd type="none" w="sm" len="sm"/>
          </a:ln>
        </p:spPr>
      </p:cxnSp>
      <p:sp>
        <p:nvSpPr>
          <p:cNvPr id="555" name="Google Shape;555;p28"/>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El espectro de severidad de las enfermedades (iceberg)</a:t>
            </a:r>
            <a:endParaRPr/>
          </a:p>
        </p:txBody>
      </p:sp>
      <p:sp>
        <p:nvSpPr>
          <p:cNvPr id="556" name="Google Shape;556;p28"/>
          <p:cNvSpPr txBox="1"/>
          <p:nvPr/>
        </p:nvSpPr>
        <p:spPr>
          <a:xfrm>
            <a:off x="906127" y="1843188"/>
            <a:ext cx="25816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Respuesta celular</a:t>
            </a:r>
            <a:endParaRPr sz="1400" b="1" i="0" u="none" strike="noStrike" cap="none">
              <a:solidFill>
                <a:schemeClr val="dk1"/>
              </a:solidFill>
              <a:latin typeface="Arial"/>
              <a:ea typeface="Arial"/>
              <a:cs typeface="Arial"/>
              <a:sym typeface="Arial"/>
            </a:endParaRPr>
          </a:p>
        </p:txBody>
      </p:sp>
      <p:sp>
        <p:nvSpPr>
          <p:cNvPr id="557" name="Google Shape;557;p28"/>
          <p:cNvSpPr txBox="1"/>
          <p:nvPr/>
        </p:nvSpPr>
        <p:spPr>
          <a:xfrm>
            <a:off x="906127" y="2565483"/>
            <a:ext cx="2581606"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Formación de cuerpos de inclusión o transformación celular o disfunción celular</a:t>
            </a:r>
            <a:endParaRPr sz="1400" b="0" i="0" u="none" strike="noStrike" cap="none">
              <a:solidFill>
                <a:schemeClr val="dk1"/>
              </a:solidFill>
              <a:latin typeface="Arial"/>
              <a:ea typeface="Arial"/>
              <a:cs typeface="Arial"/>
              <a:sym typeface="Arial"/>
            </a:endParaRPr>
          </a:p>
        </p:txBody>
      </p:sp>
      <p:sp>
        <p:nvSpPr>
          <p:cNvPr id="558" name="Google Shape;558;p28"/>
          <p:cNvSpPr txBox="1"/>
          <p:nvPr/>
        </p:nvSpPr>
        <p:spPr>
          <a:xfrm>
            <a:off x="906127" y="3970181"/>
            <a:ext cx="1665668"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Multiplicación viral  sin cambios visibles o maduración viral incompleta</a:t>
            </a:r>
            <a:endParaRPr sz="1400" b="0" i="0" u="none" strike="noStrike" cap="none">
              <a:solidFill>
                <a:schemeClr val="dk1"/>
              </a:solidFill>
              <a:latin typeface="Arial"/>
              <a:ea typeface="Arial"/>
              <a:cs typeface="Arial"/>
              <a:sym typeface="Arial"/>
            </a:endParaRPr>
          </a:p>
        </p:txBody>
      </p:sp>
      <p:sp>
        <p:nvSpPr>
          <p:cNvPr id="559" name="Google Shape;559;p28"/>
          <p:cNvSpPr txBox="1"/>
          <p:nvPr/>
        </p:nvSpPr>
        <p:spPr>
          <a:xfrm>
            <a:off x="906127" y="5590114"/>
            <a:ext cx="1354188"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Exposición sin unión o entrada a las  células</a:t>
            </a:r>
            <a:endParaRPr sz="1400" b="0" i="0" u="none" strike="noStrike" cap="none">
              <a:solidFill>
                <a:schemeClr val="dk1"/>
              </a:solidFill>
              <a:latin typeface="Arial"/>
              <a:ea typeface="Arial"/>
              <a:cs typeface="Arial"/>
              <a:sym typeface="Arial"/>
            </a:endParaRPr>
          </a:p>
        </p:txBody>
      </p:sp>
      <p:sp>
        <p:nvSpPr>
          <p:cNvPr id="560" name="Google Shape;560;p28"/>
          <p:cNvSpPr txBox="1"/>
          <p:nvPr/>
        </p:nvSpPr>
        <p:spPr>
          <a:xfrm>
            <a:off x="5607692" y="1843188"/>
            <a:ext cx="2581606"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Respuesta del huésped</a:t>
            </a:r>
            <a:endParaRPr sz="1400" b="1" i="0" u="none" strike="noStrike" cap="none">
              <a:solidFill>
                <a:schemeClr val="dk1"/>
              </a:solidFill>
              <a:latin typeface="Arial"/>
              <a:ea typeface="Arial"/>
              <a:cs typeface="Arial"/>
              <a:sym typeface="Arial"/>
            </a:endParaRPr>
          </a:p>
        </p:txBody>
      </p:sp>
      <p:sp>
        <p:nvSpPr>
          <p:cNvPr id="561" name="Google Shape;561;p28"/>
          <p:cNvSpPr txBox="1"/>
          <p:nvPr/>
        </p:nvSpPr>
        <p:spPr>
          <a:xfrm>
            <a:off x="6747214" y="2258196"/>
            <a:ext cx="1442084"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Enfermedad severa clásica</a:t>
            </a:r>
            <a:endParaRPr sz="1400" b="0" i="0" u="none" strike="noStrike" cap="none">
              <a:solidFill>
                <a:schemeClr val="dk1"/>
              </a:solidFill>
              <a:latin typeface="Arial"/>
              <a:ea typeface="Arial"/>
              <a:cs typeface="Arial"/>
              <a:sym typeface="Arial"/>
            </a:endParaRPr>
          </a:p>
        </p:txBody>
      </p:sp>
      <p:sp>
        <p:nvSpPr>
          <p:cNvPr id="562" name="Google Shape;562;p28"/>
          <p:cNvSpPr txBox="1"/>
          <p:nvPr/>
        </p:nvSpPr>
        <p:spPr>
          <a:xfrm>
            <a:off x="6747214" y="3051205"/>
            <a:ext cx="1442084"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Enfermedad leve o moderada</a:t>
            </a:r>
            <a:endParaRPr sz="1400" b="0" i="0" u="none" strike="noStrike" cap="none">
              <a:solidFill>
                <a:schemeClr val="dk1"/>
              </a:solidFill>
              <a:latin typeface="Arial"/>
              <a:ea typeface="Arial"/>
              <a:cs typeface="Arial"/>
              <a:sym typeface="Arial"/>
            </a:endParaRPr>
          </a:p>
        </p:txBody>
      </p:sp>
      <p:sp>
        <p:nvSpPr>
          <p:cNvPr id="563" name="Google Shape;563;p28"/>
          <p:cNvSpPr txBox="1"/>
          <p:nvPr/>
        </p:nvSpPr>
        <p:spPr>
          <a:xfrm>
            <a:off x="6747214" y="5697836"/>
            <a:ext cx="1442084"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Exposición pero sin infección</a:t>
            </a:r>
            <a:endParaRPr sz="1400" b="0" i="0" u="none" strike="noStrike" cap="none">
              <a:solidFill>
                <a:schemeClr val="dk1"/>
              </a:solidFill>
              <a:latin typeface="Arial"/>
              <a:ea typeface="Arial"/>
              <a:cs typeface="Arial"/>
              <a:sym typeface="Arial"/>
            </a:endParaRPr>
          </a:p>
        </p:txBody>
      </p:sp>
      <p:sp>
        <p:nvSpPr>
          <p:cNvPr id="564" name="Google Shape;564;p28"/>
          <p:cNvSpPr txBox="1"/>
          <p:nvPr/>
        </p:nvSpPr>
        <p:spPr>
          <a:xfrm>
            <a:off x="6667928" y="4185625"/>
            <a:ext cx="1521370"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Infección asintomática</a:t>
            </a:r>
            <a:endParaRPr sz="1400" b="0" i="0" u="none" strike="noStrike" cap="none">
              <a:solidFill>
                <a:schemeClr val="dk1"/>
              </a:solidFill>
              <a:latin typeface="Arial"/>
              <a:ea typeface="Arial"/>
              <a:cs typeface="Arial"/>
              <a:sym typeface="Arial"/>
            </a:endParaRPr>
          </a:p>
        </p:txBody>
      </p:sp>
      <p:sp>
        <p:nvSpPr>
          <p:cNvPr id="565" name="Google Shape;565;p28"/>
          <p:cNvSpPr/>
          <p:nvPr/>
        </p:nvSpPr>
        <p:spPr>
          <a:xfrm rot="-5400000">
            <a:off x="-110390" y="2740620"/>
            <a:ext cx="1336385" cy="259675"/>
          </a:xfrm>
          <a:prstGeom prst="roundRect">
            <a:avLst>
              <a:gd name="adj" fmla="val 50000"/>
            </a:avLst>
          </a:prstGeom>
          <a:solidFill>
            <a:srgbClr val="ED7D3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Efecto visible</a:t>
            </a:r>
            <a:endParaRPr/>
          </a:p>
        </p:txBody>
      </p:sp>
      <p:sp>
        <p:nvSpPr>
          <p:cNvPr id="566" name="Google Shape;566;p28"/>
          <p:cNvSpPr/>
          <p:nvPr/>
        </p:nvSpPr>
        <p:spPr>
          <a:xfrm rot="-5400000">
            <a:off x="-857579" y="5027232"/>
            <a:ext cx="2828266" cy="259675"/>
          </a:xfrm>
          <a:prstGeom prst="roundRect">
            <a:avLst>
              <a:gd name="adj" fmla="val 50000"/>
            </a:avLst>
          </a:prstGeom>
          <a:solidFill>
            <a:srgbClr val="3D6C9D"/>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No se visualizan cambios</a:t>
            </a:r>
            <a:endParaRPr sz="1200" b="1" i="0" u="none" strike="noStrike" cap="none">
              <a:solidFill>
                <a:schemeClr val="lt1"/>
              </a:solidFill>
              <a:latin typeface="Arial"/>
              <a:ea typeface="Arial"/>
              <a:cs typeface="Arial"/>
              <a:sym typeface="Arial"/>
            </a:endParaRPr>
          </a:p>
        </p:txBody>
      </p:sp>
      <p:sp>
        <p:nvSpPr>
          <p:cNvPr id="567" name="Google Shape;567;p28"/>
          <p:cNvSpPr/>
          <p:nvPr/>
        </p:nvSpPr>
        <p:spPr>
          <a:xfrm rot="5400000">
            <a:off x="7875934" y="2740615"/>
            <a:ext cx="1336372" cy="259675"/>
          </a:xfrm>
          <a:prstGeom prst="roundRect">
            <a:avLst>
              <a:gd name="adj" fmla="val 50000"/>
            </a:avLst>
          </a:prstGeom>
          <a:solidFill>
            <a:srgbClr val="ED7D3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Clínica</a:t>
            </a:r>
            <a:endParaRPr sz="1200" b="1" i="0" u="none" strike="noStrike" cap="none">
              <a:solidFill>
                <a:schemeClr val="lt1"/>
              </a:solidFill>
              <a:latin typeface="Arial"/>
              <a:ea typeface="Arial"/>
              <a:cs typeface="Arial"/>
              <a:sym typeface="Arial"/>
            </a:endParaRPr>
          </a:p>
        </p:txBody>
      </p:sp>
      <p:sp>
        <p:nvSpPr>
          <p:cNvPr id="568" name="Google Shape;568;p28"/>
          <p:cNvSpPr/>
          <p:nvPr/>
        </p:nvSpPr>
        <p:spPr>
          <a:xfrm rot="5400000">
            <a:off x="7129988" y="5027231"/>
            <a:ext cx="2828264" cy="259675"/>
          </a:xfrm>
          <a:prstGeom prst="roundRect">
            <a:avLst>
              <a:gd name="adj" fmla="val 50000"/>
            </a:avLst>
          </a:prstGeom>
          <a:solidFill>
            <a:srgbClr val="3D6C9D"/>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Enfermedad subclinica</a:t>
            </a:r>
            <a:endParaRPr sz="1200" b="1" i="0" u="none" strike="noStrike" cap="none">
              <a:solidFill>
                <a:schemeClr val="lt1"/>
              </a:solidFill>
              <a:latin typeface="Arial"/>
              <a:ea typeface="Arial"/>
              <a:cs typeface="Arial"/>
              <a:sym typeface="Arial"/>
            </a:endParaRPr>
          </a:p>
        </p:txBody>
      </p:sp>
      <p:sp>
        <p:nvSpPr>
          <p:cNvPr id="569" name="Google Shape;569;p28"/>
          <p:cNvSpPr/>
          <p:nvPr/>
        </p:nvSpPr>
        <p:spPr>
          <a:xfrm>
            <a:off x="3847062" y="2132648"/>
            <a:ext cx="1449875" cy="1512000"/>
          </a:xfrm>
          <a:custGeom>
            <a:avLst/>
            <a:gdLst/>
            <a:ahLst/>
            <a:cxnLst/>
            <a:rect l="l" t="t" r="r" b="b"/>
            <a:pathLst>
              <a:path w="715634" h="1512000" extrusionOk="0">
                <a:moveTo>
                  <a:pt x="357817" y="0"/>
                </a:moveTo>
                <a:lnTo>
                  <a:pt x="715634" y="1512000"/>
                </a:lnTo>
                <a:lnTo>
                  <a:pt x="0" y="1512000"/>
                </a:lnTo>
                <a:lnTo>
                  <a:pt x="357817" y="0"/>
                </a:lnTo>
                <a:close/>
              </a:path>
            </a:pathLst>
          </a:cu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0" name="Google Shape;570;p28"/>
          <p:cNvSpPr/>
          <p:nvPr/>
        </p:nvSpPr>
        <p:spPr>
          <a:xfrm>
            <a:off x="3121724" y="3644648"/>
            <a:ext cx="2900553" cy="1512841"/>
          </a:xfrm>
          <a:custGeom>
            <a:avLst/>
            <a:gdLst/>
            <a:ahLst/>
            <a:cxnLst/>
            <a:rect l="l" t="t" r="r" b="b"/>
            <a:pathLst>
              <a:path w="1431664" h="1512841" extrusionOk="0">
                <a:moveTo>
                  <a:pt x="358015" y="0"/>
                </a:moveTo>
                <a:lnTo>
                  <a:pt x="1073648" y="0"/>
                </a:lnTo>
                <a:lnTo>
                  <a:pt x="1431664" y="1512841"/>
                </a:lnTo>
                <a:lnTo>
                  <a:pt x="0" y="1512841"/>
                </a:lnTo>
                <a:lnTo>
                  <a:pt x="358015" y="0"/>
                </a:lnTo>
                <a:close/>
              </a:path>
            </a:pathLst>
          </a:custGeom>
          <a:solidFill>
            <a:srgbClr val="F2A676"/>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1" name="Google Shape;571;p28"/>
          <p:cNvSpPr/>
          <p:nvPr/>
        </p:nvSpPr>
        <p:spPr>
          <a:xfrm>
            <a:off x="2396786" y="5157490"/>
            <a:ext cx="4350428" cy="1512000"/>
          </a:xfrm>
          <a:custGeom>
            <a:avLst/>
            <a:gdLst/>
            <a:ahLst/>
            <a:cxnLst/>
            <a:rect l="l" t="t" r="r" b="b"/>
            <a:pathLst>
              <a:path w="2147298" h="1512000" extrusionOk="0">
                <a:moveTo>
                  <a:pt x="0" y="1512000"/>
                </a:moveTo>
                <a:lnTo>
                  <a:pt x="357818" y="0"/>
                </a:lnTo>
                <a:lnTo>
                  <a:pt x="1789482" y="0"/>
                </a:lnTo>
                <a:lnTo>
                  <a:pt x="2147298" y="1512000"/>
                </a:lnTo>
                <a:lnTo>
                  <a:pt x="0" y="1512000"/>
                </a:lnTo>
                <a:close/>
              </a:path>
            </a:pathLst>
          </a:custGeom>
          <a:solidFill>
            <a:srgbClr val="F8CDB4"/>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2" name="Google Shape;572;p28"/>
          <p:cNvSpPr/>
          <p:nvPr/>
        </p:nvSpPr>
        <p:spPr>
          <a:xfrm>
            <a:off x="4388991" y="3644648"/>
            <a:ext cx="358017" cy="1512841"/>
          </a:xfrm>
          <a:custGeom>
            <a:avLst/>
            <a:gdLst/>
            <a:ahLst/>
            <a:cxnLst/>
            <a:rect l="l" t="t" r="r" b="b"/>
            <a:pathLst>
              <a:path w="358017" h="1512841" extrusionOk="0">
                <a:moveTo>
                  <a:pt x="0" y="0"/>
                </a:moveTo>
                <a:lnTo>
                  <a:pt x="1" y="0"/>
                </a:lnTo>
                <a:lnTo>
                  <a:pt x="358017" y="1512841"/>
                </a:lnTo>
                <a:lnTo>
                  <a:pt x="358016" y="1512841"/>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73" name="Google Shape;573;p28"/>
          <p:cNvCxnSpPr>
            <a:endCxn id="568" idx="2"/>
          </p:cNvCxnSpPr>
          <p:nvPr/>
        </p:nvCxnSpPr>
        <p:spPr>
          <a:xfrm>
            <a:off x="683882" y="5157069"/>
            <a:ext cx="7730400" cy="0"/>
          </a:xfrm>
          <a:prstGeom prst="straightConnector1">
            <a:avLst/>
          </a:prstGeom>
          <a:noFill/>
          <a:ln w="19050" cap="rnd" cmpd="sng">
            <a:solidFill>
              <a:srgbClr val="3D6C9D"/>
            </a:solidFill>
            <a:prstDash val="dot"/>
            <a:round/>
            <a:headEnd type="none" w="sm" len="sm"/>
            <a:tailEnd type="none" w="sm" len="sm"/>
          </a:ln>
        </p:spPr>
      </p:cxnSp>
      <p:cxnSp>
        <p:nvCxnSpPr>
          <p:cNvPr id="574" name="Google Shape;574;p28"/>
          <p:cNvCxnSpPr/>
          <p:nvPr/>
        </p:nvCxnSpPr>
        <p:spPr>
          <a:xfrm>
            <a:off x="426716" y="3644648"/>
            <a:ext cx="8243406" cy="0"/>
          </a:xfrm>
          <a:prstGeom prst="straightConnector1">
            <a:avLst/>
          </a:prstGeom>
          <a:noFill/>
          <a:ln w="50800" cap="rnd" cmpd="sng">
            <a:solidFill>
              <a:srgbClr val="3D6C9D"/>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9"/>
          <p:cNvSpPr/>
          <p:nvPr/>
        </p:nvSpPr>
        <p:spPr>
          <a:xfrm>
            <a:off x="0" y="2905816"/>
            <a:ext cx="9144001" cy="3475934"/>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0" name="Google Shape;580;p29"/>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infecciones según su severidad</a:t>
            </a:r>
            <a:endParaRPr sz="3200" b="1" i="0" u="none" strike="noStrike" cap="none">
              <a:solidFill>
                <a:srgbClr val="3D6C9D"/>
              </a:solidFill>
              <a:latin typeface="Arial Black"/>
              <a:ea typeface="Arial Black"/>
              <a:cs typeface="Arial Black"/>
              <a:sym typeface="Arial Black"/>
            </a:endParaRPr>
          </a:p>
        </p:txBody>
      </p:sp>
      <p:sp>
        <p:nvSpPr>
          <p:cNvPr id="581" name="Google Shape;581;p29"/>
          <p:cNvSpPr txBox="1"/>
          <p:nvPr/>
        </p:nvSpPr>
        <p:spPr>
          <a:xfrm>
            <a:off x="431800" y="1766156"/>
            <a:ext cx="6421349"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3D6C9D"/>
                </a:solidFill>
                <a:latin typeface="Arial"/>
                <a:ea typeface="Arial"/>
                <a:cs typeface="Arial"/>
                <a:sym typeface="Arial"/>
              </a:rPr>
              <a:t>Clase</a:t>
            </a:r>
            <a:r>
              <a:rPr lang="en-US" sz="2400" b="1" i="0" u="none" strike="noStrike" cap="none" dirty="0">
                <a:solidFill>
                  <a:srgbClr val="3D6C9D"/>
                </a:solidFill>
                <a:latin typeface="Arial"/>
                <a:ea typeface="Arial"/>
                <a:cs typeface="Arial"/>
                <a:sym typeface="Arial"/>
              </a:rPr>
              <a:t> A: </a:t>
            </a:r>
            <a:r>
              <a:rPr lang="en-US" sz="2400" b="1" i="0" u="none" strike="noStrike" cap="none" dirty="0" err="1">
                <a:solidFill>
                  <a:srgbClr val="3D6C9D"/>
                </a:solidFill>
                <a:latin typeface="Arial"/>
                <a:ea typeface="Arial"/>
                <a:cs typeface="Arial"/>
                <a:sym typeface="Arial"/>
              </a:rPr>
              <a:t>Infección</a:t>
            </a:r>
            <a:r>
              <a:rPr lang="en-US" sz="2400" b="1" i="0" u="none" strike="noStrike" cap="none" dirty="0">
                <a:solidFill>
                  <a:srgbClr val="3D6C9D"/>
                </a:solidFill>
                <a:latin typeface="Arial"/>
                <a:ea typeface="Arial"/>
                <a:cs typeface="Arial"/>
                <a:sym typeface="Arial"/>
              </a:rPr>
              <a:t> </a:t>
            </a:r>
            <a:r>
              <a:rPr lang="en-US" sz="2400" b="1" i="0" u="none" strike="noStrike" cap="none" dirty="0" err="1">
                <a:solidFill>
                  <a:srgbClr val="3D6C9D"/>
                </a:solidFill>
                <a:latin typeface="Arial"/>
                <a:ea typeface="Arial"/>
                <a:cs typeface="Arial"/>
                <a:sym typeface="Arial"/>
              </a:rPr>
              <a:t>inaparente</a:t>
            </a:r>
            <a:r>
              <a:rPr lang="en-US" sz="2400" b="1" i="0" u="none" strike="noStrike" cap="none" dirty="0">
                <a:solidFill>
                  <a:srgbClr val="3D6C9D"/>
                </a:solidFill>
                <a:latin typeface="Arial"/>
                <a:ea typeface="Arial"/>
                <a:cs typeface="Arial"/>
                <a:sym typeface="Arial"/>
              </a:rPr>
              <a:t> </a:t>
            </a:r>
            <a:r>
              <a:rPr lang="en-US" sz="2400" b="1" i="0" u="none" strike="noStrike" cap="none" dirty="0" err="1">
                <a:solidFill>
                  <a:srgbClr val="3D6C9D"/>
                </a:solidFill>
                <a:latin typeface="Arial"/>
                <a:ea typeface="Arial"/>
                <a:cs typeface="Arial"/>
                <a:sym typeface="Arial"/>
              </a:rPr>
              <a:t>frecuente</a:t>
            </a:r>
            <a:endParaRPr sz="2400" b="1" i="0" u="none" strike="noStrike" cap="none" dirty="0">
              <a:solidFill>
                <a:srgbClr val="3D6C9D"/>
              </a:solidFill>
              <a:latin typeface="Arial"/>
              <a:ea typeface="Arial"/>
              <a:cs typeface="Arial"/>
              <a:sym typeface="Arial"/>
            </a:endParaRPr>
          </a:p>
        </p:txBody>
      </p:sp>
      <p:sp>
        <p:nvSpPr>
          <p:cNvPr id="582" name="Google Shape;582;p29"/>
          <p:cNvSpPr txBox="1"/>
          <p:nvPr/>
        </p:nvSpPr>
        <p:spPr>
          <a:xfrm>
            <a:off x="431800" y="2264901"/>
            <a:ext cx="5904454"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Ejemplo: Tuberculosis </a:t>
            </a:r>
            <a:r>
              <a:rPr lang="en-US" sz="1600" b="0" i="0" u="none" strike="noStrike" cap="none">
                <a:solidFill>
                  <a:schemeClr val="dk1"/>
                </a:solidFill>
                <a:latin typeface="Arial"/>
                <a:ea typeface="Arial"/>
                <a:cs typeface="Arial"/>
                <a:sym typeface="Arial"/>
              </a:rPr>
              <a:t>(de 100 casos)</a:t>
            </a:r>
            <a:endParaRPr/>
          </a:p>
        </p:txBody>
      </p:sp>
      <p:cxnSp>
        <p:nvCxnSpPr>
          <p:cNvPr id="583" name="Google Shape;583;p29"/>
          <p:cNvCxnSpPr/>
          <p:nvPr/>
        </p:nvCxnSpPr>
        <p:spPr>
          <a:xfrm>
            <a:off x="6958211" y="4043450"/>
            <a:ext cx="0" cy="1064419"/>
          </a:xfrm>
          <a:prstGeom prst="straightConnector1">
            <a:avLst/>
          </a:prstGeom>
          <a:noFill/>
          <a:ln w="19050" cap="rnd" cmpd="sng">
            <a:solidFill>
              <a:srgbClr val="FFC000"/>
            </a:solidFill>
            <a:prstDash val="dot"/>
            <a:round/>
            <a:headEnd type="none" w="sm" len="sm"/>
            <a:tailEnd type="none" w="sm" len="sm"/>
          </a:ln>
        </p:spPr>
      </p:cxnSp>
      <p:cxnSp>
        <p:nvCxnSpPr>
          <p:cNvPr id="584" name="Google Shape;584;p29"/>
          <p:cNvCxnSpPr/>
          <p:nvPr/>
        </p:nvCxnSpPr>
        <p:spPr>
          <a:xfrm>
            <a:off x="7816949" y="4043450"/>
            <a:ext cx="0" cy="1627585"/>
          </a:xfrm>
          <a:prstGeom prst="straightConnector1">
            <a:avLst/>
          </a:prstGeom>
          <a:noFill/>
          <a:ln w="19050" cap="rnd" cmpd="sng">
            <a:solidFill>
              <a:srgbClr val="ED7D31"/>
            </a:solidFill>
            <a:prstDash val="dot"/>
            <a:round/>
            <a:headEnd type="none" w="sm" len="sm"/>
            <a:tailEnd type="none" w="sm" len="sm"/>
          </a:ln>
        </p:spPr>
      </p:cxnSp>
      <p:cxnSp>
        <p:nvCxnSpPr>
          <p:cNvPr id="585" name="Google Shape;585;p29"/>
          <p:cNvCxnSpPr/>
          <p:nvPr/>
        </p:nvCxnSpPr>
        <p:spPr>
          <a:xfrm>
            <a:off x="8418066" y="4043450"/>
            <a:ext cx="0" cy="2190750"/>
          </a:xfrm>
          <a:prstGeom prst="straightConnector1">
            <a:avLst/>
          </a:prstGeom>
          <a:noFill/>
          <a:ln w="19050" cap="rnd" cmpd="sng">
            <a:solidFill>
              <a:srgbClr val="0C0C0C"/>
            </a:solidFill>
            <a:prstDash val="dot"/>
            <a:round/>
            <a:headEnd type="none" w="sm" len="sm"/>
            <a:tailEnd type="none" w="sm" len="sm"/>
          </a:ln>
        </p:spPr>
      </p:cxnSp>
      <p:sp>
        <p:nvSpPr>
          <p:cNvPr id="586" name="Google Shape;586;p29"/>
          <p:cNvSpPr txBox="1"/>
          <p:nvPr/>
        </p:nvSpPr>
        <p:spPr>
          <a:xfrm>
            <a:off x="7329586" y="5987979"/>
            <a:ext cx="97472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600" b="1" i="0" u="none" strike="noStrike" cap="none">
                <a:solidFill>
                  <a:srgbClr val="0C0C0C"/>
                </a:solidFill>
                <a:latin typeface="Arial"/>
                <a:ea typeface="Arial"/>
                <a:cs typeface="Arial"/>
                <a:sym typeface="Arial"/>
              </a:rPr>
              <a:t>Muerte</a:t>
            </a:r>
            <a:endParaRPr sz="1600" b="0" i="0" u="none" strike="noStrike" cap="none">
              <a:solidFill>
                <a:srgbClr val="0C0C0C"/>
              </a:solidFill>
              <a:latin typeface="Arial"/>
              <a:ea typeface="Arial"/>
              <a:cs typeface="Arial"/>
              <a:sym typeface="Arial"/>
            </a:endParaRPr>
          </a:p>
        </p:txBody>
      </p:sp>
      <p:sp>
        <p:nvSpPr>
          <p:cNvPr id="587" name="Google Shape;587;p29"/>
          <p:cNvSpPr txBox="1"/>
          <p:nvPr/>
        </p:nvSpPr>
        <p:spPr>
          <a:xfrm>
            <a:off x="6713413" y="5424814"/>
            <a:ext cx="97472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Severo</a:t>
            </a:r>
            <a:endParaRPr sz="1600" b="0" i="0" u="none" strike="noStrike" cap="none">
              <a:solidFill>
                <a:srgbClr val="ED7D31"/>
              </a:solidFill>
              <a:latin typeface="Arial"/>
              <a:ea typeface="Arial"/>
              <a:cs typeface="Arial"/>
              <a:sym typeface="Arial"/>
            </a:endParaRPr>
          </a:p>
        </p:txBody>
      </p:sp>
      <p:sp>
        <p:nvSpPr>
          <p:cNvPr id="588" name="Google Shape;588;p29"/>
          <p:cNvSpPr txBox="1"/>
          <p:nvPr/>
        </p:nvSpPr>
        <p:spPr>
          <a:xfrm>
            <a:off x="5543551" y="4857242"/>
            <a:ext cx="1280066"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600" b="1" i="0" u="none" strike="noStrike" cap="none">
                <a:solidFill>
                  <a:srgbClr val="FFC000"/>
                </a:solidFill>
                <a:latin typeface="Arial"/>
                <a:ea typeface="Arial"/>
                <a:cs typeface="Arial"/>
                <a:sym typeface="Arial"/>
              </a:rPr>
              <a:t>Moderado</a:t>
            </a:r>
            <a:endParaRPr sz="1600" b="1" i="0" u="none" strike="noStrike" cap="none">
              <a:solidFill>
                <a:srgbClr val="FFC000"/>
              </a:solidFill>
              <a:latin typeface="Arial"/>
              <a:ea typeface="Arial"/>
              <a:cs typeface="Arial"/>
              <a:sym typeface="Arial"/>
            </a:endParaRPr>
          </a:p>
        </p:txBody>
      </p:sp>
      <p:sp>
        <p:nvSpPr>
          <p:cNvPr id="589" name="Google Shape;589;p29"/>
          <p:cNvSpPr/>
          <p:nvPr/>
        </p:nvSpPr>
        <p:spPr>
          <a:xfrm>
            <a:off x="431799" y="3281450"/>
            <a:ext cx="8243879" cy="762000"/>
          </a:xfrm>
          <a:prstGeom prst="flowChartProcess">
            <a:avLst/>
          </a:prstGeom>
          <a:solidFill>
            <a:srgbClr val="DDEAF6"/>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0" name="Google Shape;590;p29"/>
          <p:cNvSpPr/>
          <p:nvPr/>
        </p:nvSpPr>
        <p:spPr>
          <a:xfrm>
            <a:off x="4553744" y="3281450"/>
            <a:ext cx="1889224" cy="762000"/>
          </a:xfrm>
          <a:prstGeom prst="flowChartProcess">
            <a:avLst/>
          </a:prstGeom>
          <a:solidFill>
            <a:srgbClr val="3D6C9D">
              <a:alpha val="6000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1" name="Google Shape;591;p29"/>
          <p:cNvSpPr/>
          <p:nvPr/>
        </p:nvSpPr>
        <p:spPr>
          <a:xfrm>
            <a:off x="6442968" y="3281450"/>
            <a:ext cx="1030486" cy="762000"/>
          </a:xfrm>
          <a:prstGeom prst="flowChartProcess">
            <a:avLst/>
          </a:prstGeom>
          <a:solidFill>
            <a:srgbClr val="FFC0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2" name="Google Shape;592;p29"/>
          <p:cNvSpPr/>
          <p:nvPr/>
        </p:nvSpPr>
        <p:spPr>
          <a:xfrm>
            <a:off x="7473454" y="3281450"/>
            <a:ext cx="686991" cy="762000"/>
          </a:xfrm>
          <a:prstGeom prst="flowChartProcess">
            <a:avLst/>
          </a:prstGeom>
          <a:solidFill>
            <a:srgbClr val="ED7D3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3" name="Google Shape;593;p29"/>
          <p:cNvSpPr/>
          <p:nvPr/>
        </p:nvSpPr>
        <p:spPr>
          <a:xfrm>
            <a:off x="8160445" y="3281450"/>
            <a:ext cx="515243" cy="762000"/>
          </a:xfrm>
          <a:prstGeom prst="flowChartProcess">
            <a:avLst/>
          </a:prstGeom>
          <a:solidFill>
            <a:srgbClr val="0C0C0C"/>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4" name="Google Shape;594;p29"/>
          <p:cNvSpPr txBox="1"/>
          <p:nvPr/>
        </p:nvSpPr>
        <p:spPr>
          <a:xfrm>
            <a:off x="431800" y="3539340"/>
            <a:ext cx="4121944"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Inaparente</a:t>
            </a:r>
            <a:endParaRPr sz="1600" b="0" i="0" u="none" strike="noStrike" cap="none">
              <a:solidFill>
                <a:schemeClr val="dk1"/>
              </a:solidFill>
              <a:latin typeface="Arial"/>
              <a:ea typeface="Arial"/>
              <a:cs typeface="Arial"/>
              <a:sym typeface="Arial"/>
            </a:endParaRPr>
          </a:p>
        </p:txBody>
      </p:sp>
      <p:sp>
        <p:nvSpPr>
          <p:cNvPr id="595" name="Google Shape;595;p29"/>
          <p:cNvSpPr txBox="1"/>
          <p:nvPr/>
        </p:nvSpPr>
        <p:spPr>
          <a:xfrm>
            <a:off x="4553743" y="3539340"/>
            <a:ext cx="1889224"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Leve</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0"/>
          <p:cNvSpPr/>
          <p:nvPr/>
        </p:nvSpPr>
        <p:spPr>
          <a:xfrm>
            <a:off x="0" y="3285810"/>
            <a:ext cx="9144001" cy="309593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1" name="Google Shape;601;p30"/>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infecciones según su severidad</a:t>
            </a:r>
            <a:endParaRPr sz="3200" b="1" i="0" u="none" strike="noStrike" cap="none">
              <a:solidFill>
                <a:srgbClr val="3D6C9D"/>
              </a:solidFill>
              <a:latin typeface="Arial Black"/>
              <a:ea typeface="Arial Black"/>
              <a:cs typeface="Arial Black"/>
              <a:sym typeface="Arial Black"/>
            </a:endParaRPr>
          </a:p>
        </p:txBody>
      </p:sp>
      <p:sp>
        <p:nvSpPr>
          <p:cNvPr id="602" name="Google Shape;602;p30"/>
          <p:cNvSpPr txBox="1"/>
          <p:nvPr/>
        </p:nvSpPr>
        <p:spPr>
          <a:xfrm>
            <a:off x="431800" y="1772458"/>
            <a:ext cx="6391817"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Clase B: Infección sintomática frecuente con pocas muertes</a:t>
            </a:r>
            <a:endParaRPr sz="2400" b="1" i="0" u="none" strike="noStrike" cap="none">
              <a:solidFill>
                <a:srgbClr val="3D6C9D"/>
              </a:solidFill>
              <a:latin typeface="Arial"/>
              <a:ea typeface="Arial"/>
              <a:cs typeface="Arial"/>
              <a:sym typeface="Arial"/>
            </a:endParaRPr>
          </a:p>
        </p:txBody>
      </p:sp>
      <p:sp>
        <p:nvSpPr>
          <p:cNvPr id="603" name="Google Shape;603;p30"/>
          <p:cNvSpPr txBox="1"/>
          <p:nvPr/>
        </p:nvSpPr>
        <p:spPr>
          <a:xfrm>
            <a:off x="431800" y="2634806"/>
            <a:ext cx="5904454"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Ejemplo: Sarampión </a:t>
            </a:r>
            <a:r>
              <a:rPr lang="en-US" sz="1600" b="0" i="0" u="none" strike="noStrike" cap="none">
                <a:solidFill>
                  <a:schemeClr val="dk1"/>
                </a:solidFill>
                <a:latin typeface="Arial"/>
                <a:ea typeface="Arial"/>
                <a:cs typeface="Arial"/>
                <a:sym typeface="Arial"/>
              </a:rPr>
              <a:t>(de 100 casos)</a:t>
            </a:r>
            <a:endParaRPr/>
          </a:p>
        </p:txBody>
      </p:sp>
      <p:sp>
        <p:nvSpPr>
          <p:cNvPr id="604" name="Google Shape;604;p30"/>
          <p:cNvSpPr txBox="1"/>
          <p:nvPr/>
        </p:nvSpPr>
        <p:spPr>
          <a:xfrm>
            <a:off x="789283" y="5330746"/>
            <a:ext cx="1158459"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rgbClr val="9FB6CD"/>
                </a:solidFill>
                <a:latin typeface="Arial"/>
                <a:ea typeface="Arial"/>
                <a:cs typeface="Arial"/>
                <a:sym typeface="Arial"/>
              </a:rPr>
              <a:t>Inaparente</a:t>
            </a:r>
            <a:endParaRPr sz="1600" b="0" i="0" u="none" strike="noStrike" cap="none">
              <a:solidFill>
                <a:srgbClr val="9FB6CD"/>
              </a:solidFill>
              <a:latin typeface="Arial"/>
              <a:ea typeface="Arial"/>
              <a:cs typeface="Arial"/>
              <a:sym typeface="Arial"/>
            </a:endParaRPr>
          </a:p>
        </p:txBody>
      </p:sp>
      <p:sp>
        <p:nvSpPr>
          <p:cNvPr id="605" name="Google Shape;605;p30"/>
          <p:cNvSpPr txBox="1"/>
          <p:nvPr/>
        </p:nvSpPr>
        <p:spPr>
          <a:xfrm>
            <a:off x="2337618" y="5893912"/>
            <a:ext cx="932281"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Leve</a:t>
            </a:r>
            <a:endParaRPr sz="1600" b="0" i="0" u="none" strike="noStrike" cap="none">
              <a:solidFill>
                <a:srgbClr val="3D6C9D"/>
              </a:solidFill>
              <a:latin typeface="Arial"/>
              <a:ea typeface="Arial"/>
              <a:cs typeface="Arial"/>
              <a:sym typeface="Arial"/>
            </a:endParaRPr>
          </a:p>
        </p:txBody>
      </p:sp>
      <p:cxnSp>
        <p:nvCxnSpPr>
          <p:cNvPr id="606" name="Google Shape;606;p30"/>
          <p:cNvCxnSpPr/>
          <p:nvPr/>
        </p:nvCxnSpPr>
        <p:spPr>
          <a:xfrm>
            <a:off x="659636" y="4512548"/>
            <a:ext cx="0" cy="1064419"/>
          </a:xfrm>
          <a:prstGeom prst="straightConnector1">
            <a:avLst/>
          </a:prstGeom>
          <a:noFill/>
          <a:ln w="19050" cap="rnd" cmpd="sng">
            <a:solidFill>
              <a:srgbClr val="3D6C9D">
                <a:alpha val="60000"/>
              </a:srgbClr>
            </a:solidFill>
            <a:prstDash val="dot"/>
            <a:round/>
            <a:headEnd type="none" w="sm" len="sm"/>
            <a:tailEnd type="none" w="sm" len="sm"/>
          </a:ln>
        </p:spPr>
      </p:cxnSp>
      <p:cxnSp>
        <p:nvCxnSpPr>
          <p:cNvPr id="607" name="Google Shape;607;p30"/>
          <p:cNvCxnSpPr/>
          <p:nvPr/>
        </p:nvCxnSpPr>
        <p:spPr>
          <a:xfrm>
            <a:off x="8418066" y="4512548"/>
            <a:ext cx="0" cy="1627585"/>
          </a:xfrm>
          <a:prstGeom prst="straightConnector1">
            <a:avLst/>
          </a:prstGeom>
          <a:noFill/>
          <a:ln w="19050" cap="rnd" cmpd="sng">
            <a:solidFill>
              <a:srgbClr val="0C0C0C"/>
            </a:solidFill>
            <a:prstDash val="dot"/>
            <a:round/>
            <a:headEnd type="none" w="sm" len="sm"/>
            <a:tailEnd type="none" w="sm" len="sm"/>
          </a:ln>
        </p:spPr>
      </p:cxnSp>
      <p:sp>
        <p:nvSpPr>
          <p:cNvPr id="608" name="Google Shape;608;p30"/>
          <p:cNvSpPr txBox="1"/>
          <p:nvPr/>
        </p:nvSpPr>
        <p:spPr>
          <a:xfrm>
            <a:off x="7332459" y="5893911"/>
            <a:ext cx="974725"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600" b="1" i="0" u="none" strike="noStrike" cap="none">
                <a:solidFill>
                  <a:srgbClr val="0C0C0C"/>
                </a:solidFill>
                <a:latin typeface="Arial"/>
                <a:ea typeface="Arial"/>
                <a:cs typeface="Arial"/>
                <a:sym typeface="Arial"/>
              </a:rPr>
              <a:t>Muerte</a:t>
            </a:r>
            <a:endParaRPr sz="1600" b="0" i="0" u="none" strike="noStrike" cap="none">
              <a:solidFill>
                <a:srgbClr val="0C0C0C"/>
              </a:solidFill>
              <a:latin typeface="Arial"/>
              <a:ea typeface="Arial"/>
              <a:cs typeface="Arial"/>
              <a:sym typeface="Arial"/>
            </a:endParaRPr>
          </a:p>
        </p:txBody>
      </p:sp>
      <p:cxnSp>
        <p:nvCxnSpPr>
          <p:cNvPr id="609" name="Google Shape;609;p30"/>
          <p:cNvCxnSpPr/>
          <p:nvPr/>
        </p:nvCxnSpPr>
        <p:spPr>
          <a:xfrm>
            <a:off x="2184291" y="4512548"/>
            <a:ext cx="0" cy="1627585"/>
          </a:xfrm>
          <a:prstGeom prst="straightConnector1">
            <a:avLst/>
          </a:prstGeom>
          <a:noFill/>
          <a:ln w="19050" cap="rnd" cmpd="sng">
            <a:solidFill>
              <a:srgbClr val="3D6C9D">
                <a:alpha val="60000"/>
              </a:srgbClr>
            </a:solidFill>
            <a:prstDash val="dot"/>
            <a:round/>
            <a:headEnd type="none" w="sm" len="sm"/>
            <a:tailEnd type="none" w="sm" len="sm"/>
          </a:ln>
        </p:spPr>
      </p:cxnSp>
      <p:sp>
        <p:nvSpPr>
          <p:cNvPr id="610" name="Google Shape;610;p30"/>
          <p:cNvSpPr/>
          <p:nvPr/>
        </p:nvSpPr>
        <p:spPr>
          <a:xfrm>
            <a:off x="431800" y="3750548"/>
            <a:ext cx="8243888" cy="762000"/>
          </a:xfrm>
          <a:prstGeom prst="flowChartProcess">
            <a:avLst/>
          </a:prstGeom>
          <a:solidFill>
            <a:srgbClr val="DDEAF6"/>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1" name="Google Shape;611;p30"/>
          <p:cNvSpPr/>
          <p:nvPr/>
        </p:nvSpPr>
        <p:spPr>
          <a:xfrm>
            <a:off x="1670546" y="3750548"/>
            <a:ext cx="1027490" cy="762000"/>
          </a:xfrm>
          <a:prstGeom prst="flowChartProcess">
            <a:avLst/>
          </a:prstGeom>
          <a:solidFill>
            <a:srgbClr val="3D6C9D">
              <a:alpha val="6000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2" name="Google Shape;612;p30"/>
          <p:cNvSpPr/>
          <p:nvPr/>
        </p:nvSpPr>
        <p:spPr>
          <a:xfrm>
            <a:off x="2698036" y="3750548"/>
            <a:ext cx="4091420" cy="762000"/>
          </a:xfrm>
          <a:prstGeom prst="flowChartProcess">
            <a:avLst/>
          </a:prstGeom>
          <a:solidFill>
            <a:srgbClr val="FFC000"/>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30"/>
          <p:cNvSpPr/>
          <p:nvPr/>
        </p:nvSpPr>
        <p:spPr>
          <a:xfrm>
            <a:off x="6786464" y="3750548"/>
            <a:ext cx="1373982" cy="762000"/>
          </a:xfrm>
          <a:prstGeom prst="flowChartProcess">
            <a:avLst/>
          </a:prstGeom>
          <a:solidFill>
            <a:srgbClr val="ED7D3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4" name="Google Shape;614;p30"/>
          <p:cNvSpPr/>
          <p:nvPr/>
        </p:nvSpPr>
        <p:spPr>
          <a:xfrm>
            <a:off x="8160445" y="3750548"/>
            <a:ext cx="515243" cy="762000"/>
          </a:xfrm>
          <a:prstGeom prst="flowChartProcess">
            <a:avLst/>
          </a:prstGeom>
          <a:solidFill>
            <a:srgbClr val="0C0C0C"/>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5" name="Google Shape;615;p30"/>
          <p:cNvSpPr txBox="1"/>
          <p:nvPr/>
        </p:nvSpPr>
        <p:spPr>
          <a:xfrm>
            <a:off x="2698036" y="4008437"/>
            <a:ext cx="4088417"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Moderado</a:t>
            </a:r>
            <a:endParaRPr sz="1600" b="0" i="0" u="none" strike="noStrike" cap="none">
              <a:solidFill>
                <a:schemeClr val="dk1"/>
              </a:solidFill>
              <a:latin typeface="Arial"/>
              <a:ea typeface="Arial"/>
              <a:cs typeface="Arial"/>
              <a:sym typeface="Arial"/>
            </a:endParaRPr>
          </a:p>
        </p:txBody>
      </p:sp>
      <p:sp>
        <p:nvSpPr>
          <p:cNvPr id="616" name="Google Shape;616;p30"/>
          <p:cNvSpPr txBox="1"/>
          <p:nvPr/>
        </p:nvSpPr>
        <p:spPr>
          <a:xfrm>
            <a:off x="6786453" y="4008437"/>
            <a:ext cx="137399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Severo</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1"/>
          <p:cNvSpPr/>
          <p:nvPr/>
        </p:nvSpPr>
        <p:spPr>
          <a:xfrm>
            <a:off x="0" y="2905816"/>
            <a:ext cx="9144001" cy="3475934"/>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2" name="Google Shape;622;p31"/>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infecciones según su severidad</a:t>
            </a:r>
            <a:endParaRPr sz="3200" b="1" i="0" u="none" strike="noStrike" cap="none">
              <a:solidFill>
                <a:srgbClr val="3D6C9D"/>
              </a:solidFill>
              <a:latin typeface="Arial Black"/>
              <a:ea typeface="Arial Black"/>
              <a:cs typeface="Arial Black"/>
              <a:sym typeface="Arial Black"/>
            </a:endParaRPr>
          </a:p>
        </p:txBody>
      </p:sp>
      <p:sp>
        <p:nvSpPr>
          <p:cNvPr id="623" name="Google Shape;623;p31"/>
          <p:cNvSpPr txBox="1"/>
          <p:nvPr/>
        </p:nvSpPr>
        <p:spPr>
          <a:xfrm>
            <a:off x="431800" y="1771521"/>
            <a:ext cx="63918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Clase C: Infección usualmente fatal</a:t>
            </a:r>
            <a:endParaRPr/>
          </a:p>
        </p:txBody>
      </p:sp>
      <p:cxnSp>
        <p:nvCxnSpPr>
          <p:cNvPr id="624" name="Google Shape;624;p31"/>
          <p:cNvCxnSpPr/>
          <p:nvPr/>
        </p:nvCxnSpPr>
        <p:spPr>
          <a:xfrm>
            <a:off x="775295" y="4341725"/>
            <a:ext cx="0" cy="1627585"/>
          </a:xfrm>
          <a:prstGeom prst="straightConnector1">
            <a:avLst/>
          </a:prstGeom>
          <a:noFill/>
          <a:ln w="19050" cap="rnd" cmpd="sng">
            <a:solidFill>
              <a:srgbClr val="ED7D31"/>
            </a:solidFill>
            <a:prstDash val="dot"/>
            <a:round/>
            <a:headEnd type="none" w="sm" len="sm"/>
            <a:tailEnd type="none" w="sm" len="sm"/>
          </a:ln>
        </p:spPr>
      </p:cxnSp>
      <p:sp>
        <p:nvSpPr>
          <p:cNvPr id="625" name="Google Shape;625;p31"/>
          <p:cNvSpPr txBox="1"/>
          <p:nvPr/>
        </p:nvSpPr>
        <p:spPr>
          <a:xfrm>
            <a:off x="924382" y="5230646"/>
            <a:ext cx="14013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Severo (con intervención oportuna)</a:t>
            </a:r>
            <a:endParaRPr sz="1600" b="0" i="0" u="none" strike="noStrike" cap="none">
              <a:solidFill>
                <a:srgbClr val="ED7D31"/>
              </a:solidFill>
              <a:latin typeface="Arial"/>
              <a:ea typeface="Arial"/>
              <a:cs typeface="Arial"/>
              <a:sym typeface="Arial"/>
            </a:endParaRPr>
          </a:p>
        </p:txBody>
      </p:sp>
      <p:sp>
        <p:nvSpPr>
          <p:cNvPr id="626" name="Google Shape;626;p31"/>
          <p:cNvSpPr txBox="1"/>
          <p:nvPr/>
        </p:nvSpPr>
        <p:spPr>
          <a:xfrm>
            <a:off x="431800" y="2270266"/>
            <a:ext cx="5904454"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Ejemplo: Rabia </a:t>
            </a:r>
            <a:r>
              <a:rPr lang="en-US" sz="1600" b="0" i="0" u="none" strike="noStrike" cap="none">
                <a:solidFill>
                  <a:schemeClr val="dk1"/>
                </a:solidFill>
                <a:latin typeface="Arial"/>
                <a:ea typeface="Arial"/>
                <a:cs typeface="Arial"/>
                <a:sym typeface="Arial"/>
              </a:rPr>
              <a:t>(de 100 casos)</a:t>
            </a:r>
            <a:endParaRPr/>
          </a:p>
        </p:txBody>
      </p:sp>
      <p:sp>
        <p:nvSpPr>
          <p:cNvPr id="627" name="Google Shape;627;p31"/>
          <p:cNvSpPr/>
          <p:nvPr/>
        </p:nvSpPr>
        <p:spPr>
          <a:xfrm>
            <a:off x="431799" y="3579725"/>
            <a:ext cx="8243879" cy="762000"/>
          </a:xfrm>
          <a:prstGeom prst="flowChartProcess">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8" name="Google Shape;628;p31"/>
          <p:cNvSpPr/>
          <p:nvPr/>
        </p:nvSpPr>
        <p:spPr>
          <a:xfrm>
            <a:off x="1118789" y="3579725"/>
            <a:ext cx="7556899" cy="762000"/>
          </a:xfrm>
          <a:prstGeom prst="flowChartProcess">
            <a:avLst/>
          </a:prstGeom>
          <a:solidFill>
            <a:srgbClr val="0C0C0C"/>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9" name="Google Shape;629;p31"/>
          <p:cNvSpPr txBox="1"/>
          <p:nvPr/>
        </p:nvSpPr>
        <p:spPr>
          <a:xfrm>
            <a:off x="1118789" y="3837614"/>
            <a:ext cx="755689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Muerte</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2"/>
          <p:cNvSpPr txBox="1"/>
          <p:nvPr/>
        </p:nvSpPr>
        <p:spPr>
          <a:xfrm>
            <a:off x="431800" y="379681"/>
            <a:ext cx="5587163"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que intervienen en la severidad de la enfermedad</a:t>
            </a:r>
            <a:endParaRPr sz="3200" b="1" i="0" u="none" strike="noStrike" cap="none">
              <a:solidFill>
                <a:srgbClr val="3D6C9D"/>
              </a:solidFill>
              <a:latin typeface="Arial Black"/>
              <a:ea typeface="Arial Black"/>
              <a:cs typeface="Arial Black"/>
              <a:sym typeface="Arial Black"/>
            </a:endParaRPr>
          </a:p>
        </p:txBody>
      </p:sp>
      <p:sp>
        <p:nvSpPr>
          <p:cNvPr id="635" name="Google Shape;635;p32"/>
          <p:cNvSpPr/>
          <p:nvPr/>
        </p:nvSpPr>
        <p:spPr>
          <a:xfrm>
            <a:off x="6945362" y="1985489"/>
            <a:ext cx="1440000" cy="1162047"/>
          </a:xfrm>
          <a:custGeom>
            <a:avLst/>
            <a:gdLst/>
            <a:ahLst/>
            <a:cxnLst/>
            <a:rect l="l" t="t" r="r" b="b"/>
            <a:pathLst>
              <a:path w="178410" h="143974" extrusionOk="0">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32"/>
          <p:cNvSpPr txBox="1"/>
          <p:nvPr/>
        </p:nvSpPr>
        <p:spPr>
          <a:xfrm>
            <a:off x="431800" y="1857009"/>
            <a:ext cx="4786244" cy="374305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 relaciona con:</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La virulencia del microorganismo</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El órgano del huésped donde se multiplica</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Respuesta inmune del huésped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p:nvPr/>
        </p:nvSpPr>
        <p:spPr>
          <a:xfrm>
            <a:off x="860417" y="1448378"/>
            <a:ext cx="3579303" cy="1080000"/>
          </a:xfrm>
          <a:prstGeom prst="roundRect">
            <a:avLst>
              <a:gd name="adj" fmla="val 1656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 name="Google Shape;47;p2"/>
          <p:cNvSpPr/>
          <p:nvPr/>
        </p:nvSpPr>
        <p:spPr>
          <a:xfrm>
            <a:off x="860417" y="409910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2"/>
          <p:cNvSpPr/>
          <p:nvPr/>
        </p:nvSpPr>
        <p:spPr>
          <a:xfrm>
            <a:off x="860417" y="5201568"/>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2996632"/>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p:nvPr/>
        </p:nvSpPr>
        <p:spPr>
          <a:xfrm>
            <a:off x="5098953" y="4099099"/>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2"/>
          <p:cNvSpPr/>
          <p:nvPr/>
        </p:nvSpPr>
        <p:spPr>
          <a:xfrm>
            <a:off x="5096385" y="3010786"/>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2"/>
          <p:cNvSpPr/>
          <p:nvPr/>
        </p:nvSpPr>
        <p:spPr>
          <a:xfrm>
            <a:off x="5098953" y="1664378"/>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4" name="Google Shape;54;p2"/>
          <p:cNvSpPr txBox="1"/>
          <p:nvPr/>
        </p:nvSpPr>
        <p:spPr>
          <a:xfrm>
            <a:off x="1436512" y="1536282"/>
            <a:ext cx="2969232" cy="9028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Dinámica de transmission</a:t>
            </a:r>
            <a:endParaRPr/>
          </a:p>
          <a:p>
            <a:pPr marL="180000" marR="0" lvl="0" indent="0" algn="l" rtl="0">
              <a:lnSpc>
                <a:spcPct val="100000"/>
              </a:lnSpc>
              <a:spcBef>
                <a:spcPts val="800"/>
              </a:spcBef>
              <a:spcAft>
                <a:spcPts val="0"/>
              </a:spcAft>
              <a:buNone/>
            </a:pPr>
            <a:r>
              <a:rPr lang="en-US" sz="1200" b="0" i="0" u="none" strike="noStrike" cap="none">
                <a:solidFill>
                  <a:schemeClr val="dk1"/>
                </a:solidFill>
                <a:latin typeface="Arial"/>
                <a:ea typeface="Arial"/>
                <a:cs typeface="Arial"/>
                <a:sym typeface="Arial"/>
              </a:rPr>
              <a:t>– Dinámica de transmisión de la enfermedad</a:t>
            </a:r>
            <a:endParaRPr sz="1200" b="0" i="0" u="none" strike="noStrike" cap="none">
              <a:solidFill>
                <a:schemeClr val="dk1"/>
              </a:solidFill>
              <a:latin typeface="Arial"/>
              <a:ea typeface="Arial"/>
              <a:cs typeface="Arial"/>
              <a:sym typeface="Arial"/>
            </a:endParaRPr>
          </a:p>
          <a:p>
            <a:pPr marL="18000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Dinámica de transmisión de un brote</a:t>
            </a:r>
            <a:endParaRPr sz="1200" b="0" i="0" u="none" strike="noStrike" cap="none">
              <a:solidFill>
                <a:schemeClr val="dk1"/>
              </a:solidFill>
              <a:latin typeface="Arial"/>
              <a:ea typeface="Arial"/>
              <a:cs typeface="Arial"/>
              <a:sym typeface="Arial"/>
            </a:endParaRPr>
          </a:p>
        </p:txBody>
      </p:sp>
      <p:sp>
        <p:nvSpPr>
          <p:cNvPr id="55" name="Google Shape;55;p2"/>
          <p:cNvSpPr/>
          <p:nvPr/>
        </p:nvSpPr>
        <p:spPr>
          <a:xfrm>
            <a:off x="429701" y="155637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29701" y="288863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29701" y="39911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txBox="1"/>
          <p:nvPr/>
        </p:nvSpPr>
        <p:spPr>
          <a:xfrm>
            <a:off x="5673764" y="1865267"/>
            <a:ext cx="266698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a:t>
            </a:r>
            <a:r>
              <a:rPr lang="en-US" sz="1600" b="0" i="0" u="none" strike="noStrike" cap="none" baseline="-25000">
                <a:solidFill>
                  <a:schemeClr val="dk1"/>
                </a:solidFill>
                <a:latin typeface="Arial"/>
                <a:ea typeface="Arial"/>
                <a:cs typeface="Arial"/>
                <a:sym typeface="Arial"/>
              </a:rPr>
              <a:t>0</a:t>
            </a:r>
            <a:endParaRPr/>
          </a:p>
        </p:txBody>
      </p:sp>
      <p:sp>
        <p:nvSpPr>
          <p:cNvPr id="59" name="Google Shape;59;p2"/>
          <p:cNvSpPr/>
          <p:nvPr/>
        </p:nvSpPr>
        <p:spPr>
          <a:xfrm>
            <a:off x="4666953" y="155637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4666953" y="26588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4666953" y="39911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429701" y="509356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txBox="1"/>
          <p:nvPr/>
        </p:nvSpPr>
        <p:spPr>
          <a:xfrm>
            <a:off x="1436512" y="3197522"/>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Inmunidad de grupo</a:t>
            </a:r>
            <a:endParaRPr sz="1600" b="0" i="0" u="none" strike="noStrike" cap="none">
              <a:solidFill>
                <a:schemeClr val="dk1"/>
              </a:solidFill>
              <a:latin typeface="Arial"/>
              <a:ea typeface="Arial"/>
              <a:cs typeface="Arial"/>
              <a:sym typeface="Arial"/>
            </a:endParaRPr>
          </a:p>
        </p:txBody>
      </p:sp>
      <p:sp>
        <p:nvSpPr>
          <p:cNvPr id="64" name="Google Shape;64;p2"/>
          <p:cNvSpPr txBox="1"/>
          <p:nvPr/>
        </p:nvSpPr>
        <p:spPr>
          <a:xfrm>
            <a:off x="1436512" y="4176878"/>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Periodo de incubación y latencia</a:t>
            </a:r>
            <a:endParaRPr sz="1600" b="0" i="0" u="none" strike="noStrike" cap="none">
              <a:solidFill>
                <a:schemeClr val="dk1"/>
              </a:solidFill>
              <a:latin typeface="Arial"/>
              <a:ea typeface="Arial"/>
              <a:cs typeface="Arial"/>
              <a:sym typeface="Arial"/>
            </a:endParaRPr>
          </a:p>
        </p:txBody>
      </p:sp>
      <p:sp>
        <p:nvSpPr>
          <p:cNvPr id="65" name="Google Shape;65;p2"/>
          <p:cNvSpPr txBox="1"/>
          <p:nvPr/>
        </p:nvSpPr>
        <p:spPr>
          <a:xfrm>
            <a:off x="1436512" y="5402458"/>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Reservorios</a:t>
            </a:r>
            <a:endParaRPr sz="1600" b="0" i="0" u="none" strike="noStrike" cap="none">
              <a:solidFill>
                <a:schemeClr val="dk1"/>
              </a:solidFill>
              <a:latin typeface="Arial"/>
              <a:ea typeface="Arial"/>
              <a:cs typeface="Arial"/>
              <a:sym typeface="Arial"/>
            </a:endParaRPr>
          </a:p>
        </p:txBody>
      </p:sp>
      <p:sp>
        <p:nvSpPr>
          <p:cNvPr id="66" name="Google Shape;66;p2"/>
          <p:cNvSpPr txBox="1"/>
          <p:nvPr/>
        </p:nvSpPr>
        <p:spPr>
          <a:xfrm>
            <a:off x="5673764" y="3197522"/>
            <a:ext cx="266698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Tríada epidemiológica</a:t>
            </a:r>
            <a:endParaRPr sz="1600" b="0" i="0" u="none" strike="noStrike" cap="none">
              <a:solidFill>
                <a:schemeClr val="dk1"/>
              </a:solidFill>
              <a:latin typeface="Arial"/>
              <a:ea typeface="Arial"/>
              <a:cs typeface="Arial"/>
              <a:sym typeface="Arial"/>
            </a:endParaRPr>
          </a:p>
        </p:txBody>
      </p:sp>
      <p:sp>
        <p:nvSpPr>
          <p:cNvPr id="67" name="Google Shape;67;p2"/>
          <p:cNvSpPr txBox="1"/>
          <p:nvPr/>
        </p:nvSpPr>
        <p:spPr>
          <a:xfrm>
            <a:off x="5673764" y="4299990"/>
            <a:ext cx="266698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Modo de transmisión</a:t>
            </a:r>
            <a:endParaRPr/>
          </a:p>
        </p:txBody>
      </p:sp>
      <p:sp>
        <p:nvSpPr>
          <p:cNvPr id="68" name="Google Shape;68;p2"/>
          <p:cNvSpPr/>
          <p:nvPr/>
        </p:nvSpPr>
        <p:spPr>
          <a:xfrm>
            <a:off x="670860" y="1762650"/>
            <a:ext cx="381682" cy="432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609701" y="3217984"/>
            <a:ext cx="504000" cy="205297"/>
          </a:xfrm>
          <a:custGeom>
            <a:avLst/>
            <a:gdLst/>
            <a:ahLst/>
            <a:cxnLst/>
            <a:rect l="l" t="t" r="r" b="b"/>
            <a:pathLst>
              <a:path w="209550" h="85358" extrusionOk="0">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4893001" y="2929364"/>
            <a:ext cx="432000" cy="363156"/>
          </a:xfrm>
          <a:custGeom>
            <a:avLst/>
            <a:gdLst/>
            <a:ahLst/>
            <a:cxnLst/>
            <a:rect l="l" t="t" r="r" b="b"/>
            <a:pathLst>
              <a:path w="183905" h="154598" extrusionOk="0">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4882953" y="4216491"/>
            <a:ext cx="432000" cy="413218"/>
          </a:xfrm>
          <a:custGeom>
            <a:avLst/>
            <a:gdLst/>
            <a:ahLst/>
            <a:cxnLst/>
            <a:rect l="l" t="t" r="r" b="b"/>
            <a:pathLst>
              <a:path w="219075" h="209550" extrusionOk="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672131" y="4197052"/>
            <a:ext cx="379140" cy="432000"/>
          </a:xfrm>
          <a:custGeom>
            <a:avLst/>
            <a:gdLst/>
            <a:ahLst/>
            <a:cxnLst/>
            <a:rect l="l" t="t" r="r" b="b"/>
            <a:pathLst>
              <a:path w="152400" h="173648" extrusionOk="0">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4882953" y="1795114"/>
            <a:ext cx="432000" cy="386529"/>
          </a:xfrm>
          <a:custGeom>
            <a:avLst/>
            <a:gdLst/>
            <a:ahLst/>
            <a:cxnLst/>
            <a:rect l="l" t="t" r="r" b="b"/>
            <a:pathLst>
              <a:path w="180975" h="161925" extrusionOk="0">
                <a:moveTo>
                  <a:pt x="114703" y="120015"/>
                </a:moveTo>
                <a:lnTo>
                  <a:pt x="128588" y="106259"/>
                </a:lnTo>
                <a:lnTo>
                  <a:pt x="128588" y="95250"/>
                </a:lnTo>
                <a:lnTo>
                  <a:pt x="128588" y="106259"/>
                </a:lnTo>
                <a:lnTo>
                  <a:pt x="114703" y="120015"/>
                </a:lnTo>
                <a:close/>
                <a:moveTo>
                  <a:pt x="151814" y="120015"/>
                </a:moveTo>
                <a:lnTo>
                  <a:pt x="138113" y="106075"/>
                </a:lnTo>
                <a:lnTo>
                  <a:pt x="138113" y="95250"/>
                </a:lnTo>
                <a:lnTo>
                  <a:pt x="138113" y="106075"/>
                </a:lnTo>
                <a:lnTo>
                  <a:pt x="151814" y="120015"/>
                </a:lnTo>
                <a:close/>
                <a:moveTo>
                  <a:pt x="0" y="39199"/>
                </a:moveTo>
                <a:lnTo>
                  <a:pt x="0" y="15365"/>
                </a:lnTo>
                <a:cubicBezTo>
                  <a:pt x="0" y="10995"/>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67774"/>
                </a:lnTo>
                <a:lnTo>
                  <a:pt x="161925" y="67774"/>
                </a:ln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39199"/>
                </a:lnTo>
                <a:lnTo>
                  <a:pt x="0" y="39199"/>
                </a:lnTo>
                <a:close/>
                <a:moveTo>
                  <a:pt x="15386" y="133350"/>
                </a:moveTo>
                <a:cubicBezTo>
                  <a:pt x="11003" y="133350"/>
                  <a:pt x="7342" y="131882"/>
                  <a:pt x="4405" y="128945"/>
                </a:cubicBezTo>
                <a:cubicBezTo>
                  <a:pt x="1468" y="126008"/>
                  <a:pt x="0" y="122355"/>
                  <a:pt x="0" y="117985"/>
                </a:cubicBezTo>
                <a:lnTo>
                  <a:pt x="0" y="94151"/>
                </a:lnTo>
                <a:lnTo>
                  <a:pt x="9525" y="94151"/>
                </a:lnTo>
                <a:lnTo>
                  <a:pt x="9525" y="117964"/>
                </a:lnTo>
                <a:cubicBezTo>
                  <a:pt x="9525" y="119429"/>
                  <a:pt x="10136" y="120772"/>
                  <a:pt x="11357" y="121993"/>
                </a:cubicBezTo>
                <a:cubicBezTo>
                  <a:pt x="12578" y="123214"/>
                  <a:pt x="13921" y="123825"/>
                  <a:pt x="15386" y="123825"/>
                </a:cubicBezTo>
                <a:lnTo>
                  <a:pt x="67774" y="123825"/>
                </a:lnTo>
                <a:lnTo>
                  <a:pt x="67774" y="133350"/>
                </a:lnTo>
                <a:lnTo>
                  <a:pt x="15386" y="133350"/>
                </a:lnTo>
                <a:close/>
                <a:moveTo>
                  <a:pt x="38100" y="109538"/>
                </a:moveTo>
                <a:cubicBezTo>
                  <a:pt x="37086" y="109538"/>
                  <a:pt x="36213" y="109345"/>
                  <a:pt x="35481" y="108961"/>
                </a:cubicBezTo>
                <a:cubicBezTo>
                  <a:pt x="34748" y="108576"/>
                  <a:pt x="34168" y="107938"/>
                  <a:pt x="33740" y="107046"/>
                </a:cubicBezTo>
                <a:lnTo>
                  <a:pt x="16028" y="71438"/>
                </a:lnTo>
                <a:lnTo>
                  <a:pt x="0" y="71438"/>
                </a:lnTo>
                <a:lnTo>
                  <a:pt x="0" y="61913"/>
                </a:lnTo>
                <a:lnTo>
                  <a:pt x="19050" y="61913"/>
                </a:lnTo>
                <a:cubicBezTo>
                  <a:pt x="19901" y="61913"/>
                  <a:pt x="20713" y="62135"/>
                  <a:pt x="21486" y="62581"/>
                </a:cubicBezTo>
                <a:cubicBezTo>
                  <a:pt x="22260" y="63027"/>
                  <a:pt x="22840" y="63695"/>
                  <a:pt x="23226" y="64587"/>
                </a:cubicBezTo>
                <a:lnTo>
                  <a:pt x="38100" y="94151"/>
                </a:lnTo>
                <a:lnTo>
                  <a:pt x="71840" y="26487"/>
                </a:lnTo>
                <a:cubicBezTo>
                  <a:pt x="72244" y="25754"/>
                  <a:pt x="72850" y="25205"/>
                  <a:pt x="73658" y="24838"/>
                </a:cubicBezTo>
                <a:cubicBezTo>
                  <a:pt x="74467" y="24472"/>
                  <a:pt x="75315" y="24289"/>
                  <a:pt x="76204" y="24289"/>
                </a:cubicBezTo>
                <a:cubicBezTo>
                  <a:pt x="77093" y="24289"/>
                  <a:pt x="77916" y="24472"/>
                  <a:pt x="78673" y="24838"/>
                </a:cubicBezTo>
                <a:cubicBezTo>
                  <a:pt x="79430" y="25205"/>
                  <a:pt x="79998" y="25754"/>
                  <a:pt x="80376" y="26487"/>
                </a:cubicBezTo>
                <a:lnTo>
                  <a:pt x="101386" y="68562"/>
                </a:lnTo>
                <a:cubicBezTo>
                  <a:pt x="99762" y="68879"/>
                  <a:pt x="98206" y="69293"/>
                  <a:pt x="96719" y="69803"/>
                </a:cubicBezTo>
                <a:cubicBezTo>
                  <a:pt x="95231" y="70312"/>
                  <a:pt x="93844" y="71040"/>
                  <a:pt x="92557" y="71987"/>
                </a:cubicBezTo>
                <a:lnTo>
                  <a:pt x="76017" y="39382"/>
                </a:lnTo>
                <a:lnTo>
                  <a:pt x="42276" y="107046"/>
                </a:lnTo>
                <a:cubicBezTo>
                  <a:pt x="41849" y="107938"/>
                  <a:pt x="41255" y="108576"/>
                  <a:pt x="40495" y="108961"/>
                </a:cubicBezTo>
                <a:cubicBezTo>
                  <a:pt x="39735" y="109345"/>
                  <a:pt x="38936" y="109538"/>
                  <a:pt x="38100" y="109538"/>
                </a:cubicBezTo>
                <a:close/>
                <a:moveTo>
                  <a:pt x="94517" y="161925"/>
                </a:moveTo>
                <a:cubicBezTo>
                  <a:pt x="92075" y="161925"/>
                  <a:pt x="89999" y="161070"/>
                  <a:pt x="88289" y="159361"/>
                </a:cubicBezTo>
                <a:cubicBezTo>
                  <a:pt x="86580" y="157651"/>
                  <a:pt x="85725" y="155575"/>
                  <a:pt x="85725" y="153133"/>
                </a:cubicBezTo>
                <a:lnTo>
                  <a:pt x="85725" y="123074"/>
                </a:lnTo>
                <a:lnTo>
                  <a:pt x="97613" y="92246"/>
                </a:lnTo>
                <a:cubicBezTo>
                  <a:pt x="98353" y="90323"/>
                  <a:pt x="99566" y="88756"/>
                  <a:pt x="101251" y="87543"/>
                </a:cubicBezTo>
                <a:cubicBezTo>
                  <a:pt x="102937" y="86331"/>
                  <a:pt x="104807" y="85725"/>
                  <a:pt x="106863" y="85725"/>
                </a:cubicBezTo>
                <a:lnTo>
                  <a:pt x="128588" y="85725"/>
                </a:lnTo>
                <a:lnTo>
                  <a:pt x="128588" y="61913"/>
                </a:lnTo>
                <a:lnTo>
                  <a:pt x="138113" y="61913"/>
                </a:lnTo>
                <a:lnTo>
                  <a:pt x="138113" y="85725"/>
                </a:lnTo>
                <a:lnTo>
                  <a:pt x="159470" y="85725"/>
                </a:lnTo>
                <a:cubicBezTo>
                  <a:pt x="161497" y="85725"/>
                  <a:pt x="163340" y="86326"/>
                  <a:pt x="165002" y="87529"/>
                </a:cubicBezTo>
                <a:cubicBezTo>
                  <a:pt x="166663" y="88732"/>
                  <a:pt x="167903" y="90243"/>
                  <a:pt x="168721" y="92063"/>
                </a:cubicBezTo>
                <a:lnTo>
                  <a:pt x="180975" y="123074"/>
                </a:lnTo>
                <a:lnTo>
                  <a:pt x="180975" y="153133"/>
                </a:lnTo>
                <a:cubicBezTo>
                  <a:pt x="180975" y="155575"/>
                  <a:pt x="180120" y="157651"/>
                  <a:pt x="178411" y="159361"/>
                </a:cubicBezTo>
                <a:cubicBezTo>
                  <a:pt x="176701" y="161070"/>
                  <a:pt x="174625" y="161925"/>
                  <a:pt x="172183" y="161925"/>
                </a:cubicBezTo>
                <a:lnTo>
                  <a:pt x="150935" y="161925"/>
                </a:lnTo>
                <a:cubicBezTo>
                  <a:pt x="148492" y="161925"/>
                  <a:pt x="146416" y="161070"/>
                  <a:pt x="144707" y="159361"/>
                </a:cubicBezTo>
                <a:cubicBezTo>
                  <a:pt x="142997" y="157651"/>
                  <a:pt x="142142" y="155575"/>
                  <a:pt x="142142" y="153133"/>
                </a:cubicBezTo>
                <a:lnTo>
                  <a:pt x="142142" y="139211"/>
                </a:lnTo>
                <a:lnTo>
                  <a:pt x="151667" y="139211"/>
                </a:lnTo>
                <a:lnTo>
                  <a:pt x="151667" y="152400"/>
                </a:lnTo>
                <a:lnTo>
                  <a:pt x="171450" y="152400"/>
                </a:lnTo>
                <a:lnTo>
                  <a:pt x="171450" y="124759"/>
                </a:lnTo>
                <a:lnTo>
                  <a:pt x="159837" y="95250"/>
                </a:lnTo>
                <a:lnTo>
                  <a:pt x="138113" y="95250"/>
                </a:lnTo>
                <a:lnTo>
                  <a:pt x="138113" y="106075"/>
                </a:lnTo>
                <a:lnTo>
                  <a:pt x="151814" y="120015"/>
                </a:lnTo>
                <a:lnTo>
                  <a:pt x="145073" y="126756"/>
                </a:lnTo>
                <a:lnTo>
                  <a:pt x="133258" y="114850"/>
                </a:lnTo>
                <a:lnTo>
                  <a:pt x="121444" y="126756"/>
                </a:lnTo>
                <a:lnTo>
                  <a:pt x="114703" y="120015"/>
                </a:lnTo>
                <a:lnTo>
                  <a:pt x="128588" y="106259"/>
                </a:lnTo>
                <a:lnTo>
                  <a:pt x="128588" y="95250"/>
                </a:lnTo>
                <a:lnTo>
                  <a:pt x="106497" y="95250"/>
                </a:lnTo>
                <a:lnTo>
                  <a:pt x="95250" y="124759"/>
                </a:lnTo>
                <a:lnTo>
                  <a:pt x="95250" y="152400"/>
                </a:lnTo>
                <a:lnTo>
                  <a:pt x="115033" y="152400"/>
                </a:lnTo>
                <a:lnTo>
                  <a:pt x="115033" y="139211"/>
                </a:lnTo>
                <a:lnTo>
                  <a:pt x="124558" y="139211"/>
                </a:lnTo>
                <a:lnTo>
                  <a:pt x="124558" y="152400"/>
                </a:lnTo>
                <a:cubicBezTo>
                  <a:pt x="124558" y="155046"/>
                  <a:pt x="123632" y="157295"/>
                  <a:pt x="121780" y="159147"/>
                </a:cubicBezTo>
                <a:cubicBezTo>
                  <a:pt x="119928" y="160999"/>
                  <a:pt x="117679" y="161925"/>
                  <a:pt x="115033" y="161925"/>
                </a:cubicBezTo>
                <a:lnTo>
                  <a:pt x="94517" y="1619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661128" y="5299840"/>
            <a:ext cx="401146" cy="432000"/>
          </a:xfrm>
          <a:custGeom>
            <a:avLst/>
            <a:gdLst/>
            <a:ahLst/>
            <a:cxnLst/>
            <a:rect l="l" t="t" r="r" b="b"/>
            <a:pathLst>
              <a:path w="171450" h="184638" extrusionOk="0">
                <a:moveTo>
                  <a:pt x="15386" y="184639"/>
                </a:moveTo>
                <a:cubicBezTo>
                  <a:pt x="11003" y="184639"/>
                  <a:pt x="7342" y="183170"/>
                  <a:pt x="4405" y="180233"/>
                </a:cubicBezTo>
                <a:cubicBezTo>
                  <a:pt x="1468" y="177296"/>
                  <a:pt x="0" y="173636"/>
                  <a:pt x="0" y="169252"/>
                </a:cubicBezTo>
                <a:lnTo>
                  <a:pt x="0" y="66675"/>
                </a:lnTo>
                <a:cubicBezTo>
                  <a:pt x="0" y="62291"/>
                  <a:pt x="1468" y="58631"/>
                  <a:pt x="4405" y="55694"/>
                </a:cubicBezTo>
                <a:cubicBezTo>
                  <a:pt x="7342" y="52757"/>
                  <a:pt x="11003" y="51289"/>
                  <a:pt x="15386" y="51289"/>
                </a:cubicBezTo>
                <a:lnTo>
                  <a:pt x="38100" y="51289"/>
                </a:lnTo>
                <a:lnTo>
                  <a:pt x="38100" y="60814"/>
                </a:lnTo>
                <a:lnTo>
                  <a:pt x="15386" y="60814"/>
                </a:lnTo>
                <a:cubicBezTo>
                  <a:pt x="13921" y="60814"/>
                  <a:pt x="12578" y="61424"/>
                  <a:pt x="11357" y="62645"/>
                </a:cubicBezTo>
                <a:cubicBezTo>
                  <a:pt x="10136" y="63866"/>
                  <a:pt x="9525" y="65210"/>
                  <a:pt x="9525" y="66675"/>
                </a:cubicBezTo>
                <a:lnTo>
                  <a:pt x="9525" y="169252"/>
                </a:lnTo>
                <a:cubicBezTo>
                  <a:pt x="9525" y="170717"/>
                  <a:pt x="10136" y="172061"/>
                  <a:pt x="11357" y="173282"/>
                </a:cubicBezTo>
                <a:cubicBezTo>
                  <a:pt x="12578" y="174503"/>
                  <a:pt x="13921" y="175114"/>
                  <a:pt x="15386" y="175114"/>
                </a:cubicBezTo>
                <a:lnTo>
                  <a:pt x="156064" y="175114"/>
                </a:lnTo>
                <a:cubicBezTo>
                  <a:pt x="157529" y="175114"/>
                  <a:pt x="158872" y="174503"/>
                  <a:pt x="160093" y="173282"/>
                </a:cubicBezTo>
                <a:cubicBezTo>
                  <a:pt x="161314" y="172061"/>
                  <a:pt x="161925" y="170717"/>
                  <a:pt x="161925" y="169252"/>
                </a:cubicBezTo>
                <a:lnTo>
                  <a:pt x="161925" y="66675"/>
                </a:lnTo>
                <a:cubicBezTo>
                  <a:pt x="161925" y="65210"/>
                  <a:pt x="161314" y="63866"/>
                  <a:pt x="160093" y="62645"/>
                </a:cubicBezTo>
                <a:cubicBezTo>
                  <a:pt x="158872" y="61424"/>
                  <a:pt x="157529" y="60814"/>
                  <a:pt x="156064" y="60814"/>
                </a:cubicBezTo>
                <a:lnTo>
                  <a:pt x="133350" y="60814"/>
                </a:lnTo>
                <a:lnTo>
                  <a:pt x="133350" y="51289"/>
                </a:lnTo>
                <a:lnTo>
                  <a:pt x="156064" y="51289"/>
                </a:lnTo>
                <a:cubicBezTo>
                  <a:pt x="160447" y="51289"/>
                  <a:pt x="164108" y="52757"/>
                  <a:pt x="167045" y="55694"/>
                </a:cubicBezTo>
                <a:cubicBezTo>
                  <a:pt x="169982" y="58631"/>
                  <a:pt x="171450" y="62291"/>
                  <a:pt x="171450" y="66675"/>
                </a:cubicBezTo>
                <a:lnTo>
                  <a:pt x="171450" y="169252"/>
                </a:lnTo>
                <a:cubicBezTo>
                  <a:pt x="171450" y="173636"/>
                  <a:pt x="169982" y="177296"/>
                  <a:pt x="167045" y="180233"/>
                </a:cubicBezTo>
                <a:cubicBezTo>
                  <a:pt x="164108" y="183170"/>
                  <a:pt x="160447" y="184639"/>
                  <a:pt x="156064" y="184639"/>
                </a:cubicBezTo>
                <a:lnTo>
                  <a:pt x="15386" y="184639"/>
                </a:lnTo>
                <a:close/>
                <a:moveTo>
                  <a:pt x="33338" y="134083"/>
                </a:moveTo>
                <a:cubicBezTo>
                  <a:pt x="30224" y="134083"/>
                  <a:pt x="27552" y="132968"/>
                  <a:pt x="25324" y="130740"/>
                </a:cubicBezTo>
                <a:cubicBezTo>
                  <a:pt x="23095" y="128511"/>
                  <a:pt x="21981" y="125840"/>
                  <a:pt x="21981" y="122726"/>
                </a:cubicBezTo>
                <a:cubicBezTo>
                  <a:pt x="21981" y="119612"/>
                  <a:pt x="23095" y="116941"/>
                  <a:pt x="25324" y="114712"/>
                </a:cubicBezTo>
                <a:cubicBezTo>
                  <a:pt x="27552" y="112484"/>
                  <a:pt x="30224" y="111369"/>
                  <a:pt x="33338" y="111369"/>
                </a:cubicBezTo>
                <a:cubicBezTo>
                  <a:pt x="36451" y="111369"/>
                  <a:pt x="39123" y="112484"/>
                  <a:pt x="41351" y="114712"/>
                </a:cubicBezTo>
                <a:cubicBezTo>
                  <a:pt x="43580" y="116941"/>
                  <a:pt x="44694" y="119612"/>
                  <a:pt x="44694" y="122726"/>
                </a:cubicBezTo>
                <a:cubicBezTo>
                  <a:pt x="44694" y="125840"/>
                  <a:pt x="43580" y="128511"/>
                  <a:pt x="41351" y="130740"/>
                </a:cubicBezTo>
                <a:cubicBezTo>
                  <a:pt x="39123" y="132968"/>
                  <a:pt x="36451" y="134083"/>
                  <a:pt x="33338" y="134083"/>
                </a:cubicBezTo>
                <a:close/>
                <a:moveTo>
                  <a:pt x="21981" y="162475"/>
                </a:moveTo>
                <a:lnTo>
                  <a:pt x="21981" y="159635"/>
                </a:lnTo>
                <a:cubicBezTo>
                  <a:pt x="21981" y="155410"/>
                  <a:pt x="23452" y="151866"/>
                  <a:pt x="26395" y="149002"/>
                </a:cubicBezTo>
                <a:cubicBezTo>
                  <a:pt x="29338" y="146139"/>
                  <a:pt x="32764" y="144707"/>
                  <a:pt x="36671" y="144707"/>
                </a:cubicBezTo>
                <a:cubicBezTo>
                  <a:pt x="38527" y="144707"/>
                  <a:pt x="40472" y="145131"/>
                  <a:pt x="42505" y="145980"/>
                </a:cubicBezTo>
                <a:cubicBezTo>
                  <a:pt x="44539" y="146829"/>
                  <a:pt x="46147" y="147943"/>
                  <a:pt x="47332" y="149323"/>
                </a:cubicBezTo>
                <a:lnTo>
                  <a:pt x="55483" y="158958"/>
                </a:lnTo>
                <a:cubicBezTo>
                  <a:pt x="56191" y="159703"/>
                  <a:pt x="56848" y="160368"/>
                  <a:pt x="57452" y="160954"/>
                </a:cubicBezTo>
                <a:cubicBezTo>
                  <a:pt x="58057" y="161541"/>
                  <a:pt x="58689" y="162047"/>
                  <a:pt x="59348" y="162475"/>
                </a:cubicBezTo>
                <a:lnTo>
                  <a:pt x="21981" y="162475"/>
                </a:lnTo>
                <a:close/>
                <a:moveTo>
                  <a:pt x="60081" y="134083"/>
                </a:moveTo>
                <a:lnTo>
                  <a:pt x="60081" y="130584"/>
                </a:lnTo>
                <a:cubicBezTo>
                  <a:pt x="60081" y="126359"/>
                  <a:pt x="62486" y="122894"/>
                  <a:pt x="67298" y="120189"/>
                </a:cubicBezTo>
                <a:cubicBezTo>
                  <a:pt x="72109" y="117484"/>
                  <a:pt x="78252" y="116132"/>
                  <a:pt x="85725" y="116132"/>
                </a:cubicBezTo>
                <a:cubicBezTo>
                  <a:pt x="93198" y="116132"/>
                  <a:pt x="99341" y="117484"/>
                  <a:pt x="104152" y="120189"/>
                </a:cubicBezTo>
                <a:cubicBezTo>
                  <a:pt x="108964" y="122894"/>
                  <a:pt x="111369" y="126359"/>
                  <a:pt x="111369" y="130584"/>
                </a:cubicBezTo>
                <a:lnTo>
                  <a:pt x="111369" y="134083"/>
                </a:lnTo>
                <a:lnTo>
                  <a:pt x="60081" y="134083"/>
                </a:lnTo>
                <a:close/>
                <a:moveTo>
                  <a:pt x="149469" y="162475"/>
                </a:moveTo>
                <a:lnTo>
                  <a:pt x="112285" y="162475"/>
                </a:lnTo>
                <a:cubicBezTo>
                  <a:pt x="112822" y="162047"/>
                  <a:pt x="113393" y="161541"/>
                  <a:pt x="113998" y="160954"/>
                </a:cubicBezTo>
                <a:cubicBezTo>
                  <a:pt x="114602" y="160368"/>
                  <a:pt x="115197" y="159764"/>
                  <a:pt x="115784" y="159141"/>
                </a:cubicBezTo>
                <a:lnTo>
                  <a:pt x="124118" y="149323"/>
                </a:lnTo>
                <a:cubicBezTo>
                  <a:pt x="125144" y="147980"/>
                  <a:pt x="126753" y="146874"/>
                  <a:pt x="128945" y="146007"/>
                </a:cubicBezTo>
                <a:cubicBezTo>
                  <a:pt x="131137" y="145140"/>
                  <a:pt x="133081" y="144707"/>
                  <a:pt x="134779" y="144707"/>
                </a:cubicBezTo>
                <a:cubicBezTo>
                  <a:pt x="138686" y="144707"/>
                  <a:pt x="142112" y="146178"/>
                  <a:pt x="145055" y="149121"/>
                </a:cubicBezTo>
                <a:cubicBezTo>
                  <a:pt x="147998" y="152064"/>
                  <a:pt x="149469" y="155569"/>
                  <a:pt x="149469" y="159635"/>
                </a:cubicBezTo>
                <a:lnTo>
                  <a:pt x="149469" y="162475"/>
                </a:lnTo>
                <a:close/>
                <a:moveTo>
                  <a:pt x="85725" y="105508"/>
                </a:moveTo>
                <a:cubicBezTo>
                  <a:pt x="82611" y="105508"/>
                  <a:pt x="79940" y="104393"/>
                  <a:pt x="77711" y="102165"/>
                </a:cubicBezTo>
                <a:cubicBezTo>
                  <a:pt x="75483" y="99936"/>
                  <a:pt x="74368" y="97265"/>
                  <a:pt x="74368" y="94151"/>
                </a:cubicBezTo>
                <a:cubicBezTo>
                  <a:pt x="74368" y="91037"/>
                  <a:pt x="75483" y="88366"/>
                  <a:pt x="77711" y="86137"/>
                </a:cubicBezTo>
                <a:cubicBezTo>
                  <a:pt x="79940" y="83909"/>
                  <a:pt x="82611" y="82794"/>
                  <a:pt x="85725" y="82794"/>
                </a:cubicBezTo>
                <a:cubicBezTo>
                  <a:pt x="88839" y="82794"/>
                  <a:pt x="91510" y="83909"/>
                  <a:pt x="93739" y="86137"/>
                </a:cubicBezTo>
                <a:cubicBezTo>
                  <a:pt x="95967" y="88366"/>
                  <a:pt x="97082" y="91037"/>
                  <a:pt x="97082" y="94151"/>
                </a:cubicBezTo>
                <a:cubicBezTo>
                  <a:pt x="97082" y="97265"/>
                  <a:pt x="95967" y="99936"/>
                  <a:pt x="93739" y="102165"/>
                </a:cubicBezTo>
                <a:cubicBezTo>
                  <a:pt x="91510" y="104393"/>
                  <a:pt x="88839" y="105508"/>
                  <a:pt x="85725" y="105508"/>
                </a:cubicBezTo>
                <a:close/>
                <a:moveTo>
                  <a:pt x="138113" y="134083"/>
                </a:moveTo>
                <a:cubicBezTo>
                  <a:pt x="134999" y="134083"/>
                  <a:pt x="132327" y="132968"/>
                  <a:pt x="130099" y="130740"/>
                </a:cubicBezTo>
                <a:cubicBezTo>
                  <a:pt x="127870" y="128511"/>
                  <a:pt x="126756" y="125840"/>
                  <a:pt x="126756" y="122726"/>
                </a:cubicBezTo>
                <a:cubicBezTo>
                  <a:pt x="126756" y="119612"/>
                  <a:pt x="127870" y="116941"/>
                  <a:pt x="130099" y="114712"/>
                </a:cubicBezTo>
                <a:cubicBezTo>
                  <a:pt x="132327" y="112484"/>
                  <a:pt x="134999" y="111369"/>
                  <a:pt x="138113" y="111369"/>
                </a:cubicBezTo>
                <a:cubicBezTo>
                  <a:pt x="141226" y="111369"/>
                  <a:pt x="143898" y="112484"/>
                  <a:pt x="146126" y="114712"/>
                </a:cubicBezTo>
                <a:cubicBezTo>
                  <a:pt x="148355" y="116941"/>
                  <a:pt x="149469" y="119612"/>
                  <a:pt x="149469" y="122726"/>
                </a:cubicBezTo>
                <a:cubicBezTo>
                  <a:pt x="149469" y="125840"/>
                  <a:pt x="148355" y="128511"/>
                  <a:pt x="146126" y="130740"/>
                </a:cubicBezTo>
                <a:cubicBezTo>
                  <a:pt x="143898" y="132968"/>
                  <a:pt x="141226" y="134083"/>
                  <a:pt x="138113" y="134083"/>
                </a:cubicBezTo>
                <a:close/>
                <a:moveTo>
                  <a:pt x="54640" y="60814"/>
                </a:moveTo>
                <a:cubicBezTo>
                  <a:pt x="55068" y="59055"/>
                  <a:pt x="55370" y="57584"/>
                  <a:pt x="55547" y="56399"/>
                </a:cubicBezTo>
                <a:cubicBezTo>
                  <a:pt x="55724" y="55215"/>
                  <a:pt x="55813" y="53932"/>
                  <a:pt x="55813" y="52553"/>
                </a:cubicBezTo>
                <a:cubicBezTo>
                  <a:pt x="55813" y="49805"/>
                  <a:pt x="55196" y="47079"/>
                  <a:pt x="53963" y="44374"/>
                </a:cubicBezTo>
                <a:cubicBezTo>
                  <a:pt x="52729" y="41669"/>
                  <a:pt x="50641" y="38546"/>
                  <a:pt x="47698" y="35004"/>
                </a:cubicBezTo>
                <a:cubicBezTo>
                  <a:pt x="44413" y="31085"/>
                  <a:pt x="41889" y="26905"/>
                  <a:pt x="40124" y="22466"/>
                </a:cubicBezTo>
                <a:cubicBezTo>
                  <a:pt x="38360" y="18027"/>
                  <a:pt x="37477" y="13610"/>
                  <a:pt x="37477" y="9214"/>
                </a:cubicBezTo>
                <a:cubicBezTo>
                  <a:pt x="37477" y="7797"/>
                  <a:pt x="37535" y="6310"/>
                  <a:pt x="37651" y="4753"/>
                </a:cubicBezTo>
                <a:cubicBezTo>
                  <a:pt x="37767" y="3196"/>
                  <a:pt x="38002" y="1612"/>
                  <a:pt x="38356" y="0"/>
                </a:cubicBezTo>
                <a:lnTo>
                  <a:pt x="46783" y="0"/>
                </a:lnTo>
                <a:cubicBezTo>
                  <a:pt x="46428" y="2039"/>
                  <a:pt x="46193" y="3749"/>
                  <a:pt x="46077" y="5129"/>
                </a:cubicBezTo>
                <a:cubicBezTo>
                  <a:pt x="45961" y="6509"/>
                  <a:pt x="45903" y="7870"/>
                  <a:pt x="45903" y="9214"/>
                </a:cubicBezTo>
                <a:cubicBezTo>
                  <a:pt x="45903" y="12438"/>
                  <a:pt x="46599" y="15719"/>
                  <a:pt x="47991" y="19059"/>
                </a:cubicBezTo>
                <a:cubicBezTo>
                  <a:pt x="49384" y="22399"/>
                  <a:pt x="51411" y="25840"/>
                  <a:pt x="54073" y="29381"/>
                </a:cubicBezTo>
                <a:cubicBezTo>
                  <a:pt x="57602" y="33899"/>
                  <a:pt x="60179" y="38030"/>
                  <a:pt x="61803" y="41773"/>
                </a:cubicBezTo>
                <a:cubicBezTo>
                  <a:pt x="63427" y="45515"/>
                  <a:pt x="64239" y="49109"/>
                  <a:pt x="64239" y="52553"/>
                </a:cubicBezTo>
                <a:cubicBezTo>
                  <a:pt x="64239" y="53969"/>
                  <a:pt x="64181" y="55355"/>
                  <a:pt x="64065" y="56710"/>
                </a:cubicBezTo>
                <a:cubicBezTo>
                  <a:pt x="63949" y="58066"/>
                  <a:pt x="63714" y="59434"/>
                  <a:pt x="63360" y="60814"/>
                </a:cubicBezTo>
                <a:lnTo>
                  <a:pt x="54640" y="60814"/>
                </a:lnTo>
                <a:close/>
                <a:moveTo>
                  <a:pt x="82721" y="60814"/>
                </a:moveTo>
                <a:cubicBezTo>
                  <a:pt x="83148" y="59055"/>
                  <a:pt x="83460" y="57584"/>
                  <a:pt x="83655" y="56399"/>
                </a:cubicBezTo>
                <a:cubicBezTo>
                  <a:pt x="83850" y="55215"/>
                  <a:pt x="83948" y="53932"/>
                  <a:pt x="83948" y="52553"/>
                </a:cubicBezTo>
                <a:cubicBezTo>
                  <a:pt x="83948" y="49805"/>
                  <a:pt x="83322" y="47079"/>
                  <a:pt x="82071" y="44374"/>
                </a:cubicBezTo>
                <a:cubicBezTo>
                  <a:pt x="80819" y="41669"/>
                  <a:pt x="78722" y="38546"/>
                  <a:pt x="75779" y="35004"/>
                </a:cubicBezTo>
                <a:cubicBezTo>
                  <a:pt x="72494" y="31085"/>
                  <a:pt x="69978" y="26905"/>
                  <a:pt x="68232" y="22466"/>
                </a:cubicBezTo>
                <a:cubicBezTo>
                  <a:pt x="66486" y="18027"/>
                  <a:pt x="65612" y="13610"/>
                  <a:pt x="65612" y="9214"/>
                </a:cubicBezTo>
                <a:cubicBezTo>
                  <a:pt x="65612" y="7797"/>
                  <a:pt x="65661" y="6310"/>
                  <a:pt x="65759" y="4753"/>
                </a:cubicBezTo>
                <a:cubicBezTo>
                  <a:pt x="65857" y="3196"/>
                  <a:pt x="66083" y="1612"/>
                  <a:pt x="66437" y="0"/>
                </a:cubicBezTo>
                <a:lnTo>
                  <a:pt x="74863" y="0"/>
                </a:lnTo>
                <a:cubicBezTo>
                  <a:pt x="74509" y="2039"/>
                  <a:pt x="74283" y="3749"/>
                  <a:pt x="74185" y="5129"/>
                </a:cubicBezTo>
                <a:cubicBezTo>
                  <a:pt x="74087" y="6509"/>
                  <a:pt x="74039" y="7870"/>
                  <a:pt x="74039" y="9214"/>
                </a:cubicBezTo>
                <a:cubicBezTo>
                  <a:pt x="74039" y="12438"/>
                  <a:pt x="74725" y="15719"/>
                  <a:pt x="76099" y="19059"/>
                </a:cubicBezTo>
                <a:cubicBezTo>
                  <a:pt x="77473" y="22399"/>
                  <a:pt x="79491" y="25840"/>
                  <a:pt x="82153" y="29381"/>
                </a:cubicBezTo>
                <a:cubicBezTo>
                  <a:pt x="85682" y="33899"/>
                  <a:pt x="88259" y="38030"/>
                  <a:pt x="89883" y="41773"/>
                </a:cubicBezTo>
                <a:cubicBezTo>
                  <a:pt x="91507" y="45515"/>
                  <a:pt x="92319" y="49109"/>
                  <a:pt x="92319" y="52553"/>
                </a:cubicBezTo>
                <a:cubicBezTo>
                  <a:pt x="92319" y="53969"/>
                  <a:pt x="92261" y="55355"/>
                  <a:pt x="92145" y="56710"/>
                </a:cubicBezTo>
                <a:cubicBezTo>
                  <a:pt x="92029" y="58066"/>
                  <a:pt x="91794" y="59434"/>
                  <a:pt x="91440" y="60814"/>
                </a:cubicBezTo>
                <a:lnTo>
                  <a:pt x="82721" y="60814"/>
                </a:lnTo>
                <a:close/>
                <a:moveTo>
                  <a:pt x="111479" y="60814"/>
                </a:moveTo>
                <a:cubicBezTo>
                  <a:pt x="111907" y="59055"/>
                  <a:pt x="112209" y="57584"/>
                  <a:pt x="112386" y="56399"/>
                </a:cubicBezTo>
                <a:cubicBezTo>
                  <a:pt x="112563" y="55215"/>
                  <a:pt x="112651" y="53932"/>
                  <a:pt x="112651" y="52553"/>
                </a:cubicBezTo>
                <a:cubicBezTo>
                  <a:pt x="112651" y="49805"/>
                  <a:pt x="112035" y="47079"/>
                  <a:pt x="110801" y="44374"/>
                </a:cubicBezTo>
                <a:cubicBezTo>
                  <a:pt x="109568" y="41669"/>
                  <a:pt x="107480" y="38546"/>
                  <a:pt x="104537" y="35004"/>
                </a:cubicBezTo>
                <a:cubicBezTo>
                  <a:pt x="101252" y="31085"/>
                  <a:pt x="98727" y="26905"/>
                  <a:pt x="96963" y="22466"/>
                </a:cubicBezTo>
                <a:cubicBezTo>
                  <a:pt x="95198" y="18027"/>
                  <a:pt x="94316" y="13610"/>
                  <a:pt x="94316" y="9214"/>
                </a:cubicBezTo>
                <a:cubicBezTo>
                  <a:pt x="94316" y="7797"/>
                  <a:pt x="94374" y="6310"/>
                  <a:pt x="94490" y="4753"/>
                </a:cubicBezTo>
                <a:cubicBezTo>
                  <a:pt x="94606" y="3196"/>
                  <a:pt x="94841" y="1612"/>
                  <a:pt x="95195" y="0"/>
                </a:cubicBezTo>
                <a:lnTo>
                  <a:pt x="103621" y="0"/>
                </a:lnTo>
                <a:cubicBezTo>
                  <a:pt x="103267" y="2039"/>
                  <a:pt x="103041" y="3749"/>
                  <a:pt x="102943" y="5129"/>
                </a:cubicBezTo>
                <a:cubicBezTo>
                  <a:pt x="102846" y="6509"/>
                  <a:pt x="102797" y="7870"/>
                  <a:pt x="102797" y="9214"/>
                </a:cubicBezTo>
                <a:cubicBezTo>
                  <a:pt x="102797" y="12438"/>
                  <a:pt x="103484" y="15719"/>
                  <a:pt x="104857" y="19059"/>
                </a:cubicBezTo>
                <a:cubicBezTo>
                  <a:pt x="106231" y="22399"/>
                  <a:pt x="108249" y="25840"/>
                  <a:pt x="110911" y="29381"/>
                </a:cubicBezTo>
                <a:cubicBezTo>
                  <a:pt x="114440" y="33899"/>
                  <a:pt x="117017" y="38030"/>
                  <a:pt x="118641" y="41773"/>
                </a:cubicBezTo>
                <a:cubicBezTo>
                  <a:pt x="120265" y="45515"/>
                  <a:pt x="121078" y="49109"/>
                  <a:pt x="121078" y="52553"/>
                </a:cubicBezTo>
                <a:cubicBezTo>
                  <a:pt x="121078" y="53969"/>
                  <a:pt x="121019" y="55355"/>
                  <a:pt x="120903" y="56710"/>
                </a:cubicBezTo>
                <a:cubicBezTo>
                  <a:pt x="120787" y="58066"/>
                  <a:pt x="120552" y="59434"/>
                  <a:pt x="120198" y="60814"/>
                </a:cubicBezTo>
                <a:lnTo>
                  <a:pt x="111479" y="608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3"/>
          <p:cNvSpPr/>
          <p:nvPr/>
        </p:nvSpPr>
        <p:spPr>
          <a:xfrm>
            <a:off x="860417" y="2390265"/>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2" name="Google Shape;642;p33"/>
          <p:cNvSpPr/>
          <p:nvPr/>
        </p:nvSpPr>
        <p:spPr>
          <a:xfrm>
            <a:off x="860417" y="3593213"/>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3" name="Google Shape;643;p33"/>
          <p:cNvSpPr/>
          <p:nvPr/>
        </p:nvSpPr>
        <p:spPr>
          <a:xfrm>
            <a:off x="860417" y="4796161"/>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4" name="Google Shape;644;p33"/>
          <p:cNvSpPr/>
          <p:nvPr/>
        </p:nvSpPr>
        <p:spPr>
          <a:xfrm>
            <a:off x="5096385" y="2390265"/>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5" name="Google Shape;645;p33"/>
          <p:cNvSpPr/>
          <p:nvPr/>
        </p:nvSpPr>
        <p:spPr>
          <a:xfrm>
            <a:off x="5096385" y="3593213"/>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6" name="Google Shape;646;p33"/>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que influyen en la susceptibilidad del huésped</a:t>
            </a:r>
            <a:endParaRPr sz="3200" b="1" i="0" u="none" strike="noStrike" cap="none">
              <a:solidFill>
                <a:srgbClr val="3D6C9D"/>
              </a:solidFill>
              <a:latin typeface="Arial Black"/>
              <a:ea typeface="Arial Black"/>
              <a:cs typeface="Arial Black"/>
              <a:sym typeface="Arial Black"/>
            </a:endParaRPr>
          </a:p>
        </p:txBody>
      </p:sp>
      <p:sp>
        <p:nvSpPr>
          <p:cNvPr id="647" name="Google Shape;647;p33"/>
          <p:cNvSpPr txBox="1"/>
          <p:nvPr/>
        </p:nvSpPr>
        <p:spPr>
          <a:xfrm>
            <a:off x="1436512" y="2591155"/>
            <a:ext cx="296923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Antecedentes genéticos</a:t>
            </a:r>
            <a:endParaRPr sz="1200" b="0" i="0" u="none" strike="noStrike" cap="none">
              <a:solidFill>
                <a:schemeClr val="dk1"/>
              </a:solidFill>
              <a:latin typeface="Arial"/>
              <a:ea typeface="Arial"/>
              <a:cs typeface="Arial"/>
              <a:sym typeface="Arial"/>
            </a:endParaRPr>
          </a:p>
        </p:txBody>
      </p:sp>
      <p:sp>
        <p:nvSpPr>
          <p:cNvPr id="648" name="Google Shape;648;p33"/>
          <p:cNvSpPr/>
          <p:nvPr/>
        </p:nvSpPr>
        <p:spPr>
          <a:xfrm>
            <a:off x="429701" y="22822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3"/>
          <p:cNvSpPr/>
          <p:nvPr/>
        </p:nvSpPr>
        <p:spPr>
          <a:xfrm>
            <a:off x="429701" y="3485213"/>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3"/>
          <p:cNvSpPr/>
          <p:nvPr/>
        </p:nvSpPr>
        <p:spPr>
          <a:xfrm>
            <a:off x="429701" y="4688161"/>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3"/>
          <p:cNvSpPr txBox="1"/>
          <p:nvPr/>
        </p:nvSpPr>
        <p:spPr>
          <a:xfrm>
            <a:off x="5673764" y="2591154"/>
            <a:ext cx="266698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Estado nutricional</a:t>
            </a:r>
            <a:endParaRPr sz="1600" b="0" i="0" u="none" strike="noStrike" cap="none">
              <a:solidFill>
                <a:schemeClr val="dk1"/>
              </a:solidFill>
              <a:latin typeface="Arial"/>
              <a:ea typeface="Arial"/>
              <a:cs typeface="Arial"/>
              <a:sym typeface="Arial"/>
            </a:endParaRPr>
          </a:p>
        </p:txBody>
      </p:sp>
      <p:sp>
        <p:nvSpPr>
          <p:cNvPr id="652" name="Google Shape;652;p33"/>
          <p:cNvSpPr/>
          <p:nvPr/>
        </p:nvSpPr>
        <p:spPr>
          <a:xfrm>
            <a:off x="4666953" y="2282265"/>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3"/>
          <p:cNvSpPr/>
          <p:nvPr/>
        </p:nvSpPr>
        <p:spPr>
          <a:xfrm>
            <a:off x="4666953" y="3485213"/>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3"/>
          <p:cNvSpPr txBox="1"/>
          <p:nvPr/>
        </p:nvSpPr>
        <p:spPr>
          <a:xfrm>
            <a:off x="1436512" y="379410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Características inmunológicas</a:t>
            </a:r>
            <a:endParaRPr sz="1600" b="0" i="0" u="none" strike="noStrike" cap="none">
              <a:solidFill>
                <a:schemeClr val="dk1"/>
              </a:solidFill>
              <a:latin typeface="Arial"/>
              <a:ea typeface="Arial"/>
              <a:cs typeface="Arial"/>
              <a:sym typeface="Arial"/>
            </a:endParaRPr>
          </a:p>
        </p:txBody>
      </p:sp>
      <p:sp>
        <p:nvSpPr>
          <p:cNvPr id="655" name="Google Shape;655;p33"/>
          <p:cNvSpPr txBox="1"/>
          <p:nvPr/>
        </p:nvSpPr>
        <p:spPr>
          <a:xfrm>
            <a:off x="1436512" y="4997050"/>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Inmunización</a:t>
            </a:r>
            <a:endParaRPr sz="1600" b="1" i="0" u="none" strike="noStrike" cap="none">
              <a:solidFill>
                <a:schemeClr val="dk1"/>
              </a:solidFill>
              <a:latin typeface="Arial"/>
              <a:ea typeface="Arial"/>
              <a:cs typeface="Arial"/>
              <a:sym typeface="Arial"/>
            </a:endParaRPr>
          </a:p>
        </p:txBody>
      </p:sp>
      <p:sp>
        <p:nvSpPr>
          <p:cNvPr id="656" name="Google Shape;656;p33"/>
          <p:cNvSpPr txBox="1"/>
          <p:nvPr/>
        </p:nvSpPr>
        <p:spPr>
          <a:xfrm>
            <a:off x="5673763" y="3794103"/>
            <a:ext cx="282453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Exposición previa al agente</a:t>
            </a:r>
            <a:endParaRPr sz="1600" b="1" i="0" u="none" strike="noStrike" cap="none">
              <a:solidFill>
                <a:schemeClr val="dk1"/>
              </a:solidFill>
              <a:latin typeface="Arial"/>
              <a:ea typeface="Arial"/>
              <a:cs typeface="Arial"/>
              <a:sym typeface="Arial"/>
            </a:endParaRPr>
          </a:p>
        </p:txBody>
      </p:sp>
      <p:sp>
        <p:nvSpPr>
          <p:cNvPr id="657" name="Google Shape;657;p33"/>
          <p:cNvSpPr/>
          <p:nvPr/>
        </p:nvSpPr>
        <p:spPr>
          <a:xfrm>
            <a:off x="657070" y="4904160"/>
            <a:ext cx="409262" cy="432000"/>
          </a:xfrm>
          <a:custGeom>
            <a:avLst/>
            <a:gdLst/>
            <a:ahLst/>
            <a:cxnLst/>
            <a:rect l="l" t="t" r="r" b="b"/>
            <a:pathLst>
              <a:path w="171450" h="180975" extrusionOk="0">
                <a:moveTo>
                  <a:pt x="47625" y="180975"/>
                </a:moveTo>
                <a:lnTo>
                  <a:pt x="38100" y="173831"/>
                </a:lnTo>
                <a:lnTo>
                  <a:pt x="38100" y="133350"/>
                </a:lnTo>
                <a:lnTo>
                  <a:pt x="19050" y="133350"/>
                </a:lnTo>
                <a:cubicBezTo>
                  <a:pt x="16131" y="133350"/>
                  <a:pt x="13814" y="132492"/>
                  <a:pt x="12099" y="130776"/>
                </a:cubicBezTo>
                <a:cubicBezTo>
                  <a:pt x="10383" y="129061"/>
                  <a:pt x="9525" y="126744"/>
                  <a:pt x="9525" y="123825"/>
                </a:cubicBezTo>
                <a:lnTo>
                  <a:pt x="9525" y="42863"/>
                </a:lnTo>
                <a:lnTo>
                  <a:pt x="4763" y="42863"/>
                </a:lnTo>
                <a:cubicBezTo>
                  <a:pt x="3413" y="42863"/>
                  <a:pt x="2282" y="42405"/>
                  <a:pt x="1369" y="41491"/>
                </a:cubicBezTo>
                <a:cubicBezTo>
                  <a:pt x="456" y="40577"/>
                  <a:pt x="0" y="39445"/>
                  <a:pt x="0" y="38094"/>
                </a:cubicBezTo>
                <a:cubicBezTo>
                  <a:pt x="0" y="36742"/>
                  <a:pt x="456" y="35612"/>
                  <a:pt x="1369" y="34702"/>
                </a:cubicBezTo>
                <a:cubicBezTo>
                  <a:pt x="2282" y="33792"/>
                  <a:pt x="3413" y="33338"/>
                  <a:pt x="4763" y="33338"/>
                </a:cubicBezTo>
                <a:lnTo>
                  <a:pt x="38100" y="33338"/>
                </a:lnTo>
                <a:lnTo>
                  <a:pt x="38100" y="9525"/>
                </a:lnTo>
                <a:lnTo>
                  <a:pt x="28575" y="9525"/>
                </a:lnTo>
                <a:cubicBezTo>
                  <a:pt x="27226" y="9525"/>
                  <a:pt x="26095" y="9068"/>
                  <a:pt x="25182" y="8154"/>
                </a:cubicBezTo>
                <a:cubicBezTo>
                  <a:pt x="24269" y="7240"/>
                  <a:pt x="23813" y="6107"/>
                  <a:pt x="23813" y="4756"/>
                </a:cubicBezTo>
                <a:cubicBezTo>
                  <a:pt x="23813" y="3405"/>
                  <a:pt x="24269" y="2274"/>
                  <a:pt x="25182" y="1365"/>
                </a:cubicBezTo>
                <a:cubicBezTo>
                  <a:pt x="26095" y="455"/>
                  <a:pt x="27226" y="0"/>
                  <a:pt x="28575" y="0"/>
                </a:cubicBezTo>
                <a:lnTo>
                  <a:pt x="57150" y="0"/>
                </a:lnTo>
                <a:cubicBezTo>
                  <a:pt x="58499" y="0"/>
                  <a:pt x="59630" y="457"/>
                  <a:pt x="60543" y="1371"/>
                </a:cubicBezTo>
                <a:cubicBezTo>
                  <a:pt x="61456" y="2285"/>
                  <a:pt x="61913" y="3418"/>
                  <a:pt x="61913" y="4769"/>
                </a:cubicBezTo>
                <a:cubicBezTo>
                  <a:pt x="61913" y="6120"/>
                  <a:pt x="61456" y="7251"/>
                  <a:pt x="60543" y="8160"/>
                </a:cubicBezTo>
                <a:cubicBezTo>
                  <a:pt x="59630" y="9070"/>
                  <a:pt x="58499" y="9525"/>
                  <a:pt x="57150" y="9525"/>
                </a:cubicBezTo>
                <a:lnTo>
                  <a:pt x="47625" y="9525"/>
                </a:lnTo>
                <a:lnTo>
                  <a:pt x="47625" y="33338"/>
                </a:lnTo>
                <a:lnTo>
                  <a:pt x="80963" y="33338"/>
                </a:lnTo>
                <a:cubicBezTo>
                  <a:pt x="82312" y="33338"/>
                  <a:pt x="83443" y="33795"/>
                  <a:pt x="84356" y="34709"/>
                </a:cubicBezTo>
                <a:cubicBezTo>
                  <a:pt x="85269" y="35623"/>
                  <a:pt x="85725" y="36755"/>
                  <a:pt x="85725" y="38106"/>
                </a:cubicBezTo>
                <a:cubicBezTo>
                  <a:pt x="85725" y="39458"/>
                  <a:pt x="85269" y="40588"/>
                  <a:pt x="84356" y="41498"/>
                </a:cubicBezTo>
                <a:cubicBezTo>
                  <a:pt x="83443" y="42408"/>
                  <a:pt x="82312" y="42863"/>
                  <a:pt x="80963" y="42863"/>
                </a:cubicBezTo>
                <a:lnTo>
                  <a:pt x="76200" y="42863"/>
                </a:lnTo>
                <a:lnTo>
                  <a:pt x="76200" y="123825"/>
                </a:lnTo>
                <a:cubicBezTo>
                  <a:pt x="76200" y="126744"/>
                  <a:pt x="75342" y="129061"/>
                  <a:pt x="73626" y="130776"/>
                </a:cubicBezTo>
                <a:cubicBezTo>
                  <a:pt x="71911" y="132492"/>
                  <a:pt x="69594" y="133350"/>
                  <a:pt x="66675" y="133350"/>
                </a:cubicBezTo>
                <a:lnTo>
                  <a:pt x="47625" y="133350"/>
                </a:lnTo>
                <a:lnTo>
                  <a:pt x="47625" y="180975"/>
                </a:lnTo>
                <a:close/>
                <a:moveTo>
                  <a:pt x="19050" y="123825"/>
                </a:moveTo>
                <a:lnTo>
                  <a:pt x="66675" y="123825"/>
                </a:lnTo>
                <a:lnTo>
                  <a:pt x="66675" y="101844"/>
                </a:lnTo>
                <a:lnTo>
                  <a:pt x="45244" y="101844"/>
                </a:lnTo>
                <a:cubicBezTo>
                  <a:pt x="44120" y="101844"/>
                  <a:pt x="43137" y="101423"/>
                  <a:pt x="42295" y="100580"/>
                </a:cubicBezTo>
                <a:cubicBezTo>
                  <a:pt x="41452" y="99738"/>
                  <a:pt x="41031" y="98755"/>
                  <a:pt x="41031" y="97631"/>
                </a:cubicBezTo>
                <a:cubicBezTo>
                  <a:pt x="41031" y="96508"/>
                  <a:pt x="41452" y="95525"/>
                  <a:pt x="42295" y="94682"/>
                </a:cubicBezTo>
                <a:cubicBezTo>
                  <a:pt x="43137" y="93840"/>
                  <a:pt x="44120" y="93418"/>
                  <a:pt x="45244" y="93418"/>
                </a:cubicBezTo>
                <a:lnTo>
                  <a:pt x="66675" y="93418"/>
                </a:lnTo>
                <a:lnTo>
                  <a:pt x="66675" y="73269"/>
                </a:lnTo>
                <a:lnTo>
                  <a:pt x="45244" y="73269"/>
                </a:lnTo>
                <a:cubicBezTo>
                  <a:pt x="44120" y="73269"/>
                  <a:pt x="43137" y="72848"/>
                  <a:pt x="42295" y="72005"/>
                </a:cubicBezTo>
                <a:cubicBezTo>
                  <a:pt x="41452" y="71163"/>
                  <a:pt x="41031" y="70180"/>
                  <a:pt x="41031" y="69056"/>
                </a:cubicBezTo>
                <a:cubicBezTo>
                  <a:pt x="41031" y="67933"/>
                  <a:pt x="41452" y="66950"/>
                  <a:pt x="42295" y="66107"/>
                </a:cubicBezTo>
                <a:cubicBezTo>
                  <a:pt x="43137" y="65265"/>
                  <a:pt x="44120" y="64843"/>
                  <a:pt x="45244" y="64843"/>
                </a:cubicBezTo>
                <a:lnTo>
                  <a:pt x="66675" y="64843"/>
                </a:lnTo>
                <a:lnTo>
                  <a:pt x="66675" y="42863"/>
                </a:lnTo>
                <a:lnTo>
                  <a:pt x="19050" y="42863"/>
                </a:lnTo>
                <a:lnTo>
                  <a:pt x="19050" y="123825"/>
                </a:lnTo>
                <a:close/>
                <a:moveTo>
                  <a:pt x="114300" y="180975"/>
                </a:moveTo>
                <a:cubicBezTo>
                  <a:pt x="111381" y="180975"/>
                  <a:pt x="109064" y="180117"/>
                  <a:pt x="107349" y="178401"/>
                </a:cubicBezTo>
                <a:cubicBezTo>
                  <a:pt x="105633" y="176686"/>
                  <a:pt x="104775" y="174369"/>
                  <a:pt x="104775" y="171450"/>
                </a:cubicBezTo>
                <a:lnTo>
                  <a:pt x="104775" y="104775"/>
                </a:lnTo>
                <a:cubicBezTo>
                  <a:pt x="104775" y="100224"/>
                  <a:pt x="105752" y="96458"/>
                  <a:pt x="107706" y="93476"/>
                </a:cubicBezTo>
                <a:cubicBezTo>
                  <a:pt x="109660" y="90495"/>
                  <a:pt x="111510" y="88015"/>
                  <a:pt x="113256" y="86036"/>
                </a:cubicBezTo>
                <a:cubicBezTo>
                  <a:pt x="114880" y="84180"/>
                  <a:pt x="116254" y="82547"/>
                  <a:pt x="117377" y="81137"/>
                </a:cubicBezTo>
                <a:cubicBezTo>
                  <a:pt x="118501" y="79726"/>
                  <a:pt x="119063" y="78081"/>
                  <a:pt x="119063" y="76200"/>
                </a:cubicBezTo>
                <a:lnTo>
                  <a:pt x="119063" y="66675"/>
                </a:lnTo>
                <a:lnTo>
                  <a:pt x="114300" y="66675"/>
                </a:lnTo>
                <a:cubicBezTo>
                  <a:pt x="112951" y="66675"/>
                  <a:pt x="111820" y="66218"/>
                  <a:pt x="110907" y="65304"/>
                </a:cubicBezTo>
                <a:cubicBezTo>
                  <a:pt x="109994" y="64390"/>
                  <a:pt x="109538" y="63257"/>
                  <a:pt x="109538" y="61906"/>
                </a:cubicBezTo>
                <a:cubicBezTo>
                  <a:pt x="109538" y="60555"/>
                  <a:pt x="109994" y="59424"/>
                  <a:pt x="110907" y="58515"/>
                </a:cubicBezTo>
                <a:cubicBezTo>
                  <a:pt x="111820" y="57605"/>
                  <a:pt x="112951" y="57150"/>
                  <a:pt x="114300" y="57150"/>
                </a:cubicBezTo>
                <a:lnTo>
                  <a:pt x="161925" y="57150"/>
                </a:lnTo>
                <a:cubicBezTo>
                  <a:pt x="163274" y="57150"/>
                  <a:pt x="164405" y="57607"/>
                  <a:pt x="165318" y="58521"/>
                </a:cubicBezTo>
                <a:cubicBezTo>
                  <a:pt x="166231" y="59435"/>
                  <a:pt x="166688" y="60568"/>
                  <a:pt x="166688" y="61919"/>
                </a:cubicBezTo>
                <a:cubicBezTo>
                  <a:pt x="166688" y="63270"/>
                  <a:pt x="166231" y="64401"/>
                  <a:pt x="165318" y="65310"/>
                </a:cubicBezTo>
                <a:cubicBezTo>
                  <a:pt x="164405" y="66220"/>
                  <a:pt x="163274" y="66675"/>
                  <a:pt x="161925" y="66675"/>
                </a:cubicBezTo>
                <a:lnTo>
                  <a:pt x="157163" y="66675"/>
                </a:lnTo>
                <a:lnTo>
                  <a:pt x="157163" y="76200"/>
                </a:lnTo>
                <a:cubicBezTo>
                  <a:pt x="157163" y="78081"/>
                  <a:pt x="157743" y="79754"/>
                  <a:pt x="158903" y="81219"/>
                </a:cubicBezTo>
                <a:cubicBezTo>
                  <a:pt x="160063" y="82684"/>
                  <a:pt x="161473" y="84345"/>
                  <a:pt x="163134" y="86201"/>
                </a:cubicBezTo>
                <a:cubicBezTo>
                  <a:pt x="164880" y="88180"/>
                  <a:pt x="166703" y="90646"/>
                  <a:pt x="168602" y="93601"/>
                </a:cubicBezTo>
                <a:cubicBezTo>
                  <a:pt x="170501" y="96557"/>
                  <a:pt x="171450" y="100259"/>
                  <a:pt x="171450" y="104708"/>
                </a:cubicBezTo>
                <a:lnTo>
                  <a:pt x="171450" y="171450"/>
                </a:lnTo>
                <a:cubicBezTo>
                  <a:pt x="171450" y="174369"/>
                  <a:pt x="170592" y="176686"/>
                  <a:pt x="168876" y="178401"/>
                </a:cubicBezTo>
                <a:cubicBezTo>
                  <a:pt x="167161" y="180117"/>
                  <a:pt x="164844" y="180975"/>
                  <a:pt x="161925" y="180975"/>
                </a:cubicBezTo>
                <a:lnTo>
                  <a:pt x="114300" y="180975"/>
                </a:lnTo>
                <a:close/>
                <a:moveTo>
                  <a:pt x="114300" y="112468"/>
                </a:moveTo>
                <a:lnTo>
                  <a:pt x="161925" y="112468"/>
                </a:lnTo>
                <a:lnTo>
                  <a:pt x="161925" y="104775"/>
                </a:lnTo>
                <a:cubicBezTo>
                  <a:pt x="161925" y="101661"/>
                  <a:pt x="161211" y="99048"/>
                  <a:pt x="159782" y="96935"/>
                </a:cubicBezTo>
                <a:cubicBezTo>
                  <a:pt x="158353" y="94823"/>
                  <a:pt x="156643" y="92673"/>
                  <a:pt x="154653" y="90488"/>
                </a:cubicBezTo>
                <a:cubicBezTo>
                  <a:pt x="152993" y="88706"/>
                  <a:pt x="151409" y="86719"/>
                  <a:pt x="149901" y="84526"/>
                </a:cubicBezTo>
                <a:cubicBezTo>
                  <a:pt x="148392" y="82334"/>
                  <a:pt x="147638" y="79558"/>
                  <a:pt x="147638" y="76200"/>
                </a:cubicBezTo>
                <a:lnTo>
                  <a:pt x="147638" y="66675"/>
                </a:lnTo>
                <a:lnTo>
                  <a:pt x="128588" y="66675"/>
                </a:lnTo>
                <a:lnTo>
                  <a:pt x="128588" y="76200"/>
                </a:lnTo>
                <a:cubicBezTo>
                  <a:pt x="128588" y="79487"/>
                  <a:pt x="127833" y="82226"/>
                  <a:pt x="126325" y="84417"/>
                </a:cubicBezTo>
                <a:cubicBezTo>
                  <a:pt x="124817" y="86608"/>
                  <a:pt x="123251" y="88613"/>
                  <a:pt x="121627" y="90432"/>
                </a:cubicBezTo>
                <a:cubicBezTo>
                  <a:pt x="119636" y="92618"/>
                  <a:pt x="117918" y="94777"/>
                  <a:pt x="116471" y="96908"/>
                </a:cubicBezTo>
                <a:cubicBezTo>
                  <a:pt x="115024" y="99039"/>
                  <a:pt x="114300" y="101661"/>
                  <a:pt x="114300" y="104775"/>
                </a:cubicBezTo>
                <a:lnTo>
                  <a:pt x="114300" y="112468"/>
                </a:lnTo>
                <a:close/>
                <a:moveTo>
                  <a:pt x="114300" y="141043"/>
                </a:moveTo>
                <a:lnTo>
                  <a:pt x="161925" y="141043"/>
                </a:lnTo>
                <a:lnTo>
                  <a:pt x="161925" y="120894"/>
                </a:lnTo>
                <a:lnTo>
                  <a:pt x="114300" y="120894"/>
                </a:lnTo>
                <a:lnTo>
                  <a:pt x="114300" y="141043"/>
                </a:lnTo>
                <a:close/>
                <a:moveTo>
                  <a:pt x="114300" y="171450"/>
                </a:moveTo>
                <a:lnTo>
                  <a:pt x="161925" y="171450"/>
                </a:lnTo>
                <a:lnTo>
                  <a:pt x="161925" y="149469"/>
                </a:lnTo>
                <a:lnTo>
                  <a:pt x="114300" y="149469"/>
                </a:lnTo>
                <a:lnTo>
                  <a:pt x="114300" y="171450"/>
                </a:lnTo>
                <a:close/>
                <a:moveTo>
                  <a:pt x="114300" y="141043"/>
                </a:moveTo>
                <a:lnTo>
                  <a:pt x="161925" y="141043"/>
                </a:lnTo>
                <a:lnTo>
                  <a:pt x="114300" y="1410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33"/>
          <p:cNvSpPr/>
          <p:nvPr/>
        </p:nvSpPr>
        <p:spPr>
          <a:xfrm>
            <a:off x="733373" y="2498264"/>
            <a:ext cx="256655" cy="432000"/>
          </a:xfrm>
          <a:custGeom>
            <a:avLst/>
            <a:gdLst/>
            <a:ahLst/>
            <a:cxnLst/>
            <a:rect l="l" t="t" r="r" b="b"/>
            <a:pathLst>
              <a:path w="114483" h="192698" extrusionOk="0">
                <a:moveTo>
                  <a:pt x="183" y="192698"/>
                </a:moveTo>
                <a:lnTo>
                  <a:pt x="183" y="187936"/>
                </a:lnTo>
                <a:cubicBezTo>
                  <a:pt x="183" y="165747"/>
                  <a:pt x="4665" y="148489"/>
                  <a:pt x="13628" y="136162"/>
                </a:cubicBezTo>
                <a:cubicBezTo>
                  <a:pt x="22591" y="123834"/>
                  <a:pt x="34742" y="110563"/>
                  <a:pt x="50079" y="96349"/>
                </a:cubicBezTo>
                <a:cubicBezTo>
                  <a:pt x="34620" y="82135"/>
                  <a:pt x="22408" y="68864"/>
                  <a:pt x="13445" y="56537"/>
                </a:cubicBezTo>
                <a:cubicBezTo>
                  <a:pt x="4482" y="44209"/>
                  <a:pt x="0" y="26951"/>
                  <a:pt x="0" y="4763"/>
                </a:cubicBezTo>
                <a:lnTo>
                  <a:pt x="0" y="0"/>
                </a:lnTo>
                <a:lnTo>
                  <a:pt x="9525" y="0"/>
                </a:lnTo>
                <a:lnTo>
                  <a:pt x="9525" y="4763"/>
                </a:lnTo>
                <a:cubicBezTo>
                  <a:pt x="9525" y="7974"/>
                  <a:pt x="9626" y="11036"/>
                  <a:pt x="9827" y="13949"/>
                </a:cubicBezTo>
                <a:cubicBezTo>
                  <a:pt x="10029" y="16861"/>
                  <a:pt x="10392" y="19661"/>
                  <a:pt x="10917" y="22347"/>
                </a:cubicBezTo>
                <a:lnTo>
                  <a:pt x="103566" y="22347"/>
                </a:lnTo>
                <a:cubicBezTo>
                  <a:pt x="104091" y="19661"/>
                  <a:pt x="104454" y="16861"/>
                  <a:pt x="104656" y="13949"/>
                </a:cubicBezTo>
                <a:cubicBezTo>
                  <a:pt x="104857" y="11036"/>
                  <a:pt x="104958" y="7974"/>
                  <a:pt x="104958" y="4763"/>
                </a:cubicBezTo>
                <a:lnTo>
                  <a:pt x="104958" y="0"/>
                </a:lnTo>
                <a:lnTo>
                  <a:pt x="114483" y="0"/>
                </a:lnTo>
                <a:lnTo>
                  <a:pt x="114483" y="4763"/>
                </a:lnTo>
                <a:cubicBezTo>
                  <a:pt x="114483" y="26951"/>
                  <a:pt x="110002" y="44209"/>
                  <a:pt x="101038" y="56537"/>
                </a:cubicBezTo>
                <a:cubicBezTo>
                  <a:pt x="92075" y="68864"/>
                  <a:pt x="79925" y="82135"/>
                  <a:pt x="64587" y="96349"/>
                </a:cubicBezTo>
                <a:cubicBezTo>
                  <a:pt x="79925" y="110441"/>
                  <a:pt x="92075" y="123682"/>
                  <a:pt x="101038" y="136070"/>
                </a:cubicBezTo>
                <a:cubicBezTo>
                  <a:pt x="110002" y="148459"/>
                  <a:pt x="114483" y="165747"/>
                  <a:pt x="114483" y="187936"/>
                </a:cubicBezTo>
                <a:lnTo>
                  <a:pt x="114483" y="192698"/>
                </a:lnTo>
                <a:lnTo>
                  <a:pt x="104958" y="192698"/>
                </a:lnTo>
                <a:lnTo>
                  <a:pt x="104958" y="187936"/>
                </a:lnTo>
                <a:cubicBezTo>
                  <a:pt x="104958" y="184724"/>
                  <a:pt x="104857" y="181662"/>
                  <a:pt x="104656" y="178750"/>
                </a:cubicBezTo>
                <a:cubicBezTo>
                  <a:pt x="104454" y="175837"/>
                  <a:pt x="104091" y="173038"/>
                  <a:pt x="103566" y="170351"/>
                </a:cubicBezTo>
                <a:lnTo>
                  <a:pt x="11100" y="170351"/>
                </a:lnTo>
                <a:cubicBezTo>
                  <a:pt x="10575" y="173038"/>
                  <a:pt x="10212" y="175837"/>
                  <a:pt x="10010" y="178750"/>
                </a:cubicBezTo>
                <a:cubicBezTo>
                  <a:pt x="9809" y="181662"/>
                  <a:pt x="9708" y="184724"/>
                  <a:pt x="9708" y="187936"/>
                </a:cubicBezTo>
                <a:lnTo>
                  <a:pt x="9708" y="192698"/>
                </a:lnTo>
                <a:lnTo>
                  <a:pt x="183" y="192698"/>
                </a:lnTo>
                <a:close/>
                <a:moveTo>
                  <a:pt x="26267" y="58249"/>
                </a:moveTo>
                <a:lnTo>
                  <a:pt x="88216" y="58249"/>
                </a:lnTo>
                <a:cubicBezTo>
                  <a:pt x="91135" y="54378"/>
                  <a:pt x="93745" y="50293"/>
                  <a:pt x="96047" y="45995"/>
                </a:cubicBezTo>
                <a:cubicBezTo>
                  <a:pt x="98349" y="41696"/>
                  <a:pt x="100196" y="36989"/>
                  <a:pt x="101588" y="31872"/>
                </a:cubicBezTo>
                <a:lnTo>
                  <a:pt x="12895" y="31872"/>
                </a:lnTo>
                <a:cubicBezTo>
                  <a:pt x="14410" y="36952"/>
                  <a:pt x="16257" y="41620"/>
                  <a:pt x="18436" y="45876"/>
                </a:cubicBezTo>
                <a:cubicBezTo>
                  <a:pt x="20616" y="50132"/>
                  <a:pt x="23226" y="54256"/>
                  <a:pt x="26267" y="58249"/>
                </a:cubicBezTo>
                <a:close/>
                <a:moveTo>
                  <a:pt x="57333" y="90011"/>
                </a:moveTo>
                <a:cubicBezTo>
                  <a:pt x="61607" y="86091"/>
                  <a:pt x="65649" y="82294"/>
                  <a:pt x="69459" y="78618"/>
                </a:cubicBezTo>
                <a:cubicBezTo>
                  <a:pt x="73269" y="74942"/>
                  <a:pt x="76829" y="71328"/>
                  <a:pt x="80138" y="67774"/>
                </a:cubicBezTo>
                <a:lnTo>
                  <a:pt x="34345" y="67774"/>
                </a:lnTo>
                <a:cubicBezTo>
                  <a:pt x="37654" y="71328"/>
                  <a:pt x="41244" y="74942"/>
                  <a:pt x="45115" y="78618"/>
                </a:cubicBezTo>
                <a:cubicBezTo>
                  <a:pt x="48987" y="82294"/>
                  <a:pt x="53059" y="86091"/>
                  <a:pt x="57333" y="90011"/>
                </a:cubicBezTo>
                <a:close/>
                <a:moveTo>
                  <a:pt x="34528" y="124924"/>
                </a:moveTo>
                <a:lnTo>
                  <a:pt x="80138" y="124924"/>
                </a:lnTo>
                <a:cubicBezTo>
                  <a:pt x="76829" y="121371"/>
                  <a:pt x="73269" y="117756"/>
                  <a:pt x="69459" y="114080"/>
                </a:cubicBezTo>
                <a:cubicBezTo>
                  <a:pt x="65649" y="110405"/>
                  <a:pt x="61607" y="106607"/>
                  <a:pt x="57333" y="102687"/>
                </a:cubicBezTo>
                <a:cubicBezTo>
                  <a:pt x="53059" y="106607"/>
                  <a:pt x="49017" y="110405"/>
                  <a:pt x="45207" y="114080"/>
                </a:cubicBezTo>
                <a:cubicBezTo>
                  <a:pt x="41397" y="117756"/>
                  <a:pt x="37837" y="121371"/>
                  <a:pt x="34528" y="124924"/>
                </a:cubicBezTo>
                <a:close/>
                <a:moveTo>
                  <a:pt x="13079" y="160826"/>
                </a:moveTo>
                <a:lnTo>
                  <a:pt x="101588" y="160826"/>
                </a:lnTo>
                <a:cubicBezTo>
                  <a:pt x="100074" y="155746"/>
                  <a:pt x="98227" y="151078"/>
                  <a:pt x="96047" y="146823"/>
                </a:cubicBezTo>
                <a:cubicBezTo>
                  <a:pt x="93867" y="142567"/>
                  <a:pt x="91257" y="138442"/>
                  <a:pt x="88216" y="134449"/>
                </a:cubicBezTo>
                <a:lnTo>
                  <a:pt x="26450" y="134449"/>
                </a:lnTo>
                <a:cubicBezTo>
                  <a:pt x="23410" y="138442"/>
                  <a:pt x="20769" y="142558"/>
                  <a:pt x="18528" y="146795"/>
                </a:cubicBezTo>
                <a:cubicBezTo>
                  <a:pt x="16287" y="151033"/>
                  <a:pt x="14471" y="155710"/>
                  <a:pt x="13079" y="1608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33"/>
          <p:cNvSpPr/>
          <p:nvPr/>
        </p:nvSpPr>
        <p:spPr>
          <a:xfrm>
            <a:off x="4938476" y="2498264"/>
            <a:ext cx="320953" cy="432000"/>
          </a:xfrm>
          <a:custGeom>
            <a:avLst/>
            <a:gdLst/>
            <a:ahLst/>
            <a:cxnLst/>
            <a:rect l="l" t="t" r="r" b="b"/>
            <a:pathLst>
              <a:path w="114300" h="153846" extrusionOk="0">
                <a:moveTo>
                  <a:pt x="57150" y="153847"/>
                </a:moveTo>
                <a:cubicBezTo>
                  <a:pt x="41263" y="153847"/>
                  <a:pt x="27766" y="148294"/>
                  <a:pt x="16659" y="137187"/>
                </a:cubicBezTo>
                <a:cubicBezTo>
                  <a:pt x="5553" y="126081"/>
                  <a:pt x="0" y="112584"/>
                  <a:pt x="0" y="96697"/>
                </a:cubicBezTo>
                <a:cubicBezTo>
                  <a:pt x="0" y="83606"/>
                  <a:pt x="3947" y="71941"/>
                  <a:pt x="11842" y="61702"/>
                </a:cubicBezTo>
                <a:cubicBezTo>
                  <a:pt x="19737" y="51462"/>
                  <a:pt x="30034" y="44706"/>
                  <a:pt x="42734" y="41434"/>
                </a:cubicBezTo>
                <a:cubicBezTo>
                  <a:pt x="39559" y="40762"/>
                  <a:pt x="36433" y="39733"/>
                  <a:pt x="33356" y="38347"/>
                </a:cubicBezTo>
                <a:cubicBezTo>
                  <a:pt x="30278" y="36961"/>
                  <a:pt x="27610" y="35139"/>
                  <a:pt x="25351" y="32879"/>
                </a:cubicBezTo>
                <a:cubicBezTo>
                  <a:pt x="21089" y="28618"/>
                  <a:pt x="18326" y="23577"/>
                  <a:pt x="17063" y="17758"/>
                </a:cubicBezTo>
                <a:cubicBezTo>
                  <a:pt x="15799" y="11940"/>
                  <a:pt x="15258" y="6032"/>
                  <a:pt x="15441" y="36"/>
                </a:cubicBezTo>
                <a:cubicBezTo>
                  <a:pt x="21193" y="-147"/>
                  <a:pt x="26887" y="363"/>
                  <a:pt x="32522" y="1566"/>
                </a:cubicBezTo>
                <a:cubicBezTo>
                  <a:pt x="38158" y="2769"/>
                  <a:pt x="43107" y="5379"/>
                  <a:pt x="47369" y="9396"/>
                </a:cubicBezTo>
                <a:cubicBezTo>
                  <a:pt x="51020" y="12681"/>
                  <a:pt x="53618" y="16595"/>
                  <a:pt x="55163" y="21138"/>
                </a:cubicBezTo>
                <a:cubicBezTo>
                  <a:pt x="56707" y="25681"/>
                  <a:pt x="57657" y="30431"/>
                  <a:pt x="58011" y="35389"/>
                </a:cubicBezTo>
                <a:cubicBezTo>
                  <a:pt x="59952" y="30712"/>
                  <a:pt x="62300" y="26282"/>
                  <a:pt x="65054" y="22099"/>
                </a:cubicBezTo>
                <a:cubicBezTo>
                  <a:pt x="67808" y="17917"/>
                  <a:pt x="71010" y="14000"/>
                  <a:pt x="74661" y="10349"/>
                </a:cubicBezTo>
                <a:cubicBezTo>
                  <a:pt x="75553" y="9458"/>
                  <a:pt x="76676" y="9012"/>
                  <a:pt x="78032" y="9012"/>
                </a:cubicBezTo>
                <a:cubicBezTo>
                  <a:pt x="79387" y="9012"/>
                  <a:pt x="80511" y="9458"/>
                  <a:pt x="81402" y="10349"/>
                </a:cubicBezTo>
                <a:cubicBezTo>
                  <a:pt x="82294" y="11241"/>
                  <a:pt x="82739" y="12364"/>
                  <a:pt x="82739" y="13719"/>
                </a:cubicBezTo>
                <a:cubicBezTo>
                  <a:pt x="82739" y="15075"/>
                  <a:pt x="82294" y="16198"/>
                  <a:pt x="81402" y="17090"/>
                </a:cubicBezTo>
                <a:cubicBezTo>
                  <a:pt x="78032" y="20460"/>
                  <a:pt x="75058" y="24096"/>
                  <a:pt x="72482" y="27998"/>
                </a:cubicBezTo>
                <a:cubicBezTo>
                  <a:pt x="69905" y="31899"/>
                  <a:pt x="67798" y="36048"/>
                  <a:pt x="66162" y="40444"/>
                </a:cubicBezTo>
                <a:cubicBezTo>
                  <a:pt x="80132" y="42569"/>
                  <a:pt x="91648" y="48947"/>
                  <a:pt x="100709" y="59577"/>
                </a:cubicBezTo>
                <a:cubicBezTo>
                  <a:pt x="109770" y="70207"/>
                  <a:pt x="114300" y="82580"/>
                  <a:pt x="114300" y="96697"/>
                </a:cubicBezTo>
                <a:cubicBezTo>
                  <a:pt x="114300" y="112584"/>
                  <a:pt x="108747" y="126081"/>
                  <a:pt x="97641" y="137187"/>
                </a:cubicBezTo>
                <a:cubicBezTo>
                  <a:pt x="86534" y="148294"/>
                  <a:pt x="73037" y="153847"/>
                  <a:pt x="57150" y="153847"/>
                </a:cubicBezTo>
                <a:close/>
                <a:moveTo>
                  <a:pt x="57150" y="144322"/>
                </a:moveTo>
                <a:cubicBezTo>
                  <a:pt x="70326" y="144322"/>
                  <a:pt x="81558" y="139678"/>
                  <a:pt x="90845" y="130392"/>
                </a:cubicBezTo>
                <a:cubicBezTo>
                  <a:pt x="100132" y="121105"/>
                  <a:pt x="104775" y="109873"/>
                  <a:pt x="104775" y="96697"/>
                </a:cubicBezTo>
                <a:cubicBezTo>
                  <a:pt x="104775" y="83521"/>
                  <a:pt x="100132" y="72289"/>
                  <a:pt x="90845" y="63002"/>
                </a:cubicBezTo>
                <a:cubicBezTo>
                  <a:pt x="81558" y="53715"/>
                  <a:pt x="70326" y="49072"/>
                  <a:pt x="57150" y="49072"/>
                </a:cubicBezTo>
                <a:cubicBezTo>
                  <a:pt x="43974" y="49072"/>
                  <a:pt x="32742" y="53715"/>
                  <a:pt x="23455" y="63002"/>
                </a:cubicBezTo>
                <a:cubicBezTo>
                  <a:pt x="14168" y="72289"/>
                  <a:pt x="9525" y="83521"/>
                  <a:pt x="9525" y="96697"/>
                </a:cubicBezTo>
                <a:cubicBezTo>
                  <a:pt x="9525" y="109873"/>
                  <a:pt x="14168" y="121105"/>
                  <a:pt x="23455" y="130392"/>
                </a:cubicBezTo>
                <a:cubicBezTo>
                  <a:pt x="32742" y="139678"/>
                  <a:pt x="43974" y="144322"/>
                  <a:pt x="57150" y="1443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33"/>
          <p:cNvSpPr/>
          <p:nvPr/>
        </p:nvSpPr>
        <p:spPr>
          <a:xfrm>
            <a:off x="645701" y="3722814"/>
            <a:ext cx="432000" cy="388799"/>
          </a:xfrm>
          <a:custGeom>
            <a:avLst/>
            <a:gdLst/>
            <a:ahLst/>
            <a:cxnLst/>
            <a:rect l="l" t="t" r="r" b="b"/>
            <a:pathLst>
              <a:path w="190501" h="171450" extrusionOk="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33"/>
          <p:cNvSpPr/>
          <p:nvPr/>
        </p:nvSpPr>
        <p:spPr>
          <a:xfrm>
            <a:off x="4882952" y="3701213"/>
            <a:ext cx="432000" cy="432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p:nvPr/>
        </p:nvSpPr>
        <p:spPr>
          <a:xfrm>
            <a:off x="0" y="1959429"/>
            <a:ext cx="9144001" cy="4422321"/>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7" name="Google Shape;667;p34"/>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asociados a la enfermedad humana</a:t>
            </a:r>
            <a:endParaRPr sz="3200" b="1" i="0" u="none" strike="noStrike" cap="none">
              <a:solidFill>
                <a:srgbClr val="3D6C9D"/>
              </a:solidFill>
              <a:latin typeface="Arial Black"/>
              <a:ea typeface="Arial Black"/>
              <a:cs typeface="Arial Black"/>
              <a:sym typeface="Arial Black"/>
            </a:endParaRPr>
          </a:p>
        </p:txBody>
      </p:sp>
      <p:graphicFrame>
        <p:nvGraphicFramePr>
          <p:cNvPr id="668" name="Google Shape;668;p34"/>
          <p:cNvGraphicFramePr/>
          <p:nvPr/>
        </p:nvGraphicFramePr>
        <p:xfrm>
          <a:off x="429700" y="2573007"/>
          <a:ext cx="8246025" cy="3366550"/>
        </p:xfrm>
        <a:graphic>
          <a:graphicData uri="http://schemas.openxmlformats.org/drawingml/2006/table">
            <a:tbl>
              <a:tblPr>
                <a:noFill/>
                <a:tableStyleId>{54BE9C22-9EED-4061-99BA-B9F92DA2E8AD}</a:tableStyleId>
              </a:tblPr>
              <a:tblGrid>
                <a:gridCol w="2748675">
                  <a:extLst>
                    <a:ext uri="{9D8B030D-6E8A-4147-A177-3AD203B41FA5}">
                      <a16:colId xmlns:a16="http://schemas.microsoft.com/office/drawing/2014/main" val="20000"/>
                    </a:ext>
                  </a:extLst>
                </a:gridCol>
                <a:gridCol w="2748675">
                  <a:extLst>
                    <a:ext uri="{9D8B030D-6E8A-4147-A177-3AD203B41FA5}">
                      <a16:colId xmlns:a16="http://schemas.microsoft.com/office/drawing/2014/main" val="20001"/>
                    </a:ext>
                  </a:extLst>
                </a:gridCol>
                <a:gridCol w="2748675">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Caracteristícas del húesped</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Tipos de agentes</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Factores ambientales</a:t>
                      </a:r>
                      <a:endParaRPr sz="1200" b="1" i="0" u="none" strike="noStrike" cap="none">
                        <a:solidFill>
                          <a:schemeClr val="lt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rgbClr val="ED7D30"/>
                    </a:solidFill>
                  </a:tcPr>
                </a:tc>
                <a:extLst>
                  <a:ext uri="{0D108BD9-81ED-4DB2-BD59-A6C34878D82A}">
                    <a16:rowId xmlns:a16="http://schemas.microsoft.com/office/drawing/2014/main" val="10000"/>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Edad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Biológicos:</a:t>
                      </a:r>
                      <a:endParaRPr sz="1200" b="1"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Temperatura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Sexo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bacterias, virus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Humedad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Raza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Químicos:</a:t>
                      </a:r>
                      <a:endParaRPr sz="1200" b="1"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Altitud</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Ocupación</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venenos, alcohol, humos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Hacinamiento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Perfil genético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Físicos:</a:t>
                      </a:r>
                      <a:endParaRPr sz="1200" b="1"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Agua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Estado marital</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trauma, radiación, fuego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Alimentos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Historia familiar</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1" i="0" u="none" strike="noStrike" cap="none">
                          <a:latin typeface="Arial"/>
                          <a:ea typeface="Arial"/>
                          <a:cs typeface="Arial"/>
                          <a:sym typeface="Arial"/>
                        </a:rPr>
                        <a:t>Nutricionales:</a:t>
                      </a:r>
                      <a:endParaRPr sz="1200" b="1"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Radiación</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Enfermedad previa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exceso o déficit</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Polución del aire</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605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Status inmunitario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Ruido</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5"/>
          <p:cNvSpPr/>
          <p:nvPr/>
        </p:nvSpPr>
        <p:spPr>
          <a:xfrm>
            <a:off x="0" y="1698171"/>
            <a:ext cx="9144001" cy="468357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4" name="Google Shape;674;p35"/>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Modo de transmisión</a:t>
            </a:r>
            <a:endParaRPr/>
          </a:p>
        </p:txBody>
      </p:sp>
      <p:sp>
        <p:nvSpPr>
          <p:cNvPr id="675" name="Google Shape;675;p35"/>
          <p:cNvSpPr txBox="1"/>
          <p:nvPr/>
        </p:nvSpPr>
        <p:spPr>
          <a:xfrm>
            <a:off x="1128585" y="2344580"/>
            <a:ext cx="6850314"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Mecanismo por el cual el agente causal del brote se propaga desde una fuente o reservorio hacia el huésped</a:t>
            </a:r>
            <a:endParaRPr sz="1600" b="1" i="0" u="none" strike="noStrike" cap="none">
              <a:solidFill>
                <a:schemeClr val="dk1"/>
              </a:solidFill>
              <a:latin typeface="Arial"/>
              <a:ea typeface="Arial"/>
              <a:cs typeface="Arial"/>
              <a:sym typeface="Arial"/>
            </a:endParaRPr>
          </a:p>
        </p:txBody>
      </p:sp>
      <p:grpSp>
        <p:nvGrpSpPr>
          <p:cNvPr id="676" name="Google Shape;676;p35"/>
          <p:cNvGrpSpPr/>
          <p:nvPr/>
        </p:nvGrpSpPr>
        <p:grpSpPr>
          <a:xfrm>
            <a:off x="431799" y="4578271"/>
            <a:ext cx="8243886" cy="618291"/>
            <a:chOff x="0" y="109954"/>
            <a:chExt cx="8243886" cy="618291"/>
          </a:xfrm>
        </p:grpSpPr>
        <p:sp>
          <p:nvSpPr>
            <p:cNvPr id="677" name="Google Shape;677;p35"/>
            <p:cNvSpPr/>
            <p:nvPr/>
          </p:nvSpPr>
          <p:spPr>
            <a:xfrm>
              <a:off x="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txBox="1"/>
            <p:nvPr/>
          </p:nvSpPr>
          <p:spPr>
            <a:xfrm>
              <a:off x="1810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Agente</a:t>
              </a:r>
              <a:endParaRPr sz="1200" b="0" i="0" u="none" strike="noStrike" cap="none">
                <a:solidFill>
                  <a:schemeClr val="dk1"/>
                </a:solidFill>
                <a:latin typeface="Arial"/>
                <a:ea typeface="Arial"/>
                <a:cs typeface="Arial"/>
                <a:sym typeface="Arial"/>
              </a:endParaRPr>
            </a:p>
          </p:txBody>
        </p:sp>
        <p:sp>
          <p:nvSpPr>
            <p:cNvPr id="679" name="Google Shape;679;p35"/>
            <p:cNvSpPr/>
            <p:nvPr/>
          </p:nvSpPr>
          <p:spPr>
            <a:xfrm>
              <a:off x="1133534"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txBox="1"/>
            <p:nvPr/>
          </p:nvSpPr>
          <p:spPr>
            <a:xfrm>
              <a:off x="113353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81" name="Google Shape;681;p35"/>
            <p:cNvSpPr/>
            <p:nvPr/>
          </p:nvSpPr>
          <p:spPr>
            <a:xfrm>
              <a:off x="144268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txBox="1"/>
            <p:nvPr/>
          </p:nvSpPr>
          <p:spPr>
            <a:xfrm>
              <a:off x="146078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Fuente</a:t>
              </a:r>
              <a:endParaRPr/>
            </a:p>
          </p:txBody>
        </p:sp>
        <p:sp>
          <p:nvSpPr>
            <p:cNvPr id="683" name="Google Shape;683;p35"/>
            <p:cNvSpPr/>
            <p:nvPr/>
          </p:nvSpPr>
          <p:spPr>
            <a:xfrm>
              <a:off x="2576214"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txBox="1"/>
            <p:nvPr/>
          </p:nvSpPr>
          <p:spPr>
            <a:xfrm>
              <a:off x="257621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85" name="Google Shape;685;p35"/>
            <p:cNvSpPr/>
            <p:nvPr/>
          </p:nvSpPr>
          <p:spPr>
            <a:xfrm>
              <a:off x="288536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txBox="1"/>
            <p:nvPr/>
          </p:nvSpPr>
          <p:spPr>
            <a:xfrm>
              <a:off x="290346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Puerta de salida</a:t>
              </a:r>
              <a:endParaRPr sz="1200" b="0" i="0" u="none" strike="noStrike" cap="none">
                <a:solidFill>
                  <a:schemeClr val="dk1"/>
                </a:solidFill>
                <a:latin typeface="Arial"/>
                <a:ea typeface="Arial"/>
                <a:cs typeface="Arial"/>
                <a:sym typeface="Arial"/>
              </a:endParaRPr>
            </a:p>
          </p:txBody>
        </p:sp>
        <p:sp>
          <p:nvSpPr>
            <p:cNvPr id="687" name="Google Shape;687;p35"/>
            <p:cNvSpPr/>
            <p:nvPr/>
          </p:nvSpPr>
          <p:spPr>
            <a:xfrm>
              <a:off x="4018894"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txBox="1"/>
            <p:nvPr/>
          </p:nvSpPr>
          <p:spPr>
            <a:xfrm>
              <a:off x="401889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89" name="Google Shape;689;p35"/>
            <p:cNvSpPr/>
            <p:nvPr/>
          </p:nvSpPr>
          <p:spPr>
            <a:xfrm>
              <a:off x="4328040" y="109954"/>
              <a:ext cx="1030485" cy="618291"/>
            </a:xfrm>
            <a:prstGeom prst="roundRect">
              <a:avLst>
                <a:gd name="adj" fmla="val 10000"/>
              </a:avLst>
            </a:prstGeom>
            <a:solidFill>
              <a:srgbClr val="FBE6DA"/>
            </a:solidFill>
            <a:ln w="12700" cap="flat" cmpd="sng">
              <a:solidFill>
                <a:srgbClr val="ED7D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txBox="1"/>
            <p:nvPr/>
          </p:nvSpPr>
          <p:spPr>
            <a:xfrm>
              <a:off x="434614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Transmisión</a:t>
              </a:r>
              <a:endParaRPr/>
            </a:p>
          </p:txBody>
        </p:sp>
        <p:sp>
          <p:nvSpPr>
            <p:cNvPr id="691" name="Google Shape;691;p35"/>
            <p:cNvSpPr/>
            <p:nvPr/>
          </p:nvSpPr>
          <p:spPr>
            <a:xfrm>
              <a:off x="5461575"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txBox="1"/>
            <p:nvPr/>
          </p:nvSpPr>
          <p:spPr>
            <a:xfrm>
              <a:off x="5461575"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93" name="Google Shape;693;p35"/>
            <p:cNvSpPr/>
            <p:nvPr/>
          </p:nvSpPr>
          <p:spPr>
            <a:xfrm>
              <a:off x="577072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txBox="1"/>
            <p:nvPr/>
          </p:nvSpPr>
          <p:spPr>
            <a:xfrm>
              <a:off x="578882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Puerta de entrada</a:t>
              </a:r>
              <a:endParaRPr/>
            </a:p>
          </p:txBody>
        </p:sp>
        <p:sp>
          <p:nvSpPr>
            <p:cNvPr id="695" name="Google Shape;695;p35"/>
            <p:cNvSpPr/>
            <p:nvPr/>
          </p:nvSpPr>
          <p:spPr>
            <a:xfrm>
              <a:off x="6904255"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txBox="1"/>
            <p:nvPr/>
          </p:nvSpPr>
          <p:spPr>
            <a:xfrm>
              <a:off x="6904255"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697" name="Google Shape;697;p35"/>
            <p:cNvSpPr/>
            <p:nvPr/>
          </p:nvSpPr>
          <p:spPr>
            <a:xfrm>
              <a:off x="7213401"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txBox="1"/>
            <p:nvPr/>
          </p:nvSpPr>
          <p:spPr>
            <a:xfrm>
              <a:off x="7231510"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Huésped Potencial</a:t>
              </a:r>
              <a:endParaRPr sz="1200" b="0" i="0" u="none" strike="noStrike" cap="none">
                <a:solidFill>
                  <a:schemeClr val="dk1"/>
                </a:solidFill>
                <a:latin typeface="Arial"/>
                <a:ea typeface="Arial"/>
                <a:cs typeface="Arial"/>
                <a:sym typeface="Arial"/>
              </a:endParaRPr>
            </a:p>
          </p:txBody>
        </p:sp>
      </p:grpSp>
      <p:sp>
        <p:nvSpPr>
          <p:cNvPr id="701" name="Google Shape;701;p35"/>
          <p:cNvSpPr/>
          <p:nvPr/>
        </p:nvSpPr>
        <p:spPr>
          <a:xfrm>
            <a:off x="515426" y="382194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5"/>
          <p:cNvSpPr/>
          <p:nvPr/>
        </p:nvSpPr>
        <p:spPr>
          <a:xfrm>
            <a:off x="1961321" y="382194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5"/>
          <p:cNvSpPr/>
          <p:nvPr/>
        </p:nvSpPr>
        <p:spPr>
          <a:xfrm>
            <a:off x="3407216" y="382194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5"/>
          <p:cNvSpPr/>
          <p:nvPr/>
        </p:nvSpPr>
        <p:spPr>
          <a:xfrm>
            <a:off x="4853111" y="382194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5"/>
          <p:cNvSpPr/>
          <p:nvPr/>
        </p:nvSpPr>
        <p:spPr>
          <a:xfrm>
            <a:off x="6299006" y="382194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5"/>
          <p:cNvSpPr/>
          <p:nvPr/>
        </p:nvSpPr>
        <p:spPr>
          <a:xfrm>
            <a:off x="7744901" y="382194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5"/>
          <p:cNvSpPr/>
          <p:nvPr/>
        </p:nvSpPr>
        <p:spPr>
          <a:xfrm>
            <a:off x="731426" y="4037945"/>
            <a:ext cx="432000" cy="432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35"/>
          <p:cNvSpPr/>
          <p:nvPr/>
        </p:nvSpPr>
        <p:spPr>
          <a:xfrm>
            <a:off x="2195321" y="4055945"/>
            <a:ext cx="396000" cy="396000"/>
          </a:xfrm>
          <a:custGeom>
            <a:avLst/>
            <a:gdLst/>
            <a:ahLst/>
            <a:cxnLst/>
            <a:rect l="l" t="t" r="r" b="b"/>
            <a:pathLst>
              <a:path w="152400" h="152400" extrusionOk="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35"/>
          <p:cNvSpPr/>
          <p:nvPr/>
        </p:nvSpPr>
        <p:spPr>
          <a:xfrm>
            <a:off x="3622166" y="4055945"/>
            <a:ext cx="396000" cy="396000"/>
          </a:xfrm>
          <a:custGeom>
            <a:avLst/>
            <a:gdLst/>
            <a:ahLst/>
            <a:cxnLst/>
            <a:rect l="l" t="t" r="r" b="b"/>
            <a:pathLst>
              <a:path w="152400" h="152400" extrusionOk="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5"/>
          <p:cNvSpPr/>
          <p:nvPr/>
        </p:nvSpPr>
        <p:spPr>
          <a:xfrm>
            <a:off x="6552056" y="4055945"/>
            <a:ext cx="396000" cy="396000"/>
          </a:xfrm>
          <a:custGeom>
            <a:avLst/>
            <a:gdLst/>
            <a:ahLst/>
            <a:cxnLst/>
            <a:rect l="l" t="t" r="r" b="b"/>
            <a:pathLst>
              <a:path w="152400" h="152400" extrusionOk="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5"/>
          <p:cNvSpPr/>
          <p:nvPr/>
        </p:nvSpPr>
        <p:spPr>
          <a:xfrm>
            <a:off x="5100649" y="4036895"/>
            <a:ext cx="349875" cy="396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5"/>
          <p:cNvSpPr/>
          <p:nvPr/>
        </p:nvSpPr>
        <p:spPr>
          <a:xfrm>
            <a:off x="7978901" y="4075114"/>
            <a:ext cx="396000" cy="319563"/>
          </a:xfrm>
          <a:custGeom>
            <a:avLst/>
            <a:gdLst/>
            <a:ahLst/>
            <a:cxnLst/>
            <a:rect l="l" t="t" r="r" b="b"/>
            <a:pathLst>
              <a:path w="178410" h="143974" extrusionOk="0">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6"/>
          <p:cNvSpPr/>
          <p:nvPr/>
        </p:nvSpPr>
        <p:spPr>
          <a:xfrm>
            <a:off x="431800" y="1959429"/>
            <a:ext cx="3947963" cy="4422321"/>
          </a:xfrm>
          <a:prstGeom prst="roundRect">
            <a:avLst>
              <a:gd name="adj" fmla="val 4959"/>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8" name="Google Shape;718;p36"/>
          <p:cNvSpPr/>
          <p:nvPr/>
        </p:nvSpPr>
        <p:spPr>
          <a:xfrm>
            <a:off x="4726658" y="1959429"/>
            <a:ext cx="3947963" cy="4422321"/>
          </a:xfrm>
          <a:prstGeom prst="roundRect">
            <a:avLst>
              <a:gd name="adj" fmla="val 4450"/>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9" name="Google Shape;719;p3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Clasificación</a:t>
            </a:r>
            <a:endParaRPr sz="3200" b="1" i="0" u="none" strike="noStrike" cap="none">
              <a:solidFill>
                <a:srgbClr val="3D6C9D"/>
              </a:solidFill>
              <a:latin typeface="Arial Black"/>
              <a:ea typeface="Arial Black"/>
              <a:cs typeface="Arial Black"/>
              <a:sym typeface="Arial Black"/>
            </a:endParaRPr>
          </a:p>
        </p:txBody>
      </p:sp>
      <p:cxnSp>
        <p:nvCxnSpPr>
          <p:cNvPr id="720" name="Google Shape;720;p36"/>
          <p:cNvCxnSpPr>
            <a:stCxn id="721" idx="2"/>
            <a:endCxn id="722" idx="0"/>
          </p:cNvCxnSpPr>
          <p:nvPr/>
        </p:nvCxnSpPr>
        <p:spPr>
          <a:xfrm rot="5400000">
            <a:off x="1643954" y="3136185"/>
            <a:ext cx="534000" cy="969900"/>
          </a:xfrm>
          <a:prstGeom prst="bentConnector3">
            <a:avLst>
              <a:gd name="adj1" fmla="val 50000"/>
            </a:avLst>
          </a:prstGeom>
          <a:noFill/>
          <a:ln w="19050" cap="flat" cmpd="sng">
            <a:solidFill>
              <a:srgbClr val="3D6C9D"/>
            </a:solidFill>
            <a:prstDash val="solid"/>
            <a:round/>
            <a:headEnd type="none" w="sm" len="sm"/>
            <a:tailEnd type="triangle" w="med" len="med"/>
          </a:ln>
        </p:spPr>
      </p:cxnSp>
      <p:cxnSp>
        <p:nvCxnSpPr>
          <p:cNvPr id="723" name="Google Shape;723;p36"/>
          <p:cNvCxnSpPr>
            <a:stCxn id="722" idx="2"/>
            <a:endCxn id="724" idx="0"/>
          </p:cNvCxnSpPr>
          <p:nvPr/>
        </p:nvCxnSpPr>
        <p:spPr>
          <a:xfrm>
            <a:off x="1425856" y="4447152"/>
            <a:ext cx="0" cy="534000"/>
          </a:xfrm>
          <a:prstGeom prst="straightConnector1">
            <a:avLst/>
          </a:prstGeom>
          <a:noFill/>
          <a:ln w="19050" cap="flat" cmpd="sng">
            <a:solidFill>
              <a:srgbClr val="3D6C9D"/>
            </a:solidFill>
            <a:prstDash val="solid"/>
            <a:round/>
            <a:headEnd type="none" w="sm" len="sm"/>
            <a:tailEnd type="triangle" w="med" len="med"/>
          </a:ln>
        </p:spPr>
      </p:cxnSp>
      <p:cxnSp>
        <p:nvCxnSpPr>
          <p:cNvPr id="725" name="Google Shape;725;p36"/>
          <p:cNvCxnSpPr>
            <a:stCxn id="726" idx="2"/>
            <a:endCxn id="727" idx="0"/>
          </p:cNvCxnSpPr>
          <p:nvPr/>
        </p:nvCxnSpPr>
        <p:spPr>
          <a:xfrm>
            <a:off x="3365956" y="4447152"/>
            <a:ext cx="0" cy="534000"/>
          </a:xfrm>
          <a:prstGeom prst="straightConnector1">
            <a:avLst/>
          </a:prstGeom>
          <a:noFill/>
          <a:ln w="19050" cap="flat" cmpd="sng">
            <a:solidFill>
              <a:srgbClr val="3D6C9D"/>
            </a:solidFill>
            <a:prstDash val="solid"/>
            <a:round/>
            <a:headEnd type="none" w="sm" len="sm"/>
            <a:tailEnd type="triangle" w="med" len="med"/>
          </a:ln>
        </p:spPr>
      </p:cxnSp>
      <p:cxnSp>
        <p:nvCxnSpPr>
          <p:cNvPr id="728" name="Google Shape;728;p36"/>
          <p:cNvCxnSpPr>
            <a:stCxn id="721" idx="2"/>
            <a:endCxn id="726" idx="0"/>
          </p:cNvCxnSpPr>
          <p:nvPr/>
        </p:nvCxnSpPr>
        <p:spPr>
          <a:xfrm rot="-5400000" flipH="1">
            <a:off x="2614005" y="3136035"/>
            <a:ext cx="534000" cy="970200"/>
          </a:xfrm>
          <a:prstGeom prst="bentConnector3">
            <a:avLst>
              <a:gd name="adj1" fmla="val 50000"/>
            </a:avLst>
          </a:prstGeom>
          <a:noFill/>
          <a:ln w="19050" cap="flat" cmpd="sng">
            <a:solidFill>
              <a:srgbClr val="3D6C9D"/>
            </a:solidFill>
            <a:prstDash val="solid"/>
            <a:round/>
            <a:headEnd type="none" w="sm" len="sm"/>
            <a:tailEnd type="triangle" w="med" len="med"/>
          </a:ln>
        </p:spPr>
      </p:cxnSp>
      <p:cxnSp>
        <p:nvCxnSpPr>
          <p:cNvPr id="729" name="Google Shape;729;p36"/>
          <p:cNvCxnSpPr>
            <a:stCxn id="730" idx="2"/>
            <a:endCxn id="731" idx="0"/>
          </p:cNvCxnSpPr>
          <p:nvPr/>
        </p:nvCxnSpPr>
        <p:spPr>
          <a:xfrm rot="-5400000" flipH="1">
            <a:off x="6915805" y="3136185"/>
            <a:ext cx="534000" cy="969900"/>
          </a:xfrm>
          <a:prstGeom prst="bentConnector3">
            <a:avLst>
              <a:gd name="adj1" fmla="val 50000"/>
            </a:avLst>
          </a:prstGeom>
          <a:noFill/>
          <a:ln w="19050" cap="flat" cmpd="sng">
            <a:solidFill>
              <a:srgbClr val="ED7D30"/>
            </a:solidFill>
            <a:prstDash val="solid"/>
            <a:round/>
            <a:headEnd type="none" w="sm" len="sm"/>
            <a:tailEnd type="triangle" w="med" len="med"/>
          </a:ln>
        </p:spPr>
      </p:cxnSp>
      <p:cxnSp>
        <p:nvCxnSpPr>
          <p:cNvPr id="732" name="Google Shape;732;p36"/>
          <p:cNvCxnSpPr>
            <a:stCxn id="730" idx="2"/>
            <a:endCxn id="733" idx="0"/>
          </p:cNvCxnSpPr>
          <p:nvPr/>
        </p:nvCxnSpPr>
        <p:spPr>
          <a:xfrm rot="5400000">
            <a:off x="5945905" y="3136185"/>
            <a:ext cx="534000" cy="969900"/>
          </a:xfrm>
          <a:prstGeom prst="bentConnector3">
            <a:avLst>
              <a:gd name="adj1" fmla="val 50000"/>
            </a:avLst>
          </a:prstGeom>
          <a:noFill/>
          <a:ln w="19050" cap="flat" cmpd="sng">
            <a:solidFill>
              <a:srgbClr val="ED7D30"/>
            </a:solidFill>
            <a:prstDash val="solid"/>
            <a:round/>
            <a:headEnd type="none" w="sm" len="sm"/>
            <a:tailEnd type="triangle" w="med" len="med"/>
          </a:ln>
        </p:spPr>
      </p:cxnSp>
      <p:sp>
        <p:nvSpPr>
          <p:cNvPr id="733" name="Google Shape;733;p36"/>
          <p:cNvSpPr/>
          <p:nvPr/>
        </p:nvSpPr>
        <p:spPr>
          <a:xfrm>
            <a:off x="4914900" y="3888142"/>
            <a:ext cx="1625810" cy="559010"/>
          </a:xfrm>
          <a:prstGeom prst="roundRect">
            <a:avLst>
              <a:gd name="adj" fmla="val 197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Transmisión vertical</a:t>
            </a:r>
            <a:endParaRPr sz="1200" b="0" i="0" u="none" strike="noStrike" cap="none">
              <a:solidFill>
                <a:schemeClr val="lt1"/>
              </a:solidFill>
              <a:latin typeface="Arial"/>
              <a:ea typeface="Arial"/>
              <a:cs typeface="Arial"/>
              <a:sym typeface="Arial"/>
            </a:endParaRPr>
          </a:p>
        </p:txBody>
      </p:sp>
      <p:sp>
        <p:nvSpPr>
          <p:cNvPr id="731" name="Google Shape;731;p36"/>
          <p:cNvSpPr/>
          <p:nvPr/>
        </p:nvSpPr>
        <p:spPr>
          <a:xfrm>
            <a:off x="6854999" y="3888142"/>
            <a:ext cx="1625810" cy="559010"/>
          </a:xfrm>
          <a:prstGeom prst="roundRect">
            <a:avLst>
              <a:gd name="adj" fmla="val 197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Transmisión horizontal</a:t>
            </a:r>
            <a:endParaRPr sz="1200" b="0" i="0" u="none" strike="noStrike" cap="none">
              <a:solidFill>
                <a:schemeClr val="lt1"/>
              </a:solidFill>
              <a:latin typeface="Arial"/>
              <a:ea typeface="Arial"/>
              <a:cs typeface="Arial"/>
              <a:sym typeface="Arial"/>
            </a:endParaRPr>
          </a:p>
        </p:txBody>
      </p:sp>
      <p:sp>
        <p:nvSpPr>
          <p:cNvPr id="730" name="Google Shape;730;p36"/>
          <p:cNvSpPr/>
          <p:nvPr/>
        </p:nvSpPr>
        <p:spPr>
          <a:xfrm>
            <a:off x="5728768" y="2355236"/>
            <a:ext cx="1938173" cy="998899"/>
          </a:xfrm>
          <a:prstGeom prst="roundRect">
            <a:avLst>
              <a:gd name="adj" fmla="val 19726"/>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Según la forma de transmisión entre individuos</a:t>
            </a:r>
            <a:endParaRPr sz="1200" b="0" i="0" u="none" strike="noStrike" cap="none">
              <a:solidFill>
                <a:schemeClr val="lt1"/>
              </a:solidFill>
              <a:latin typeface="Arial"/>
              <a:ea typeface="Arial"/>
              <a:cs typeface="Arial"/>
              <a:sym typeface="Arial"/>
            </a:endParaRPr>
          </a:p>
        </p:txBody>
      </p:sp>
      <p:sp>
        <p:nvSpPr>
          <p:cNvPr id="722" name="Google Shape;722;p36"/>
          <p:cNvSpPr/>
          <p:nvPr/>
        </p:nvSpPr>
        <p:spPr>
          <a:xfrm>
            <a:off x="612951" y="3888142"/>
            <a:ext cx="1625810" cy="559010"/>
          </a:xfrm>
          <a:prstGeom prst="roundRect">
            <a:avLst>
              <a:gd name="adj" fmla="val 197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Por contacto directo</a:t>
            </a:r>
            <a:endParaRPr sz="1200" b="0" i="0" u="none" strike="noStrike" cap="none">
              <a:solidFill>
                <a:schemeClr val="lt1"/>
              </a:solidFill>
              <a:latin typeface="Arial"/>
              <a:ea typeface="Arial"/>
              <a:cs typeface="Arial"/>
              <a:sym typeface="Arial"/>
            </a:endParaRPr>
          </a:p>
        </p:txBody>
      </p:sp>
      <p:sp>
        <p:nvSpPr>
          <p:cNvPr id="726" name="Google Shape;726;p36"/>
          <p:cNvSpPr/>
          <p:nvPr/>
        </p:nvSpPr>
        <p:spPr>
          <a:xfrm>
            <a:off x="2553051" y="3888142"/>
            <a:ext cx="1625810" cy="559010"/>
          </a:xfrm>
          <a:prstGeom prst="roundRect">
            <a:avLst>
              <a:gd name="adj" fmla="val 197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Por contacto indirecto</a:t>
            </a:r>
            <a:endParaRPr sz="1200" b="0" i="0" u="none" strike="noStrike" cap="none">
              <a:solidFill>
                <a:schemeClr val="lt1"/>
              </a:solidFill>
              <a:latin typeface="Arial"/>
              <a:ea typeface="Arial"/>
              <a:cs typeface="Arial"/>
              <a:sym typeface="Arial"/>
            </a:endParaRPr>
          </a:p>
        </p:txBody>
      </p:sp>
      <p:sp>
        <p:nvSpPr>
          <p:cNvPr id="724" name="Google Shape;724;p36"/>
          <p:cNvSpPr/>
          <p:nvPr/>
        </p:nvSpPr>
        <p:spPr>
          <a:xfrm>
            <a:off x="612951" y="4981158"/>
            <a:ext cx="1625810" cy="998899"/>
          </a:xfrm>
          <a:prstGeom prst="roundRect">
            <a:avLst>
              <a:gd name="adj" fmla="val 16131"/>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Persona a persona: contacto con piel, mucosas o secreciones</a:t>
            </a:r>
            <a:endParaRPr sz="1200" b="0" i="0" u="none" strike="noStrike" cap="none">
              <a:solidFill>
                <a:schemeClr val="lt1"/>
              </a:solidFill>
              <a:latin typeface="Arial"/>
              <a:ea typeface="Arial"/>
              <a:cs typeface="Arial"/>
              <a:sym typeface="Arial"/>
            </a:endParaRPr>
          </a:p>
        </p:txBody>
      </p:sp>
      <p:sp>
        <p:nvSpPr>
          <p:cNvPr id="727" name="Google Shape;727;p36"/>
          <p:cNvSpPr/>
          <p:nvPr/>
        </p:nvSpPr>
        <p:spPr>
          <a:xfrm>
            <a:off x="2553051" y="4981158"/>
            <a:ext cx="1625810" cy="998899"/>
          </a:xfrm>
          <a:prstGeom prst="roundRect">
            <a:avLst>
              <a:gd name="adj" fmla="val 16131"/>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Vehículo común (agua contaminada) o vector</a:t>
            </a:r>
            <a:endParaRPr/>
          </a:p>
        </p:txBody>
      </p:sp>
      <p:sp>
        <p:nvSpPr>
          <p:cNvPr id="721" name="Google Shape;721;p36"/>
          <p:cNvSpPr/>
          <p:nvPr/>
        </p:nvSpPr>
        <p:spPr>
          <a:xfrm>
            <a:off x="1426818" y="2355236"/>
            <a:ext cx="1938173" cy="998899"/>
          </a:xfrm>
          <a:prstGeom prst="roundRect">
            <a:avLst>
              <a:gd name="adj" fmla="val 197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Según la presencia de un intermediario para la transmisión</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7"/>
          <p:cNvSpPr/>
          <p:nvPr/>
        </p:nvSpPr>
        <p:spPr>
          <a:xfrm>
            <a:off x="0" y="2073406"/>
            <a:ext cx="9144001" cy="4422321"/>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9" name="Google Shape;739;p37"/>
          <p:cNvSpPr txBox="1"/>
          <p:nvPr/>
        </p:nvSpPr>
        <p:spPr>
          <a:xfrm>
            <a:off x="428669" y="721766"/>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Puerta de salida y entrada</a:t>
            </a:r>
            <a:endParaRPr/>
          </a:p>
        </p:txBody>
      </p:sp>
      <p:sp>
        <p:nvSpPr>
          <p:cNvPr id="740" name="Google Shape;740;p37"/>
          <p:cNvSpPr txBox="1"/>
          <p:nvPr/>
        </p:nvSpPr>
        <p:spPr>
          <a:xfrm>
            <a:off x="1792288" y="2556252"/>
            <a:ext cx="5522912"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Camino por el cual un agente infeccioso sale del reservorio o ingresa al huésped </a:t>
            </a:r>
            <a:endParaRPr/>
          </a:p>
        </p:txBody>
      </p:sp>
      <p:grpSp>
        <p:nvGrpSpPr>
          <p:cNvPr id="741" name="Google Shape;741;p37"/>
          <p:cNvGrpSpPr/>
          <p:nvPr/>
        </p:nvGrpSpPr>
        <p:grpSpPr>
          <a:xfrm>
            <a:off x="431799" y="4528030"/>
            <a:ext cx="8243886" cy="618291"/>
            <a:chOff x="0" y="109954"/>
            <a:chExt cx="8243886" cy="618291"/>
          </a:xfrm>
        </p:grpSpPr>
        <p:sp>
          <p:nvSpPr>
            <p:cNvPr id="742" name="Google Shape;742;p37"/>
            <p:cNvSpPr/>
            <p:nvPr/>
          </p:nvSpPr>
          <p:spPr>
            <a:xfrm>
              <a:off x="0" y="109954"/>
              <a:ext cx="1030485" cy="618291"/>
            </a:xfrm>
            <a:prstGeom prst="roundRect">
              <a:avLst>
                <a:gd name="adj" fmla="val 10000"/>
              </a:avLst>
            </a:prstGeom>
            <a:solidFill>
              <a:srgbClr val="DDEBF7"/>
            </a:solidFill>
            <a:ln w="127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txBox="1"/>
            <p:nvPr/>
          </p:nvSpPr>
          <p:spPr>
            <a:xfrm>
              <a:off x="1810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Agente</a:t>
              </a:r>
              <a:endParaRPr sz="1200" b="0" i="0" u="none" strike="noStrike" cap="none">
                <a:solidFill>
                  <a:schemeClr val="dk1"/>
                </a:solidFill>
                <a:latin typeface="Arial"/>
                <a:ea typeface="Arial"/>
                <a:cs typeface="Arial"/>
                <a:sym typeface="Arial"/>
              </a:endParaRPr>
            </a:p>
          </p:txBody>
        </p:sp>
        <p:sp>
          <p:nvSpPr>
            <p:cNvPr id="744" name="Google Shape;744;p37"/>
            <p:cNvSpPr/>
            <p:nvPr/>
          </p:nvSpPr>
          <p:spPr>
            <a:xfrm>
              <a:off x="1133534"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txBox="1"/>
            <p:nvPr/>
          </p:nvSpPr>
          <p:spPr>
            <a:xfrm>
              <a:off x="113353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46" name="Google Shape;746;p37"/>
            <p:cNvSpPr/>
            <p:nvPr/>
          </p:nvSpPr>
          <p:spPr>
            <a:xfrm>
              <a:off x="144268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txBox="1"/>
            <p:nvPr/>
          </p:nvSpPr>
          <p:spPr>
            <a:xfrm>
              <a:off x="146078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Fuente</a:t>
              </a:r>
              <a:endParaRPr/>
            </a:p>
          </p:txBody>
        </p:sp>
        <p:sp>
          <p:nvSpPr>
            <p:cNvPr id="748" name="Google Shape;748;p37"/>
            <p:cNvSpPr/>
            <p:nvPr/>
          </p:nvSpPr>
          <p:spPr>
            <a:xfrm>
              <a:off x="2576214"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txBox="1"/>
            <p:nvPr/>
          </p:nvSpPr>
          <p:spPr>
            <a:xfrm>
              <a:off x="257621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50" name="Google Shape;750;p37"/>
            <p:cNvSpPr/>
            <p:nvPr/>
          </p:nvSpPr>
          <p:spPr>
            <a:xfrm>
              <a:off x="2885360" y="109954"/>
              <a:ext cx="1030485" cy="618291"/>
            </a:xfrm>
            <a:prstGeom prst="roundRect">
              <a:avLst>
                <a:gd name="adj" fmla="val 10000"/>
              </a:avLst>
            </a:prstGeom>
            <a:solidFill>
              <a:srgbClr val="FBE6DA"/>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txBox="1"/>
            <p:nvPr/>
          </p:nvSpPr>
          <p:spPr>
            <a:xfrm>
              <a:off x="290346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Puerta de salida</a:t>
              </a:r>
              <a:endParaRPr sz="1200" b="0" i="0" u="none" strike="noStrike" cap="none">
                <a:solidFill>
                  <a:schemeClr val="dk1"/>
                </a:solidFill>
                <a:latin typeface="Arial"/>
                <a:ea typeface="Arial"/>
                <a:cs typeface="Arial"/>
                <a:sym typeface="Arial"/>
              </a:endParaRPr>
            </a:p>
          </p:txBody>
        </p:sp>
        <p:sp>
          <p:nvSpPr>
            <p:cNvPr id="752" name="Google Shape;752;p37"/>
            <p:cNvSpPr/>
            <p:nvPr/>
          </p:nvSpPr>
          <p:spPr>
            <a:xfrm>
              <a:off x="4018894"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txBox="1"/>
            <p:nvPr/>
          </p:nvSpPr>
          <p:spPr>
            <a:xfrm>
              <a:off x="401889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54" name="Google Shape;754;p37"/>
            <p:cNvSpPr/>
            <p:nvPr/>
          </p:nvSpPr>
          <p:spPr>
            <a:xfrm>
              <a:off x="432804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txBox="1"/>
            <p:nvPr/>
          </p:nvSpPr>
          <p:spPr>
            <a:xfrm>
              <a:off x="434614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Transmisión</a:t>
              </a:r>
              <a:endParaRPr/>
            </a:p>
          </p:txBody>
        </p:sp>
        <p:sp>
          <p:nvSpPr>
            <p:cNvPr id="756" name="Google Shape;756;p37"/>
            <p:cNvSpPr/>
            <p:nvPr/>
          </p:nvSpPr>
          <p:spPr>
            <a:xfrm>
              <a:off x="5461575"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txBox="1"/>
            <p:nvPr/>
          </p:nvSpPr>
          <p:spPr>
            <a:xfrm>
              <a:off x="5461575"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58" name="Google Shape;758;p37"/>
            <p:cNvSpPr/>
            <p:nvPr/>
          </p:nvSpPr>
          <p:spPr>
            <a:xfrm>
              <a:off x="5770720" y="109954"/>
              <a:ext cx="1030485" cy="618291"/>
            </a:xfrm>
            <a:prstGeom prst="roundRect">
              <a:avLst>
                <a:gd name="adj" fmla="val 10000"/>
              </a:avLst>
            </a:prstGeom>
            <a:solidFill>
              <a:srgbClr val="FBE6DA"/>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txBox="1"/>
            <p:nvPr/>
          </p:nvSpPr>
          <p:spPr>
            <a:xfrm>
              <a:off x="578882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Puerta de entrada</a:t>
              </a:r>
              <a:endParaRPr/>
            </a:p>
          </p:txBody>
        </p:sp>
        <p:sp>
          <p:nvSpPr>
            <p:cNvPr id="760" name="Google Shape;760;p37"/>
            <p:cNvSpPr/>
            <p:nvPr/>
          </p:nvSpPr>
          <p:spPr>
            <a:xfrm>
              <a:off x="6904255" y="291319"/>
              <a:ext cx="218463" cy="255560"/>
            </a:xfrm>
            <a:prstGeom prst="rightArrow">
              <a:avLst>
                <a:gd name="adj1" fmla="val 60000"/>
                <a:gd name="adj2" fmla="val 50000"/>
              </a:avLst>
            </a:prstGeom>
            <a:noFill/>
            <a:ln w="12700" cap="flat" cmpd="sng">
              <a:solidFill>
                <a:srgbClr val="CADF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txBox="1"/>
            <p:nvPr/>
          </p:nvSpPr>
          <p:spPr>
            <a:xfrm>
              <a:off x="6904255"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762" name="Google Shape;762;p37"/>
            <p:cNvSpPr/>
            <p:nvPr/>
          </p:nvSpPr>
          <p:spPr>
            <a:xfrm>
              <a:off x="7213401" y="109954"/>
              <a:ext cx="1030485" cy="618291"/>
            </a:xfrm>
            <a:prstGeom prst="roundRect">
              <a:avLst>
                <a:gd name="adj" fmla="val 10000"/>
              </a:avLst>
            </a:prstGeom>
            <a:solidFill>
              <a:srgbClr val="DDEBF7"/>
            </a:solidFill>
            <a:ln w="127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txBox="1"/>
            <p:nvPr/>
          </p:nvSpPr>
          <p:spPr>
            <a:xfrm>
              <a:off x="7231510"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Huésped Potencial</a:t>
              </a:r>
              <a:endParaRPr sz="1200" b="0" i="0" u="none" strike="noStrike" cap="none">
                <a:solidFill>
                  <a:schemeClr val="dk1"/>
                </a:solidFill>
                <a:latin typeface="Arial"/>
                <a:ea typeface="Arial"/>
                <a:cs typeface="Arial"/>
                <a:sym typeface="Arial"/>
              </a:endParaRPr>
            </a:p>
          </p:txBody>
        </p:sp>
      </p:grpSp>
      <p:sp>
        <p:nvSpPr>
          <p:cNvPr id="768" name="Google Shape;768;p37"/>
          <p:cNvSpPr/>
          <p:nvPr/>
        </p:nvSpPr>
        <p:spPr>
          <a:xfrm>
            <a:off x="515426" y="379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1961321" y="379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3407216" y="379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4853111" y="379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6299006" y="379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7744901" y="379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731426" y="4007800"/>
            <a:ext cx="432000" cy="432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37"/>
          <p:cNvSpPr/>
          <p:nvPr/>
        </p:nvSpPr>
        <p:spPr>
          <a:xfrm>
            <a:off x="2195321" y="4025800"/>
            <a:ext cx="396000" cy="396000"/>
          </a:xfrm>
          <a:custGeom>
            <a:avLst/>
            <a:gdLst/>
            <a:ahLst/>
            <a:cxnLst/>
            <a:rect l="l" t="t" r="r" b="b"/>
            <a:pathLst>
              <a:path w="152400" h="152400" extrusionOk="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37"/>
          <p:cNvSpPr/>
          <p:nvPr/>
        </p:nvSpPr>
        <p:spPr>
          <a:xfrm>
            <a:off x="3622166" y="4025800"/>
            <a:ext cx="396000" cy="396000"/>
          </a:xfrm>
          <a:custGeom>
            <a:avLst/>
            <a:gdLst/>
            <a:ahLst/>
            <a:cxnLst/>
            <a:rect l="l" t="t" r="r" b="b"/>
            <a:pathLst>
              <a:path w="152400" h="152400" extrusionOk="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a:off x="6552056" y="4025800"/>
            <a:ext cx="396000" cy="396000"/>
          </a:xfrm>
          <a:custGeom>
            <a:avLst/>
            <a:gdLst/>
            <a:ahLst/>
            <a:cxnLst/>
            <a:rect l="l" t="t" r="r" b="b"/>
            <a:pathLst>
              <a:path w="152400" h="152400" extrusionOk="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a:off x="5100649" y="4006750"/>
            <a:ext cx="349875" cy="396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37"/>
          <p:cNvSpPr/>
          <p:nvPr/>
        </p:nvSpPr>
        <p:spPr>
          <a:xfrm>
            <a:off x="7978901" y="4044969"/>
            <a:ext cx="396000" cy="319563"/>
          </a:xfrm>
          <a:custGeom>
            <a:avLst/>
            <a:gdLst/>
            <a:ahLst/>
            <a:cxnLst/>
            <a:rect l="l" t="t" r="r" b="b"/>
            <a:pathLst>
              <a:path w="178410" h="143974" extrusionOk="0">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8"/>
          <p:cNvSpPr/>
          <p:nvPr/>
        </p:nvSpPr>
        <p:spPr>
          <a:xfrm>
            <a:off x="0" y="1749699"/>
            <a:ext cx="9144001" cy="5108301"/>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5" name="Google Shape;785;p38"/>
          <p:cNvSpPr/>
          <p:nvPr/>
        </p:nvSpPr>
        <p:spPr>
          <a:xfrm>
            <a:off x="4451925" y="4197240"/>
            <a:ext cx="240148" cy="240148"/>
          </a:xfrm>
          <a:prstGeom prst="ellipse">
            <a:avLst/>
          </a:prstGeom>
          <a:solidFill>
            <a:srgbClr val="ED7D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8"/>
          <p:cNvSpPr txBox="1"/>
          <p:nvPr/>
        </p:nvSpPr>
        <p:spPr>
          <a:xfrm>
            <a:off x="404252" y="61470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Puerta de salida y entrada</a:t>
            </a:r>
            <a:endParaRPr/>
          </a:p>
        </p:txBody>
      </p:sp>
      <p:cxnSp>
        <p:nvCxnSpPr>
          <p:cNvPr id="787" name="Google Shape;787;p38"/>
          <p:cNvCxnSpPr>
            <a:stCxn id="788" idx="4"/>
            <a:endCxn id="785" idx="0"/>
          </p:cNvCxnSpPr>
          <p:nvPr/>
        </p:nvCxnSpPr>
        <p:spPr>
          <a:xfrm>
            <a:off x="4571999" y="3211916"/>
            <a:ext cx="0" cy="985200"/>
          </a:xfrm>
          <a:prstGeom prst="straightConnector1">
            <a:avLst/>
          </a:prstGeom>
          <a:noFill/>
          <a:ln w="25400" cap="rnd" cmpd="sng">
            <a:solidFill>
              <a:srgbClr val="A5A5A5"/>
            </a:solidFill>
            <a:prstDash val="dot"/>
            <a:round/>
            <a:headEnd type="none" w="sm" len="sm"/>
            <a:tailEnd type="none" w="sm" len="sm"/>
          </a:ln>
        </p:spPr>
      </p:cxnSp>
      <p:cxnSp>
        <p:nvCxnSpPr>
          <p:cNvPr id="789" name="Google Shape;789;p38"/>
          <p:cNvCxnSpPr>
            <a:stCxn id="785" idx="4"/>
            <a:endCxn id="790" idx="0"/>
          </p:cNvCxnSpPr>
          <p:nvPr/>
        </p:nvCxnSpPr>
        <p:spPr>
          <a:xfrm>
            <a:off x="4571999" y="4437388"/>
            <a:ext cx="0" cy="985200"/>
          </a:xfrm>
          <a:prstGeom prst="straightConnector1">
            <a:avLst/>
          </a:prstGeom>
          <a:noFill/>
          <a:ln w="25400" cap="rnd" cmpd="sng">
            <a:solidFill>
              <a:srgbClr val="A5A5A5"/>
            </a:solidFill>
            <a:prstDash val="dot"/>
            <a:round/>
            <a:headEnd type="none" w="sm" len="sm"/>
            <a:tailEnd type="none" w="sm" len="sm"/>
          </a:ln>
        </p:spPr>
      </p:cxnSp>
      <p:cxnSp>
        <p:nvCxnSpPr>
          <p:cNvPr id="791" name="Google Shape;791;p38"/>
          <p:cNvCxnSpPr>
            <a:stCxn id="792" idx="0"/>
            <a:endCxn id="785" idx="7"/>
          </p:cNvCxnSpPr>
          <p:nvPr/>
        </p:nvCxnSpPr>
        <p:spPr>
          <a:xfrm flipH="1">
            <a:off x="4656902" y="3764615"/>
            <a:ext cx="872400" cy="467700"/>
          </a:xfrm>
          <a:prstGeom prst="straightConnector1">
            <a:avLst/>
          </a:prstGeom>
          <a:noFill/>
          <a:ln w="25400" cap="rnd" cmpd="sng">
            <a:solidFill>
              <a:srgbClr val="A5A5A5"/>
            </a:solidFill>
            <a:prstDash val="dot"/>
            <a:round/>
            <a:headEnd type="none" w="sm" len="sm"/>
            <a:tailEnd type="none" w="sm" len="sm"/>
          </a:ln>
        </p:spPr>
      </p:cxnSp>
      <p:cxnSp>
        <p:nvCxnSpPr>
          <p:cNvPr id="793" name="Google Shape;793;p38"/>
          <p:cNvCxnSpPr>
            <a:stCxn id="794" idx="0"/>
            <a:endCxn id="785" idx="1"/>
          </p:cNvCxnSpPr>
          <p:nvPr/>
        </p:nvCxnSpPr>
        <p:spPr>
          <a:xfrm>
            <a:off x="3614696" y="3764615"/>
            <a:ext cx="872400" cy="467700"/>
          </a:xfrm>
          <a:prstGeom prst="straightConnector1">
            <a:avLst/>
          </a:prstGeom>
          <a:noFill/>
          <a:ln w="25400" cap="rnd" cmpd="sng">
            <a:solidFill>
              <a:srgbClr val="A5A5A5"/>
            </a:solidFill>
            <a:prstDash val="dot"/>
            <a:round/>
            <a:headEnd type="none" w="sm" len="sm"/>
            <a:tailEnd type="none" w="sm" len="sm"/>
          </a:ln>
        </p:spPr>
      </p:cxnSp>
      <p:cxnSp>
        <p:nvCxnSpPr>
          <p:cNvPr id="795" name="Google Shape;795;p38"/>
          <p:cNvCxnSpPr>
            <a:stCxn id="796" idx="4"/>
            <a:endCxn id="785" idx="3"/>
          </p:cNvCxnSpPr>
          <p:nvPr/>
        </p:nvCxnSpPr>
        <p:spPr>
          <a:xfrm rot="10800000" flipH="1">
            <a:off x="3614696" y="4402313"/>
            <a:ext cx="872400" cy="467700"/>
          </a:xfrm>
          <a:prstGeom prst="straightConnector1">
            <a:avLst/>
          </a:prstGeom>
          <a:noFill/>
          <a:ln w="25400" cap="rnd" cmpd="sng">
            <a:solidFill>
              <a:srgbClr val="A5A5A5"/>
            </a:solidFill>
            <a:prstDash val="dot"/>
            <a:round/>
            <a:headEnd type="none" w="sm" len="sm"/>
            <a:tailEnd type="none" w="sm" len="sm"/>
          </a:ln>
        </p:spPr>
      </p:cxnSp>
      <p:cxnSp>
        <p:nvCxnSpPr>
          <p:cNvPr id="797" name="Google Shape;797;p38"/>
          <p:cNvCxnSpPr>
            <a:stCxn id="785" idx="5"/>
            <a:endCxn id="798" idx="4"/>
          </p:cNvCxnSpPr>
          <p:nvPr/>
        </p:nvCxnSpPr>
        <p:spPr>
          <a:xfrm>
            <a:off x="4656904" y="4402219"/>
            <a:ext cx="872400" cy="467700"/>
          </a:xfrm>
          <a:prstGeom prst="straightConnector1">
            <a:avLst/>
          </a:prstGeom>
          <a:noFill/>
          <a:ln w="25400" cap="rnd" cmpd="sng">
            <a:solidFill>
              <a:srgbClr val="A5A5A5"/>
            </a:solidFill>
            <a:prstDash val="dot"/>
            <a:round/>
            <a:headEnd type="none" w="sm" len="sm"/>
            <a:tailEnd type="none" w="sm" len="sm"/>
          </a:ln>
        </p:spPr>
      </p:cxnSp>
      <p:sp>
        <p:nvSpPr>
          <p:cNvPr id="799" name="Google Shape;799;p38"/>
          <p:cNvSpPr/>
          <p:nvPr/>
        </p:nvSpPr>
        <p:spPr>
          <a:xfrm>
            <a:off x="4254820" y="3418199"/>
            <a:ext cx="634358" cy="179823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800" name="Google Shape;800;p38"/>
          <p:cNvSpPr txBox="1"/>
          <p:nvPr/>
        </p:nvSpPr>
        <p:spPr>
          <a:xfrm>
            <a:off x="3931916" y="2023040"/>
            <a:ext cx="1280164"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Nariz y Boca</a:t>
            </a:r>
            <a:endParaRPr/>
          </a:p>
        </p:txBody>
      </p:sp>
      <p:sp>
        <p:nvSpPr>
          <p:cNvPr id="801" name="Google Shape;801;p38"/>
          <p:cNvSpPr txBox="1"/>
          <p:nvPr/>
        </p:nvSpPr>
        <p:spPr>
          <a:xfrm>
            <a:off x="3707472" y="6370597"/>
            <a:ext cx="172905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Ano-recto genitales</a:t>
            </a:r>
            <a:endParaRPr sz="1400" b="0" i="0" u="none" strike="noStrike" cap="none">
              <a:solidFill>
                <a:schemeClr val="dk1"/>
              </a:solidFill>
              <a:latin typeface="Arial"/>
              <a:ea typeface="Arial"/>
              <a:cs typeface="Arial"/>
              <a:sym typeface="Arial"/>
            </a:endParaRPr>
          </a:p>
        </p:txBody>
      </p:sp>
      <p:sp>
        <p:nvSpPr>
          <p:cNvPr id="802" name="Google Shape;802;p38"/>
          <p:cNvSpPr txBox="1"/>
          <p:nvPr/>
        </p:nvSpPr>
        <p:spPr>
          <a:xfrm>
            <a:off x="6493548" y="3440893"/>
            <a:ext cx="172905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Otras secreciones</a:t>
            </a:r>
            <a:endParaRPr sz="1400" b="0" i="0" u="none" strike="noStrike" cap="none">
              <a:solidFill>
                <a:schemeClr val="dk1"/>
              </a:solidFill>
              <a:latin typeface="Arial"/>
              <a:ea typeface="Arial"/>
              <a:cs typeface="Arial"/>
              <a:sym typeface="Arial"/>
            </a:endParaRPr>
          </a:p>
        </p:txBody>
      </p:sp>
      <p:sp>
        <p:nvSpPr>
          <p:cNvPr id="803" name="Google Shape;803;p38"/>
          <p:cNvSpPr txBox="1"/>
          <p:nvPr/>
        </p:nvSpPr>
        <p:spPr>
          <a:xfrm>
            <a:off x="6493548" y="4978291"/>
            <a:ext cx="172905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Meato urinario</a:t>
            </a:r>
            <a:endParaRPr sz="1400" b="0" i="0" u="none" strike="noStrike" cap="none">
              <a:solidFill>
                <a:schemeClr val="dk1"/>
              </a:solidFill>
              <a:latin typeface="Arial"/>
              <a:ea typeface="Arial"/>
              <a:cs typeface="Arial"/>
              <a:sym typeface="Arial"/>
            </a:endParaRPr>
          </a:p>
        </p:txBody>
      </p:sp>
      <p:sp>
        <p:nvSpPr>
          <p:cNvPr id="804" name="Google Shape;804;p38"/>
          <p:cNvSpPr txBox="1"/>
          <p:nvPr/>
        </p:nvSpPr>
        <p:spPr>
          <a:xfrm>
            <a:off x="1244286" y="3333172"/>
            <a:ext cx="1406164"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Lesiones de piel y mucosas</a:t>
            </a:r>
            <a:endParaRPr sz="1400" b="0" i="0" u="none" strike="noStrike" cap="none">
              <a:solidFill>
                <a:schemeClr val="dk1"/>
              </a:solidFill>
              <a:latin typeface="Arial"/>
              <a:ea typeface="Arial"/>
              <a:cs typeface="Arial"/>
              <a:sym typeface="Arial"/>
            </a:endParaRPr>
          </a:p>
        </p:txBody>
      </p:sp>
      <p:sp>
        <p:nvSpPr>
          <p:cNvPr id="805" name="Google Shape;805;p38"/>
          <p:cNvSpPr txBox="1"/>
          <p:nvPr/>
        </p:nvSpPr>
        <p:spPr>
          <a:xfrm>
            <a:off x="1130530" y="4870570"/>
            <a:ext cx="1519919"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Microperforación de la piel</a:t>
            </a:r>
            <a:endParaRPr sz="1400" b="0" i="0" u="none" strike="noStrike" cap="none">
              <a:solidFill>
                <a:schemeClr val="dk1"/>
              </a:solidFill>
              <a:latin typeface="Arial"/>
              <a:ea typeface="Arial"/>
              <a:cs typeface="Arial"/>
              <a:sym typeface="Arial"/>
            </a:endParaRPr>
          </a:p>
        </p:txBody>
      </p:sp>
      <p:sp>
        <p:nvSpPr>
          <p:cNvPr id="788" name="Google Shape;788;p38"/>
          <p:cNvSpPr/>
          <p:nvPr/>
        </p:nvSpPr>
        <p:spPr>
          <a:xfrm>
            <a:off x="4139999" y="2347916"/>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8"/>
          <p:cNvSpPr/>
          <p:nvPr/>
        </p:nvSpPr>
        <p:spPr>
          <a:xfrm>
            <a:off x="4139999" y="5422712"/>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8"/>
          <p:cNvSpPr/>
          <p:nvPr/>
        </p:nvSpPr>
        <p:spPr>
          <a:xfrm rot="7200000">
            <a:off x="5471425" y="465401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8"/>
          <p:cNvSpPr/>
          <p:nvPr/>
        </p:nvSpPr>
        <p:spPr>
          <a:xfrm rot="7200000">
            <a:off x="2808573" y="3116615"/>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38"/>
          <p:cNvSpPr/>
          <p:nvPr/>
        </p:nvSpPr>
        <p:spPr>
          <a:xfrm rot="-7200000">
            <a:off x="2808573" y="465401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8"/>
          <p:cNvSpPr/>
          <p:nvPr/>
        </p:nvSpPr>
        <p:spPr>
          <a:xfrm rot="-7200000">
            <a:off x="5471425" y="3116615"/>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8"/>
          <p:cNvSpPr/>
          <p:nvPr/>
        </p:nvSpPr>
        <p:spPr>
          <a:xfrm>
            <a:off x="5687425" y="3382428"/>
            <a:ext cx="432000" cy="332374"/>
          </a:xfrm>
          <a:custGeom>
            <a:avLst/>
            <a:gdLst/>
            <a:ahLst/>
            <a:cxnLst/>
            <a:rect l="l" t="t" r="r" b="b"/>
            <a:pathLst>
              <a:path w="189034" h="145439" extrusionOk="0">
                <a:moveTo>
                  <a:pt x="94517" y="123825"/>
                </a:moveTo>
                <a:cubicBezTo>
                  <a:pt x="73880" y="123825"/>
                  <a:pt x="55081" y="118211"/>
                  <a:pt x="38119" y="106982"/>
                </a:cubicBezTo>
                <a:cubicBezTo>
                  <a:pt x="21156" y="95754"/>
                  <a:pt x="8450" y="80731"/>
                  <a:pt x="0" y="61913"/>
                </a:cubicBezTo>
                <a:cubicBezTo>
                  <a:pt x="8450" y="43094"/>
                  <a:pt x="21154" y="28071"/>
                  <a:pt x="38110" y="16843"/>
                </a:cubicBezTo>
                <a:cubicBezTo>
                  <a:pt x="55067" y="5614"/>
                  <a:pt x="73861" y="0"/>
                  <a:pt x="94491" y="0"/>
                </a:cubicBezTo>
                <a:cubicBezTo>
                  <a:pt x="115122" y="0"/>
                  <a:pt x="133924" y="5614"/>
                  <a:pt x="150898" y="16843"/>
                </a:cubicBezTo>
                <a:cubicBezTo>
                  <a:pt x="167872" y="28071"/>
                  <a:pt x="180584" y="43094"/>
                  <a:pt x="189035" y="61913"/>
                </a:cubicBezTo>
                <a:cubicBezTo>
                  <a:pt x="188082" y="64032"/>
                  <a:pt x="187090" y="66081"/>
                  <a:pt x="186058" y="68059"/>
                </a:cubicBezTo>
                <a:cubicBezTo>
                  <a:pt x="185026" y="70038"/>
                  <a:pt x="183875" y="71945"/>
                  <a:pt x="182605" y="73782"/>
                </a:cubicBezTo>
                <a:lnTo>
                  <a:pt x="175297" y="66876"/>
                </a:lnTo>
                <a:cubicBezTo>
                  <a:pt x="175907" y="66022"/>
                  <a:pt x="176426" y="65197"/>
                  <a:pt x="176854" y="64404"/>
                </a:cubicBezTo>
                <a:cubicBezTo>
                  <a:pt x="177281" y="63610"/>
                  <a:pt x="177739" y="62725"/>
                  <a:pt x="178227" y="61748"/>
                </a:cubicBezTo>
                <a:cubicBezTo>
                  <a:pt x="170253" y="45750"/>
                  <a:pt x="158787" y="33047"/>
                  <a:pt x="143830" y="23638"/>
                </a:cubicBezTo>
                <a:cubicBezTo>
                  <a:pt x="128872" y="14229"/>
                  <a:pt x="112434" y="9525"/>
                  <a:pt x="94517" y="9525"/>
                </a:cubicBezTo>
                <a:cubicBezTo>
                  <a:pt x="76579" y="9525"/>
                  <a:pt x="60108" y="14248"/>
                  <a:pt x="45106" y="23693"/>
                </a:cubicBezTo>
                <a:cubicBezTo>
                  <a:pt x="30104" y="33139"/>
                  <a:pt x="18635" y="45879"/>
                  <a:pt x="10697" y="61913"/>
                </a:cubicBezTo>
                <a:cubicBezTo>
                  <a:pt x="18635" y="77946"/>
                  <a:pt x="30104" y="90686"/>
                  <a:pt x="45106" y="100132"/>
                </a:cubicBezTo>
                <a:cubicBezTo>
                  <a:pt x="60108" y="109577"/>
                  <a:pt x="76579" y="114300"/>
                  <a:pt x="94517" y="114300"/>
                </a:cubicBezTo>
                <a:cubicBezTo>
                  <a:pt x="95897" y="114300"/>
                  <a:pt x="97298" y="114291"/>
                  <a:pt x="98721" y="114273"/>
                </a:cubicBezTo>
                <a:cubicBezTo>
                  <a:pt x="100144" y="114254"/>
                  <a:pt x="101606" y="114086"/>
                  <a:pt x="103108" y="113769"/>
                </a:cubicBezTo>
                <a:cubicBezTo>
                  <a:pt x="102962" y="115478"/>
                  <a:pt x="102888" y="117115"/>
                  <a:pt x="102888" y="118678"/>
                </a:cubicBezTo>
                <a:cubicBezTo>
                  <a:pt x="102888" y="120241"/>
                  <a:pt x="103084" y="121877"/>
                  <a:pt x="103474" y="123587"/>
                </a:cubicBezTo>
                <a:cubicBezTo>
                  <a:pt x="101947" y="123746"/>
                  <a:pt x="100454" y="123825"/>
                  <a:pt x="98996" y="123825"/>
                </a:cubicBezTo>
                <a:lnTo>
                  <a:pt x="94517" y="123825"/>
                </a:lnTo>
                <a:close/>
                <a:moveTo>
                  <a:pt x="94517" y="96715"/>
                </a:moveTo>
                <a:cubicBezTo>
                  <a:pt x="84850" y="96715"/>
                  <a:pt x="76632" y="93328"/>
                  <a:pt x="69865" y="86552"/>
                </a:cubicBezTo>
                <a:cubicBezTo>
                  <a:pt x="63098" y="79776"/>
                  <a:pt x="59714" y="71549"/>
                  <a:pt x="59714" y="61869"/>
                </a:cubicBezTo>
                <a:cubicBezTo>
                  <a:pt x="59714" y="52190"/>
                  <a:pt x="63102" y="43977"/>
                  <a:pt x="69878" y="37230"/>
                </a:cubicBezTo>
                <a:cubicBezTo>
                  <a:pt x="76653" y="30483"/>
                  <a:pt x="84881" y="27110"/>
                  <a:pt x="94560" y="27110"/>
                </a:cubicBezTo>
                <a:cubicBezTo>
                  <a:pt x="104240" y="27110"/>
                  <a:pt x="112453" y="30493"/>
                  <a:pt x="119200" y="37260"/>
                </a:cubicBezTo>
                <a:cubicBezTo>
                  <a:pt x="125947" y="44028"/>
                  <a:pt x="129320" y="52245"/>
                  <a:pt x="129320" y="61913"/>
                </a:cubicBezTo>
                <a:cubicBezTo>
                  <a:pt x="129320" y="63634"/>
                  <a:pt x="129189" y="65347"/>
                  <a:pt x="128926" y="67051"/>
                </a:cubicBezTo>
                <a:cubicBezTo>
                  <a:pt x="128664" y="68754"/>
                  <a:pt x="128209" y="70406"/>
                  <a:pt x="127562" y="72005"/>
                </a:cubicBezTo>
                <a:lnTo>
                  <a:pt x="119392" y="79717"/>
                </a:lnTo>
                <a:cubicBezTo>
                  <a:pt x="117353" y="81756"/>
                  <a:pt x="115448" y="83902"/>
                  <a:pt x="113677" y="86156"/>
                </a:cubicBezTo>
                <a:cubicBezTo>
                  <a:pt x="111907" y="88409"/>
                  <a:pt x="110350" y="90829"/>
                  <a:pt x="109006" y="93418"/>
                </a:cubicBezTo>
                <a:cubicBezTo>
                  <a:pt x="106784" y="94578"/>
                  <a:pt x="104462" y="95418"/>
                  <a:pt x="102041" y="95937"/>
                </a:cubicBezTo>
                <a:cubicBezTo>
                  <a:pt x="99619" y="96456"/>
                  <a:pt x="97112" y="96715"/>
                  <a:pt x="94517" y="96715"/>
                </a:cubicBezTo>
                <a:close/>
                <a:moveTo>
                  <a:pt x="94517" y="87630"/>
                </a:moveTo>
                <a:cubicBezTo>
                  <a:pt x="101661" y="87630"/>
                  <a:pt x="107733" y="85130"/>
                  <a:pt x="112734" y="80129"/>
                </a:cubicBezTo>
                <a:cubicBezTo>
                  <a:pt x="117734" y="75128"/>
                  <a:pt x="120235" y="69056"/>
                  <a:pt x="120235" y="61913"/>
                </a:cubicBezTo>
                <a:cubicBezTo>
                  <a:pt x="120235" y="54769"/>
                  <a:pt x="117734" y="48697"/>
                  <a:pt x="112734" y="43696"/>
                </a:cubicBezTo>
                <a:cubicBezTo>
                  <a:pt x="107733" y="38695"/>
                  <a:pt x="101661" y="36195"/>
                  <a:pt x="94517" y="36195"/>
                </a:cubicBezTo>
                <a:cubicBezTo>
                  <a:pt x="87374" y="36195"/>
                  <a:pt x="81301" y="38695"/>
                  <a:pt x="76301" y="43696"/>
                </a:cubicBezTo>
                <a:cubicBezTo>
                  <a:pt x="71300" y="48697"/>
                  <a:pt x="68800" y="54769"/>
                  <a:pt x="68800" y="61913"/>
                </a:cubicBezTo>
                <a:cubicBezTo>
                  <a:pt x="68800" y="69056"/>
                  <a:pt x="71300" y="75128"/>
                  <a:pt x="76301" y="80129"/>
                </a:cubicBezTo>
                <a:cubicBezTo>
                  <a:pt x="81301" y="85130"/>
                  <a:pt x="87374" y="87630"/>
                  <a:pt x="94517" y="87630"/>
                </a:cubicBezTo>
                <a:close/>
                <a:moveTo>
                  <a:pt x="154294" y="145440"/>
                </a:moveTo>
                <a:cubicBezTo>
                  <a:pt x="146303" y="145440"/>
                  <a:pt x="139563" y="142655"/>
                  <a:pt x="134073" y="137087"/>
                </a:cubicBezTo>
                <a:cubicBezTo>
                  <a:pt x="128584" y="131518"/>
                  <a:pt x="125822" y="124766"/>
                  <a:pt x="125785" y="116830"/>
                </a:cubicBezTo>
                <a:cubicBezTo>
                  <a:pt x="125785" y="112921"/>
                  <a:pt x="126591" y="109196"/>
                  <a:pt x="128203" y="105654"/>
                </a:cubicBezTo>
                <a:cubicBezTo>
                  <a:pt x="129815" y="102113"/>
                  <a:pt x="132098" y="98944"/>
                  <a:pt x="135054" y="96147"/>
                </a:cubicBezTo>
                <a:lnTo>
                  <a:pt x="154232" y="78032"/>
                </a:lnTo>
                <a:lnTo>
                  <a:pt x="173355" y="96120"/>
                </a:lnTo>
                <a:cubicBezTo>
                  <a:pt x="176188" y="98813"/>
                  <a:pt x="178432" y="101951"/>
                  <a:pt x="180087" y="105535"/>
                </a:cubicBezTo>
                <a:cubicBezTo>
                  <a:pt x="181741" y="109119"/>
                  <a:pt x="182587" y="112859"/>
                  <a:pt x="182624" y="116755"/>
                </a:cubicBezTo>
                <a:cubicBezTo>
                  <a:pt x="182501" y="124741"/>
                  <a:pt x="179717" y="131518"/>
                  <a:pt x="174271" y="137087"/>
                </a:cubicBezTo>
                <a:cubicBezTo>
                  <a:pt x="168825" y="142655"/>
                  <a:pt x="162166" y="145440"/>
                  <a:pt x="154294" y="145440"/>
                </a:cubicBezTo>
                <a:close/>
                <a:moveTo>
                  <a:pt x="154319" y="135914"/>
                </a:moveTo>
                <a:cubicBezTo>
                  <a:pt x="159378" y="135914"/>
                  <a:pt x="163772" y="134040"/>
                  <a:pt x="167503" y="130291"/>
                </a:cubicBezTo>
                <a:cubicBezTo>
                  <a:pt x="171233" y="126542"/>
                  <a:pt x="173080" y="122050"/>
                  <a:pt x="173044" y="116816"/>
                </a:cubicBezTo>
                <a:cubicBezTo>
                  <a:pt x="173044" y="114198"/>
                  <a:pt x="172418" y="111668"/>
                  <a:pt x="171166" y="109226"/>
                </a:cubicBezTo>
                <a:cubicBezTo>
                  <a:pt x="169914" y="106784"/>
                  <a:pt x="168397" y="104629"/>
                  <a:pt x="166614" y="102760"/>
                </a:cubicBezTo>
                <a:lnTo>
                  <a:pt x="154232" y="91037"/>
                </a:lnTo>
                <a:lnTo>
                  <a:pt x="141794" y="102760"/>
                </a:lnTo>
                <a:cubicBezTo>
                  <a:pt x="139889" y="104629"/>
                  <a:pt x="138302" y="106793"/>
                  <a:pt x="137032" y="109254"/>
                </a:cubicBezTo>
                <a:cubicBezTo>
                  <a:pt x="135762" y="111714"/>
                  <a:pt x="135206" y="114253"/>
                  <a:pt x="135365" y="116871"/>
                </a:cubicBezTo>
                <a:cubicBezTo>
                  <a:pt x="135365" y="122105"/>
                  <a:pt x="137221" y="126588"/>
                  <a:pt x="140933" y="130318"/>
                </a:cubicBezTo>
                <a:cubicBezTo>
                  <a:pt x="144646" y="134049"/>
                  <a:pt x="149108" y="135914"/>
                  <a:pt x="154319" y="1359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07" name="Google Shape;807;p38"/>
          <p:cNvGrpSpPr/>
          <p:nvPr/>
        </p:nvGrpSpPr>
        <p:grpSpPr>
          <a:xfrm>
            <a:off x="4421738" y="2527916"/>
            <a:ext cx="300522" cy="503912"/>
            <a:chOff x="2743200" y="361950"/>
            <a:chExt cx="3657600" cy="6133023"/>
          </a:xfrm>
        </p:grpSpPr>
        <p:sp>
          <p:nvSpPr>
            <p:cNvPr id="808" name="Google Shape;808;p38"/>
            <p:cNvSpPr/>
            <p:nvPr/>
          </p:nvSpPr>
          <p:spPr>
            <a:xfrm>
              <a:off x="3178963" y="361950"/>
              <a:ext cx="2785829" cy="3651848"/>
            </a:xfrm>
            <a:custGeom>
              <a:avLst/>
              <a:gdLst/>
              <a:ahLst/>
              <a:cxnLst/>
              <a:rect l="l" t="t" r="r" b="b"/>
              <a:pathLst>
                <a:path w="2785829" h="3651848" extrusionOk="0">
                  <a:moveTo>
                    <a:pt x="1457403" y="160"/>
                  </a:moveTo>
                  <a:cubicBezTo>
                    <a:pt x="1501123" y="10621"/>
                    <a:pt x="1546271" y="17183"/>
                    <a:pt x="1588372" y="32209"/>
                  </a:cubicBezTo>
                  <a:cubicBezTo>
                    <a:pt x="1820972" y="115519"/>
                    <a:pt x="1961466" y="280046"/>
                    <a:pt x="2006043" y="522081"/>
                  </a:cubicBezTo>
                  <a:cubicBezTo>
                    <a:pt x="2093578" y="997593"/>
                    <a:pt x="2178350" y="1473104"/>
                    <a:pt x="2263218" y="1948616"/>
                  </a:cubicBezTo>
                  <a:cubicBezTo>
                    <a:pt x="2264616" y="1967434"/>
                    <a:pt x="2277747" y="1983326"/>
                    <a:pt x="2295984" y="1988274"/>
                  </a:cubicBezTo>
                  <a:cubicBezTo>
                    <a:pt x="2606404" y="2105345"/>
                    <a:pt x="2799285" y="2397214"/>
                    <a:pt x="2785283" y="2726648"/>
                  </a:cubicBezTo>
                  <a:cubicBezTo>
                    <a:pt x="2769173" y="3135648"/>
                    <a:pt x="2424039" y="3454169"/>
                    <a:pt x="2014404" y="3438084"/>
                  </a:cubicBezTo>
                  <a:cubicBezTo>
                    <a:pt x="1992720" y="3437232"/>
                    <a:pt x="1971085" y="3435432"/>
                    <a:pt x="1949560" y="3432688"/>
                  </a:cubicBezTo>
                  <a:cubicBezTo>
                    <a:pt x="1914222" y="3428313"/>
                    <a:pt x="1874979" y="3408817"/>
                    <a:pt x="1845356" y="3418993"/>
                  </a:cubicBezTo>
                  <a:cubicBezTo>
                    <a:pt x="1815733" y="3429169"/>
                    <a:pt x="1797731" y="3468637"/>
                    <a:pt x="1772776" y="3493648"/>
                  </a:cubicBezTo>
                  <a:cubicBezTo>
                    <a:pt x="1565782" y="3702933"/>
                    <a:pt x="1228059" y="3705051"/>
                    <a:pt x="1018449" y="3498379"/>
                  </a:cubicBezTo>
                  <a:cubicBezTo>
                    <a:pt x="1000654" y="3480833"/>
                    <a:pt x="984117" y="3462060"/>
                    <a:pt x="968961" y="3442198"/>
                  </a:cubicBezTo>
                  <a:cubicBezTo>
                    <a:pt x="951816" y="3419849"/>
                    <a:pt x="937624" y="3414428"/>
                    <a:pt x="910096" y="3420610"/>
                  </a:cubicBezTo>
                  <a:cubicBezTo>
                    <a:pt x="405271" y="3533496"/>
                    <a:pt x="-58215" y="3116758"/>
                    <a:pt x="6174" y="2605773"/>
                  </a:cubicBezTo>
                  <a:cubicBezTo>
                    <a:pt x="44274" y="2306011"/>
                    <a:pt x="210104" y="2101731"/>
                    <a:pt x="490234" y="1988749"/>
                  </a:cubicBezTo>
                  <a:cubicBezTo>
                    <a:pt x="508334" y="1983322"/>
                    <a:pt x="521283" y="1967415"/>
                    <a:pt x="522905" y="1948616"/>
                  </a:cubicBezTo>
                  <a:cubicBezTo>
                    <a:pt x="609487" y="1465877"/>
                    <a:pt x="695212" y="983232"/>
                    <a:pt x="785224" y="501254"/>
                  </a:cubicBezTo>
                  <a:cubicBezTo>
                    <a:pt x="834468" y="236964"/>
                    <a:pt x="1041827" y="44763"/>
                    <a:pt x="1309099" y="6246"/>
                  </a:cubicBezTo>
                  <a:cubicBezTo>
                    <a:pt x="1315973" y="4726"/>
                    <a:pt x="1322723" y="2691"/>
                    <a:pt x="1329292" y="160"/>
                  </a:cubicBezTo>
                  <a:close/>
                  <a:moveTo>
                    <a:pt x="643777" y="2796168"/>
                  </a:moveTo>
                  <a:lnTo>
                    <a:pt x="735979" y="2796168"/>
                  </a:lnTo>
                  <a:cubicBezTo>
                    <a:pt x="930575" y="2796739"/>
                    <a:pt x="1064497" y="2928265"/>
                    <a:pt x="1073355" y="3122369"/>
                  </a:cubicBezTo>
                  <a:cubicBezTo>
                    <a:pt x="1075421" y="3167319"/>
                    <a:pt x="1085720" y="3211510"/>
                    <a:pt x="1103740" y="3252754"/>
                  </a:cubicBezTo>
                  <a:cubicBezTo>
                    <a:pt x="1164604" y="3389321"/>
                    <a:pt x="1312242" y="3460743"/>
                    <a:pt x="1460641" y="3430691"/>
                  </a:cubicBezTo>
                  <a:cubicBezTo>
                    <a:pt x="1607099" y="3399673"/>
                    <a:pt x="1712411" y="3271368"/>
                    <a:pt x="1714102" y="3121893"/>
                  </a:cubicBezTo>
                  <a:cubicBezTo>
                    <a:pt x="1717816" y="2912668"/>
                    <a:pt x="1890505" y="2756701"/>
                    <a:pt x="2141107" y="2801779"/>
                  </a:cubicBezTo>
                  <a:lnTo>
                    <a:pt x="2141107" y="3010148"/>
                  </a:lnTo>
                  <a:cubicBezTo>
                    <a:pt x="2104817" y="3010148"/>
                    <a:pt x="2070527" y="3009482"/>
                    <a:pt x="2036332" y="3010148"/>
                  </a:cubicBezTo>
                  <a:cubicBezTo>
                    <a:pt x="1982516" y="3011575"/>
                    <a:pt x="1938701" y="3047333"/>
                    <a:pt x="1930986" y="3098974"/>
                  </a:cubicBezTo>
                  <a:cubicBezTo>
                    <a:pt x="1925652" y="3135113"/>
                    <a:pt x="1925461" y="3171917"/>
                    <a:pt x="1922985" y="3209388"/>
                  </a:cubicBezTo>
                  <a:cubicBezTo>
                    <a:pt x="1928550" y="3211816"/>
                    <a:pt x="1934279" y="3213850"/>
                    <a:pt x="1940130" y="3215474"/>
                  </a:cubicBezTo>
                  <a:cubicBezTo>
                    <a:pt x="2227083" y="3271730"/>
                    <a:pt x="2505379" y="3085074"/>
                    <a:pt x="2561723" y="2798567"/>
                  </a:cubicBezTo>
                  <a:cubicBezTo>
                    <a:pt x="2568157" y="2765850"/>
                    <a:pt x="2571476" y="2732600"/>
                    <a:pt x="2571638" y="2699259"/>
                  </a:cubicBezTo>
                  <a:cubicBezTo>
                    <a:pt x="2574304" y="2441341"/>
                    <a:pt x="2403712" y="2224793"/>
                    <a:pt x="2151204" y="2168207"/>
                  </a:cubicBezTo>
                  <a:cubicBezTo>
                    <a:pt x="2109199" y="2158697"/>
                    <a:pt x="2080147" y="2151184"/>
                    <a:pt x="2070622" y="2096595"/>
                  </a:cubicBezTo>
                  <a:cubicBezTo>
                    <a:pt x="1980421" y="1579904"/>
                    <a:pt x="1886599" y="1063594"/>
                    <a:pt x="1792683" y="546998"/>
                  </a:cubicBezTo>
                  <a:cubicBezTo>
                    <a:pt x="1758993" y="358338"/>
                    <a:pt x="1597164" y="219287"/>
                    <a:pt x="1405301" y="214140"/>
                  </a:cubicBezTo>
                  <a:cubicBezTo>
                    <a:pt x="1210815" y="207686"/>
                    <a:pt x="1039399" y="340687"/>
                    <a:pt x="997631" y="530450"/>
                  </a:cubicBezTo>
                  <a:cubicBezTo>
                    <a:pt x="983629" y="589604"/>
                    <a:pt x="975057" y="649613"/>
                    <a:pt x="964579" y="709147"/>
                  </a:cubicBezTo>
                  <a:cubicBezTo>
                    <a:pt x="881807" y="1165163"/>
                    <a:pt x="798273" y="1620133"/>
                    <a:pt x="718834" y="2076243"/>
                  </a:cubicBezTo>
                  <a:cubicBezTo>
                    <a:pt x="708547" y="2135302"/>
                    <a:pt x="687307" y="2158222"/>
                    <a:pt x="627871" y="2171346"/>
                  </a:cubicBezTo>
                  <a:cubicBezTo>
                    <a:pt x="395481" y="2223037"/>
                    <a:pt x="226459" y="2423579"/>
                    <a:pt x="215152" y="2661028"/>
                  </a:cubicBezTo>
                  <a:cubicBezTo>
                    <a:pt x="203532" y="2910481"/>
                    <a:pt x="341835" y="3116758"/>
                    <a:pt x="575578" y="3196264"/>
                  </a:cubicBezTo>
                  <a:cubicBezTo>
                    <a:pt x="668278" y="3228653"/>
                    <a:pt x="768327" y="3233868"/>
                    <a:pt x="863900" y="3211290"/>
                  </a:cubicBezTo>
                  <a:cubicBezTo>
                    <a:pt x="861614" y="3181427"/>
                    <a:pt x="858471" y="3154228"/>
                    <a:pt x="857614" y="3127314"/>
                  </a:cubicBezTo>
                  <a:cubicBezTo>
                    <a:pt x="855232" y="3052849"/>
                    <a:pt x="813132" y="3010909"/>
                    <a:pt x="738742" y="3010434"/>
                  </a:cubicBezTo>
                  <a:cubicBezTo>
                    <a:pt x="707214" y="3010434"/>
                    <a:pt x="675686" y="3010434"/>
                    <a:pt x="643492" y="30104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38"/>
            <p:cNvSpPr/>
            <p:nvPr/>
          </p:nvSpPr>
          <p:spPr>
            <a:xfrm>
              <a:off x="2743200" y="4355102"/>
              <a:ext cx="3657600" cy="2139871"/>
            </a:xfrm>
            <a:custGeom>
              <a:avLst/>
              <a:gdLst/>
              <a:ahLst/>
              <a:cxnLst/>
              <a:rect l="l" t="t" r="r" b="b"/>
              <a:pathLst>
                <a:path w="3657600" h="2139871" extrusionOk="0">
                  <a:moveTo>
                    <a:pt x="168" y="855894"/>
                  </a:moveTo>
                  <a:cubicBezTo>
                    <a:pt x="203908" y="856655"/>
                    <a:pt x="351736" y="754420"/>
                    <a:pt x="470131" y="599783"/>
                  </a:cubicBezTo>
                  <a:cubicBezTo>
                    <a:pt x="545284" y="501733"/>
                    <a:pt x="615483" y="400068"/>
                    <a:pt x="692350" y="303064"/>
                  </a:cubicBezTo>
                  <a:cubicBezTo>
                    <a:pt x="960574" y="-34169"/>
                    <a:pt x="1451969" y="-99124"/>
                    <a:pt x="1800107" y="155655"/>
                  </a:cubicBezTo>
                  <a:cubicBezTo>
                    <a:pt x="1822205" y="171823"/>
                    <a:pt x="1835445" y="172013"/>
                    <a:pt x="1857734" y="155655"/>
                  </a:cubicBezTo>
                  <a:cubicBezTo>
                    <a:pt x="2206981" y="-99228"/>
                    <a:pt x="2695322" y="-34292"/>
                    <a:pt x="2965586" y="302969"/>
                  </a:cubicBezTo>
                  <a:cubicBezTo>
                    <a:pt x="3053788" y="413478"/>
                    <a:pt x="3133417" y="531214"/>
                    <a:pt x="3222761" y="640487"/>
                  </a:cubicBezTo>
                  <a:cubicBezTo>
                    <a:pt x="3333918" y="777339"/>
                    <a:pt x="3476793" y="856179"/>
                    <a:pt x="3657768" y="855894"/>
                  </a:cubicBezTo>
                  <a:lnTo>
                    <a:pt x="3657768" y="1069874"/>
                  </a:lnTo>
                  <a:cubicBezTo>
                    <a:pt x="3510607" y="1075010"/>
                    <a:pt x="3397736" y="1138443"/>
                    <a:pt x="3324393" y="1267306"/>
                  </a:cubicBezTo>
                  <a:cubicBezTo>
                    <a:pt x="3045215" y="1758700"/>
                    <a:pt x="2621067" y="2042390"/>
                    <a:pt x="2065379" y="2122562"/>
                  </a:cubicBezTo>
                  <a:cubicBezTo>
                    <a:pt x="1374149" y="2221944"/>
                    <a:pt x="675681" y="1891748"/>
                    <a:pt x="336781" y="1273583"/>
                  </a:cubicBezTo>
                  <a:cubicBezTo>
                    <a:pt x="264106" y="1141011"/>
                    <a:pt x="150282" y="1075295"/>
                    <a:pt x="168" y="1069874"/>
                  </a:cubicBezTo>
                  <a:close/>
                  <a:moveTo>
                    <a:pt x="464988" y="1071205"/>
                  </a:moveTo>
                  <a:cubicBezTo>
                    <a:pt x="771122" y="1645148"/>
                    <a:pt x="1246038" y="1946147"/>
                    <a:pt x="1897453" y="1921040"/>
                  </a:cubicBezTo>
                  <a:cubicBezTo>
                    <a:pt x="2491241" y="1898310"/>
                    <a:pt x="2918533" y="1595314"/>
                    <a:pt x="3191996" y="1069874"/>
                  </a:cubicBezTo>
                  <a:lnTo>
                    <a:pt x="3159896" y="1069874"/>
                  </a:lnTo>
                  <a:cubicBezTo>
                    <a:pt x="2952823" y="1069874"/>
                    <a:pt x="2745654" y="1069399"/>
                    <a:pt x="2538485" y="1070730"/>
                  </a:cubicBezTo>
                  <a:cubicBezTo>
                    <a:pt x="2516423" y="1071464"/>
                    <a:pt x="2494915" y="1077815"/>
                    <a:pt x="2476001" y="1089180"/>
                  </a:cubicBezTo>
                  <a:cubicBezTo>
                    <a:pt x="2287978" y="1200925"/>
                    <a:pt x="2087572" y="1274724"/>
                    <a:pt x="1867068" y="1282618"/>
                  </a:cubicBezTo>
                  <a:cubicBezTo>
                    <a:pt x="1617799" y="1291558"/>
                    <a:pt x="1391961" y="1214049"/>
                    <a:pt x="1180220" y="1087944"/>
                  </a:cubicBezTo>
                  <a:cubicBezTo>
                    <a:pt x="1163403" y="1077582"/>
                    <a:pt x="1144236" y="1071628"/>
                    <a:pt x="1124499" y="1070635"/>
                  </a:cubicBezTo>
                  <a:cubicBezTo>
                    <a:pt x="913806" y="1069494"/>
                    <a:pt x="703018" y="1069874"/>
                    <a:pt x="492325" y="1069969"/>
                  </a:cubicBezTo>
                  <a:cubicBezTo>
                    <a:pt x="483466" y="1069969"/>
                    <a:pt x="474418" y="1071205"/>
                    <a:pt x="464988" y="1071205"/>
                  </a:cubicBezTo>
                  <a:close/>
                  <a:moveTo>
                    <a:pt x="541950" y="854848"/>
                  </a:moveTo>
                  <a:cubicBezTo>
                    <a:pt x="546522" y="854848"/>
                    <a:pt x="551475" y="855894"/>
                    <a:pt x="555666" y="855894"/>
                  </a:cubicBezTo>
                  <a:cubicBezTo>
                    <a:pt x="747309" y="855894"/>
                    <a:pt x="938857" y="856369"/>
                    <a:pt x="1130500" y="855228"/>
                  </a:cubicBezTo>
                  <a:cubicBezTo>
                    <a:pt x="1147937" y="853976"/>
                    <a:pt x="1164761" y="848278"/>
                    <a:pt x="1179363" y="838680"/>
                  </a:cubicBezTo>
                  <a:cubicBezTo>
                    <a:pt x="1368815" y="724557"/>
                    <a:pt x="1571793" y="650568"/>
                    <a:pt x="1794202" y="643245"/>
                  </a:cubicBezTo>
                  <a:cubicBezTo>
                    <a:pt x="2041852" y="634971"/>
                    <a:pt x="2266737" y="712099"/>
                    <a:pt x="2477240" y="837634"/>
                  </a:cubicBezTo>
                  <a:cubicBezTo>
                    <a:pt x="2495136" y="848428"/>
                    <a:pt x="2515495" y="854484"/>
                    <a:pt x="2536390" y="855228"/>
                  </a:cubicBezTo>
                  <a:cubicBezTo>
                    <a:pt x="2719651" y="856559"/>
                    <a:pt x="2902912" y="855989"/>
                    <a:pt x="3086173" y="855989"/>
                  </a:cubicBezTo>
                  <a:lnTo>
                    <a:pt x="3121796" y="855989"/>
                  </a:lnTo>
                  <a:cubicBezTo>
                    <a:pt x="3094079" y="822418"/>
                    <a:pt x="3069123" y="794363"/>
                    <a:pt x="3046454" y="764500"/>
                  </a:cubicBezTo>
                  <a:cubicBezTo>
                    <a:pt x="2968158" y="661314"/>
                    <a:pt x="2891863" y="556607"/>
                    <a:pt x="2812615" y="454182"/>
                  </a:cubicBezTo>
                  <a:cubicBezTo>
                    <a:pt x="2687075" y="291842"/>
                    <a:pt x="2520293" y="211195"/>
                    <a:pt x="2314743" y="214714"/>
                  </a:cubicBezTo>
                  <a:cubicBezTo>
                    <a:pt x="2151866" y="217567"/>
                    <a:pt x="2016230" y="285090"/>
                    <a:pt x="1901930" y="398547"/>
                  </a:cubicBezTo>
                  <a:lnTo>
                    <a:pt x="1826968" y="472821"/>
                  </a:lnTo>
                  <a:cubicBezTo>
                    <a:pt x="1798393" y="443150"/>
                    <a:pt x="1771628" y="414334"/>
                    <a:pt x="1743338" y="387229"/>
                  </a:cubicBezTo>
                  <a:cubicBezTo>
                    <a:pt x="1471495" y="128932"/>
                    <a:pt x="1066016" y="162122"/>
                    <a:pt x="839225" y="461029"/>
                  </a:cubicBezTo>
                  <a:cubicBezTo>
                    <a:pt x="740642" y="591699"/>
                    <a:pt x="642058" y="722370"/>
                    <a:pt x="541950" y="854848"/>
                  </a:cubicBezTo>
                  <a:close/>
                  <a:moveTo>
                    <a:pt x="1405677" y="961172"/>
                  </a:moveTo>
                  <a:cubicBezTo>
                    <a:pt x="1616561" y="1100307"/>
                    <a:pt x="2101764" y="1098500"/>
                    <a:pt x="2250068" y="959746"/>
                  </a:cubicBezTo>
                  <a:cubicBezTo>
                    <a:pt x="1969367" y="822703"/>
                    <a:pt x="1689427" y="822228"/>
                    <a:pt x="1405677" y="961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10" name="Google Shape;810;p38"/>
          <p:cNvSpPr/>
          <p:nvPr/>
        </p:nvSpPr>
        <p:spPr>
          <a:xfrm>
            <a:off x="5669425" y="4907980"/>
            <a:ext cx="468000" cy="422570"/>
          </a:xfrm>
          <a:custGeom>
            <a:avLst/>
            <a:gdLst/>
            <a:ahLst/>
            <a:cxnLst/>
            <a:rect l="l" t="t" r="r" b="b"/>
            <a:pathLst>
              <a:path w="3047257" h="2751456" extrusionOk="0">
                <a:moveTo>
                  <a:pt x="1581842" y="2368883"/>
                </a:moveTo>
                <a:lnTo>
                  <a:pt x="1581842" y="2659203"/>
                </a:lnTo>
                <a:cubicBezTo>
                  <a:pt x="1581842" y="2672317"/>
                  <a:pt x="1582414" y="2685431"/>
                  <a:pt x="1581176" y="2698451"/>
                </a:cubicBezTo>
                <a:cubicBezTo>
                  <a:pt x="1579551" y="2728296"/>
                  <a:pt x="1554746" y="2751623"/>
                  <a:pt x="1524788" y="2751478"/>
                </a:cubicBezTo>
                <a:cubicBezTo>
                  <a:pt x="1494431" y="2753210"/>
                  <a:pt x="1468416" y="2730062"/>
                  <a:pt x="1466680" y="2699776"/>
                </a:cubicBezTo>
                <a:cubicBezTo>
                  <a:pt x="1466622" y="2698765"/>
                  <a:pt x="1466592" y="2697753"/>
                  <a:pt x="1466590" y="2696740"/>
                </a:cubicBezTo>
                <a:cubicBezTo>
                  <a:pt x="1464971" y="2638581"/>
                  <a:pt x="1465923" y="2580327"/>
                  <a:pt x="1465828" y="2522168"/>
                </a:cubicBezTo>
                <a:lnTo>
                  <a:pt x="1465828" y="2373445"/>
                </a:lnTo>
                <a:cubicBezTo>
                  <a:pt x="1418203" y="2361376"/>
                  <a:pt x="1371530" y="2352538"/>
                  <a:pt x="1327049" y="2337618"/>
                </a:cubicBezTo>
                <a:cubicBezTo>
                  <a:pt x="1254373" y="2313290"/>
                  <a:pt x="1186364" y="2276513"/>
                  <a:pt x="1154837" y="2203624"/>
                </a:cubicBezTo>
                <a:cubicBezTo>
                  <a:pt x="1137982" y="2164500"/>
                  <a:pt x="1111472" y="2130270"/>
                  <a:pt x="1077779" y="2104127"/>
                </a:cubicBezTo>
                <a:cubicBezTo>
                  <a:pt x="1015295" y="2052715"/>
                  <a:pt x="1006628" y="1980586"/>
                  <a:pt x="1020629" y="1905702"/>
                </a:cubicBezTo>
                <a:cubicBezTo>
                  <a:pt x="1038536" y="1805349"/>
                  <a:pt x="1089019" y="1719061"/>
                  <a:pt x="1147026" y="1637144"/>
                </a:cubicBezTo>
                <a:cubicBezTo>
                  <a:pt x="1205033" y="1555227"/>
                  <a:pt x="1262755" y="1474546"/>
                  <a:pt x="1292663" y="1377709"/>
                </a:cubicBezTo>
                <a:cubicBezTo>
                  <a:pt x="1321143" y="1285529"/>
                  <a:pt x="1336288" y="1192589"/>
                  <a:pt x="1309618" y="1097558"/>
                </a:cubicBezTo>
                <a:cubicBezTo>
                  <a:pt x="1302949" y="1074796"/>
                  <a:pt x="1293648" y="1052887"/>
                  <a:pt x="1281900" y="1032271"/>
                </a:cubicBezTo>
                <a:cubicBezTo>
                  <a:pt x="1259516" y="992358"/>
                  <a:pt x="1229036" y="963659"/>
                  <a:pt x="1179602" y="959003"/>
                </a:cubicBezTo>
                <a:cubicBezTo>
                  <a:pt x="1130167" y="954346"/>
                  <a:pt x="1078541" y="945793"/>
                  <a:pt x="1016343" y="937240"/>
                </a:cubicBezTo>
                <a:cubicBezTo>
                  <a:pt x="1036822" y="993499"/>
                  <a:pt x="1047680" y="1042915"/>
                  <a:pt x="1071302" y="1085299"/>
                </a:cubicBezTo>
                <a:cubicBezTo>
                  <a:pt x="1259516" y="1424370"/>
                  <a:pt x="982244" y="1796131"/>
                  <a:pt x="612293" y="1784727"/>
                </a:cubicBezTo>
                <a:cubicBezTo>
                  <a:pt x="399885" y="1778170"/>
                  <a:pt x="243675" y="1680193"/>
                  <a:pt x="149092" y="1487945"/>
                </a:cubicBezTo>
                <a:cubicBezTo>
                  <a:pt x="-55981" y="1072185"/>
                  <a:pt x="-50933" y="658800"/>
                  <a:pt x="174333" y="253682"/>
                </a:cubicBezTo>
                <a:cubicBezTo>
                  <a:pt x="281775" y="60104"/>
                  <a:pt x="461512" y="-17346"/>
                  <a:pt x="676682" y="3370"/>
                </a:cubicBezTo>
                <a:cubicBezTo>
                  <a:pt x="888899" y="23707"/>
                  <a:pt x="1039775" y="137839"/>
                  <a:pt x="1110831" y="342441"/>
                </a:cubicBezTo>
                <a:cubicBezTo>
                  <a:pt x="1151503" y="459329"/>
                  <a:pt x="1133691" y="573747"/>
                  <a:pt x="1079113" y="684078"/>
                </a:cubicBezTo>
                <a:cubicBezTo>
                  <a:pt x="1057872" y="726842"/>
                  <a:pt x="1042251" y="772457"/>
                  <a:pt x="1022439" y="820637"/>
                </a:cubicBezTo>
                <a:cubicBezTo>
                  <a:pt x="1078922" y="828050"/>
                  <a:pt x="1125500" y="836603"/>
                  <a:pt x="1172458" y="839644"/>
                </a:cubicBezTo>
                <a:cubicBezTo>
                  <a:pt x="1316666" y="849147"/>
                  <a:pt x="1387437" y="941137"/>
                  <a:pt x="1422108" y="1065722"/>
                </a:cubicBezTo>
                <a:cubicBezTo>
                  <a:pt x="1463447" y="1214066"/>
                  <a:pt x="1435919" y="1358893"/>
                  <a:pt x="1370768" y="1494597"/>
                </a:cubicBezTo>
                <a:cubicBezTo>
                  <a:pt x="1336669" y="1566061"/>
                  <a:pt x="1289711" y="1631347"/>
                  <a:pt x="1246562" y="1697964"/>
                </a:cubicBezTo>
                <a:cubicBezTo>
                  <a:pt x="1198937" y="1770948"/>
                  <a:pt x="1151312" y="1843361"/>
                  <a:pt x="1134739" y="1930505"/>
                </a:cubicBezTo>
                <a:cubicBezTo>
                  <a:pt x="1126357" y="1973079"/>
                  <a:pt x="1133977" y="1997027"/>
                  <a:pt x="1162647" y="2023255"/>
                </a:cubicBezTo>
                <a:cubicBezTo>
                  <a:pt x="1313714" y="1830342"/>
                  <a:pt x="1739672" y="1837374"/>
                  <a:pt x="1884071" y="2024681"/>
                </a:cubicBezTo>
                <a:cubicBezTo>
                  <a:pt x="1916646" y="2001018"/>
                  <a:pt x="1919789" y="1968232"/>
                  <a:pt x="1913312" y="1933451"/>
                </a:cubicBezTo>
                <a:cubicBezTo>
                  <a:pt x="1896739" y="1843551"/>
                  <a:pt x="1850066" y="1767622"/>
                  <a:pt x="1797869" y="1695018"/>
                </a:cubicBezTo>
                <a:cubicBezTo>
                  <a:pt x="1733195" y="1604929"/>
                  <a:pt x="1672901" y="1512653"/>
                  <a:pt x="1640993" y="1405268"/>
                </a:cubicBezTo>
                <a:cubicBezTo>
                  <a:pt x="1605464" y="1286099"/>
                  <a:pt x="1592320" y="1165790"/>
                  <a:pt x="1631468" y="1044150"/>
                </a:cubicBezTo>
                <a:cubicBezTo>
                  <a:pt x="1653947" y="974112"/>
                  <a:pt x="1692332" y="911107"/>
                  <a:pt x="1755293" y="875375"/>
                </a:cubicBezTo>
                <a:cubicBezTo>
                  <a:pt x="1800727" y="849812"/>
                  <a:pt x="1858639" y="845155"/>
                  <a:pt x="1911693" y="834417"/>
                </a:cubicBezTo>
                <a:cubicBezTo>
                  <a:pt x="1945221" y="827670"/>
                  <a:pt x="1979987" y="826814"/>
                  <a:pt x="2025326" y="822158"/>
                </a:cubicBezTo>
                <a:cubicBezTo>
                  <a:pt x="2005419" y="773027"/>
                  <a:pt x="1989893" y="726462"/>
                  <a:pt x="1968176" y="682937"/>
                </a:cubicBezTo>
                <a:cubicBezTo>
                  <a:pt x="1910550" y="566809"/>
                  <a:pt x="1897691" y="447641"/>
                  <a:pt x="1941983" y="324575"/>
                </a:cubicBezTo>
                <a:cubicBezTo>
                  <a:pt x="2006753" y="143351"/>
                  <a:pt x="2189633" y="8692"/>
                  <a:pt x="2385943" y="900"/>
                </a:cubicBezTo>
                <a:cubicBezTo>
                  <a:pt x="2617115" y="-8603"/>
                  <a:pt x="2792089" y="84147"/>
                  <a:pt x="2896864" y="294451"/>
                </a:cubicBezTo>
                <a:cubicBezTo>
                  <a:pt x="3103747" y="709451"/>
                  <a:pt x="3098318" y="1123026"/>
                  <a:pt x="2874766" y="1528714"/>
                </a:cubicBezTo>
                <a:cubicBezTo>
                  <a:pt x="2765705" y="1726663"/>
                  <a:pt x="2583491" y="1803448"/>
                  <a:pt x="2363273" y="1780641"/>
                </a:cubicBezTo>
                <a:cubicBezTo>
                  <a:pt x="2162486" y="1759734"/>
                  <a:pt x="2018183" y="1651589"/>
                  <a:pt x="1943411" y="1462192"/>
                </a:cubicBezTo>
                <a:cubicBezTo>
                  <a:pt x="1896453" y="1343403"/>
                  <a:pt x="1909598" y="1225280"/>
                  <a:pt x="1964366" y="1110102"/>
                </a:cubicBezTo>
                <a:cubicBezTo>
                  <a:pt x="1988846" y="1058120"/>
                  <a:pt x="2007705" y="1003477"/>
                  <a:pt x="2033423" y="939616"/>
                </a:cubicBezTo>
                <a:cubicBezTo>
                  <a:pt x="1949222" y="949119"/>
                  <a:pt x="1872260" y="939616"/>
                  <a:pt x="1811776" y="980860"/>
                </a:cubicBezTo>
                <a:cubicBezTo>
                  <a:pt x="1744339" y="1026570"/>
                  <a:pt x="1726718" y="1104970"/>
                  <a:pt x="1725194" y="1183086"/>
                </a:cubicBezTo>
                <a:cubicBezTo>
                  <a:pt x="1722431" y="1327248"/>
                  <a:pt x="1773866" y="1454209"/>
                  <a:pt x="1853591" y="1571953"/>
                </a:cubicBezTo>
                <a:cubicBezTo>
                  <a:pt x="1899692" y="1639520"/>
                  <a:pt x="1943983" y="1708607"/>
                  <a:pt x="1983893" y="1779691"/>
                </a:cubicBezTo>
                <a:cubicBezTo>
                  <a:pt x="2015233" y="1834722"/>
                  <a:pt x="2031648" y="1896956"/>
                  <a:pt x="2031518" y="1960250"/>
                </a:cubicBezTo>
                <a:cubicBezTo>
                  <a:pt x="2031518" y="2034089"/>
                  <a:pt x="1999037" y="2089302"/>
                  <a:pt x="1938077" y="2130355"/>
                </a:cubicBezTo>
                <a:cubicBezTo>
                  <a:pt x="1924448" y="2140141"/>
                  <a:pt x="1914172" y="2153878"/>
                  <a:pt x="1908645" y="2169698"/>
                </a:cubicBezTo>
                <a:cubicBezTo>
                  <a:pt x="1890697" y="2221820"/>
                  <a:pt x="1855226" y="2266141"/>
                  <a:pt x="1808252" y="2295139"/>
                </a:cubicBezTo>
                <a:cubicBezTo>
                  <a:pt x="1741577" y="2339613"/>
                  <a:pt x="1665853" y="2358335"/>
                  <a:pt x="1581842" y="2368883"/>
                </a:cubicBezTo>
                <a:close/>
                <a:moveTo>
                  <a:pt x="898900" y="817881"/>
                </a:moveTo>
                <a:cubicBezTo>
                  <a:pt x="930904" y="740241"/>
                  <a:pt x="963003" y="666687"/>
                  <a:pt x="991673" y="591898"/>
                </a:cubicBezTo>
                <a:cubicBezTo>
                  <a:pt x="1033774" y="481757"/>
                  <a:pt x="1020248" y="376842"/>
                  <a:pt x="951478" y="281051"/>
                </a:cubicBezTo>
                <a:cubicBezTo>
                  <a:pt x="780028" y="43474"/>
                  <a:pt x="407886" y="63715"/>
                  <a:pt x="269297" y="321819"/>
                </a:cubicBezTo>
                <a:cubicBezTo>
                  <a:pt x="70225" y="692441"/>
                  <a:pt x="67272" y="1068668"/>
                  <a:pt x="258725" y="1444041"/>
                </a:cubicBezTo>
                <a:cubicBezTo>
                  <a:pt x="346831" y="1616712"/>
                  <a:pt x="513709" y="1695588"/>
                  <a:pt x="704685" y="1661092"/>
                </a:cubicBezTo>
                <a:cubicBezTo>
                  <a:pt x="922427" y="1621844"/>
                  <a:pt x="1103783" y="1385502"/>
                  <a:pt x="967766" y="1138421"/>
                </a:cubicBezTo>
                <a:cubicBezTo>
                  <a:pt x="938143" y="1084158"/>
                  <a:pt x="928427" y="1019442"/>
                  <a:pt x="909377" y="959953"/>
                </a:cubicBezTo>
                <a:cubicBezTo>
                  <a:pt x="906996" y="952445"/>
                  <a:pt x="904424" y="938571"/>
                  <a:pt x="901567" y="938476"/>
                </a:cubicBezTo>
                <a:cubicBezTo>
                  <a:pt x="861943" y="937335"/>
                  <a:pt x="812413" y="923081"/>
                  <a:pt x="784505" y="941327"/>
                </a:cubicBezTo>
                <a:cubicBezTo>
                  <a:pt x="705733" y="992834"/>
                  <a:pt x="638772" y="1060021"/>
                  <a:pt x="610483" y="1155337"/>
                </a:cubicBezTo>
                <a:cubicBezTo>
                  <a:pt x="608387" y="1162464"/>
                  <a:pt x="603815" y="1173108"/>
                  <a:pt x="598767" y="1174343"/>
                </a:cubicBezTo>
                <a:cubicBezTo>
                  <a:pt x="564763" y="1181850"/>
                  <a:pt x="530282" y="1187267"/>
                  <a:pt x="492182" y="1194014"/>
                </a:cubicBezTo>
                <a:cubicBezTo>
                  <a:pt x="491325" y="1063252"/>
                  <a:pt x="568382" y="980575"/>
                  <a:pt x="647916" y="896662"/>
                </a:cubicBezTo>
                <a:cubicBezTo>
                  <a:pt x="639248" y="892006"/>
                  <a:pt x="633343" y="888490"/>
                  <a:pt x="627152" y="885639"/>
                </a:cubicBezTo>
                <a:cubicBezTo>
                  <a:pt x="537236" y="845440"/>
                  <a:pt x="471608" y="777778"/>
                  <a:pt x="417602" y="698047"/>
                </a:cubicBezTo>
                <a:cubicBezTo>
                  <a:pt x="392551" y="661270"/>
                  <a:pt x="408077" y="616036"/>
                  <a:pt x="447320" y="606437"/>
                </a:cubicBezTo>
                <a:cubicBezTo>
                  <a:pt x="481705" y="598075"/>
                  <a:pt x="503708" y="615941"/>
                  <a:pt x="521424" y="642644"/>
                </a:cubicBezTo>
                <a:cubicBezTo>
                  <a:pt x="612769" y="781865"/>
                  <a:pt x="749262" y="823298"/>
                  <a:pt x="898900" y="817881"/>
                </a:cubicBezTo>
                <a:close/>
                <a:moveTo>
                  <a:pt x="2557012" y="1194489"/>
                </a:moveTo>
                <a:cubicBezTo>
                  <a:pt x="2517864" y="1187362"/>
                  <a:pt x="2486241" y="1182326"/>
                  <a:pt x="2455094" y="1175483"/>
                </a:cubicBezTo>
                <a:cubicBezTo>
                  <a:pt x="2447778" y="1173261"/>
                  <a:pt x="2441840" y="1167893"/>
                  <a:pt x="2438902" y="1160848"/>
                </a:cubicBezTo>
                <a:cubicBezTo>
                  <a:pt x="2414232" y="1065152"/>
                  <a:pt x="2344700" y="1003762"/>
                  <a:pt x="2272976" y="944273"/>
                </a:cubicBezTo>
                <a:cubicBezTo>
                  <a:pt x="2263968" y="936950"/>
                  <a:pt x="2252937" y="932541"/>
                  <a:pt x="2241353" y="931634"/>
                </a:cubicBezTo>
                <a:cubicBezTo>
                  <a:pt x="2215181" y="930598"/>
                  <a:pt x="2188970" y="931998"/>
                  <a:pt x="2163058" y="935815"/>
                </a:cubicBezTo>
                <a:cubicBezTo>
                  <a:pt x="2152137" y="938649"/>
                  <a:pt x="2143329" y="946690"/>
                  <a:pt x="2139531" y="957292"/>
                </a:cubicBezTo>
                <a:cubicBezTo>
                  <a:pt x="2129064" y="1027825"/>
                  <a:pt x="2106202" y="1095962"/>
                  <a:pt x="2071999" y="1158568"/>
                </a:cubicBezTo>
                <a:cubicBezTo>
                  <a:pt x="2032997" y="1229182"/>
                  <a:pt x="2022536" y="1312003"/>
                  <a:pt x="2042757" y="1390063"/>
                </a:cubicBezTo>
                <a:cubicBezTo>
                  <a:pt x="2080190" y="1536791"/>
                  <a:pt x="2212493" y="1646647"/>
                  <a:pt x="2375275" y="1667079"/>
                </a:cubicBezTo>
                <a:cubicBezTo>
                  <a:pt x="2538057" y="1687511"/>
                  <a:pt x="2699125" y="1611201"/>
                  <a:pt x="2773991" y="1472455"/>
                </a:cubicBezTo>
                <a:cubicBezTo>
                  <a:pt x="2977350" y="1095467"/>
                  <a:pt x="2981827" y="715343"/>
                  <a:pt x="2785517" y="334269"/>
                </a:cubicBezTo>
                <a:cubicBezTo>
                  <a:pt x="2691219" y="151334"/>
                  <a:pt x="2486908" y="72363"/>
                  <a:pt x="2291074" y="137079"/>
                </a:cubicBezTo>
                <a:cubicBezTo>
                  <a:pt x="2087429" y="204456"/>
                  <a:pt x="1982178" y="413144"/>
                  <a:pt x="2058569" y="597980"/>
                </a:cubicBezTo>
                <a:cubicBezTo>
                  <a:pt x="2088191" y="669918"/>
                  <a:pt x="2117624" y="741952"/>
                  <a:pt x="2148866" y="818262"/>
                </a:cubicBezTo>
                <a:cubicBezTo>
                  <a:pt x="2292884" y="822348"/>
                  <a:pt x="2427948" y="786901"/>
                  <a:pt x="2520341" y="652718"/>
                </a:cubicBezTo>
                <a:cubicBezTo>
                  <a:pt x="2526858" y="642737"/>
                  <a:pt x="2534050" y="633212"/>
                  <a:pt x="2541867" y="624208"/>
                </a:cubicBezTo>
                <a:cubicBezTo>
                  <a:pt x="2561514" y="601801"/>
                  <a:pt x="2594902" y="597709"/>
                  <a:pt x="2619401" y="614705"/>
                </a:cubicBezTo>
                <a:cubicBezTo>
                  <a:pt x="2643714" y="632007"/>
                  <a:pt x="2650922" y="664880"/>
                  <a:pt x="2636069" y="690730"/>
                </a:cubicBezTo>
                <a:cubicBezTo>
                  <a:pt x="2631265" y="698901"/>
                  <a:pt x="2625919" y="706742"/>
                  <a:pt x="2620067" y="714203"/>
                </a:cubicBezTo>
                <a:cubicBezTo>
                  <a:pt x="2562917" y="793268"/>
                  <a:pt x="2493099" y="856749"/>
                  <a:pt x="2399278" y="895997"/>
                </a:cubicBezTo>
                <a:cubicBezTo>
                  <a:pt x="2481764" y="980860"/>
                  <a:pt x="2555964" y="1064962"/>
                  <a:pt x="2557012" y="1194489"/>
                </a:cubicBezTo>
                <a:close/>
                <a:moveTo>
                  <a:pt x="1524121" y="2252280"/>
                </a:moveTo>
                <a:cubicBezTo>
                  <a:pt x="1538368" y="2252993"/>
                  <a:pt x="1552641" y="2252993"/>
                  <a:pt x="1566888" y="2252280"/>
                </a:cubicBezTo>
                <a:cubicBezTo>
                  <a:pt x="1639850" y="2245058"/>
                  <a:pt x="1710525" y="2230043"/>
                  <a:pt x="1767580" y="2179676"/>
                </a:cubicBezTo>
                <a:cubicBezTo>
                  <a:pt x="1806728" y="2145085"/>
                  <a:pt x="1807394" y="2107358"/>
                  <a:pt x="1768151" y="2073432"/>
                </a:cubicBezTo>
                <a:cubicBezTo>
                  <a:pt x="1747428" y="2055784"/>
                  <a:pt x="1724063" y="2041483"/>
                  <a:pt x="1698905" y="2031048"/>
                </a:cubicBezTo>
                <a:cubicBezTo>
                  <a:pt x="1611922" y="1993542"/>
                  <a:pt x="1514886" y="1986051"/>
                  <a:pt x="1423156" y="2009761"/>
                </a:cubicBezTo>
                <a:cubicBezTo>
                  <a:pt x="1372087" y="2023274"/>
                  <a:pt x="1323593" y="2045074"/>
                  <a:pt x="1279614" y="2074287"/>
                </a:cubicBezTo>
                <a:cubicBezTo>
                  <a:pt x="1238466" y="2101656"/>
                  <a:pt x="1241514" y="2143279"/>
                  <a:pt x="1278090" y="2177015"/>
                </a:cubicBezTo>
                <a:cubicBezTo>
                  <a:pt x="1293788" y="2191430"/>
                  <a:pt x="1311499" y="2203498"/>
                  <a:pt x="1330668" y="2212842"/>
                </a:cubicBezTo>
                <a:cubicBezTo>
                  <a:pt x="1390837" y="2241908"/>
                  <a:pt x="1457347" y="2255467"/>
                  <a:pt x="1524121" y="22522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11" name="Google Shape;811;p38"/>
          <p:cNvGrpSpPr/>
          <p:nvPr/>
        </p:nvGrpSpPr>
        <p:grpSpPr>
          <a:xfrm>
            <a:off x="4357623" y="5602712"/>
            <a:ext cx="428613" cy="503948"/>
            <a:chOff x="3016241" y="1600200"/>
            <a:chExt cx="3110503" cy="3657220"/>
          </a:xfrm>
        </p:grpSpPr>
        <p:sp>
          <p:nvSpPr>
            <p:cNvPr id="812" name="Google Shape;812;p38"/>
            <p:cNvSpPr/>
            <p:nvPr/>
          </p:nvSpPr>
          <p:spPr>
            <a:xfrm>
              <a:off x="3579500" y="1600200"/>
              <a:ext cx="2547244" cy="3657220"/>
            </a:xfrm>
            <a:custGeom>
              <a:avLst/>
              <a:gdLst/>
              <a:ahLst/>
              <a:cxnLst/>
              <a:rect l="l" t="t" r="r" b="b"/>
              <a:pathLst>
                <a:path w="2547244" h="3657220" extrusionOk="0">
                  <a:moveTo>
                    <a:pt x="1769752" y="160"/>
                  </a:moveTo>
                  <a:cubicBezTo>
                    <a:pt x="1788783" y="6922"/>
                    <a:pt x="1807813" y="12542"/>
                    <a:pt x="1825987" y="20829"/>
                  </a:cubicBezTo>
                  <a:cubicBezTo>
                    <a:pt x="1907153" y="57500"/>
                    <a:pt x="1961104" y="120746"/>
                    <a:pt x="1966623" y="208471"/>
                  </a:cubicBezTo>
                  <a:cubicBezTo>
                    <a:pt x="1974093" y="327299"/>
                    <a:pt x="1973807" y="446488"/>
                    <a:pt x="1965767" y="565278"/>
                  </a:cubicBezTo>
                  <a:cubicBezTo>
                    <a:pt x="1957393" y="685769"/>
                    <a:pt x="1900111" y="787401"/>
                    <a:pt x="1811524" y="870078"/>
                  </a:cubicBezTo>
                  <a:cubicBezTo>
                    <a:pt x="1805529" y="875698"/>
                    <a:pt x="1799249" y="880936"/>
                    <a:pt x="1784215" y="894271"/>
                  </a:cubicBezTo>
                  <a:cubicBezTo>
                    <a:pt x="1806481" y="894271"/>
                    <a:pt x="1818565" y="894271"/>
                    <a:pt x="1830650" y="894271"/>
                  </a:cubicBezTo>
                  <a:cubicBezTo>
                    <a:pt x="1925803" y="895891"/>
                    <a:pt x="2020956" y="891319"/>
                    <a:pt x="2116109" y="900558"/>
                  </a:cubicBezTo>
                  <a:cubicBezTo>
                    <a:pt x="2350470" y="923227"/>
                    <a:pt x="2536875" y="1129158"/>
                    <a:pt x="2546961" y="1368331"/>
                  </a:cubicBezTo>
                  <a:cubicBezTo>
                    <a:pt x="2557047" y="1607503"/>
                    <a:pt x="2385201" y="1827531"/>
                    <a:pt x="2152172" y="1871251"/>
                  </a:cubicBezTo>
                  <a:cubicBezTo>
                    <a:pt x="2112271" y="1877963"/>
                    <a:pt x="2071882" y="1881340"/>
                    <a:pt x="2031422" y="1881347"/>
                  </a:cubicBezTo>
                  <a:cubicBezTo>
                    <a:pt x="1953207" y="1882871"/>
                    <a:pt x="1874991" y="1881347"/>
                    <a:pt x="1788592" y="1881347"/>
                  </a:cubicBezTo>
                  <a:cubicBezTo>
                    <a:pt x="1800391" y="1893825"/>
                    <a:pt x="1806671" y="1901159"/>
                    <a:pt x="1813713" y="1907827"/>
                  </a:cubicBezTo>
                  <a:cubicBezTo>
                    <a:pt x="2013148" y="2093756"/>
                    <a:pt x="2024251" y="2406321"/>
                    <a:pt x="1838511" y="2605960"/>
                  </a:cubicBezTo>
                  <a:cubicBezTo>
                    <a:pt x="1745672" y="2705746"/>
                    <a:pt x="1615755" y="2762677"/>
                    <a:pt x="1479536" y="2763267"/>
                  </a:cubicBezTo>
                  <a:cubicBezTo>
                    <a:pt x="1365352" y="2764315"/>
                    <a:pt x="1251169" y="2763267"/>
                    <a:pt x="1136985" y="2763267"/>
                  </a:cubicBezTo>
                  <a:cubicBezTo>
                    <a:pt x="1125662" y="2763267"/>
                    <a:pt x="1114244" y="2764315"/>
                    <a:pt x="1100161" y="2765077"/>
                  </a:cubicBezTo>
                  <a:cubicBezTo>
                    <a:pt x="1102351" y="2768995"/>
                    <a:pt x="1104866" y="2772723"/>
                    <a:pt x="1107678" y="2776221"/>
                  </a:cubicBezTo>
                  <a:cubicBezTo>
                    <a:pt x="1231377" y="2886806"/>
                    <a:pt x="1284472" y="3025681"/>
                    <a:pt x="1278953" y="3190273"/>
                  </a:cubicBezTo>
                  <a:cubicBezTo>
                    <a:pt x="1276289" y="3265139"/>
                    <a:pt x="1278953" y="3340196"/>
                    <a:pt x="1278287" y="3415253"/>
                  </a:cubicBezTo>
                  <a:cubicBezTo>
                    <a:pt x="1276860" y="3551365"/>
                    <a:pt x="1172287" y="3656902"/>
                    <a:pt x="1039453" y="3657379"/>
                  </a:cubicBezTo>
                  <a:cubicBezTo>
                    <a:pt x="906620" y="3657855"/>
                    <a:pt x="801571" y="3552604"/>
                    <a:pt x="798812" y="3417253"/>
                  </a:cubicBezTo>
                  <a:cubicBezTo>
                    <a:pt x="797955" y="3368485"/>
                    <a:pt x="798812" y="3319622"/>
                    <a:pt x="798812" y="3270854"/>
                  </a:cubicBezTo>
                  <a:cubicBezTo>
                    <a:pt x="798812" y="3213704"/>
                    <a:pt x="787203" y="3204179"/>
                    <a:pt x="729160" y="3202369"/>
                  </a:cubicBezTo>
                  <a:cubicBezTo>
                    <a:pt x="656748" y="3200464"/>
                    <a:pt x="582624" y="3205608"/>
                    <a:pt x="512497" y="3191606"/>
                  </a:cubicBezTo>
                  <a:cubicBezTo>
                    <a:pt x="326473" y="3154744"/>
                    <a:pt x="201442" y="3041587"/>
                    <a:pt x="136928" y="2862803"/>
                  </a:cubicBezTo>
                  <a:cubicBezTo>
                    <a:pt x="122750" y="2823465"/>
                    <a:pt x="134359" y="2794795"/>
                    <a:pt x="166140" y="2783365"/>
                  </a:cubicBezTo>
                  <a:cubicBezTo>
                    <a:pt x="197921" y="2771935"/>
                    <a:pt x="223232" y="2788032"/>
                    <a:pt x="237695" y="2828037"/>
                  </a:cubicBezTo>
                  <a:cubicBezTo>
                    <a:pt x="299830" y="2997106"/>
                    <a:pt x="435803" y="3093403"/>
                    <a:pt x="615642" y="3095404"/>
                  </a:cubicBezTo>
                  <a:cubicBezTo>
                    <a:pt x="659603" y="3095404"/>
                    <a:pt x="703659" y="3094832"/>
                    <a:pt x="747619" y="3095404"/>
                  </a:cubicBezTo>
                  <a:cubicBezTo>
                    <a:pt x="843914" y="3097118"/>
                    <a:pt x="904812" y="3158840"/>
                    <a:pt x="905764" y="3255709"/>
                  </a:cubicBezTo>
                  <a:cubicBezTo>
                    <a:pt x="906334" y="3309240"/>
                    <a:pt x="905097" y="3362866"/>
                    <a:pt x="905764" y="3416396"/>
                  </a:cubicBezTo>
                  <a:cubicBezTo>
                    <a:pt x="907191" y="3493358"/>
                    <a:pt x="964949" y="3550508"/>
                    <a:pt x="1038978" y="3549746"/>
                  </a:cubicBezTo>
                  <a:cubicBezTo>
                    <a:pt x="1111130" y="3550115"/>
                    <a:pt x="1169919" y="3491863"/>
                    <a:pt x="1170287" y="3419637"/>
                  </a:cubicBezTo>
                  <a:cubicBezTo>
                    <a:pt x="1170289" y="3419287"/>
                    <a:pt x="1170290" y="3418937"/>
                    <a:pt x="1170289" y="3418587"/>
                  </a:cubicBezTo>
                  <a:cubicBezTo>
                    <a:pt x="1170289" y="3304287"/>
                    <a:pt x="1175808" y="3189130"/>
                    <a:pt x="1161439" y="3076544"/>
                  </a:cubicBezTo>
                  <a:cubicBezTo>
                    <a:pt x="1139364" y="2903951"/>
                    <a:pt x="978175" y="2769839"/>
                    <a:pt x="803950" y="2764696"/>
                  </a:cubicBezTo>
                  <a:cubicBezTo>
                    <a:pt x="727828" y="2762505"/>
                    <a:pt x="651705" y="2764696"/>
                    <a:pt x="575583" y="2763076"/>
                  </a:cubicBezTo>
                  <a:cubicBezTo>
                    <a:pt x="528006" y="2762219"/>
                    <a:pt x="499461" y="2717833"/>
                    <a:pt x="524962" y="2683733"/>
                  </a:cubicBezTo>
                  <a:cubicBezTo>
                    <a:pt x="539786" y="2667792"/>
                    <a:pt x="560312" y="2658374"/>
                    <a:pt x="582053" y="2657539"/>
                  </a:cubicBezTo>
                  <a:cubicBezTo>
                    <a:pt x="680727" y="2654968"/>
                    <a:pt x="779496" y="2656301"/>
                    <a:pt x="878169" y="2656301"/>
                  </a:cubicBezTo>
                  <a:cubicBezTo>
                    <a:pt x="1075611" y="2656301"/>
                    <a:pt x="1273054" y="2657254"/>
                    <a:pt x="1470496" y="2656301"/>
                  </a:cubicBezTo>
                  <a:cubicBezTo>
                    <a:pt x="1670317" y="2655063"/>
                    <a:pt x="1824560" y="2522951"/>
                    <a:pt x="1858815" y="2326069"/>
                  </a:cubicBezTo>
                  <a:cubicBezTo>
                    <a:pt x="1895163" y="2118043"/>
                    <a:pt x="1733689" y="1905922"/>
                    <a:pt x="1523496" y="1886205"/>
                  </a:cubicBezTo>
                  <a:cubicBezTo>
                    <a:pt x="1494950" y="1883538"/>
                    <a:pt x="1466404" y="1882490"/>
                    <a:pt x="1437859" y="1882395"/>
                  </a:cubicBezTo>
                  <a:cubicBezTo>
                    <a:pt x="987088" y="1882395"/>
                    <a:pt x="536316" y="1882395"/>
                    <a:pt x="85545" y="1882395"/>
                  </a:cubicBezTo>
                  <a:cubicBezTo>
                    <a:pt x="71227" y="1882873"/>
                    <a:pt x="56895" y="1882044"/>
                    <a:pt x="42727" y="1879918"/>
                  </a:cubicBezTo>
                  <a:cubicBezTo>
                    <a:pt x="17794" y="1876909"/>
                    <a:pt x="-641" y="1855221"/>
                    <a:pt x="384" y="1830103"/>
                  </a:cubicBezTo>
                  <a:cubicBezTo>
                    <a:pt x="-2153" y="1805014"/>
                    <a:pt x="15286" y="1782294"/>
                    <a:pt x="40158" y="1778287"/>
                  </a:cubicBezTo>
                  <a:cubicBezTo>
                    <a:pt x="56707" y="1775396"/>
                    <a:pt x="73520" y="1774310"/>
                    <a:pt x="90303" y="1775048"/>
                  </a:cubicBezTo>
                  <a:cubicBezTo>
                    <a:pt x="737343" y="1775048"/>
                    <a:pt x="1384383" y="1775048"/>
                    <a:pt x="2031422" y="1775048"/>
                  </a:cubicBezTo>
                  <a:cubicBezTo>
                    <a:pt x="2194705" y="1775048"/>
                    <a:pt x="2320592" y="1709421"/>
                    <a:pt x="2396524" y="1563974"/>
                  </a:cubicBezTo>
                  <a:cubicBezTo>
                    <a:pt x="2531832" y="1304704"/>
                    <a:pt x="2341621" y="1002475"/>
                    <a:pt x="2043792" y="1001999"/>
                  </a:cubicBezTo>
                  <a:cubicBezTo>
                    <a:pt x="1626261" y="1000856"/>
                    <a:pt x="1208826" y="1001999"/>
                    <a:pt x="791390" y="1001999"/>
                  </a:cubicBezTo>
                  <a:cubicBezTo>
                    <a:pt x="778316" y="1002430"/>
                    <a:pt x="765229" y="1002143"/>
                    <a:pt x="752187" y="1001142"/>
                  </a:cubicBezTo>
                  <a:cubicBezTo>
                    <a:pt x="725699" y="1000673"/>
                    <a:pt x="704502" y="978988"/>
                    <a:pt x="704610" y="952469"/>
                  </a:cubicBezTo>
                  <a:cubicBezTo>
                    <a:pt x="702136" y="921322"/>
                    <a:pt x="718312" y="902463"/>
                    <a:pt x="748000" y="895986"/>
                  </a:cubicBezTo>
                  <a:cubicBezTo>
                    <a:pt x="759745" y="894235"/>
                    <a:pt x="771641" y="893724"/>
                    <a:pt x="783492" y="894462"/>
                  </a:cubicBezTo>
                  <a:cubicBezTo>
                    <a:pt x="1010717" y="894462"/>
                    <a:pt x="1237847" y="895319"/>
                    <a:pt x="1464977" y="894462"/>
                  </a:cubicBezTo>
                  <a:cubicBezTo>
                    <a:pt x="1656425" y="893414"/>
                    <a:pt x="1807528" y="779495"/>
                    <a:pt x="1850537" y="601473"/>
                  </a:cubicBezTo>
                  <a:cubicBezTo>
                    <a:pt x="1860813" y="559372"/>
                    <a:pt x="1861479" y="514414"/>
                    <a:pt x="1862526" y="470599"/>
                  </a:cubicBezTo>
                  <a:cubicBezTo>
                    <a:pt x="1864429" y="395637"/>
                    <a:pt x="1863573" y="320581"/>
                    <a:pt x="1862526" y="245619"/>
                  </a:cubicBezTo>
                  <a:cubicBezTo>
                    <a:pt x="1861860" y="165990"/>
                    <a:pt x="1805434" y="107697"/>
                    <a:pt x="1729312" y="107697"/>
                  </a:cubicBezTo>
                  <a:cubicBezTo>
                    <a:pt x="1653190" y="107697"/>
                    <a:pt x="1597715" y="165609"/>
                    <a:pt x="1596764" y="245809"/>
                  </a:cubicBezTo>
                  <a:cubicBezTo>
                    <a:pt x="1596098" y="296959"/>
                    <a:pt x="1596764" y="348203"/>
                    <a:pt x="1596764" y="399352"/>
                  </a:cubicBezTo>
                  <a:cubicBezTo>
                    <a:pt x="1596098" y="498603"/>
                    <a:pt x="1535581" y="561277"/>
                    <a:pt x="1437478" y="562135"/>
                  </a:cubicBezTo>
                  <a:cubicBezTo>
                    <a:pt x="1345941" y="563182"/>
                    <a:pt x="1254309" y="562801"/>
                    <a:pt x="1162772" y="562135"/>
                  </a:cubicBezTo>
                  <a:cubicBezTo>
                    <a:pt x="1118906" y="562135"/>
                    <a:pt x="1095403" y="539941"/>
                    <a:pt x="1097782" y="504222"/>
                  </a:cubicBezTo>
                  <a:cubicBezTo>
                    <a:pt x="1099875" y="472981"/>
                    <a:pt x="1120904" y="455645"/>
                    <a:pt x="1160298" y="455359"/>
                  </a:cubicBezTo>
                  <a:cubicBezTo>
                    <a:pt x="1247077" y="454788"/>
                    <a:pt x="1333856" y="455359"/>
                    <a:pt x="1420731" y="455359"/>
                  </a:cubicBezTo>
                  <a:cubicBezTo>
                    <a:pt x="1477823" y="455359"/>
                    <a:pt x="1489717" y="443834"/>
                    <a:pt x="1489812" y="386493"/>
                  </a:cubicBezTo>
                  <a:cubicBezTo>
                    <a:pt x="1489812" y="338868"/>
                    <a:pt x="1489336" y="291243"/>
                    <a:pt x="1489812" y="243618"/>
                  </a:cubicBezTo>
                  <a:cubicBezTo>
                    <a:pt x="1491430" y="125985"/>
                    <a:pt x="1560986" y="37307"/>
                    <a:pt x="1674504" y="7113"/>
                  </a:cubicBezTo>
                  <a:cubicBezTo>
                    <a:pt x="1680042" y="5302"/>
                    <a:pt x="1685447" y="3106"/>
                    <a:pt x="1690680" y="5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38"/>
            <p:cNvSpPr/>
            <p:nvPr/>
          </p:nvSpPr>
          <p:spPr>
            <a:xfrm>
              <a:off x="3016241" y="2054944"/>
              <a:ext cx="2527626" cy="2183735"/>
            </a:xfrm>
            <a:custGeom>
              <a:avLst/>
              <a:gdLst/>
              <a:ahLst/>
              <a:cxnLst/>
              <a:rect l="l" t="t" r="r" b="b"/>
              <a:pathLst>
                <a:path w="2527626" h="2183735" extrusionOk="0">
                  <a:moveTo>
                    <a:pt x="851385" y="1867706"/>
                  </a:moveTo>
                  <a:cubicBezTo>
                    <a:pt x="837683" y="1867706"/>
                    <a:pt x="823886" y="1867706"/>
                    <a:pt x="810184" y="1867706"/>
                  </a:cubicBezTo>
                  <a:cubicBezTo>
                    <a:pt x="676970" y="1865324"/>
                    <a:pt x="542899" y="1873611"/>
                    <a:pt x="411398" y="1858181"/>
                  </a:cubicBezTo>
                  <a:cubicBezTo>
                    <a:pt x="179130" y="1830844"/>
                    <a:pt x="1479" y="1615388"/>
                    <a:pt x="147" y="1377740"/>
                  </a:cubicBezTo>
                  <a:cubicBezTo>
                    <a:pt x="-1280" y="1138091"/>
                    <a:pt x="175419" y="925397"/>
                    <a:pt x="407687" y="888726"/>
                  </a:cubicBezTo>
                  <a:cubicBezTo>
                    <a:pt x="441835" y="883648"/>
                    <a:pt x="476310" y="881101"/>
                    <a:pt x="510833" y="881106"/>
                  </a:cubicBezTo>
                  <a:cubicBezTo>
                    <a:pt x="623684" y="880154"/>
                    <a:pt x="736440" y="881106"/>
                    <a:pt x="849292" y="881106"/>
                  </a:cubicBezTo>
                  <a:lnTo>
                    <a:pt x="860044" y="869009"/>
                  </a:lnTo>
                  <a:cubicBezTo>
                    <a:pt x="849483" y="864854"/>
                    <a:pt x="839504" y="859348"/>
                    <a:pt x="830356" y="852626"/>
                  </a:cubicBezTo>
                  <a:cubicBezTo>
                    <a:pt x="684264" y="716505"/>
                    <a:pt x="635324" y="505247"/>
                    <a:pt x="706658" y="318655"/>
                  </a:cubicBezTo>
                  <a:cubicBezTo>
                    <a:pt x="777814" y="130695"/>
                    <a:pt x="956154" y="5065"/>
                    <a:pt x="1156921" y="1472"/>
                  </a:cubicBezTo>
                  <a:cubicBezTo>
                    <a:pt x="1255595" y="-814"/>
                    <a:pt x="1354268" y="520"/>
                    <a:pt x="1453037" y="806"/>
                  </a:cubicBezTo>
                  <a:cubicBezTo>
                    <a:pt x="1494524" y="806"/>
                    <a:pt x="1519644" y="21951"/>
                    <a:pt x="1518788" y="54431"/>
                  </a:cubicBezTo>
                  <a:cubicBezTo>
                    <a:pt x="1517931" y="86912"/>
                    <a:pt x="1493382" y="107295"/>
                    <a:pt x="1452181" y="107581"/>
                  </a:cubicBezTo>
                  <a:cubicBezTo>
                    <a:pt x="1349891" y="108438"/>
                    <a:pt x="1247602" y="105866"/>
                    <a:pt x="1145408" y="109676"/>
                  </a:cubicBezTo>
                  <a:cubicBezTo>
                    <a:pt x="949678" y="117106"/>
                    <a:pt x="792010" y="279031"/>
                    <a:pt x="783827" y="477627"/>
                  </a:cubicBezTo>
                  <a:cubicBezTo>
                    <a:pt x="774026" y="674128"/>
                    <a:pt x="916470" y="847959"/>
                    <a:pt x="1108679" y="874153"/>
                  </a:cubicBezTo>
                  <a:cubicBezTo>
                    <a:pt x="1138107" y="878104"/>
                    <a:pt x="1167764" y="880109"/>
                    <a:pt x="1197456" y="880154"/>
                  </a:cubicBezTo>
                  <a:cubicBezTo>
                    <a:pt x="1612513" y="880535"/>
                    <a:pt x="2027539" y="880535"/>
                    <a:pt x="2442532" y="880154"/>
                  </a:cubicBezTo>
                  <a:cubicBezTo>
                    <a:pt x="2454426" y="880154"/>
                    <a:pt x="2466415" y="879487"/>
                    <a:pt x="2478214" y="880154"/>
                  </a:cubicBezTo>
                  <a:cubicBezTo>
                    <a:pt x="2508568" y="883011"/>
                    <a:pt x="2526362" y="900251"/>
                    <a:pt x="2527694" y="930731"/>
                  </a:cubicBezTo>
                  <a:cubicBezTo>
                    <a:pt x="2529026" y="961211"/>
                    <a:pt x="2511518" y="979690"/>
                    <a:pt x="2482401" y="985500"/>
                  </a:cubicBezTo>
                  <a:cubicBezTo>
                    <a:pt x="2469409" y="987236"/>
                    <a:pt x="2456278" y="987683"/>
                    <a:pt x="2443198" y="986834"/>
                  </a:cubicBezTo>
                  <a:cubicBezTo>
                    <a:pt x="1797491" y="987532"/>
                    <a:pt x="1151783" y="988072"/>
                    <a:pt x="506075" y="988453"/>
                  </a:cubicBezTo>
                  <a:cubicBezTo>
                    <a:pt x="330804" y="988453"/>
                    <a:pt x="188550" y="1085989"/>
                    <a:pt x="130792" y="1243532"/>
                  </a:cubicBezTo>
                  <a:cubicBezTo>
                    <a:pt x="41158" y="1488230"/>
                    <a:pt x="220521" y="1757882"/>
                    <a:pt x="481145" y="1759502"/>
                  </a:cubicBezTo>
                  <a:cubicBezTo>
                    <a:pt x="953294" y="1763216"/>
                    <a:pt x="1425348" y="1760835"/>
                    <a:pt x="1897496" y="1761026"/>
                  </a:cubicBezTo>
                  <a:cubicBezTo>
                    <a:pt x="1947452" y="1761026"/>
                    <a:pt x="1997407" y="1761026"/>
                    <a:pt x="2047267" y="1761026"/>
                  </a:cubicBezTo>
                  <a:cubicBezTo>
                    <a:pt x="2089515" y="1761026"/>
                    <a:pt x="2112922" y="1780742"/>
                    <a:pt x="2113018" y="1814461"/>
                  </a:cubicBezTo>
                  <a:cubicBezTo>
                    <a:pt x="2113113" y="1848179"/>
                    <a:pt x="2090371" y="1867515"/>
                    <a:pt x="2047743" y="1867611"/>
                  </a:cubicBezTo>
                  <a:cubicBezTo>
                    <a:pt x="1760000" y="1867611"/>
                    <a:pt x="1472226" y="1867611"/>
                    <a:pt x="1184420" y="1867611"/>
                  </a:cubicBezTo>
                  <a:cubicBezTo>
                    <a:pt x="1001727" y="1867611"/>
                    <a:pt x="863089" y="1964670"/>
                    <a:pt x="799812" y="2136120"/>
                  </a:cubicBezTo>
                  <a:cubicBezTo>
                    <a:pt x="785159" y="2175744"/>
                    <a:pt x="759277" y="2191556"/>
                    <a:pt x="727401" y="2180412"/>
                  </a:cubicBezTo>
                  <a:cubicBezTo>
                    <a:pt x="697047" y="2169744"/>
                    <a:pt x="686200" y="2139264"/>
                    <a:pt x="699331" y="2099925"/>
                  </a:cubicBezTo>
                  <a:cubicBezTo>
                    <a:pt x="726129" y="2019364"/>
                    <a:pt x="773378" y="1947155"/>
                    <a:pt x="836446" y="1890375"/>
                  </a:cubicBezTo>
                  <a:cubicBezTo>
                    <a:pt x="843014" y="1885566"/>
                    <a:pt x="850100" y="1881508"/>
                    <a:pt x="857570" y="18782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4" name="Google Shape;814;p38"/>
          <p:cNvGrpSpPr/>
          <p:nvPr/>
        </p:nvGrpSpPr>
        <p:grpSpPr>
          <a:xfrm>
            <a:off x="2988542" y="5002464"/>
            <a:ext cx="503985" cy="227703"/>
            <a:chOff x="2800134" y="2629103"/>
            <a:chExt cx="3543193" cy="1600830"/>
          </a:xfrm>
        </p:grpSpPr>
        <p:sp>
          <p:nvSpPr>
            <p:cNvPr id="815" name="Google Shape;815;p38"/>
            <p:cNvSpPr/>
            <p:nvPr/>
          </p:nvSpPr>
          <p:spPr>
            <a:xfrm>
              <a:off x="2800635" y="2629103"/>
              <a:ext cx="3538914" cy="1256965"/>
            </a:xfrm>
            <a:custGeom>
              <a:avLst/>
              <a:gdLst/>
              <a:ahLst/>
              <a:cxnLst/>
              <a:rect l="l" t="t" r="r" b="b"/>
              <a:pathLst>
                <a:path w="3538914" h="1256965" extrusionOk="0">
                  <a:moveTo>
                    <a:pt x="1630270" y="617235"/>
                  </a:moveTo>
                  <a:cubicBezTo>
                    <a:pt x="1595504" y="653906"/>
                    <a:pt x="1566834" y="685624"/>
                    <a:pt x="1536639" y="715723"/>
                  </a:cubicBezTo>
                  <a:cubicBezTo>
                    <a:pt x="1492062" y="760110"/>
                    <a:pt x="1449105" y="750870"/>
                    <a:pt x="1427483" y="692482"/>
                  </a:cubicBezTo>
                  <a:cubicBezTo>
                    <a:pt x="1391574" y="595613"/>
                    <a:pt x="1356426" y="498267"/>
                    <a:pt x="1321184" y="401112"/>
                  </a:cubicBezTo>
                  <a:cubicBezTo>
                    <a:pt x="1253461" y="214613"/>
                    <a:pt x="1111348" y="114696"/>
                    <a:pt x="913800" y="114600"/>
                  </a:cubicBezTo>
                  <a:lnTo>
                    <a:pt x="85125" y="114600"/>
                  </a:lnTo>
                  <a:cubicBezTo>
                    <a:pt x="72060" y="115581"/>
                    <a:pt x="58926" y="115070"/>
                    <a:pt x="45977" y="113076"/>
                  </a:cubicBezTo>
                  <a:cubicBezTo>
                    <a:pt x="17402" y="106409"/>
                    <a:pt x="66" y="87454"/>
                    <a:pt x="162" y="57355"/>
                  </a:cubicBezTo>
                  <a:cubicBezTo>
                    <a:pt x="257" y="27256"/>
                    <a:pt x="17497" y="8682"/>
                    <a:pt x="46167" y="1824"/>
                  </a:cubicBezTo>
                  <a:cubicBezTo>
                    <a:pt x="56781" y="162"/>
                    <a:pt x="67543" y="-349"/>
                    <a:pt x="78267" y="300"/>
                  </a:cubicBezTo>
                  <a:cubicBezTo>
                    <a:pt x="358111" y="300"/>
                    <a:pt x="637892" y="300"/>
                    <a:pt x="917610" y="300"/>
                  </a:cubicBezTo>
                  <a:cubicBezTo>
                    <a:pt x="1156687" y="300"/>
                    <a:pt x="1342806" y="130412"/>
                    <a:pt x="1426054" y="355011"/>
                  </a:cubicBezTo>
                  <a:cubicBezTo>
                    <a:pt x="1453296" y="428449"/>
                    <a:pt x="1479585" y="502268"/>
                    <a:pt x="1509017" y="583611"/>
                  </a:cubicBezTo>
                  <a:cubicBezTo>
                    <a:pt x="1542831" y="549036"/>
                    <a:pt x="1572644" y="517889"/>
                    <a:pt x="1603219" y="487409"/>
                  </a:cubicBezTo>
                  <a:cubicBezTo>
                    <a:pt x="1652178" y="438641"/>
                    <a:pt x="1694945" y="448833"/>
                    <a:pt x="1717519" y="514746"/>
                  </a:cubicBezTo>
                  <a:cubicBezTo>
                    <a:pt x="1767430" y="663336"/>
                    <a:pt x="1816960" y="812116"/>
                    <a:pt x="1874301" y="962421"/>
                  </a:cubicBezTo>
                  <a:cubicBezTo>
                    <a:pt x="1878111" y="945371"/>
                    <a:pt x="1882302" y="928321"/>
                    <a:pt x="1885731" y="911176"/>
                  </a:cubicBezTo>
                  <a:cubicBezTo>
                    <a:pt x="1919163" y="744489"/>
                    <a:pt x="1950501" y="577801"/>
                    <a:pt x="1986505" y="411304"/>
                  </a:cubicBezTo>
                  <a:cubicBezTo>
                    <a:pt x="2035915" y="172246"/>
                    <a:pt x="2246553" y="847"/>
                    <a:pt x="2490663" y="1062"/>
                  </a:cubicBezTo>
                  <a:cubicBezTo>
                    <a:pt x="2818038" y="-747"/>
                    <a:pt x="3145412" y="1062"/>
                    <a:pt x="3472786" y="396"/>
                  </a:cubicBezTo>
                  <a:cubicBezTo>
                    <a:pt x="3504505" y="396"/>
                    <a:pt x="3533270" y="8682"/>
                    <a:pt x="3538794" y="41448"/>
                  </a:cubicBezTo>
                  <a:cubicBezTo>
                    <a:pt x="3540593" y="62888"/>
                    <a:pt x="3533732" y="84156"/>
                    <a:pt x="3519744" y="100503"/>
                  </a:cubicBezTo>
                  <a:cubicBezTo>
                    <a:pt x="3509553" y="111933"/>
                    <a:pt x="3485169" y="114315"/>
                    <a:pt x="3467166" y="114315"/>
                  </a:cubicBezTo>
                  <a:cubicBezTo>
                    <a:pt x="3214754" y="115172"/>
                    <a:pt x="2962341" y="114315"/>
                    <a:pt x="2710024" y="114981"/>
                  </a:cubicBezTo>
                  <a:cubicBezTo>
                    <a:pt x="2623156" y="114981"/>
                    <a:pt x="2535431" y="108981"/>
                    <a:pt x="2449515" y="118696"/>
                  </a:cubicBezTo>
                  <a:cubicBezTo>
                    <a:pt x="2261111" y="139651"/>
                    <a:pt x="2129380" y="269667"/>
                    <a:pt x="2092614" y="455976"/>
                  </a:cubicBezTo>
                  <a:cubicBezTo>
                    <a:pt x="2043846" y="703626"/>
                    <a:pt x="1993363" y="950133"/>
                    <a:pt x="1944405" y="1197402"/>
                  </a:cubicBezTo>
                  <a:cubicBezTo>
                    <a:pt x="1937928" y="1230168"/>
                    <a:pt x="1924307" y="1254552"/>
                    <a:pt x="1888969" y="1256838"/>
                  </a:cubicBezTo>
                  <a:cubicBezTo>
                    <a:pt x="1853631" y="1259124"/>
                    <a:pt x="1837153" y="1235883"/>
                    <a:pt x="1826771" y="1204451"/>
                  </a:cubicBezTo>
                  <a:cubicBezTo>
                    <a:pt x="1766001" y="1021698"/>
                    <a:pt x="1705041" y="839072"/>
                    <a:pt x="1643891" y="656573"/>
                  </a:cubicBezTo>
                  <a:cubicBezTo>
                    <a:pt x="1640367" y="646476"/>
                    <a:pt x="1636938" y="636475"/>
                    <a:pt x="1630270" y="6172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38"/>
            <p:cNvSpPr/>
            <p:nvPr/>
          </p:nvSpPr>
          <p:spPr>
            <a:xfrm>
              <a:off x="4943246" y="2914649"/>
              <a:ext cx="1400081" cy="343033"/>
            </a:xfrm>
            <a:custGeom>
              <a:avLst/>
              <a:gdLst/>
              <a:ahLst/>
              <a:cxnLst/>
              <a:rect l="l" t="t" r="r" b="b"/>
              <a:pathLst>
                <a:path w="1400081" h="343033" extrusionOk="0">
                  <a:moveTo>
                    <a:pt x="486736" y="28"/>
                  </a:moveTo>
                  <a:cubicBezTo>
                    <a:pt x="579904" y="1093"/>
                    <a:pt x="667946" y="42852"/>
                    <a:pt x="727718" y="114328"/>
                  </a:cubicBezTo>
                  <a:cubicBezTo>
                    <a:pt x="748192" y="139064"/>
                    <a:pt x="770479" y="162242"/>
                    <a:pt x="794393" y="183670"/>
                  </a:cubicBezTo>
                  <a:cubicBezTo>
                    <a:pt x="863256" y="244907"/>
                    <a:pt x="967138" y="244620"/>
                    <a:pt x="1035662" y="183003"/>
                  </a:cubicBezTo>
                  <a:cubicBezTo>
                    <a:pt x="1057883" y="163339"/>
                    <a:pt x="1078698" y="142141"/>
                    <a:pt x="1097955" y="119566"/>
                  </a:cubicBezTo>
                  <a:cubicBezTo>
                    <a:pt x="1153132" y="54300"/>
                    <a:pt x="1230948" y="12313"/>
                    <a:pt x="1315792" y="2028"/>
                  </a:cubicBezTo>
                  <a:cubicBezTo>
                    <a:pt x="1325259" y="738"/>
                    <a:pt x="1334827" y="356"/>
                    <a:pt x="1344367" y="885"/>
                  </a:cubicBezTo>
                  <a:cubicBezTo>
                    <a:pt x="1374330" y="1547"/>
                    <a:pt x="1398692" y="25244"/>
                    <a:pt x="1400183" y="55177"/>
                  </a:cubicBezTo>
                  <a:cubicBezTo>
                    <a:pt x="1401517" y="84514"/>
                    <a:pt x="1380181" y="113566"/>
                    <a:pt x="1349225" y="113470"/>
                  </a:cubicBezTo>
                  <a:cubicBezTo>
                    <a:pt x="1267691" y="113470"/>
                    <a:pt x="1215017" y="160619"/>
                    <a:pt x="1166249" y="216626"/>
                  </a:cubicBezTo>
                  <a:cubicBezTo>
                    <a:pt x="1019564" y="385123"/>
                    <a:pt x="809157" y="385123"/>
                    <a:pt x="662948" y="216626"/>
                  </a:cubicBezTo>
                  <a:cubicBezTo>
                    <a:pt x="647328" y="198642"/>
                    <a:pt x="630629" y="181624"/>
                    <a:pt x="612942" y="165667"/>
                  </a:cubicBezTo>
                  <a:cubicBezTo>
                    <a:pt x="536742" y="96516"/>
                    <a:pt x="434253" y="96230"/>
                    <a:pt x="358244" y="165667"/>
                  </a:cubicBezTo>
                  <a:cubicBezTo>
                    <a:pt x="328526" y="193004"/>
                    <a:pt x="302808" y="224627"/>
                    <a:pt x="273852" y="252821"/>
                  </a:cubicBezTo>
                  <a:cubicBezTo>
                    <a:pt x="220240" y="304765"/>
                    <a:pt x="150234" y="336450"/>
                    <a:pt x="75827" y="342451"/>
                  </a:cubicBezTo>
                  <a:cubicBezTo>
                    <a:pt x="31917" y="346928"/>
                    <a:pt x="3247" y="326449"/>
                    <a:pt x="389" y="290921"/>
                  </a:cubicBezTo>
                  <a:cubicBezTo>
                    <a:pt x="-2468" y="255393"/>
                    <a:pt x="21630" y="231009"/>
                    <a:pt x="66588" y="228913"/>
                  </a:cubicBezTo>
                  <a:cubicBezTo>
                    <a:pt x="144884" y="225389"/>
                    <a:pt x="193556" y="175192"/>
                    <a:pt x="238800" y="120328"/>
                  </a:cubicBezTo>
                  <a:cubicBezTo>
                    <a:pt x="298852" y="44612"/>
                    <a:pt x="390097" y="339"/>
                    <a:pt x="486736" y="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38"/>
            <p:cNvSpPr/>
            <p:nvPr/>
          </p:nvSpPr>
          <p:spPr>
            <a:xfrm>
              <a:off x="2800134" y="2915586"/>
              <a:ext cx="1313230" cy="340999"/>
            </a:xfrm>
            <a:custGeom>
              <a:avLst/>
              <a:gdLst/>
              <a:ahLst/>
              <a:cxnLst/>
              <a:rect l="l" t="t" r="r" b="b"/>
              <a:pathLst>
                <a:path w="1313230" h="340999" extrusionOk="0">
                  <a:moveTo>
                    <a:pt x="70767" y="44"/>
                  </a:moveTo>
                  <a:cubicBezTo>
                    <a:pt x="159154" y="6158"/>
                    <a:pt x="241443" y="47302"/>
                    <a:pt x="299367" y="114344"/>
                  </a:cubicBezTo>
                  <a:cubicBezTo>
                    <a:pt x="320989" y="139566"/>
                    <a:pt x="344316" y="163276"/>
                    <a:pt x="369185" y="185305"/>
                  </a:cubicBezTo>
                  <a:cubicBezTo>
                    <a:pt x="436011" y="242814"/>
                    <a:pt x="534773" y="243056"/>
                    <a:pt x="601881" y="185876"/>
                  </a:cubicBezTo>
                  <a:cubicBezTo>
                    <a:pt x="626150" y="165021"/>
                    <a:pt x="648702" y="142246"/>
                    <a:pt x="669318" y="117773"/>
                  </a:cubicBezTo>
                  <a:cubicBezTo>
                    <a:pt x="804287" y="-37961"/>
                    <a:pt x="1022505" y="-37009"/>
                    <a:pt x="1159855" y="117201"/>
                  </a:cubicBezTo>
                  <a:cubicBezTo>
                    <a:pt x="1194717" y="156349"/>
                    <a:pt x="1239484" y="187210"/>
                    <a:pt x="1281870" y="218928"/>
                  </a:cubicBezTo>
                  <a:cubicBezTo>
                    <a:pt x="1309588" y="239597"/>
                    <a:pt x="1321590" y="266553"/>
                    <a:pt x="1307397" y="295128"/>
                  </a:cubicBezTo>
                  <a:cubicBezTo>
                    <a:pt x="1293205" y="323703"/>
                    <a:pt x="1261963" y="337038"/>
                    <a:pt x="1232150" y="320560"/>
                  </a:cubicBezTo>
                  <a:cubicBezTo>
                    <a:pt x="1193063" y="298408"/>
                    <a:pt x="1155967" y="272912"/>
                    <a:pt x="1121279" y="244360"/>
                  </a:cubicBezTo>
                  <a:cubicBezTo>
                    <a:pt x="1092704" y="221309"/>
                    <a:pt x="1070034" y="191306"/>
                    <a:pt x="1042983" y="166350"/>
                  </a:cubicBezTo>
                  <a:cubicBezTo>
                    <a:pt x="965926" y="95389"/>
                    <a:pt x="863056" y="95389"/>
                    <a:pt x="785808" y="166350"/>
                  </a:cubicBezTo>
                  <a:cubicBezTo>
                    <a:pt x="765921" y="185127"/>
                    <a:pt x="747065" y="204968"/>
                    <a:pt x="729325" y="225786"/>
                  </a:cubicBezTo>
                  <a:cubicBezTo>
                    <a:pt x="594451" y="379710"/>
                    <a:pt x="376329" y="379424"/>
                    <a:pt x="242217" y="225024"/>
                  </a:cubicBezTo>
                  <a:cubicBezTo>
                    <a:pt x="228215" y="208832"/>
                    <a:pt x="213642" y="193306"/>
                    <a:pt x="198592" y="177399"/>
                  </a:cubicBezTo>
                  <a:cubicBezTo>
                    <a:pt x="162971" y="138024"/>
                    <a:pt x="112795" y="114932"/>
                    <a:pt x="59718" y="113486"/>
                  </a:cubicBezTo>
                  <a:cubicBezTo>
                    <a:pt x="21618" y="112153"/>
                    <a:pt x="-2386" y="84911"/>
                    <a:pt x="377" y="52241"/>
                  </a:cubicBezTo>
                  <a:cubicBezTo>
                    <a:pt x="3139" y="19570"/>
                    <a:pt x="28761" y="-623"/>
                    <a:pt x="70767" y="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38"/>
            <p:cNvSpPr/>
            <p:nvPr/>
          </p:nvSpPr>
          <p:spPr>
            <a:xfrm>
              <a:off x="2800331" y="3486233"/>
              <a:ext cx="228082" cy="114915"/>
            </a:xfrm>
            <a:custGeom>
              <a:avLst/>
              <a:gdLst/>
              <a:ahLst/>
              <a:cxnLst/>
              <a:rect l="l" t="t" r="r" b="b"/>
              <a:pathLst>
                <a:path w="228082" h="114915" extrusionOk="0">
                  <a:moveTo>
                    <a:pt x="112956" y="114435"/>
                  </a:moveTo>
                  <a:cubicBezTo>
                    <a:pt x="93906" y="114435"/>
                    <a:pt x="74856" y="115578"/>
                    <a:pt x="55806" y="114435"/>
                  </a:cubicBezTo>
                  <a:cubicBezTo>
                    <a:pt x="24563" y="113919"/>
                    <a:pt x="-347" y="88173"/>
                    <a:pt x="169" y="56930"/>
                  </a:cubicBezTo>
                  <a:cubicBezTo>
                    <a:pt x="172" y="56762"/>
                    <a:pt x="175" y="56595"/>
                    <a:pt x="180" y="56428"/>
                  </a:cubicBezTo>
                  <a:cubicBezTo>
                    <a:pt x="382" y="26275"/>
                    <a:pt x="24609" y="1794"/>
                    <a:pt x="54758" y="1278"/>
                  </a:cubicBezTo>
                  <a:cubicBezTo>
                    <a:pt x="93906" y="-437"/>
                    <a:pt x="133339" y="-341"/>
                    <a:pt x="172487" y="1278"/>
                  </a:cubicBezTo>
                  <a:cubicBezTo>
                    <a:pt x="203314" y="1311"/>
                    <a:pt x="228277" y="26327"/>
                    <a:pt x="228244" y="57154"/>
                  </a:cubicBezTo>
                  <a:cubicBezTo>
                    <a:pt x="228243" y="57801"/>
                    <a:pt x="228231" y="58448"/>
                    <a:pt x="228208" y="59095"/>
                  </a:cubicBezTo>
                  <a:cubicBezTo>
                    <a:pt x="227427" y="88914"/>
                    <a:pt x="203628" y="113004"/>
                    <a:pt x="173820" y="114149"/>
                  </a:cubicBezTo>
                  <a:cubicBezTo>
                    <a:pt x="153532" y="115673"/>
                    <a:pt x="133244" y="114435"/>
                    <a:pt x="112956" y="1144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38"/>
            <p:cNvSpPr/>
            <p:nvPr/>
          </p:nvSpPr>
          <p:spPr>
            <a:xfrm>
              <a:off x="3314659" y="3486304"/>
              <a:ext cx="228087" cy="114865"/>
            </a:xfrm>
            <a:custGeom>
              <a:avLst/>
              <a:gdLst/>
              <a:ahLst/>
              <a:cxnLst/>
              <a:rect l="l" t="t" r="r" b="b"/>
              <a:pathLst>
                <a:path w="228087" h="114865" extrusionOk="0">
                  <a:moveTo>
                    <a:pt x="112025" y="114364"/>
                  </a:moveTo>
                  <a:cubicBezTo>
                    <a:pt x="92975" y="114364"/>
                    <a:pt x="73925" y="115507"/>
                    <a:pt x="54875" y="114364"/>
                  </a:cubicBezTo>
                  <a:cubicBezTo>
                    <a:pt x="24863" y="113408"/>
                    <a:pt x="844" y="89139"/>
                    <a:pt x="201" y="59119"/>
                  </a:cubicBezTo>
                  <a:cubicBezTo>
                    <a:pt x="-956" y="28314"/>
                    <a:pt x="23078" y="2403"/>
                    <a:pt x="53882" y="1245"/>
                  </a:cubicBezTo>
                  <a:cubicBezTo>
                    <a:pt x="54499" y="1222"/>
                    <a:pt x="55115" y="1209"/>
                    <a:pt x="55732" y="1207"/>
                  </a:cubicBezTo>
                  <a:cubicBezTo>
                    <a:pt x="94975" y="-317"/>
                    <a:pt x="134313" y="-413"/>
                    <a:pt x="173556" y="1207"/>
                  </a:cubicBezTo>
                  <a:cubicBezTo>
                    <a:pt x="203699" y="1772"/>
                    <a:pt x="227926" y="26209"/>
                    <a:pt x="228230" y="56356"/>
                  </a:cubicBezTo>
                  <a:cubicBezTo>
                    <a:pt x="229023" y="87594"/>
                    <a:pt x="204343" y="113560"/>
                    <a:pt x="173106" y="114353"/>
                  </a:cubicBezTo>
                  <a:cubicBezTo>
                    <a:pt x="172939" y="114357"/>
                    <a:pt x="172771" y="114361"/>
                    <a:pt x="172604" y="114364"/>
                  </a:cubicBezTo>
                  <a:cubicBezTo>
                    <a:pt x="152601" y="115507"/>
                    <a:pt x="132218" y="114459"/>
                    <a:pt x="112025" y="1143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38"/>
            <p:cNvSpPr/>
            <p:nvPr/>
          </p:nvSpPr>
          <p:spPr>
            <a:xfrm>
              <a:off x="3886288" y="3486340"/>
              <a:ext cx="227666" cy="114682"/>
            </a:xfrm>
            <a:custGeom>
              <a:avLst/>
              <a:gdLst/>
              <a:ahLst/>
              <a:cxnLst/>
              <a:rect l="l" t="t" r="r" b="b"/>
              <a:pathLst>
                <a:path w="227666" h="114682" extrusionOk="0">
                  <a:moveTo>
                    <a:pt x="116564" y="409"/>
                  </a:moveTo>
                  <a:cubicBezTo>
                    <a:pt x="134375" y="409"/>
                    <a:pt x="152282" y="-449"/>
                    <a:pt x="170094" y="409"/>
                  </a:cubicBezTo>
                  <a:cubicBezTo>
                    <a:pt x="204194" y="2409"/>
                    <a:pt x="227244" y="25459"/>
                    <a:pt x="227816" y="56416"/>
                  </a:cubicBezTo>
                  <a:cubicBezTo>
                    <a:pt x="228447" y="87341"/>
                    <a:pt x="203889" y="112923"/>
                    <a:pt x="172964" y="113554"/>
                  </a:cubicBezTo>
                  <a:cubicBezTo>
                    <a:pt x="172515" y="113563"/>
                    <a:pt x="172067" y="113567"/>
                    <a:pt x="171618" y="113566"/>
                  </a:cubicBezTo>
                  <a:cubicBezTo>
                    <a:pt x="133518" y="115185"/>
                    <a:pt x="95418" y="114994"/>
                    <a:pt x="57318" y="113566"/>
                  </a:cubicBezTo>
                  <a:cubicBezTo>
                    <a:pt x="26339" y="114144"/>
                    <a:pt x="757" y="89500"/>
                    <a:pt x="178" y="58521"/>
                  </a:cubicBezTo>
                  <a:cubicBezTo>
                    <a:pt x="172" y="58232"/>
                    <a:pt x="169" y="57943"/>
                    <a:pt x="168" y="57654"/>
                  </a:cubicBezTo>
                  <a:cubicBezTo>
                    <a:pt x="-308" y="25174"/>
                    <a:pt x="23600" y="1647"/>
                    <a:pt x="59795" y="504"/>
                  </a:cubicBezTo>
                  <a:cubicBezTo>
                    <a:pt x="78464" y="-353"/>
                    <a:pt x="97514" y="409"/>
                    <a:pt x="116564" y="4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38"/>
            <p:cNvSpPr/>
            <p:nvPr/>
          </p:nvSpPr>
          <p:spPr>
            <a:xfrm>
              <a:off x="5029282" y="3486316"/>
              <a:ext cx="228050" cy="114863"/>
            </a:xfrm>
            <a:custGeom>
              <a:avLst/>
              <a:gdLst/>
              <a:ahLst/>
              <a:cxnLst/>
              <a:rect l="l" t="t" r="r" b="b"/>
              <a:pathLst>
                <a:path w="228050" h="114863" extrusionOk="0">
                  <a:moveTo>
                    <a:pt x="114188" y="114256"/>
                  </a:moveTo>
                  <a:cubicBezTo>
                    <a:pt x="93900" y="114256"/>
                    <a:pt x="73612" y="115685"/>
                    <a:pt x="53514" y="114256"/>
                  </a:cubicBezTo>
                  <a:cubicBezTo>
                    <a:pt x="23487" y="112728"/>
                    <a:pt x="-18" y="87838"/>
                    <a:pt x="174" y="57773"/>
                  </a:cubicBezTo>
                  <a:cubicBezTo>
                    <a:pt x="-470" y="27584"/>
                    <a:pt x="23243" y="2471"/>
                    <a:pt x="53419" y="1385"/>
                  </a:cubicBezTo>
                  <a:cubicBezTo>
                    <a:pt x="93805" y="-425"/>
                    <a:pt x="134381" y="-425"/>
                    <a:pt x="174767" y="1385"/>
                  </a:cubicBezTo>
                  <a:cubicBezTo>
                    <a:pt x="204958" y="2420"/>
                    <a:pt x="228740" y="27474"/>
                    <a:pt x="228203" y="57678"/>
                  </a:cubicBezTo>
                  <a:cubicBezTo>
                    <a:pt x="228397" y="87760"/>
                    <a:pt x="204904" y="112679"/>
                    <a:pt x="174863" y="114256"/>
                  </a:cubicBezTo>
                  <a:cubicBezTo>
                    <a:pt x="154670" y="115685"/>
                    <a:pt x="134381" y="114256"/>
                    <a:pt x="114188" y="114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38"/>
            <p:cNvSpPr/>
            <p:nvPr/>
          </p:nvSpPr>
          <p:spPr>
            <a:xfrm>
              <a:off x="5600791" y="3486661"/>
              <a:ext cx="228064" cy="114539"/>
            </a:xfrm>
            <a:custGeom>
              <a:avLst/>
              <a:gdLst/>
              <a:ahLst/>
              <a:cxnLst/>
              <a:rect l="l" t="t" r="r" b="b"/>
              <a:pathLst>
                <a:path w="228064" h="114539" extrusionOk="0">
                  <a:moveTo>
                    <a:pt x="113322" y="114102"/>
                  </a:moveTo>
                  <a:cubicBezTo>
                    <a:pt x="94272" y="114102"/>
                    <a:pt x="75222" y="115149"/>
                    <a:pt x="56172" y="114102"/>
                  </a:cubicBezTo>
                  <a:cubicBezTo>
                    <a:pt x="24978" y="113841"/>
                    <a:pt x="-98" y="88342"/>
                    <a:pt x="163" y="57148"/>
                  </a:cubicBezTo>
                  <a:cubicBezTo>
                    <a:pt x="164" y="57083"/>
                    <a:pt x="164" y="57017"/>
                    <a:pt x="165" y="56952"/>
                  </a:cubicBezTo>
                  <a:cubicBezTo>
                    <a:pt x="3" y="26770"/>
                    <a:pt x="24092" y="2045"/>
                    <a:pt x="54267" y="1421"/>
                  </a:cubicBezTo>
                  <a:cubicBezTo>
                    <a:pt x="94653" y="-389"/>
                    <a:pt x="135325" y="-484"/>
                    <a:pt x="175616" y="1421"/>
                  </a:cubicBezTo>
                  <a:cubicBezTo>
                    <a:pt x="205809" y="2912"/>
                    <a:pt x="229219" y="28358"/>
                    <a:pt x="228194" y="58571"/>
                  </a:cubicBezTo>
                  <a:cubicBezTo>
                    <a:pt x="227280" y="88419"/>
                    <a:pt x="203541" y="112531"/>
                    <a:pt x="173711" y="113911"/>
                  </a:cubicBezTo>
                  <a:cubicBezTo>
                    <a:pt x="171332" y="114054"/>
                    <a:pt x="168946" y="114054"/>
                    <a:pt x="166567" y="113911"/>
                  </a:cubicBezTo>
                  <a:lnTo>
                    <a:pt x="113036" y="11391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38"/>
            <p:cNvSpPr/>
            <p:nvPr/>
          </p:nvSpPr>
          <p:spPr>
            <a:xfrm>
              <a:off x="6115122" y="3486304"/>
              <a:ext cx="228059" cy="115044"/>
            </a:xfrm>
            <a:custGeom>
              <a:avLst/>
              <a:gdLst/>
              <a:ahLst/>
              <a:cxnLst/>
              <a:rect l="l" t="t" r="r" b="b"/>
              <a:pathLst>
                <a:path w="228059" h="115044" extrusionOk="0">
                  <a:moveTo>
                    <a:pt x="114484" y="114268"/>
                  </a:moveTo>
                  <a:cubicBezTo>
                    <a:pt x="94195" y="114268"/>
                    <a:pt x="73907" y="115602"/>
                    <a:pt x="53810" y="114268"/>
                  </a:cubicBezTo>
                  <a:cubicBezTo>
                    <a:pt x="23781" y="112893"/>
                    <a:pt x="152" y="88131"/>
                    <a:pt x="184" y="58071"/>
                  </a:cubicBezTo>
                  <a:cubicBezTo>
                    <a:pt x="-673" y="27841"/>
                    <a:pt x="23015" y="2579"/>
                    <a:pt x="53238" y="1492"/>
                  </a:cubicBezTo>
                  <a:cubicBezTo>
                    <a:pt x="93529" y="-508"/>
                    <a:pt x="134201" y="-413"/>
                    <a:pt x="174586" y="1492"/>
                  </a:cubicBezTo>
                  <a:cubicBezTo>
                    <a:pt x="204777" y="2425"/>
                    <a:pt x="228642" y="27393"/>
                    <a:pt x="228212" y="57595"/>
                  </a:cubicBezTo>
                  <a:cubicBezTo>
                    <a:pt x="228722" y="87792"/>
                    <a:pt x="205310" y="113011"/>
                    <a:pt x="175158" y="114745"/>
                  </a:cubicBezTo>
                  <a:cubicBezTo>
                    <a:pt x="154679" y="115697"/>
                    <a:pt x="134677" y="114268"/>
                    <a:pt x="114484" y="114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38"/>
            <p:cNvSpPr/>
            <p:nvPr/>
          </p:nvSpPr>
          <p:spPr>
            <a:xfrm>
              <a:off x="3029035" y="3828799"/>
              <a:ext cx="228055" cy="115280"/>
            </a:xfrm>
            <a:custGeom>
              <a:avLst/>
              <a:gdLst/>
              <a:ahLst/>
              <a:cxnLst/>
              <a:rect l="l" t="t" r="r" b="b"/>
              <a:pathLst>
                <a:path w="228055" h="115280" extrusionOk="0">
                  <a:moveTo>
                    <a:pt x="113899" y="114673"/>
                  </a:moveTo>
                  <a:cubicBezTo>
                    <a:pt x="93706" y="114673"/>
                    <a:pt x="73323" y="116102"/>
                    <a:pt x="53320" y="114673"/>
                  </a:cubicBezTo>
                  <a:cubicBezTo>
                    <a:pt x="23108" y="113037"/>
                    <a:pt x="-386" y="87775"/>
                    <a:pt x="171" y="57523"/>
                  </a:cubicBezTo>
                  <a:cubicBezTo>
                    <a:pt x="-312" y="27337"/>
                    <a:pt x="23526" y="2354"/>
                    <a:pt x="53701" y="1421"/>
                  </a:cubicBezTo>
                  <a:cubicBezTo>
                    <a:pt x="94087" y="-389"/>
                    <a:pt x="134664" y="-484"/>
                    <a:pt x="175050" y="1421"/>
                  </a:cubicBezTo>
                  <a:cubicBezTo>
                    <a:pt x="205249" y="2508"/>
                    <a:pt x="228950" y="27695"/>
                    <a:pt x="228199" y="57904"/>
                  </a:cubicBezTo>
                  <a:cubicBezTo>
                    <a:pt x="228233" y="87981"/>
                    <a:pt x="204617" y="112772"/>
                    <a:pt x="174574" y="114197"/>
                  </a:cubicBezTo>
                  <a:cubicBezTo>
                    <a:pt x="154666" y="116007"/>
                    <a:pt x="134188" y="114673"/>
                    <a:pt x="113899" y="114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38"/>
            <p:cNvSpPr/>
            <p:nvPr/>
          </p:nvSpPr>
          <p:spPr>
            <a:xfrm>
              <a:off x="3600541" y="3829261"/>
              <a:ext cx="228063" cy="115267"/>
            </a:xfrm>
            <a:custGeom>
              <a:avLst/>
              <a:gdLst/>
              <a:ahLst/>
              <a:cxnLst/>
              <a:rect l="l" t="t" r="r" b="b"/>
              <a:pathLst>
                <a:path w="228063" h="115267" extrusionOk="0">
                  <a:moveTo>
                    <a:pt x="113703" y="578"/>
                  </a:moveTo>
                  <a:cubicBezTo>
                    <a:pt x="133991" y="578"/>
                    <a:pt x="154279" y="-660"/>
                    <a:pt x="174377" y="578"/>
                  </a:cubicBezTo>
                  <a:cubicBezTo>
                    <a:pt x="204422" y="1901"/>
                    <a:pt x="228120" y="26606"/>
                    <a:pt x="228193" y="56680"/>
                  </a:cubicBezTo>
                  <a:cubicBezTo>
                    <a:pt x="229214" y="87035"/>
                    <a:pt x="205579" y="112540"/>
                    <a:pt x="175234" y="113830"/>
                  </a:cubicBezTo>
                  <a:cubicBezTo>
                    <a:pt x="134848" y="115830"/>
                    <a:pt x="94272" y="115735"/>
                    <a:pt x="53886" y="113830"/>
                  </a:cubicBezTo>
                  <a:cubicBezTo>
                    <a:pt x="23718" y="112898"/>
                    <a:pt x="-161" y="88004"/>
                    <a:pt x="165" y="57823"/>
                  </a:cubicBezTo>
                  <a:cubicBezTo>
                    <a:pt x="165" y="26581"/>
                    <a:pt x="22739" y="2864"/>
                    <a:pt x="56648" y="673"/>
                  </a:cubicBezTo>
                  <a:cubicBezTo>
                    <a:pt x="75698" y="-565"/>
                    <a:pt x="94748" y="673"/>
                    <a:pt x="113798" y="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38"/>
            <p:cNvSpPr/>
            <p:nvPr/>
          </p:nvSpPr>
          <p:spPr>
            <a:xfrm>
              <a:off x="4172031" y="3829061"/>
              <a:ext cx="228057" cy="115086"/>
            </a:xfrm>
            <a:custGeom>
              <a:avLst/>
              <a:gdLst/>
              <a:ahLst/>
              <a:cxnLst/>
              <a:rect l="l" t="t" r="r" b="b"/>
              <a:pathLst>
                <a:path w="228057" h="115086" extrusionOk="0">
                  <a:moveTo>
                    <a:pt x="113903" y="873"/>
                  </a:moveTo>
                  <a:cubicBezTo>
                    <a:pt x="134096" y="873"/>
                    <a:pt x="154480" y="-461"/>
                    <a:pt x="174578" y="873"/>
                  </a:cubicBezTo>
                  <a:cubicBezTo>
                    <a:pt x="204628" y="2201"/>
                    <a:pt x="228284" y="26991"/>
                    <a:pt x="228203" y="57071"/>
                  </a:cubicBezTo>
                  <a:cubicBezTo>
                    <a:pt x="228903" y="87277"/>
                    <a:pt x="205245" y="112461"/>
                    <a:pt x="175054" y="113649"/>
                  </a:cubicBezTo>
                  <a:cubicBezTo>
                    <a:pt x="134668" y="115649"/>
                    <a:pt x="94091" y="115554"/>
                    <a:pt x="53705" y="113649"/>
                  </a:cubicBezTo>
                  <a:cubicBezTo>
                    <a:pt x="23538" y="112615"/>
                    <a:pt x="-258" y="87634"/>
                    <a:pt x="175" y="57451"/>
                  </a:cubicBezTo>
                  <a:cubicBezTo>
                    <a:pt x="-485" y="27197"/>
                    <a:pt x="23009" y="1890"/>
                    <a:pt x="53229" y="301"/>
                  </a:cubicBezTo>
                  <a:cubicBezTo>
                    <a:pt x="73327" y="-556"/>
                    <a:pt x="93710" y="873"/>
                    <a:pt x="113903" y="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38"/>
            <p:cNvSpPr/>
            <p:nvPr/>
          </p:nvSpPr>
          <p:spPr>
            <a:xfrm>
              <a:off x="4743429" y="3829097"/>
              <a:ext cx="228085" cy="114993"/>
            </a:xfrm>
            <a:custGeom>
              <a:avLst/>
              <a:gdLst/>
              <a:ahLst/>
              <a:cxnLst/>
              <a:rect l="l" t="t" r="r" b="b"/>
              <a:pathLst>
                <a:path w="228085" h="114993" extrusionOk="0">
                  <a:moveTo>
                    <a:pt x="112863" y="114470"/>
                  </a:moveTo>
                  <a:cubicBezTo>
                    <a:pt x="93813" y="114470"/>
                    <a:pt x="74763" y="115613"/>
                    <a:pt x="55713" y="114470"/>
                  </a:cubicBezTo>
                  <a:cubicBezTo>
                    <a:pt x="24471" y="113903"/>
                    <a:pt x="-396" y="88117"/>
                    <a:pt x="171" y="56874"/>
                  </a:cubicBezTo>
                  <a:cubicBezTo>
                    <a:pt x="174" y="56705"/>
                    <a:pt x="178" y="56537"/>
                    <a:pt x="182" y="56368"/>
                  </a:cubicBezTo>
                  <a:cubicBezTo>
                    <a:pt x="437" y="26216"/>
                    <a:pt x="24707" y="1778"/>
                    <a:pt x="54856" y="1313"/>
                  </a:cubicBezTo>
                  <a:cubicBezTo>
                    <a:pt x="94099" y="-401"/>
                    <a:pt x="133373" y="-401"/>
                    <a:pt x="172680" y="1313"/>
                  </a:cubicBezTo>
                  <a:cubicBezTo>
                    <a:pt x="203559" y="1504"/>
                    <a:pt x="228436" y="26691"/>
                    <a:pt x="228246" y="57569"/>
                  </a:cubicBezTo>
                  <a:cubicBezTo>
                    <a:pt x="228242" y="58121"/>
                    <a:pt x="228231" y="58674"/>
                    <a:pt x="228211" y="59225"/>
                  </a:cubicBezTo>
                  <a:cubicBezTo>
                    <a:pt x="227518" y="89261"/>
                    <a:pt x="203470" y="113517"/>
                    <a:pt x="173442" y="114470"/>
                  </a:cubicBezTo>
                  <a:cubicBezTo>
                    <a:pt x="153439" y="115709"/>
                    <a:pt x="133056" y="114470"/>
                    <a:pt x="112863" y="114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38"/>
            <p:cNvSpPr/>
            <p:nvPr/>
          </p:nvSpPr>
          <p:spPr>
            <a:xfrm>
              <a:off x="5315005" y="3829192"/>
              <a:ext cx="228087" cy="114877"/>
            </a:xfrm>
            <a:custGeom>
              <a:avLst/>
              <a:gdLst/>
              <a:ahLst/>
              <a:cxnLst/>
              <a:rect l="l" t="t" r="r" b="b"/>
              <a:pathLst>
                <a:path w="228087" h="114877" extrusionOk="0">
                  <a:moveTo>
                    <a:pt x="111930" y="114375"/>
                  </a:moveTo>
                  <a:cubicBezTo>
                    <a:pt x="92880" y="114375"/>
                    <a:pt x="73830" y="115518"/>
                    <a:pt x="54780" y="114375"/>
                  </a:cubicBezTo>
                  <a:cubicBezTo>
                    <a:pt x="24769" y="113368"/>
                    <a:pt x="792" y="89057"/>
                    <a:pt x="201" y="59035"/>
                  </a:cubicBezTo>
                  <a:cubicBezTo>
                    <a:pt x="-956" y="28283"/>
                    <a:pt x="23035" y="2415"/>
                    <a:pt x="53788" y="1257"/>
                  </a:cubicBezTo>
                  <a:cubicBezTo>
                    <a:pt x="54435" y="1233"/>
                    <a:pt x="55084" y="1220"/>
                    <a:pt x="55732" y="1218"/>
                  </a:cubicBezTo>
                  <a:cubicBezTo>
                    <a:pt x="94975" y="-369"/>
                    <a:pt x="134250" y="-369"/>
                    <a:pt x="173556" y="1218"/>
                  </a:cubicBezTo>
                  <a:cubicBezTo>
                    <a:pt x="203700" y="1784"/>
                    <a:pt x="227926" y="26221"/>
                    <a:pt x="228230" y="56368"/>
                  </a:cubicBezTo>
                  <a:cubicBezTo>
                    <a:pt x="229023" y="87605"/>
                    <a:pt x="204344" y="113571"/>
                    <a:pt x="173106" y="114365"/>
                  </a:cubicBezTo>
                  <a:cubicBezTo>
                    <a:pt x="172939" y="114369"/>
                    <a:pt x="172771" y="114372"/>
                    <a:pt x="172604" y="114375"/>
                  </a:cubicBezTo>
                  <a:cubicBezTo>
                    <a:pt x="152506" y="115518"/>
                    <a:pt x="132123" y="114470"/>
                    <a:pt x="111930" y="114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38"/>
            <p:cNvSpPr/>
            <p:nvPr/>
          </p:nvSpPr>
          <p:spPr>
            <a:xfrm>
              <a:off x="5886541" y="3829561"/>
              <a:ext cx="228064" cy="114657"/>
            </a:xfrm>
            <a:custGeom>
              <a:avLst/>
              <a:gdLst/>
              <a:ahLst/>
              <a:cxnLst/>
              <a:rect l="l" t="t" r="r" b="b"/>
              <a:pathLst>
                <a:path w="228064" h="114657" extrusionOk="0">
                  <a:moveTo>
                    <a:pt x="113322" y="114102"/>
                  </a:moveTo>
                  <a:cubicBezTo>
                    <a:pt x="94272" y="114102"/>
                    <a:pt x="75222" y="115149"/>
                    <a:pt x="56172" y="114102"/>
                  </a:cubicBezTo>
                  <a:cubicBezTo>
                    <a:pt x="24978" y="113841"/>
                    <a:pt x="-98" y="88342"/>
                    <a:pt x="163" y="57148"/>
                  </a:cubicBezTo>
                  <a:cubicBezTo>
                    <a:pt x="164" y="57083"/>
                    <a:pt x="164" y="57017"/>
                    <a:pt x="165" y="56952"/>
                  </a:cubicBezTo>
                  <a:cubicBezTo>
                    <a:pt x="3" y="26770"/>
                    <a:pt x="24092" y="2045"/>
                    <a:pt x="54267" y="1421"/>
                  </a:cubicBezTo>
                  <a:cubicBezTo>
                    <a:pt x="94653" y="-389"/>
                    <a:pt x="135325" y="-484"/>
                    <a:pt x="175616" y="1421"/>
                  </a:cubicBezTo>
                  <a:cubicBezTo>
                    <a:pt x="205809" y="2912"/>
                    <a:pt x="229219" y="28358"/>
                    <a:pt x="228194" y="58571"/>
                  </a:cubicBezTo>
                  <a:cubicBezTo>
                    <a:pt x="227633" y="88573"/>
                    <a:pt x="203964" y="113033"/>
                    <a:pt x="173996" y="114578"/>
                  </a:cubicBezTo>
                  <a:cubicBezTo>
                    <a:pt x="171617" y="114720"/>
                    <a:pt x="169232" y="114720"/>
                    <a:pt x="166853" y="114578"/>
                  </a:cubicBezTo>
                  <a:lnTo>
                    <a:pt x="113322" y="11457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38"/>
            <p:cNvSpPr/>
            <p:nvPr/>
          </p:nvSpPr>
          <p:spPr>
            <a:xfrm>
              <a:off x="3314784" y="4115022"/>
              <a:ext cx="228048" cy="114911"/>
            </a:xfrm>
            <a:custGeom>
              <a:avLst/>
              <a:gdLst/>
              <a:ahLst/>
              <a:cxnLst/>
              <a:rect l="l" t="t" r="r" b="b"/>
              <a:pathLst>
                <a:path w="228048" h="114911" extrusionOk="0">
                  <a:moveTo>
                    <a:pt x="114186" y="663"/>
                  </a:moveTo>
                  <a:cubicBezTo>
                    <a:pt x="134379" y="663"/>
                    <a:pt x="154763" y="-766"/>
                    <a:pt x="174765" y="663"/>
                  </a:cubicBezTo>
                  <a:cubicBezTo>
                    <a:pt x="204852" y="2093"/>
                    <a:pt x="228439" y="27026"/>
                    <a:pt x="228201" y="57146"/>
                  </a:cubicBezTo>
                  <a:cubicBezTo>
                    <a:pt x="228739" y="87313"/>
                    <a:pt x="205013" y="112353"/>
                    <a:pt x="174861" y="113438"/>
                  </a:cubicBezTo>
                  <a:cubicBezTo>
                    <a:pt x="134474" y="115439"/>
                    <a:pt x="93898" y="115439"/>
                    <a:pt x="53512" y="113439"/>
                  </a:cubicBezTo>
                  <a:cubicBezTo>
                    <a:pt x="23336" y="112403"/>
                    <a:pt x="-418" y="87334"/>
                    <a:pt x="172" y="57146"/>
                  </a:cubicBezTo>
                  <a:cubicBezTo>
                    <a:pt x="-69" y="27062"/>
                    <a:pt x="23463" y="2143"/>
                    <a:pt x="53512" y="663"/>
                  </a:cubicBezTo>
                  <a:cubicBezTo>
                    <a:pt x="73610" y="-671"/>
                    <a:pt x="93898" y="663"/>
                    <a:pt x="114186" y="6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38"/>
            <p:cNvSpPr/>
            <p:nvPr/>
          </p:nvSpPr>
          <p:spPr>
            <a:xfrm>
              <a:off x="3886166" y="4114942"/>
              <a:ext cx="228091" cy="114870"/>
            </a:xfrm>
            <a:custGeom>
              <a:avLst/>
              <a:gdLst/>
              <a:ahLst/>
              <a:cxnLst/>
              <a:rect l="l" t="t" r="r" b="b"/>
              <a:pathLst>
                <a:path w="228091" h="114870" extrusionOk="0">
                  <a:moveTo>
                    <a:pt x="112494" y="114375"/>
                  </a:moveTo>
                  <a:cubicBezTo>
                    <a:pt x="93444" y="114375"/>
                    <a:pt x="74394" y="115518"/>
                    <a:pt x="55344" y="114375"/>
                  </a:cubicBezTo>
                  <a:cubicBezTo>
                    <a:pt x="24106" y="113604"/>
                    <a:pt x="-592" y="87656"/>
                    <a:pt x="179" y="56418"/>
                  </a:cubicBezTo>
                  <a:cubicBezTo>
                    <a:pt x="183" y="56242"/>
                    <a:pt x="188" y="56067"/>
                    <a:pt x="194" y="55892"/>
                  </a:cubicBezTo>
                  <a:cubicBezTo>
                    <a:pt x="659" y="25743"/>
                    <a:pt x="25097" y="1473"/>
                    <a:pt x="55249" y="1218"/>
                  </a:cubicBezTo>
                  <a:cubicBezTo>
                    <a:pt x="94492" y="-369"/>
                    <a:pt x="133767" y="-369"/>
                    <a:pt x="173073" y="1218"/>
                  </a:cubicBezTo>
                  <a:cubicBezTo>
                    <a:pt x="203220" y="1522"/>
                    <a:pt x="227657" y="25748"/>
                    <a:pt x="228223" y="55892"/>
                  </a:cubicBezTo>
                  <a:cubicBezTo>
                    <a:pt x="229232" y="87123"/>
                    <a:pt x="204732" y="113259"/>
                    <a:pt x="173501" y="114268"/>
                  </a:cubicBezTo>
                  <a:cubicBezTo>
                    <a:pt x="173358" y="114272"/>
                    <a:pt x="173216" y="114277"/>
                    <a:pt x="173073" y="114280"/>
                  </a:cubicBezTo>
                  <a:cubicBezTo>
                    <a:pt x="153070" y="115614"/>
                    <a:pt x="132782" y="114375"/>
                    <a:pt x="112494" y="114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38"/>
            <p:cNvSpPr/>
            <p:nvPr/>
          </p:nvSpPr>
          <p:spPr>
            <a:xfrm>
              <a:off x="4457775" y="4114942"/>
              <a:ext cx="228062" cy="114897"/>
            </a:xfrm>
            <a:custGeom>
              <a:avLst/>
              <a:gdLst/>
              <a:ahLst/>
              <a:cxnLst/>
              <a:rect l="l" t="t" r="r" b="b"/>
              <a:pathLst>
                <a:path w="228062" h="114897" extrusionOk="0">
                  <a:moveTo>
                    <a:pt x="112290" y="114375"/>
                  </a:moveTo>
                  <a:cubicBezTo>
                    <a:pt x="93240" y="114375"/>
                    <a:pt x="74190" y="115518"/>
                    <a:pt x="55140" y="114375"/>
                  </a:cubicBezTo>
                  <a:cubicBezTo>
                    <a:pt x="23873" y="113186"/>
                    <a:pt x="-624" y="87075"/>
                    <a:pt x="181" y="55796"/>
                  </a:cubicBezTo>
                  <a:cubicBezTo>
                    <a:pt x="747" y="25669"/>
                    <a:pt x="25199" y="1471"/>
                    <a:pt x="55330" y="1218"/>
                  </a:cubicBezTo>
                  <a:cubicBezTo>
                    <a:pt x="94573" y="-369"/>
                    <a:pt x="133848" y="-369"/>
                    <a:pt x="173155" y="1218"/>
                  </a:cubicBezTo>
                  <a:cubicBezTo>
                    <a:pt x="203301" y="1574"/>
                    <a:pt x="227696" y="25843"/>
                    <a:pt x="228209" y="55987"/>
                  </a:cubicBezTo>
                  <a:cubicBezTo>
                    <a:pt x="228905" y="87300"/>
                    <a:pt x="204267" y="113339"/>
                    <a:pt x="172964" y="114375"/>
                  </a:cubicBezTo>
                  <a:cubicBezTo>
                    <a:pt x="152771" y="115613"/>
                    <a:pt x="132483" y="114375"/>
                    <a:pt x="112290" y="1143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38"/>
            <p:cNvSpPr/>
            <p:nvPr/>
          </p:nvSpPr>
          <p:spPr>
            <a:xfrm>
              <a:off x="5029179" y="4114883"/>
              <a:ext cx="228085" cy="114957"/>
            </a:xfrm>
            <a:custGeom>
              <a:avLst/>
              <a:gdLst/>
              <a:ahLst/>
              <a:cxnLst/>
              <a:rect l="l" t="t" r="r" b="b"/>
              <a:pathLst>
                <a:path w="228085" h="114957" extrusionOk="0">
                  <a:moveTo>
                    <a:pt x="112863" y="114435"/>
                  </a:moveTo>
                  <a:cubicBezTo>
                    <a:pt x="93813" y="114435"/>
                    <a:pt x="74763" y="115578"/>
                    <a:pt x="55713" y="114435"/>
                  </a:cubicBezTo>
                  <a:cubicBezTo>
                    <a:pt x="24471" y="113868"/>
                    <a:pt x="-396" y="88081"/>
                    <a:pt x="171" y="56839"/>
                  </a:cubicBezTo>
                  <a:cubicBezTo>
                    <a:pt x="174" y="56670"/>
                    <a:pt x="178" y="56501"/>
                    <a:pt x="182" y="56332"/>
                  </a:cubicBezTo>
                  <a:cubicBezTo>
                    <a:pt x="437" y="26181"/>
                    <a:pt x="24707" y="1742"/>
                    <a:pt x="54856" y="1278"/>
                  </a:cubicBezTo>
                  <a:cubicBezTo>
                    <a:pt x="94099" y="-437"/>
                    <a:pt x="133437" y="-341"/>
                    <a:pt x="172680" y="1278"/>
                  </a:cubicBezTo>
                  <a:cubicBezTo>
                    <a:pt x="203559" y="1469"/>
                    <a:pt x="228436" y="26655"/>
                    <a:pt x="228245" y="57534"/>
                  </a:cubicBezTo>
                  <a:cubicBezTo>
                    <a:pt x="228242" y="58086"/>
                    <a:pt x="228230" y="58638"/>
                    <a:pt x="228211" y="59190"/>
                  </a:cubicBezTo>
                  <a:cubicBezTo>
                    <a:pt x="227518" y="89225"/>
                    <a:pt x="203470" y="113482"/>
                    <a:pt x="173442" y="114435"/>
                  </a:cubicBezTo>
                  <a:cubicBezTo>
                    <a:pt x="153439" y="115673"/>
                    <a:pt x="133151" y="114435"/>
                    <a:pt x="112863" y="1144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38"/>
            <p:cNvSpPr/>
            <p:nvPr/>
          </p:nvSpPr>
          <p:spPr>
            <a:xfrm>
              <a:off x="5600758" y="4114954"/>
              <a:ext cx="228081" cy="114865"/>
            </a:xfrm>
            <a:custGeom>
              <a:avLst/>
              <a:gdLst/>
              <a:ahLst/>
              <a:cxnLst/>
              <a:rect l="l" t="t" r="r" b="b"/>
              <a:pathLst>
                <a:path w="228081" h="114865" extrusionOk="0">
                  <a:moveTo>
                    <a:pt x="111831" y="114364"/>
                  </a:moveTo>
                  <a:cubicBezTo>
                    <a:pt x="92781" y="114364"/>
                    <a:pt x="73731" y="115507"/>
                    <a:pt x="54681" y="114364"/>
                  </a:cubicBezTo>
                  <a:cubicBezTo>
                    <a:pt x="24651" y="113352"/>
                    <a:pt x="688" y="88971"/>
                    <a:pt x="198" y="58928"/>
                  </a:cubicBezTo>
                  <a:cubicBezTo>
                    <a:pt x="-907" y="28174"/>
                    <a:pt x="23129" y="2347"/>
                    <a:pt x="53883" y="1242"/>
                  </a:cubicBezTo>
                  <a:cubicBezTo>
                    <a:pt x="54530" y="1219"/>
                    <a:pt x="55177" y="1207"/>
                    <a:pt x="55824" y="1207"/>
                  </a:cubicBezTo>
                  <a:cubicBezTo>
                    <a:pt x="95067" y="-317"/>
                    <a:pt x="134500" y="-413"/>
                    <a:pt x="173648" y="1207"/>
                  </a:cubicBezTo>
                  <a:cubicBezTo>
                    <a:pt x="203791" y="1824"/>
                    <a:pt x="227975" y="26304"/>
                    <a:pt x="228226" y="56452"/>
                  </a:cubicBezTo>
                  <a:cubicBezTo>
                    <a:pt x="228966" y="87690"/>
                    <a:pt x="204242" y="113614"/>
                    <a:pt x="173003" y="114354"/>
                  </a:cubicBezTo>
                  <a:cubicBezTo>
                    <a:pt x="172837" y="114358"/>
                    <a:pt x="172671" y="114361"/>
                    <a:pt x="172505" y="114364"/>
                  </a:cubicBezTo>
                  <a:cubicBezTo>
                    <a:pt x="152312" y="115507"/>
                    <a:pt x="132024" y="114459"/>
                    <a:pt x="111831" y="1143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5" name="Google Shape;835;p38"/>
          <p:cNvGrpSpPr/>
          <p:nvPr/>
        </p:nvGrpSpPr>
        <p:grpSpPr>
          <a:xfrm>
            <a:off x="3086986" y="3314615"/>
            <a:ext cx="306684" cy="468023"/>
            <a:chOff x="3371658" y="1600200"/>
            <a:chExt cx="2396857" cy="3657781"/>
          </a:xfrm>
        </p:grpSpPr>
        <p:sp>
          <p:nvSpPr>
            <p:cNvPr id="836" name="Google Shape;836;p38"/>
            <p:cNvSpPr/>
            <p:nvPr/>
          </p:nvSpPr>
          <p:spPr>
            <a:xfrm>
              <a:off x="3371660" y="1600200"/>
              <a:ext cx="2396584" cy="1792320"/>
            </a:xfrm>
            <a:custGeom>
              <a:avLst/>
              <a:gdLst/>
              <a:ahLst/>
              <a:cxnLst/>
              <a:rect l="l" t="t" r="r" b="b"/>
              <a:pathLst>
                <a:path w="2396584" h="1792320" extrusionOk="0">
                  <a:moveTo>
                    <a:pt x="1298930" y="160"/>
                  </a:moveTo>
                  <a:cubicBezTo>
                    <a:pt x="1303935" y="2906"/>
                    <a:pt x="1309160" y="5232"/>
                    <a:pt x="1314551" y="7113"/>
                  </a:cubicBezTo>
                  <a:cubicBezTo>
                    <a:pt x="1441519" y="40164"/>
                    <a:pt x="1521148" y="139320"/>
                    <a:pt x="1525910" y="270384"/>
                  </a:cubicBezTo>
                  <a:cubicBezTo>
                    <a:pt x="1525910" y="282957"/>
                    <a:pt x="1525910" y="295530"/>
                    <a:pt x="1525910" y="299530"/>
                  </a:cubicBezTo>
                  <a:cubicBezTo>
                    <a:pt x="1583060" y="286481"/>
                    <a:pt x="1637353" y="264478"/>
                    <a:pt x="1692217" y="263431"/>
                  </a:cubicBezTo>
                  <a:cubicBezTo>
                    <a:pt x="1843855" y="260573"/>
                    <a:pt x="1957583" y="380112"/>
                    <a:pt x="1961107" y="537370"/>
                  </a:cubicBezTo>
                  <a:cubicBezTo>
                    <a:pt x="1962251" y="590805"/>
                    <a:pt x="1961107" y="644240"/>
                    <a:pt x="1961107" y="695580"/>
                  </a:cubicBezTo>
                  <a:cubicBezTo>
                    <a:pt x="2006542" y="681578"/>
                    <a:pt x="2049119" y="662623"/>
                    <a:pt x="2093600" y="655765"/>
                  </a:cubicBezTo>
                  <a:cubicBezTo>
                    <a:pt x="2237333" y="633572"/>
                    <a:pt x="2382398" y="742824"/>
                    <a:pt x="2391161" y="887890"/>
                  </a:cubicBezTo>
                  <a:cubicBezTo>
                    <a:pt x="2399924" y="1032955"/>
                    <a:pt x="2395638" y="1180593"/>
                    <a:pt x="2395638" y="1326992"/>
                  </a:cubicBezTo>
                  <a:cubicBezTo>
                    <a:pt x="2397432" y="1355817"/>
                    <a:pt x="2375519" y="1380637"/>
                    <a:pt x="2346694" y="1382431"/>
                  </a:cubicBezTo>
                  <a:cubicBezTo>
                    <a:pt x="2345294" y="1382518"/>
                    <a:pt x="2343891" y="1382549"/>
                    <a:pt x="2342489" y="1382523"/>
                  </a:cubicBezTo>
                  <a:cubicBezTo>
                    <a:pt x="2311437" y="1382523"/>
                    <a:pt x="2289815" y="1360330"/>
                    <a:pt x="2289625" y="1323563"/>
                  </a:cubicBezTo>
                  <a:cubicBezTo>
                    <a:pt x="2288863" y="1193737"/>
                    <a:pt x="2289625" y="1064007"/>
                    <a:pt x="2288958" y="934181"/>
                  </a:cubicBezTo>
                  <a:cubicBezTo>
                    <a:pt x="2288387" y="848456"/>
                    <a:pt x="2241333" y="784258"/>
                    <a:pt x="2167514" y="765303"/>
                  </a:cubicBezTo>
                  <a:cubicBezTo>
                    <a:pt x="2081379" y="741256"/>
                    <a:pt x="1992059" y="791588"/>
                    <a:pt x="1968012" y="877723"/>
                  </a:cubicBezTo>
                  <a:cubicBezTo>
                    <a:pt x="1964230" y="891272"/>
                    <a:pt x="1962229" y="905256"/>
                    <a:pt x="1962060" y="919322"/>
                  </a:cubicBezTo>
                  <a:cubicBezTo>
                    <a:pt x="1959774" y="1021621"/>
                    <a:pt x="1961393" y="1124110"/>
                    <a:pt x="1961298" y="1226503"/>
                  </a:cubicBezTo>
                  <a:cubicBezTo>
                    <a:pt x="1961298" y="1322896"/>
                    <a:pt x="1961298" y="1419321"/>
                    <a:pt x="1961298" y="1515778"/>
                  </a:cubicBezTo>
                  <a:cubicBezTo>
                    <a:pt x="1961776" y="1528851"/>
                    <a:pt x="1960656" y="1541933"/>
                    <a:pt x="1957964" y="1554735"/>
                  </a:cubicBezTo>
                  <a:cubicBezTo>
                    <a:pt x="1950948" y="1582750"/>
                    <a:pt x="1922550" y="1599773"/>
                    <a:pt x="1894535" y="1592757"/>
                  </a:cubicBezTo>
                  <a:cubicBezTo>
                    <a:pt x="1873399" y="1587464"/>
                    <a:pt x="1857760" y="1569620"/>
                    <a:pt x="1855285" y="1547972"/>
                  </a:cubicBezTo>
                  <a:cubicBezTo>
                    <a:pt x="1854124" y="1534957"/>
                    <a:pt x="1853774" y="1521883"/>
                    <a:pt x="1854237" y="1508824"/>
                  </a:cubicBezTo>
                  <a:cubicBezTo>
                    <a:pt x="1854237" y="1192150"/>
                    <a:pt x="1854237" y="875444"/>
                    <a:pt x="1854237" y="558706"/>
                  </a:cubicBezTo>
                  <a:cubicBezTo>
                    <a:pt x="1854875" y="532565"/>
                    <a:pt x="1851666" y="506474"/>
                    <a:pt x="1844712" y="481267"/>
                  </a:cubicBezTo>
                  <a:cubicBezTo>
                    <a:pt x="1821376" y="403924"/>
                    <a:pt x="1745652" y="359443"/>
                    <a:pt x="1663070" y="371158"/>
                  </a:cubicBezTo>
                  <a:cubicBezTo>
                    <a:pt x="1584394" y="382303"/>
                    <a:pt x="1526863" y="448978"/>
                    <a:pt x="1526672" y="533845"/>
                  </a:cubicBezTo>
                  <a:cubicBezTo>
                    <a:pt x="1526037" y="831406"/>
                    <a:pt x="1526037" y="1129031"/>
                    <a:pt x="1526672" y="1426719"/>
                  </a:cubicBezTo>
                  <a:cubicBezTo>
                    <a:pt x="1526672" y="1437482"/>
                    <a:pt x="1526672" y="1448150"/>
                    <a:pt x="1526672" y="1458913"/>
                  </a:cubicBezTo>
                  <a:cubicBezTo>
                    <a:pt x="1524577" y="1500347"/>
                    <a:pt x="1504003" y="1523493"/>
                    <a:pt x="1469808" y="1522255"/>
                  </a:cubicBezTo>
                  <a:cubicBezTo>
                    <a:pt x="1437233" y="1521112"/>
                    <a:pt x="1419040" y="1499014"/>
                    <a:pt x="1419040" y="1458056"/>
                  </a:cubicBezTo>
                  <a:cubicBezTo>
                    <a:pt x="1419040" y="1067531"/>
                    <a:pt x="1419040" y="677006"/>
                    <a:pt x="1419040" y="286481"/>
                  </a:cubicBezTo>
                  <a:cubicBezTo>
                    <a:pt x="1419040" y="199613"/>
                    <a:pt x="1375034" y="136176"/>
                    <a:pt x="1301501" y="114460"/>
                  </a:cubicBezTo>
                  <a:cubicBezTo>
                    <a:pt x="1216034" y="88138"/>
                    <a:pt x="1125411" y="136086"/>
                    <a:pt x="1099090" y="221553"/>
                  </a:cubicBezTo>
                  <a:cubicBezTo>
                    <a:pt x="1094661" y="235934"/>
                    <a:pt x="1092258" y="250863"/>
                    <a:pt x="1091951" y="265907"/>
                  </a:cubicBezTo>
                  <a:cubicBezTo>
                    <a:pt x="1090142" y="345631"/>
                    <a:pt x="1091380" y="425451"/>
                    <a:pt x="1091380" y="505175"/>
                  </a:cubicBezTo>
                  <a:lnTo>
                    <a:pt x="1091380" y="1419575"/>
                  </a:lnTo>
                  <a:cubicBezTo>
                    <a:pt x="1091380" y="1430338"/>
                    <a:pt x="1091951" y="1441102"/>
                    <a:pt x="1091380" y="1451770"/>
                  </a:cubicBezTo>
                  <a:cubicBezTo>
                    <a:pt x="1088713" y="1485583"/>
                    <a:pt x="1067663" y="1507110"/>
                    <a:pt x="1037849" y="1507396"/>
                  </a:cubicBezTo>
                  <a:cubicBezTo>
                    <a:pt x="1008036" y="1507681"/>
                    <a:pt x="984033" y="1484821"/>
                    <a:pt x="983842" y="1448722"/>
                  </a:cubicBezTo>
                  <a:cubicBezTo>
                    <a:pt x="983271" y="1341565"/>
                    <a:pt x="983842" y="1234409"/>
                    <a:pt x="983842" y="1127253"/>
                  </a:cubicBezTo>
                  <a:cubicBezTo>
                    <a:pt x="983842" y="905797"/>
                    <a:pt x="984604" y="684340"/>
                    <a:pt x="983842" y="462884"/>
                  </a:cubicBezTo>
                  <a:cubicBezTo>
                    <a:pt x="983271" y="342012"/>
                    <a:pt x="873257" y="262859"/>
                    <a:pt x="763910" y="300959"/>
                  </a:cubicBezTo>
                  <a:cubicBezTo>
                    <a:pt x="696092" y="325248"/>
                    <a:pt x="656087" y="385351"/>
                    <a:pt x="655992" y="465170"/>
                  </a:cubicBezTo>
                  <a:cubicBezTo>
                    <a:pt x="655992" y="875888"/>
                    <a:pt x="655992" y="1286638"/>
                    <a:pt x="655992" y="1697419"/>
                  </a:cubicBezTo>
                  <a:cubicBezTo>
                    <a:pt x="655992" y="1708183"/>
                    <a:pt x="655992" y="1718851"/>
                    <a:pt x="655992" y="1729614"/>
                  </a:cubicBezTo>
                  <a:cubicBezTo>
                    <a:pt x="654754" y="1768285"/>
                    <a:pt x="634180" y="1792288"/>
                    <a:pt x="602271" y="1792479"/>
                  </a:cubicBezTo>
                  <a:cubicBezTo>
                    <a:pt x="570362" y="1792669"/>
                    <a:pt x="549217" y="1768571"/>
                    <a:pt x="549121" y="1729995"/>
                  </a:cubicBezTo>
                  <a:cubicBezTo>
                    <a:pt x="549121" y="1587120"/>
                    <a:pt x="549693" y="1444245"/>
                    <a:pt x="548645" y="1301370"/>
                  </a:cubicBezTo>
                  <a:cubicBezTo>
                    <a:pt x="547883" y="1190213"/>
                    <a:pt x="477017" y="1104679"/>
                    <a:pt x="370051" y="1082295"/>
                  </a:cubicBezTo>
                  <a:cubicBezTo>
                    <a:pt x="248798" y="1057911"/>
                    <a:pt x="123259" y="1143350"/>
                    <a:pt x="113543" y="1266032"/>
                  </a:cubicBezTo>
                  <a:cubicBezTo>
                    <a:pt x="105066" y="1372522"/>
                    <a:pt x="109733" y="1480059"/>
                    <a:pt x="108590" y="1587120"/>
                  </a:cubicBezTo>
                  <a:cubicBezTo>
                    <a:pt x="108590" y="1602646"/>
                    <a:pt x="108590" y="1618171"/>
                    <a:pt x="107352" y="1633507"/>
                  </a:cubicBezTo>
                  <a:cubicBezTo>
                    <a:pt x="104304" y="1662082"/>
                    <a:pt x="87254" y="1679131"/>
                    <a:pt x="58298" y="1680465"/>
                  </a:cubicBezTo>
                  <a:cubicBezTo>
                    <a:pt x="27628" y="1681989"/>
                    <a:pt x="3910" y="1665892"/>
                    <a:pt x="4006" y="1635888"/>
                  </a:cubicBezTo>
                  <a:cubicBezTo>
                    <a:pt x="4006" y="1499299"/>
                    <a:pt x="-9425" y="1359663"/>
                    <a:pt x="13531" y="1226313"/>
                  </a:cubicBezTo>
                  <a:cubicBezTo>
                    <a:pt x="54298" y="993998"/>
                    <a:pt x="327856" y="896843"/>
                    <a:pt x="520451" y="1034289"/>
                  </a:cubicBezTo>
                  <a:cubicBezTo>
                    <a:pt x="527119" y="1039051"/>
                    <a:pt x="533691" y="1043814"/>
                    <a:pt x="547693" y="1054387"/>
                  </a:cubicBezTo>
                  <a:lnTo>
                    <a:pt x="547693" y="1012667"/>
                  </a:lnTo>
                  <a:cubicBezTo>
                    <a:pt x="547693" y="838836"/>
                    <a:pt x="556170" y="664433"/>
                    <a:pt x="545597" y="491268"/>
                  </a:cubicBezTo>
                  <a:cubicBezTo>
                    <a:pt x="531310" y="256287"/>
                    <a:pt x="772673" y="99505"/>
                    <a:pt x="981271" y="236475"/>
                  </a:cubicBezTo>
                  <a:cubicBezTo>
                    <a:pt x="984033" y="228664"/>
                    <a:pt x="987081" y="221616"/>
                    <a:pt x="988891" y="214281"/>
                  </a:cubicBezTo>
                  <a:cubicBezTo>
                    <a:pt x="1017085" y="102077"/>
                    <a:pt x="1087443" y="32608"/>
                    <a:pt x="1199965" y="5875"/>
                  </a:cubicBezTo>
                  <a:cubicBezTo>
                    <a:pt x="1204402" y="4407"/>
                    <a:pt x="1208678" y="2492"/>
                    <a:pt x="1212728"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38"/>
            <p:cNvSpPr/>
            <p:nvPr/>
          </p:nvSpPr>
          <p:spPr>
            <a:xfrm>
              <a:off x="5226117" y="3125997"/>
              <a:ext cx="542398" cy="2131824"/>
            </a:xfrm>
            <a:custGeom>
              <a:avLst/>
              <a:gdLst/>
              <a:ahLst/>
              <a:cxnLst/>
              <a:rect l="l" t="t" r="r" b="b"/>
              <a:pathLst>
                <a:path w="542398" h="2131824" extrusionOk="0">
                  <a:moveTo>
                    <a:pt x="434786" y="452038"/>
                  </a:moveTo>
                  <a:cubicBezTo>
                    <a:pt x="434786" y="327070"/>
                    <a:pt x="434786" y="202070"/>
                    <a:pt x="434786" y="77039"/>
                  </a:cubicBezTo>
                  <a:cubicBezTo>
                    <a:pt x="434786" y="63989"/>
                    <a:pt x="431262" y="47130"/>
                    <a:pt x="437834" y="38939"/>
                  </a:cubicBezTo>
                  <a:cubicBezTo>
                    <a:pt x="450502" y="22651"/>
                    <a:pt x="468314" y="2267"/>
                    <a:pt x="485459" y="267"/>
                  </a:cubicBezTo>
                  <a:cubicBezTo>
                    <a:pt x="500985" y="-1447"/>
                    <a:pt x="520702" y="17698"/>
                    <a:pt x="535465" y="31033"/>
                  </a:cubicBezTo>
                  <a:cubicBezTo>
                    <a:pt x="541657" y="36653"/>
                    <a:pt x="541275" y="51226"/>
                    <a:pt x="541180" y="61799"/>
                  </a:cubicBezTo>
                  <a:cubicBezTo>
                    <a:pt x="540323" y="315354"/>
                    <a:pt x="547276" y="569195"/>
                    <a:pt x="535846" y="822275"/>
                  </a:cubicBezTo>
                  <a:cubicBezTo>
                    <a:pt x="521082" y="1146696"/>
                    <a:pt x="381065" y="1416730"/>
                    <a:pt x="140749" y="1634186"/>
                  </a:cubicBezTo>
                  <a:cubicBezTo>
                    <a:pt x="117794" y="1654950"/>
                    <a:pt x="106840" y="1674857"/>
                    <a:pt x="107412" y="1706576"/>
                  </a:cubicBezTo>
                  <a:cubicBezTo>
                    <a:pt x="109412" y="1819637"/>
                    <a:pt x="108174" y="1932794"/>
                    <a:pt x="108174" y="2045856"/>
                  </a:cubicBezTo>
                  <a:cubicBezTo>
                    <a:pt x="108174" y="2054143"/>
                    <a:pt x="108174" y="2062525"/>
                    <a:pt x="108174" y="2070812"/>
                  </a:cubicBezTo>
                  <a:cubicBezTo>
                    <a:pt x="106840" y="2108912"/>
                    <a:pt x="85028" y="2132819"/>
                    <a:pt x="53024" y="2131962"/>
                  </a:cubicBezTo>
                  <a:cubicBezTo>
                    <a:pt x="21020" y="2131105"/>
                    <a:pt x="1589" y="2107959"/>
                    <a:pt x="1208" y="2071574"/>
                  </a:cubicBezTo>
                  <a:cubicBezTo>
                    <a:pt x="636" y="2010899"/>
                    <a:pt x="1208" y="1950130"/>
                    <a:pt x="1208" y="1889456"/>
                  </a:cubicBezTo>
                  <a:cubicBezTo>
                    <a:pt x="1208" y="1816780"/>
                    <a:pt x="3208" y="1744104"/>
                    <a:pt x="446" y="1671619"/>
                  </a:cubicBezTo>
                  <a:cubicBezTo>
                    <a:pt x="-2520" y="1634693"/>
                    <a:pt x="13796" y="1598854"/>
                    <a:pt x="43594" y="1576845"/>
                  </a:cubicBezTo>
                  <a:cubicBezTo>
                    <a:pt x="227236" y="1423112"/>
                    <a:pt x="350775" y="1229945"/>
                    <a:pt x="403068" y="995820"/>
                  </a:cubicBezTo>
                  <a:cubicBezTo>
                    <a:pt x="423165" y="908000"/>
                    <a:pt x="428785" y="816941"/>
                    <a:pt x="433643" y="727025"/>
                  </a:cubicBezTo>
                  <a:cubicBezTo>
                    <a:pt x="438501" y="637109"/>
                    <a:pt x="434786" y="543668"/>
                    <a:pt x="434786" y="4520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38"/>
            <p:cNvSpPr/>
            <p:nvPr/>
          </p:nvSpPr>
          <p:spPr>
            <a:xfrm>
              <a:off x="3371658" y="3422704"/>
              <a:ext cx="656236" cy="1835277"/>
            </a:xfrm>
            <a:custGeom>
              <a:avLst/>
              <a:gdLst/>
              <a:ahLst/>
              <a:cxnLst/>
              <a:rect l="l" t="t" r="r" b="b"/>
              <a:pathLst>
                <a:path w="656236" h="1835277" extrusionOk="0">
                  <a:moveTo>
                    <a:pt x="108592" y="340592"/>
                  </a:moveTo>
                  <a:cubicBezTo>
                    <a:pt x="104782" y="466418"/>
                    <a:pt x="108592" y="621961"/>
                    <a:pt x="157836" y="772742"/>
                  </a:cubicBezTo>
                  <a:cubicBezTo>
                    <a:pt x="237751" y="1019630"/>
                    <a:pt x="385960" y="1214987"/>
                    <a:pt x="603130" y="1356624"/>
                  </a:cubicBezTo>
                  <a:cubicBezTo>
                    <a:pt x="641802" y="1381865"/>
                    <a:pt x="657423" y="1409964"/>
                    <a:pt x="656280" y="1455779"/>
                  </a:cubicBezTo>
                  <a:cubicBezTo>
                    <a:pt x="653422" y="1560554"/>
                    <a:pt x="655137" y="1665329"/>
                    <a:pt x="655422" y="1770104"/>
                  </a:cubicBezTo>
                  <a:cubicBezTo>
                    <a:pt x="655422" y="1798679"/>
                    <a:pt x="646564" y="1821921"/>
                    <a:pt x="617322" y="1832207"/>
                  </a:cubicBezTo>
                  <a:cubicBezTo>
                    <a:pt x="581508" y="1845066"/>
                    <a:pt x="548457" y="1818206"/>
                    <a:pt x="548171" y="1775057"/>
                  </a:cubicBezTo>
                  <a:cubicBezTo>
                    <a:pt x="547504" y="1678569"/>
                    <a:pt x="547028" y="1582176"/>
                    <a:pt x="548171" y="1485783"/>
                  </a:cubicBezTo>
                  <a:cubicBezTo>
                    <a:pt x="550077" y="1463377"/>
                    <a:pt x="538968" y="1441862"/>
                    <a:pt x="519596" y="1430443"/>
                  </a:cubicBezTo>
                  <a:cubicBezTo>
                    <a:pt x="221559" y="1219179"/>
                    <a:pt x="46965" y="932285"/>
                    <a:pt x="8199" y="568811"/>
                  </a:cubicBezTo>
                  <a:cubicBezTo>
                    <a:pt x="-4946" y="444986"/>
                    <a:pt x="2293" y="319161"/>
                    <a:pt x="579" y="194193"/>
                  </a:cubicBezTo>
                  <a:cubicBezTo>
                    <a:pt x="7" y="153712"/>
                    <a:pt x="579" y="113231"/>
                    <a:pt x="579" y="72749"/>
                  </a:cubicBezTo>
                  <a:cubicBezTo>
                    <a:pt x="579" y="25124"/>
                    <a:pt x="20676" y="-403"/>
                    <a:pt x="55252" y="169"/>
                  </a:cubicBezTo>
                  <a:cubicBezTo>
                    <a:pt x="89828" y="740"/>
                    <a:pt x="107354" y="25505"/>
                    <a:pt x="107544" y="71035"/>
                  </a:cubicBezTo>
                  <a:cubicBezTo>
                    <a:pt x="108783" y="150569"/>
                    <a:pt x="108592" y="230293"/>
                    <a:pt x="108592" y="3405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38"/>
            <p:cNvSpPr/>
            <p:nvPr/>
          </p:nvSpPr>
          <p:spPr>
            <a:xfrm>
              <a:off x="4054040" y="3569722"/>
              <a:ext cx="633117" cy="849848"/>
            </a:xfrm>
            <a:custGeom>
              <a:avLst/>
              <a:gdLst/>
              <a:ahLst/>
              <a:cxnLst/>
              <a:rect l="l" t="t" r="r" b="b"/>
              <a:pathLst>
                <a:path w="633117" h="849848" extrusionOk="0">
                  <a:moveTo>
                    <a:pt x="633218" y="757930"/>
                  </a:moveTo>
                  <a:cubicBezTo>
                    <a:pt x="633218" y="770503"/>
                    <a:pt x="633218" y="781266"/>
                    <a:pt x="633218" y="791934"/>
                  </a:cubicBezTo>
                  <a:cubicBezTo>
                    <a:pt x="631980" y="825748"/>
                    <a:pt x="612073" y="848513"/>
                    <a:pt x="582736" y="849941"/>
                  </a:cubicBezTo>
                  <a:cubicBezTo>
                    <a:pt x="553399" y="851370"/>
                    <a:pt x="531015" y="829844"/>
                    <a:pt x="527014" y="796506"/>
                  </a:cubicBezTo>
                  <a:cubicBezTo>
                    <a:pt x="520918" y="744690"/>
                    <a:pt x="520061" y="691731"/>
                    <a:pt x="508631" y="641058"/>
                  </a:cubicBezTo>
                  <a:cubicBezTo>
                    <a:pt x="467483" y="458464"/>
                    <a:pt x="376043" y="305016"/>
                    <a:pt x="224119" y="193669"/>
                  </a:cubicBezTo>
                  <a:cubicBezTo>
                    <a:pt x="173542" y="156521"/>
                    <a:pt x="111915" y="133376"/>
                    <a:pt x="53146" y="108896"/>
                  </a:cubicBezTo>
                  <a:cubicBezTo>
                    <a:pt x="12569" y="92037"/>
                    <a:pt x="-7052" y="70796"/>
                    <a:pt x="2473" y="36887"/>
                  </a:cubicBezTo>
                  <a:cubicBezTo>
                    <a:pt x="11045" y="6122"/>
                    <a:pt x="40573" y="-7023"/>
                    <a:pt x="81435" y="4026"/>
                  </a:cubicBezTo>
                  <a:cubicBezTo>
                    <a:pt x="219738" y="41078"/>
                    <a:pt x="329085" y="122041"/>
                    <a:pt x="420049" y="230054"/>
                  </a:cubicBezTo>
                  <a:cubicBezTo>
                    <a:pt x="546643" y="378135"/>
                    <a:pt x="621484" y="563466"/>
                    <a:pt x="633218" y="757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38"/>
            <p:cNvSpPr/>
            <p:nvPr/>
          </p:nvSpPr>
          <p:spPr>
            <a:xfrm>
              <a:off x="5039492" y="3685609"/>
              <a:ext cx="373185" cy="373184"/>
            </a:xfrm>
            <a:custGeom>
              <a:avLst/>
              <a:gdLst/>
              <a:ahLst/>
              <a:cxnLst/>
              <a:rect l="l" t="t" r="r" b="b"/>
              <a:pathLst>
                <a:path w="373185" h="373184" extrusionOk="0">
                  <a:moveTo>
                    <a:pt x="185166" y="373343"/>
                  </a:moveTo>
                  <a:cubicBezTo>
                    <a:pt x="82117" y="372498"/>
                    <a:pt x="-737" y="288275"/>
                    <a:pt x="107" y="185225"/>
                  </a:cubicBezTo>
                  <a:cubicBezTo>
                    <a:pt x="952" y="82175"/>
                    <a:pt x="85175" y="-679"/>
                    <a:pt x="188226" y="166"/>
                  </a:cubicBezTo>
                  <a:cubicBezTo>
                    <a:pt x="290120" y="1001"/>
                    <a:pt x="372502" y="83425"/>
                    <a:pt x="373285" y="185319"/>
                  </a:cubicBezTo>
                  <a:cubicBezTo>
                    <a:pt x="373601" y="288846"/>
                    <a:pt x="289933" y="373027"/>
                    <a:pt x="186407" y="373343"/>
                  </a:cubicBezTo>
                  <a:cubicBezTo>
                    <a:pt x="185993" y="373344"/>
                    <a:pt x="185580" y="373344"/>
                    <a:pt x="185166" y="373343"/>
                  </a:cubicBezTo>
                  <a:close/>
                  <a:moveTo>
                    <a:pt x="185166" y="265996"/>
                  </a:moveTo>
                  <a:cubicBezTo>
                    <a:pt x="228931" y="265469"/>
                    <a:pt x="263981" y="229564"/>
                    <a:pt x="263454" y="185799"/>
                  </a:cubicBezTo>
                  <a:cubicBezTo>
                    <a:pt x="262927" y="142035"/>
                    <a:pt x="227022" y="106984"/>
                    <a:pt x="183257" y="107512"/>
                  </a:cubicBezTo>
                  <a:cubicBezTo>
                    <a:pt x="139645" y="108037"/>
                    <a:pt x="104655" y="143705"/>
                    <a:pt x="104966" y="187320"/>
                  </a:cubicBezTo>
                  <a:cubicBezTo>
                    <a:pt x="105592" y="231030"/>
                    <a:pt x="141261" y="266105"/>
                    <a:pt x="184976" y="2659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38"/>
            <p:cNvSpPr/>
            <p:nvPr/>
          </p:nvSpPr>
          <p:spPr>
            <a:xfrm>
              <a:off x="4617339" y="3332030"/>
              <a:ext cx="339090" cy="339084"/>
            </a:xfrm>
            <a:custGeom>
              <a:avLst/>
              <a:gdLst/>
              <a:ahLst/>
              <a:cxnLst/>
              <a:rect l="l" t="t" r="r" b="b"/>
              <a:pathLst>
                <a:path w="339090" h="339084" extrusionOk="0">
                  <a:moveTo>
                    <a:pt x="339190" y="169234"/>
                  </a:moveTo>
                  <a:cubicBezTo>
                    <a:pt x="339448" y="262870"/>
                    <a:pt x="263748" y="338986"/>
                    <a:pt x="170112" y="339244"/>
                  </a:cubicBezTo>
                  <a:cubicBezTo>
                    <a:pt x="76475" y="339501"/>
                    <a:pt x="359" y="263801"/>
                    <a:pt x="102" y="170165"/>
                  </a:cubicBezTo>
                  <a:cubicBezTo>
                    <a:pt x="-154" y="77090"/>
                    <a:pt x="74671" y="1211"/>
                    <a:pt x="167740" y="165"/>
                  </a:cubicBezTo>
                  <a:cubicBezTo>
                    <a:pt x="261690" y="-573"/>
                    <a:pt x="338450" y="74990"/>
                    <a:pt x="339188" y="168939"/>
                  </a:cubicBezTo>
                  <a:cubicBezTo>
                    <a:pt x="339189" y="169037"/>
                    <a:pt x="339190" y="169136"/>
                    <a:pt x="339190" y="169234"/>
                  </a:cubicBezTo>
                  <a:close/>
                  <a:moveTo>
                    <a:pt x="171265" y="232289"/>
                  </a:moveTo>
                  <a:cubicBezTo>
                    <a:pt x="206114" y="230901"/>
                    <a:pt x="233240" y="201525"/>
                    <a:pt x="231852" y="166675"/>
                  </a:cubicBezTo>
                  <a:cubicBezTo>
                    <a:pt x="231849" y="166607"/>
                    <a:pt x="231847" y="166539"/>
                    <a:pt x="231844" y="166471"/>
                  </a:cubicBezTo>
                  <a:cubicBezTo>
                    <a:pt x="229783" y="132235"/>
                    <a:pt x="200359" y="106151"/>
                    <a:pt x="166122" y="108211"/>
                  </a:cubicBezTo>
                  <a:cubicBezTo>
                    <a:pt x="131885" y="110272"/>
                    <a:pt x="105802" y="139696"/>
                    <a:pt x="107862" y="173933"/>
                  </a:cubicBezTo>
                  <a:cubicBezTo>
                    <a:pt x="109868" y="207268"/>
                    <a:pt x="137878" y="233048"/>
                    <a:pt x="171265" y="2322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38"/>
            <p:cNvSpPr/>
            <p:nvPr/>
          </p:nvSpPr>
          <p:spPr>
            <a:xfrm>
              <a:off x="4110890" y="4353210"/>
              <a:ext cx="338165" cy="339763"/>
            </a:xfrm>
            <a:custGeom>
              <a:avLst/>
              <a:gdLst/>
              <a:ahLst/>
              <a:cxnLst/>
              <a:rect l="l" t="t" r="r" b="b"/>
              <a:pathLst>
                <a:path w="338165" h="339763" extrusionOk="0">
                  <a:moveTo>
                    <a:pt x="106" y="171038"/>
                  </a:moveTo>
                  <a:cubicBezTo>
                    <a:pt x="-579" y="77351"/>
                    <a:pt x="74815" y="848"/>
                    <a:pt x="168502" y="163"/>
                  </a:cubicBezTo>
                  <a:cubicBezTo>
                    <a:pt x="168726" y="162"/>
                    <a:pt x="168950" y="160"/>
                    <a:pt x="169174" y="160"/>
                  </a:cubicBezTo>
                  <a:cubicBezTo>
                    <a:pt x="261578" y="715"/>
                    <a:pt x="336641" y="74932"/>
                    <a:pt x="338243" y="167323"/>
                  </a:cubicBezTo>
                  <a:cubicBezTo>
                    <a:pt x="339780" y="261106"/>
                    <a:pt x="265000" y="338377"/>
                    <a:pt x="171218" y="339914"/>
                  </a:cubicBezTo>
                  <a:cubicBezTo>
                    <a:pt x="171172" y="339915"/>
                    <a:pt x="171126" y="339916"/>
                    <a:pt x="171079" y="339916"/>
                  </a:cubicBezTo>
                  <a:cubicBezTo>
                    <a:pt x="77499" y="340758"/>
                    <a:pt x="954" y="265579"/>
                    <a:pt x="112" y="171998"/>
                  </a:cubicBezTo>
                  <a:cubicBezTo>
                    <a:pt x="109" y="171678"/>
                    <a:pt x="107" y="171358"/>
                    <a:pt x="106" y="171038"/>
                  </a:cubicBezTo>
                  <a:close/>
                  <a:moveTo>
                    <a:pt x="170413" y="107697"/>
                  </a:moveTo>
                  <a:cubicBezTo>
                    <a:pt x="136781" y="107259"/>
                    <a:pt x="108932" y="133713"/>
                    <a:pt x="107643" y="167323"/>
                  </a:cubicBezTo>
                  <a:cubicBezTo>
                    <a:pt x="105795" y="201467"/>
                    <a:pt x="131975" y="230643"/>
                    <a:pt x="166119" y="232492"/>
                  </a:cubicBezTo>
                  <a:cubicBezTo>
                    <a:pt x="166819" y="232529"/>
                    <a:pt x="167521" y="232555"/>
                    <a:pt x="168222" y="232570"/>
                  </a:cubicBezTo>
                  <a:cubicBezTo>
                    <a:pt x="201750" y="232619"/>
                    <a:pt x="229454" y="206422"/>
                    <a:pt x="231277" y="172943"/>
                  </a:cubicBezTo>
                  <a:cubicBezTo>
                    <a:pt x="232814" y="138468"/>
                    <a:pt x="206112" y="109276"/>
                    <a:pt x="171637" y="107739"/>
                  </a:cubicBezTo>
                  <a:cubicBezTo>
                    <a:pt x="171229" y="107721"/>
                    <a:pt x="170821" y="107707"/>
                    <a:pt x="170413" y="1076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38"/>
            <p:cNvSpPr/>
            <p:nvPr/>
          </p:nvSpPr>
          <p:spPr>
            <a:xfrm>
              <a:off x="3803331" y="3914768"/>
              <a:ext cx="338919" cy="338156"/>
            </a:xfrm>
            <a:custGeom>
              <a:avLst/>
              <a:gdLst/>
              <a:ahLst/>
              <a:cxnLst/>
              <a:rect l="l" t="t" r="r" b="b"/>
              <a:pathLst>
                <a:path w="338919" h="338156" extrusionOk="0">
                  <a:moveTo>
                    <a:pt x="170409" y="338304"/>
                  </a:moveTo>
                  <a:cubicBezTo>
                    <a:pt x="77463" y="339409"/>
                    <a:pt x="1218" y="264957"/>
                    <a:pt x="113" y="172011"/>
                  </a:cubicBezTo>
                  <a:cubicBezTo>
                    <a:pt x="102" y="171117"/>
                    <a:pt x="99" y="170224"/>
                    <a:pt x="102" y="169330"/>
                  </a:cubicBezTo>
                  <a:cubicBezTo>
                    <a:pt x="-7" y="76009"/>
                    <a:pt x="75557" y="269"/>
                    <a:pt x="168878" y="160"/>
                  </a:cubicBezTo>
                  <a:cubicBezTo>
                    <a:pt x="169452" y="159"/>
                    <a:pt x="170026" y="161"/>
                    <a:pt x="170600" y="166"/>
                  </a:cubicBezTo>
                  <a:cubicBezTo>
                    <a:pt x="263186" y="373"/>
                    <a:pt x="338323" y="75127"/>
                    <a:pt x="339002" y="167711"/>
                  </a:cubicBezTo>
                  <a:cubicBezTo>
                    <a:pt x="340370" y="260549"/>
                    <a:pt x="266219" y="336918"/>
                    <a:pt x="173381" y="338286"/>
                  </a:cubicBezTo>
                  <a:cubicBezTo>
                    <a:pt x="172391" y="338301"/>
                    <a:pt x="171400" y="338307"/>
                    <a:pt x="170409" y="338304"/>
                  </a:cubicBezTo>
                  <a:close/>
                  <a:moveTo>
                    <a:pt x="231750" y="168854"/>
                  </a:moveTo>
                  <a:cubicBezTo>
                    <a:pt x="231346" y="135278"/>
                    <a:pt x="204363" y="108084"/>
                    <a:pt x="170790" y="107418"/>
                  </a:cubicBezTo>
                  <a:cubicBezTo>
                    <a:pt x="136874" y="106466"/>
                    <a:pt x="108607" y="133189"/>
                    <a:pt x="107655" y="167106"/>
                  </a:cubicBezTo>
                  <a:cubicBezTo>
                    <a:pt x="107628" y="168038"/>
                    <a:pt x="107623" y="168970"/>
                    <a:pt x="107640" y="169902"/>
                  </a:cubicBezTo>
                  <a:cubicBezTo>
                    <a:pt x="107363" y="203305"/>
                    <a:pt x="134217" y="230608"/>
                    <a:pt x="167620" y="230885"/>
                  </a:cubicBezTo>
                  <a:cubicBezTo>
                    <a:pt x="169059" y="230897"/>
                    <a:pt x="170498" y="230857"/>
                    <a:pt x="171934" y="230767"/>
                  </a:cubicBezTo>
                  <a:cubicBezTo>
                    <a:pt x="205492" y="230248"/>
                    <a:pt x="232275" y="202623"/>
                    <a:pt x="231756" y="169065"/>
                  </a:cubicBezTo>
                  <a:cubicBezTo>
                    <a:pt x="231754" y="168963"/>
                    <a:pt x="231753" y="168861"/>
                    <a:pt x="231750" y="1687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38"/>
            <p:cNvSpPr/>
            <p:nvPr/>
          </p:nvSpPr>
          <p:spPr>
            <a:xfrm>
              <a:off x="3620326" y="2959036"/>
              <a:ext cx="106427" cy="106874"/>
            </a:xfrm>
            <a:custGeom>
              <a:avLst/>
              <a:gdLst/>
              <a:ahLst/>
              <a:cxnLst/>
              <a:rect l="l" t="t" r="r" b="b"/>
              <a:pathLst>
                <a:path w="106427" h="106874" extrusionOk="0">
                  <a:moveTo>
                    <a:pt x="52901" y="107030"/>
                  </a:moveTo>
                  <a:cubicBezTo>
                    <a:pt x="24198" y="107401"/>
                    <a:pt x="602" y="84487"/>
                    <a:pt x="132" y="55786"/>
                  </a:cubicBezTo>
                  <a:cubicBezTo>
                    <a:pt x="-870" y="26081"/>
                    <a:pt x="22398" y="1187"/>
                    <a:pt x="52103" y="185"/>
                  </a:cubicBezTo>
                  <a:cubicBezTo>
                    <a:pt x="52464" y="173"/>
                    <a:pt x="52825" y="164"/>
                    <a:pt x="53187" y="160"/>
                  </a:cubicBezTo>
                  <a:cubicBezTo>
                    <a:pt x="83099" y="1191"/>
                    <a:pt x="106751" y="25856"/>
                    <a:pt x="106527" y="55786"/>
                  </a:cubicBezTo>
                  <a:cubicBezTo>
                    <a:pt x="105446" y="84556"/>
                    <a:pt x="81691" y="107256"/>
                    <a:pt x="52901" y="107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38"/>
            <p:cNvSpPr/>
            <p:nvPr/>
          </p:nvSpPr>
          <p:spPr>
            <a:xfrm>
              <a:off x="5037186" y="4200905"/>
              <a:ext cx="106124" cy="107160"/>
            </a:xfrm>
            <a:custGeom>
              <a:avLst/>
              <a:gdLst/>
              <a:ahLst/>
              <a:cxnLst/>
              <a:rect l="l" t="t" r="r" b="b"/>
              <a:pathLst>
                <a:path w="106124" h="107160" extrusionOk="0">
                  <a:moveTo>
                    <a:pt x="53456" y="160"/>
                  </a:moveTo>
                  <a:cubicBezTo>
                    <a:pt x="82246" y="260"/>
                    <a:pt x="105662" y="23380"/>
                    <a:pt x="106129" y="52166"/>
                  </a:cubicBezTo>
                  <a:cubicBezTo>
                    <a:pt x="107867" y="80836"/>
                    <a:pt x="86035" y="105486"/>
                    <a:pt x="57365" y="107225"/>
                  </a:cubicBezTo>
                  <a:cubicBezTo>
                    <a:pt x="56095" y="107302"/>
                    <a:pt x="54823" y="107332"/>
                    <a:pt x="53551" y="107316"/>
                  </a:cubicBezTo>
                  <a:cubicBezTo>
                    <a:pt x="24748" y="107384"/>
                    <a:pt x="1093" y="84572"/>
                    <a:pt x="116" y="55786"/>
                  </a:cubicBezTo>
                  <a:cubicBezTo>
                    <a:pt x="-574" y="25756"/>
                    <a:pt x="23211" y="853"/>
                    <a:pt x="53241" y="164"/>
                  </a:cubicBezTo>
                  <a:cubicBezTo>
                    <a:pt x="53313" y="162"/>
                    <a:pt x="53384" y="161"/>
                    <a:pt x="53456"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38"/>
            <p:cNvSpPr/>
            <p:nvPr/>
          </p:nvSpPr>
          <p:spPr>
            <a:xfrm>
              <a:off x="3635787" y="3569314"/>
              <a:ext cx="106460" cy="106573"/>
            </a:xfrm>
            <a:custGeom>
              <a:avLst/>
              <a:gdLst/>
              <a:ahLst/>
              <a:cxnLst/>
              <a:rect l="l" t="t" r="r" b="b"/>
              <a:pathLst>
                <a:path w="106460" h="106573" extrusionOk="0">
                  <a:moveTo>
                    <a:pt x="106495" y="54345"/>
                  </a:moveTo>
                  <a:cubicBezTo>
                    <a:pt x="106340" y="83139"/>
                    <a:pt x="83092" y="106473"/>
                    <a:pt x="54298" y="106733"/>
                  </a:cubicBezTo>
                  <a:cubicBezTo>
                    <a:pt x="24274" y="106419"/>
                    <a:pt x="99" y="81990"/>
                    <a:pt x="101" y="51964"/>
                  </a:cubicBezTo>
                  <a:cubicBezTo>
                    <a:pt x="1107" y="22364"/>
                    <a:pt x="25918" y="-815"/>
                    <a:pt x="55518" y="191"/>
                  </a:cubicBezTo>
                  <a:cubicBezTo>
                    <a:pt x="55905" y="204"/>
                    <a:pt x="56293" y="222"/>
                    <a:pt x="56680" y="243"/>
                  </a:cubicBezTo>
                  <a:cubicBezTo>
                    <a:pt x="85124" y="1154"/>
                    <a:pt x="107445" y="24951"/>
                    <a:pt x="106535" y="53396"/>
                  </a:cubicBezTo>
                  <a:cubicBezTo>
                    <a:pt x="106524" y="53713"/>
                    <a:pt x="106511" y="54029"/>
                    <a:pt x="106495" y="54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39"/>
          <p:cNvSpPr/>
          <p:nvPr/>
        </p:nvSpPr>
        <p:spPr>
          <a:xfrm>
            <a:off x="0" y="1749699"/>
            <a:ext cx="9144001" cy="5108301"/>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2" name="Google Shape;852;p39"/>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Puerta de entrada: Vías de la transmisión</a:t>
            </a:r>
            <a:endParaRPr/>
          </a:p>
        </p:txBody>
      </p:sp>
      <p:cxnSp>
        <p:nvCxnSpPr>
          <p:cNvPr id="853" name="Google Shape;853;p39"/>
          <p:cNvCxnSpPr>
            <a:stCxn id="854" idx="0"/>
            <a:endCxn id="855" idx="7"/>
          </p:cNvCxnSpPr>
          <p:nvPr/>
        </p:nvCxnSpPr>
        <p:spPr>
          <a:xfrm flipH="1">
            <a:off x="4656902" y="3775768"/>
            <a:ext cx="872400" cy="467700"/>
          </a:xfrm>
          <a:prstGeom prst="straightConnector1">
            <a:avLst/>
          </a:prstGeom>
          <a:noFill/>
          <a:ln w="25400" cap="rnd" cmpd="sng">
            <a:solidFill>
              <a:srgbClr val="3D6C9D"/>
            </a:solidFill>
            <a:prstDash val="dot"/>
            <a:round/>
            <a:headEnd type="triangle" w="lg" len="lg"/>
            <a:tailEnd type="none" w="sm" len="sm"/>
          </a:ln>
        </p:spPr>
      </p:cxnSp>
      <p:cxnSp>
        <p:nvCxnSpPr>
          <p:cNvPr id="856" name="Google Shape;856;p39"/>
          <p:cNvCxnSpPr>
            <a:stCxn id="857" idx="0"/>
            <a:endCxn id="855" idx="1"/>
          </p:cNvCxnSpPr>
          <p:nvPr/>
        </p:nvCxnSpPr>
        <p:spPr>
          <a:xfrm>
            <a:off x="3614696" y="3775768"/>
            <a:ext cx="872400" cy="467700"/>
          </a:xfrm>
          <a:prstGeom prst="straightConnector1">
            <a:avLst/>
          </a:prstGeom>
          <a:noFill/>
          <a:ln w="25400" cap="rnd" cmpd="sng">
            <a:solidFill>
              <a:srgbClr val="3D6C9D"/>
            </a:solidFill>
            <a:prstDash val="dot"/>
            <a:round/>
            <a:headEnd type="triangle" w="lg" len="lg"/>
            <a:tailEnd type="none" w="sm" len="sm"/>
          </a:ln>
        </p:spPr>
      </p:cxnSp>
      <p:cxnSp>
        <p:nvCxnSpPr>
          <p:cNvPr id="858" name="Google Shape;858;p39"/>
          <p:cNvCxnSpPr>
            <a:stCxn id="859" idx="4"/>
            <a:endCxn id="855" idx="3"/>
          </p:cNvCxnSpPr>
          <p:nvPr/>
        </p:nvCxnSpPr>
        <p:spPr>
          <a:xfrm rot="10800000" flipH="1">
            <a:off x="3614696" y="4413466"/>
            <a:ext cx="872400" cy="467700"/>
          </a:xfrm>
          <a:prstGeom prst="straightConnector1">
            <a:avLst/>
          </a:prstGeom>
          <a:noFill/>
          <a:ln w="25400" cap="rnd" cmpd="sng">
            <a:solidFill>
              <a:srgbClr val="3D6C9D"/>
            </a:solidFill>
            <a:prstDash val="dot"/>
            <a:round/>
            <a:headEnd type="triangle" w="lg" len="lg"/>
            <a:tailEnd type="none" w="sm" len="sm"/>
          </a:ln>
        </p:spPr>
      </p:cxnSp>
      <p:cxnSp>
        <p:nvCxnSpPr>
          <p:cNvPr id="860" name="Google Shape;860;p39"/>
          <p:cNvCxnSpPr>
            <a:stCxn id="855" idx="5"/>
            <a:endCxn id="861" idx="4"/>
          </p:cNvCxnSpPr>
          <p:nvPr/>
        </p:nvCxnSpPr>
        <p:spPr>
          <a:xfrm>
            <a:off x="4656904" y="4413372"/>
            <a:ext cx="872400" cy="467700"/>
          </a:xfrm>
          <a:prstGeom prst="straightConnector1">
            <a:avLst/>
          </a:prstGeom>
          <a:noFill/>
          <a:ln w="25400" cap="rnd" cmpd="sng">
            <a:solidFill>
              <a:srgbClr val="3D6C9D"/>
            </a:solidFill>
            <a:prstDash val="dot"/>
            <a:round/>
            <a:headEnd type="none" w="sm" len="sm"/>
            <a:tailEnd type="triangle" w="lg" len="lg"/>
          </a:ln>
        </p:spPr>
      </p:cxnSp>
      <p:sp>
        <p:nvSpPr>
          <p:cNvPr id="862" name="Google Shape;862;p39"/>
          <p:cNvSpPr txBox="1"/>
          <p:nvPr/>
        </p:nvSpPr>
        <p:spPr>
          <a:xfrm>
            <a:off x="3707472" y="2034193"/>
            <a:ext cx="172905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Vía Respiratoria</a:t>
            </a:r>
            <a:endParaRPr/>
          </a:p>
        </p:txBody>
      </p:sp>
      <p:sp>
        <p:nvSpPr>
          <p:cNvPr id="863" name="Google Shape;863;p39"/>
          <p:cNvSpPr txBox="1"/>
          <p:nvPr/>
        </p:nvSpPr>
        <p:spPr>
          <a:xfrm>
            <a:off x="3707472" y="6381750"/>
            <a:ext cx="1729052"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Vía Genital</a:t>
            </a:r>
            <a:endParaRPr/>
          </a:p>
        </p:txBody>
      </p:sp>
      <p:sp>
        <p:nvSpPr>
          <p:cNvPr id="864" name="Google Shape;864;p39"/>
          <p:cNvSpPr txBox="1"/>
          <p:nvPr/>
        </p:nvSpPr>
        <p:spPr>
          <a:xfrm>
            <a:off x="6493548" y="3452046"/>
            <a:ext cx="172905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Vía Sanguínea</a:t>
            </a:r>
            <a:endParaRPr sz="1400" b="0" i="0" u="none" strike="noStrike" cap="none">
              <a:solidFill>
                <a:schemeClr val="dk1"/>
              </a:solidFill>
              <a:latin typeface="Arial"/>
              <a:ea typeface="Arial"/>
              <a:cs typeface="Arial"/>
              <a:sym typeface="Arial"/>
            </a:endParaRPr>
          </a:p>
        </p:txBody>
      </p:sp>
      <p:sp>
        <p:nvSpPr>
          <p:cNvPr id="865" name="Google Shape;865;p39"/>
          <p:cNvSpPr txBox="1"/>
          <p:nvPr/>
        </p:nvSpPr>
        <p:spPr>
          <a:xfrm>
            <a:off x="6493548" y="4989444"/>
            <a:ext cx="172905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Vía Placentaria</a:t>
            </a:r>
            <a:endParaRPr sz="1400" b="0" i="0" u="none" strike="noStrike" cap="none">
              <a:solidFill>
                <a:schemeClr val="dk1"/>
              </a:solidFill>
              <a:latin typeface="Arial"/>
              <a:ea typeface="Arial"/>
              <a:cs typeface="Arial"/>
              <a:sym typeface="Arial"/>
            </a:endParaRPr>
          </a:p>
        </p:txBody>
      </p:sp>
      <p:sp>
        <p:nvSpPr>
          <p:cNvPr id="866" name="Google Shape;866;p39"/>
          <p:cNvSpPr txBox="1"/>
          <p:nvPr/>
        </p:nvSpPr>
        <p:spPr>
          <a:xfrm>
            <a:off x="921400" y="3452046"/>
            <a:ext cx="1729050"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Vía Cutánea/mucosa</a:t>
            </a:r>
            <a:endParaRPr/>
          </a:p>
        </p:txBody>
      </p:sp>
      <p:sp>
        <p:nvSpPr>
          <p:cNvPr id="867" name="Google Shape;867;p39"/>
          <p:cNvSpPr txBox="1"/>
          <p:nvPr/>
        </p:nvSpPr>
        <p:spPr>
          <a:xfrm>
            <a:off x="1130530" y="4989444"/>
            <a:ext cx="1519919"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Vía Digestiva</a:t>
            </a:r>
            <a:endParaRPr sz="1400" b="0" i="0" u="none" strike="noStrike" cap="none">
              <a:solidFill>
                <a:schemeClr val="dk1"/>
              </a:solidFill>
              <a:latin typeface="Arial"/>
              <a:ea typeface="Arial"/>
              <a:cs typeface="Arial"/>
              <a:sym typeface="Arial"/>
            </a:endParaRPr>
          </a:p>
        </p:txBody>
      </p:sp>
      <p:sp>
        <p:nvSpPr>
          <p:cNvPr id="855" name="Google Shape;855;p39"/>
          <p:cNvSpPr/>
          <p:nvPr/>
        </p:nvSpPr>
        <p:spPr>
          <a:xfrm>
            <a:off x="4451925" y="4208393"/>
            <a:ext cx="240148" cy="240148"/>
          </a:xfrm>
          <a:prstGeom prst="ellipse">
            <a:avLst/>
          </a:prstGeom>
          <a:solidFill>
            <a:srgbClr val="ED7D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9"/>
          <p:cNvSpPr/>
          <p:nvPr/>
        </p:nvSpPr>
        <p:spPr>
          <a:xfrm>
            <a:off x="4139999" y="235906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9"/>
          <p:cNvSpPr/>
          <p:nvPr/>
        </p:nvSpPr>
        <p:spPr>
          <a:xfrm>
            <a:off x="4139999" y="543386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39"/>
          <p:cNvSpPr/>
          <p:nvPr/>
        </p:nvSpPr>
        <p:spPr>
          <a:xfrm rot="7200000">
            <a:off x="5471425" y="466516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39"/>
          <p:cNvSpPr/>
          <p:nvPr/>
        </p:nvSpPr>
        <p:spPr>
          <a:xfrm rot="7200000">
            <a:off x="2808573" y="312776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9"/>
          <p:cNvSpPr/>
          <p:nvPr/>
        </p:nvSpPr>
        <p:spPr>
          <a:xfrm rot="-7200000">
            <a:off x="2808573" y="466516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9"/>
          <p:cNvSpPr/>
          <p:nvPr/>
        </p:nvSpPr>
        <p:spPr>
          <a:xfrm rot="-7200000">
            <a:off x="5471425" y="312776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70" name="Google Shape;870;p39"/>
          <p:cNvCxnSpPr>
            <a:stCxn id="868" idx="4"/>
            <a:endCxn id="855" idx="0"/>
          </p:cNvCxnSpPr>
          <p:nvPr/>
        </p:nvCxnSpPr>
        <p:spPr>
          <a:xfrm>
            <a:off x="4571999" y="3223069"/>
            <a:ext cx="0" cy="985200"/>
          </a:xfrm>
          <a:prstGeom prst="straightConnector1">
            <a:avLst/>
          </a:prstGeom>
          <a:noFill/>
          <a:ln w="25400" cap="rnd" cmpd="sng">
            <a:solidFill>
              <a:srgbClr val="3D6C9D"/>
            </a:solidFill>
            <a:prstDash val="dot"/>
            <a:round/>
            <a:headEnd type="triangle" w="lg" len="lg"/>
            <a:tailEnd type="none" w="sm" len="sm"/>
          </a:ln>
        </p:spPr>
      </p:cxnSp>
      <p:cxnSp>
        <p:nvCxnSpPr>
          <p:cNvPr id="871" name="Google Shape;871;p39"/>
          <p:cNvCxnSpPr>
            <a:stCxn id="855" idx="4"/>
            <a:endCxn id="869" idx="0"/>
          </p:cNvCxnSpPr>
          <p:nvPr/>
        </p:nvCxnSpPr>
        <p:spPr>
          <a:xfrm>
            <a:off x="4571999" y="4448541"/>
            <a:ext cx="0" cy="985200"/>
          </a:xfrm>
          <a:prstGeom prst="straightConnector1">
            <a:avLst/>
          </a:prstGeom>
          <a:noFill/>
          <a:ln w="25400" cap="rnd" cmpd="sng">
            <a:solidFill>
              <a:srgbClr val="3D6C9D"/>
            </a:solidFill>
            <a:prstDash val="dot"/>
            <a:round/>
            <a:headEnd type="none" w="sm" len="sm"/>
            <a:tailEnd type="triangle" w="lg" len="lg"/>
          </a:ln>
        </p:spPr>
      </p:cxnSp>
      <p:sp>
        <p:nvSpPr>
          <p:cNvPr id="872" name="Google Shape;872;p39"/>
          <p:cNvSpPr/>
          <p:nvPr/>
        </p:nvSpPr>
        <p:spPr>
          <a:xfrm>
            <a:off x="4254820" y="3429352"/>
            <a:ext cx="634358" cy="179823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873" name="Google Shape;873;p39"/>
          <p:cNvSpPr/>
          <p:nvPr/>
        </p:nvSpPr>
        <p:spPr>
          <a:xfrm>
            <a:off x="3058461" y="4881166"/>
            <a:ext cx="364225" cy="432000"/>
          </a:xfrm>
          <a:custGeom>
            <a:avLst/>
            <a:gdLst/>
            <a:ahLst/>
            <a:cxnLst/>
            <a:rect l="l" t="t" r="r" b="b"/>
            <a:pathLst>
              <a:path w="152583" h="180975" extrusionOk="0">
                <a:moveTo>
                  <a:pt x="0" y="180975"/>
                </a:moveTo>
                <a:lnTo>
                  <a:pt x="0" y="128588"/>
                </a:lnTo>
                <a:cubicBezTo>
                  <a:pt x="0" y="121993"/>
                  <a:pt x="2320" y="116376"/>
                  <a:pt x="6960" y="111736"/>
                </a:cubicBezTo>
                <a:cubicBezTo>
                  <a:pt x="11601" y="107095"/>
                  <a:pt x="17218" y="104775"/>
                  <a:pt x="23812" y="104775"/>
                </a:cubicBezTo>
                <a:lnTo>
                  <a:pt x="42862" y="104775"/>
                </a:lnTo>
                <a:cubicBezTo>
                  <a:pt x="52143" y="104775"/>
                  <a:pt x="60020" y="101539"/>
                  <a:pt x="66492" y="95067"/>
                </a:cubicBezTo>
                <a:cubicBezTo>
                  <a:pt x="72964" y="88595"/>
                  <a:pt x="76200" y="80718"/>
                  <a:pt x="76200" y="71438"/>
                </a:cubicBezTo>
                <a:cubicBezTo>
                  <a:pt x="76200" y="67518"/>
                  <a:pt x="74799" y="64156"/>
                  <a:pt x="71996" y="61354"/>
                </a:cubicBezTo>
                <a:cubicBezTo>
                  <a:pt x="69194" y="58551"/>
                  <a:pt x="65832" y="57150"/>
                  <a:pt x="61912" y="57150"/>
                </a:cubicBezTo>
                <a:cubicBezTo>
                  <a:pt x="57895" y="57150"/>
                  <a:pt x="54509" y="55773"/>
                  <a:pt x="51756" y="53019"/>
                </a:cubicBezTo>
                <a:cubicBezTo>
                  <a:pt x="49002" y="50266"/>
                  <a:pt x="47625" y="46880"/>
                  <a:pt x="47625" y="42863"/>
                </a:cubicBezTo>
                <a:lnTo>
                  <a:pt x="47625" y="0"/>
                </a:lnTo>
                <a:lnTo>
                  <a:pt x="57333" y="0"/>
                </a:lnTo>
                <a:lnTo>
                  <a:pt x="57333" y="42863"/>
                </a:lnTo>
                <a:cubicBezTo>
                  <a:pt x="57333" y="44206"/>
                  <a:pt x="57761" y="45335"/>
                  <a:pt x="58615" y="46251"/>
                </a:cubicBezTo>
                <a:cubicBezTo>
                  <a:pt x="59470" y="47167"/>
                  <a:pt x="60569" y="47625"/>
                  <a:pt x="61912" y="47625"/>
                </a:cubicBezTo>
                <a:cubicBezTo>
                  <a:pt x="68507" y="47625"/>
                  <a:pt x="74124" y="49945"/>
                  <a:pt x="78764" y="54586"/>
                </a:cubicBezTo>
                <a:cubicBezTo>
                  <a:pt x="83405" y="59226"/>
                  <a:pt x="85725" y="64843"/>
                  <a:pt x="85725" y="71438"/>
                </a:cubicBezTo>
                <a:cubicBezTo>
                  <a:pt x="85725" y="83271"/>
                  <a:pt x="81539" y="93373"/>
                  <a:pt x="73168" y="101743"/>
                </a:cubicBezTo>
                <a:cubicBezTo>
                  <a:pt x="64797" y="110114"/>
                  <a:pt x="54695" y="114300"/>
                  <a:pt x="42862" y="114300"/>
                </a:cubicBezTo>
                <a:lnTo>
                  <a:pt x="23812" y="114300"/>
                </a:lnTo>
                <a:cubicBezTo>
                  <a:pt x="19892" y="114300"/>
                  <a:pt x="16531" y="115701"/>
                  <a:pt x="13729" y="118504"/>
                </a:cubicBezTo>
                <a:cubicBezTo>
                  <a:pt x="10926" y="121306"/>
                  <a:pt x="9525" y="124668"/>
                  <a:pt x="9525" y="128588"/>
                </a:cubicBezTo>
                <a:lnTo>
                  <a:pt x="9525" y="180975"/>
                </a:lnTo>
                <a:lnTo>
                  <a:pt x="0" y="180975"/>
                </a:lnTo>
                <a:close/>
                <a:moveTo>
                  <a:pt x="38283" y="180975"/>
                </a:moveTo>
                <a:lnTo>
                  <a:pt x="28758" y="180975"/>
                </a:lnTo>
                <a:lnTo>
                  <a:pt x="28758" y="166688"/>
                </a:lnTo>
                <a:cubicBezTo>
                  <a:pt x="28758" y="160093"/>
                  <a:pt x="31078" y="154476"/>
                  <a:pt x="35719" y="149836"/>
                </a:cubicBezTo>
                <a:cubicBezTo>
                  <a:pt x="40359" y="145195"/>
                  <a:pt x="45976" y="142875"/>
                  <a:pt x="52571" y="142875"/>
                </a:cubicBezTo>
                <a:lnTo>
                  <a:pt x="90671" y="142875"/>
                </a:lnTo>
                <a:cubicBezTo>
                  <a:pt x="105190" y="142875"/>
                  <a:pt x="117551" y="137774"/>
                  <a:pt x="127754" y="127571"/>
                </a:cubicBezTo>
                <a:cubicBezTo>
                  <a:pt x="137957" y="117368"/>
                  <a:pt x="143058" y="105007"/>
                  <a:pt x="143058" y="90488"/>
                </a:cubicBezTo>
                <a:lnTo>
                  <a:pt x="143058" y="80963"/>
                </a:lnTo>
                <a:cubicBezTo>
                  <a:pt x="143058" y="66809"/>
                  <a:pt x="138476" y="54540"/>
                  <a:pt x="129311" y="44154"/>
                </a:cubicBezTo>
                <a:cubicBezTo>
                  <a:pt x="120146" y="33768"/>
                  <a:pt x="108670" y="28575"/>
                  <a:pt x="94884" y="28575"/>
                </a:cubicBezTo>
                <a:cubicBezTo>
                  <a:pt x="89767" y="28575"/>
                  <a:pt x="85404" y="26740"/>
                  <a:pt x="81796" y="23071"/>
                </a:cubicBezTo>
                <a:cubicBezTo>
                  <a:pt x="78187" y="19401"/>
                  <a:pt x="76383" y="15069"/>
                  <a:pt x="76383" y="10075"/>
                </a:cubicBezTo>
                <a:lnTo>
                  <a:pt x="76383" y="0"/>
                </a:lnTo>
                <a:lnTo>
                  <a:pt x="85908" y="0"/>
                </a:lnTo>
                <a:lnTo>
                  <a:pt x="85908" y="10075"/>
                </a:lnTo>
                <a:cubicBezTo>
                  <a:pt x="85908" y="12517"/>
                  <a:pt x="86793" y="14623"/>
                  <a:pt x="88564" y="16394"/>
                </a:cubicBezTo>
                <a:cubicBezTo>
                  <a:pt x="90335" y="18165"/>
                  <a:pt x="92441" y="19050"/>
                  <a:pt x="94884" y="19050"/>
                </a:cubicBezTo>
                <a:cubicBezTo>
                  <a:pt x="111381" y="19050"/>
                  <a:pt x="125122" y="25153"/>
                  <a:pt x="136107" y="37358"/>
                </a:cubicBezTo>
                <a:cubicBezTo>
                  <a:pt x="147091" y="49564"/>
                  <a:pt x="152583" y="64098"/>
                  <a:pt x="152583" y="80963"/>
                </a:cubicBezTo>
                <a:lnTo>
                  <a:pt x="152583" y="90488"/>
                </a:lnTo>
                <a:cubicBezTo>
                  <a:pt x="152583" y="107718"/>
                  <a:pt x="146572" y="122344"/>
                  <a:pt x="134550" y="134367"/>
                </a:cubicBezTo>
                <a:cubicBezTo>
                  <a:pt x="122528" y="146389"/>
                  <a:pt x="107901" y="152400"/>
                  <a:pt x="90671" y="152400"/>
                </a:cubicBezTo>
                <a:lnTo>
                  <a:pt x="52571" y="152400"/>
                </a:lnTo>
                <a:cubicBezTo>
                  <a:pt x="48651" y="152400"/>
                  <a:pt x="45290" y="153801"/>
                  <a:pt x="42487" y="156604"/>
                </a:cubicBezTo>
                <a:cubicBezTo>
                  <a:pt x="39684" y="159406"/>
                  <a:pt x="38283" y="162768"/>
                  <a:pt x="38283" y="166688"/>
                </a:cubicBezTo>
                <a:lnTo>
                  <a:pt x="38283" y="180975"/>
                </a:lnTo>
                <a:close/>
                <a:moveTo>
                  <a:pt x="9525" y="180975"/>
                </a:moveTo>
                <a:lnTo>
                  <a:pt x="9525" y="128588"/>
                </a:lnTo>
                <a:cubicBezTo>
                  <a:pt x="9525" y="124668"/>
                  <a:pt x="10926" y="121306"/>
                  <a:pt x="13729" y="118504"/>
                </a:cubicBezTo>
                <a:cubicBezTo>
                  <a:pt x="16531" y="115701"/>
                  <a:pt x="19892" y="114300"/>
                  <a:pt x="23812" y="114300"/>
                </a:cubicBezTo>
                <a:lnTo>
                  <a:pt x="42862" y="114300"/>
                </a:lnTo>
                <a:cubicBezTo>
                  <a:pt x="54695" y="114300"/>
                  <a:pt x="64797" y="110114"/>
                  <a:pt x="73168" y="101743"/>
                </a:cubicBezTo>
                <a:cubicBezTo>
                  <a:pt x="81539" y="93373"/>
                  <a:pt x="85725" y="83271"/>
                  <a:pt x="85725" y="71438"/>
                </a:cubicBezTo>
                <a:cubicBezTo>
                  <a:pt x="85725" y="64843"/>
                  <a:pt x="83222" y="59226"/>
                  <a:pt x="78215" y="54586"/>
                </a:cubicBezTo>
                <a:cubicBezTo>
                  <a:pt x="73208" y="49945"/>
                  <a:pt x="66248" y="47625"/>
                  <a:pt x="57333" y="47625"/>
                </a:cubicBezTo>
                <a:lnTo>
                  <a:pt x="57333" y="0"/>
                </a:lnTo>
                <a:lnTo>
                  <a:pt x="57333" y="47625"/>
                </a:lnTo>
                <a:cubicBezTo>
                  <a:pt x="66248" y="47625"/>
                  <a:pt x="73208" y="49945"/>
                  <a:pt x="78215" y="54586"/>
                </a:cubicBezTo>
                <a:cubicBezTo>
                  <a:pt x="83222" y="59226"/>
                  <a:pt x="85725" y="64843"/>
                  <a:pt x="85725" y="71438"/>
                </a:cubicBezTo>
                <a:cubicBezTo>
                  <a:pt x="85725" y="83271"/>
                  <a:pt x="81539" y="93373"/>
                  <a:pt x="73168" y="101743"/>
                </a:cubicBezTo>
                <a:cubicBezTo>
                  <a:pt x="64797" y="110114"/>
                  <a:pt x="54695" y="114300"/>
                  <a:pt x="42862" y="114300"/>
                </a:cubicBezTo>
                <a:lnTo>
                  <a:pt x="23812" y="114300"/>
                </a:lnTo>
                <a:cubicBezTo>
                  <a:pt x="19892" y="114300"/>
                  <a:pt x="16531" y="115701"/>
                  <a:pt x="13729" y="118504"/>
                </a:cubicBezTo>
                <a:cubicBezTo>
                  <a:pt x="10926" y="121306"/>
                  <a:pt x="9525" y="124668"/>
                  <a:pt x="9525" y="128588"/>
                </a:cubicBezTo>
                <a:lnTo>
                  <a:pt x="9525" y="1809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39"/>
          <p:cNvSpPr/>
          <p:nvPr/>
        </p:nvSpPr>
        <p:spPr>
          <a:xfrm>
            <a:off x="5723605" y="3343768"/>
            <a:ext cx="359640" cy="432000"/>
          </a:xfrm>
          <a:custGeom>
            <a:avLst/>
            <a:gdLst/>
            <a:ahLst/>
            <a:cxnLst/>
            <a:rect l="l" t="t" r="r" b="b"/>
            <a:pathLst>
              <a:path w="158591" h="190500" extrusionOk="0">
                <a:moveTo>
                  <a:pt x="88912" y="190500"/>
                </a:moveTo>
                <a:cubicBezTo>
                  <a:pt x="80010" y="190500"/>
                  <a:pt x="73022" y="186605"/>
                  <a:pt x="67948" y="178814"/>
                </a:cubicBezTo>
                <a:cubicBezTo>
                  <a:pt x="62874" y="171023"/>
                  <a:pt x="60337" y="162218"/>
                  <a:pt x="60337" y="152400"/>
                </a:cubicBezTo>
                <a:cubicBezTo>
                  <a:pt x="60337" y="142582"/>
                  <a:pt x="62874" y="133777"/>
                  <a:pt x="67948" y="125986"/>
                </a:cubicBezTo>
                <a:cubicBezTo>
                  <a:pt x="73022" y="118195"/>
                  <a:pt x="80010" y="114300"/>
                  <a:pt x="88912" y="114300"/>
                </a:cubicBezTo>
                <a:cubicBezTo>
                  <a:pt x="97815" y="114300"/>
                  <a:pt x="104803" y="118195"/>
                  <a:pt x="109877" y="125986"/>
                </a:cubicBezTo>
                <a:cubicBezTo>
                  <a:pt x="114950" y="133777"/>
                  <a:pt x="117487" y="142582"/>
                  <a:pt x="117487" y="152400"/>
                </a:cubicBezTo>
                <a:cubicBezTo>
                  <a:pt x="117487" y="162218"/>
                  <a:pt x="114950" y="171023"/>
                  <a:pt x="109877" y="178814"/>
                </a:cubicBezTo>
                <a:cubicBezTo>
                  <a:pt x="104803" y="186605"/>
                  <a:pt x="97815" y="190500"/>
                  <a:pt x="88912" y="190500"/>
                </a:cubicBezTo>
                <a:close/>
                <a:moveTo>
                  <a:pt x="8939" y="187496"/>
                </a:moveTo>
                <a:lnTo>
                  <a:pt x="0" y="184529"/>
                </a:lnTo>
                <a:cubicBezTo>
                  <a:pt x="4433" y="169972"/>
                  <a:pt x="7629" y="155230"/>
                  <a:pt x="9589" y="140301"/>
                </a:cubicBezTo>
                <a:cubicBezTo>
                  <a:pt x="11549" y="125373"/>
                  <a:pt x="12529" y="110356"/>
                  <a:pt x="12529" y="95250"/>
                </a:cubicBezTo>
                <a:cubicBezTo>
                  <a:pt x="12529" y="80144"/>
                  <a:pt x="11549" y="65127"/>
                  <a:pt x="9589" y="50199"/>
                </a:cubicBezTo>
                <a:cubicBezTo>
                  <a:pt x="7629" y="35270"/>
                  <a:pt x="4433" y="20528"/>
                  <a:pt x="0" y="5971"/>
                </a:cubicBezTo>
                <a:lnTo>
                  <a:pt x="8939" y="3004"/>
                </a:lnTo>
                <a:cubicBezTo>
                  <a:pt x="13567" y="18024"/>
                  <a:pt x="16910" y="33222"/>
                  <a:pt x="18968" y="48596"/>
                </a:cubicBezTo>
                <a:cubicBezTo>
                  <a:pt x="21025" y="63970"/>
                  <a:pt x="22054" y="79522"/>
                  <a:pt x="22054" y="95250"/>
                </a:cubicBezTo>
                <a:cubicBezTo>
                  <a:pt x="22054" y="110978"/>
                  <a:pt x="21025" y="126530"/>
                  <a:pt x="18968" y="141904"/>
                </a:cubicBezTo>
                <a:cubicBezTo>
                  <a:pt x="16910" y="157278"/>
                  <a:pt x="13567" y="172476"/>
                  <a:pt x="8939" y="187496"/>
                </a:cubicBezTo>
                <a:close/>
                <a:moveTo>
                  <a:pt x="149653" y="187496"/>
                </a:moveTo>
                <a:cubicBezTo>
                  <a:pt x="145024" y="172476"/>
                  <a:pt x="141681" y="157278"/>
                  <a:pt x="139624" y="141904"/>
                </a:cubicBezTo>
                <a:cubicBezTo>
                  <a:pt x="137566" y="126530"/>
                  <a:pt x="136537" y="110978"/>
                  <a:pt x="136537" y="95250"/>
                </a:cubicBezTo>
                <a:cubicBezTo>
                  <a:pt x="136537" y="79522"/>
                  <a:pt x="137566" y="63970"/>
                  <a:pt x="139624" y="48596"/>
                </a:cubicBezTo>
                <a:cubicBezTo>
                  <a:pt x="141681" y="33222"/>
                  <a:pt x="145024" y="18024"/>
                  <a:pt x="149653" y="3004"/>
                </a:cubicBezTo>
                <a:lnTo>
                  <a:pt x="158592" y="5971"/>
                </a:lnTo>
                <a:cubicBezTo>
                  <a:pt x="154159" y="20528"/>
                  <a:pt x="150962" y="35270"/>
                  <a:pt x="149002" y="50199"/>
                </a:cubicBezTo>
                <a:cubicBezTo>
                  <a:pt x="147042" y="65127"/>
                  <a:pt x="146062" y="80144"/>
                  <a:pt x="146062" y="95250"/>
                </a:cubicBezTo>
                <a:cubicBezTo>
                  <a:pt x="146062" y="110356"/>
                  <a:pt x="147042" y="125373"/>
                  <a:pt x="149002" y="140301"/>
                </a:cubicBezTo>
                <a:cubicBezTo>
                  <a:pt x="150962" y="155230"/>
                  <a:pt x="154159" y="169972"/>
                  <a:pt x="158592" y="184529"/>
                </a:cubicBezTo>
                <a:lnTo>
                  <a:pt x="149653" y="187496"/>
                </a:lnTo>
                <a:close/>
                <a:moveTo>
                  <a:pt x="88912" y="180975"/>
                </a:moveTo>
                <a:cubicBezTo>
                  <a:pt x="95262" y="180975"/>
                  <a:pt x="100025" y="177998"/>
                  <a:pt x="103200" y="172045"/>
                </a:cubicBezTo>
                <a:cubicBezTo>
                  <a:pt x="106375" y="166092"/>
                  <a:pt x="107962" y="159544"/>
                  <a:pt x="107962" y="152400"/>
                </a:cubicBezTo>
                <a:cubicBezTo>
                  <a:pt x="107962" y="145256"/>
                  <a:pt x="106375" y="138708"/>
                  <a:pt x="103200" y="132755"/>
                </a:cubicBezTo>
                <a:cubicBezTo>
                  <a:pt x="100025" y="126802"/>
                  <a:pt x="95262" y="123825"/>
                  <a:pt x="88912" y="123825"/>
                </a:cubicBezTo>
                <a:cubicBezTo>
                  <a:pt x="82562" y="123825"/>
                  <a:pt x="77800" y="126802"/>
                  <a:pt x="74625" y="132755"/>
                </a:cubicBezTo>
                <a:cubicBezTo>
                  <a:pt x="71450" y="138708"/>
                  <a:pt x="69862" y="145256"/>
                  <a:pt x="69862" y="152400"/>
                </a:cubicBezTo>
                <a:cubicBezTo>
                  <a:pt x="69862" y="159544"/>
                  <a:pt x="71450" y="166092"/>
                  <a:pt x="74625" y="172045"/>
                </a:cubicBezTo>
                <a:cubicBezTo>
                  <a:pt x="77800" y="177998"/>
                  <a:pt x="82562" y="180975"/>
                  <a:pt x="88912" y="180975"/>
                </a:cubicBezTo>
                <a:close/>
                <a:moveTo>
                  <a:pt x="83545" y="167347"/>
                </a:moveTo>
                <a:cubicBezTo>
                  <a:pt x="84363" y="168128"/>
                  <a:pt x="85328" y="168489"/>
                  <a:pt x="86439" y="168428"/>
                </a:cubicBezTo>
                <a:cubicBezTo>
                  <a:pt x="87551" y="168367"/>
                  <a:pt x="88576" y="167927"/>
                  <a:pt x="89517" y="167109"/>
                </a:cubicBezTo>
                <a:cubicBezTo>
                  <a:pt x="91495" y="165253"/>
                  <a:pt x="92988" y="163039"/>
                  <a:pt x="93995" y="160469"/>
                </a:cubicBezTo>
                <a:cubicBezTo>
                  <a:pt x="95003" y="157898"/>
                  <a:pt x="95506" y="155209"/>
                  <a:pt x="95506" y="152400"/>
                </a:cubicBezTo>
                <a:cubicBezTo>
                  <a:pt x="95506" y="149591"/>
                  <a:pt x="94981" y="146932"/>
                  <a:pt x="93931" y="144423"/>
                </a:cubicBezTo>
                <a:cubicBezTo>
                  <a:pt x="92881" y="141913"/>
                  <a:pt x="91428" y="139669"/>
                  <a:pt x="89572" y="137691"/>
                </a:cubicBezTo>
                <a:cubicBezTo>
                  <a:pt x="88790" y="136873"/>
                  <a:pt x="87865" y="136433"/>
                  <a:pt x="86797" y="136372"/>
                </a:cubicBezTo>
                <a:cubicBezTo>
                  <a:pt x="85728" y="136311"/>
                  <a:pt x="84724" y="136672"/>
                  <a:pt x="83783" y="137453"/>
                </a:cubicBezTo>
                <a:cubicBezTo>
                  <a:pt x="82843" y="138235"/>
                  <a:pt x="82364" y="139199"/>
                  <a:pt x="82346" y="140347"/>
                </a:cubicBezTo>
                <a:cubicBezTo>
                  <a:pt x="82327" y="141495"/>
                  <a:pt x="82709" y="142539"/>
                  <a:pt x="83490" y="143480"/>
                </a:cubicBezTo>
                <a:cubicBezTo>
                  <a:pt x="84467" y="144456"/>
                  <a:pt x="85310" y="145742"/>
                  <a:pt x="86018" y="147335"/>
                </a:cubicBezTo>
                <a:cubicBezTo>
                  <a:pt x="86726" y="148929"/>
                  <a:pt x="87081" y="150617"/>
                  <a:pt x="87081" y="152400"/>
                </a:cubicBezTo>
                <a:cubicBezTo>
                  <a:pt x="87081" y="154183"/>
                  <a:pt x="86726" y="155871"/>
                  <a:pt x="86018" y="157465"/>
                </a:cubicBezTo>
                <a:cubicBezTo>
                  <a:pt x="85310" y="159058"/>
                  <a:pt x="84467" y="160344"/>
                  <a:pt x="83490" y="161320"/>
                </a:cubicBezTo>
                <a:cubicBezTo>
                  <a:pt x="82550" y="162261"/>
                  <a:pt x="82089" y="163305"/>
                  <a:pt x="82107" y="164453"/>
                </a:cubicBezTo>
                <a:cubicBezTo>
                  <a:pt x="82126" y="165601"/>
                  <a:pt x="82605" y="166565"/>
                  <a:pt x="83545" y="167347"/>
                </a:cubicBezTo>
                <a:close/>
                <a:moveTo>
                  <a:pt x="69862" y="76200"/>
                </a:moveTo>
                <a:cubicBezTo>
                  <a:pt x="60960" y="76200"/>
                  <a:pt x="53972" y="72305"/>
                  <a:pt x="48898" y="64514"/>
                </a:cubicBezTo>
                <a:cubicBezTo>
                  <a:pt x="43824" y="56723"/>
                  <a:pt x="41287" y="47918"/>
                  <a:pt x="41287" y="38100"/>
                </a:cubicBezTo>
                <a:cubicBezTo>
                  <a:pt x="41287" y="28282"/>
                  <a:pt x="43824" y="19477"/>
                  <a:pt x="48898" y="11686"/>
                </a:cubicBezTo>
                <a:cubicBezTo>
                  <a:pt x="53972" y="3895"/>
                  <a:pt x="60960" y="0"/>
                  <a:pt x="69862" y="0"/>
                </a:cubicBezTo>
                <a:cubicBezTo>
                  <a:pt x="78765" y="0"/>
                  <a:pt x="85753" y="3895"/>
                  <a:pt x="90827" y="11686"/>
                </a:cubicBezTo>
                <a:cubicBezTo>
                  <a:pt x="95900" y="19477"/>
                  <a:pt x="98437" y="28282"/>
                  <a:pt x="98437" y="38100"/>
                </a:cubicBezTo>
                <a:cubicBezTo>
                  <a:pt x="98437" y="47918"/>
                  <a:pt x="95900" y="56723"/>
                  <a:pt x="90827" y="64514"/>
                </a:cubicBezTo>
                <a:cubicBezTo>
                  <a:pt x="85753" y="72305"/>
                  <a:pt x="78765" y="76200"/>
                  <a:pt x="69862" y="76200"/>
                </a:cubicBezTo>
                <a:close/>
                <a:moveTo>
                  <a:pt x="69862" y="66675"/>
                </a:moveTo>
                <a:cubicBezTo>
                  <a:pt x="76212" y="66675"/>
                  <a:pt x="80975" y="63698"/>
                  <a:pt x="84150" y="57745"/>
                </a:cubicBezTo>
                <a:cubicBezTo>
                  <a:pt x="87325" y="51792"/>
                  <a:pt x="88912" y="45244"/>
                  <a:pt x="88912" y="38100"/>
                </a:cubicBezTo>
                <a:cubicBezTo>
                  <a:pt x="88912" y="30956"/>
                  <a:pt x="87325" y="24408"/>
                  <a:pt x="84150" y="18455"/>
                </a:cubicBezTo>
                <a:cubicBezTo>
                  <a:pt x="80975" y="12502"/>
                  <a:pt x="76212" y="9525"/>
                  <a:pt x="69862" y="9525"/>
                </a:cubicBezTo>
                <a:cubicBezTo>
                  <a:pt x="63512" y="9525"/>
                  <a:pt x="58750" y="12502"/>
                  <a:pt x="55575" y="18455"/>
                </a:cubicBezTo>
                <a:cubicBezTo>
                  <a:pt x="52400" y="24408"/>
                  <a:pt x="50812" y="30956"/>
                  <a:pt x="50812" y="38100"/>
                </a:cubicBezTo>
                <a:cubicBezTo>
                  <a:pt x="50812" y="45244"/>
                  <a:pt x="52400" y="51792"/>
                  <a:pt x="55575" y="57745"/>
                </a:cubicBezTo>
                <a:cubicBezTo>
                  <a:pt x="58750" y="63698"/>
                  <a:pt x="63512" y="66675"/>
                  <a:pt x="69862" y="66675"/>
                </a:cubicBezTo>
                <a:close/>
                <a:moveTo>
                  <a:pt x="74991" y="53047"/>
                </a:moveTo>
                <a:cubicBezTo>
                  <a:pt x="75932" y="52265"/>
                  <a:pt x="76411" y="51301"/>
                  <a:pt x="76429" y="50153"/>
                </a:cubicBezTo>
                <a:cubicBezTo>
                  <a:pt x="76447" y="49005"/>
                  <a:pt x="76066" y="47961"/>
                  <a:pt x="75284" y="47020"/>
                </a:cubicBezTo>
                <a:cubicBezTo>
                  <a:pt x="74124" y="45824"/>
                  <a:pt x="73236" y="44447"/>
                  <a:pt x="72619" y="42890"/>
                </a:cubicBezTo>
                <a:cubicBezTo>
                  <a:pt x="72002" y="41333"/>
                  <a:pt x="71694" y="39736"/>
                  <a:pt x="71694" y="38100"/>
                </a:cubicBezTo>
                <a:cubicBezTo>
                  <a:pt x="71694" y="36464"/>
                  <a:pt x="72002" y="34867"/>
                  <a:pt x="72619" y="33310"/>
                </a:cubicBezTo>
                <a:cubicBezTo>
                  <a:pt x="73236" y="31753"/>
                  <a:pt x="74124" y="30376"/>
                  <a:pt x="75284" y="29180"/>
                </a:cubicBezTo>
                <a:cubicBezTo>
                  <a:pt x="76188" y="28239"/>
                  <a:pt x="76640" y="27235"/>
                  <a:pt x="76640" y="26166"/>
                </a:cubicBezTo>
                <a:cubicBezTo>
                  <a:pt x="76640" y="25098"/>
                  <a:pt x="76170" y="24093"/>
                  <a:pt x="75229" y="23153"/>
                </a:cubicBezTo>
                <a:cubicBezTo>
                  <a:pt x="74411" y="22372"/>
                  <a:pt x="73416" y="21981"/>
                  <a:pt x="72244" y="21981"/>
                </a:cubicBezTo>
                <a:cubicBezTo>
                  <a:pt x="71071" y="21981"/>
                  <a:pt x="70076" y="22390"/>
                  <a:pt x="69258" y="23208"/>
                </a:cubicBezTo>
                <a:cubicBezTo>
                  <a:pt x="67280" y="25186"/>
                  <a:pt x="65787" y="27461"/>
                  <a:pt x="64779" y="30031"/>
                </a:cubicBezTo>
                <a:cubicBezTo>
                  <a:pt x="63772" y="32602"/>
                  <a:pt x="63268" y="35291"/>
                  <a:pt x="63268" y="38100"/>
                </a:cubicBezTo>
                <a:cubicBezTo>
                  <a:pt x="63268" y="40909"/>
                  <a:pt x="63763" y="43568"/>
                  <a:pt x="64752" y="46077"/>
                </a:cubicBezTo>
                <a:cubicBezTo>
                  <a:pt x="65741" y="48587"/>
                  <a:pt x="67225" y="50831"/>
                  <a:pt x="69203" y="52809"/>
                </a:cubicBezTo>
                <a:cubicBezTo>
                  <a:pt x="70021" y="53627"/>
                  <a:pt x="70986" y="54067"/>
                  <a:pt x="72097" y="54128"/>
                </a:cubicBezTo>
                <a:cubicBezTo>
                  <a:pt x="73208" y="54189"/>
                  <a:pt x="74173" y="53828"/>
                  <a:pt x="74991" y="530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39"/>
          <p:cNvSpPr/>
          <p:nvPr/>
        </p:nvSpPr>
        <p:spPr>
          <a:xfrm>
            <a:off x="4356071" y="2565544"/>
            <a:ext cx="431857" cy="432000"/>
          </a:xfrm>
          <a:custGeom>
            <a:avLst/>
            <a:gdLst/>
            <a:ahLst/>
            <a:cxnLst/>
            <a:rect l="l" t="t" r="r" b="b"/>
            <a:pathLst>
              <a:path w="171394" h="171450" extrusionOk="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39"/>
          <p:cNvSpPr/>
          <p:nvPr/>
        </p:nvSpPr>
        <p:spPr>
          <a:xfrm>
            <a:off x="4338003" y="5650915"/>
            <a:ext cx="467993" cy="468000"/>
          </a:xfrm>
          <a:custGeom>
            <a:avLst/>
            <a:gdLst/>
            <a:ahLst/>
            <a:cxnLst/>
            <a:rect l="l" t="t" r="r" b="b"/>
            <a:pathLst>
              <a:path w="3431453" h="3431500" extrusionOk="0">
                <a:moveTo>
                  <a:pt x="1034450" y="163240"/>
                </a:moveTo>
                <a:cubicBezTo>
                  <a:pt x="1489459" y="-54407"/>
                  <a:pt x="1939325" y="-54026"/>
                  <a:pt x="2395096" y="163240"/>
                </a:cubicBezTo>
                <a:cubicBezTo>
                  <a:pt x="2465546" y="98032"/>
                  <a:pt x="2550398" y="50384"/>
                  <a:pt x="2642746" y="24175"/>
                </a:cubicBezTo>
                <a:cubicBezTo>
                  <a:pt x="2916495" y="-52025"/>
                  <a:pt x="3203864" y="75514"/>
                  <a:pt x="3341691" y="342214"/>
                </a:cubicBezTo>
                <a:cubicBezTo>
                  <a:pt x="3473803" y="597770"/>
                  <a:pt x="3458849" y="850564"/>
                  <a:pt x="3306639" y="1095261"/>
                </a:cubicBezTo>
                <a:cubicBezTo>
                  <a:pt x="3293905" y="1115034"/>
                  <a:pt x="3284569" y="1136797"/>
                  <a:pt x="3279016" y="1159650"/>
                </a:cubicBezTo>
                <a:cubicBezTo>
                  <a:pt x="3236059" y="1354341"/>
                  <a:pt x="3030509" y="1497025"/>
                  <a:pt x="2849344" y="1451305"/>
                </a:cubicBezTo>
                <a:cubicBezTo>
                  <a:pt x="2806481" y="1440447"/>
                  <a:pt x="2768667" y="1408919"/>
                  <a:pt x="2728757" y="1386535"/>
                </a:cubicBezTo>
                <a:cubicBezTo>
                  <a:pt x="2709707" y="1375867"/>
                  <a:pt x="2692277" y="1361770"/>
                  <a:pt x="2672369" y="1353674"/>
                </a:cubicBezTo>
                <a:cubicBezTo>
                  <a:pt x="2615219" y="1330338"/>
                  <a:pt x="2557307" y="1308811"/>
                  <a:pt x="2499205" y="1287952"/>
                </a:cubicBezTo>
                <a:cubicBezTo>
                  <a:pt x="2490346" y="1284713"/>
                  <a:pt x="2473011" y="1284523"/>
                  <a:pt x="2469487" y="1289666"/>
                </a:cubicBezTo>
                <a:cubicBezTo>
                  <a:pt x="2401192" y="1389679"/>
                  <a:pt x="2327279" y="1486643"/>
                  <a:pt x="2306704" y="1611325"/>
                </a:cubicBezTo>
                <a:cubicBezTo>
                  <a:pt x="2289655" y="1715053"/>
                  <a:pt x="2299561" y="1817542"/>
                  <a:pt x="2310800" y="1920697"/>
                </a:cubicBezTo>
                <a:cubicBezTo>
                  <a:pt x="2325945" y="2059000"/>
                  <a:pt x="2344519" y="2196922"/>
                  <a:pt x="2350043" y="2335987"/>
                </a:cubicBezTo>
                <a:cubicBezTo>
                  <a:pt x="2354760" y="2478341"/>
                  <a:pt x="2327450" y="2619937"/>
                  <a:pt x="2270129" y="2750325"/>
                </a:cubicBezTo>
                <a:cubicBezTo>
                  <a:pt x="2198977" y="2915679"/>
                  <a:pt x="2176021" y="3088367"/>
                  <a:pt x="2172688" y="3265532"/>
                </a:cubicBezTo>
                <a:cubicBezTo>
                  <a:pt x="2172116" y="3297727"/>
                  <a:pt x="2172688" y="3329826"/>
                  <a:pt x="2171735" y="3362020"/>
                </a:cubicBezTo>
                <a:cubicBezTo>
                  <a:pt x="2170783" y="3411265"/>
                  <a:pt x="2150971" y="3431553"/>
                  <a:pt x="2102012" y="3431648"/>
                </a:cubicBezTo>
                <a:cubicBezTo>
                  <a:pt x="1965106" y="3431648"/>
                  <a:pt x="1828200" y="3431648"/>
                  <a:pt x="1691294" y="3431648"/>
                </a:cubicBezTo>
                <a:cubicBezTo>
                  <a:pt x="1571089" y="3431648"/>
                  <a:pt x="1450788" y="3431648"/>
                  <a:pt x="1330582" y="3431648"/>
                </a:cubicBezTo>
                <a:cubicBezTo>
                  <a:pt x="1276957" y="3431648"/>
                  <a:pt x="1257907" y="3412598"/>
                  <a:pt x="1257240" y="3358496"/>
                </a:cubicBezTo>
                <a:cubicBezTo>
                  <a:pt x="1255525" y="3218003"/>
                  <a:pt x="1255049" y="3077223"/>
                  <a:pt x="1221521" y="2939396"/>
                </a:cubicBezTo>
                <a:cubicBezTo>
                  <a:pt x="1208401" y="2886369"/>
                  <a:pt x="1191303" y="2834406"/>
                  <a:pt x="1170372" y="2783948"/>
                </a:cubicBezTo>
                <a:cubicBezTo>
                  <a:pt x="1075598" y="2553919"/>
                  <a:pt x="1058929" y="2316652"/>
                  <a:pt x="1096172" y="2072716"/>
                </a:cubicBezTo>
                <a:cubicBezTo>
                  <a:pt x="1115889" y="1943557"/>
                  <a:pt x="1138939" y="1814303"/>
                  <a:pt x="1130462" y="1682191"/>
                </a:cubicBezTo>
                <a:cubicBezTo>
                  <a:pt x="1125280" y="1586716"/>
                  <a:pt x="1095236" y="1494253"/>
                  <a:pt x="1043308" y="1413967"/>
                </a:cubicBezTo>
                <a:cubicBezTo>
                  <a:pt x="1018162" y="1375010"/>
                  <a:pt x="991778" y="1336815"/>
                  <a:pt x="966632" y="1297762"/>
                </a:cubicBezTo>
                <a:cubicBezTo>
                  <a:pt x="957964" y="1284237"/>
                  <a:pt x="951106" y="1277855"/>
                  <a:pt x="932628" y="1285189"/>
                </a:cubicBezTo>
                <a:cubicBezTo>
                  <a:pt x="866524" y="1311478"/>
                  <a:pt x="799278" y="1334910"/>
                  <a:pt x="732603" y="1359961"/>
                </a:cubicBezTo>
                <a:cubicBezTo>
                  <a:pt x="725049" y="1363032"/>
                  <a:pt x="718256" y="1367712"/>
                  <a:pt x="712696" y="1373677"/>
                </a:cubicBezTo>
                <a:cubicBezTo>
                  <a:pt x="631066" y="1461211"/>
                  <a:pt x="530863" y="1479595"/>
                  <a:pt x="421516" y="1445876"/>
                </a:cubicBezTo>
                <a:cubicBezTo>
                  <a:pt x="275974" y="1400918"/>
                  <a:pt x="184820" y="1301572"/>
                  <a:pt x="148530" y="1152506"/>
                </a:cubicBezTo>
                <a:cubicBezTo>
                  <a:pt x="143647" y="1133136"/>
                  <a:pt x="135428" y="1114764"/>
                  <a:pt x="124241" y="1098214"/>
                </a:cubicBezTo>
                <a:cubicBezTo>
                  <a:pt x="-75784" y="800081"/>
                  <a:pt x="-29588" y="387363"/>
                  <a:pt x="231112" y="157334"/>
                </a:cubicBezTo>
                <a:cubicBezTo>
                  <a:pt x="461998" y="-46501"/>
                  <a:pt x="781371" y="-50120"/>
                  <a:pt x="1016543" y="148571"/>
                </a:cubicBezTo>
                <a:cubicBezTo>
                  <a:pt x="1023973" y="154667"/>
                  <a:pt x="1031116" y="160668"/>
                  <a:pt x="1034450" y="163240"/>
                </a:cubicBezTo>
                <a:close/>
                <a:moveTo>
                  <a:pt x="173866" y="950100"/>
                </a:moveTo>
                <a:cubicBezTo>
                  <a:pt x="192154" y="930097"/>
                  <a:pt x="207775" y="906285"/>
                  <a:pt x="229492" y="891235"/>
                </a:cubicBezTo>
                <a:cubicBezTo>
                  <a:pt x="256543" y="872185"/>
                  <a:pt x="256067" y="854469"/>
                  <a:pt x="248542" y="825989"/>
                </a:cubicBezTo>
                <a:cubicBezTo>
                  <a:pt x="210196" y="696481"/>
                  <a:pt x="226509" y="556923"/>
                  <a:pt x="293691" y="439750"/>
                </a:cubicBezTo>
                <a:cubicBezTo>
                  <a:pt x="386083" y="273253"/>
                  <a:pt x="567439" y="192862"/>
                  <a:pt x="734032" y="247822"/>
                </a:cubicBezTo>
                <a:cubicBezTo>
                  <a:pt x="880431" y="296018"/>
                  <a:pt x="966346" y="403841"/>
                  <a:pt x="1008066" y="548526"/>
                </a:cubicBezTo>
                <a:cubicBezTo>
                  <a:pt x="1016353" y="577101"/>
                  <a:pt x="1031497" y="588817"/>
                  <a:pt x="1056739" y="601390"/>
                </a:cubicBezTo>
                <a:cubicBezTo>
                  <a:pt x="1143702" y="644728"/>
                  <a:pt x="1234094" y="684543"/>
                  <a:pt x="1313152" y="739883"/>
                </a:cubicBezTo>
                <a:cubicBezTo>
                  <a:pt x="1541752" y="899903"/>
                  <a:pt x="1662148" y="1119835"/>
                  <a:pt x="1657957" y="1403680"/>
                </a:cubicBezTo>
                <a:cubicBezTo>
                  <a:pt x="1655480" y="1569130"/>
                  <a:pt x="1656718" y="1734674"/>
                  <a:pt x="1657957" y="1900123"/>
                </a:cubicBezTo>
                <a:cubicBezTo>
                  <a:pt x="1658719" y="2031378"/>
                  <a:pt x="1600807" y="2124818"/>
                  <a:pt x="1483268" y="2182444"/>
                </a:cubicBezTo>
                <a:cubicBezTo>
                  <a:pt x="1408592" y="2218925"/>
                  <a:pt x="1408116" y="2221497"/>
                  <a:pt x="1416593" y="2304936"/>
                </a:cubicBezTo>
                <a:cubicBezTo>
                  <a:pt x="1416884" y="2310904"/>
                  <a:pt x="1417713" y="2316834"/>
                  <a:pt x="1419070" y="2322652"/>
                </a:cubicBezTo>
                <a:cubicBezTo>
                  <a:pt x="1446025" y="2415997"/>
                  <a:pt x="1471648" y="2509819"/>
                  <a:pt x="1500604" y="2602592"/>
                </a:cubicBezTo>
                <a:cubicBezTo>
                  <a:pt x="1559944" y="2793092"/>
                  <a:pt x="1581280" y="2988450"/>
                  <a:pt x="1593758" y="3185903"/>
                </a:cubicBezTo>
                <a:cubicBezTo>
                  <a:pt x="1596520" y="3229242"/>
                  <a:pt x="1598997" y="3272676"/>
                  <a:pt x="1601473" y="3315538"/>
                </a:cubicBezTo>
                <a:lnTo>
                  <a:pt x="1827502" y="3315538"/>
                </a:lnTo>
                <a:cubicBezTo>
                  <a:pt x="1832740" y="3235909"/>
                  <a:pt x="1837027" y="3157709"/>
                  <a:pt x="1843313" y="3079795"/>
                </a:cubicBezTo>
                <a:cubicBezTo>
                  <a:pt x="1859791" y="2888628"/>
                  <a:pt x="1889509" y="2700414"/>
                  <a:pt x="1958185" y="2519248"/>
                </a:cubicBezTo>
                <a:cubicBezTo>
                  <a:pt x="1983754" y="2447646"/>
                  <a:pt x="2001852" y="2373593"/>
                  <a:pt x="2012191" y="2298268"/>
                </a:cubicBezTo>
                <a:cubicBezTo>
                  <a:pt x="2024479" y="2219497"/>
                  <a:pt x="2019907" y="2218830"/>
                  <a:pt x="1950279" y="2183968"/>
                </a:cubicBezTo>
                <a:cubicBezTo>
                  <a:pt x="1939611" y="2178730"/>
                  <a:pt x="1928848" y="2173586"/>
                  <a:pt x="1918561" y="2167585"/>
                </a:cubicBezTo>
                <a:cubicBezTo>
                  <a:pt x="1824930" y="2112626"/>
                  <a:pt x="1773590" y="2030616"/>
                  <a:pt x="1772542" y="1922126"/>
                </a:cubicBezTo>
                <a:cubicBezTo>
                  <a:pt x="1770542" y="1732864"/>
                  <a:pt x="1771114" y="1543603"/>
                  <a:pt x="1772542" y="1354341"/>
                </a:cubicBezTo>
                <a:cubicBezTo>
                  <a:pt x="1773206" y="1246955"/>
                  <a:pt x="1798768" y="1141187"/>
                  <a:pt x="1847218" y="1045350"/>
                </a:cubicBezTo>
                <a:cubicBezTo>
                  <a:pt x="1950184" y="840467"/>
                  <a:pt x="2120395" y="709308"/>
                  <a:pt x="2325659" y="621487"/>
                </a:cubicBezTo>
                <a:cubicBezTo>
                  <a:pt x="2383381" y="596722"/>
                  <a:pt x="2426719" y="571386"/>
                  <a:pt x="2434720" y="505473"/>
                </a:cubicBezTo>
                <a:cubicBezTo>
                  <a:pt x="2436589" y="497371"/>
                  <a:pt x="2439604" y="489577"/>
                  <a:pt x="2443674" y="482327"/>
                </a:cubicBezTo>
                <a:cubicBezTo>
                  <a:pt x="2572166" y="190576"/>
                  <a:pt x="2922020" y="143237"/>
                  <a:pt x="3105471" y="394602"/>
                </a:cubicBezTo>
                <a:cubicBezTo>
                  <a:pt x="3202816" y="527761"/>
                  <a:pt x="3221866" y="677018"/>
                  <a:pt x="3179290" y="835800"/>
                </a:cubicBezTo>
                <a:cubicBezTo>
                  <a:pt x="3175956" y="848278"/>
                  <a:pt x="3175766" y="867899"/>
                  <a:pt x="3183195" y="875614"/>
                </a:cubicBezTo>
                <a:cubicBezTo>
                  <a:pt x="3207405" y="899164"/>
                  <a:pt x="3232841" y="921419"/>
                  <a:pt x="3259395" y="942289"/>
                </a:cubicBezTo>
                <a:cubicBezTo>
                  <a:pt x="3261976" y="937934"/>
                  <a:pt x="3264206" y="933379"/>
                  <a:pt x="3266062" y="928669"/>
                </a:cubicBezTo>
                <a:cubicBezTo>
                  <a:pt x="3351787" y="704260"/>
                  <a:pt x="3329118" y="493090"/>
                  <a:pt x="3179195" y="303352"/>
                </a:cubicBezTo>
                <a:cubicBezTo>
                  <a:pt x="3016508" y="97327"/>
                  <a:pt x="2738092" y="57036"/>
                  <a:pt x="2527589" y="203530"/>
                </a:cubicBezTo>
                <a:cubicBezTo>
                  <a:pt x="2450383" y="257967"/>
                  <a:pt x="2388513" y="331385"/>
                  <a:pt x="2347948" y="416700"/>
                </a:cubicBezTo>
                <a:cubicBezTo>
                  <a:pt x="2325659" y="461753"/>
                  <a:pt x="2301847" y="470421"/>
                  <a:pt x="2255365" y="452895"/>
                </a:cubicBezTo>
                <a:cubicBezTo>
                  <a:pt x="2247554" y="450037"/>
                  <a:pt x="2239839" y="446989"/>
                  <a:pt x="2232029" y="444037"/>
                </a:cubicBezTo>
                <a:cubicBezTo>
                  <a:pt x="1887350" y="311512"/>
                  <a:pt x="1542609" y="311576"/>
                  <a:pt x="1197804" y="444227"/>
                </a:cubicBezTo>
                <a:cubicBezTo>
                  <a:pt x="1120556" y="474040"/>
                  <a:pt x="1109507" y="470611"/>
                  <a:pt x="1071883" y="398602"/>
                </a:cubicBezTo>
                <a:cubicBezTo>
                  <a:pt x="962632" y="189814"/>
                  <a:pt x="740699" y="79134"/>
                  <a:pt x="528958" y="127711"/>
                </a:cubicBezTo>
                <a:cubicBezTo>
                  <a:pt x="176152" y="208483"/>
                  <a:pt x="18037" y="637394"/>
                  <a:pt x="173866" y="950100"/>
                </a:cubicBezTo>
                <a:close/>
                <a:moveTo>
                  <a:pt x="2053816" y="3316110"/>
                </a:moveTo>
                <a:cubicBezTo>
                  <a:pt x="2055261" y="3313062"/>
                  <a:pt x="2056379" y="3309869"/>
                  <a:pt x="2057149" y="3306585"/>
                </a:cubicBezTo>
                <a:cubicBezTo>
                  <a:pt x="2057911" y="3286392"/>
                  <a:pt x="2058673" y="3266104"/>
                  <a:pt x="2059054" y="3245911"/>
                </a:cubicBezTo>
                <a:cubicBezTo>
                  <a:pt x="2062769" y="3058840"/>
                  <a:pt x="2091249" y="2877388"/>
                  <a:pt x="2165449" y="2702986"/>
                </a:cubicBezTo>
                <a:cubicBezTo>
                  <a:pt x="2218740" y="2581298"/>
                  <a:pt x="2242845" y="2448836"/>
                  <a:pt x="2235838" y="2316175"/>
                </a:cubicBezTo>
                <a:cubicBezTo>
                  <a:pt x="2226314" y="2164442"/>
                  <a:pt x="2204787" y="2013471"/>
                  <a:pt x="2189452" y="1862119"/>
                </a:cubicBezTo>
                <a:cubicBezTo>
                  <a:pt x="2174116" y="1714862"/>
                  <a:pt x="2177641" y="1568368"/>
                  <a:pt x="2246030" y="1433113"/>
                </a:cubicBezTo>
                <a:cubicBezTo>
                  <a:pt x="2284130" y="1358056"/>
                  <a:pt x="2331755" y="1287475"/>
                  <a:pt x="2379380" y="1218038"/>
                </a:cubicBezTo>
                <a:cubicBezTo>
                  <a:pt x="2491585" y="1054684"/>
                  <a:pt x="2462914" y="882853"/>
                  <a:pt x="2419576" y="704926"/>
                </a:cubicBezTo>
                <a:cubicBezTo>
                  <a:pt x="2320863" y="741234"/>
                  <a:pt x="2228531" y="792962"/>
                  <a:pt x="2146018" y="858184"/>
                </a:cubicBezTo>
                <a:cubicBezTo>
                  <a:pt x="1974091" y="994582"/>
                  <a:pt x="1883032" y="1170032"/>
                  <a:pt x="1885604" y="1392250"/>
                </a:cubicBezTo>
                <a:cubicBezTo>
                  <a:pt x="1887604" y="1564939"/>
                  <a:pt x="1885604" y="1737532"/>
                  <a:pt x="1885604" y="1910220"/>
                </a:cubicBezTo>
                <a:cubicBezTo>
                  <a:pt x="1885604" y="1985182"/>
                  <a:pt x="1918656" y="2039950"/>
                  <a:pt x="1985426" y="2074145"/>
                </a:cubicBezTo>
                <a:cubicBezTo>
                  <a:pt x="2010858" y="2087099"/>
                  <a:pt x="2035623" y="2101672"/>
                  <a:pt x="2062102" y="2112245"/>
                </a:cubicBezTo>
                <a:cubicBezTo>
                  <a:pt x="2097308" y="2123907"/>
                  <a:pt x="2121022" y="2156884"/>
                  <a:pt x="2120872" y="2193970"/>
                </a:cubicBezTo>
                <a:cubicBezTo>
                  <a:pt x="2122586" y="2254263"/>
                  <a:pt x="2128396" y="2316556"/>
                  <a:pt x="2116014" y="2374945"/>
                </a:cubicBezTo>
                <a:cubicBezTo>
                  <a:pt x="2096392" y="2466289"/>
                  <a:pt x="2063531" y="2554777"/>
                  <a:pt x="2035528" y="2644216"/>
                </a:cubicBezTo>
                <a:cubicBezTo>
                  <a:pt x="1980187" y="2821667"/>
                  <a:pt x="1961995" y="3005024"/>
                  <a:pt x="1949803" y="3189237"/>
                </a:cubicBezTo>
                <a:cubicBezTo>
                  <a:pt x="1947040" y="3231337"/>
                  <a:pt x="1945707" y="3273533"/>
                  <a:pt x="1943707" y="3316777"/>
                </a:cubicBezTo>
                <a:close/>
                <a:moveTo>
                  <a:pt x="1483078" y="3315062"/>
                </a:moveTo>
                <a:cubicBezTo>
                  <a:pt x="1484018" y="3310003"/>
                  <a:pt x="1484528" y="3304873"/>
                  <a:pt x="1484602" y="3299727"/>
                </a:cubicBezTo>
                <a:cubicBezTo>
                  <a:pt x="1472029" y="3158757"/>
                  <a:pt x="1461170" y="3017596"/>
                  <a:pt x="1445835" y="2877007"/>
                </a:cubicBezTo>
                <a:cubicBezTo>
                  <a:pt x="1431643" y="2746039"/>
                  <a:pt x="1384970" y="2623357"/>
                  <a:pt x="1342584" y="2499532"/>
                </a:cubicBezTo>
                <a:cubicBezTo>
                  <a:pt x="1308865" y="2401043"/>
                  <a:pt x="1288958" y="2299507"/>
                  <a:pt x="1306675" y="2194732"/>
                </a:cubicBezTo>
                <a:cubicBezTo>
                  <a:pt x="1313247" y="2155489"/>
                  <a:pt x="1329820" y="2126247"/>
                  <a:pt x="1369063" y="2111102"/>
                </a:cubicBezTo>
                <a:cubicBezTo>
                  <a:pt x="1395405" y="2099908"/>
                  <a:pt x="1421071" y="2087186"/>
                  <a:pt x="1445930" y="2073002"/>
                </a:cubicBezTo>
                <a:cubicBezTo>
                  <a:pt x="1509367" y="2039379"/>
                  <a:pt x="1542704" y="1986420"/>
                  <a:pt x="1542895" y="1914506"/>
                </a:cubicBezTo>
                <a:cubicBezTo>
                  <a:pt x="1542895" y="1728769"/>
                  <a:pt x="1543942" y="1543031"/>
                  <a:pt x="1542418" y="1357294"/>
                </a:cubicBezTo>
                <a:cubicBezTo>
                  <a:pt x="1542377" y="1246952"/>
                  <a:pt x="1511283" y="1138850"/>
                  <a:pt x="1452693" y="1045350"/>
                </a:cubicBezTo>
                <a:cubicBezTo>
                  <a:pt x="1357443" y="892950"/>
                  <a:pt x="1217902" y="795414"/>
                  <a:pt x="1057405" y="723500"/>
                </a:cubicBezTo>
                <a:cubicBezTo>
                  <a:pt x="1042642" y="716928"/>
                  <a:pt x="1027211" y="711880"/>
                  <a:pt x="1008447" y="704450"/>
                </a:cubicBezTo>
                <a:cubicBezTo>
                  <a:pt x="998922" y="750265"/>
                  <a:pt x="988254" y="791699"/>
                  <a:pt x="981396" y="833800"/>
                </a:cubicBezTo>
                <a:cubicBezTo>
                  <a:pt x="957583" y="981151"/>
                  <a:pt x="970823" y="1120788"/>
                  <a:pt x="1067121" y="1243375"/>
                </a:cubicBezTo>
                <a:cubicBezTo>
                  <a:pt x="1090648" y="1273188"/>
                  <a:pt x="1109698" y="1306525"/>
                  <a:pt x="1130843" y="1338625"/>
                </a:cubicBezTo>
                <a:cubicBezTo>
                  <a:pt x="1202566" y="1446448"/>
                  <a:pt x="1246858" y="1565034"/>
                  <a:pt x="1243238" y="1694098"/>
                </a:cubicBezTo>
                <a:cubicBezTo>
                  <a:pt x="1239408" y="1823566"/>
                  <a:pt x="1228214" y="1952711"/>
                  <a:pt x="1209710" y="2080908"/>
                </a:cubicBezTo>
                <a:cubicBezTo>
                  <a:pt x="1177516" y="2304460"/>
                  <a:pt x="1185612" y="2522677"/>
                  <a:pt x="1273813" y="2732989"/>
                </a:cubicBezTo>
                <a:cubicBezTo>
                  <a:pt x="1330212" y="2869622"/>
                  <a:pt x="1361262" y="3015382"/>
                  <a:pt x="1365444" y="3163138"/>
                </a:cubicBezTo>
                <a:cubicBezTo>
                  <a:pt x="1367254" y="3213812"/>
                  <a:pt x="1370587" y="3264484"/>
                  <a:pt x="1373254" y="3315062"/>
                </a:cubicBezTo>
                <a:close/>
                <a:moveTo>
                  <a:pt x="2709421" y="1014584"/>
                </a:moveTo>
                <a:cubicBezTo>
                  <a:pt x="2715232" y="1008298"/>
                  <a:pt x="2718946" y="1005059"/>
                  <a:pt x="2721518" y="1001535"/>
                </a:cubicBezTo>
                <a:cubicBezTo>
                  <a:pt x="2800671" y="893236"/>
                  <a:pt x="2903446" y="830085"/>
                  <a:pt x="3041177" y="830085"/>
                </a:cubicBezTo>
                <a:cubicBezTo>
                  <a:pt x="3052476" y="827605"/>
                  <a:pt x="3061839" y="819737"/>
                  <a:pt x="3066228" y="809035"/>
                </a:cubicBezTo>
                <a:cubicBezTo>
                  <a:pt x="3106424" y="674446"/>
                  <a:pt x="3088040" y="549097"/>
                  <a:pt x="2996410" y="440703"/>
                </a:cubicBezTo>
                <a:cubicBezTo>
                  <a:pt x="2888587" y="313258"/>
                  <a:pt x="2712184" y="312877"/>
                  <a:pt x="2605218" y="440703"/>
                </a:cubicBezTo>
                <a:cubicBezTo>
                  <a:pt x="2573097" y="481680"/>
                  <a:pt x="2548344" y="527930"/>
                  <a:pt x="2532066" y="577387"/>
                </a:cubicBezTo>
                <a:cubicBezTo>
                  <a:pt x="2521398" y="607200"/>
                  <a:pt x="2526256" y="644062"/>
                  <a:pt x="2531018" y="677590"/>
                </a:cubicBezTo>
                <a:cubicBezTo>
                  <a:pt x="2538733" y="730358"/>
                  <a:pt x="2558355" y="781793"/>
                  <a:pt x="2561879" y="834562"/>
                </a:cubicBezTo>
                <a:cubicBezTo>
                  <a:pt x="2568452" y="932764"/>
                  <a:pt x="2637889" y="972198"/>
                  <a:pt x="2709421" y="1014584"/>
                </a:cubicBezTo>
                <a:close/>
                <a:moveTo>
                  <a:pt x="733746" y="1006297"/>
                </a:moveTo>
                <a:cubicBezTo>
                  <a:pt x="779443" y="985307"/>
                  <a:pt x="818274" y="951825"/>
                  <a:pt x="845760" y="909714"/>
                </a:cubicBezTo>
                <a:cubicBezTo>
                  <a:pt x="854285" y="895818"/>
                  <a:pt x="860102" y="880434"/>
                  <a:pt x="862905" y="864375"/>
                </a:cubicBezTo>
                <a:cubicBezTo>
                  <a:pt x="877002" y="797001"/>
                  <a:pt x="890242" y="729469"/>
                  <a:pt x="902624" y="661778"/>
                </a:cubicBezTo>
                <a:cubicBezTo>
                  <a:pt x="905958" y="643490"/>
                  <a:pt x="911292" y="621964"/>
                  <a:pt x="905005" y="606247"/>
                </a:cubicBezTo>
                <a:cubicBezTo>
                  <a:pt x="883479" y="552336"/>
                  <a:pt x="865381" y="494519"/>
                  <a:pt x="831091" y="449656"/>
                </a:cubicBezTo>
                <a:cubicBezTo>
                  <a:pt x="724030" y="309067"/>
                  <a:pt x="532768" y="310782"/>
                  <a:pt x="423898" y="450133"/>
                </a:cubicBezTo>
                <a:cubicBezTo>
                  <a:pt x="341030" y="556146"/>
                  <a:pt x="325409" y="676066"/>
                  <a:pt x="359699" y="804558"/>
                </a:cubicBezTo>
                <a:cubicBezTo>
                  <a:pt x="365414" y="825894"/>
                  <a:pt x="375987" y="831609"/>
                  <a:pt x="397799" y="831037"/>
                </a:cubicBezTo>
                <a:cubicBezTo>
                  <a:pt x="478190" y="828656"/>
                  <a:pt x="550199" y="855993"/>
                  <a:pt x="612969" y="903999"/>
                </a:cubicBezTo>
                <a:cubicBezTo>
                  <a:pt x="652307" y="934098"/>
                  <a:pt x="688883" y="968102"/>
                  <a:pt x="733746" y="1006297"/>
                </a:cubicBezTo>
                <a:close/>
                <a:moveTo>
                  <a:pt x="1167324" y="332404"/>
                </a:moveTo>
                <a:cubicBezTo>
                  <a:pt x="1533751" y="196768"/>
                  <a:pt x="1897891" y="197625"/>
                  <a:pt x="2262032" y="332213"/>
                </a:cubicBezTo>
                <a:lnTo>
                  <a:pt x="2309657" y="256680"/>
                </a:lnTo>
                <a:cubicBezTo>
                  <a:pt x="1987045" y="61798"/>
                  <a:pt x="1397257" y="78658"/>
                  <a:pt x="1119508" y="258299"/>
                </a:cubicBezTo>
                <a:cubicBezTo>
                  <a:pt x="1135034" y="282016"/>
                  <a:pt x="1150274" y="305829"/>
                  <a:pt x="1167324" y="332404"/>
                </a:cubicBezTo>
                <a:close/>
                <a:moveTo>
                  <a:pt x="508289" y="1346530"/>
                </a:moveTo>
                <a:cubicBezTo>
                  <a:pt x="599729" y="1348435"/>
                  <a:pt x="659070" y="1290238"/>
                  <a:pt x="658308" y="1199274"/>
                </a:cubicBezTo>
                <a:cubicBezTo>
                  <a:pt x="657355" y="1078783"/>
                  <a:pt x="540579" y="954005"/>
                  <a:pt x="420183" y="944956"/>
                </a:cubicBezTo>
                <a:cubicBezTo>
                  <a:pt x="314360" y="936955"/>
                  <a:pt x="249876" y="1000201"/>
                  <a:pt x="256448" y="1105643"/>
                </a:cubicBezTo>
                <a:cubicBezTo>
                  <a:pt x="264068" y="1225563"/>
                  <a:pt x="387703" y="1343959"/>
                  <a:pt x="508289" y="1346530"/>
                </a:cubicBezTo>
                <a:close/>
                <a:moveTo>
                  <a:pt x="3028890" y="944099"/>
                </a:moveTo>
                <a:cubicBezTo>
                  <a:pt x="2906875" y="944099"/>
                  <a:pt x="2780097" y="1061161"/>
                  <a:pt x="2771715" y="1182224"/>
                </a:cubicBezTo>
                <a:cubicBezTo>
                  <a:pt x="2763714" y="1289666"/>
                  <a:pt x="2829151" y="1354531"/>
                  <a:pt x="2936116" y="1345673"/>
                </a:cubicBezTo>
                <a:cubicBezTo>
                  <a:pt x="3058227" y="1335577"/>
                  <a:pt x="3174241" y="1208894"/>
                  <a:pt x="3173003" y="1086688"/>
                </a:cubicBezTo>
                <a:cubicBezTo>
                  <a:pt x="3172241" y="1001059"/>
                  <a:pt x="3114901" y="944290"/>
                  <a:pt x="3028890" y="944099"/>
                </a:cubicBezTo>
                <a:close/>
                <a:moveTo>
                  <a:pt x="863191" y="1062876"/>
                </a:moveTo>
                <a:cubicBezTo>
                  <a:pt x="833949" y="1079640"/>
                  <a:pt x="804993" y="1095261"/>
                  <a:pt x="777466" y="1112787"/>
                </a:cubicBezTo>
                <a:cubicBezTo>
                  <a:pt x="770536" y="1117879"/>
                  <a:pt x="766268" y="1125820"/>
                  <a:pt x="765845" y="1134409"/>
                </a:cubicBezTo>
                <a:cubicBezTo>
                  <a:pt x="767750" y="1164412"/>
                  <a:pt x="772036" y="1194321"/>
                  <a:pt x="775370" y="1228325"/>
                </a:cubicBezTo>
                <a:lnTo>
                  <a:pt x="894433" y="1178128"/>
                </a:lnTo>
                <a:close/>
                <a:moveTo>
                  <a:pt x="2653891" y="1228135"/>
                </a:moveTo>
                <a:cubicBezTo>
                  <a:pt x="2657701" y="1193464"/>
                  <a:pt x="2661796" y="1165460"/>
                  <a:pt x="2663416" y="1137361"/>
                </a:cubicBezTo>
                <a:cubicBezTo>
                  <a:pt x="2663338" y="1127813"/>
                  <a:pt x="2659051" y="1118786"/>
                  <a:pt x="2651700" y="1112692"/>
                </a:cubicBezTo>
                <a:cubicBezTo>
                  <a:pt x="2624363" y="1094975"/>
                  <a:pt x="2595407" y="1079640"/>
                  <a:pt x="2565975" y="1062876"/>
                </a:cubicBezTo>
                <a:cubicBezTo>
                  <a:pt x="2555116" y="1100595"/>
                  <a:pt x="2545591" y="1137838"/>
                  <a:pt x="2534542" y="11787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77" name="Google Shape;877;p39"/>
          <p:cNvGrpSpPr/>
          <p:nvPr/>
        </p:nvGrpSpPr>
        <p:grpSpPr>
          <a:xfrm>
            <a:off x="5651425" y="4860831"/>
            <a:ext cx="503947" cy="473111"/>
            <a:chOff x="2743200" y="1713880"/>
            <a:chExt cx="3657219" cy="3433431"/>
          </a:xfrm>
        </p:grpSpPr>
        <p:sp>
          <p:nvSpPr>
            <p:cNvPr id="878" name="Google Shape;878;p39"/>
            <p:cNvSpPr/>
            <p:nvPr/>
          </p:nvSpPr>
          <p:spPr>
            <a:xfrm>
              <a:off x="2743200" y="1713880"/>
              <a:ext cx="3657219" cy="3433431"/>
            </a:xfrm>
            <a:custGeom>
              <a:avLst/>
              <a:gdLst/>
              <a:ahLst/>
              <a:cxnLst/>
              <a:rect l="l" t="t" r="r" b="b"/>
              <a:pathLst>
                <a:path w="3657219" h="3433431" extrusionOk="0">
                  <a:moveTo>
                    <a:pt x="167" y="2251844"/>
                  </a:moveTo>
                  <a:cubicBezTo>
                    <a:pt x="8454" y="2209101"/>
                    <a:pt x="12645" y="2165027"/>
                    <a:pt x="25694" y="2123803"/>
                  </a:cubicBezTo>
                  <a:cubicBezTo>
                    <a:pt x="53698" y="2035751"/>
                    <a:pt x="80368" y="1946749"/>
                    <a:pt x="117896" y="1862686"/>
                  </a:cubicBezTo>
                  <a:cubicBezTo>
                    <a:pt x="214144" y="1644748"/>
                    <a:pt x="288238" y="1417735"/>
                    <a:pt x="339067" y="1185055"/>
                  </a:cubicBezTo>
                  <a:cubicBezTo>
                    <a:pt x="420410" y="821448"/>
                    <a:pt x="637104" y="559571"/>
                    <a:pt x="1005817" y="456606"/>
                  </a:cubicBezTo>
                  <a:cubicBezTo>
                    <a:pt x="1243275" y="390116"/>
                    <a:pt x="1487306" y="400469"/>
                    <a:pt x="1723716" y="478738"/>
                  </a:cubicBezTo>
                  <a:cubicBezTo>
                    <a:pt x="1930504" y="547223"/>
                    <a:pt x="2074236" y="691127"/>
                    <a:pt x="2182250" y="875400"/>
                  </a:cubicBezTo>
                  <a:cubicBezTo>
                    <a:pt x="2266260" y="1018734"/>
                    <a:pt x="2315600" y="1176601"/>
                    <a:pt x="2376274" y="1329529"/>
                  </a:cubicBezTo>
                  <a:cubicBezTo>
                    <a:pt x="2391704" y="1368283"/>
                    <a:pt x="2364558" y="1401338"/>
                    <a:pt x="2319124" y="1402383"/>
                  </a:cubicBezTo>
                  <a:cubicBezTo>
                    <a:pt x="2251306" y="1403998"/>
                    <a:pt x="2183774" y="1403143"/>
                    <a:pt x="2115575" y="1403618"/>
                  </a:cubicBezTo>
                  <a:cubicBezTo>
                    <a:pt x="1967461" y="1404568"/>
                    <a:pt x="1824014" y="1428409"/>
                    <a:pt x="1705523" y="1522826"/>
                  </a:cubicBezTo>
                  <a:cubicBezTo>
                    <a:pt x="1643130" y="1573857"/>
                    <a:pt x="1587559" y="1632658"/>
                    <a:pt x="1540169" y="1697790"/>
                  </a:cubicBezTo>
                  <a:cubicBezTo>
                    <a:pt x="1486163" y="1770835"/>
                    <a:pt x="1423107" y="1817283"/>
                    <a:pt x="1332239" y="1833145"/>
                  </a:cubicBezTo>
                  <a:cubicBezTo>
                    <a:pt x="1170314" y="1861641"/>
                    <a:pt x="1060776" y="2015519"/>
                    <a:pt x="1079445" y="2181555"/>
                  </a:cubicBezTo>
                  <a:cubicBezTo>
                    <a:pt x="1097543" y="2342461"/>
                    <a:pt x="1246704" y="2466513"/>
                    <a:pt x="1410820" y="2457584"/>
                  </a:cubicBezTo>
                  <a:cubicBezTo>
                    <a:pt x="1575104" y="2447953"/>
                    <a:pt x="1704771" y="2314727"/>
                    <a:pt x="1709524" y="2150684"/>
                  </a:cubicBezTo>
                  <a:cubicBezTo>
                    <a:pt x="1711114" y="2093471"/>
                    <a:pt x="1697264" y="2036883"/>
                    <a:pt x="1669424" y="1986833"/>
                  </a:cubicBezTo>
                  <a:cubicBezTo>
                    <a:pt x="1598367" y="1856227"/>
                    <a:pt x="1619894" y="1741294"/>
                    <a:pt x="1731146" y="1642603"/>
                  </a:cubicBezTo>
                  <a:cubicBezTo>
                    <a:pt x="1820395" y="1563385"/>
                    <a:pt x="1926027" y="1524820"/>
                    <a:pt x="2043280" y="1519121"/>
                  </a:cubicBezTo>
                  <a:cubicBezTo>
                    <a:pt x="2151293" y="1513612"/>
                    <a:pt x="2259783" y="1515322"/>
                    <a:pt x="2367892" y="1510952"/>
                  </a:cubicBezTo>
                  <a:cubicBezTo>
                    <a:pt x="2607160" y="1501454"/>
                    <a:pt x="2807852" y="1330479"/>
                    <a:pt x="2846618" y="1097763"/>
                  </a:cubicBezTo>
                  <a:cubicBezTo>
                    <a:pt x="2861096" y="1010565"/>
                    <a:pt x="2862335" y="920423"/>
                    <a:pt x="2862239" y="831801"/>
                  </a:cubicBezTo>
                  <a:cubicBezTo>
                    <a:pt x="2862239" y="508848"/>
                    <a:pt x="3190471" y="235288"/>
                    <a:pt x="3480698" y="221325"/>
                  </a:cubicBezTo>
                  <a:cubicBezTo>
                    <a:pt x="3526132" y="219141"/>
                    <a:pt x="3551849" y="197199"/>
                    <a:pt x="3550325" y="162339"/>
                  </a:cubicBezTo>
                  <a:cubicBezTo>
                    <a:pt x="3548801" y="127479"/>
                    <a:pt x="3519845" y="105347"/>
                    <a:pt x="3472506" y="109337"/>
                  </a:cubicBezTo>
                  <a:cubicBezTo>
                    <a:pt x="3248954" y="128999"/>
                    <a:pt x="3067884" y="229969"/>
                    <a:pt x="2921485" y="397335"/>
                  </a:cubicBezTo>
                  <a:cubicBezTo>
                    <a:pt x="2809661" y="525091"/>
                    <a:pt x="2754035" y="673460"/>
                    <a:pt x="2750035" y="842630"/>
                  </a:cubicBezTo>
                  <a:cubicBezTo>
                    <a:pt x="2748035" y="924413"/>
                    <a:pt x="2745368" y="1006481"/>
                    <a:pt x="2735271" y="1087504"/>
                  </a:cubicBezTo>
                  <a:cubicBezTo>
                    <a:pt x="2723936" y="1178881"/>
                    <a:pt x="2671358" y="1249551"/>
                    <a:pt x="2601254" y="1307207"/>
                  </a:cubicBezTo>
                  <a:cubicBezTo>
                    <a:pt x="2579525" y="1326321"/>
                    <a:pt x="2546499" y="1324765"/>
                    <a:pt x="2526674" y="1303693"/>
                  </a:cubicBezTo>
                  <a:cubicBezTo>
                    <a:pt x="2507624" y="1283271"/>
                    <a:pt x="2505433" y="1248696"/>
                    <a:pt x="2528864" y="1230268"/>
                  </a:cubicBezTo>
                  <a:cubicBezTo>
                    <a:pt x="2623543" y="1156084"/>
                    <a:pt x="2641736" y="1054069"/>
                    <a:pt x="2640974" y="943410"/>
                  </a:cubicBezTo>
                  <a:cubicBezTo>
                    <a:pt x="2640974" y="836456"/>
                    <a:pt x="2641640" y="728931"/>
                    <a:pt x="2674692" y="625966"/>
                  </a:cubicBezTo>
                  <a:cubicBezTo>
                    <a:pt x="2761560" y="355256"/>
                    <a:pt x="2945583" y="172502"/>
                    <a:pt x="3205044" y="65548"/>
                  </a:cubicBezTo>
                  <a:cubicBezTo>
                    <a:pt x="3284102" y="33063"/>
                    <a:pt x="3371446" y="18055"/>
                    <a:pt x="3456599" y="3712"/>
                  </a:cubicBezTo>
                  <a:cubicBezTo>
                    <a:pt x="3553945" y="-12246"/>
                    <a:pt x="3606523" y="24704"/>
                    <a:pt x="3657386" y="128334"/>
                  </a:cubicBezTo>
                  <a:lnTo>
                    <a:pt x="3657386" y="199574"/>
                  </a:lnTo>
                  <a:cubicBezTo>
                    <a:pt x="3624716" y="288006"/>
                    <a:pt x="3560898" y="323056"/>
                    <a:pt x="3466886" y="329705"/>
                  </a:cubicBezTo>
                  <a:cubicBezTo>
                    <a:pt x="3255241" y="343573"/>
                    <a:pt x="3027403" y="533925"/>
                    <a:pt x="2984636" y="732826"/>
                  </a:cubicBezTo>
                  <a:cubicBezTo>
                    <a:pt x="2967872" y="810904"/>
                    <a:pt x="2972539" y="893257"/>
                    <a:pt x="2964824" y="973426"/>
                  </a:cubicBezTo>
                  <a:cubicBezTo>
                    <a:pt x="2958156" y="1041721"/>
                    <a:pt x="2955299" y="1111631"/>
                    <a:pt x="2937773" y="1177266"/>
                  </a:cubicBezTo>
                  <a:cubicBezTo>
                    <a:pt x="2890148" y="1355365"/>
                    <a:pt x="2769466" y="1475903"/>
                    <a:pt x="2609636" y="1560915"/>
                  </a:cubicBezTo>
                  <a:cubicBezTo>
                    <a:pt x="2599159" y="1566424"/>
                    <a:pt x="2588205" y="1570984"/>
                    <a:pt x="2577442" y="1576113"/>
                  </a:cubicBezTo>
                  <a:cubicBezTo>
                    <a:pt x="2576680" y="1576113"/>
                    <a:pt x="2576299" y="1577633"/>
                    <a:pt x="2575918" y="1578393"/>
                  </a:cubicBezTo>
                  <a:cubicBezTo>
                    <a:pt x="2792516" y="1784418"/>
                    <a:pt x="2841761" y="2049429"/>
                    <a:pt x="2838236" y="2330778"/>
                  </a:cubicBezTo>
                  <a:cubicBezTo>
                    <a:pt x="2835665" y="2544307"/>
                    <a:pt x="2784896" y="2746627"/>
                    <a:pt x="2672120" y="2930520"/>
                  </a:cubicBezTo>
                  <a:cubicBezTo>
                    <a:pt x="2539913" y="3145854"/>
                    <a:pt x="2344556" y="3263447"/>
                    <a:pt x="2095096" y="3290423"/>
                  </a:cubicBezTo>
                  <a:cubicBezTo>
                    <a:pt x="1986416" y="3302106"/>
                    <a:pt x="1876688" y="3305716"/>
                    <a:pt x="1767341" y="3310275"/>
                  </a:cubicBezTo>
                  <a:cubicBezTo>
                    <a:pt x="1678122" y="3313678"/>
                    <a:pt x="1589838" y="3329668"/>
                    <a:pt x="1505117" y="3357768"/>
                  </a:cubicBezTo>
                  <a:cubicBezTo>
                    <a:pt x="1455350" y="3373793"/>
                    <a:pt x="1404764" y="3387173"/>
                    <a:pt x="1353575" y="3397852"/>
                  </a:cubicBezTo>
                  <a:cubicBezTo>
                    <a:pt x="1324452" y="3405189"/>
                    <a:pt x="1294879" y="3387593"/>
                    <a:pt x="1287522" y="3358551"/>
                  </a:cubicBezTo>
                  <a:cubicBezTo>
                    <a:pt x="1287472" y="3358354"/>
                    <a:pt x="1287424" y="3358156"/>
                    <a:pt x="1287376" y="3357958"/>
                  </a:cubicBezTo>
                  <a:cubicBezTo>
                    <a:pt x="1281345" y="3329819"/>
                    <a:pt x="1299140" y="3302079"/>
                    <a:pt x="1327286" y="3295742"/>
                  </a:cubicBezTo>
                  <a:cubicBezTo>
                    <a:pt x="1425774" y="3268861"/>
                    <a:pt x="1523405" y="3236281"/>
                    <a:pt x="1623704" y="3219088"/>
                  </a:cubicBezTo>
                  <a:cubicBezTo>
                    <a:pt x="1716096" y="3204081"/>
                    <a:pt x="1811060" y="3204081"/>
                    <a:pt x="1904882" y="3199426"/>
                  </a:cubicBezTo>
                  <a:cubicBezTo>
                    <a:pt x="2039660" y="3193442"/>
                    <a:pt x="2173296" y="3182899"/>
                    <a:pt x="2298931" y="3127617"/>
                  </a:cubicBezTo>
                  <a:cubicBezTo>
                    <a:pt x="2390748" y="3086912"/>
                    <a:pt x="2471070" y="3024236"/>
                    <a:pt x="2532770" y="2945148"/>
                  </a:cubicBezTo>
                  <a:cubicBezTo>
                    <a:pt x="2545057" y="2929761"/>
                    <a:pt x="2547533" y="2917507"/>
                    <a:pt x="2536675" y="2900980"/>
                  </a:cubicBezTo>
                  <a:cubicBezTo>
                    <a:pt x="2519816" y="2875428"/>
                    <a:pt x="2504195" y="2849022"/>
                    <a:pt x="2486859" y="2821191"/>
                  </a:cubicBezTo>
                  <a:cubicBezTo>
                    <a:pt x="2418755" y="2851112"/>
                    <a:pt x="2354366" y="2881128"/>
                    <a:pt x="2288549" y="2907249"/>
                  </a:cubicBezTo>
                  <a:cubicBezTo>
                    <a:pt x="2270378" y="2914900"/>
                    <a:pt x="2249997" y="2915510"/>
                    <a:pt x="2231399" y="2908959"/>
                  </a:cubicBezTo>
                  <a:cubicBezTo>
                    <a:pt x="2217683" y="2902405"/>
                    <a:pt x="2202824" y="2878468"/>
                    <a:pt x="2204824" y="2864315"/>
                  </a:cubicBezTo>
                  <a:cubicBezTo>
                    <a:pt x="2208508" y="2844145"/>
                    <a:pt x="2220586" y="2826475"/>
                    <a:pt x="2238066" y="2815682"/>
                  </a:cubicBezTo>
                  <a:cubicBezTo>
                    <a:pt x="2291406" y="2787756"/>
                    <a:pt x="2347508" y="2765340"/>
                    <a:pt x="2409992" y="2737509"/>
                  </a:cubicBezTo>
                  <a:cubicBezTo>
                    <a:pt x="2372750" y="2710913"/>
                    <a:pt x="2341317" y="2686121"/>
                    <a:pt x="2307599" y="2664749"/>
                  </a:cubicBezTo>
                  <a:cubicBezTo>
                    <a:pt x="2233042" y="2617763"/>
                    <a:pt x="2150853" y="2584078"/>
                    <a:pt x="2064711" y="2565204"/>
                  </a:cubicBezTo>
                  <a:cubicBezTo>
                    <a:pt x="2039184" y="2559505"/>
                    <a:pt x="2017086" y="2546206"/>
                    <a:pt x="2017086" y="2519895"/>
                  </a:cubicBezTo>
                  <a:cubicBezTo>
                    <a:pt x="2017710" y="2500554"/>
                    <a:pt x="2025877" y="2482220"/>
                    <a:pt x="2039851" y="2468793"/>
                  </a:cubicBezTo>
                  <a:cubicBezTo>
                    <a:pt x="2050709" y="2459294"/>
                    <a:pt x="2073284" y="2459294"/>
                    <a:pt x="2089952" y="2461764"/>
                  </a:cubicBezTo>
                  <a:cubicBezTo>
                    <a:pt x="2116150" y="2466567"/>
                    <a:pt x="2142039" y="2472910"/>
                    <a:pt x="2167486" y="2480761"/>
                  </a:cubicBezTo>
                  <a:cubicBezTo>
                    <a:pt x="2163104" y="2429848"/>
                    <a:pt x="2158913" y="2381880"/>
                    <a:pt x="2154722" y="2333912"/>
                  </a:cubicBezTo>
                  <a:cubicBezTo>
                    <a:pt x="2154722" y="2329163"/>
                    <a:pt x="2153294" y="2324414"/>
                    <a:pt x="2152722" y="2319855"/>
                  </a:cubicBezTo>
                  <a:cubicBezTo>
                    <a:pt x="2146150" y="2265332"/>
                    <a:pt x="2162247" y="2235412"/>
                    <a:pt x="2200347" y="2232657"/>
                  </a:cubicBezTo>
                  <a:cubicBezTo>
                    <a:pt x="2234637" y="2230188"/>
                    <a:pt x="2253687" y="2254029"/>
                    <a:pt x="2258831" y="2305987"/>
                  </a:cubicBezTo>
                  <a:cubicBezTo>
                    <a:pt x="2265498" y="2372477"/>
                    <a:pt x="2271213" y="2438397"/>
                    <a:pt x="2279500" y="2504318"/>
                  </a:cubicBezTo>
                  <a:cubicBezTo>
                    <a:pt x="2281614" y="2517344"/>
                    <a:pt x="2289067" y="2528907"/>
                    <a:pt x="2300074" y="2536233"/>
                  </a:cubicBezTo>
                  <a:cubicBezTo>
                    <a:pt x="2427328" y="2602058"/>
                    <a:pt x="2533246" y="2691250"/>
                    <a:pt x="2611160" y="2815777"/>
                  </a:cubicBezTo>
                  <a:cubicBezTo>
                    <a:pt x="2615386" y="2811379"/>
                    <a:pt x="2619122" y="2806538"/>
                    <a:pt x="2622305" y="2801339"/>
                  </a:cubicBezTo>
                  <a:cubicBezTo>
                    <a:pt x="2763560" y="2485320"/>
                    <a:pt x="2774705" y="2166167"/>
                    <a:pt x="2641355" y="1845399"/>
                  </a:cubicBezTo>
                  <a:cubicBezTo>
                    <a:pt x="2602232" y="1750982"/>
                    <a:pt x="2532915" y="1672106"/>
                    <a:pt x="2444187" y="1621041"/>
                  </a:cubicBezTo>
                  <a:cubicBezTo>
                    <a:pt x="2437552" y="1616579"/>
                    <a:pt x="2429876" y="1613896"/>
                    <a:pt x="2421899" y="1613252"/>
                  </a:cubicBezTo>
                  <a:cubicBezTo>
                    <a:pt x="2295788" y="1616862"/>
                    <a:pt x="2169677" y="1619047"/>
                    <a:pt x="2043756" y="1625981"/>
                  </a:cubicBezTo>
                  <a:cubicBezTo>
                    <a:pt x="1952316" y="1631015"/>
                    <a:pt x="1869449" y="1661220"/>
                    <a:pt x="1800297" y="1724196"/>
                  </a:cubicBezTo>
                  <a:cubicBezTo>
                    <a:pt x="1728288" y="1789832"/>
                    <a:pt x="1718382" y="1850148"/>
                    <a:pt x="1763435" y="1936395"/>
                  </a:cubicBezTo>
                  <a:cubicBezTo>
                    <a:pt x="1839635" y="2082864"/>
                    <a:pt x="1839064" y="2229713"/>
                    <a:pt x="1749338" y="2369247"/>
                  </a:cubicBezTo>
                  <a:cubicBezTo>
                    <a:pt x="1661423" y="2506122"/>
                    <a:pt x="1530835" y="2571663"/>
                    <a:pt x="1368338" y="2563494"/>
                  </a:cubicBezTo>
                  <a:cubicBezTo>
                    <a:pt x="1157741" y="2552950"/>
                    <a:pt x="983052" y="2379221"/>
                    <a:pt x="971813" y="2175001"/>
                  </a:cubicBezTo>
                  <a:cubicBezTo>
                    <a:pt x="959621" y="1952543"/>
                    <a:pt x="1105163" y="1764185"/>
                    <a:pt x="1320809" y="1726286"/>
                  </a:cubicBezTo>
                  <a:cubicBezTo>
                    <a:pt x="1372021" y="1719014"/>
                    <a:pt x="1417368" y="1689481"/>
                    <a:pt x="1444634" y="1645643"/>
                  </a:cubicBezTo>
                  <a:cubicBezTo>
                    <a:pt x="1596272" y="1413687"/>
                    <a:pt x="1813537" y="1300843"/>
                    <a:pt x="2089762" y="1297139"/>
                  </a:cubicBezTo>
                  <a:cubicBezTo>
                    <a:pt x="2139673" y="1296569"/>
                    <a:pt x="2189679" y="1295714"/>
                    <a:pt x="2239590" y="1294954"/>
                  </a:cubicBezTo>
                  <a:cubicBezTo>
                    <a:pt x="2240352" y="1294954"/>
                    <a:pt x="2241209" y="1293624"/>
                    <a:pt x="2244924" y="1290395"/>
                  </a:cubicBezTo>
                  <a:cubicBezTo>
                    <a:pt x="2237495" y="1269783"/>
                    <a:pt x="2229970" y="1247366"/>
                    <a:pt x="2221874" y="1225899"/>
                  </a:cubicBezTo>
                  <a:cubicBezTo>
                    <a:pt x="2169296" y="1089594"/>
                    <a:pt x="2117099" y="952909"/>
                    <a:pt x="2028230" y="834841"/>
                  </a:cubicBezTo>
                  <a:cubicBezTo>
                    <a:pt x="1997084" y="793237"/>
                    <a:pt x="1958603" y="757237"/>
                    <a:pt x="1924598" y="717628"/>
                  </a:cubicBezTo>
                  <a:cubicBezTo>
                    <a:pt x="1905548" y="695591"/>
                    <a:pt x="1886498" y="696541"/>
                    <a:pt x="1861448" y="706895"/>
                  </a:cubicBezTo>
                  <a:cubicBezTo>
                    <a:pt x="1752684" y="751885"/>
                    <a:pt x="1662081" y="831774"/>
                    <a:pt x="1603987" y="933912"/>
                  </a:cubicBezTo>
                  <a:cubicBezTo>
                    <a:pt x="1562458" y="1004961"/>
                    <a:pt x="1532549" y="1083040"/>
                    <a:pt x="1499974" y="1159124"/>
                  </a:cubicBezTo>
                  <a:cubicBezTo>
                    <a:pt x="1488449" y="1186575"/>
                    <a:pt x="1476828" y="1209371"/>
                    <a:pt x="1444157" y="1210701"/>
                  </a:cubicBezTo>
                  <a:cubicBezTo>
                    <a:pt x="1405200" y="1211936"/>
                    <a:pt x="1379102" y="1174037"/>
                    <a:pt x="1396532" y="1131388"/>
                  </a:cubicBezTo>
                  <a:cubicBezTo>
                    <a:pt x="1430156" y="1047895"/>
                    <a:pt x="1469399" y="967062"/>
                    <a:pt x="1506641" y="885374"/>
                  </a:cubicBezTo>
                  <a:cubicBezTo>
                    <a:pt x="1513572" y="872646"/>
                    <a:pt x="1521204" y="860310"/>
                    <a:pt x="1529501" y="848424"/>
                  </a:cubicBezTo>
                  <a:cubicBezTo>
                    <a:pt x="1495021" y="848424"/>
                    <a:pt x="1465208" y="848424"/>
                    <a:pt x="1435394" y="848424"/>
                  </a:cubicBezTo>
                  <a:cubicBezTo>
                    <a:pt x="1391579" y="848424"/>
                    <a:pt x="1365767" y="827337"/>
                    <a:pt x="1366624" y="793712"/>
                  </a:cubicBezTo>
                  <a:cubicBezTo>
                    <a:pt x="1367481" y="760087"/>
                    <a:pt x="1392056" y="741850"/>
                    <a:pt x="1434156" y="741660"/>
                  </a:cubicBezTo>
                  <a:cubicBezTo>
                    <a:pt x="1486544" y="741660"/>
                    <a:pt x="1538931" y="743179"/>
                    <a:pt x="1591223" y="740710"/>
                  </a:cubicBezTo>
                  <a:cubicBezTo>
                    <a:pt x="1609424" y="738998"/>
                    <a:pt x="1626827" y="732437"/>
                    <a:pt x="1641611" y="721712"/>
                  </a:cubicBezTo>
                  <a:cubicBezTo>
                    <a:pt x="1688283" y="689322"/>
                    <a:pt x="1733241" y="654557"/>
                    <a:pt x="1783533" y="617228"/>
                  </a:cubicBezTo>
                  <a:cubicBezTo>
                    <a:pt x="1515214" y="500300"/>
                    <a:pt x="1242323" y="501535"/>
                    <a:pt x="959906" y="576384"/>
                  </a:cubicBezTo>
                  <a:cubicBezTo>
                    <a:pt x="984386" y="620742"/>
                    <a:pt x="1008198" y="656552"/>
                    <a:pt x="1024581" y="695401"/>
                  </a:cubicBezTo>
                  <a:cubicBezTo>
                    <a:pt x="1044544" y="743394"/>
                    <a:pt x="1061126" y="792716"/>
                    <a:pt x="1074206" y="843010"/>
                  </a:cubicBezTo>
                  <a:cubicBezTo>
                    <a:pt x="1083731" y="880149"/>
                    <a:pt x="1064681" y="907980"/>
                    <a:pt x="1032868" y="913110"/>
                  </a:cubicBezTo>
                  <a:cubicBezTo>
                    <a:pt x="1001054" y="918239"/>
                    <a:pt x="977242" y="900191"/>
                    <a:pt x="970193" y="861342"/>
                  </a:cubicBezTo>
                  <a:cubicBezTo>
                    <a:pt x="954668" y="775095"/>
                    <a:pt x="909995" y="702620"/>
                    <a:pt x="861608" y="627866"/>
                  </a:cubicBezTo>
                  <a:cubicBezTo>
                    <a:pt x="677776" y="732351"/>
                    <a:pt x="553856" y="882999"/>
                    <a:pt x="481942" y="1072971"/>
                  </a:cubicBezTo>
                  <a:cubicBezTo>
                    <a:pt x="573382" y="1122174"/>
                    <a:pt x="663965" y="1166818"/>
                    <a:pt x="750356" y="1218395"/>
                  </a:cubicBezTo>
                  <a:cubicBezTo>
                    <a:pt x="838844" y="1271302"/>
                    <a:pt x="915520" y="1338648"/>
                    <a:pt x="967907" y="1430024"/>
                  </a:cubicBezTo>
                  <a:cubicBezTo>
                    <a:pt x="974631" y="1439024"/>
                    <a:pt x="984609" y="1445055"/>
                    <a:pt x="995720" y="1446837"/>
                  </a:cubicBezTo>
                  <a:cubicBezTo>
                    <a:pt x="1042488" y="1455196"/>
                    <a:pt x="1089732" y="1461465"/>
                    <a:pt x="1136690" y="1468684"/>
                  </a:cubicBezTo>
                  <a:cubicBezTo>
                    <a:pt x="1176886" y="1474763"/>
                    <a:pt x="1198317" y="1499079"/>
                    <a:pt x="1193174" y="1532324"/>
                  </a:cubicBezTo>
                  <a:cubicBezTo>
                    <a:pt x="1188125" y="1563480"/>
                    <a:pt x="1162408" y="1579817"/>
                    <a:pt x="1122498" y="1574783"/>
                  </a:cubicBezTo>
                  <a:cubicBezTo>
                    <a:pt x="1080112" y="1569369"/>
                    <a:pt x="1037726" y="1562625"/>
                    <a:pt x="995625" y="1555026"/>
                  </a:cubicBezTo>
                  <a:cubicBezTo>
                    <a:pt x="975146" y="1551416"/>
                    <a:pt x="963431" y="1556546"/>
                    <a:pt x="953810" y="1576208"/>
                  </a:cubicBezTo>
                  <a:cubicBezTo>
                    <a:pt x="928188" y="1628355"/>
                    <a:pt x="900375" y="1679458"/>
                    <a:pt x="872943" y="1730655"/>
                  </a:cubicBezTo>
                  <a:cubicBezTo>
                    <a:pt x="853893" y="1766845"/>
                    <a:pt x="823699" y="1779478"/>
                    <a:pt x="794838" y="1764565"/>
                  </a:cubicBezTo>
                  <a:cubicBezTo>
                    <a:pt x="765977" y="1749653"/>
                    <a:pt x="759405" y="1718307"/>
                    <a:pt x="778265" y="1681643"/>
                  </a:cubicBezTo>
                  <a:cubicBezTo>
                    <a:pt x="806840" y="1625696"/>
                    <a:pt x="835415" y="1569654"/>
                    <a:pt x="866180" y="1514752"/>
                  </a:cubicBezTo>
                  <a:cubicBezTo>
                    <a:pt x="876277" y="1496609"/>
                    <a:pt x="877229" y="1481507"/>
                    <a:pt x="864085" y="1466594"/>
                  </a:cubicBezTo>
                  <a:cubicBezTo>
                    <a:pt x="835510" y="1434489"/>
                    <a:pt x="809983" y="1400104"/>
                    <a:pt x="778360" y="1371608"/>
                  </a:cubicBezTo>
                  <a:cubicBezTo>
                    <a:pt x="682443" y="1287830"/>
                    <a:pt x="569381" y="1232643"/>
                    <a:pt x="446985" y="1181635"/>
                  </a:cubicBezTo>
                  <a:cubicBezTo>
                    <a:pt x="437460" y="1231598"/>
                    <a:pt x="427935" y="1278426"/>
                    <a:pt x="418410" y="1325444"/>
                  </a:cubicBezTo>
                  <a:cubicBezTo>
                    <a:pt x="383263" y="1508388"/>
                    <a:pt x="315064" y="1680028"/>
                    <a:pt x="239721" y="1849388"/>
                  </a:cubicBezTo>
                  <a:cubicBezTo>
                    <a:pt x="188667" y="1964321"/>
                    <a:pt x="137137" y="2079539"/>
                    <a:pt x="119230" y="2205396"/>
                  </a:cubicBezTo>
                  <a:cubicBezTo>
                    <a:pt x="110848" y="2264383"/>
                    <a:pt x="109705" y="2324319"/>
                    <a:pt x="104752" y="2383780"/>
                  </a:cubicBezTo>
                  <a:lnTo>
                    <a:pt x="115420" y="2386915"/>
                  </a:lnTo>
                  <a:cubicBezTo>
                    <a:pt x="138661" y="2367348"/>
                    <a:pt x="161425" y="2347400"/>
                    <a:pt x="185048" y="2328403"/>
                  </a:cubicBezTo>
                  <a:cubicBezTo>
                    <a:pt x="297061" y="2237692"/>
                    <a:pt x="417553" y="2163317"/>
                    <a:pt x="561571" y="2134537"/>
                  </a:cubicBezTo>
                  <a:cubicBezTo>
                    <a:pt x="576727" y="2131406"/>
                    <a:pt x="592113" y="2129500"/>
                    <a:pt x="607577" y="2128837"/>
                  </a:cubicBezTo>
                  <a:cubicBezTo>
                    <a:pt x="638438" y="2127793"/>
                    <a:pt x="658154" y="2144415"/>
                    <a:pt x="662441" y="2173766"/>
                  </a:cubicBezTo>
                  <a:cubicBezTo>
                    <a:pt x="666727" y="2203117"/>
                    <a:pt x="651487" y="2224393"/>
                    <a:pt x="621959" y="2231897"/>
                  </a:cubicBezTo>
                  <a:cubicBezTo>
                    <a:pt x="594718" y="2238736"/>
                    <a:pt x="567000" y="2243486"/>
                    <a:pt x="530519" y="2250895"/>
                  </a:cubicBezTo>
                  <a:cubicBezTo>
                    <a:pt x="560904" y="2269322"/>
                    <a:pt x="583288" y="2282240"/>
                    <a:pt x="604910" y="2296203"/>
                  </a:cubicBezTo>
                  <a:cubicBezTo>
                    <a:pt x="636914" y="2316815"/>
                    <a:pt x="645581" y="2343696"/>
                    <a:pt x="629960" y="2371527"/>
                  </a:cubicBezTo>
                  <a:cubicBezTo>
                    <a:pt x="614339" y="2399358"/>
                    <a:pt x="582907" y="2406387"/>
                    <a:pt x="549760" y="2387295"/>
                  </a:cubicBezTo>
                  <a:cubicBezTo>
                    <a:pt x="509564" y="2364213"/>
                    <a:pt x="470893" y="2338472"/>
                    <a:pt x="429935" y="2316720"/>
                  </a:cubicBezTo>
                  <a:cubicBezTo>
                    <a:pt x="416979" y="2310872"/>
                    <a:pt x="402125" y="2310872"/>
                    <a:pt x="389168" y="2316720"/>
                  </a:cubicBezTo>
                  <a:cubicBezTo>
                    <a:pt x="297526" y="2370008"/>
                    <a:pt x="214243" y="2436449"/>
                    <a:pt x="141995" y="2513911"/>
                  </a:cubicBezTo>
                  <a:cubicBezTo>
                    <a:pt x="135145" y="2521275"/>
                    <a:pt x="131692" y="2531158"/>
                    <a:pt x="132470" y="2541172"/>
                  </a:cubicBezTo>
                  <a:cubicBezTo>
                    <a:pt x="192191" y="2805614"/>
                    <a:pt x="310397" y="3033865"/>
                    <a:pt x="544140" y="3187838"/>
                  </a:cubicBezTo>
                  <a:cubicBezTo>
                    <a:pt x="680824" y="3277885"/>
                    <a:pt x="833795" y="3317114"/>
                    <a:pt x="995911" y="3325188"/>
                  </a:cubicBezTo>
                  <a:cubicBezTo>
                    <a:pt x="1001749" y="3325086"/>
                    <a:pt x="1007574" y="3324578"/>
                    <a:pt x="1013342" y="3323668"/>
                  </a:cubicBezTo>
                  <a:cubicBezTo>
                    <a:pt x="1013342" y="3260692"/>
                    <a:pt x="1008770" y="3198951"/>
                    <a:pt x="1014770" y="3138350"/>
                  </a:cubicBezTo>
                  <a:cubicBezTo>
                    <a:pt x="1021226" y="3089019"/>
                    <a:pt x="1033076" y="3040541"/>
                    <a:pt x="1050108" y="2993781"/>
                  </a:cubicBezTo>
                  <a:cubicBezTo>
                    <a:pt x="1058776" y="2967470"/>
                    <a:pt x="1055537" y="2950753"/>
                    <a:pt x="1036678" y="2931090"/>
                  </a:cubicBezTo>
                  <a:cubicBezTo>
                    <a:pt x="1002959" y="2896041"/>
                    <a:pt x="971908" y="2858236"/>
                    <a:pt x="940190" y="2821286"/>
                  </a:cubicBezTo>
                  <a:cubicBezTo>
                    <a:pt x="913805" y="2790511"/>
                    <a:pt x="913615" y="2757646"/>
                    <a:pt x="939142" y="2736654"/>
                  </a:cubicBezTo>
                  <a:cubicBezTo>
                    <a:pt x="964669" y="2715662"/>
                    <a:pt x="992863" y="2720221"/>
                    <a:pt x="1020104" y="2750522"/>
                  </a:cubicBezTo>
                  <a:cubicBezTo>
                    <a:pt x="1049441" y="2783102"/>
                    <a:pt x="1078016" y="2816347"/>
                    <a:pt x="1109354" y="2852252"/>
                  </a:cubicBezTo>
                  <a:cubicBezTo>
                    <a:pt x="1131071" y="2818627"/>
                    <a:pt x="1150406" y="2786806"/>
                    <a:pt x="1171647" y="2756316"/>
                  </a:cubicBezTo>
                  <a:cubicBezTo>
                    <a:pt x="1195269" y="2722121"/>
                    <a:pt x="1226130" y="2714807"/>
                    <a:pt x="1253276" y="2734849"/>
                  </a:cubicBezTo>
                  <a:cubicBezTo>
                    <a:pt x="1278708" y="2753846"/>
                    <a:pt x="1281089" y="2783767"/>
                    <a:pt x="1259182" y="2816822"/>
                  </a:cubicBezTo>
                  <a:cubicBezTo>
                    <a:pt x="1190888" y="2919787"/>
                    <a:pt x="1137833" y="3029021"/>
                    <a:pt x="1119450" y="3152408"/>
                  </a:cubicBezTo>
                  <a:cubicBezTo>
                    <a:pt x="1108587" y="3217096"/>
                    <a:pt x="1114054" y="3283462"/>
                    <a:pt x="1135357" y="3345515"/>
                  </a:cubicBezTo>
                  <a:cubicBezTo>
                    <a:pt x="1155264" y="3401747"/>
                    <a:pt x="1133357" y="3431667"/>
                    <a:pt x="1072873" y="3433187"/>
                  </a:cubicBezTo>
                  <a:cubicBezTo>
                    <a:pt x="581954" y="3445535"/>
                    <a:pt x="203145" y="3166086"/>
                    <a:pt x="59413" y="2681847"/>
                  </a:cubicBezTo>
                  <a:cubicBezTo>
                    <a:pt x="35505" y="2601583"/>
                    <a:pt x="24265" y="2517616"/>
                    <a:pt x="6930" y="2434883"/>
                  </a:cubicBezTo>
                  <a:cubicBezTo>
                    <a:pt x="5501" y="2428139"/>
                    <a:pt x="2929" y="2421585"/>
                    <a:pt x="834" y="24149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39"/>
            <p:cNvSpPr/>
            <p:nvPr/>
          </p:nvSpPr>
          <p:spPr>
            <a:xfrm>
              <a:off x="4981131" y="3598740"/>
              <a:ext cx="316466" cy="154684"/>
            </a:xfrm>
            <a:custGeom>
              <a:avLst/>
              <a:gdLst/>
              <a:ahLst/>
              <a:cxnLst/>
              <a:rect l="l" t="t" r="r" b="b"/>
              <a:pathLst>
                <a:path w="316466" h="154684" extrusionOk="0">
                  <a:moveTo>
                    <a:pt x="98814" y="148"/>
                  </a:moveTo>
                  <a:cubicBezTo>
                    <a:pt x="157488" y="16676"/>
                    <a:pt x="217400" y="30164"/>
                    <a:pt x="274550" y="50966"/>
                  </a:cubicBezTo>
                  <a:cubicBezTo>
                    <a:pt x="314174" y="65404"/>
                    <a:pt x="325795" y="100739"/>
                    <a:pt x="309507" y="130089"/>
                  </a:cubicBezTo>
                  <a:cubicBezTo>
                    <a:pt x="293219" y="159440"/>
                    <a:pt x="265406" y="159630"/>
                    <a:pt x="225687" y="146427"/>
                  </a:cubicBezTo>
                  <a:cubicBezTo>
                    <a:pt x="181396" y="131894"/>
                    <a:pt x="134342" y="124960"/>
                    <a:pt x="88717" y="115746"/>
                  </a:cubicBezTo>
                  <a:cubicBezTo>
                    <a:pt x="76144" y="113277"/>
                    <a:pt x="62619" y="115746"/>
                    <a:pt x="49760" y="113562"/>
                  </a:cubicBezTo>
                  <a:cubicBezTo>
                    <a:pt x="19185" y="109382"/>
                    <a:pt x="-2437" y="86206"/>
                    <a:pt x="421" y="58850"/>
                  </a:cubicBezTo>
                  <a:cubicBezTo>
                    <a:pt x="3373" y="29499"/>
                    <a:pt x="20042" y="11357"/>
                    <a:pt x="50713" y="8697"/>
                  </a:cubicBezTo>
                  <a:cubicBezTo>
                    <a:pt x="65953" y="7557"/>
                    <a:pt x="81478" y="8697"/>
                    <a:pt x="96814" y="86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39"/>
            <p:cNvSpPr/>
            <p:nvPr/>
          </p:nvSpPr>
          <p:spPr>
            <a:xfrm>
              <a:off x="4470487" y="4525401"/>
              <a:ext cx="105394" cy="105102"/>
            </a:xfrm>
            <a:custGeom>
              <a:avLst/>
              <a:gdLst/>
              <a:ahLst/>
              <a:cxnLst/>
              <a:rect l="l" t="t" r="r" b="b"/>
              <a:pathLst>
                <a:path w="105394" h="105102" extrusionOk="0">
                  <a:moveTo>
                    <a:pt x="54436" y="105227"/>
                  </a:moveTo>
                  <a:cubicBezTo>
                    <a:pt x="25345" y="106092"/>
                    <a:pt x="1059" y="83277"/>
                    <a:pt x="191" y="54267"/>
                  </a:cubicBezTo>
                  <a:cubicBezTo>
                    <a:pt x="-677" y="25257"/>
                    <a:pt x="22202" y="1038"/>
                    <a:pt x="51293" y="172"/>
                  </a:cubicBezTo>
                  <a:cubicBezTo>
                    <a:pt x="80383" y="-693"/>
                    <a:pt x="104670" y="22122"/>
                    <a:pt x="105538" y="51132"/>
                  </a:cubicBezTo>
                  <a:cubicBezTo>
                    <a:pt x="106406" y="80142"/>
                    <a:pt x="83527" y="104361"/>
                    <a:pt x="54436" y="1052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39"/>
            <p:cNvSpPr/>
            <p:nvPr/>
          </p:nvSpPr>
          <p:spPr>
            <a:xfrm>
              <a:off x="3955249" y="3657607"/>
              <a:ext cx="376171" cy="376074"/>
            </a:xfrm>
            <a:custGeom>
              <a:avLst/>
              <a:gdLst/>
              <a:ahLst/>
              <a:cxnLst/>
              <a:rect l="l" t="t" r="r" b="b"/>
              <a:pathLst>
                <a:path w="376171" h="376074" extrusionOk="0">
                  <a:moveTo>
                    <a:pt x="186864" y="172"/>
                  </a:moveTo>
                  <a:cubicBezTo>
                    <a:pt x="289852" y="-1455"/>
                    <a:pt x="374663" y="80484"/>
                    <a:pt x="376294" y="183186"/>
                  </a:cubicBezTo>
                  <a:cubicBezTo>
                    <a:pt x="376307" y="184018"/>
                    <a:pt x="376315" y="184849"/>
                    <a:pt x="376317" y="185680"/>
                  </a:cubicBezTo>
                  <a:cubicBezTo>
                    <a:pt x="377895" y="289328"/>
                    <a:pt x="294918" y="374627"/>
                    <a:pt x="190983" y="376201"/>
                  </a:cubicBezTo>
                  <a:cubicBezTo>
                    <a:pt x="189864" y="376218"/>
                    <a:pt x="188745" y="376225"/>
                    <a:pt x="187626" y="376222"/>
                  </a:cubicBezTo>
                  <a:cubicBezTo>
                    <a:pt x="83930" y="375647"/>
                    <a:pt x="173" y="291655"/>
                    <a:pt x="174" y="188245"/>
                  </a:cubicBezTo>
                  <a:cubicBezTo>
                    <a:pt x="-720" y="85271"/>
                    <a:pt x="82264" y="1071"/>
                    <a:pt x="185524" y="179"/>
                  </a:cubicBezTo>
                  <a:cubicBezTo>
                    <a:pt x="185971" y="175"/>
                    <a:pt x="186418" y="173"/>
                    <a:pt x="186864" y="172"/>
                  </a:cubicBezTo>
                  <a:close/>
                  <a:moveTo>
                    <a:pt x="268875" y="188720"/>
                  </a:moveTo>
                  <a:cubicBezTo>
                    <a:pt x="270244" y="145147"/>
                    <a:pt x="235934" y="108718"/>
                    <a:pt x="192240" y="107352"/>
                  </a:cubicBezTo>
                  <a:cubicBezTo>
                    <a:pt x="191179" y="107319"/>
                    <a:pt x="190117" y="107307"/>
                    <a:pt x="189055" y="107316"/>
                  </a:cubicBezTo>
                  <a:cubicBezTo>
                    <a:pt x="145201" y="106056"/>
                    <a:pt x="108625" y="140488"/>
                    <a:pt x="107362" y="184221"/>
                  </a:cubicBezTo>
                  <a:cubicBezTo>
                    <a:pt x="107335" y="185150"/>
                    <a:pt x="107325" y="186080"/>
                    <a:pt x="107331" y="187010"/>
                  </a:cubicBezTo>
                  <a:cubicBezTo>
                    <a:pt x="106331" y="231222"/>
                    <a:pt x="141461" y="267871"/>
                    <a:pt x="185795" y="268868"/>
                  </a:cubicBezTo>
                  <a:cubicBezTo>
                    <a:pt x="186279" y="268879"/>
                    <a:pt x="186762" y="268886"/>
                    <a:pt x="187245" y="268888"/>
                  </a:cubicBezTo>
                  <a:cubicBezTo>
                    <a:pt x="231478" y="269728"/>
                    <a:pt x="268019" y="234650"/>
                    <a:pt x="268861" y="190539"/>
                  </a:cubicBezTo>
                  <a:cubicBezTo>
                    <a:pt x="268872" y="189933"/>
                    <a:pt x="268877" y="189326"/>
                    <a:pt x="268875" y="1887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39"/>
            <p:cNvSpPr/>
            <p:nvPr/>
          </p:nvSpPr>
          <p:spPr>
            <a:xfrm>
              <a:off x="4062392" y="3764743"/>
              <a:ext cx="161603" cy="161618"/>
            </a:xfrm>
            <a:custGeom>
              <a:avLst/>
              <a:gdLst/>
              <a:ahLst/>
              <a:cxnLst/>
              <a:rect l="l" t="t" r="r" b="b"/>
              <a:pathLst>
                <a:path w="161603" h="161618" extrusionOk="0">
                  <a:moveTo>
                    <a:pt x="161732" y="81584"/>
                  </a:moveTo>
                  <a:cubicBezTo>
                    <a:pt x="161898" y="125702"/>
                    <a:pt x="126168" y="161601"/>
                    <a:pt x="81927" y="161766"/>
                  </a:cubicBezTo>
                  <a:cubicBezTo>
                    <a:pt x="81319" y="161769"/>
                    <a:pt x="80711" y="161764"/>
                    <a:pt x="80102" y="161753"/>
                  </a:cubicBezTo>
                  <a:cubicBezTo>
                    <a:pt x="35757" y="161554"/>
                    <a:pt x="-31" y="125543"/>
                    <a:pt x="168" y="81320"/>
                  </a:cubicBezTo>
                  <a:cubicBezTo>
                    <a:pt x="170" y="80838"/>
                    <a:pt x="177" y="80356"/>
                    <a:pt x="188" y="79874"/>
                  </a:cubicBezTo>
                  <a:cubicBezTo>
                    <a:pt x="-94" y="36124"/>
                    <a:pt x="35244" y="430"/>
                    <a:pt x="79115" y="150"/>
                  </a:cubicBezTo>
                  <a:cubicBezTo>
                    <a:pt x="80048" y="144"/>
                    <a:pt x="80980" y="154"/>
                    <a:pt x="81912" y="181"/>
                  </a:cubicBezTo>
                  <a:cubicBezTo>
                    <a:pt x="125625" y="-207"/>
                    <a:pt x="161378" y="34816"/>
                    <a:pt x="161767" y="78408"/>
                  </a:cubicBezTo>
                  <a:cubicBezTo>
                    <a:pt x="161777" y="79467"/>
                    <a:pt x="161765" y="80526"/>
                    <a:pt x="161732" y="815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83" name="Google Shape;883;p39"/>
          <p:cNvGrpSpPr/>
          <p:nvPr/>
        </p:nvGrpSpPr>
        <p:grpSpPr>
          <a:xfrm>
            <a:off x="2988534" y="3305241"/>
            <a:ext cx="504092" cy="477495"/>
            <a:chOff x="2742914" y="1695497"/>
            <a:chExt cx="3658266" cy="3465248"/>
          </a:xfrm>
        </p:grpSpPr>
        <p:sp>
          <p:nvSpPr>
            <p:cNvPr id="884" name="Google Shape;884;p39"/>
            <p:cNvSpPr/>
            <p:nvPr/>
          </p:nvSpPr>
          <p:spPr>
            <a:xfrm>
              <a:off x="2742914" y="1695497"/>
              <a:ext cx="2113986" cy="1283538"/>
            </a:xfrm>
            <a:custGeom>
              <a:avLst/>
              <a:gdLst/>
              <a:ahLst/>
              <a:cxnLst/>
              <a:rect l="l" t="t" r="r" b="b"/>
              <a:pathLst>
                <a:path w="2113986" h="1283538" extrusionOk="0">
                  <a:moveTo>
                    <a:pt x="453" y="927480"/>
                  </a:moveTo>
                  <a:cubicBezTo>
                    <a:pt x="17027" y="898318"/>
                    <a:pt x="42458" y="890624"/>
                    <a:pt x="75224" y="890814"/>
                  </a:cubicBezTo>
                  <a:cubicBezTo>
                    <a:pt x="303824" y="891764"/>
                    <a:pt x="532424" y="890814"/>
                    <a:pt x="761024" y="891669"/>
                  </a:cubicBezTo>
                  <a:cubicBezTo>
                    <a:pt x="906789" y="894025"/>
                    <a:pt x="1050384" y="856260"/>
                    <a:pt x="1176029" y="782527"/>
                  </a:cubicBezTo>
                  <a:cubicBezTo>
                    <a:pt x="1256801" y="735032"/>
                    <a:pt x="1340716" y="691242"/>
                    <a:pt x="1415963" y="636054"/>
                  </a:cubicBezTo>
                  <a:cubicBezTo>
                    <a:pt x="1541217" y="544294"/>
                    <a:pt x="1622084" y="418149"/>
                    <a:pt x="1671329" y="271391"/>
                  </a:cubicBezTo>
                  <a:cubicBezTo>
                    <a:pt x="1691998" y="209553"/>
                    <a:pt x="1712572" y="147905"/>
                    <a:pt x="1734289" y="86257"/>
                  </a:cubicBezTo>
                  <a:cubicBezTo>
                    <a:pt x="1758673" y="17390"/>
                    <a:pt x="1824586" y="-15096"/>
                    <a:pt x="1894309" y="7036"/>
                  </a:cubicBezTo>
                  <a:cubicBezTo>
                    <a:pt x="1939648" y="21285"/>
                    <a:pt x="1984796" y="36103"/>
                    <a:pt x="2029469" y="52156"/>
                  </a:cubicBezTo>
                  <a:cubicBezTo>
                    <a:pt x="2088619" y="73433"/>
                    <a:pt x="2127386" y="136031"/>
                    <a:pt x="2109955" y="193405"/>
                  </a:cubicBezTo>
                  <a:cubicBezTo>
                    <a:pt x="2048423" y="395636"/>
                    <a:pt x="1984034" y="596443"/>
                    <a:pt x="1844493" y="763339"/>
                  </a:cubicBezTo>
                  <a:cubicBezTo>
                    <a:pt x="1758853" y="868602"/>
                    <a:pt x="1655369" y="958075"/>
                    <a:pt x="1538741" y="1027693"/>
                  </a:cubicBezTo>
                  <a:cubicBezTo>
                    <a:pt x="1455206" y="1076708"/>
                    <a:pt x="1369958" y="1122682"/>
                    <a:pt x="1275374" y="1176256"/>
                  </a:cubicBezTo>
                  <a:lnTo>
                    <a:pt x="1319285" y="1176256"/>
                  </a:lnTo>
                  <a:cubicBezTo>
                    <a:pt x="1483496" y="1176256"/>
                    <a:pt x="1647738" y="1176256"/>
                    <a:pt x="1812013" y="1176256"/>
                  </a:cubicBezTo>
                  <a:cubicBezTo>
                    <a:pt x="1844398" y="1176256"/>
                    <a:pt x="1868115" y="1186800"/>
                    <a:pt x="1874687" y="1220996"/>
                  </a:cubicBezTo>
                  <a:cubicBezTo>
                    <a:pt x="1879870" y="1249383"/>
                    <a:pt x="1860996" y="1276585"/>
                    <a:pt x="1832531" y="1281753"/>
                  </a:cubicBezTo>
                  <a:cubicBezTo>
                    <a:pt x="1831381" y="1281962"/>
                    <a:pt x="1830224" y="1282132"/>
                    <a:pt x="1829063" y="1282264"/>
                  </a:cubicBezTo>
                  <a:cubicBezTo>
                    <a:pt x="1818437" y="1283437"/>
                    <a:pt x="1807735" y="1283755"/>
                    <a:pt x="1797059" y="1283214"/>
                  </a:cubicBezTo>
                  <a:cubicBezTo>
                    <a:pt x="1224606" y="1283214"/>
                    <a:pt x="652185" y="1283372"/>
                    <a:pt x="79796" y="1283689"/>
                  </a:cubicBezTo>
                  <a:cubicBezTo>
                    <a:pt x="46459" y="1283689"/>
                    <a:pt x="18836" y="1277990"/>
                    <a:pt x="453" y="1248163"/>
                  </a:cubicBezTo>
                  <a:lnTo>
                    <a:pt x="453" y="1212542"/>
                  </a:lnTo>
                  <a:cubicBezTo>
                    <a:pt x="17027" y="1183380"/>
                    <a:pt x="42363" y="1175686"/>
                    <a:pt x="75129" y="1175781"/>
                  </a:cubicBezTo>
                  <a:cubicBezTo>
                    <a:pt x="308396" y="1176826"/>
                    <a:pt x="541854" y="1178441"/>
                    <a:pt x="774836" y="1175211"/>
                  </a:cubicBezTo>
                  <a:cubicBezTo>
                    <a:pt x="853262" y="1174206"/>
                    <a:pt x="931409" y="1165681"/>
                    <a:pt x="1008198" y="1149754"/>
                  </a:cubicBezTo>
                  <a:cubicBezTo>
                    <a:pt x="1225749" y="1104255"/>
                    <a:pt x="1411010" y="989128"/>
                    <a:pt x="1588271" y="862602"/>
                  </a:cubicBezTo>
                  <a:cubicBezTo>
                    <a:pt x="1652183" y="817008"/>
                    <a:pt x="1706666" y="756310"/>
                    <a:pt x="1758959" y="696847"/>
                  </a:cubicBezTo>
                  <a:cubicBezTo>
                    <a:pt x="1888594" y="549234"/>
                    <a:pt x="1942982" y="364385"/>
                    <a:pt x="2002418" y="183146"/>
                  </a:cubicBezTo>
                  <a:cubicBezTo>
                    <a:pt x="2008895" y="163293"/>
                    <a:pt x="2000703" y="154649"/>
                    <a:pt x="1983368" y="149235"/>
                  </a:cubicBezTo>
                  <a:cubicBezTo>
                    <a:pt x="1947173" y="137646"/>
                    <a:pt x="1910787" y="126342"/>
                    <a:pt x="1875354" y="112664"/>
                  </a:cubicBezTo>
                  <a:cubicBezTo>
                    <a:pt x="1850780" y="103165"/>
                    <a:pt x="1838302" y="109054"/>
                    <a:pt x="1830301" y="134227"/>
                  </a:cubicBezTo>
                  <a:cubicBezTo>
                    <a:pt x="1811822" y="192930"/>
                    <a:pt x="1791534" y="251158"/>
                    <a:pt x="1771722" y="309481"/>
                  </a:cubicBezTo>
                  <a:cubicBezTo>
                    <a:pt x="1708476" y="495280"/>
                    <a:pt x="1598272" y="646787"/>
                    <a:pt x="1434347" y="755740"/>
                  </a:cubicBezTo>
                  <a:cubicBezTo>
                    <a:pt x="1359385" y="805609"/>
                    <a:pt x="1279184" y="847689"/>
                    <a:pt x="1199936" y="891099"/>
                  </a:cubicBezTo>
                  <a:cubicBezTo>
                    <a:pt x="1066591" y="963636"/>
                    <a:pt x="916711" y="1000578"/>
                    <a:pt x="764834" y="998342"/>
                  </a:cubicBezTo>
                  <a:cubicBezTo>
                    <a:pt x="535218" y="997709"/>
                    <a:pt x="305539" y="997709"/>
                    <a:pt x="75796" y="998342"/>
                  </a:cubicBezTo>
                  <a:cubicBezTo>
                    <a:pt x="43220" y="998342"/>
                    <a:pt x="17789" y="990648"/>
                    <a:pt x="167" y="9627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39"/>
            <p:cNvSpPr/>
            <p:nvPr/>
          </p:nvSpPr>
          <p:spPr>
            <a:xfrm>
              <a:off x="2743200" y="3690063"/>
              <a:ext cx="3657980" cy="729176"/>
            </a:xfrm>
            <a:custGeom>
              <a:avLst/>
              <a:gdLst/>
              <a:ahLst/>
              <a:cxnLst/>
              <a:rect l="l" t="t" r="r" b="b"/>
              <a:pathLst>
                <a:path w="3657980" h="729176" extrusionOk="0">
                  <a:moveTo>
                    <a:pt x="3657767" y="186770"/>
                  </a:moveTo>
                  <a:cubicBezTo>
                    <a:pt x="3636527" y="229705"/>
                    <a:pt x="3601475" y="228565"/>
                    <a:pt x="3560803" y="220681"/>
                  </a:cubicBezTo>
                  <a:cubicBezTo>
                    <a:pt x="3392782" y="188195"/>
                    <a:pt x="3224475" y="157418"/>
                    <a:pt x="3055978" y="126547"/>
                  </a:cubicBezTo>
                  <a:cubicBezTo>
                    <a:pt x="3037429" y="124131"/>
                    <a:pt x="3018767" y="122672"/>
                    <a:pt x="3000066" y="122177"/>
                  </a:cubicBezTo>
                  <a:cubicBezTo>
                    <a:pt x="3000066" y="210707"/>
                    <a:pt x="2999209" y="295912"/>
                    <a:pt x="3001019" y="381022"/>
                  </a:cubicBezTo>
                  <a:cubicBezTo>
                    <a:pt x="3001019" y="392991"/>
                    <a:pt x="3012830" y="406005"/>
                    <a:pt x="3021783" y="416358"/>
                  </a:cubicBezTo>
                  <a:cubicBezTo>
                    <a:pt x="3085505" y="490070"/>
                    <a:pt x="3150275" y="562737"/>
                    <a:pt x="3213807" y="636638"/>
                  </a:cubicBezTo>
                  <a:cubicBezTo>
                    <a:pt x="3240858" y="668174"/>
                    <a:pt x="3234572" y="708165"/>
                    <a:pt x="3201139" y="723553"/>
                  </a:cubicBezTo>
                  <a:cubicBezTo>
                    <a:pt x="3173421" y="736377"/>
                    <a:pt x="3150847" y="726878"/>
                    <a:pt x="3131606" y="704555"/>
                  </a:cubicBezTo>
                  <a:cubicBezTo>
                    <a:pt x="3078584" y="643572"/>
                    <a:pt x="3025339" y="582779"/>
                    <a:pt x="2971872" y="522176"/>
                  </a:cubicBezTo>
                  <a:cubicBezTo>
                    <a:pt x="2965014" y="514387"/>
                    <a:pt x="2957680" y="506883"/>
                    <a:pt x="2947774" y="496149"/>
                  </a:cubicBezTo>
                  <a:cubicBezTo>
                    <a:pt x="2913293" y="539749"/>
                    <a:pt x="2881099" y="581639"/>
                    <a:pt x="2847571" y="622865"/>
                  </a:cubicBezTo>
                  <a:cubicBezTo>
                    <a:pt x="2820710" y="656301"/>
                    <a:pt x="2791754" y="663425"/>
                    <a:pt x="2764989" y="643667"/>
                  </a:cubicBezTo>
                  <a:cubicBezTo>
                    <a:pt x="2738224" y="623909"/>
                    <a:pt x="2736414" y="591803"/>
                    <a:pt x="2763656" y="556657"/>
                  </a:cubicBezTo>
                  <a:cubicBezTo>
                    <a:pt x="2800898" y="509163"/>
                    <a:pt x="2838903" y="461668"/>
                    <a:pt x="2875955" y="414174"/>
                  </a:cubicBezTo>
                  <a:cubicBezTo>
                    <a:pt x="2882909" y="404675"/>
                    <a:pt x="2891767" y="394036"/>
                    <a:pt x="2891957" y="383777"/>
                  </a:cubicBezTo>
                  <a:cubicBezTo>
                    <a:pt x="2893291" y="299807"/>
                    <a:pt x="2892719" y="215742"/>
                    <a:pt x="2892719" y="125787"/>
                  </a:cubicBezTo>
                  <a:cubicBezTo>
                    <a:pt x="2817853" y="143170"/>
                    <a:pt x="2747463" y="159223"/>
                    <a:pt x="2677264" y="175751"/>
                  </a:cubicBezTo>
                  <a:cubicBezTo>
                    <a:pt x="2573346" y="199973"/>
                    <a:pt x="2469524" y="224196"/>
                    <a:pt x="2365320" y="249463"/>
                  </a:cubicBezTo>
                  <a:cubicBezTo>
                    <a:pt x="2220445" y="284799"/>
                    <a:pt x="2078046" y="271025"/>
                    <a:pt x="1935171" y="234169"/>
                  </a:cubicBezTo>
                  <a:cubicBezTo>
                    <a:pt x="1796106" y="198390"/>
                    <a:pt x="1656152" y="165809"/>
                    <a:pt x="1515309" y="136426"/>
                  </a:cubicBezTo>
                  <a:cubicBezTo>
                    <a:pt x="1429584" y="118473"/>
                    <a:pt x="1342526" y="126262"/>
                    <a:pt x="1257277" y="148109"/>
                  </a:cubicBezTo>
                  <a:cubicBezTo>
                    <a:pt x="1131833" y="180216"/>
                    <a:pt x="1006484" y="212702"/>
                    <a:pt x="880944" y="244143"/>
                  </a:cubicBezTo>
                  <a:cubicBezTo>
                    <a:pt x="753153" y="275514"/>
                    <a:pt x="619274" y="272234"/>
                    <a:pt x="493181" y="234644"/>
                  </a:cubicBezTo>
                  <a:cubicBezTo>
                    <a:pt x="345449" y="192944"/>
                    <a:pt x="198478" y="151149"/>
                    <a:pt x="51602" y="106979"/>
                  </a:cubicBezTo>
                  <a:cubicBezTo>
                    <a:pt x="32552" y="101375"/>
                    <a:pt x="17217" y="84467"/>
                    <a:pt x="167" y="72783"/>
                  </a:cubicBezTo>
                  <a:lnTo>
                    <a:pt x="167" y="37162"/>
                  </a:lnTo>
                  <a:cubicBezTo>
                    <a:pt x="28171" y="-2163"/>
                    <a:pt x="39982" y="-6438"/>
                    <a:pt x="87511" y="7146"/>
                  </a:cubicBezTo>
                  <a:cubicBezTo>
                    <a:pt x="226862" y="47041"/>
                    <a:pt x="366403" y="86271"/>
                    <a:pt x="505373" y="127497"/>
                  </a:cubicBezTo>
                  <a:cubicBezTo>
                    <a:pt x="629909" y="165748"/>
                    <a:pt x="762835" y="167562"/>
                    <a:pt x="888374" y="132721"/>
                  </a:cubicBezTo>
                  <a:cubicBezTo>
                    <a:pt x="999530" y="102230"/>
                    <a:pt x="1111449" y="74968"/>
                    <a:pt x="1222987" y="45901"/>
                  </a:cubicBezTo>
                  <a:cubicBezTo>
                    <a:pt x="1367291" y="7905"/>
                    <a:pt x="1509975" y="17404"/>
                    <a:pt x="1653041" y="55400"/>
                  </a:cubicBezTo>
                  <a:cubicBezTo>
                    <a:pt x="1773722" y="87221"/>
                    <a:pt x="1896023" y="112393"/>
                    <a:pt x="2016705" y="144120"/>
                  </a:cubicBezTo>
                  <a:cubicBezTo>
                    <a:pt x="2153103" y="179646"/>
                    <a:pt x="2285501" y="161598"/>
                    <a:pt x="2418565" y="127307"/>
                  </a:cubicBezTo>
                  <a:cubicBezTo>
                    <a:pt x="2542866" y="95200"/>
                    <a:pt x="2668596" y="69268"/>
                    <a:pt x="2793374" y="37162"/>
                  </a:cubicBezTo>
                  <a:cubicBezTo>
                    <a:pt x="2937106" y="496"/>
                    <a:pt x="3079124" y="16075"/>
                    <a:pt x="3220951" y="45616"/>
                  </a:cubicBezTo>
                  <a:cubicBezTo>
                    <a:pt x="3343061" y="70883"/>
                    <a:pt x="3466029" y="93111"/>
                    <a:pt x="3588806" y="115243"/>
                  </a:cubicBezTo>
                  <a:cubicBezTo>
                    <a:pt x="3618239" y="120658"/>
                    <a:pt x="3643099" y="130536"/>
                    <a:pt x="3658148" y="1578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39"/>
            <p:cNvSpPr/>
            <p:nvPr/>
          </p:nvSpPr>
          <p:spPr>
            <a:xfrm>
              <a:off x="2743200" y="5052878"/>
              <a:ext cx="3657600" cy="107867"/>
            </a:xfrm>
            <a:custGeom>
              <a:avLst/>
              <a:gdLst/>
              <a:ahLst/>
              <a:cxnLst/>
              <a:rect l="l" t="t" r="r" b="b"/>
              <a:pathLst>
                <a:path w="3657600" h="107867" extrusionOk="0">
                  <a:moveTo>
                    <a:pt x="167" y="42189"/>
                  </a:moveTo>
                  <a:cubicBezTo>
                    <a:pt x="15598" y="10938"/>
                    <a:pt x="40649" y="299"/>
                    <a:pt x="75319" y="299"/>
                  </a:cubicBezTo>
                  <a:cubicBezTo>
                    <a:pt x="1245180" y="869"/>
                    <a:pt x="2415072" y="869"/>
                    <a:pt x="3584996" y="299"/>
                  </a:cubicBezTo>
                  <a:cubicBezTo>
                    <a:pt x="3613644" y="-1413"/>
                    <a:pt x="3641152" y="11729"/>
                    <a:pt x="3657767" y="35065"/>
                  </a:cubicBezTo>
                  <a:lnTo>
                    <a:pt x="3657767" y="70686"/>
                  </a:lnTo>
                  <a:cubicBezTo>
                    <a:pt x="3641956" y="100797"/>
                    <a:pt x="3616334" y="108111"/>
                    <a:pt x="3583568" y="108016"/>
                  </a:cubicBezTo>
                  <a:cubicBezTo>
                    <a:pt x="2415168" y="107510"/>
                    <a:pt x="1246768" y="107510"/>
                    <a:pt x="78368" y="108016"/>
                  </a:cubicBezTo>
                  <a:cubicBezTo>
                    <a:pt x="44268" y="108016"/>
                    <a:pt x="18455" y="99847"/>
                    <a:pt x="644" y="704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39"/>
            <p:cNvSpPr/>
            <p:nvPr/>
          </p:nvSpPr>
          <p:spPr>
            <a:xfrm>
              <a:off x="3589092" y="4037617"/>
              <a:ext cx="2811707" cy="816882"/>
            </a:xfrm>
            <a:custGeom>
              <a:avLst/>
              <a:gdLst/>
              <a:ahLst/>
              <a:cxnLst/>
              <a:rect l="l" t="t" r="r" b="b"/>
              <a:pathLst>
                <a:path w="2811707" h="816882" extrusionOk="0">
                  <a:moveTo>
                    <a:pt x="2811875" y="779607"/>
                  </a:moveTo>
                  <a:cubicBezTo>
                    <a:pt x="2796635" y="808104"/>
                    <a:pt x="2773299" y="817033"/>
                    <a:pt x="2741295" y="817033"/>
                  </a:cubicBezTo>
                  <a:cubicBezTo>
                    <a:pt x="2047240" y="816400"/>
                    <a:pt x="1353153" y="816210"/>
                    <a:pt x="659034" y="816463"/>
                  </a:cubicBezTo>
                  <a:cubicBezTo>
                    <a:pt x="607504" y="816463"/>
                    <a:pt x="590169" y="799175"/>
                    <a:pt x="589978" y="748641"/>
                  </a:cubicBezTo>
                  <a:cubicBezTo>
                    <a:pt x="589978" y="671415"/>
                    <a:pt x="591026" y="594284"/>
                    <a:pt x="588930" y="517152"/>
                  </a:cubicBezTo>
                  <a:cubicBezTo>
                    <a:pt x="588012" y="500471"/>
                    <a:pt x="580677" y="484785"/>
                    <a:pt x="568452" y="473362"/>
                  </a:cubicBezTo>
                  <a:cubicBezTo>
                    <a:pt x="490823" y="410480"/>
                    <a:pt x="411289" y="349877"/>
                    <a:pt x="332708" y="288419"/>
                  </a:cubicBezTo>
                  <a:cubicBezTo>
                    <a:pt x="266577" y="234604"/>
                    <a:pt x="183237" y="206316"/>
                    <a:pt x="97917" y="208723"/>
                  </a:cubicBezTo>
                  <a:cubicBezTo>
                    <a:pt x="81277" y="209660"/>
                    <a:pt x="64591" y="209311"/>
                    <a:pt x="48006" y="207678"/>
                  </a:cubicBezTo>
                  <a:cubicBezTo>
                    <a:pt x="19092" y="205018"/>
                    <a:pt x="-2210" y="179526"/>
                    <a:pt x="381" y="150685"/>
                  </a:cubicBezTo>
                  <a:cubicBezTo>
                    <a:pt x="4191" y="121333"/>
                    <a:pt x="21145" y="103190"/>
                    <a:pt x="52101" y="101765"/>
                  </a:cubicBezTo>
                  <a:cubicBezTo>
                    <a:pt x="177641" y="94261"/>
                    <a:pt x="293084" y="120763"/>
                    <a:pt x="393763" y="199889"/>
                  </a:cubicBezTo>
                  <a:cubicBezTo>
                    <a:pt x="467487" y="257642"/>
                    <a:pt x="541686" y="314731"/>
                    <a:pt x="619029" y="374764"/>
                  </a:cubicBezTo>
                  <a:cubicBezTo>
                    <a:pt x="643413" y="310836"/>
                    <a:pt x="666654" y="250233"/>
                    <a:pt x="689610" y="189535"/>
                  </a:cubicBezTo>
                  <a:cubicBezTo>
                    <a:pt x="707231" y="142991"/>
                    <a:pt x="724281" y="96161"/>
                    <a:pt x="742092" y="49711"/>
                  </a:cubicBezTo>
                  <a:cubicBezTo>
                    <a:pt x="757999" y="7916"/>
                    <a:pt x="784860" y="-8042"/>
                    <a:pt x="817340" y="4117"/>
                  </a:cubicBezTo>
                  <a:cubicBezTo>
                    <a:pt x="849820" y="16275"/>
                    <a:pt x="857726" y="45912"/>
                    <a:pt x="841819" y="88562"/>
                  </a:cubicBezTo>
                  <a:cubicBezTo>
                    <a:pt x="799909" y="200079"/>
                    <a:pt x="756856" y="310456"/>
                    <a:pt x="716851" y="422163"/>
                  </a:cubicBezTo>
                  <a:cubicBezTo>
                    <a:pt x="705593" y="455498"/>
                    <a:pt x="699178" y="490269"/>
                    <a:pt x="697801" y="525416"/>
                  </a:cubicBezTo>
                  <a:cubicBezTo>
                    <a:pt x="694753" y="585449"/>
                    <a:pt x="696944" y="645768"/>
                    <a:pt x="696944" y="709695"/>
                  </a:cubicBezTo>
                  <a:lnTo>
                    <a:pt x="746093" y="709695"/>
                  </a:lnTo>
                  <a:cubicBezTo>
                    <a:pt x="1408080" y="709695"/>
                    <a:pt x="2070004" y="709695"/>
                    <a:pt x="2731865" y="709695"/>
                  </a:cubicBezTo>
                  <a:cubicBezTo>
                    <a:pt x="2764917" y="709695"/>
                    <a:pt x="2792825" y="715395"/>
                    <a:pt x="2811875" y="7444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39"/>
            <p:cNvSpPr/>
            <p:nvPr/>
          </p:nvSpPr>
          <p:spPr>
            <a:xfrm>
              <a:off x="4769548" y="2635746"/>
              <a:ext cx="1631251" cy="343196"/>
            </a:xfrm>
            <a:custGeom>
              <a:avLst/>
              <a:gdLst/>
              <a:ahLst/>
              <a:cxnLst/>
              <a:rect l="l" t="t" r="r" b="b"/>
              <a:pathLst>
                <a:path w="1631251" h="343196" extrusionOk="0">
                  <a:moveTo>
                    <a:pt x="1631418" y="300695"/>
                  </a:moveTo>
                  <a:cubicBezTo>
                    <a:pt x="1616845" y="332707"/>
                    <a:pt x="1591890" y="343440"/>
                    <a:pt x="1556933" y="343345"/>
                  </a:cubicBezTo>
                  <a:cubicBezTo>
                    <a:pt x="1062077" y="342712"/>
                    <a:pt x="567222" y="342554"/>
                    <a:pt x="72366" y="342870"/>
                  </a:cubicBezTo>
                  <a:cubicBezTo>
                    <a:pt x="66365" y="342870"/>
                    <a:pt x="60365" y="342870"/>
                    <a:pt x="54459" y="342870"/>
                  </a:cubicBezTo>
                  <a:cubicBezTo>
                    <a:pt x="27123" y="340591"/>
                    <a:pt x="5977" y="329667"/>
                    <a:pt x="1214" y="300030"/>
                  </a:cubicBezTo>
                  <a:cubicBezTo>
                    <a:pt x="-3548" y="270394"/>
                    <a:pt x="7882" y="248641"/>
                    <a:pt x="36552" y="238002"/>
                  </a:cubicBezTo>
                  <a:cubicBezTo>
                    <a:pt x="304967" y="138549"/>
                    <a:pt x="572334" y="35011"/>
                    <a:pt x="861608" y="11739"/>
                  </a:cubicBezTo>
                  <a:cubicBezTo>
                    <a:pt x="933903" y="5849"/>
                    <a:pt x="1006483" y="2240"/>
                    <a:pt x="1078873" y="1290"/>
                  </a:cubicBezTo>
                  <a:cubicBezTo>
                    <a:pt x="1237083" y="-325"/>
                    <a:pt x="1395389" y="1290"/>
                    <a:pt x="1553599" y="150"/>
                  </a:cubicBezTo>
                  <a:cubicBezTo>
                    <a:pt x="1587603" y="150"/>
                    <a:pt x="1613511" y="8034"/>
                    <a:pt x="1631418" y="37291"/>
                  </a:cubicBezTo>
                  <a:lnTo>
                    <a:pt x="1631418" y="65787"/>
                  </a:lnTo>
                  <a:cubicBezTo>
                    <a:pt x="1615702" y="99223"/>
                    <a:pt x="1588556" y="108437"/>
                    <a:pt x="1552932" y="108152"/>
                  </a:cubicBezTo>
                  <a:cubicBezTo>
                    <a:pt x="1401771" y="106918"/>
                    <a:pt x="1250609" y="108152"/>
                    <a:pt x="1099447" y="107487"/>
                  </a:cubicBezTo>
                  <a:cubicBezTo>
                    <a:pt x="880265" y="106626"/>
                    <a:pt x="662215" y="138844"/>
                    <a:pt x="452699" y="203046"/>
                  </a:cubicBezTo>
                  <a:cubicBezTo>
                    <a:pt x="426982" y="210836"/>
                    <a:pt x="401931" y="221094"/>
                    <a:pt x="376500" y="230118"/>
                  </a:cubicBezTo>
                  <a:lnTo>
                    <a:pt x="378404" y="236008"/>
                  </a:lnTo>
                  <a:lnTo>
                    <a:pt x="417648" y="236008"/>
                  </a:lnTo>
                  <a:cubicBezTo>
                    <a:pt x="796171" y="236008"/>
                    <a:pt x="1174695" y="235818"/>
                    <a:pt x="1553218" y="235438"/>
                  </a:cubicBezTo>
                  <a:cubicBezTo>
                    <a:pt x="1587032" y="235438"/>
                    <a:pt x="1613226" y="243227"/>
                    <a:pt x="1631418" y="2721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39"/>
            <p:cNvSpPr/>
            <p:nvPr/>
          </p:nvSpPr>
          <p:spPr>
            <a:xfrm>
              <a:off x="2743200" y="3226958"/>
              <a:ext cx="2867478" cy="108002"/>
            </a:xfrm>
            <a:custGeom>
              <a:avLst/>
              <a:gdLst/>
              <a:ahLst/>
              <a:cxnLst/>
              <a:rect l="l" t="t" r="r" b="b"/>
              <a:pathLst>
                <a:path w="2867478" h="108002" extrusionOk="0">
                  <a:moveTo>
                    <a:pt x="167" y="37196"/>
                  </a:moveTo>
                  <a:cubicBezTo>
                    <a:pt x="15693" y="9459"/>
                    <a:pt x="38839" y="150"/>
                    <a:pt x="70938" y="150"/>
                  </a:cubicBezTo>
                  <a:cubicBezTo>
                    <a:pt x="980195" y="846"/>
                    <a:pt x="1889419" y="1036"/>
                    <a:pt x="2798612" y="720"/>
                  </a:cubicBezTo>
                  <a:cubicBezTo>
                    <a:pt x="2806941" y="386"/>
                    <a:pt x="2815282" y="672"/>
                    <a:pt x="2823568" y="1575"/>
                  </a:cubicBezTo>
                  <a:cubicBezTo>
                    <a:pt x="2850809" y="5564"/>
                    <a:pt x="2870145" y="23612"/>
                    <a:pt x="2867383" y="49069"/>
                  </a:cubicBezTo>
                  <a:cubicBezTo>
                    <a:pt x="2865287" y="68067"/>
                    <a:pt x="2849857" y="88680"/>
                    <a:pt x="2834331" y="101218"/>
                  </a:cubicBezTo>
                  <a:cubicBezTo>
                    <a:pt x="2823568" y="109957"/>
                    <a:pt x="2802518" y="107487"/>
                    <a:pt x="2786135" y="107487"/>
                  </a:cubicBezTo>
                  <a:cubicBezTo>
                    <a:pt x="1885260" y="107487"/>
                    <a:pt x="984354" y="107709"/>
                    <a:pt x="83416" y="108152"/>
                  </a:cubicBezTo>
                  <a:cubicBezTo>
                    <a:pt x="49316" y="108152"/>
                    <a:pt x="19884" y="103783"/>
                    <a:pt x="167" y="730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39"/>
            <p:cNvSpPr/>
            <p:nvPr/>
          </p:nvSpPr>
          <p:spPr>
            <a:xfrm>
              <a:off x="2743200" y="4746687"/>
              <a:ext cx="1288765" cy="108003"/>
            </a:xfrm>
            <a:custGeom>
              <a:avLst/>
              <a:gdLst/>
              <a:ahLst/>
              <a:cxnLst/>
              <a:rect l="l" t="t" r="r" b="b"/>
              <a:pathLst>
                <a:path w="1288765" h="108003" extrusionOk="0">
                  <a:moveTo>
                    <a:pt x="167" y="42041"/>
                  </a:moveTo>
                  <a:cubicBezTo>
                    <a:pt x="15598" y="10884"/>
                    <a:pt x="40649" y="56"/>
                    <a:pt x="75319" y="150"/>
                  </a:cubicBezTo>
                  <a:cubicBezTo>
                    <a:pt x="456320" y="910"/>
                    <a:pt x="837002" y="1132"/>
                    <a:pt x="1217367" y="815"/>
                  </a:cubicBezTo>
                  <a:cubicBezTo>
                    <a:pt x="1230226" y="815"/>
                    <a:pt x="1247657" y="-704"/>
                    <a:pt x="1255467" y="6515"/>
                  </a:cubicBezTo>
                  <a:cubicBezTo>
                    <a:pt x="1270040" y="20953"/>
                    <a:pt x="1286328" y="40141"/>
                    <a:pt x="1288614" y="58949"/>
                  </a:cubicBezTo>
                  <a:cubicBezTo>
                    <a:pt x="1291662" y="84216"/>
                    <a:pt x="1272517" y="102359"/>
                    <a:pt x="1245275" y="106443"/>
                  </a:cubicBezTo>
                  <a:cubicBezTo>
                    <a:pt x="1234617" y="107599"/>
                    <a:pt x="1223887" y="107949"/>
                    <a:pt x="1213176" y="107488"/>
                  </a:cubicBezTo>
                  <a:cubicBezTo>
                    <a:pt x="834970" y="107488"/>
                    <a:pt x="456669" y="107710"/>
                    <a:pt x="78272" y="108153"/>
                  </a:cubicBezTo>
                  <a:cubicBezTo>
                    <a:pt x="44173" y="108153"/>
                    <a:pt x="18360" y="100079"/>
                    <a:pt x="644" y="706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39"/>
            <p:cNvSpPr/>
            <p:nvPr/>
          </p:nvSpPr>
          <p:spPr>
            <a:xfrm>
              <a:off x="5760978" y="3227587"/>
              <a:ext cx="639821" cy="107185"/>
            </a:xfrm>
            <a:custGeom>
              <a:avLst/>
              <a:gdLst/>
              <a:ahLst/>
              <a:cxnLst/>
              <a:rect l="l" t="t" r="r" b="b"/>
              <a:pathLst>
                <a:path w="639821" h="107185" extrusionOk="0">
                  <a:moveTo>
                    <a:pt x="639988" y="65063"/>
                  </a:moveTo>
                  <a:cubicBezTo>
                    <a:pt x="625415" y="94509"/>
                    <a:pt x="602650" y="107523"/>
                    <a:pt x="568837" y="107333"/>
                  </a:cubicBezTo>
                  <a:cubicBezTo>
                    <a:pt x="402530" y="106383"/>
                    <a:pt x="236319" y="106763"/>
                    <a:pt x="70012" y="107333"/>
                  </a:cubicBezTo>
                  <a:cubicBezTo>
                    <a:pt x="43438" y="107333"/>
                    <a:pt x="19816" y="102299"/>
                    <a:pt x="6576" y="76842"/>
                  </a:cubicBezTo>
                  <a:cubicBezTo>
                    <a:pt x="-12474" y="40841"/>
                    <a:pt x="12958" y="1610"/>
                    <a:pt x="56296" y="850"/>
                  </a:cubicBezTo>
                  <a:cubicBezTo>
                    <a:pt x="118114" y="-385"/>
                    <a:pt x="180121" y="850"/>
                    <a:pt x="241653" y="850"/>
                  </a:cubicBezTo>
                  <a:cubicBezTo>
                    <a:pt x="348523" y="850"/>
                    <a:pt x="455394" y="1990"/>
                    <a:pt x="562264" y="185"/>
                  </a:cubicBezTo>
                  <a:cubicBezTo>
                    <a:pt x="596269" y="-480"/>
                    <a:pt x="622177" y="8069"/>
                    <a:pt x="639988" y="3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39"/>
            <p:cNvSpPr/>
            <p:nvPr/>
          </p:nvSpPr>
          <p:spPr>
            <a:xfrm>
              <a:off x="4902986" y="4410980"/>
              <a:ext cx="104878" cy="104884"/>
            </a:xfrm>
            <a:custGeom>
              <a:avLst/>
              <a:gdLst/>
              <a:ahLst/>
              <a:cxnLst/>
              <a:rect l="l" t="t" r="r" b="b"/>
              <a:pathLst>
                <a:path w="104878" h="104884" extrusionOk="0">
                  <a:moveTo>
                    <a:pt x="54181" y="166"/>
                  </a:moveTo>
                  <a:cubicBezTo>
                    <a:pt x="82644" y="1042"/>
                    <a:pt x="105213" y="24393"/>
                    <a:pt x="105045" y="52790"/>
                  </a:cubicBezTo>
                  <a:cubicBezTo>
                    <a:pt x="104547" y="81216"/>
                    <a:pt x="81725" y="104226"/>
                    <a:pt x="53229" y="105034"/>
                  </a:cubicBezTo>
                  <a:cubicBezTo>
                    <a:pt x="23392" y="104359"/>
                    <a:pt x="-305" y="79794"/>
                    <a:pt x="174" y="50036"/>
                  </a:cubicBezTo>
                  <a:cubicBezTo>
                    <a:pt x="1662" y="21569"/>
                    <a:pt x="25606" y="-541"/>
                    <a:pt x="54181" y="1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39"/>
            <p:cNvSpPr/>
            <p:nvPr/>
          </p:nvSpPr>
          <p:spPr>
            <a:xfrm>
              <a:off x="3098350" y="4313716"/>
              <a:ext cx="103440" cy="104546"/>
            </a:xfrm>
            <a:custGeom>
              <a:avLst/>
              <a:gdLst/>
              <a:ahLst/>
              <a:cxnLst/>
              <a:rect l="l" t="t" r="r" b="b"/>
              <a:pathLst>
                <a:path w="103440" h="104546" extrusionOk="0">
                  <a:moveTo>
                    <a:pt x="53449" y="104649"/>
                  </a:moveTo>
                  <a:cubicBezTo>
                    <a:pt x="25279" y="105856"/>
                    <a:pt x="1461" y="84061"/>
                    <a:pt x="250" y="55968"/>
                  </a:cubicBezTo>
                  <a:cubicBezTo>
                    <a:pt x="224" y="55382"/>
                    <a:pt x="209" y="54796"/>
                    <a:pt x="204" y="54210"/>
                  </a:cubicBezTo>
                  <a:cubicBezTo>
                    <a:pt x="-869" y="25508"/>
                    <a:pt x="21530" y="1344"/>
                    <a:pt x="50306" y="161"/>
                  </a:cubicBezTo>
                  <a:cubicBezTo>
                    <a:pt x="79099" y="-422"/>
                    <a:pt x="102926" y="22361"/>
                    <a:pt x="103551" y="51075"/>
                  </a:cubicBezTo>
                  <a:cubicBezTo>
                    <a:pt x="104873" y="79321"/>
                    <a:pt x="82985" y="103288"/>
                    <a:pt x="54662" y="104607"/>
                  </a:cubicBezTo>
                  <a:cubicBezTo>
                    <a:pt x="54258" y="104625"/>
                    <a:pt x="53853" y="104640"/>
                    <a:pt x="53449" y="1046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40"/>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Reservorio</a:t>
            </a:r>
            <a:endParaRPr sz="3200" b="1" i="0" u="none" strike="noStrike" cap="none">
              <a:solidFill>
                <a:srgbClr val="3D6C9D"/>
              </a:solidFill>
              <a:latin typeface="Arial Black"/>
              <a:ea typeface="Arial Black"/>
              <a:cs typeface="Arial Black"/>
              <a:sym typeface="Arial Black"/>
            </a:endParaRPr>
          </a:p>
        </p:txBody>
      </p:sp>
      <p:sp>
        <p:nvSpPr>
          <p:cNvPr id="899" name="Google Shape;899;p40"/>
          <p:cNvSpPr/>
          <p:nvPr/>
        </p:nvSpPr>
        <p:spPr>
          <a:xfrm>
            <a:off x="6912720" y="1516873"/>
            <a:ext cx="1440000" cy="1295997"/>
          </a:xfrm>
          <a:custGeom>
            <a:avLst/>
            <a:gdLst/>
            <a:ahLst/>
            <a:cxnLst/>
            <a:rect l="l" t="t" r="r" b="b"/>
            <a:pathLst>
              <a:path w="190501" h="171450" extrusionOk="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0"/>
          <p:cNvSpPr txBox="1"/>
          <p:nvPr/>
        </p:nvSpPr>
        <p:spPr>
          <a:xfrm>
            <a:off x="431799" y="872124"/>
            <a:ext cx="4786244" cy="5509627"/>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Población de seres vivos que aloja de forma crónica el germen de una enfermedad</a:t>
            </a:r>
            <a:endParaRPr/>
          </a:p>
          <a:p>
            <a:pPr marL="285750" marR="0" lvl="0" indent="-18415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 el hábitat natural donde vive el agente causal y del cual depende su supervivencia, desarrollo y multiplicación</a:t>
            </a:r>
            <a:endParaRPr/>
          </a:p>
          <a:p>
            <a:pPr marL="285750" marR="0" lvl="0" indent="-18415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Tipos:</a:t>
            </a:r>
            <a:endParaRPr/>
          </a:p>
          <a:p>
            <a:pPr marL="449263" marR="0" lvl="0" indent="-179387"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Humano</a:t>
            </a:r>
            <a:endParaRPr/>
          </a:p>
          <a:p>
            <a:pPr marL="449263" marR="0" lvl="0" indent="-179387"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Animal</a:t>
            </a:r>
            <a:endParaRPr/>
          </a:p>
          <a:p>
            <a:pPr marL="449263" marR="0" lvl="0" indent="-179387"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Objeto inanimado (excepcionalmente). Ej. </a:t>
            </a:r>
            <a:r>
              <a:rPr lang="en-US" sz="1600" b="0" i="1" u="none" strike="noStrike" cap="none">
                <a:solidFill>
                  <a:schemeClr val="dk1"/>
                </a:solidFill>
                <a:latin typeface="Arial"/>
                <a:ea typeface="Arial"/>
                <a:cs typeface="Arial"/>
                <a:sym typeface="Arial"/>
              </a:rPr>
              <a:t>Clostridium tetani</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41"/>
          <p:cNvSpPr txBox="1"/>
          <p:nvPr/>
        </p:nvSpPr>
        <p:spPr>
          <a:xfrm>
            <a:off x="431800" y="379681"/>
            <a:ext cx="572784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Reservorio humano: estado de portador</a:t>
            </a:r>
            <a:endParaRPr sz="3200" b="1" i="0" u="none" strike="noStrike" cap="none">
              <a:solidFill>
                <a:srgbClr val="3D6C9D"/>
              </a:solidFill>
              <a:latin typeface="Arial Black"/>
              <a:ea typeface="Arial Black"/>
              <a:cs typeface="Arial Black"/>
              <a:sym typeface="Arial Black"/>
            </a:endParaRPr>
          </a:p>
        </p:txBody>
      </p:sp>
      <p:sp>
        <p:nvSpPr>
          <p:cNvPr id="906" name="Google Shape;906;p41"/>
          <p:cNvSpPr txBox="1"/>
          <p:nvPr/>
        </p:nvSpPr>
        <p:spPr>
          <a:xfrm>
            <a:off x="431799" y="1364566"/>
            <a:ext cx="4786244" cy="5017185"/>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El sujeto alberga al microorganismo pero no está infectado</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Los estudios serológicos son negativos</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hay signos de enfermedad clínica</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Puede contagiar, pero en menor grado</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Este estado puede durar semanas, meses o años</a:t>
            </a:r>
            <a:endParaRPr/>
          </a:p>
          <a:p>
            <a:pPr marL="285750" marR="0" lvl="0" indent="-18415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pSp>
        <p:nvGrpSpPr>
          <p:cNvPr id="907" name="Google Shape;907;p41"/>
          <p:cNvGrpSpPr/>
          <p:nvPr/>
        </p:nvGrpSpPr>
        <p:grpSpPr>
          <a:xfrm>
            <a:off x="6878319" y="1839408"/>
            <a:ext cx="1620000" cy="1396552"/>
            <a:chOff x="6878319" y="2032448"/>
            <a:chExt cx="1620000" cy="1396552"/>
          </a:xfrm>
        </p:grpSpPr>
        <p:sp>
          <p:nvSpPr>
            <p:cNvPr id="908" name="Google Shape;908;p41"/>
            <p:cNvSpPr/>
            <p:nvPr/>
          </p:nvSpPr>
          <p:spPr>
            <a:xfrm>
              <a:off x="6878319" y="2032448"/>
              <a:ext cx="1620000" cy="1396552"/>
            </a:xfrm>
            <a:prstGeom prst="triangle">
              <a:avLst>
                <a:gd name="adj" fmla="val 50000"/>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9" name="Google Shape;909;p41"/>
            <p:cNvSpPr/>
            <p:nvPr/>
          </p:nvSpPr>
          <p:spPr>
            <a:xfrm>
              <a:off x="7328319" y="2552652"/>
              <a:ext cx="720000" cy="678857"/>
            </a:xfrm>
            <a:custGeom>
              <a:avLst/>
              <a:gdLst/>
              <a:ahLst/>
              <a:cxnLst/>
              <a:rect l="l" t="t" r="r" b="b"/>
              <a:pathLst>
                <a:path w="133350" h="125730" extrusionOk="0">
                  <a:moveTo>
                    <a:pt x="66675" y="57150"/>
                  </a:moveTo>
                  <a:cubicBezTo>
                    <a:pt x="59055" y="57150"/>
                    <a:pt x="52388" y="54293"/>
                    <a:pt x="46673" y="48578"/>
                  </a:cubicBezTo>
                  <a:cubicBezTo>
                    <a:pt x="40958" y="42862"/>
                    <a:pt x="38100" y="36195"/>
                    <a:pt x="38100" y="28575"/>
                  </a:cubicBezTo>
                  <a:cubicBezTo>
                    <a:pt x="38100" y="20955"/>
                    <a:pt x="40958" y="14288"/>
                    <a:pt x="46673" y="8573"/>
                  </a:cubicBezTo>
                  <a:cubicBezTo>
                    <a:pt x="52388" y="2857"/>
                    <a:pt x="59055" y="0"/>
                    <a:pt x="66675" y="0"/>
                  </a:cubicBezTo>
                  <a:cubicBezTo>
                    <a:pt x="74295" y="0"/>
                    <a:pt x="80963" y="2857"/>
                    <a:pt x="86678" y="8573"/>
                  </a:cubicBezTo>
                  <a:cubicBezTo>
                    <a:pt x="92393" y="14288"/>
                    <a:pt x="95250" y="20955"/>
                    <a:pt x="95250" y="28575"/>
                  </a:cubicBezTo>
                  <a:cubicBezTo>
                    <a:pt x="95250" y="36195"/>
                    <a:pt x="92393" y="42862"/>
                    <a:pt x="86678" y="48578"/>
                  </a:cubicBezTo>
                  <a:cubicBezTo>
                    <a:pt x="80963" y="54293"/>
                    <a:pt x="74295" y="57150"/>
                    <a:pt x="66675" y="57150"/>
                  </a:cubicBezTo>
                  <a:close/>
                  <a:moveTo>
                    <a:pt x="0" y="125730"/>
                  </a:moveTo>
                  <a:lnTo>
                    <a:pt x="0" y="110490"/>
                  </a:lnTo>
                  <a:cubicBezTo>
                    <a:pt x="0" y="106680"/>
                    <a:pt x="952" y="102870"/>
                    <a:pt x="3810" y="99060"/>
                  </a:cubicBezTo>
                  <a:cubicBezTo>
                    <a:pt x="6668" y="95250"/>
                    <a:pt x="9525" y="93345"/>
                    <a:pt x="13335" y="91440"/>
                  </a:cubicBezTo>
                  <a:cubicBezTo>
                    <a:pt x="21908" y="86678"/>
                    <a:pt x="31433" y="83820"/>
                    <a:pt x="40005" y="81915"/>
                  </a:cubicBezTo>
                  <a:cubicBezTo>
                    <a:pt x="48578" y="80010"/>
                    <a:pt x="58103" y="79058"/>
                    <a:pt x="66675" y="79058"/>
                  </a:cubicBezTo>
                  <a:cubicBezTo>
                    <a:pt x="75248" y="79058"/>
                    <a:pt x="84773" y="80010"/>
                    <a:pt x="93345" y="81915"/>
                  </a:cubicBezTo>
                  <a:cubicBezTo>
                    <a:pt x="101918" y="83820"/>
                    <a:pt x="111443" y="87630"/>
                    <a:pt x="120015" y="91440"/>
                  </a:cubicBezTo>
                  <a:cubicBezTo>
                    <a:pt x="123825" y="93345"/>
                    <a:pt x="126683" y="96203"/>
                    <a:pt x="129540" y="99060"/>
                  </a:cubicBezTo>
                  <a:cubicBezTo>
                    <a:pt x="131445" y="102870"/>
                    <a:pt x="133350" y="105728"/>
                    <a:pt x="133350" y="110490"/>
                  </a:cubicBezTo>
                  <a:lnTo>
                    <a:pt x="133350" y="125730"/>
                  </a:lnTo>
                  <a:cubicBezTo>
                    <a:pt x="133350" y="125730"/>
                    <a:pt x="0" y="125730"/>
                    <a:pt x="0" y="125730"/>
                  </a:cubicBezTo>
                  <a:close/>
                  <a:moveTo>
                    <a:pt x="9525" y="116205"/>
                  </a:moveTo>
                  <a:lnTo>
                    <a:pt x="123825" y="116205"/>
                  </a:lnTo>
                  <a:lnTo>
                    <a:pt x="123825" y="110490"/>
                  </a:lnTo>
                  <a:cubicBezTo>
                    <a:pt x="123825" y="108585"/>
                    <a:pt x="122873" y="106680"/>
                    <a:pt x="121920" y="104775"/>
                  </a:cubicBezTo>
                  <a:cubicBezTo>
                    <a:pt x="120968" y="102870"/>
                    <a:pt x="119063" y="100965"/>
                    <a:pt x="116205" y="100012"/>
                  </a:cubicBezTo>
                  <a:cubicBezTo>
                    <a:pt x="108585" y="96203"/>
                    <a:pt x="100013" y="93345"/>
                    <a:pt x="92393" y="91440"/>
                  </a:cubicBezTo>
                  <a:cubicBezTo>
                    <a:pt x="83820" y="89535"/>
                    <a:pt x="75248" y="88583"/>
                    <a:pt x="67628" y="88583"/>
                  </a:cubicBezTo>
                  <a:cubicBezTo>
                    <a:pt x="59055" y="88583"/>
                    <a:pt x="50483" y="89535"/>
                    <a:pt x="42863" y="91440"/>
                  </a:cubicBezTo>
                  <a:cubicBezTo>
                    <a:pt x="34290" y="93345"/>
                    <a:pt x="26670" y="96203"/>
                    <a:pt x="19050" y="100012"/>
                  </a:cubicBezTo>
                  <a:cubicBezTo>
                    <a:pt x="16193" y="100965"/>
                    <a:pt x="14288" y="102870"/>
                    <a:pt x="13335" y="104775"/>
                  </a:cubicBezTo>
                  <a:cubicBezTo>
                    <a:pt x="10477" y="105728"/>
                    <a:pt x="9525" y="107633"/>
                    <a:pt x="9525" y="110490"/>
                  </a:cubicBezTo>
                  <a:cubicBezTo>
                    <a:pt x="9525" y="110490"/>
                    <a:pt x="9525" y="116205"/>
                    <a:pt x="9525" y="116205"/>
                  </a:cubicBezTo>
                  <a:close/>
                  <a:moveTo>
                    <a:pt x="66675" y="47625"/>
                  </a:moveTo>
                  <a:cubicBezTo>
                    <a:pt x="72390" y="47625"/>
                    <a:pt x="76200" y="45720"/>
                    <a:pt x="80010" y="41910"/>
                  </a:cubicBezTo>
                  <a:cubicBezTo>
                    <a:pt x="83820" y="38100"/>
                    <a:pt x="85725" y="33337"/>
                    <a:pt x="85725" y="28575"/>
                  </a:cubicBezTo>
                  <a:cubicBezTo>
                    <a:pt x="85725" y="22860"/>
                    <a:pt x="83820" y="19050"/>
                    <a:pt x="80010" y="15240"/>
                  </a:cubicBezTo>
                  <a:cubicBezTo>
                    <a:pt x="76200" y="11430"/>
                    <a:pt x="72390" y="9525"/>
                    <a:pt x="66675" y="9525"/>
                  </a:cubicBezTo>
                  <a:cubicBezTo>
                    <a:pt x="60960" y="9525"/>
                    <a:pt x="57150" y="11430"/>
                    <a:pt x="53340" y="15240"/>
                  </a:cubicBezTo>
                  <a:cubicBezTo>
                    <a:pt x="49530" y="19050"/>
                    <a:pt x="47625" y="22860"/>
                    <a:pt x="47625" y="28575"/>
                  </a:cubicBezTo>
                  <a:cubicBezTo>
                    <a:pt x="47625" y="33337"/>
                    <a:pt x="49530" y="38100"/>
                    <a:pt x="53340" y="41910"/>
                  </a:cubicBezTo>
                  <a:cubicBezTo>
                    <a:pt x="57150" y="45720"/>
                    <a:pt x="60960" y="47625"/>
                    <a:pt x="66675" y="47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2"/>
          <p:cNvSpPr/>
          <p:nvPr/>
        </p:nvSpPr>
        <p:spPr>
          <a:xfrm>
            <a:off x="860417" y="2440504"/>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5" name="Google Shape;915;p42"/>
          <p:cNvSpPr/>
          <p:nvPr/>
        </p:nvSpPr>
        <p:spPr>
          <a:xfrm>
            <a:off x="860417" y="3542972"/>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6" name="Google Shape;916;p42"/>
          <p:cNvSpPr/>
          <p:nvPr/>
        </p:nvSpPr>
        <p:spPr>
          <a:xfrm>
            <a:off x="860417" y="464544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7" name="Google Shape;917;p42"/>
          <p:cNvSpPr/>
          <p:nvPr/>
        </p:nvSpPr>
        <p:spPr>
          <a:xfrm>
            <a:off x="5090057" y="2440504"/>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8" name="Google Shape;918;p42"/>
          <p:cNvSpPr/>
          <p:nvPr/>
        </p:nvSpPr>
        <p:spPr>
          <a:xfrm>
            <a:off x="5090057" y="3542972"/>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9" name="Google Shape;919;p42"/>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Enfermedades con reservorio humano</a:t>
            </a:r>
            <a:endParaRPr sz="3200" b="1" i="0" u="none" strike="noStrike" cap="none">
              <a:solidFill>
                <a:srgbClr val="3D6C9D"/>
              </a:solidFill>
              <a:latin typeface="Arial Black"/>
              <a:ea typeface="Arial Black"/>
              <a:cs typeface="Arial Black"/>
              <a:sym typeface="Arial Black"/>
            </a:endParaRPr>
          </a:p>
        </p:txBody>
      </p:sp>
      <p:sp>
        <p:nvSpPr>
          <p:cNvPr id="920" name="Google Shape;920;p42"/>
          <p:cNvSpPr txBox="1"/>
          <p:nvPr/>
        </p:nvSpPr>
        <p:spPr>
          <a:xfrm>
            <a:off x="1436512" y="2641391"/>
            <a:ext cx="2577346"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VIH/sida</a:t>
            </a:r>
            <a:endParaRPr sz="1200" b="0" i="0" u="none" strike="noStrike" cap="none">
              <a:solidFill>
                <a:schemeClr val="dk1"/>
              </a:solidFill>
              <a:latin typeface="Arial"/>
              <a:ea typeface="Arial"/>
              <a:cs typeface="Arial"/>
              <a:sym typeface="Arial"/>
            </a:endParaRPr>
          </a:p>
        </p:txBody>
      </p:sp>
      <p:sp>
        <p:nvSpPr>
          <p:cNvPr id="921" name="Google Shape;921;p42"/>
          <p:cNvSpPr/>
          <p:nvPr/>
        </p:nvSpPr>
        <p:spPr>
          <a:xfrm>
            <a:off x="429701" y="233250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2"/>
          <p:cNvSpPr/>
          <p:nvPr/>
        </p:nvSpPr>
        <p:spPr>
          <a:xfrm>
            <a:off x="429701" y="3434972"/>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2"/>
          <p:cNvSpPr/>
          <p:nvPr/>
        </p:nvSpPr>
        <p:spPr>
          <a:xfrm>
            <a:off x="429701" y="4537440"/>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2"/>
          <p:cNvSpPr txBox="1"/>
          <p:nvPr/>
        </p:nvSpPr>
        <p:spPr>
          <a:xfrm>
            <a:off x="5673764" y="2641390"/>
            <a:ext cx="241012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Dengue</a:t>
            </a:r>
            <a:endParaRPr/>
          </a:p>
        </p:txBody>
      </p:sp>
      <p:sp>
        <p:nvSpPr>
          <p:cNvPr id="925" name="Google Shape;925;p42"/>
          <p:cNvSpPr/>
          <p:nvPr/>
        </p:nvSpPr>
        <p:spPr>
          <a:xfrm>
            <a:off x="4666953" y="2332504"/>
            <a:ext cx="864000" cy="864000"/>
          </a:xfrm>
          <a:prstGeom prst="ellipse">
            <a:avLst/>
          </a:prstGeom>
          <a:solidFill>
            <a:srgbClr val="ED7D3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2"/>
          <p:cNvSpPr/>
          <p:nvPr/>
        </p:nvSpPr>
        <p:spPr>
          <a:xfrm>
            <a:off x="4666953" y="343497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2"/>
          <p:cNvSpPr txBox="1"/>
          <p:nvPr/>
        </p:nvSpPr>
        <p:spPr>
          <a:xfrm>
            <a:off x="1436512" y="3732573"/>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Virus hepatitis A, B, C</a:t>
            </a:r>
            <a:endParaRPr/>
          </a:p>
        </p:txBody>
      </p:sp>
      <p:sp>
        <p:nvSpPr>
          <p:cNvPr id="928" name="Google Shape;928;p42"/>
          <p:cNvSpPr txBox="1"/>
          <p:nvPr/>
        </p:nvSpPr>
        <p:spPr>
          <a:xfrm>
            <a:off x="1436512" y="4846329"/>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Otras</a:t>
            </a:r>
            <a:endParaRPr sz="1600" b="0" i="0" u="none" strike="noStrike" cap="none">
              <a:solidFill>
                <a:schemeClr val="dk1"/>
              </a:solidFill>
              <a:latin typeface="Arial"/>
              <a:ea typeface="Arial"/>
              <a:cs typeface="Arial"/>
              <a:sym typeface="Arial"/>
            </a:endParaRPr>
          </a:p>
        </p:txBody>
      </p:sp>
      <p:sp>
        <p:nvSpPr>
          <p:cNvPr id="929" name="Google Shape;929;p42"/>
          <p:cNvSpPr txBox="1"/>
          <p:nvPr/>
        </p:nvSpPr>
        <p:spPr>
          <a:xfrm>
            <a:off x="5673764" y="3743861"/>
            <a:ext cx="2091406"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Sarampión</a:t>
            </a:r>
            <a:endParaRPr sz="1600" b="0" i="0" u="none" strike="noStrike" cap="none">
              <a:solidFill>
                <a:schemeClr val="dk1"/>
              </a:solidFill>
              <a:latin typeface="Arial"/>
              <a:ea typeface="Arial"/>
              <a:cs typeface="Arial"/>
              <a:sym typeface="Arial"/>
            </a:endParaRPr>
          </a:p>
        </p:txBody>
      </p:sp>
      <p:grpSp>
        <p:nvGrpSpPr>
          <p:cNvPr id="930" name="Google Shape;930;p42"/>
          <p:cNvGrpSpPr/>
          <p:nvPr/>
        </p:nvGrpSpPr>
        <p:grpSpPr>
          <a:xfrm>
            <a:off x="644886" y="2548520"/>
            <a:ext cx="433167" cy="432688"/>
            <a:chOff x="2895656" y="1759104"/>
            <a:chExt cx="3349119" cy="3345416"/>
          </a:xfrm>
        </p:grpSpPr>
        <p:sp>
          <p:nvSpPr>
            <p:cNvPr id="931" name="Google Shape;931;p42"/>
            <p:cNvSpPr/>
            <p:nvPr/>
          </p:nvSpPr>
          <p:spPr>
            <a:xfrm>
              <a:off x="2895656" y="1759104"/>
              <a:ext cx="3349119" cy="3345416"/>
            </a:xfrm>
            <a:custGeom>
              <a:avLst/>
              <a:gdLst/>
              <a:ahLst/>
              <a:cxnLst/>
              <a:rect l="l" t="t" r="r" b="b"/>
              <a:pathLst>
                <a:path w="3349119" h="3345416" extrusionOk="0">
                  <a:moveTo>
                    <a:pt x="2723578" y="2109867"/>
                  </a:moveTo>
                  <a:cubicBezTo>
                    <a:pt x="2773108" y="2138414"/>
                    <a:pt x="2827305" y="2170293"/>
                    <a:pt x="2882264" y="2200649"/>
                  </a:cubicBezTo>
                  <a:cubicBezTo>
                    <a:pt x="2892063" y="2204107"/>
                    <a:pt x="2902665" y="2204604"/>
                    <a:pt x="2912744" y="2202076"/>
                  </a:cubicBezTo>
                  <a:cubicBezTo>
                    <a:pt x="3027616" y="2184472"/>
                    <a:pt x="3104673" y="2222250"/>
                    <a:pt x="3150203" y="2319313"/>
                  </a:cubicBezTo>
                  <a:cubicBezTo>
                    <a:pt x="3195198" y="2415160"/>
                    <a:pt x="3171181" y="2529192"/>
                    <a:pt x="3091338" y="2598796"/>
                  </a:cubicBezTo>
                  <a:cubicBezTo>
                    <a:pt x="3012852" y="2666360"/>
                    <a:pt x="2895504" y="2675685"/>
                    <a:pt x="2812160" y="2621254"/>
                  </a:cubicBezTo>
                  <a:cubicBezTo>
                    <a:pt x="2773013" y="2595751"/>
                    <a:pt x="2755010" y="2556070"/>
                    <a:pt x="2737770" y="2515151"/>
                  </a:cubicBezTo>
                  <a:cubicBezTo>
                    <a:pt x="2730412" y="2498404"/>
                    <a:pt x="2718416" y="2484108"/>
                    <a:pt x="2703194" y="2473947"/>
                  </a:cubicBezTo>
                  <a:cubicBezTo>
                    <a:pt x="2655569" y="2444162"/>
                    <a:pt x="2606801" y="2417517"/>
                    <a:pt x="2555081" y="2388303"/>
                  </a:cubicBezTo>
                  <a:cubicBezTo>
                    <a:pt x="2536031" y="2409048"/>
                    <a:pt x="2518790" y="2430840"/>
                    <a:pt x="2498788" y="2450538"/>
                  </a:cubicBezTo>
                  <a:cubicBezTo>
                    <a:pt x="2463260" y="2485556"/>
                    <a:pt x="2427350" y="2520290"/>
                    <a:pt x="2389727" y="2553120"/>
                  </a:cubicBezTo>
                  <a:cubicBezTo>
                    <a:pt x="2374106" y="2566823"/>
                    <a:pt x="2371439" y="2576815"/>
                    <a:pt x="2382392" y="2594704"/>
                  </a:cubicBezTo>
                  <a:cubicBezTo>
                    <a:pt x="2409158" y="2638192"/>
                    <a:pt x="2433065" y="2683488"/>
                    <a:pt x="2460307" y="2726691"/>
                  </a:cubicBezTo>
                  <a:cubicBezTo>
                    <a:pt x="2468628" y="2739114"/>
                    <a:pt x="2480515" y="2748734"/>
                    <a:pt x="2494406" y="2754287"/>
                  </a:cubicBezTo>
                  <a:cubicBezTo>
                    <a:pt x="2607563" y="2798536"/>
                    <a:pt x="2658998" y="2887986"/>
                    <a:pt x="2634138" y="3000750"/>
                  </a:cubicBezTo>
                  <a:cubicBezTo>
                    <a:pt x="2608516" y="3117321"/>
                    <a:pt x="2505836" y="3196779"/>
                    <a:pt x="2391346" y="3189261"/>
                  </a:cubicBezTo>
                  <a:cubicBezTo>
                    <a:pt x="2341049" y="3186519"/>
                    <a:pt x="2292865" y="3168155"/>
                    <a:pt x="2253519" y="3136733"/>
                  </a:cubicBezTo>
                  <a:cubicBezTo>
                    <a:pt x="2187892" y="3084776"/>
                    <a:pt x="2168366" y="3017308"/>
                    <a:pt x="2182748" y="2936898"/>
                  </a:cubicBezTo>
                  <a:cubicBezTo>
                    <a:pt x="2185340" y="2918823"/>
                    <a:pt x="2182209" y="2900390"/>
                    <a:pt x="2173795" y="2884180"/>
                  </a:cubicBezTo>
                  <a:cubicBezTo>
                    <a:pt x="2147411" y="2833936"/>
                    <a:pt x="2117693" y="2785404"/>
                    <a:pt x="2091213" y="2739442"/>
                  </a:cubicBezTo>
                  <a:cubicBezTo>
                    <a:pt x="2012632" y="2758474"/>
                    <a:pt x="1937861" y="2776745"/>
                    <a:pt x="1863566" y="2796538"/>
                  </a:cubicBezTo>
                  <a:cubicBezTo>
                    <a:pt x="1853790" y="2800791"/>
                    <a:pt x="1846688" y="2809519"/>
                    <a:pt x="1844516" y="2819947"/>
                  </a:cubicBezTo>
                  <a:cubicBezTo>
                    <a:pt x="1840610" y="2862579"/>
                    <a:pt x="1838705" y="2905591"/>
                    <a:pt x="1838229" y="2948222"/>
                  </a:cubicBezTo>
                  <a:cubicBezTo>
                    <a:pt x="1838960" y="2959728"/>
                    <a:pt x="1843292" y="2970712"/>
                    <a:pt x="1850612" y="2979625"/>
                  </a:cubicBezTo>
                  <a:cubicBezTo>
                    <a:pt x="1935575" y="3087631"/>
                    <a:pt x="1927574" y="3203250"/>
                    <a:pt x="1828323" y="3288227"/>
                  </a:cubicBezTo>
                  <a:cubicBezTo>
                    <a:pt x="1731736" y="3371525"/>
                    <a:pt x="1586384" y="3363097"/>
                    <a:pt x="1500092" y="3269195"/>
                  </a:cubicBezTo>
                  <a:cubicBezTo>
                    <a:pt x="1420463" y="3180697"/>
                    <a:pt x="1418558" y="3076021"/>
                    <a:pt x="1492376" y="2984383"/>
                  </a:cubicBezTo>
                  <a:cubicBezTo>
                    <a:pt x="1503504" y="2968488"/>
                    <a:pt x="1509427" y="2949538"/>
                    <a:pt x="1509331" y="2930142"/>
                  </a:cubicBezTo>
                  <a:cubicBezTo>
                    <a:pt x="1509807" y="2888652"/>
                    <a:pt x="1518856" y="2836885"/>
                    <a:pt x="1498568" y="2808623"/>
                  </a:cubicBezTo>
                  <a:cubicBezTo>
                    <a:pt x="1480280" y="2783501"/>
                    <a:pt x="1426178" y="2784928"/>
                    <a:pt x="1388078" y="2773795"/>
                  </a:cubicBezTo>
                  <a:cubicBezTo>
                    <a:pt x="1352835" y="2763422"/>
                    <a:pt x="1318164" y="2750290"/>
                    <a:pt x="1282541" y="2741631"/>
                  </a:cubicBezTo>
                  <a:cubicBezTo>
                    <a:pt x="1270433" y="2739934"/>
                    <a:pt x="1258245" y="2744146"/>
                    <a:pt x="1249775" y="2752955"/>
                  </a:cubicBezTo>
                  <a:cubicBezTo>
                    <a:pt x="1221200" y="2798156"/>
                    <a:pt x="1194720" y="2844689"/>
                    <a:pt x="1169288" y="2891697"/>
                  </a:cubicBezTo>
                  <a:cubicBezTo>
                    <a:pt x="1163637" y="2903060"/>
                    <a:pt x="1161672" y="2915899"/>
                    <a:pt x="1163669" y="2928429"/>
                  </a:cubicBezTo>
                  <a:cubicBezTo>
                    <a:pt x="1184909" y="3057751"/>
                    <a:pt x="1120711" y="3156812"/>
                    <a:pt x="996886" y="3183742"/>
                  </a:cubicBezTo>
                  <a:cubicBezTo>
                    <a:pt x="873561" y="3211244"/>
                    <a:pt x="750402" y="3136957"/>
                    <a:pt x="717327" y="3015119"/>
                  </a:cubicBezTo>
                  <a:cubicBezTo>
                    <a:pt x="686085" y="2897407"/>
                    <a:pt x="737139" y="2798917"/>
                    <a:pt x="849915" y="2755143"/>
                  </a:cubicBezTo>
                  <a:cubicBezTo>
                    <a:pt x="866788" y="2747930"/>
                    <a:pt x="881165" y="2735917"/>
                    <a:pt x="891254" y="2720601"/>
                  </a:cubicBezTo>
                  <a:cubicBezTo>
                    <a:pt x="918305" y="2678730"/>
                    <a:pt x="942784" y="2634957"/>
                    <a:pt x="966215" y="2591088"/>
                  </a:cubicBezTo>
                  <a:cubicBezTo>
                    <a:pt x="970750" y="2580604"/>
                    <a:pt x="969897" y="2568571"/>
                    <a:pt x="963929" y="2558829"/>
                  </a:cubicBezTo>
                  <a:cubicBezTo>
                    <a:pt x="907636" y="2502780"/>
                    <a:pt x="849629" y="2448254"/>
                    <a:pt x="789145" y="2390302"/>
                  </a:cubicBezTo>
                  <a:cubicBezTo>
                    <a:pt x="738949" y="2418850"/>
                    <a:pt x="684370" y="2449872"/>
                    <a:pt x="630554" y="2482036"/>
                  </a:cubicBezTo>
                  <a:cubicBezTo>
                    <a:pt x="621877" y="2487985"/>
                    <a:pt x="615598" y="2496821"/>
                    <a:pt x="612838" y="2506967"/>
                  </a:cubicBezTo>
                  <a:cubicBezTo>
                    <a:pt x="571595" y="2664361"/>
                    <a:pt x="406907" y="2679111"/>
                    <a:pt x="311848" y="2634386"/>
                  </a:cubicBezTo>
                  <a:cubicBezTo>
                    <a:pt x="193491" y="2579061"/>
                    <a:pt x="142437" y="2438355"/>
                    <a:pt x="197815" y="2320111"/>
                  </a:cubicBezTo>
                  <a:cubicBezTo>
                    <a:pt x="199277" y="2316989"/>
                    <a:pt x="200808" y="2313899"/>
                    <a:pt x="202405" y="2310844"/>
                  </a:cubicBezTo>
                  <a:cubicBezTo>
                    <a:pt x="247745" y="2223582"/>
                    <a:pt x="318801" y="2185233"/>
                    <a:pt x="416337" y="2200363"/>
                  </a:cubicBezTo>
                  <a:cubicBezTo>
                    <a:pt x="444104" y="2205675"/>
                    <a:pt x="472849" y="2199938"/>
                    <a:pt x="496442" y="2184377"/>
                  </a:cubicBezTo>
                  <a:cubicBezTo>
                    <a:pt x="539591" y="2157161"/>
                    <a:pt x="584453" y="2132800"/>
                    <a:pt x="626458" y="2108249"/>
                  </a:cubicBezTo>
                  <a:cubicBezTo>
                    <a:pt x="603027" y="2019275"/>
                    <a:pt x="580167" y="1932489"/>
                    <a:pt x="556354" y="1842373"/>
                  </a:cubicBezTo>
                  <a:cubicBezTo>
                    <a:pt x="505777" y="1840089"/>
                    <a:pt x="452341" y="1836854"/>
                    <a:pt x="399001" y="1835712"/>
                  </a:cubicBezTo>
                  <a:cubicBezTo>
                    <a:pt x="387436" y="1836126"/>
                    <a:pt x="376298" y="1840191"/>
                    <a:pt x="367188" y="1847321"/>
                  </a:cubicBezTo>
                  <a:cubicBezTo>
                    <a:pt x="253745" y="1935344"/>
                    <a:pt x="129634" y="1922212"/>
                    <a:pt x="47053" y="1812778"/>
                  </a:cubicBezTo>
                  <a:cubicBezTo>
                    <a:pt x="-30960" y="1708312"/>
                    <a:pt x="-9435" y="1560444"/>
                    <a:pt x="95130" y="1482505"/>
                  </a:cubicBezTo>
                  <a:cubicBezTo>
                    <a:pt x="97053" y="1481071"/>
                    <a:pt x="98998" y="1479667"/>
                    <a:pt x="100964" y="1478293"/>
                  </a:cubicBezTo>
                  <a:cubicBezTo>
                    <a:pt x="185260" y="1418532"/>
                    <a:pt x="276415" y="1422719"/>
                    <a:pt x="357187" y="1486762"/>
                  </a:cubicBezTo>
                  <a:cubicBezTo>
                    <a:pt x="373529" y="1499138"/>
                    <a:pt x="393275" y="1506212"/>
                    <a:pt x="413765" y="1507031"/>
                  </a:cubicBezTo>
                  <a:cubicBezTo>
                    <a:pt x="463581" y="1507697"/>
                    <a:pt x="513492" y="1503034"/>
                    <a:pt x="562831" y="1500560"/>
                  </a:cubicBezTo>
                  <a:cubicBezTo>
                    <a:pt x="584072" y="1425003"/>
                    <a:pt x="604741" y="1351160"/>
                    <a:pt x="626268" y="1274556"/>
                  </a:cubicBezTo>
                  <a:cubicBezTo>
                    <a:pt x="573595" y="1244200"/>
                    <a:pt x="520541" y="1212798"/>
                    <a:pt x="466439" y="1183298"/>
                  </a:cubicBezTo>
                  <a:cubicBezTo>
                    <a:pt x="455390" y="1179251"/>
                    <a:pt x="443385" y="1178589"/>
                    <a:pt x="431958" y="1181395"/>
                  </a:cubicBezTo>
                  <a:cubicBezTo>
                    <a:pt x="326040" y="1198238"/>
                    <a:pt x="258698" y="1168929"/>
                    <a:pt x="208311" y="1083095"/>
                  </a:cubicBezTo>
                  <a:cubicBezTo>
                    <a:pt x="158188" y="1000077"/>
                    <a:pt x="164947" y="894690"/>
                    <a:pt x="225265" y="818742"/>
                  </a:cubicBezTo>
                  <a:cubicBezTo>
                    <a:pt x="289178" y="740426"/>
                    <a:pt x="372331" y="713591"/>
                    <a:pt x="470915" y="734906"/>
                  </a:cubicBezTo>
                  <a:cubicBezTo>
                    <a:pt x="541591" y="750132"/>
                    <a:pt x="585215" y="795237"/>
                    <a:pt x="607123" y="862325"/>
                  </a:cubicBezTo>
                  <a:cubicBezTo>
                    <a:pt x="613577" y="885110"/>
                    <a:pt x="629394" y="904094"/>
                    <a:pt x="650652" y="914567"/>
                  </a:cubicBezTo>
                  <a:cubicBezTo>
                    <a:pt x="698277" y="939690"/>
                    <a:pt x="743616" y="967286"/>
                    <a:pt x="777620" y="986698"/>
                  </a:cubicBezTo>
                  <a:lnTo>
                    <a:pt x="970025" y="797616"/>
                  </a:lnTo>
                  <a:cubicBezTo>
                    <a:pt x="944784" y="754128"/>
                    <a:pt x="914304" y="700649"/>
                    <a:pt x="882586" y="647835"/>
                  </a:cubicBezTo>
                  <a:cubicBezTo>
                    <a:pt x="877326" y="640041"/>
                    <a:pt x="869512" y="634321"/>
                    <a:pt x="860488" y="631658"/>
                  </a:cubicBezTo>
                  <a:cubicBezTo>
                    <a:pt x="768857" y="605204"/>
                    <a:pt x="716851" y="545348"/>
                    <a:pt x="710374" y="450094"/>
                  </a:cubicBezTo>
                  <a:cubicBezTo>
                    <a:pt x="703802" y="352460"/>
                    <a:pt x="742854" y="275190"/>
                    <a:pt x="827817" y="226183"/>
                  </a:cubicBezTo>
                  <a:cubicBezTo>
                    <a:pt x="912780" y="177176"/>
                    <a:pt x="996886" y="182886"/>
                    <a:pt x="1077658" y="235699"/>
                  </a:cubicBezTo>
                  <a:cubicBezTo>
                    <a:pt x="1154906" y="285944"/>
                    <a:pt x="1182433" y="357694"/>
                    <a:pt x="1165764" y="448381"/>
                  </a:cubicBezTo>
                  <a:cubicBezTo>
                    <a:pt x="1163236" y="466456"/>
                    <a:pt x="1166363" y="484869"/>
                    <a:pt x="1174718" y="501099"/>
                  </a:cubicBezTo>
                  <a:cubicBezTo>
                    <a:pt x="1199959" y="549440"/>
                    <a:pt x="1228534" y="596259"/>
                    <a:pt x="1255680" y="643268"/>
                  </a:cubicBezTo>
                  <a:lnTo>
                    <a:pt x="1502663" y="575704"/>
                  </a:lnTo>
                  <a:cubicBezTo>
                    <a:pt x="1505235" y="517467"/>
                    <a:pt x="1508664" y="457040"/>
                    <a:pt x="1509998" y="396519"/>
                  </a:cubicBezTo>
                  <a:cubicBezTo>
                    <a:pt x="1509177" y="384994"/>
                    <a:pt x="1504707" y="374029"/>
                    <a:pt x="1497234" y="365211"/>
                  </a:cubicBezTo>
                  <a:cubicBezTo>
                    <a:pt x="1413319" y="259299"/>
                    <a:pt x="1420844" y="145107"/>
                    <a:pt x="1518189" y="59464"/>
                  </a:cubicBezTo>
                  <a:cubicBezTo>
                    <a:pt x="1611797" y="-23508"/>
                    <a:pt x="1753995" y="-18912"/>
                    <a:pt x="1842039" y="69931"/>
                  </a:cubicBezTo>
                  <a:cubicBezTo>
                    <a:pt x="1928336" y="157098"/>
                    <a:pt x="1932812" y="265865"/>
                    <a:pt x="1855755" y="361215"/>
                  </a:cubicBezTo>
                  <a:cubicBezTo>
                    <a:pt x="1845300" y="374900"/>
                    <a:pt x="1839523" y="391580"/>
                    <a:pt x="1839277" y="408794"/>
                  </a:cubicBezTo>
                  <a:cubicBezTo>
                    <a:pt x="1839277" y="464558"/>
                    <a:pt x="1843468" y="520321"/>
                    <a:pt x="1845944" y="576085"/>
                  </a:cubicBezTo>
                  <a:lnTo>
                    <a:pt x="2093594" y="643743"/>
                  </a:lnTo>
                  <a:cubicBezTo>
                    <a:pt x="2123027" y="592548"/>
                    <a:pt x="2154173" y="539068"/>
                    <a:pt x="2183987" y="485588"/>
                  </a:cubicBezTo>
                  <a:cubicBezTo>
                    <a:pt x="2187649" y="477040"/>
                    <a:pt x="2188613" y="467578"/>
                    <a:pt x="2186749" y="458468"/>
                  </a:cubicBezTo>
                  <a:cubicBezTo>
                    <a:pt x="2165984" y="319630"/>
                    <a:pt x="2230754" y="224661"/>
                    <a:pt x="2364390" y="198873"/>
                  </a:cubicBezTo>
                  <a:cubicBezTo>
                    <a:pt x="2484596" y="175749"/>
                    <a:pt x="2604325" y="255968"/>
                    <a:pt x="2633471" y="378248"/>
                  </a:cubicBezTo>
                  <a:cubicBezTo>
                    <a:pt x="2660618" y="492440"/>
                    <a:pt x="2610802" y="585601"/>
                    <a:pt x="2501645" y="629279"/>
                  </a:cubicBezTo>
                  <a:cubicBezTo>
                    <a:pt x="2482794" y="637553"/>
                    <a:pt x="2466772" y="651146"/>
                    <a:pt x="2455544" y="668390"/>
                  </a:cubicBezTo>
                  <a:cubicBezTo>
                    <a:pt x="2426112" y="714066"/>
                    <a:pt x="2400490" y="762217"/>
                    <a:pt x="2373439" y="809321"/>
                  </a:cubicBezTo>
                  <a:cubicBezTo>
                    <a:pt x="2407062" y="840248"/>
                    <a:pt x="2439447" y="868225"/>
                    <a:pt x="2469546" y="898390"/>
                  </a:cubicBezTo>
                  <a:cubicBezTo>
                    <a:pt x="2499645" y="928556"/>
                    <a:pt x="2527553" y="961196"/>
                    <a:pt x="2558795" y="995263"/>
                  </a:cubicBezTo>
                  <a:cubicBezTo>
                    <a:pt x="2612421" y="964431"/>
                    <a:pt x="2666999" y="933695"/>
                    <a:pt x="2720720" y="901340"/>
                  </a:cubicBezTo>
                  <a:cubicBezTo>
                    <a:pt x="2728976" y="894757"/>
                    <a:pt x="2734806" y="885618"/>
                    <a:pt x="2737294" y="875362"/>
                  </a:cubicBezTo>
                  <a:cubicBezTo>
                    <a:pt x="2772060" y="757364"/>
                    <a:pt x="2863310" y="724534"/>
                    <a:pt x="2954083" y="729672"/>
                  </a:cubicBezTo>
                  <a:cubicBezTo>
                    <a:pt x="3054776" y="735966"/>
                    <a:pt x="3140087" y="806045"/>
                    <a:pt x="3165728" y="903529"/>
                  </a:cubicBezTo>
                  <a:cubicBezTo>
                    <a:pt x="3186969" y="986889"/>
                    <a:pt x="3167252" y="1061399"/>
                    <a:pt x="3110579" y="1125631"/>
                  </a:cubicBezTo>
                  <a:cubicBezTo>
                    <a:pt x="3061144" y="1181585"/>
                    <a:pt x="2998850" y="1197001"/>
                    <a:pt x="2926175" y="1185392"/>
                  </a:cubicBezTo>
                  <a:cubicBezTo>
                    <a:pt x="2904566" y="1182769"/>
                    <a:pt x="2882661" y="1186472"/>
                    <a:pt x="2863119" y="1196049"/>
                  </a:cubicBezTo>
                  <a:cubicBezTo>
                    <a:pt x="2821719" y="1216995"/>
                    <a:pt x="2781495" y="1240185"/>
                    <a:pt x="2742628" y="1265516"/>
                  </a:cubicBezTo>
                  <a:cubicBezTo>
                    <a:pt x="2734341" y="1270750"/>
                    <a:pt x="2724626" y="1286166"/>
                    <a:pt x="2726721" y="1294064"/>
                  </a:cubicBezTo>
                  <a:cubicBezTo>
                    <a:pt x="2745771" y="1362579"/>
                    <a:pt x="2766440" y="1430523"/>
                    <a:pt x="2787872" y="1502083"/>
                  </a:cubicBezTo>
                  <a:cubicBezTo>
                    <a:pt x="2840164" y="1504557"/>
                    <a:pt x="2895885" y="1507887"/>
                    <a:pt x="2951702" y="1509124"/>
                  </a:cubicBezTo>
                  <a:cubicBezTo>
                    <a:pt x="2963228" y="1508439"/>
                    <a:pt x="2974237" y="1504106"/>
                    <a:pt x="2983134" y="1496754"/>
                  </a:cubicBezTo>
                  <a:cubicBezTo>
                    <a:pt x="3091148" y="1411110"/>
                    <a:pt x="3206305" y="1419579"/>
                    <a:pt x="3291935" y="1519116"/>
                  </a:cubicBezTo>
                  <a:cubicBezTo>
                    <a:pt x="3374420" y="1614584"/>
                    <a:pt x="3367074" y="1758003"/>
                    <a:pt x="3275266" y="1844562"/>
                  </a:cubicBezTo>
                  <a:cubicBezTo>
                    <a:pt x="3188112" y="1926589"/>
                    <a:pt x="3081718" y="1930205"/>
                    <a:pt x="2988944" y="1854744"/>
                  </a:cubicBezTo>
                  <a:cubicBezTo>
                    <a:pt x="2975287" y="1844137"/>
                    <a:pt x="2958610" y="1838139"/>
                    <a:pt x="2941319" y="1837615"/>
                  </a:cubicBezTo>
                  <a:cubicBezTo>
                    <a:pt x="2897314" y="1837615"/>
                    <a:pt x="2853308" y="1840280"/>
                    <a:pt x="2809398" y="1844181"/>
                  </a:cubicBezTo>
                  <a:cubicBezTo>
                    <a:pt x="2798971" y="1845827"/>
                    <a:pt x="2789971" y="1852376"/>
                    <a:pt x="2785205" y="1861786"/>
                  </a:cubicBezTo>
                  <a:cubicBezTo>
                    <a:pt x="2763488" y="1942291"/>
                    <a:pt x="2744342" y="2024033"/>
                    <a:pt x="2723578" y="2109867"/>
                  </a:cubicBezTo>
                  <a:close/>
                  <a:moveTo>
                    <a:pt x="1491233" y="2680824"/>
                  </a:moveTo>
                  <a:cubicBezTo>
                    <a:pt x="1492383" y="2674548"/>
                    <a:pt x="1492861" y="2668169"/>
                    <a:pt x="1492662" y="2661792"/>
                  </a:cubicBezTo>
                  <a:cubicBezTo>
                    <a:pt x="1481804" y="2592611"/>
                    <a:pt x="1471612" y="2523335"/>
                    <a:pt x="1459134" y="2454439"/>
                  </a:cubicBezTo>
                  <a:cubicBezTo>
                    <a:pt x="1451705" y="2412759"/>
                    <a:pt x="1463992" y="2383355"/>
                    <a:pt x="1497234" y="2374220"/>
                  </a:cubicBezTo>
                  <a:cubicBezTo>
                    <a:pt x="1530476" y="2365085"/>
                    <a:pt x="1557718" y="2384878"/>
                    <a:pt x="1569434" y="2425035"/>
                  </a:cubicBezTo>
                  <a:cubicBezTo>
                    <a:pt x="1571434" y="2431886"/>
                    <a:pt x="1573339" y="2438738"/>
                    <a:pt x="1574958" y="2445685"/>
                  </a:cubicBezTo>
                  <a:cubicBezTo>
                    <a:pt x="1613058" y="2614783"/>
                    <a:pt x="1623440" y="2786737"/>
                    <a:pt x="1624012" y="2959546"/>
                  </a:cubicBezTo>
                  <a:cubicBezTo>
                    <a:pt x="1624012" y="2978578"/>
                    <a:pt x="1608772" y="3001226"/>
                    <a:pt x="1594103" y="3015785"/>
                  </a:cubicBezTo>
                  <a:cubicBezTo>
                    <a:pt x="1542192" y="3067267"/>
                    <a:pt x="1536953" y="3144441"/>
                    <a:pt x="1585912" y="3194495"/>
                  </a:cubicBezTo>
                  <a:cubicBezTo>
                    <a:pt x="1634463" y="3243057"/>
                    <a:pt x="1713227" y="3243102"/>
                    <a:pt x="1761835" y="3194597"/>
                  </a:cubicBezTo>
                  <a:cubicBezTo>
                    <a:pt x="1762027" y="3194405"/>
                    <a:pt x="1762219" y="3194212"/>
                    <a:pt x="1762410" y="3194019"/>
                  </a:cubicBezTo>
                  <a:cubicBezTo>
                    <a:pt x="1809286" y="3146462"/>
                    <a:pt x="1808696" y="3069944"/>
                    <a:pt x="1761094" y="3023113"/>
                  </a:cubicBezTo>
                  <a:cubicBezTo>
                    <a:pt x="1758735" y="3020793"/>
                    <a:pt x="1756283" y="3018571"/>
                    <a:pt x="1753742" y="3016452"/>
                  </a:cubicBezTo>
                  <a:cubicBezTo>
                    <a:pt x="1732024" y="2999365"/>
                    <a:pt x="1720561" y="2972368"/>
                    <a:pt x="1723358" y="2944892"/>
                  </a:cubicBezTo>
                  <a:cubicBezTo>
                    <a:pt x="1731549" y="2826323"/>
                    <a:pt x="1736883" y="2707469"/>
                    <a:pt x="1748218" y="2589280"/>
                  </a:cubicBezTo>
                  <a:cubicBezTo>
                    <a:pt x="1753838" y="2530472"/>
                    <a:pt x="1768601" y="2472329"/>
                    <a:pt x="1782317" y="2414663"/>
                  </a:cubicBezTo>
                  <a:cubicBezTo>
                    <a:pt x="1788740" y="2384971"/>
                    <a:pt x="1818039" y="2366103"/>
                    <a:pt x="1847759" y="2372520"/>
                  </a:cubicBezTo>
                  <a:cubicBezTo>
                    <a:pt x="1848780" y="2372741"/>
                    <a:pt x="1849795" y="2372990"/>
                    <a:pt x="1850802" y="2373268"/>
                  </a:cubicBezTo>
                  <a:cubicBezTo>
                    <a:pt x="1880615" y="2381167"/>
                    <a:pt x="1897284" y="2409524"/>
                    <a:pt x="1891283" y="2442640"/>
                  </a:cubicBezTo>
                  <a:cubicBezTo>
                    <a:pt x="1889855" y="2450823"/>
                    <a:pt x="1887188" y="2458721"/>
                    <a:pt x="1885854" y="2466905"/>
                  </a:cubicBezTo>
                  <a:cubicBezTo>
                    <a:pt x="1874329" y="2536657"/>
                    <a:pt x="1862899" y="2606409"/>
                    <a:pt x="1850516" y="2682346"/>
                  </a:cubicBezTo>
                  <a:cubicBezTo>
                    <a:pt x="2104453" y="2631817"/>
                    <a:pt x="2306192" y="2511725"/>
                    <a:pt x="2462783" y="2317124"/>
                  </a:cubicBezTo>
                  <a:cubicBezTo>
                    <a:pt x="2572003" y="2181955"/>
                    <a:pt x="2643303" y="2020214"/>
                    <a:pt x="2669381" y="1848463"/>
                  </a:cubicBezTo>
                  <a:cubicBezTo>
                    <a:pt x="2588704" y="1863118"/>
                    <a:pt x="2516314" y="1876440"/>
                    <a:pt x="2443924" y="1889382"/>
                  </a:cubicBezTo>
                  <a:cubicBezTo>
                    <a:pt x="2413192" y="1895312"/>
                    <a:pt x="2383467" y="1875230"/>
                    <a:pt x="2377530" y="1844528"/>
                  </a:cubicBezTo>
                  <a:cubicBezTo>
                    <a:pt x="2372129" y="1816593"/>
                    <a:pt x="2388317" y="1788993"/>
                    <a:pt x="2415349" y="1780044"/>
                  </a:cubicBezTo>
                  <a:cubicBezTo>
                    <a:pt x="2424325" y="1776961"/>
                    <a:pt x="2433487" y="1774450"/>
                    <a:pt x="2442781" y="1772526"/>
                  </a:cubicBezTo>
                  <a:cubicBezTo>
                    <a:pt x="2614231" y="1733796"/>
                    <a:pt x="2788824" y="1722853"/>
                    <a:pt x="2963894" y="1722377"/>
                  </a:cubicBezTo>
                  <a:cubicBezTo>
                    <a:pt x="2981991" y="1722377"/>
                    <a:pt x="3003708" y="1736841"/>
                    <a:pt x="3017424" y="1750925"/>
                  </a:cubicBezTo>
                  <a:cubicBezTo>
                    <a:pt x="3070478" y="1804785"/>
                    <a:pt x="3148012" y="1809733"/>
                    <a:pt x="3198399" y="1759489"/>
                  </a:cubicBezTo>
                  <a:cubicBezTo>
                    <a:pt x="3246592" y="1711016"/>
                    <a:pt x="3246328" y="1632689"/>
                    <a:pt x="3197808" y="1584541"/>
                  </a:cubicBezTo>
                  <a:cubicBezTo>
                    <a:pt x="3197404" y="1584141"/>
                    <a:pt x="3196998" y="1583744"/>
                    <a:pt x="3196589" y="1583349"/>
                  </a:cubicBezTo>
                  <a:cubicBezTo>
                    <a:pt x="3146012" y="1535198"/>
                    <a:pt x="3067335" y="1538719"/>
                    <a:pt x="3018758" y="1593816"/>
                  </a:cubicBezTo>
                  <a:cubicBezTo>
                    <a:pt x="3002534" y="1614734"/>
                    <a:pt x="2976744" y="1625930"/>
                    <a:pt x="2950368" y="1623506"/>
                  </a:cubicBezTo>
                  <a:cubicBezTo>
                    <a:pt x="2830544" y="1615132"/>
                    <a:pt x="2710433" y="1609518"/>
                    <a:pt x="2590895" y="1598384"/>
                  </a:cubicBezTo>
                  <a:cubicBezTo>
                    <a:pt x="2534411" y="1593055"/>
                    <a:pt x="2478500" y="1579352"/>
                    <a:pt x="2423064" y="1565935"/>
                  </a:cubicBezTo>
                  <a:cubicBezTo>
                    <a:pt x="2384964" y="1557180"/>
                    <a:pt x="2367248" y="1526253"/>
                    <a:pt x="2376201" y="1494755"/>
                  </a:cubicBezTo>
                  <a:cubicBezTo>
                    <a:pt x="2385155" y="1463257"/>
                    <a:pt x="2414301" y="1448888"/>
                    <a:pt x="2449734" y="1456691"/>
                  </a:cubicBezTo>
                  <a:cubicBezTo>
                    <a:pt x="2459259" y="1458595"/>
                    <a:pt x="2468213" y="1461640"/>
                    <a:pt x="2477547" y="1463162"/>
                  </a:cubicBezTo>
                  <a:cubicBezTo>
                    <a:pt x="2537840" y="1472678"/>
                    <a:pt x="2598038" y="1482765"/>
                    <a:pt x="2660999" y="1492947"/>
                  </a:cubicBezTo>
                  <a:cubicBezTo>
                    <a:pt x="2586989" y="1074531"/>
                    <a:pt x="2219610" y="752891"/>
                    <a:pt x="1860041" y="703218"/>
                  </a:cubicBezTo>
                  <a:cubicBezTo>
                    <a:pt x="1859467" y="710153"/>
                    <a:pt x="1859467" y="717123"/>
                    <a:pt x="1860041" y="724058"/>
                  </a:cubicBezTo>
                  <a:cubicBezTo>
                    <a:pt x="1870233" y="783723"/>
                    <a:pt x="1880901" y="843293"/>
                    <a:pt x="1891188" y="902958"/>
                  </a:cubicBezTo>
                  <a:cubicBezTo>
                    <a:pt x="1898432" y="933413"/>
                    <a:pt x="1879781" y="964017"/>
                    <a:pt x="1849373" y="971568"/>
                  </a:cubicBezTo>
                  <a:cubicBezTo>
                    <a:pt x="1820160" y="978208"/>
                    <a:pt x="1790772" y="961182"/>
                    <a:pt x="1782032" y="932553"/>
                  </a:cubicBezTo>
                  <a:cubicBezTo>
                    <a:pt x="1778558" y="922447"/>
                    <a:pt x="1775789" y="912113"/>
                    <a:pt x="1773745" y="901626"/>
                  </a:cubicBezTo>
                  <a:cubicBezTo>
                    <a:pt x="1735645" y="731385"/>
                    <a:pt x="1724691" y="558290"/>
                    <a:pt x="1724215" y="384529"/>
                  </a:cubicBezTo>
                  <a:cubicBezTo>
                    <a:pt x="1724215" y="366449"/>
                    <a:pt x="1738407" y="344657"/>
                    <a:pt x="1752314" y="330859"/>
                  </a:cubicBezTo>
                  <a:cubicBezTo>
                    <a:pt x="1806511" y="277379"/>
                    <a:pt x="1811559" y="200681"/>
                    <a:pt x="1761172" y="150056"/>
                  </a:cubicBezTo>
                  <a:cubicBezTo>
                    <a:pt x="1712652" y="101908"/>
                    <a:pt x="1634251" y="102173"/>
                    <a:pt x="1586058" y="150646"/>
                  </a:cubicBezTo>
                  <a:cubicBezTo>
                    <a:pt x="1585657" y="151049"/>
                    <a:pt x="1585259" y="151455"/>
                    <a:pt x="1584864" y="151864"/>
                  </a:cubicBezTo>
                  <a:cubicBezTo>
                    <a:pt x="1536668" y="202489"/>
                    <a:pt x="1540287" y="280424"/>
                    <a:pt x="1595627" y="329336"/>
                  </a:cubicBezTo>
                  <a:cubicBezTo>
                    <a:pt x="1616495" y="345628"/>
                    <a:pt x="1627623" y="371413"/>
                    <a:pt x="1625155" y="397756"/>
                  </a:cubicBezTo>
                  <a:cubicBezTo>
                    <a:pt x="1617059" y="516230"/>
                    <a:pt x="1611725" y="635084"/>
                    <a:pt x="1600485" y="753367"/>
                  </a:cubicBezTo>
                  <a:cubicBezTo>
                    <a:pt x="1594865" y="812081"/>
                    <a:pt x="1580197" y="870223"/>
                    <a:pt x="1566767" y="927985"/>
                  </a:cubicBezTo>
                  <a:cubicBezTo>
                    <a:pt x="1561112" y="957992"/>
                    <a:pt x="1532179" y="977739"/>
                    <a:pt x="1502143" y="972089"/>
                  </a:cubicBezTo>
                  <a:cubicBezTo>
                    <a:pt x="1501457" y="971960"/>
                    <a:pt x="1500773" y="971818"/>
                    <a:pt x="1500092" y="971663"/>
                  </a:cubicBezTo>
                  <a:cubicBezTo>
                    <a:pt x="1468183" y="964431"/>
                    <a:pt x="1450562" y="934932"/>
                    <a:pt x="1457610" y="900484"/>
                  </a:cubicBezTo>
                  <a:cubicBezTo>
                    <a:pt x="1459610" y="890016"/>
                    <a:pt x="1463230" y="879739"/>
                    <a:pt x="1464944" y="869272"/>
                  </a:cubicBezTo>
                  <a:cubicBezTo>
                    <a:pt x="1474469" y="813984"/>
                    <a:pt x="1483042" y="758601"/>
                    <a:pt x="1492376" y="701410"/>
                  </a:cubicBezTo>
                  <a:cubicBezTo>
                    <a:pt x="1133760" y="733289"/>
                    <a:pt x="687133" y="1174353"/>
                    <a:pt x="691229" y="1486857"/>
                  </a:cubicBezTo>
                  <a:cubicBezTo>
                    <a:pt x="702766" y="1487809"/>
                    <a:pt x="714362" y="1487809"/>
                    <a:pt x="725900" y="1486857"/>
                  </a:cubicBezTo>
                  <a:cubicBezTo>
                    <a:pt x="785716" y="1476770"/>
                    <a:pt x="845248" y="1465732"/>
                    <a:pt x="904969" y="1455169"/>
                  </a:cubicBezTo>
                  <a:cubicBezTo>
                    <a:pt x="933905" y="1449019"/>
                    <a:pt x="962801" y="1465756"/>
                    <a:pt x="971835" y="1493899"/>
                  </a:cubicBezTo>
                  <a:cubicBezTo>
                    <a:pt x="979973" y="1522509"/>
                    <a:pt x="964763" y="1552567"/>
                    <a:pt x="936878" y="1562985"/>
                  </a:cubicBezTo>
                  <a:cubicBezTo>
                    <a:pt x="928006" y="1566410"/>
                    <a:pt x="918862" y="1569083"/>
                    <a:pt x="909542" y="1570978"/>
                  </a:cubicBezTo>
                  <a:cubicBezTo>
                    <a:pt x="736758" y="1609993"/>
                    <a:pt x="561212" y="1621317"/>
                    <a:pt x="384904" y="1621793"/>
                  </a:cubicBezTo>
                  <a:cubicBezTo>
                    <a:pt x="366902" y="1621793"/>
                    <a:pt x="345280" y="1607139"/>
                    <a:pt x="331564" y="1593245"/>
                  </a:cubicBezTo>
                  <a:cubicBezTo>
                    <a:pt x="278796" y="1539575"/>
                    <a:pt x="200881" y="1534722"/>
                    <a:pt x="150589" y="1585062"/>
                  </a:cubicBezTo>
                  <a:cubicBezTo>
                    <a:pt x="103013" y="1633081"/>
                    <a:pt x="102801" y="1710354"/>
                    <a:pt x="150113" y="1758633"/>
                  </a:cubicBezTo>
                  <a:cubicBezTo>
                    <a:pt x="200596" y="1809353"/>
                    <a:pt x="280320" y="1806688"/>
                    <a:pt x="330326" y="1750354"/>
                  </a:cubicBezTo>
                  <a:cubicBezTo>
                    <a:pt x="346728" y="1729584"/>
                    <a:pt x="372537" y="1718518"/>
                    <a:pt x="398906" y="1720949"/>
                  </a:cubicBezTo>
                  <a:cubicBezTo>
                    <a:pt x="518731" y="1729324"/>
                    <a:pt x="638841" y="1734748"/>
                    <a:pt x="758380" y="1746167"/>
                  </a:cubicBezTo>
                  <a:cubicBezTo>
                    <a:pt x="817244" y="1751781"/>
                    <a:pt x="875442" y="1766531"/>
                    <a:pt x="933163" y="1780424"/>
                  </a:cubicBezTo>
                  <a:cubicBezTo>
                    <a:pt x="962670" y="1787538"/>
                    <a:pt x="980817" y="1817201"/>
                    <a:pt x="973696" y="1846680"/>
                  </a:cubicBezTo>
                  <a:cubicBezTo>
                    <a:pt x="973428" y="1847791"/>
                    <a:pt x="973125" y="1848893"/>
                    <a:pt x="972787" y="1849986"/>
                  </a:cubicBezTo>
                  <a:cubicBezTo>
                    <a:pt x="964259" y="1878496"/>
                    <a:pt x="935242" y="1895682"/>
                    <a:pt x="906112" y="1889477"/>
                  </a:cubicBezTo>
                  <a:cubicBezTo>
                    <a:pt x="895540" y="1887764"/>
                    <a:pt x="885348" y="1884148"/>
                    <a:pt x="874870" y="1882340"/>
                  </a:cubicBezTo>
                  <a:cubicBezTo>
                    <a:pt x="811910" y="1871777"/>
                    <a:pt x="749045" y="1861500"/>
                    <a:pt x="679418" y="1849986"/>
                  </a:cubicBezTo>
                  <a:cubicBezTo>
                    <a:pt x="711802" y="2042398"/>
                    <a:pt x="788479" y="2205312"/>
                    <a:pt x="910875" y="2346528"/>
                  </a:cubicBezTo>
                  <a:cubicBezTo>
                    <a:pt x="1064132" y="2524096"/>
                    <a:pt x="1257585" y="2634767"/>
                    <a:pt x="1491233" y="2680538"/>
                  </a:cubicBezTo>
                  <a:close/>
                  <a:moveTo>
                    <a:pt x="1072133" y="2638097"/>
                  </a:moveTo>
                  <a:cubicBezTo>
                    <a:pt x="1044606" y="2685677"/>
                    <a:pt x="1017269" y="2729736"/>
                    <a:pt x="992885" y="2775508"/>
                  </a:cubicBezTo>
                  <a:cubicBezTo>
                    <a:pt x="978452" y="2807000"/>
                    <a:pt x="949614" y="2829531"/>
                    <a:pt x="915542" y="2835934"/>
                  </a:cubicBezTo>
                  <a:cubicBezTo>
                    <a:pt x="851191" y="2850190"/>
                    <a:pt x="810592" y="2913864"/>
                    <a:pt x="824861" y="2978154"/>
                  </a:cubicBezTo>
                  <a:cubicBezTo>
                    <a:pt x="825490" y="2980985"/>
                    <a:pt x="826222" y="2983793"/>
                    <a:pt x="827055" y="2986572"/>
                  </a:cubicBezTo>
                  <a:cubicBezTo>
                    <a:pt x="845973" y="3051433"/>
                    <a:pt x="913479" y="3089136"/>
                    <a:pt x="978693" y="3071263"/>
                  </a:cubicBezTo>
                  <a:cubicBezTo>
                    <a:pt x="1042700" y="3053862"/>
                    <a:pt x="1080469" y="2987916"/>
                    <a:pt x="1063051" y="2923970"/>
                  </a:cubicBezTo>
                  <a:cubicBezTo>
                    <a:pt x="1062404" y="2921596"/>
                    <a:pt x="1061685" y="2919244"/>
                    <a:pt x="1060894" y="2916915"/>
                  </a:cubicBezTo>
                  <a:cubicBezTo>
                    <a:pt x="1050099" y="2887813"/>
                    <a:pt x="1054187" y="2855281"/>
                    <a:pt x="1071848" y="2829749"/>
                  </a:cubicBezTo>
                  <a:cubicBezTo>
                    <a:pt x="1100423" y="2782835"/>
                    <a:pt x="1127188" y="2734589"/>
                    <a:pt x="1155287" y="2685201"/>
                  </a:cubicBezTo>
                  <a:close/>
                  <a:moveTo>
                    <a:pt x="678656" y="2210641"/>
                  </a:moveTo>
                  <a:cubicBezTo>
                    <a:pt x="630173" y="2239188"/>
                    <a:pt x="584548" y="2264215"/>
                    <a:pt x="540162" y="2291526"/>
                  </a:cubicBezTo>
                  <a:cubicBezTo>
                    <a:pt x="512865" y="2310735"/>
                    <a:pt x="477865" y="2315324"/>
                    <a:pt x="446531" y="2303802"/>
                  </a:cubicBezTo>
                  <a:cubicBezTo>
                    <a:pt x="378142" y="2280963"/>
                    <a:pt x="310133" y="2322834"/>
                    <a:pt x="292798" y="2391920"/>
                  </a:cubicBezTo>
                  <a:cubicBezTo>
                    <a:pt x="277339" y="2457601"/>
                    <a:pt x="317838" y="2523434"/>
                    <a:pt x="383476" y="2539322"/>
                  </a:cubicBezTo>
                  <a:cubicBezTo>
                    <a:pt x="448163" y="2555365"/>
                    <a:pt x="513620" y="2515981"/>
                    <a:pt x="529679" y="2451355"/>
                  </a:cubicBezTo>
                  <a:cubicBezTo>
                    <a:pt x="530177" y="2449350"/>
                    <a:pt x="530624" y="2447332"/>
                    <a:pt x="531018" y="2445304"/>
                  </a:cubicBezTo>
                  <a:cubicBezTo>
                    <a:pt x="535627" y="2415815"/>
                    <a:pt x="554421" y="2390460"/>
                    <a:pt x="581310" y="2377455"/>
                  </a:cubicBezTo>
                  <a:cubicBezTo>
                    <a:pt x="629983" y="2351096"/>
                    <a:pt x="677322" y="2322263"/>
                    <a:pt x="726852" y="2293525"/>
                  </a:cubicBezTo>
                  <a:close/>
                  <a:moveTo>
                    <a:pt x="2196655" y="2683869"/>
                  </a:moveTo>
                  <a:cubicBezTo>
                    <a:pt x="2196531" y="2687081"/>
                    <a:pt x="2196916" y="2690293"/>
                    <a:pt x="2197798" y="2693385"/>
                  </a:cubicBezTo>
                  <a:cubicBezTo>
                    <a:pt x="2223706" y="2738681"/>
                    <a:pt x="2248661" y="2784548"/>
                    <a:pt x="2276093" y="2828797"/>
                  </a:cubicBezTo>
                  <a:cubicBezTo>
                    <a:pt x="2293847" y="2854254"/>
                    <a:pt x="2297976" y="2886791"/>
                    <a:pt x="2287142" y="2915868"/>
                  </a:cubicBezTo>
                  <a:cubicBezTo>
                    <a:pt x="2265800" y="2979171"/>
                    <a:pt x="2299864" y="3047773"/>
                    <a:pt x="2363227" y="3069096"/>
                  </a:cubicBezTo>
                  <a:cubicBezTo>
                    <a:pt x="2365030" y="3069702"/>
                    <a:pt x="2366847" y="3070267"/>
                    <a:pt x="2368676" y="3070788"/>
                  </a:cubicBezTo>
                  <a:cubicBezTo>
                    <a:pt x="2434951" y="3089070"/>
                    <a:pt x="2503512" y="3050215"/>
                    <a:pt x="2521812" y="2984003"/>
                  </a:cubicBezTo>
                  <a:cubicBezTo>
                    <a:pt x="2521821" y="2983971"/>
                    <a:pt x="2521830" y="2983939"/>
                    <a:pt x="2521838" y="2983907"/>
                  </a:cubicBezTo>
                  <a:cubicBezTo>
                    <a:pt x="2538940" y="2919549"/>
                    <a:pt x="2500581" y="2853526"/>
                    <a:pt x="2436161" y="2836441"/>
                  </a:cubicBezTo>
                  <a:cubicBezTo>
                    <a:pt x="2434126" y="2835901"/>
                    <a:pt x="2432078" y="2835415"/>
                    <a:pt x="2430017" y="2834982"/>
                  </a:cubicBezTo>
                  <a:cubicBezTo>
                    <a:pt x="2398341" y="2828972"/>
                    <a:pt x="2371463" y="2808169"/>
                    <a:pt x="2357723" y="2779028"/>
                  </a:cubicBezTo>
                  <a:cubicBezTo>
                    <a:pt x="2332196" y="2731449"/>
                    <a:pt x="2303621" y="2685677"/>
                    <a:pt x="2275522" y="2637717"/>
                  </a:cubicBezTo>
                  <a:close/>
                  <a:moveTo>
                    <a:pt x="1153572" y="695034"/>
                  </a:moveTo>
                  <a:cubicBezTo>
                    <a:pt x="1123949" y="643743"/>
                    <a:pt x="1097279" y="596068"/>
                    <a:pt x="1068990" y="549345"/>
                  </a:cubicBezTo>
                  <a:cubicBezTo>
                    <a:pt x="1053731" y="526459"/>
                    <a:pt x="1050401" y="497644"/>
                    <a:pt x="1060037" y="471885"/>
                  </a:cubicBezTo>
                  <a:cubicBezTo>
                    <a:pt x="1083180" y="408993"/>
                    <a:pt x="1050910" y="339265"/>
                    <a:pt x="987958" y="316143"/>
                  </a:cubicBezTo>
                  <a:cubicBezTo>
                    <a:pt x="984108" y="314729"/>
                    <a:pt x="980189" y="313511"/>
                    <a:pt x="976217" y="312493"/>
                  </a:cubicBezTo>
                  <a:cubicBezTo>
                    <a:pt x="910620" y="296062"/>
                    <a:pt x="843961" y="335248"/>
                    <a:pt x="826484" y="400516"/>
                  </a:cubicBezTo>
                  <a:cubicBezTo>
                    <a:pt x="808386" y="469316"/>
                    <a:pt x="851630" y="537165"/>
                    <a:pt x="925067" y="551629"/>
                  </a:cubicBezTo>
                  <a:cubicBezTo>
                    <a:pt x="951098" y="555891"/>
                    <a:pt x="973494" y="572389"/>
                    <a:pt x="985265" y="595973"/>
                  </a:cubicBezTo>
                  <a:cubicBezTo>
                    <a:pt x="1012316" y="644695"/>
                    <a:pt x="1040891" y="692465"/>
                    <a:pt x="1070133" y="742995"/>
                  </a:cubicBezTo>
                  <a:close/>
                  <a:moveTo>
                    <a:pt x="2621279" y="2293715"/>
                  </a:moveTo>
                  <a:cubicBezTo>
                    <a:pt x="2673762" y="2324261"/>
                    <a:pt x="2722625" y="2352809"/>
                    <a:pt x="2772060" y="2380405"/>
                  </a:cubicBezTo>
                  <a:cubicBezTo>
                    <a:pt x="2795532" y="2392352"/>
                    <a:pt x="2811958" y="2414693"/>
                    <a:pt x="2816351" y="2440641"/>
                  </a:cubicBezTo>
                  <a:cubicBezTo>
                    <a:pt x="2831401" y="2513153"/>
                    <a:pt x="2896552" y="2556165"/>
                    <a:pt x="2963417" y="2539607"/>
                  </a:cubicBezTo>
                  <a:cubicBezTo>
                    <a:pt x="3029314" y="2524554"/>
                    <a:pt x="3070519" y="2458981"/>
                    <a:pt x="3055451" y="2393147"/>
                  </a:cubicBezTo>
                  <a:cubicBezTo>
                    <a:pt x="3055204" y="2392068"/>
                    <a:pt x="3054943" y="2390993"/>
                    <a:pt x="3054667" y="2389921"/>
                  </a:cubicBezTo>
                  <a:cubicBezTo>
                    <a:pt x="3039323" y="2325446"/>
                    <a:pt x="2974568" y="2285605"/>
                    <a:pt x="2910032" y="2300934"/>
                  </a:cubicBezTo>
                  <a:cubicBezTo>
                    <a:pt x="2905232" y="2302074"/>
                    <a:pt x="2900508" y="2303509"/>
                    <a:pt x="2895885" y="2305229"/>
                  </a:cubicBezTo>
                  <a:cubicBezTo>
                    <a:pt x="2869220" y="2315238"/>
                    <a:pt x="2839351" y="2311690"/>
                    <a:pt x="2815780" y="2295713"/>
                  </a:cubicBezTo>
                  <a:cubicBezTo>
                    <a:pt x="2768155" y="2267165"/>
                    <a:pt x="2719863" y="2240235"/>
                    <a:pt x="2669857" y="2211497"/>
                  </a:cubicBezTo>
                  <a:close/>
                  <a:moveTo>
                    <a:pt x="2278379" y="742614"/>
                  </a:moveTo>
                  <a:cubicBezTo>
                    <a:pt x="2308288" y="691228"/>
                    <a:pt x="2336863" y="643458"/>
                    <a:pt x="2364104" y="594927"/>
                  </a:cubicBezTo>
                  <a:cubicBezTo>
                    <a:pt x="2376025" y="571415"/>
                    <a:pt x="2398528" y="555059"/>
                    <a:pt x="2424588" y="550963"/>
                  </a:cubicBezTo>
                  <a:cubicBezTo>
                    <a:pt x="2491306" y="539467"/>
                    <a:pt x="2536064" y="476114"/>
                    <a:pt x="2524557" y="409460"/>
                  </a:cubicBezTo>
                  <a:cubicBezTo>
                    <a:pt x="2524161" y="407163"/>
                    <a:pt x="2523699" y="404879"/>
                    <a:pt x="2523172" y="402609"/>
                  </a:cubicBezTo>
                  <a:cubicBezTo>
                    <a:pt x="2506773" y="336281"/>
                    <a:pt x="2439658" y="295792"/>
                    <a:pt x="2373267" y="312176"/>
                  </a:cubicBezTo>
                  <a:cubicBezTo>
                    <a:pt x="2372847" y="312279"/>
                    <a:pt x="2372428" y="312385"/>
                    <a:pt x="2372010" y="312493"/>
                  </a:cubicBezTo>
                  <a:cubicBezTo>
                    <a:pt x="2306972" y="329501"/>
                    <a:pt x="2268049" y="395963"/>
                    <a:pt x="2285074" y="460939"/>
                  </a:cubicBezTo>
                  <a:cubicBezTo>
                    <a:pt x="2286060" y="464705"/>
                    <a:pt x="2287227" y="468422"/>
                    <a:pt x="2288571" y="472076"/>
                  </a:cubicBezTo>
                  <a:cubicBezTo>
                    <a:pt x="2298207" y="497834"/>
                    <a:pt x="2294876" y="526649"/>
                    <a:pt x="2279617" y="549535"/>
                  </a:cubicBezTo>
                  <a:cubicBezTo>
                    <a:pt x="2251043" y="597115"/>
                    <a:pt x="2224182" y="645266"/>
                    <a:pt x="2195607" y="694844"/>
                  </a:cubicBezTo>
                  <a:close/>
                  <a:moveTo>
                    <a:pt x="724185" y="1091469"/>
                  </a:moveTo>
                  <a:cubicBezTo>
                    <a:pt x="721894" y="1088900"/>
                    <a:pt x="719376" y="1086543"/>
                    <a:pt x="716660" y="1084427"/>
                  </a:cubicBezTo>
                  <a:cubicBezTo>
                    <a:pt x="670464" y="1057592"/>
                    <a:pt x="624744" y="1029996"/>
                    <a:pt x="577976" y="1004493"/>
                  </a:cubicBezTo>
                  <a:cubicBezTo>
                    <a:pt x="553373" y="992016"/>
                    <a:pt x="536235" y="968527"/>
                    <a:pt x="531875" y="941307"/>
                  </a:cubicBezTo>
                  <a:cubicBezTo>
                    <a:pt x="520053" y="875349"/>
                    <a:pt x="456948" y="831454"/>
                    <a:pt x="390927" y="843265"/>
                  </a:cubicBezTo>
                  <a:cubicBezTo>
                    <a:pt x="388073" y="843775"/>
                    <a:pt x="385238" y="844388"/>
                    <a:pt x="382428" y="845101"/>
                  </a:cubicBezTo>
                  <a:cubicBezTo>
                    <a:pt x="317392" y="862233"/>
                    <a:pt x="277937" y="928098"/>
                    <a:pt x="293560" y="993455"/>
                  </a:cubicBezTo>
                  <a:cubicBezTo>
                    <a:pt x="308597" y="1058002"/>
                    <a:pt x="373162" y="1098149"/>
                    <a:pt x="437770" y="1083126"/>
                  </a:cubicBezTo>
                  <a:cubicBezTo>
                    <a:pt x="442385" y="1082053"/>
                    <a:pt x="446933" y="1080708"/>
                    <a:pt x="451389" y="1079098"/>
                  </a:cubicBezTo>
                  <a:cubicBezTo>
                    <a:pt x="479462" y="1068902"/>
                    <a:pt x="510731" y="1072834"/>
                    <a:pt x="535400" y="1089661"/>
                  </a:cubicBezTo>
                  <a:cubicBezTo>
                    <a:pt x="581310" y="1118114"/>
                    <a:pt x="628935" y="1144283"/>
                    <a:pt x="677131" y="1171879"/>
                  </a:cubicBezTo>
                  <a:close/>
                  <a:moveTo>
                    <a:pt x="2670619" y="1169214"/>
                  </a:moveTo>
                  <a:cubicBezTo>
                    <a:pt x="2673482" y="1168828"/>
                    <a:pt x="2676293" y="1168126"/>
                    <a:pt x="2679001" y="1167121"/>
                  </a:cubicBezTo>
                  <a:cubicBezTo>
                    <a:pt x="2722435" y="1142570"/>
                    <a:pt x="2766726" y="1119541"/>
                    <a:pt x="2808922" y="1092706"/>
                  </a:cubicBezTo>
                  <a:cubicBezTo>
                    <a:pt x="2836448" y="1073523"/>
                    <a:pt x="2871616" y="1068976"/>
                    <a:pt x="2903124" y="1080526"/>
                  </a:cubicBezTo>
                  <a:cubicBezTo>
                    <a:pt x="2969799" y="1102222"/>
                    <a:pt x="3036474" y="1062445"/>
                    <a:pt x="3055524" y="994882"/>
                  </a:cubicBezTo>
                  <a:cubicBezTo>
                    <a:pt x="3072203" y="929502"/>
                    <a:pt x="3033070" y="862898"/>
                    <a:pt x="2967799" y="845577"/>
                  </a:cubicBezTo>
                  <a:cubicBezTo>
                    <a:pt x="2903504" y="828434"/>
                    <a:pt x="2837472" y="866608"/>
                    <a:pt x="2820312" y="930842"/>
                  </a:cubicBezTo>
                  <a:cubicBezTo>
                    <a:pt x="2819681" y="933203"/>
                    <a:pt x="2819123" y="935582"/>
                    <a:pt x="2818637" y="937977"/>
                  </a:cubicBezTo>
                  <a:cubicBezTo>
                    <a:pt x="2813652" y="968741"/>
                    <a:pt x="2793905" y="995117"/>
                    <a:pt x="2765773" y="1008585"/>
                  </a:cubicBezTo>
                  <a:cubicBezTo>
                    <a:pt x="2718149" y="1034278"/>
                    <a:pt x="2671762" y="1062255"/>
                    <a:pt x="2624137" y="10897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2"/>
            <p:cNvSpPr/>
            <p:nvPr/>
          </p:nvSpPr>
          <p:spPr>
            <a:xfrm>
              <a:off x="4636483" y="3076909"/>
              <a:ext cx="513207" cy="512720"/>
            </a:xfrm>
            <a:custGeom>
              <a:avLst/>
              <a:gdLst/>
              <a:ahLst/>
              <a:cxnLst/>
              <a:rect l="l" t="t" r="r" b="b"/>
              <a:pathLst>
                <a:path w="513207" h="512720" extrusionOk="0">
                  <a:moveTo>
                    <a:pt x="513358" y="256123"/>
                  </a:moveTo>
                  <a:cubicBezTo>
                    <a:pt x="513569" y="397706"/>
                    <a:pt x="398854" y="512653"/>
                    <a:pt x="257136" y="512863"/>
                  </a:cubicBezTo>
                  <a:cubicBezTo>
                    <a:pt x="115418" y="513073"/>
                    <a:pt x="362" y="398468"/>
                    <a:pt x="151" y="256884"/>
                  </a:cubicBezTo>
                  <a:cubicBezTo>
                    <a:pt x="-59" y="115300"/>
                    <a:pt x="114656" y="354"/>
                    <a:pt x="256374" y="144"/>
                  </a:cubicBezTo>
                  <a:cubicBezTo>
                    <a:pt x="398092" y="-67"/>
                    <a:pt x="513148" y="114539"/>
                    <a:pt x="513358" y="256123"/>
                  </a:cubicBezTo>
                  <a:close/>
                  <a:moveTo>
                    <a:pt x="399058" y="254981"/>
                  </a:moveTo>
                  <a:cubicBezTo>
                    <a:pt x="398969" y="176989"/>
                    <a:pt x="335612" y="113836"/>
                    <a:pt x="257546" y="113926"/>
                  </a:cubicBezTo>
                  <a:cubicBezTo>
                    <a:pt x="256647" y="113927"/>
                    <a:pt x="255748" y="113936"/>
                    <a:pt x="254850" y="113954"/>
                  </a:cubicBezTo>
                  <a:cubicBezTo>
                    <a:pt x="176911" y="115304"/>
                    <a:pt x="114440" y="178817"/>
                    <a:pt x="114451" y="256694"/>
                  </a:cubicBezTo>
                  <a:cubicBezTo>
                    <a:pt x="114079" y="334737"/>
                    <a:pt x="177104" y="398305"/>
                    <a:pt x="255222" y="398677"/>
                  </a:cubicBezTo>
                  <a:cubicBezTo>
                    <a:pt x="255923" y="398681"/>
                    <a:pt x="256625" y="398679"/>
                    <a:pt x="257326" y="398672"/>
                  </a:cubicBezTo>
                  <a:cubicBezTo>
                    <a:pt x="334437" y="399815"/>
                    <a:pt x="397875" y="338291"/>
                    <a:pt x="399020" y="261254"/>
                  </a:cubicBezTo>
                  <a:cubicBezTo>
                    <a:pt x="399052" y="259067"/>
                    <a:pt x="399033" y="256881"/>
                    <a:pt x="398963" y="2546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2"/>
            <p:cNvSpPr/>
            <p:nvPr/>
          </p:nvSpPr>
          <p:spPr>
            <a:xfrm>
              <a:off x="4043743" y="2917231"/>
              <a:ext cx="362721" cy="361609"/>
            </a:xfrm>
            <a:custGeom>
              <a:avLst/>
              <a:gdLst/>
              <a:ahLst/>
              <a:cxnLst/>
              <a:rect l="l" t="t" r="r" b="b"/>
              <a:pathLst>
                <a:path w="362721" h="361609" extrusionOk="0">
                  <a:moveTo>
                    <a:pt x="362863" y="181898"/>
                  </a:moveTo>
                  <a:cubicBezTo>
                    <a:pt x="361504" y="282036"/>
                    <a:pt x="279556" y="362334"/>
                    <a:pt x="179316" y="361750"/>
                  </a:cubicBezTo>
                  <a:cubicBezTo>
                    <a:pt x="80673" y="359357"/>
                    <a:pt x="1555" y="279515"/>
                    <a:pt x="151" y="180947"/>
                  </a:cubicBezTo>
                  <a:cubicBezTo>
                    <a:pt x="728" y="80774"/>
                    <a:pt x="82286" y="-68"/>
                    <a:pt x="182555" y="144"/>
                  </a:cubicBezTo>
                  <a:cubicBezTo>
                    <a:pt x="282031" y="34"/>
                    <a:pt x="362762" y="80509"/>
                    <a:pt x="362872" y="179891"/>
                  </a:cubicBezTo>
                  <a:cubicBezTo>
                    <a:pt x="362873" y="180560"/>
                    <a:pt x="362870" y="181229"/>
                    <a:pt x="362863" y="181898"/>
                  </a:cubicBezTo>
                  <a:close/>
                  <a:moveTo>
                    <a:pt x="181888" y="246988"/>
                  </a:moveTo>
                  <a:cubicBezTo>
                    <a:pt x="218020" y="247715"/>
                    <a:pt x="247902" y="219042"/>
                    <a:pt x="248631" y="182944"/>
                  </a:cubicBezTo>
                  <a:cubicBezTo>
                    <a:pt x="248661" y="181422"/>
                    <a:pt x="248639" y="179898"/>
                    <a:pt x="248563" y="178378"/>
                  </a:cubicBezTo>
                  <a:cubicBezTo>
                    <a:pt x="248370" y="142693"/>
                    <a:pt x="219258" y="113922"/>
                    <a:pt x="183539" y="114115"/>
                  </a:cubicBezTo>
                  <a:cubicBezTo>
                    <a:pt x="182989" y="114118"/>
                    <a:pt x="182438" y="114128"/>
                    <a:pt x="181888" y="114145"/>
                  </a:cubicBezTo>
                  <a:cubicBezTo>
                    <a:pt x="145809" y="113374"/>
                    <a:pt x="115936" y="141969"/>
                    <a:pt x="115165" y="178014"/>
                  </a:cubicBezTo>
                  <a:cubicBezTo>
                    <a:pt x="115134" y="179436"/>
                    <a:pt x="115150" y="180858"/>
                    <a:pt x="115213" y="182279"/>
                  </a:cubicBezTo>
                  <a:cubicBezTo>
                    <a:pt x="116246" y="218396"/>
                    <a:pt x="145912" y="247106"/>
                    <a:pt x="182079" y="246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2"/>
            <p:cNvSpPr/>
            <p:nvPr/>
          </p:nvSpPr>
          <p:spPr>
            <a:xfrm>
              <a:off x="4263770" y="3672406"/>
              <a:ext cx="363094" cy="360048"/>
            </a:xfrm>
            <a:custGeom>
              <a:avLst/>
              <a:gdLst/>
              <a:ahLst/>
              <a:cxnLst/>
              <a:rect l="l" t="t" r="r" b="b"/>
              <a:pathLst>
                <a:path w="363094" h="360048" extrusionOk="0">
                  <a:moveTo>
                    <a:pt x="183126" y="155"/>
                  </a:moveTo>
                  <a:cubicBezTo>
                    <a:pt x="281997" y="-267"/>
                    <a:pt x="362562" y="79327"/>
                    <a:pt x="363244" y="178103"/>
                  </a:cubicBezTo>
                  <a:cubicBezTo>
                    <a:pt x="363639" y="278273"/>
                    <a:pt x="282677" y="359796"/>
                    <a:pt x="182412" y="360191"/>
                  </a:cubicBezTo>
                  <a:cubicBezTo>
                    <a:pt x="82147" y="360585"/>
                    <a:pt x="546" y="279700"/>
                    <a:pt x="151" y="179530"/>
                  </a:cubicBezTo>
                  <a:cubicBezTo>
                    <a:pt x="934" y="79678"/>
                    <a:pt x="82591" y="-633"/>
                    <a:pt x="182538" y="149"/>
                  </a:cubicBezTo>
                  <a:cubicBezTo>
                    <a:pt x="182734" y="150"/>
                    <a:pt x="182930" y="152"/>
                    <a:pt x="183126" y="154"/>
                  </a:cubicBezTo>
                  <a:close/>
                  <a:moveTo>
                    <a:pt x="248754" y="177342"/>
                  </a:moveTo>
                  <a:cubicBezTo>
                    <a:pt x="247672" y="141336"/>
                    <a:pt x="218135" y="112712"/>
                    <a:pt x="182079" y="112728"/>
                  </a:cubicBezTo>
                  <a:cubicBezTo>
                    <a:pt x="145255" y="112712"/>
                    <a:pt x="115390" y="142521"/>
                    <a:pt x="115374" y="179310"/>
                  </a:cubicBezTo>
                  <a:cubicBezTo>
                    <a:pt x="115373" y="179986"/>
                    <a:pt x="115383" y="180662"/>
                    <a:pt x="115404" y="181338"/>
                  </a:cubicBezTo>
                  <a:cubicBezTo>
                    <a:pt x="116690" y="218104"/>
                    <a:pt x="147566" y="246867"/>
                    <a:pt x="184367" y="245582"/>
                  </a:cubicBezTo>
                  <a:cubicBezTo>
                    <a:pt x="185066" y="245557"/>
                    <a:pt x="185763" y="245522"/>
                    <a:pt x="186460" y="245476"/>
                  </a:cubicBezTo>
                  <a:cubicBezTo>
                    <a:pt x="222368" y="243578"/>
                    <a:pt x="250105" y="213240"/>
                    <a:pt x="248754" y="1773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35" name="Google Shape;935;p42"/>
          <p:cNvGrpSpPr/>
          <p:nvPr/>
        </p:nvGrpSpPr>
        <p:grpSpPr>
          <a:xfrm>
            <a:off x="4909543" y="3632972"/>
            <a:ext cx="351042" cy="467975"/>
            <a:chOff x="3200791" y="1600200"/>
            <a:chExt cx="2743531" cy="3657408"/>
          </a:xfrm>
        </p:grpSpPr>
        <p:sp>
          <p:nvSpPr>
            <p:cNvPr id="936" name="Google Shape;936;p42"/>
            <p:cNvSpPr/>
            <p:nvPr/>
          </p:nvSpPr>
          <p:spPr>
            <a:xfrm>
              <a:off x="3904492" y="1600200"/>
              <a:ext cx="2039830" cy="2281606"/>
            </a:xfrm>
            <a:custGeom>
              <a:avLst/>
              <a:gdLst/>
              <a:ahLst/>
              <a:cxnLst/>
              <a:rect l="l" t="t" r="r" b="b"/>
              <a:pathLst>
                <a:path w="2039830" h="2281606" extrusionOk="0">
                  <a:moveTo>
                    <a:pt x="1009341" y="160"/>
                  </a:moveTo>
                  <a:cubicBezTo>
                    <a:pt x="1085277" y="13018"/>
                    <a:pt x="1162447" y="20162"/>
                    <a:pt x="1236485" y="39784"/>
                  </a:cubicBezTo>
                  <a:cubicBezTo>
                    <a:pt x="1635151" y="145321"/>
                    <a:pt x="1886690" y="402972"/>
                    <a:pt x="1990628" y="801117"/>
                  </a:cubicBezTo>
                  <a:cubicBezTo>
                    <a:pt x="2071405" y="1110584"/>
                    <a:pt x="2053940" y="1417099"/>
                    <a:pt x="1931018" y="1713993"/>
                  </a:cubicBezTo>
                  <a:cubicBezTo>
                    <a:pt x="1877008" y="1844581"/>
                    <a:pt x="1814835" y="1971644"/>
                    <a:pt x="1758358" y="2101184"/>
                  </a:cubicBezTo>
                  <a:cubicBezTo>
                    <a:pt x="1741145" y="2142841"/>
                    <a:pt x="1726530" y="2185532"/>
                    <a:pt x="1714599" y="2229010"/>
                  </a:cubicBezTo>
                  <a:cubicBezTo>
                    <a:pt x="1702829" y="2269015"/>
                    <a:pt x="1680428" y="2287779"/>
                    <a:pt x="1647016" y="2280064"/>
                  </a:cubicBezTo>
                  <a:cubicBezTo>
                    <a:pt x="1613604" y="2272348"/>
                    <a:pt x="1597942" y="2243297"/>
                    <a:pt x="1611136" y="2203864"/>
                  </a:cubicBezTo>
                  <a:cubicBezTo>
                    <a:pt x="1635341" y="2132045"/>
                    <a:pt x="1662298" y="2060989"/>
                    <a:pt x="1691059" y="1990885"/>
                  </a:cubicBezTo>
                  <a:cubicBezTo>
                    <a:pt x="1753042" y="1839342"/>
                    <a:pt x="1828029" y="1691990"/>
                    <a:pt x="1877388" y="1536542"/>
                  </a:cubicBezTo>
                  <a:cubicBezTo>
                    <a:pt x="1963101" y="1267937"/>
                    <a:pt x="1951426" y="995522"/>
                    <a:pt x="1856505" y="730251"/>
                  </a:cubicBezTo>
                  <a:cubicBezTo>
                    <a:pt x="1737095" y="394495"/>
                    <a:pt x="1493814" y="196851"/>
                    <a:pt x="1147829" y="130176"/>
                  </a:cubicBezTo>
                  <a:cubicBezTo>
                    <a:pt x="875028" y="77502"/>
                    <a:pt x="609441" y="113317"/>
                    <a:pt x="354864" y="224283"/>
                  </a:cubicBezTo>
                  <a:cubicBezTo>
                    <a:pt x="267250" y="263926"/>
                    <a:pt x="187500" y="319138"/>
                    <a:pt x="119462" y="387256"/>
                  </a:cubicBezTo>
                  <a:cubicBezTo>
                    <a:pt x="108127" y="399408"/>
                    <a:pt x="95774" y="410561"/>
                    <a:pt x="82538" y="420593"/>
                  </a:cubicBezTo>
                  <a:cubicBezTo>
                    <a:pt x="62500" y="435665"/>
                    <a:pt x="34336" y="433029"/>
                    <a:pt x="17422" y="414497"/>
                  </a:cubicBezTo>
                  <a:cubicBezTo>
                    <a:pt x="-1719" y="398328"/>
                    <a:pt x="-5497" y="370217"/>
                    <a:pt x="8690" y="349537"/>
                  </a:cubicBezTo>
                  <a:cubicBezTo>
                    <a:pt x="15974" y="338803"/>
                    <a:pt x="24479" y="328958"/>
                    <a:pt x="34033" y="320200"/>
                  </a:cubicBezTo>
                  <a:cubicBezTo>
                    <a:pt x="188659" y="165799"/>
                    <a:pt x="377076" y="77026"/>
                    <a:pt x="589318" y="36259"/>
                  </a:cubicBezTo>
                  <a:cubicBezTo>
                    <a:pt x="665254" y="21876"/>
                    <a:pt x="741190" y="12066"/>
                    <a:pt x="817127"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2"/>
            <p:cNvSpPr/>
            <p:nvPr/>
          </p:nvSpPr>
          <p:spPr>
            <a:xfrm>
              <a:off x="3200791" y="2129962"/>
              <a:ext cx="2562412" cy="3127646"/>
            </a:xfrm>
            <a:custGeom>
              <a:avLst/>
              <a:gdLst/>
              <a:ahLst/>
              <a:cxnLst/>
              <a:rect l="l" t="t" r="r" b="b"/>
              <a:pathLst>
                <a:path w="2562412" h="3127646" extrusionOk="0">
                  <a:moveTo>
                    <a:pt x="1475551" y="2619267"/>
                  </a:moveTo>
                  <a:lnTo>
                    <a:pt x="2306294" y="2619267"/>
                  </a:lnTo>
                  <a:cubicBezTo>
                    <a:pt x="2299555" y="2544495"/>
                    <a:pt x="2289304" y="2471534"/>
                    <a:pt x="2287310" y="2398287"/>
                  </a:cubicBezTo>
                  <a:cubicBezTo>
                    <a:pt x="2282659" y="2253221"/>
                    <a:pt x="2281520" y="2108060"/>
                    <a:pt x="2280951" y="1962899"/>
                  </a:cubicBezTo>
                  <a:cubicBezTo>
                    <a:pt x="2280951" y="1920322"/>
                    <a:pt x="2307908" y="1898510"/>
                    <a:pt x="2343788" y="1904987"/>
                  </a:cubicBezTo>
                  <a:cubicBezTo>
                    <a:pt x="2372264" y="1910130"/>
                    <a:pt x="2386787" y="1932419"/>
                    <a:pt x="2386977" y="1969185"/>
                  </a:cubicBezTo>
                  <a:cubicBezTo>
                    <a:pt x="2387641" y="2095296"/>
                    <a:pt x="2386217" y="2221503"/>
                    <a:pt x="2390869" y="2347518"/>
                  </a:cubicBezTo>
                  <a:cubicBezTo>
                    <a:pt x="2394191" y="2437625"/>
                    <a:pt x="2405961" y="2527446"/>
                    <a:pt x="2414219" y="2621076"/>
                  </a:cubicBezTo>
                  <a:cubicBezTo>
                    <a:pt x="2433203" y="2621076"/>
                    <a:pt x="2448770" y="2620219"/>
                    <a:pt x="2463862" y="2621076"/>
                  </a:cubicBezTo>
                  <a:cubicBezTo>
                    <a:pt x="2519011" y="2624505"/>
                    <a:pt x="2560491" y="2664510"/>
                    <a:pt x="2561346" y="2719755"/>
                  </a:cubicBezTo>
                  <a:cubicBezTo>
                    <a:pt x="2562928" y="2822181"/>
                    <a:pt x="2562928" y="2924575"/>
                    <a:pt x="2561346" y="3026937"/>
                  </a:cubicBezTo>
                  <a:cubicBezTo>
                    <a:pt x="2560491" y="3088373"/>
                    <a:pt x="2516258" y="3127616"/>
                    <a:pt x="2451238" y="3127806"/>
                  </a:cubicBezTo>
                  <a:cubicBezTo>
                    <a:pt x="2292246" y="3127806"/>
                    <a:pt x="2133254" y="3127806"/>
                    <a:pt x="1974263" y="3127806"/>
                  </a:cubicBezTo>
                  <a:lnTo>
                    <a:pt x="1365443" y="3127806"/>
                  </a:lnTo>
                  <a:cubicBezTo>
                    <a:pt x="1285235" y="3127806"/>
                    <a:pt x="1245369" y="3087992"/>
                    <a:pt x="1244989" y="3007029"/>
                  </a:cubicBezTo>
                  <a:cubicBezTo>
                    <a:pt x="1244989" y="2920066"/>
                    <a:pt x="1244989" y="2833198"/>
                    <a:pt x="1244989" y="2746235"/>
                  </a:cubicBezTo>
                  <a:cubicBezTo>
                    <a:pt x="1244989" y="2663177"/>
                    <a:pt x="1277737" y="2627363"/>
                    <a:pt x="1366108" y="2618314"/>
                  </a:cubicBezTo>
                  <a:cubicBezTo>
                    <a:pt x="1362433" y="2590748"/>
                    <a:pt x="1357268" y="2563403"/>
                    <a:pt x="1350636" y="2536399"/>
                  </a:cubicBezTo>
                  <a:cubicBezTo>
                    <a:pt x="1333930" y="2480868"/>
                    <a:pt x="1319122" y="2424099"/>
                    <a:pt x="1294917" y="2371712"/>
                  </a:cubicBezTo>
                  <a:cubicBezTo>
                    <a:pt x="1265397" y="2307704"/>
                    <a:pt x="1236162" y="2299417"/>
                    <a:pt x="1168199" y="2317991"/>
                  </a:cubicBezTo>
                  <a:cubicBezTo>
                    <a:pt x="1088276" y="2339898"/>
                    <a:pt x="1008542" y="2363139"/>
                    <a:pt x="927670" y="2380665"/>
                  </a:cubicBezTo>
                  <a:cubicBezTo>
                    <a:pt x="850677" y="2396095"/>
                    <a:pt x="771423" y="2396289"/>
                    <a:pt x="694356" y="2381237"/>
                  </a:cubicBezTo>
                  <a:cubicBezTo>
                    <a:pt x="621457" y="2368378"/>
                    <a:pt x="572098" y="2327135"/>
                    <a:pt x="539636" y="2262841"/>
                  </a:cubicBezTo>
                  <a:cubicBezTo>
                    <a:pt x="495592" y="2175497"/>
                    <a:pt x="486480" y="2080914"/>
                    <a:pt x="484297" y="1985283"/>
                  </a:cubicBezTo>
                  <a:cubicBezTo>
                    <a:pt x="484297" y="1965375"/>
                    <a:pt x="478412" y="1956708"/>
                    <a:pt x="458763" y="1950897"/>
                  </a:cubicBezTo>
                  <a:cubicBezTo>
                    <a:pt x="354351" y="1919465"/>
                    <a:pt x="311067" y="1855647"/>
                    <a:pt x="320274" y="1745443"/>
                  </a:cubicBezTo>
                  <a:cubicBezTo>
                    <a:pt x="323578" y="1728172"/>
                    <a:pt x="316057" y="1710624"/>
                    <a:pt x="301290" y="1701152"/>
                  </a:cubicBezTo>
                  <a:cubicBezTo>
                    <a:pt x="217571" y="1637334"/>
                    <a:pt x="201624" y="1561706"/>
                    <a:pt x="249274" y="1466742"/>
                  </a:cubicBezTo>
                  <a:cubicBezTo>
                    <a:pt x="255180" y="1455080"/>
                    <a:pt x="259826" y="1442819"/>
                    <a:pt x="263132" y="1430166"/>
                  </a:cubicBezTo>
                  <a:cubicBezTo>
                    <a:pt x="277560" y="1374635"/>
                    <a:pt x="269587" y="1366443"/>
                    <a:pt x="219849" y="1343012"/>
                  </a:cubicBezTo>
                  <a:cubicBezTo>
                    <a:pt x="161378" y="1315389"/>
                    <a:pt x="101008" y="1287291"/>
                    <a:pt x="51270" y="1247190"/>
                  </a:cubicBezTo>
                  <a:cubicBezTo>
                    <a:pt x="-17832" y="1191374"/>
                    <a:pt x="-15174" y="1118603"/>
                    <a:pt x="48707" y="1056690"/>
                  </a:cubicBezTo>
                  <a:cubicBezTo>
                    <a:pt x="127206" y="980490"/>
                    <a:pt x="204851" y="903243"/>
                    <a:pt x="288381" y="832948"/>
                  </a:cubicBezTo>
                  <a:cubicBezTo>
                    <a:pt x="380169" y="755700"/>
                    <a:pt x="422124" y="661498"/>
                    <a:pt x="417663" y="542340"/>
                  </a:cubicBezTo>
                  <a:cubicBezTo>
                    <a:pt x="411113" y="366318"/>
                    <a:pt x="464174" y="204679"/>
                    <a:pt x="544951" y="50945"/>
                  </a:cubicBezTo>
                  <a:cubicBezTo>
                    <a:pt x="549460" y="41233"/>
                    <a:pt x="554895" y="31983"/>
                    <a:pt x="561182" y="23323"/>
                  </a:cubicBezTo>
                  <a:cubicBezTo>
                    <a:pt x="578743" y="1320"/>
                    <a:pt x="601334" y="-6871"/>
                    <a:pt x="627627" y="6940"/>
                  </a:cubicBezTo>
                  <a:cubicBezTo>
                    <a:pt x="653920" y="20751"/>
                    <a:pt x="664361" y="45040"/>
                    <a:pt x="652971" y="73043"/>
                  </a:cubicBezTo>
                  <a:cubicBezTo>
                    <a:pt x="643478" y="97237"/>
                    <a:pt x="629335" y="119621"/>
                    <a:pt x="618135" y="143147"/>
                  </a:cubicBezTo>
                  <a:cubicBezTo>
                    <a:pt x="557386" y="270211"/>
                    <a:pt x="519417" y="402704"/>
                    <a:pt x="523119" y="545388"/>
                  </a:cubicBezTo>
                  <a:cubicBezTo>
                    <a:pt x="523446" y="584704"/>
                    <a:pt x="520589" y="623981"/>
                    <a:pt x="514577" y="662832"/>
                  </a:cubicBezTo>
                  <a:cubicBezTo>
                    <a:pt x="503985" y="739082"/>
                    <a:pt x="467028" y="809174"/>
                    <a:pt x="410164" y="860856"/>
                  </a:cubicBezTo>
                  <a:cubicBezTo>
                    <a:pt x="318851" y="947439"/>
                    <a:pt x="226873" y="1033449"/>
                    <a:pt x="135654" y="1120222"/>
                  </a:cubicBezTo>
                  <a:cubicBezTo>
                    <a:pt x="101578" y="1152607"/>
                    <a:pt x="100344" y="1162608"/>
                    <a:pt x="142014" y="1185754"/>
                  </a:cubicBezTo>
                  <a:cubicBezTo>
                    <a:pt x="192684" y="1213582"/>
                    <a:pt x="245695" y="1236881"/>
                    <a:pt x="300436" y="1255382"/>
                  </a:cubicBezTo>
                  <a:cubicBezTo>
                    <a:pt x="335841" y="1267479"/>
                    <a:pt x="357388" y="1285290"/>
                    <a:pt x="365836" y="1322057"/>
                  </a:cubicBezTo>
                  <a:cubicBezTo>
                    <a:pt x="381024" y="1389494"/>
                    <a:pt x="376847" y="1454359"/>
                    <a:pt x="344669" y="1516367"/>
                  </a:cubicBezTo>
                  <a:cubicBezTo>
                    <a:pt x="320085" y="1563992"/>
                    <a:pt x="330621" y="1599234"/>
                    <a:pt x="377986" y="1624095"/>
                  </a:cubicBezTo>
                  <a:cubicBezTo>
                    <a:pt x="432470" y="1653241"/>
                    <a:pt x="438640" y="1665433"/>
                    <a:pt x="430002" y="1725441"/>
                  </a:cubicBezTo>
                  <a:cubicBezTo>
                    <a:pt x="427511" y="1739475"/>
                    <a:pt x="426052" y="1753673"/>
                    <a:pt x="425636" y="1767922"/>
                  </a:cubicBezTo>
                  <a:cubicBezTo>
                    <a:pt x="425636" y="1817547"/>
                    <a:pt x="440634" y="1836407"/>
                    <a:pt x="488189" y="1849075"/>
                  </a:cubicBezTo>
                  <a:cubicBezTo>
                    <a:pt x="503091" y="1852980"/>
                    <a:pt x="518278" y="1856028"/>
                    <a:pt x="532801" y="1860981"/>
                  </a:cubicBezTo>
                  <a:cubicBezTo>
                    <a:pt x="577888" y="1876602"/>
                    <a:pt x="592411" y="1899081"/>
                    <a:pt x="591462" y="1946706"/>
                  </a:cubicBezTo>
                  <a:cubicBezTo>
                    <a:pt x="589848" y="2028050"/>
                    <a:pt x="596018" y="2108631"/>
                    <a:pt x="622881" y="2185879"/>
                  </a:cubicBezTo>
                  <a:cubicBezTo>
                    <a:pt x="641865" y="2241505"/>
                    <a:pt x="676321" y="2273128"/>
                    <a:pt x="738209" y="2281129"/>
                  </a:cubicBezTo>
                  <a:cubicBezTo>
                    <a:pt x="849741" y="2294559"/>
                    <a:pt x="954912" y="2269985"/>
                    <a:pt x="1060464" y="2239124"/>
                  </a:cubicBezTo>
                  <a:cubicBezTo>
                    <a:pt x="1100141" y="2227408"/>
                    <a:pt x="1139912" y="2215502"/>
                    <a:pt x="1180159" y="2205786"/>
                  </a:cubicBezTo>
                  <a:cubicBezTo>
                    <a:pt x="1254386" y="2187784"/>
                    <a:pt x="1313047" y="2215311"/>
                    <a:pt x="1358514" y="2273414"/>
                  </a:cubicBezTo>
                  <a:cubicBezTo>
                    <a:pt x="1421826" y="2354757"/>
                    <a:pt x="1444512" y="2452198"/>
                    <a:pt x="1463971" y="2550591"/>
                  </a:cubicBezTo>
                  <a:cubicBezTo>
                    <a:pt x="1467957" y="2572594"/>
                    <a:pt x="1471374" y="2594787"/>
                    <a:pt x="1475551" y="2619267"/>
                  </a:cubicBezTo>
                  <a:close/>
                  <a:moveTo>
                    <a:pt x="1617172" y="2729661"/>
                  </a:moveTo>
                  <a:lnTo>
                    <a:pt x="1617172" y="3018459"/>
                  </a:lnTo>
                  <a:lnTo>
                    <a:pt x="1848303" y="3018459"/>
                  </a:lnTo>
                  <a:lnTo>
                    <a:pt x="1848303" y="2729661"/>
                  </a:lnTo>
                  <a:close/>
                  <a:moveTo>
                    <a:pt x="1959455" y="2729661"/>
                  </a:moveTo>
                  <a:lnTo>
                    <a:pt x="1959455" y="3017888"/>
                  </a:lnTo>
                  <a:lnTo>
                    <a:pt x="2190017" y="3017888"/>
                  </a:lnTo>
                  <a:lnTo>
                    <a:pt x="2190017" y="2729661"/>
                  </a:lnTo>
                  <a:close/>
                  <a:moveTo>
                    <a:pt x="1354717" y="2728995"/>
                  </a:moveTo>
                  <a:lnTo>
                    <a:pt x="1354717" y="3018459"/>
                  </a:lnTo>
                  <a:lnTo>
                    <a:pt x="1504976" y="3018459"/>
                  </a:lnTo>
                  <a:lnTo>
                    <a:pt x="1504976" y="2728995"/>
                  </a:lnTo>
                  <a:close/>
                  <a:moveTo>
                    <a:pt x="2301453" y="3018936"/>
                  </a:moveTo>
                  <a:lnTo>
                    <a:pt x="2453326" y="3018936"/>
                  </a:lnTo>
                  <a:lnTo>
                    <a:pt x="2453326" y="2729757"/>
                  </a:lnTo>
                  <a:lnTo>
                    <a:pt x="2301453" y="27297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2"/>
            <p:cNvSpPr/>
            <p:nvPr/>
          </p:nvSpPr>
          <p:spPr>
            <a:xfrm>
              <a:off x="4934316" y="2948363"/>
              <a:ext cx="591338" cy="883967"/>
            </a:xfrm>
            <a:custGeom>
              <a:avLst/>
              <a:gdLst/>
              <a:ahLst/>
              <a:cxnLst/>
              <a:rect l="l" t="t" r="r" b="b"/>
              <a:pathLst>
                <a:path w="591338" h="883967" extrusionOk="0">
                  <a:moveTo>
                    <a:pt x="591374" y="317633"/>
                  </a:moveTo>
                  <a:cubicBezTo>
                    <a:pt x="583405" y="428973"/>
                    <a:pt x="525384" y="530627"/>
                    <a:pt x="433711" y="593858"/>
                  </a:cubicBezTo>
                  <a:cubicBezTo>
                    <a:pt x="395224" y="620104"/>
                    <a:pt x="366511" y="658431"/>
                    <a:pt x="352079" y="702824"/>
                  </a:cubicBezTo>
                  <a:cubicBezTo>
                    <a:pt x="343176" y="732347"/>
                    <a:pt x="332396" y="761267"/>
                    <a:pt x="319806" y="789406"/>
                  </a:cubicBezTo>
                  <a:cubicBezTo>
                    <a:pt x="283174" y="862460"/>
                    <a:pt x="200351" y="899535"/>
                    <a:pt x="121707" y="878084"/>
                  </a:cubicBezTo>
                  <a:cubicBezTo>
                    <a:pt x="93231" y="870083"/>
                    <a:pt x="76810" y="850080"/>
                    <a:pt x="80512" y="819886"/>
                  </a:cubicBezTo>
                  <a:cubicBezTo>
                    <a:pt x="82229" y="793492"/>
                    <a:pt x="104274" y="773088"/>
                    <a:pt x="130630" y="773499"/>
                  </a:cubicBezTo>
                  <a:cubicBezTo>
                    <a:pt x="143634" y="772737"/>
                    <a:pt x="156733" y="773499"/>
                    <a:pt x="169832" y="773976"/>
                  </a:cubicBezTo>
                  <a:cubicBezTo>
                    <a:pt x="195672" y="776568"/>
                    <a:pt x="219803" y="760689"/>
                    <a:pt x="227733" y="735876"/>
                  </a:cubicBezTo>
                  <a:cubicBezTo>
                    <a:pt x="237225" y="710349"/>
                    <a:pt x="246718" y="684536"/>
                    <a:pt x="255355" y="658723"/>
                  </a:cubicBezTo>
                  <a:cubicBezTo>
                    <a:pt x="276067" y="597522"/>
                    <a:pt x="316044" y="544737"/>
                    <a:pt x="369260" y="508323"/>
                  </a:cubicBezTo>
                  <a:cubicBezTo>
                    <a:pt x="455827" y="446887"/>
                    <a:pt x="493795" y="359448"/>
                    <a:pt x="482500" y="254482"/>
                  </a:cubicBezTo>
                  <a:cubicBezTo>
                    <a:pt x="474527" y="178758"/>
                    <a:pt x="424883" y="134372"/>
                    <a:pt x="353503" y="114084"/>
                  </a:cubicBezTo>
                  <a:cubicBezTo>
                    <a:pt x="280699" y="94176"/>
                    <a:pt x="217672" y="115036"/>
                    <a:pt x="172205" y="172853"/>
                  </a:cubicBezTo>
                  <a:cubicBezTo>
                    <a:pt x="145627" y="206571"/>
                    <a:pt x="130440" y="249053"/>
                    <a:pt x="111171" y="288582"/>
                  </a:cubicBezTo>
                  <a:cubicBezTo>
                    <a:pt x="103008" y="305155"/>
                    <a:pt x="109083" y="315347"/>
                    <a:pt x="126453" y="324872"/>
                  </a:cubicBezTo>
                  <a:cubicBezTo>
                    <a:pt x="200017" y="365163"/>
                    <a:pt x="221374" y="428028"/>
                    <a:pt x="188152" y="505275"/>
                  </a:cubicBezTo>
                  <a:cubicBezTo>
                    <a:pt x="175766" y="532180"/>
                    <a:pt x="160624" y="557717"/>
                    <a:pt x="142970" y="581475"/>
                  </a:cubicBezTo>
                  <a:cubicBezTo>
                    <a:pt x="123321" y="609384"/>
                    <a:pt x="92757" y="613765"/>
                    <a:pt x="68267" y="596525"/>
                  </a:cubicBezTo>
                  <a:cubicBezTo>
                    <a:pt x="43778" y="579285"/>
                    <a:pt x="38842" y="549948"/>
                    <a:pt x="56117" y="521087"/>
                  </a:cubicBezTo>
                  <a:cubicBezTo>
                    <a:pt x="61053" y="512991"/>
                    <a:pt x="67033" y="505466"/>
                    <a:pt x="72254" y="497560"/>
                  </a:cubicBezTo>
                  <a:cubicBezTo>
                    <a:pt x="105001" y="446982"/>
                    <a:pt x="103008" y="439458"/>
                    <a:pt x="54124" y="407358"/>
                  </a:cubicBezTo>
                  <a:cubicBezTo>
                    <a:pt x="16600" y="384441"/>
                    <a:pt x="-4195" y="341701"/>
                    <a:pt x="874" y="297916"/>
                  </a:cubicBezTo>
                  <a:cubicBezTo>
                    <a:pt x="9416" y="177806"/>
                    <a:pt x="113544" y="46266"/>
                    <a:pt x="227544" y="11118"/>
                  </a:cubicBezTo>
                  <a:cubicBezTo>
                    <a:pt x="375335" y="-34506"/>
                    <a:pt x="596404" y="61315"/>
                    <a:pt x="591374" y="3176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2"/>
            <p:cNvSpPr/>
            <p:nvPr/>
          </p:nvSpPr>
          <p:spPr>
            <a:xfrm>
              <a:off x="3880697" y="2387172"/>
              <a:ext cx="839668" cy="439085"/>
            </a:xfrm>
            <a:custGeom>
              <a:avLst/>
              <a:gdLst/>
              <a:ahLst/>
              <a:cxnLst/>
              <a:rect l="l" t="t" r="r" b="b"/>
              <a:pathLst>
                <a:path w="839668" h="439085" extrusionOk="0">
                  <a:moveTo>
                    <a:pt x="488388" y="439245"/>
                  </a:moveTo>
                  <a:cubicBezTo>
                    <a:pt x="364042" y="437054"/>
                    <a:pt x="252131" y="420195"/>
                    <a:pt x="144111" y="380761"/>
                  </a:cubicBezTo>
                  <a:cubicBezTo>
                    <a:pt x="7046" y="331136"/>
                    <a:pt x="-44495" y="154066"/>
                    <a:pt x="43875" y="37861"/>
                  </a:cubicBezTo>
                  <a:cubicBezTo>
                    <a:pt x="61732" y="11922"/>
                    <a:pt x="92132" y="-2348"/>
                    <a:pt x="123419" y="523"/>
                  </a:cubicBezTo>
                  <a:cubicBezTo>
                    <a:pt x="262382" y="8429"/>
                    <a:pt x="393657" y="48148"/>
                    <a:pt x="520946" y="100441"/>
                  </a:cubicBezTo>
                  <a:cubicBezTo>
                    <a:pt x="610550" y="137493"/>
                    <a:pt x="697403" y="181213"/>
                    <a:pt x="785394" y="221980"/>
                  </a:cubicBezTo>
                  <a:cubicBezTo>
                    <a:pt x="817952" y="237029"/>
                    <a:pt x="840163" y="260651"/>
                    <a:pt x="839783" y="298180"/>
                  </a:cubicBezTo>
                  <a:cubicBezTo>
                    <a:pt x="839783" y="334089"/>
                    <a:pt x="818046" y="355996"/>
                    <a:pt x="787577" y="372570"/>
                  </a:cubicBezTo>
                  <a:cubicBezTo>
                    <a:pt x="690853" y="424672"/>
                    <a:pt x="585871" y="437149"/>
                    <a:pt x="488388" y="439245"/>
                  </a:cubicBezTo>
                  <a:close/>
                  <a:moveTo>
                    <a:pt x="689809" y="306466"/>
                  </a:moveTo>
                  <a:lnTo>
                    <a:pt x="689050" y="291322"/>
                  </a:lnTo>
                  <a:cubicBezTo>
                    <a:pt x="634281" y="266461"/>
                    <a:pt x="579891" y="240077"/>
                    <a:pt x="524458" y="217027"/>
                  </a:cubicBezTo>
                  <a:cubicBezTo>
                    <a:pt x="405048" y="167592"/>
                    <a:pt x="283929" y="123777"/>
                    <a:pt x="154268" y="109489"/>
                  </a:cubicBezTo>
                  <a:cubicBezTo>
                    <a:pt x="129399" y="106727"/>
                    <a:pt x="120571" y="115014"/>
                    <a:pt x="116300" y="137398"/>
                  </a:cubicBezTo>
                  <a:cubicBezTo>
                    <a:pt x="99214" y="220265"/>
                    <a:pt x="123039" y="262080"/>
                    <a:pt x="204386" y="288083"/>
                  </a:cubicBezTo>
                  <a:cubicBezTo>
                    <a:pt x="302417" y="320297"/>
                    <a:pt x="405466" y="334368"/>
                    <a:pt x="508511" y="329612"/>
                  </a:cubicBezTo>
                  <a:cubicBezTo>
                    <a:pt x="569165" y="326469"/>
                    <a:pt x="629345" y="314467"/>
                    <a:pt x="689809" y="3064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2"/>
            <p:cNvSpPr/>
            <p:nvPr/>
          </p:nvSpPr>
          <p:spPr>
            <a:xfrm>
              <a:off x="3999277" y="3454640"/>
              <a:ext cx="432794" cy="434580"/>
            </a:xfrm>
            <a:custGeom>
              <a:avLst/>
              <a:gdLst/>
              <a:ahLst/>
              <a:cxnLst/>
              <a:rect l="l" t="t" r="r" b="b"/>
              <a:pathLst>
                <a:path w="432794" h="434580" extrusionOk="0">
                  <a:moveTo>
                    <a:pt x="432834" y="222360"/>
                  </a:moveTo>
                  <a:cubicBezTo>
                    <a:pt x="430565" y="341910"/>
                    <a:pt x="332146" y="436977"/>
                    <a:pt x="213010" y="434700"/>
                  </a:cubicBezTo>
                  <a:cubicBezTo>
                    <a:pt x="212595" y="434692"/>
                    <a:pt x="212180" y="434683"/>
                    <a:pt x="211765" y="434672"/>
                  </a:cubicBezTo>
                  <a:cubicBezTo>
                    <a:pt x="92423" y="432184"/>
                    <a:pt x="-2312" y="333086"/>
                    <a:pt x="167" y="213329"/>
                  </a:cubicBezTo>
                  <a:cubicBezTo>
                    <a:pt x="173" y="213038"/>
                    <a:pt x="180" y="212746"/>
                    <a:pt x="187" y="212454"/>
                  </a:cubicBezTo>
                  <a:cubicBezTo>
                    <a:pt x="2557" y="92854"/>
                    <a:pt x="101097" y="-2174"/>
                    <a:pt x="220284" y="203"/>
                  </a:cubicBezTo>
                  <a:cubicBezTo>
                    <a:pt x="220766" y="213"/>
                    <a:pt x="221249" y="224"/>
                    <a:pt x="221731" y="237"/>
                  </a:cubicBezTo>
                  <a:cubicBezTo>
                    <a:pt x="340760" y="2666"/>
                    <a:pt x="435289" y="101461"/>
                    <a:pt x="432869" y="220902"/>
                  </a:cubicBezTo>
                  <a:cubicBezTo>
                    <a:pt x="432859" y="221388"/>
                    <a:pt x="432848" y="221874"/>
                    <a:pt x="432834" y="222360"/>
                  </a:cubicBezTo>
                  <a:close/>
                  <a:moveTo>
                    <a:pt x="326049" y="220455"/>
                  </a:moveTo>
                  <a:cubicBezTo>
                    <a:pt x="327795" y="159721"/>
                    <a:pt x="280146" y="109067"/>
                    <a:pt x="219623" y="107315"/>
                  </a:cubicBezTo>
                  <a:cubicBezTo>
                    <a:pt x="219408" y="107308"/>
                    <a:pt x="219193" y="107303"/>
                    <a:pt x="218979" y="107298"/>
                  </a:cubicBezTo>
                  <a:cubicBezTo>
                    <a:pt x="158125" y="106238"/>
                    <a:pt x="107936" y="154882"/>
                    <a:pt x="106880" y="215947"/>
                  </a:cubicBezTo>
                  <a:cubicBezTo>
                    <a:pt x="106879" y="215989"/>
                    <a:pt x="106878" y="216031"/>
                    <a:pt x="106878" y="216073"/>
                  </a:cubicBezTo>
                  <a:cubicBezTo>
                    <a:pt x="106421" y="275824"/>
                    <a:pt x="153310" y="325152"/>
                    <a:pt x="212809" y="327516"/>
                  </a:cubicBezTo>
                  <a:cubicBezTo>
                    <a:pt x="273371" y="329695"/>
                    <a:pt x="324227" y="282196"/>
                    <a:pt x="326398" y="221423"/>
                  </a:cubicBezTo>
                  <a:cubicBezTo>
                    <a:pt x="326410" y="221100"/>
                    <a:pt x="326420" y="220778"/>
                    <a:pt x="326429" y="2204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2"/>
            <p:cNvSpPr/>
            <p:nvPr/>
          </p:nvSpPr>
          <p:spPr>
            <a:xfrm>
              <a:off x="4611580" y="1901570"/>
              <a:ext cx="430377" cy="433387"/>
            </a:xfrm>
            <a:custGeom>
              <a:avLst/>
              <a:gdLst/>
              <a:ahLst/>
              <a:cxnLst/>
              <a:rect l="l" t="t" r="r" b="b"/>
              <a:pathLst>
                <a:path w="430377" h="433387" extrusionOk="0">
                  <a:moveTo>
                    <a:pt x="121" y="215806"/>
                  </a:moveTo>
                  <a:cubicBezTo>
                    <a:pt x="848" y="96863"/>
                    <a:pt x="96868" y="679"/>
                    <a:pt x="215400" y="160"/>
                  </a:cubicBezTo>
                  <a:cubicBezTo>
                    <a:pt x="334975" y="944"/>
                    <a:pt x="431275" y="98852"/>
                    <a:pt x="430493" y="218841"/>
                  </a:cubicBezTo>
                  <a:cubicBezTo>
                    <a:pt x="430492" y="218972"/>
                    <a:pt x="430491" y="219103"/>
                    <a:pt x="430490" y="219235"/>
                  </a:cubicBezTo>
                  <a:cubicBezTo>
                    <a:pt x="428725" y="338229"/>
                    <a:pt x="332003" y="433716"/>
                    <a:pt x="213407" y="433547"/>
                  </a:cubicBezTo>
                  <a:cubicBezTo>
                    <a:pt x="94863" y="431877"/>
                    <a:pt x="-255" y="334772"/>
                    <a:pt x="121" y="215806"/>
                  </a:cubicBezTo>
                  <a:close/>
                  <a:moveTo>
                    <a:pt x="323610" y="217901"/>
                  </a:moveTo>
                  <a:cubicBezTo>
                    <a:pt x="323581" y="157982"/>
                    <a:pt x="276039" y="108966"/>
                    <a:pt x="216350" y="107316"/>
                  </a:cubicBezTo>
                  <a:cubicBezTo>
                    <a:pt x="156541" y="107462"/>
                    <a:pt x="107845" y="155607"/>
                    <a:pt x="106811" y="215615"/>
                  </a:cubicBezTo>
                  <a:cubicBezTo>
                    <a:pt x="106789" y="275571"/>
                    <a:pt x="154345" y="324644"/>
                    <a:pt x="214071" y="326296"/>
                  </a:cubicBezTo>
                  <a:cubicBezTo>
                    <a:pt x="273731" y="325697"/>
                    <a:pt x="322180" y="277753"/>
                    <a:pt x="323610" y="2179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2"/>
            <p:cNvSpPr/>
            <p:nvPr/>
          </p:nvSpPr>
          <p:spPr>
            <a:xfrm>
              <a:off x="4512291" y="3811625"/>
              <a:ext cx="394111" cy="395478"/>
            </a:xfrm>
            <a:custGeom>
              <a:avLst/>
              <a:gdLst/>
              <a:ahLst/>
              <a:cxnLst/>
              <a:rect l="l" t="t" r="r" b="b"/>
              <a:pathLst>
                <a:path w="394111" h="395478" extrusionOk="0">
                  <a:moveTo>
                    <a:pt x="123" y="197131"/>
                  </a:moveTo>
                  <a:cubicBezTo>
                    <a:pt x="546" y="87923"/>
                    <a:pt x="89112" y="-263"/>
                    <a:pt x="197942" y="161"/>
                  </a:cubicBezTo>
                  <a:cubicBezTo>
                    <a:pt x="306771" y="585"/>
                    <a:pt x="394652" y="89459"/>
                    <a:pt x="394230" y="198666"/>
                  </a:cubicBezTo>
                  <a:cubicBezTo>
                    <a:pt x="393807" y="307874"/>
                    <a:pt x="305241" y="396060"/>
                    <a:pt x="196411" y="395636"/>
                  </a:cubicBezTo>
                  <a:cubicBezTo>
                    <a:pt x="196161" y="395635"/>
                    <a:pt x="195910" y="395634"/>
                    <a:pt x="195659" y="395632"/>
                  </a:cubicBezTo>
                  <a:cubicBezTo>
                    <a:pt x="87040" y="395002"/>
                    <a:pt x="-504" y="306133"/>
                    <a:pt x="123" y="197137"/>
                  </a:cubicBezTo>
                  <a:cubicBezTo>
                    <a:pt x="123" y="197135"/>
                    <a:pt x="123" y="197133"/>
                    <a:pt x="123" y="197131"/>
                  </a:cubicBezTo>
                  <a:close/>
                  <a:moveTo>
                    <a:pt x="107193" y="198750"/>
                  </a:moveTo>
                  <a:cubicBezTo>
                    <a:pt x="107870" y="248600"/>
                    <a:pt x="148446" y="288594"/>
                    <a:pt x="198127" y="288380"/>
                  </a:cubicBezTo>
                  <a:cubicBezTo>
                    <a:pt x="247779" y="286937"/>
                    <a:pt x="287278" y="246119"/>
                    <a:pt x="287257" y="196273"/>
                  </a:cubicBezTo>
                  <a:cubicBezTo>
                    <a:pt x="286322" y="146401"/>
                    <a:pt x="245459" y="106630"/>
                    <a:pt x="195754" y="107215"/>
                  </a:cubicBezTo>
                  <a:cubicBezTo>
                    <a:pt x="146582" y="107463"/>
                    <a:pt x="106920" y="147665"/>
                    <a:pt x="107168" y="197007"/>
                  </a:cubicBezTo>
                  <a:cubicBezTo>
                    <a:pt x="107171" y="197588"/>
                    <a:pt x="107179" y="198169"/>
                    <a:pt x="107193" y="1987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2"/>
            <p:cNvSpPr/>
            <p:nvPr/>
          </p:nvSpPr>
          <p:spPr>
            <a:xfrm>
              <a:off x="4956421" y="2408110"/>
              <a:ext cx="393646" cy="397002"/>
            </a:xfrm>
            <a:custGeom>
              <a:avLst/>
              <a:gdLst/>
              <a:ahLst/>
              <a:cxnLst/>
              <a:rect l="l" t="t" r="r" b="b"/>
              <a:pathLst>
                <a:path w="393646" h="397002" extrusionOk="0">
                  <a:moveTo>
                    <a:pt x="393761" y="197994"/>
                  </a:moveTo>
                  <a:cubicBezTo>
                    <a:pt x="394550" y="307092"/>
                    <a:pt x="307134" y="396218"/>
                    <a:pt x="198414" y="397162"/>
                  </a:cubicBezTo>
                  <a:cubicBezTo>
                    <a:pt x="89165" y="397428"/>
                    <a:pt x="386" y="308772"/>
                    <a:pt x="120" y="199143"/>
                  </a:cubicBezTo>
                  <a:cubicBezTo>
                    <a:pt x="119" y="198474"/>
                    <a:pt x="120" y="197805"/>
                    <a:pt x="126" y="197137"/>
                  </a:cubicBezTo>
                  <a:cubicBezTo>
                    <a:pt x="1214" y="88360"/>
                    <a:pt x="89155" y="623"/>
                    <a:pt x="197560" y="160"/>
                  </a:cubicBezTo>
                  <a:cubicBezTo>
                    <a:pt x="306007" y="840"/>
                    <a:pt x="393606" y="89168"/>
                    <a:pt x="393761" y="197994"/>
                  </a:cubicBezTo>
                  <a:close/>
                  <a:moveTo>
                    <a:pt x="286690" y="197137"/>
                  </a:moveTo>
                  <a:cubicBezTo>
                    <a:pt x="285910" y="147265"/>
                    <a:pt x="245176" y="107367"/>
                    <a:pt x="195472" y="107792"/>
                  </a:cubicBezTo>
                  <a:cubicBezTo>
                    <a:pt x="145823" y="109344"/>
                    <a:pt x="106517" y="150437"/>
                    <a:pt x="107006" y="200280"/>
                  </a:cubicBezTo>
                  <a:cubicBezTo>
                    <a:pt x="108095" y="250123"/>
                    <a:pt x="148924" y="289820"/>
                    <a:pt x="198604" y="289338"/>
                  </a:cubicBezTo>
                  <a:cubicBezTo>
                    <a:pt x="247878" y="288729"/>
                    <a:pt x="287330" y="248152"/>
                    <a:pt x="286723" y="198707"/>
                  </a:cubicBezTo>
                  <a:cubicBezTo>
                    <a:pt x="286717" y="198184"/>
                    <a:pt x="286706" y="197660"/>
                    <a:pt x="286690" y="1971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2"/>
            <p:cNvSpPr/>
            <p:nvPr/>
          </p:nvSpPr>
          <p:spPr>
            <a:xfrm>
              <a:off x="4962861" y="4188332"/>
              <a:ext cx="381577" cy="382905"/>
            </a:xfrm>
            <a:custGeom>
              <a:avLst/>
              <a:gdLst/>
              <a:ahLst/>
              <a:cxnLst/>
              <a:rect l="l" t="t" r="r" b="b"/>
              <a:pathLst>
                <a:path w="381577" h="382905" extrusionOk="0">
                  <a:moveTo>
                    <a:pt x="141" y="188564"/>
                  </a:moveTo>
                  <a:cubicBezTo>
                    <a:pt x="1819" y="82841"/>
                    <a:pt x="88587" y="-1499"/>
                    <a:pt x="193944" y="184"/>
                  </a:cubicBezTo>
                  <a:cubicBezTo>
                    <a:pt x="299302" y="1868"/>
                    <a:pt x="383350" y="88938"/>
                    <a:pt x="381673" y="194661"/>
                  </a:cubicBezTo>
                  <a:cubicBezTo>
                    <a:pt x="380012" y="299297"/>
                    <a:pt x="294934" y="383208"/>
                    <a:pt x="190646" y="383065"/>
                  </a:cubicBezTo>
                  <a:cubicBezTo>
                    <a:pt x="85171" y="382814"/>
                    <a:pt x="-130" y="296809"/>
                    <a:pt x="120" y="190967"/>
                  </a:cubicBezTo>
                  <a:cubicBezTo>
                    <a:pt x="122" y="190166"/>
                    <a:pt x="129" y="189365"/>
                    <a:pt x="141" y="188564"/>
                  </a:cubicBezTo>
                  <a:close/>
                  <a:moveTo>
                    <a:pt x="107116" y="189898"/>
                  </a:moveTo>
                  <a:cubicBezTo>
                    <a:pt x="107064" y="236296"/>
                    <a:pt x="144504" y="273951"/>
                    <a:pt x="190741" y="274003"/>
                  </a:cubicBezTo>
                  <a:cubicBezTo>
                    <a:pt x="236978" y="274056"/>
                    <a:pt x="274503" y="236486"/>
                    <a:pt x="274556" y="190088"/>
                  </a:cubicBezTo>
                  <a:cubicBezTo>
                    <a:pt x="274608" y="143690"/>
                    <a:pt x="237168" y="106035"/>
                    <a:pt x="190931" y="105982"/>
                  </a:cubicBezTo>
                  <a:cubicBezTo>
                    <a:pt x="190836" y="105982"/>
                    <a:pt x="190741" y="105982"/>
                    <a:pt x="190646" y="105983"/>
                  </a:cubicBezTo>
                  <a:cubicBezTo>
                    <a:pt x="144624" y="106602"/>
                    <a:pt x="107525" y="144000"/>
                    <a:pt x="107116" y="1901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2"/>
            <p:cNvSpPr/>
            <p:nvPr/>
          </p:nvSpPr>
          <p:spPr>
            <a:xfrm>
              <a:off x="3901332" y="2908064"/>
              <a:ext cx="531209" cy="275571"/>
            </a:xfrm>
            <a:custGeom>
              <a:avLst/>
              <a:gdLst/>
              <a:ahLst/>
              <a:cxnLst/>
              <a:rect l="l" t="t" r="r" b="b"/>
              <a:pathLst>
                <a:path w="531209" h="275571" extrusionOk="0">
                  <a:moveTo>
                    <a:pt x="348342" y="275731"/>
                  </a:moveTo>
                  <a:cubicBezTo>
                    <a:pt x="240703" y="274112"/>
                    <a:pt x="138094" y="252871"/>
                    <a:pt x="44597" y="199531"/>
                  </a:cubicBezTo>
                  <a:cubicBezTo>
                    <a:pt x="26044" y="187985"/>
                    <a:pt x="12492" y="169865"/>
                    <a:pt x="6629" y="148763"/>
                  </a:cubicBezTo>
                  <a:cubicBezTo>
                    <a:pt x="596" y="116081"/>
                    <a:pt x="-1254" y="82760"/>
                    <a:pt x="1123" y="49608"/>
                  </a:cubicBezTo>
                  <a:cubicBezTo>
                    <a:pt x="2073" y="18937"/>
                    <a:pt x="22101" y="2459"/>
                    <a:pt x="51906" y="268"/>
                  </a:cubicBezTo>
                  <a:cubicBezTo>
                    <a:pt x="79718" y="-1637"/>
                    <a:pt x="109618" y="21700"/>
                    <a:pt x="104777" y="50656"/>
                  </a:cubicBezTo>
                  <a:cubicBezTo>
                    <a:pt x="93481" y="117997"/>
                    <a:pt x="137144" y="129427"/>
                    <a:pt x="184130" y="143429"/>
                  </a:cubicBezTo>
                  <a:cubicBezTo>
                    <a:pt x="266426" y="168099"/>
                    <a:pt x="350431" y="169718"/>
                    <a:pt x="434245" y="161050"/>
                  </a:cubicBezTo>
                  <a:cubicBezTo>
                    <a:pt x="441364" y="160384"/>
                    <a:pt x="448294" y="158383"/>
                    <a:pt x="455318" y="157621"/>
                  </a:cubicBezTo>
                  <a:cubicBezTo>
                    <a:pt x="500500" y="152287"/>
                    <a:pt x="526413" y="167813"/>
                    <a:pt x="530779" y="202008"/>
                  </a:cubicBezTo>
                  <a:cubicBezTo>
                    <a:pt x="535146" y="236203"/>
                    <a:pt x="513409" y="259158"/>
                    <a:pt x="468512" y="264016"/>
                  </a:cubicBezTo>
                  <a:cubicBezTo>
                    <a:pt x="428550" y="268683"/>
                    <a:pt x="388399" y="271921"/>
                    <a:pt x="348342" y="275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46" name="Google Shape;946;p42"/>
          <p:cNvGrpSpPr/>
          <p:nvPr/>
        </p:nvGrpSpPr>
        <p:grpSpPr>
          <a:xfrm>
            <a:off x="627701" y="3686604"/>
            <a:ext cx="467915" cy="360874"/>
            <a:chOff x="2743200" y="2019357"/>
            <a:chExt cx="3656933" cy="2820367"/>
          </a:xfrm>
        </p:grpSpPr>
        <p:sp>
          <p:nvSpPr>
            <p:cNvPr id="947" name="Google Shape;947;p42"/>
            <p:cNvSpPr/>
            <p:nvPr/>
          </p:nvSpPr>
          <p:spPr>
            <a:xfrm>
              <a:off x="2743200" y="2019357"/>
              <a:ext cx="3656933" cy="2820367"/>
            </a:xfrm>
            <a:custGeom>
              <a:avLst/>
              <a:gdLst/>
              <a:ahLst/>
              <a:cxnLst/>
              <a:rect l="l" t="t" r="r" b="b"/>
              <a:pathLst>
                <a:path w="3656933" h="2820367" extrusionOk="0">
                  <a:moveTo>
                    <a:pt x="167" y="1631229"/>
                  </a:moveTo>
                  <a:cubicBezTo>
                    <a:pt x="8264" y="1594302"/>
                    <a:pt x="13693" y="1556615"/>
                    <a:pt x="24837" y="1520731"/>
                  </a:cubicBezTo>
                  <a:cubicBezTo>
                    <a:pt x="97227" y="1286256"/>
                    <a:pt x="252199" y="1133895"/>
                    <a:pt x="488419" y="1065071"/>
                  </a:cubicBezTo>
                  <a:cubicBezTo>
                    <a:pt x="512231" y="1058141"/>
                    <a:pt x="523280" y="1048743"/>
                    <a:pt x="529376" y="1024916"/>
                  </a:cubicBezTo>
                  <a:cubicBezTo>
                    <a:pt x="668958" y="487158"/>
                    <a:pt x="1121866" y="87518"/>
                    <a:pt x="1674377" y="14583"/>
                  </a:cubicBezTo>
                  <a:cubicBezTo>
                    <a:pt x="1747311" y="3769"/>
                    <a:pt x="1821150" y="270"/>
                    <a:pt x="1894785" y="4141"/>
                  </a:cubicBezTo>
                  <a:cubicBezTo>
                    <a:pt x="2006704" y="12020"/>
                    <a:pt x="2093000" y="71446"/>
                    <a:pt x="2155103" y="163243"/>
                  </a:cubicBezTo>
                  <a:cubicBezTo>
                    <a:pt x="2159104" y="162103"/>
                    <a:pt x="2162152" y="162103"/>
                    <a:pt x="2163200" y="160679"/>
                  </a:cubicBezTo>
                  <a:cubicBezTo>
                    <a:pt x="2245210" y="48378"/>
                    <a:pt x="2355986" y="-1460"/>
                    <a:pt x="2495051" y="154"/>
                  </a:cubicBezTo>
                  <a:cubicBezTo>
                    <a:pt x="2721174" y="2622"/>
                    <a:pt x="2947393" y="819"/>
                    <a:pt x="3173516" y="819"/>
                  </a:cubicBezTo>
                  <a:cubicBezTo>
                    <a:pt x="3184218" y="342"/>
                    <a:pt x="3194938" y="532"/>
                    <a:pt x="3205616" y="1388"/>
                  </a:cubicBezTo>
                  <a:cubicBezTo>
                    <a:pt x="3233271" y="2801"/>
                    <a:pt x="3254985" y="25527"/>
                    <a:pt x="3255050" y="53124"/>
                  </a:cubicBezTo>
                  <a:cubicBezTo>
                    <a:pt x="3257241" y="80749"/>
                    <a:pt x="3234572" y="104102"/>
                    <a:pt x="3204377" y="107139"/>
                  </a:cubicBezTo>
                  <a:cubicBezTo>
                    <a:pt x="3193685" y="107709"/>
                    <a:pt x="3182970" y="107709"/>
                    <a:pt x="3172278" y="107139"/>
                  </a:cubicBezTo>
                  <a:cubicBezTo>
                    <a:pt x="2942535" y="107139"/>
                    <a:pt x="2712792" y="107139"/>
                    <a:pt x="2483049" y="107139"/>
                  </a:cubicBezTo>
                  <a:cubicBezTo>
                    <a:pt x="2316647" y="107139"/>
                    <a:pt x="2208158" y="215359"/>
                    <a:pt x="2208062" y="381295"/>
                  </a:cubicBezTo>
                  <a:cubicBezTo>
                    <a:pt x="2208062" y="732534"/>
                    <a:pt x="2207300" y="1083772"/>
                    <a:pt x="2208062" y="1435010"/>
                  </a:cubicBezTo>
                  <a:cubicBezTo>
                    <a:pt x="2208062" y="1544749"/>
                    <a:pt x="2260069" y="1626957"/>
                    <a:pt x="2360462" y="1672334"/>
                  </a:cubicBezTo>
                  <a:cubicBezTo>
                    <a:pt x="2458379" y="1716381"/>
                    <a:pt x="2553534" y="1702331"/>
                    <a:pt x="2632877" y="1630755"/>
                  </a:cubicBezTo>
                  <a:cubicBezTo>
                    <a:pt x="2667130" y="1599866"/>
                    <a:pt x="2693039" y="1560889"/>
                    <a:pt x="2708220" y="1517409"/>
                  </a:cubicBezTo>
                  <a:cubicBezTo>
                    <a:pt x="2788040" y="1267460"/>
                    <a:pt x="2941773" y="1079785"/>
                    <a:pt x="3165420" y="942992"/>
                  </a:cubicBezTo>
                  <a:cubicBezTo>
                    <a:pt x="3361445" y="823286"/>
                    <a:pt x="3483555" y="646907"/>
                    <a:pt x="3532418" y="422589"/>
                  </a:cubicBezTo>
                  <a:cubicBezTo>
                    <a:pt x="3542795" y="370264"/>
                    <a:pt x="3548374" y="317106"/>
                    <a:pt x="3549087" y="263773"/>
                  </a:cubicBezTo>
                  <a:cubicBezTo>
                    <a:pt x="3551659" y="183842"/>
                    <a:pt x="3499652" y="120619"/>
                    <a:pt x="3419928" y="110177"/>
                  </a:cubicBezTo>
                  <a:cubicBezTo>
                    <a:pt x="3377637" y="104576"/>
                    <a:pt x="3356111" y="72775"/>
                    <a:pt x="3362016" y="44676"/>
                  </a:cubicBezTo>
                  <a:cubicBezTo>
                    <a:pt x="3369160" y="11261"/>
                    <a:pt x="3396973" y="-3833"/>
                    <a:pt x="3440407" y="4616"/>
                  </a:cubicBezTo>
                  <a:cubicBezTo>
                    <a:pt x="3547373" y="25500"/>
                    <a:pt x="3615572" y="89293"/>
                    <a:pt x="3648433" y="192006"/>
                  </a:cubicBezTo>
                  <a:cubicBezTo>
                    <a:pt x="3650909" y="199600"/>
                    <a:pt x="3654148" y="206910"/>
                    <a:pt x="3657101" y="214409"/>
                  </a:cubicBezTo>
                  <a:lnTo>
                    <a:pt x="3657101" y="335444"/>
                  </a:lnTo>
                  <a:cubicBezTo>
                    <a:pt x="3645004" y="394490"/>
                    <a:pt x="3637003" y="454675"/>
                    <a:pt x="3620048" y="512298"/>
                  </a:cubicBezTo>
                  <a:cubicBezTo>
                    <a:pt x="3554040" y="736615"/>
                    <a:pt x="3420023" y="911570"/>
                    <a:pt x="3220856" y="1034409"/>
                  </a:cubicBezTo>
                  <a:cubicBezTo>
                    <a:pt x="3091220" y="1114814"/>
                    <a:pt x="2979397" y="1212021"/>
                    <a:pt x="2903006" y="1344543"/>
                  </a:cubicBezTo>
                  <a:cubicBezTo>
                    <a:pt x="2870717" y="1400646"/>
                    <a:pt x="2839570" y="1460072"/>
                    <a:pt x="2822806" y="1521966"/>
                  </a:cubicBezTo>
                  <a:cubicBezTo>
                    <a:pt x="2745749" y="1809222"/>
                    <a:pt x="2388275" y="1904056"/>
                    <a:pt x="2181964" y="1668631"/>
                  </a:cubicBezTo>
                  <a:cubicBezTo>
                    <a:pt x="2177240" y="1674717"/>
                    <a:pt x="2172852" y="1681055"/>
                    <a:pt x="2168819" y="1687617"/>
                  </a:cubicBezTo>
                  <a:cubicBezTo>
                    <a:pt x="2125625" y="1770919"/>
                    <a:pt x="2050342" y="1833170"/>
                    <a:pt x="1960222" y="1860104"/>
                  </a:cubicBezTo>
                  <a:cubicBezTo>
                    <a:pt x="1705428" y="1939370"/>
                    <a:pt x="1488639" y="2076637"/>
                    <a:pt x="1313189" y="2277793"/>
                  </a:cubicBezTo>
                  <a:cubicBezTo>
                    <a:pt x="1228321" y="2375190"/>
                    <a:pt x="1162979" y="2485023"/>
                    <a:pt x="1102019" y="2597989"/>
                  </a:cubicBezTo>
                  <a:cubicBezTo>
                    <a:pt x="1084482" y="2632951"/>
                    <a:pt x="1064394" y="2666583"/>
                    <a:pt x="1041917" y="2698614"/>
                  </a:cubicBezTo>
                  <a:cubicBezTo>
                    <a:pt x="962567" y="2803111"/>
                    <a:pt x="825453" y="2845955"/>
                    <a:pt x="700445" y="2805315"/>
                  </a:cubicBezTo>
                  <a:cubicBezTo>
                    <a:pt x="575389" y="2765196"/>
                    <a:pt x="489313" y="2650839"/>
                    <a:pt x="485656" y="2519957"/>
                  </a:cubicBezTo>
                  <a:cubicBezTo>
                    <a:pt x="484323" y="2457209"/>
                    <a:pt x="485657" y="2394461"/>
                    <a:pt x="485657" y="2341680"/>
                  </a:cubicBezTo>
                  <a:cubicBezTo>
                    <a:pt x="410695" y="2301430"/>
                    <a:pt x="337543" y="2270958"/>
                    <a:pt x="274297" y="2226436"/>
                  </a:cubicBezTo>
                  <a:cubicBezTo>
                    <a:pt x="121135" y="2118596"/>
                    <a:pt x="32457" y="1968608"/>
                    <a:pt x="6263" y="1782831"/>
                  </a:cubicBezTo>
                  <a:cubicBezTo>
                    <a:pt x="4878" y="1777227"/>
                    <a:pt x="2898" y="1771785"/>
                    <a:pt x="358" y="1766598"/>
                  </a:cubicBezTo>
                  <a:close/>
                  <a:moveTo>
                    <a:pt x="635866" y="1038111"/>
                  </a:moveTo>
                  <a:cubicBezTo>
                    <a:pt x="686920" y="1043902"/>
                    <a:pt x="734449" y="1047604"/>
                    <a:pt x="781027" y="1055103"/>
                  </a:cubicBezTo>
                  <a:cubicBezTo>
                    <a:pt x="858644" y="1068382"/>
                    <a:pt x="932827" y="1096942"/>
                    <a:pt x="999245" y="1139116"/>
                  </a:cubicBezTo>
                  <a:cubicBezTo>
                    <a:pt x="1027820" y="1156962"/>
                    <a:pt x="1034297" y="1187245"/>
                    <a:pt x="1018295" y="1212876"/>
                  </a:cubicBezTo>
                  <a:cubicBezTo>
                    <a:pt x="1003436" y="1236893"/>
                    <a:pt x="974765" y="1244297"/>
                    <a:pt x="946381" y="1231007"/>
                  </a:cubicBezTo>
                  <a:cubicBezTo>
                    <a:pt x="936856" y="1226451"/>
                    <a:pt x="927331" y="1220660"/>
                    <a:pt x="918282" y="1215534"/>
                  </a:cubicBezTo>
                  <a:cubicBezTo>
                    <a:pt x="560809" y="1019884"/>
                    <a:pt x="113134" y="1279231"/>
                    <a:pt x="107324" y="1685244"/>
                  </a:cubicBezTo>
                  <a:cubicBezTo>
                    <a:pt x="102370" y="2035153"/>
                    <a:pt x="411457" y="2296304"/>
                    <a:pt x="758738" y="2235834"/>
                  </a:cubicBezTo>
                  <a:cubicBezTo>
                    <a:pt x="1037821" y="2187230"/>
                    <a:pt x="1238798" y="1913549"/>
                    <a:pt x="1202603" y="1634267"/>
                  </a:cubicBezTo>
                  <a:cubicBezTo>
                    <a:pt x="1190674" y="1537442"/>
                    <a:pt x="1153789" y="1445346"/>
                    <a:pt x="1095542" y="1366946"/>
                  </a:cubicBezTo>
                  <a:cubicBezTo>
                    <a:pt x="1070777" y="1333246"/>
                    <a:pt x="1074111" y="1302299"/>
                    <a:pt x="1102019" y="1282934"/>
                  </a:cubicBezTo>
                  <a:cubicBezTo>
                    <a:pt x="1128118" y="1264897"/>
                    <a:pt x="1157836" y="1272112"/>
                    <a:pt x="1181839" y="1303818"/>
                  </a:cubicBezTo>
                  <a:cubicBezTo>
                    <a:pt x="1252922" y="1398134"/>
                    <a:pt x="1297209" y="1509789"/>
                    <a:pt x="1310045" y="1627052"/>
                  </a:cubicBezTo>
                  <a:cubicBezTo>
                    <a:pt x="1351003" y="1968798"/>
                    <a:pt x="1098019" y="2297823"/>
                    <a:pt x="756167" y="2343484"/>
                  </a:cubicBezTo>
                  <a:cubicBezTo>
                    <a:pt x="702636" y="2350603"/>
                    <a:pt x="648153" y="2350698"/>
                    <a:pt x="592337" y="2354211"/>
                  </a:cubicBezTo>
                  <a:cubicBezTo>
                    <a:pt x="592337" y="2406042"/>
                    <a:pt x="591765" y="2457019"/>
                    <a:pt x="592337" y="2507901"/>
                  </a:cubicBezTo>
                  <a:cubicBezTo>
                    <a:pt x="593480" y="2603685"/>
                    <a:pt x="653106" y="2682381"/>
                    <a:pt x="741593" y="2706019"/>
                  </a:cubicBezTo>
                  <a:cubicBezTo>
                    <a:pt x="833033" y="2730415"/>
                    <a:pt x="923616" y="2693013"/>
                    <a:pt x="973527" y="2608906"/>
                  </a:cubicBezTo>
                  <a:cubicBezTo>
                    <a:pt x="995911" y="2570934"/>
                    <a:pt x="1016485" y="2532298"/>
                    <a:pt x="1037249" y="2493662"/>
                  </a:cubicBezTo>
                  <a:cubicBezTo>
                    <a:pt x="1113252" y="2349590"/>
                    <a:pt x="1211909" y="2218574"/>
                    <a:pt x="1329476" y="2105591"/>
                  </a:cubicBezTo>
                  <a:cubicBezTo>
                    <a:pt x="1498330" y="1945707"/>
                    <a:pt x="1702115" y="1827065"/>
                    <a:pt x="1924789" y="1759004"/>
                  </a:cubicBezTo>
                  <a:cubicBezTo>
                    <a:pt x="2038517" y="1723311"/>
                    <a:pt x="2100620" y="1636355"/>
                    <a:pt x="2100716" y="1519687"/>
                  </a:cubicBezTo>
                  <a:cubicBezTo>
                    <a:pt x="2101097" y="1131680"/>
                    <a:pt x="2101097" y="743704"/>
                    <a:pt x="2100716" y="355759"/>
                  </a:cubicBezTo>
                  <a:cubicBezTo>
                    <a:pt x="2100716" y="211277"/>
                    <a:pt x="1994131" y="106285"/>
                    <a:pt x="1849256" y="108943"/>
                  </a:cubicBezTo>
                  <a:cubicBezTo>
                    <a:pt x="1530835" y="113689"/>
                    <a:pt x="1250990" y="220580"/>
                    <a:pt x="1013056" y="431703"/>
                  </a:cubicBezTo>
                  <a:cubicBezTo>
                    <a:pt x="827890" y="594791"/>
                    <a:pt x="704065" y="798225"/>
                    <a:pt x="635866" y="1038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2"/>
            <p:cNvSpPr/>
            <p:nvPr/>
          </p:nvSpPr>
          <p:spPr>
            <a:xfrm>
              <a:off x="3040783" y="3312122"/>
              <a:ext cx="718906" cy="808852"/>
            </a:xfrm>
            <a:custGeom>
              <a:avLst/>
              <a:gdLst/>
              <a:ahLst/>
              <a:cxnLst/>
              <a:rect l="l" t="t" r="r" b="b"/>
              <a:pathLst>
                <a:path w="718906" h="808852" extrusionOk="0">
                  <a:moveTo>
                    <a:pt x="543166" y="236984"/>
                  </a:moveTo>
                  <a:cubicBezTo>
                    <a:pt x="572788" y="220087"/>
                    <a:pt x="602411" y="202525"/>
                    <a:pt x="632605" y="186102"/>
                  </a:cubicBezTo>
                  <a:cubicBezTo>
                    <a:pt x="664895" y="168635"/>
                    <a:pt x="694042" y="174995"/>
                    <a:pt x="710329" y="201670"/>
                  </a:cubicBezTo>
                  <a:cubicBezTo>
                    <a:pt x="725944" y="224437"/>
                    <a:pt x="720085" y="255508"/>
                    <a:pt x="697242" y="271071"/>
                  </a:cubicBezTo>
                  <a:cubicBezTo>
                    <a:pt x="694017" y="273268"/>
                    <a:pt x="690545" y="275081"/>
                    <a:pt x="686898" y="276475"/>
                  </a:cubicBezTo>
                  <a:cubicBezTo>
                    <a:pt x="622032" y="304384"/>
                    <a:pt x="583456" y="341976"/>
                    <a:pt x="603840" y="418869"/>
                  </a:cubicBezTo>
                  <a:cubicBezTo>
                    <a:pt x="608316" y="435766"/>
                    <a:pt x="600030" y="456081"/>
                    <a:pt x="597077" y="478864"/>
                  </a:cubicBezTo>
                  <a:cubicBezTo>
                    <a:pt x="624604" y="494907"/>
                    <a:pt x="654227" y="511899"/>
                    <a:pt x="682802" y="529461"/>
                  </a:cubicBezTo>
                  <a:cubicBezTo>
                    <a:pt x="717187" y="549681"/>
                    <a:pt x="726998" y="578160"/>
                    <a:pt x="710520" y="606639"/>
                  </a:cubicBezTo>
                  <a:cubicBezTo>
                    <a:pt x="694042" y="635117"/>
                    <a:pt x="663657" y="640623"/>
                    <a:pt x="629557" y="621827"/>
                  </a:cubicBezTo>
                  <a:cubicBezTo>
                    <a:pt x="600411" y="605879"/>
                    <a:pt x="572407" y="588982"/>
                    <a:pt x="550309" y="576546"/>
                  </a:cubicBezTo>
                  <a:cubicBezTo>
                    <a:pt x="505447" y="599899"/>
                    <a:pt x="465441" y="619739"/>
                    <a:pt x="426484" y="641668"/>
                  </a:cubicBezTo>
                  <a:cubicBezTo>
                    <a:pt x="418747" y="647725"/>
                    <a:pt x="413939" y="656758"/>
                    <a:pt x="413245" y="666539"/>
                  </a:cubicBezTo>
                  <a:cubicBezTo>
                    <a:pt x="411530" y="695018"/>
                    <a:pt x="413245" y="723497"/>
                    <a:pt x="412197" y="751975"/>
                  </a:cubicBezTo>
                  <a:cubicBezTo>
                    <a:pt x="410673" y="787194"/>
                    <a:pt x="391242" y="807984"/>
                    <a:pt x="361143" y="808933"/>
                  </a:cubicBezTo>
                  <a:cubicBezTo>
                    <a:pt x="329615" y="809977"/>
                    <a:pt x="302659" y="787859"/>
                    <a:pt x="306945" y="751975"/>
                  </a:cubicBezTo>
                  <a:cubicBezTo>
                    <a:pt x="315709" y="679544"/>
                    <a:pt x="298659" y="628567"/>
                    <a:pt x="221220" y="606829"/>
                  </a:cubicBezTo>
                  <a:cubicBezTo>
                    <a:pt x="205504" y="602367"/>
                    <a:pt x="192645" y="585659"/>
                    <a:pt x="176072" y="572084"/>
                  </a:cubicBezTo>
                  <a:cubicBezTo>
                    <a:pt x="148830" y="587558"/>
                    <a:pt x="120446" y="604171"/>
                    <a:pt x="91680" y="620024"/>
                  </a:cubicBezTo>
                  <a:cubicBezTo>
                    <a:pt x="55200" y="640149"/>
                    <a:pt x="24244" y="634833"/>
                    <a:pt x="7765" y="606069"/>
                  </a:cubicBezTo>
                  <a:cubicBezTo>
                    <a:pt x="-8713" y="577306"/>
                    <a:pt x="2241" y="549112"/>
                    <a:pt x="38817" y="527278"/>
                  </a:cubicBezTo>
                  <a:cubicBezTo>
                    <a:pt x="66344" y="511045"/>
                    <a:pt x="94062" y="495192"/>
                    <a:pt x="119208" y="480478"/>
                  </a:cubicBezTo>
                  <a:cubicBezTo>
                    <a:pt x="119208" y="434247"/>
                    <a:pt x="120065" y="390864"/>
                    <a:pt x="118636" y="347577"/>
                  </a:cubicBezTo>
                  <a:cubicBezTo>
                    <a:pt x="117952" y="337201"/>
                    <a:pt x="113029" y="327560"/>
                    <a:pt x="105015" y="320901"/>
                  </a:cubicBezTo>
                  <a:cubicBezTo>
                    <a:pt x="84727" y="306567"/>
                    <a:pt x="62153" y="295555"/>
                    <a:pt x="40627" y="282930"/>
                  </a:cubicBezTo>
                  <a:cubicBezTo>
                    <a:pt x="1765" y="259957"/>
                    <a:pt x="-9475" y="231288"/>
                    <a:pt x="8527" y="201765"/>
                  </a:cubicBezTo>
                  <a:cubicBezTo>
                    <a:pt x="26529" y="172242"/>
                    <a:pt x="55009" y="168825"/>
                    <a:pt x="92442" y="189804"/>
                  </a:cubicBezTo>
                  <a:cubicBezTo>
                    <a:pt x="120446" y="205373"/>
                    <a:pt x="148164" y="221511"/>
                    <a:pt x="169309" y="233567"/>
                  </a:cubicBezTo>
                  <a:cubicBezTo>
                    <a:pt x="212076" y="210404"/>
                    <a:pt x="250843" y="190564"/>
                    <a:pt x="288372" y="168540"/>
                  </a:cubicBezTo>
                  <a:cubicBezTo>
                    <a:pt x="297372" y="162613"/>
                    <a:pt x="303430" y="153160"/>
                    <a:pt x="305040" y="142529"/>
                  </a:cubicBezTo>
                  <a:cubicBezTo>
                    <a:pt x="307136" y="114051"/>
                    <a:pt x="305040" y="85572"/>
                    <a:pt x="306374" y="57093"/>
                  </a:cubicBezTo>
                  <a:cubicBezTo>
                    <a:pt x="308184" y="21020"/>
                    <a:pt x="330282" y="-624"/>
                    <a:pt x="361714" y="135"/>
                  </a:cubicBezTo>
                  <a:cubicBezTo>
                    <a:pt x="389116" y="-391"/>
                    <a:pt x="411758" y="21321"/>
                    <a:pt x="412286" y="48631"/>
                  </a:cubicBezTo>
                  <a:cubicBezTo>
                    <a:pt x="412341" y="51463"/>
                    <a:pt x="412152" y="54294"/>
                    <a:pt x="411720" y="57093"/>
                  </a:cubicBezTo>
                  <a:cubicBezTo>
                    <a:pt x="404577" y="126296"/>
                    <a:pt x="414768" y="180501"/>
                    <a:pt x="494112" y="199487"/>
                  </a:cubicBezTo>
                  <a:cubicBezTo>
                    <a:pt x="511828" y="204803"/>
                    <a:pt x="526020" y="223884"/>
                    <a:pt x="543166" y="236984"/>
                  </a:cubicBezTo>
                  <a:close/>
                  <a:moveTo>
                    <a:pt x="360381" y="266507"/>
                  </a:moveTo>
                  <a:cubicBezTo>
                    <a:pt x="284374" y="265457"/>
                    <a:pt x="221904" y="326014"/>
                    <a:pt x="220850" y="401766"/>
                  </a:cubicBezTo>
                  <a:cubicBezTo>
                    <a:pt x="220845" y="402119"/>
                    <a:pt x="220842" y="402472"/>
                    <a:pt x="220840" y="402825"/>
                  </a:cubicBezTo>
                  <a:cubicBezTo>
                    <a:pt x="220313" y="479998"/>
                    <a:pt x="282658" y="542984"/>
                    <a:pt x="360091" y="543509"/>
                  </a:cubicBezTo>
                  <a:cubicBezTo>
                    <a:pt x="360219" y="543509"/>
                    <a:pt x="360348" y="543510"/>
                    <a:pt x="360476" y="543511"/>
                  </a:cubicBezTo>
                  <a:cubicBezTo>
                    <a:pt x="436760" y="542369"/>
                    <a:pt x="497982" y="480380"/>
                    <a:pt x="497922" y="404344"/>
                  </a:cubicBezTo>
                  <a:cubicBezTo>
                    <a:pt x="498554" y="328851"/>
                    <a:pt x="437659" y="267140"/>
                    <a:pt x="361911" y="266511"/>
                  </a:cubicBezTo>
                  <a:cubicBezTo>
                    <a:pt x="361337" y="266506"/>
                    <a:pt x="360764" y="266505"/>
                    <a:pt x="360190" y="2665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2"/>
            <p:cNvSpPr/>
            <p:nvPr/>
          </p:nvSpPr>
          <p:spPr>
            <a:xfrm>
              <a:off x="4204060" y="3214015"/>
              <a:ext cx="417577" cy="416171"/>
            </a:xfrm>
            <a:custGeom>
              <a:avLst/>
              <a:gdLst/>
              <a:ahLst/>
              <a:cxnLst/>
              <a:rect l="l" t="t" r="r" b="b"/>
              <a:pathLst>
                <a:path w="417577" h="416171" extrusionOk="0">
                  <a:moveTo>
                    <a:pt x="205324" y="416256"/>
                  </a:moveTo>
                  <a:cubicBezTo>
                    <a:pt x="90031" y="414257"/>
                    <a:pt x="-1806" y="319488"/>
                    <a:pt x="199" y="204583"/>
                  </a:cubicBezTo>
                  <a:cubicBezTo>
                    <a:pt x="2146" y="93083"/>
                    <a:pt x="91941" y="2934"/>
                    <a:pt x="203800" y="181"/>
                  </a:cubicBezTo>
                  <a:cubicBezTo>
                    <a:pt x="319076" y="-2657"/>
                    <a:pt x="414833" y="88177"/>
                    <a:pt x="417680" y="203064"/>
                  </a:cubicBezTo>
                  <a:cubicBezTo>
                    <a:pt x="420528" y="317951"/>
                    <a:pt x="329387" y="413386"/>
                    <a:pt x="214112" y="416224"/>
                  </a:cubicBezTo>
                  <a:cubicBezTo>
                    <a:pt x="211183" y="416296"/>
                    <a:pt x="208253" y="416307"/>
                    <a:pt x="205324" y="416256"/>
                  </a:cubicBezTo>
                  <a:close/>
                  <a:moveTo>
                    <a:pt x="203896" y="107261"/>
                  </a:moveTo>
                  <a:cubicBezTo>
                    <a:pt x="148188" y="107667"/>
                    <a:pt x="103359" y="153004"/>
                    <a:pt x="103767" y="208524"/>
                  </a:cubicBezTo>
                  <a:cubicBezTo>
                    <a:pt x="103770" y="209008"/>
                    <a:pt x="103777" y="209491"/>
                    <a:pt x="103788" y="209975"/>
                  </a:cubicBezTo>
                  <a:cubicBezTo>
                    <a:pt x="106173" y="266127"/>
                    <a:pt x="153781" y="309721"/>
                    <a:pt x="210123" y="307343"/>
                  </a:cubicBezTo>
                  <a:cubicBezTo>
                    <a:pt x="264443" y="305052"/>
                    <a:pt x="307435" y="260741"/>
                    <a:pt x="307909" y="206557"/>
                  </a:cubicBezTo>
                  <a:cubicBezTo>
                    <a:pt x="306873" y="150678"/>
                    <a:pt x="260582" y="106216"/>
                    <a:pt x="204515" y="107248"/>
                  </a:cubicBezTo>
                  <a:cubicBezTo>
                    <a:pt x="204308" y="107252"/>
                    <a:pt x="204102" y="107256"/>
                    <a:pt x="203896" y="1072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2"/>
            <p:cNvSpPr/>
            <p:nvPr/>
          </p:nvSpPr>
          <p:spPr>
            <a:xfrm>
              <a:off x="4269009" y="2413731"/>
              <a:ext cx="417867" cy="417697"/>
            </a:xfrm>
            <a:custGeom>
              <a:avLst/>
              <a:gdLst/>
              <a:ahLst/>
              <a:cxnLst/>
              <a:rect l="l" t="t" r="r" b="b"/>
              <a:pathLst>
                <a:path w="417867" h="417697" extrusionOk="0">
                  <a:moveTo>
                    <a:pt x="418029" y="207442"/>
                  </a:moveTo>
                  <a:cubicBezTo>
                    <a:pt x="418879" y="322162"/>
                    <a:pt x="326720" y="416087"/>
                    <a:pt x="211622" y="417805"/>
                  </a:cubicBezTo>
                  <a:cubicBezTo>
                    <a:pt x="95896" y="418854"/>
                    <a:pt x="1228" y="326205"/>
                    <a:pt x="176" y="210868"/>
                  </a:cubicBezTo>
                  <a:cubicBezTo>
                    <a:pt x="170" y="210232"/>
                    <a:pt x="167" y="209596"/>
                    <a:pt x="167" y="208961"/>
                  </a:cubicBezTo>
                  <a:cubicBezTo>
                    <a:pt x="476" y="94227"/>
                    <a:pt x="93362" y="1104"/>
                    <a:pt x="208479" y="116"/>
                  </a:cubicBezTo>
                  <a:cubicBezTo>
                    <a:pt x="323618" y="113"/>
                    <a:pt x="417192" y="92694"/>
                    <a:pt x="418029" y="207442"/>
                  </a:cubicBezTo>
                  <a:close/>
                  <a:moveTo>
                    <a:pt x="209431" y="107006"/>
                  </a:moveTo>
                  <a:cubicBezTo>
                    <a:pt x="153200" y="107371"/>
                    <a:pt x="107765" y="152823"/>
                    <a:pt x="107609" y="208866"/>
                  </a:cubicBezTo>
                  <a:cubicBezTo>
                    <a:pt x="107555" y="264878"/>
                    <a:pt x="152851" y="310445"/>
                    <a:pt x="209050" y="310915"/>
                  </a:cubicBezTo>
                  <a:cubicBezTo>
                    <a:pt x="265251" y="310654"/>
                    <a:pt x="310716" y="265257"/>
                    <a:pt x="310873" y="209245"/>
                  </a:cubicBezTo>
                  <a:cubicBezTo>
                    <a:pt x="310928" y="153201"/>
                    <a:pt x="265662" y="107579"/>
                    <a:pt x="209431" y="1070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2"/>
            <p:cNvSpPr/>
            <p:nvPr/>
          </p:nvSpPr>
          <p:spPr>
            <a:xfrm>
              <a:off x="3745706" y="2607761"/>
              <a:ext cx="419105" cy="416556"/>
            </a:xfrm>
            <a:custGeom>
              <a:avLst/>
              <a:gdLst/>
              <a:ahLst/>
              <a:cxnLst/>
              <a:rect l="l" t="t" r="r" b="b"/>
              <a:pathLst>
                <a:path w="419105" h="416556" extrusionOk="0">
                  <a:moveTo>
                    <a:pt x="209717" y="416671"/>
                  </a:moveTo>
                  <a:cubicBezTo>
                    <a:pt x="94431" y="416673"/>
                    <a:pt x="796" y="323863"/>
                    <a:pt x="167" y="208966"/>
                  </a:cubicBezTo>
                  <a:cubicBezTo>
                    <a:pt x="480" y="93310"/>
                    <a:pt x="94807" y="-195"/>
                    <a:pt x="210854" y="117"/>
                  </a:cubicBezTo>
                  <a:cubicBezTo>
                    <a:pt x="211174" y="118"/>
                    <a:pt x="211493" y="119"/>
                    <a:pt x="211813" y="122"/>
                  </a:cubicBezTo>
                  <a:cubicBezTo>
                    <a:pt x="327192" y="957"/>
                    <a:pt x="420059" y="94829"/>
                    <a:pt x="419267" y="209820"/>
                  </a:cubicBezTo>
                  <a:cubicBezTo>
                    <a:pt x="418533" y="324535"/>
                    <a:pt x="324822" y="417040"/>
                    <a:pt x="209717" y="416671"/>
                  </a:cubicBezTo>
                  <a:close/>
                  <a:moveTo>
                    <a:pt x="208860" y="106917"/>
                  </a:moveTo>
                  <a:cubicBezTo>
                    <a:pt x="152631" y="107698"/>
                    <a:pt x="107683" y="153760"/>
                    <a:pt x="108466" y="209800"/>
                  </a:cubicBezTo>
                  <a:cubicBezTo>
                    <a:pt x="108466" y="209807"/>
                    <a:pt x="108466" y="209814"/>
                    <a:pt x="108466" y="209820"/>
                  </a:cubicBezTo>
                  <a:cubicBezTo>
                    <a:pt x="109406" y="265801"/>
                    <a:pt x="155543" y="310510"/>
                    <a:pt x="211717" y="309876"/>
                  </a:cubicBezTo>
                  <a:cubicBezTo>
                    <a:pt x="267865" y="308991"/>
                    <a:pt x="312780" y="263126"/>
                    <a:pt x="312302" y="207162"/>
                  </a:cubicBezTo>
                  <a:cubicBezTo>
                    <a:pt x="311570" y="151100"/>
                    <a:pt x="265398" y="106231"/>
                    <a:pt x="209146" y="1069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2"/>
            <p:cNvSpPr/>
            <p:nvPr/>
          </p:nvSpPr>
          <p:spPr>
            <a:xfrm>
              <a:off x="4016118" y="3227367"/>
              <a:ext cx="106687" cy="109455"/>
            </a:xfrm>
            <a:custGeom>
              <a:avLst/>
              <a:gdLst/>
              <a:ahLst/>
              <a:cxnLst/>
              <a:rect l="l" t="t" r="r" b="b"/>
              <a:pathLst>
                <a:path w="106687" h="109455" extrusionOk="0">
                  <a:moveTo>
                    <a:pt x="53605" y="109572"/>
                  </a:moveTo>
                  <a:cubicBezTo>
                    <a:pt x="23678" y="108796"/>
                    <a:pt x="-100" y="84253"/>
                    <a:pt x="170" y="54418"/>
                  </a:cubicBezTo>
                  <a:cubicBezTo>
                    <a:pt x="12" y="24587"/>
                    <a:pt x="24148" y="276"/>
                    <a:pt x="54080" y="119"/>
                  </a:cubicBezTo>
                  <a:cubicBezTo>
                    <a:pt x="54112" y="119"/>
                    <a:pt x="54144" y="118"/>
                    <a:pt x="54176" y="118"/>
                  </a:cubicBezTo>
                  <a:cubicBezTo>
                    <a:pt x="83003" y="-147"/>
                    <a:pt x="106587" y="22928"/>
                    <a:pt x="106853" y="51657"/>
                  </a:cubicBezTo>
                  <a:cubicBezTo>
                    <a:pt x="106864" y="52895"/>
                    <a:pt x="106831" y="54132"/>
                    <a:pt x="106754" y="55367"/>
                  </a:cubicBezTo>
                  <a:cubicBezTo>
                    <a:pt x="107228" y="84828"/>
                    <a:pt x="83650" y="109094"/>
                    <a:pt x="54089" y="109566"/>
                  </a:cubicBezTo>
                  <a:cubicBezTo>
                    <a:pt x="53928" y="109569"/>
                    <a:pt x="53766" y="109571"/>
                    <a:pt x="53605" y="1095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2"/>
            <p:cNvSpPr/>
            <p:nvPr/>
          </p:nvSpPr>
          <p:spPr>
            <a:xfrm>
              <a:off x="4637027" y="3557911"/>
              <a:ext cx="106804" cy="109745"/>
            </a:xfrm>
            <a:custGeom>
              <a:avLst/>
              <a:gdLst/>
              <a:ahLst/>
              <a:cxnLst/>
              <a:rect l="l" t="t" r="r" b="b"/>
              <a:pathLst>
                <a:path w="106804" h="109745" extrusionOk="0">
                  <a:moveTo>
                    <a:pt x="106876" y="54418"/>
                  </a:moveTo>
                  <a:cubicBezTo>
                    <a:pt x="108612" y="83254"/>
                    <a:pt x="86565" y="108033"/>
                    <a:pt x="57631" y="109763"/>
                  </a:cubicBezTo>
                  <a:cubicBezTo>
                    <a:pt x="56680" y="109820"/>
                    <a:pt x="55727" y="109851"/>
                    <a:pt x="54774" y="109857"/>
                  </a:cubicBezTo>
                  <a:cubicBezTo>
                    <a:pt x="25055" y="110276"/>
                    <a:pt x="622" y="86605"/>
                    <a:pt x="201" y="56986"/>
                  </a:cubicBezTo>
                  <a:cubicBezTo>
                    <a:pt x="198" y="56763"/>
                    <a:pt x="196" y="56540"/>
                    <a:pt x="196" y="56316"/>
                  </a:cubicBezTo>
                  <a:cubicBezTo>
                    <a:pt x="-769" y="26360"/>
                    <a:pt x="22723" y="1252"/>
                    <a:pt x="52774" y="118"/>
                  </a:cubicBezTo>
                  <a:cubicBezTo>
                    <a:pt x="82389" y="-148"/>
                    <a:pt x="106614" y="23564"/>
                    <a:pt x="106881" y="53080"/>
                  </a:cubicBezTo>
                  <a:cubicBezTo>
                    <a:pt x="106885" y="53526"/>
                    <a:pt x="106883" y="53972"/>
                    <a:pt x="106876" y="544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4" name="Google Shape;954;p42"/>
            <p:cNvSpPr/>
            <p:nvPr/>
          </p:nvSpPr>
          <p:spPr>
            <a:xfrm>
              <a:off x="4327200" y="2967358"/>
              <a:ext cx="106311" cy="109270"/>
            </a:xfrm>
            <a:custGeom>
              <a:avLst/>
              <a:gdLst/>
              <a:ahLst/>
              <a:cxnLst/>
              <a:rect l="l" t="t" r="r" b="b"/>
              <a:pathLst>
                <a:path w="106311" h="109270" extrusionOk="0">
                  <a:moveTo>
                    <a:pt x="53324" y="116"/>
                  </a:moveTo>
                  <a:cubicBezTo>
                    <a:pt x="83206" y="893"/>
                    <a:pt x="106901" y="25482"/>
                    <a:pt x="106473" y="55270"/>
                  </a:cubicBezTo>
                  <a:cubicBezTo>
                    <a:pt x="106894" y="84732"/>
                    <a:pt x="83272" y="108955"/>
                    <a:pt x="53711" y="109375"/>
                  </a:cubicBezTo>
                  <a:cubicBezTo>
                    <a:pt x="53360" y="109380"/>
                    <a:pt x="53008" y="109382"/>
                    <a:pt x="52657" y="109380"/>
                  </a:cubicBezTo>
                  <a:cubicBezTo>
                    <a:pt x="24149" y="109855"/>
                    <a:pt x="652" y="87208"/>
                    <a:pt x="174" y="58796"/>
                  </a:cubicBezTo>
                  <a:cubicBezTo>
                    <a:pt x="152" y="57430"/>
                    <a:pt x="183" y="56064"/>
                    <a:pt x="269" y="54700"/>
                  </a:cubicBezTo>
                  <a:cubicBezTo>
                    <a:pt x="-625" y="25459"/>
                    <a:pt x="22435" y="1032"/>
                    <a:pt x="51775" y="141"/>
                  </a:cubicBezTo>
                  <a:cubicBezTo>
                    <a:pt x="52291" y="125"/>
                    <a:pt x="52807" y="117"/>
                    <a:pt x="53324" y="1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5" name="Google Shape;955;p42"/>
          <p:cNvGrpSpPr/>
          <p:nvPr/>
        </p:nvGrpSpPr>
        <p:grpSpPr>
          <a:xfrm>
            <a:off x="639743" y="4749860"/>
            <a:ext cx="428985" cy="468283"/>
            <a:chOff x="2946030" y="1657498"/>
            <a:chExt cx="3247917" cy="3545444"/>
          </a:xfrm>
        </p:grpSpPr>
        <p:sp>
          <p:nvSpPr>
            <p:cNvPr id="956" name="Google Shape;956;p42"/>
            <p:cNvSpPr/>
            <p:nvPr/>
          </p:nvSpPr>
          <p:spPr>
            <a:xfrm>
              <a:off x="2946030" y="1657498"/>
              <a:ext cx="3247917" cy="3545444"/>
            </a:xfrm>
            <a:custGeom>
              <a:avLst/>
              <a:gdLst/>
              <a:ahLst/>
              <a:cxnLst/>
              <a:rect l="l" t="t" r="r" b="b"/>
              <a:pathLst>
                <a:path w="3247917" h="3545444" extrusionOk="0">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2"/>
            <p:cNvSpPr/>
            <p:nvPr/>
          </p:nvSpPr>
          <p:spPr>
            <a:xfrm>
              <a:off x="4263790" y="2771254"/>
              <a:ext cx="531041" cy="530663"/>
            </a:xfrm>
            <a:custGeom>
              <a:avLst/>
              <a:gdLst/>
              <a:ahLst/>
              <a:cxnLst/>
              <a:rect l="l" t="t" r="r" b="b"/>
              <a:pathLst>
                <a:path w="531041" h="530663" extrusionOk="0">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2"/>
            <p:cNvSpPr/>
            <p:nvPr/>
          </p:nvSpPr>
          <p:spPr>
            <a:xfrm>
              <a:off x="4528074" y="3523900"/>
              <a:ext cx="384255" cy="383968"/>
            </a:xfrm>
            <a:custGeom>
              <a:avLst/>
              <a:gdLst/>
              <a:ahLst/>
              <a:cxnLst/>
              <a:rect l="l" t="t" r="r" b="b"/>
              <a:pathLst>
                <a:path w="384255" h="383968" extrusionOk="0">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2"/>
            <p:cNvSpPr/>
            <p:nvPr/>
          </p:nvSpPr>
          <p:spPr>
            <a:xfrm>
              <a:off x="5005385" y="3151038"/>
              <a:ext cx="383977" cy="379802"/>
            </a:xfrm>
            <a:custGeom>
              <a:avLst/>
              <a:gdLst/>
              <a:ahLst/>
              <a:cxnLst/>
              <a:rect l="l" t="t" r="r" b="b"/>
              <a:pathLst>
                <a:path w="383977" h="379802" extrusionOk="0">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60" name="Google Shape;960;p42"/>
          <p:cNvSpPr/>
          <p:nvPr/>
        </p:nvSpPr>
        <p:spPr>
          <a:xfrm>
            <a:off x="4904785" y="2566504"/>
            <a:ext cx="388336" cy="396000"/>
          </a:xfrm>
          <a:custGeom>
            <a:avLst/>
            <a:gdLst/>
            <a:ahLst/>
            <a:cxnLst/>
            <a:rect l="l" t="t" r="r" b="b"/>
            <a:pathLst>
              <a:path w="2867704" h="2924304" extrusionOk="0">
                <a:moveTo>
                  <a:pt x="2545357" y="2289029"/>
                </a:moveTo>
                <a:cubicBezTo>
                  <a:pt x="2395954" y="2314909"/>
                  <a:pt x="2249783" y="2235652"/>
                  <a:pt x="2211292" y="2055159"/>
                </a:cubicBezTo>
                <a:cubicBezTo>
                  <a:pt x="2185916" y="2059726"/>
                  <a:pt x="2160636" y="2064674"/>
                  <a:pt x="2135260" y="2068575"/>
                </a:cubicBezTo>
                <a:cubicBezTo>
                  <a:pt x="2041977" y="2082246"/>
                  <a:pt x="1946770" y="2072872"/>
                  <a:pt x="1857934" y="2041268"/>
                </a:cubicBezTo>
                <a:cubicBezTo>
                  <a:pt x="1834364" y="2033085"/>
                  <a:pt x="1818588" y="2036130"/>
                  <a:pt x="1802716" y="2055444"/>
                </a:cubicBezTo>
                <a:cubicBezTo>
                  <a:pt x="1786868" y="2076332"/>
                  <a:pt x="1768478" y="2095158"/>
                  <a:pt x="1747973" y="2111486"/>
                </a:cubicBezTo>
                <a:cubicBezTo>
                  <a:pt x="1702544" y="2144502"/>
                  <a:pt x="1701499" y="2182846"/>
                  <a:pt x="1714709" y="2234510"/>
                </a:cubicBezTo>
                <a:cubicBezTo>
                  <a:pt x="1762229" y="2422044"/>
                  <a:pt x="1804902" y="2610910"/>
                  <a:pt x="1849001" y="2799300"/>
                </a:cubicBezTo>
                <a:cubicBezTo>
                  <a:pt x="1859930" y="2846017"/>
                  <a:pt x="1843678" y="2876559"/>
                  <a:pt x="1804902" y="2884932"/>
                </a:cubicBezTo>
                <a:cubicBezTo>
                  <a:pt x="1768977" y="2892830"/>
                  <a:pt x="1741891" y="2872373"/>
                  <a:pt x="1730771" y="2826608"/>
                </a:cubicBezTo>
                <a:cubicBezTo>
                  <a:pt x="1677612" y="2607390"/>
                  <a:pt x="1624738" y="2388077"/>
                  <a:pt x="1572150" y="2168669"/>
                </a:cubicBezTo>
                <a:cubicBezTo>
                  <a:pt x="1564032" y="2141768"/>
                  <a:pt x="1572441" y="2112602"/>
                  <a:pt x="1593629" y="2094169"/>
                </a:cubicBezTo>
                <a:cubicBezTo>
                  <a:pt x="1631645" y="2058679"/>
                  <a:pt x="1670611" y="2023380"/>
                  <a:pt x="1711193" y="1986083"/>
                </a:cubicBezTo>
                <a:lnTo>
                  <a:pt x="1541452" y="1873429"/>
                </a:lnTo>
                <a:cubicBezTo>
                  <a:pt x="1513510" y="1909394"/>
                  <a:pt x="1488515" y="1950498"/>
                  <a:pt x="1455156" y="1982752"/>
                </a:cubicBezTo>
                <a:cubicBezTo>
                  <a:pt x="1392810" y="2043075"/>
                  <a:pt x="1383496" y="2112057"/>
                  <a:pt x="1391955" y="2195120"/>
                </a:cubicBezTo>
                <a:cubicBezTo>
                  <a:pt x="1414099" y="2412625"/>
                  <a:pt x="1428260" y="2631081"/>
                  <a:pt x="1445462" y="2849062"/>
                </a:cubicBezTo>
                <a:cubicBezTo>
                  <a:pt x="1448693" y="2890736"/>
                  <a:pt x="1427214" y="2920232"/>
                  <a:pt x="1391574" y="2924038"/>
                </a:cubicBezTo>
                <a:cubicBezTo>
                  <a:pt x="1355934" y="2927843"/>
                  <a:pt x="1328088" y="2903391"/>
                  <a:pt x="1324381" y="2861431"/>
                </a:cubicBezTo>
                <a:cubicBezTo>
                  <a:pt x="1313167" y="2734696"/>
                  <a:pt x="1303663" y="2607866"/>
                  <a:pt x="1293683" y="2480845"/>
                </a:cubicBezTo>
                <a:cubicBezTo>
                  <a:pt x="1283704" y="2353824"/>
                  <a:pt x="1274675" y="2227089"/>
                  <a:pt x="1263366" y="2100259"/>
                </a:cubicBezTo>
                <a:cubicBezTo>
                  <a:pt x="1259279" y="2055825"/>
                  <a:pt x="1267643" y="2019098"/>
                  <a:pt x="1298816" y="1986083"/>
                </a:cubicBezTo>
                <a:cubicBezTo>
                  <a:pt x="1319000" y="1963969"/>
                  <a:pt x="1336630" y="1939648"/>
                  <a:pt x="1351373" y="1913581"/>
                </a:cubicBezTo>
                <a:cubicBezTo>
                  <a:pt x="1284845" y="1965055"/>
                  <a:pt x="1201590" y="1986654"/>
                  <a:pt x="1146182" y="2061819"/>
                </a:cubicBezTo>
                <a:cubicBezTo>
                  <a:pt x="1059255" y="2177564"/>
                  <a:pt x="1001191" y="2312415"/>
                  <a:pt x="976821" y="2455155"/>
                </a:cubicBezTo>
                <a:cubicBezTo>
                  <a:pt x="955152" y="2580083"/>
                  <a:pt x="921508" y="2702536"/>
                  <a:pt x="892996" y="2826893"/>
                </a:cubicBezTo>
                <a:cubicBezTo>
                  <a:pt x="882446" y="2872468"/>
                  <a:pt x="854980" y="2894162"/>
                  <a:pt x="819530" y="2885789"/>
                </a:cubicBezTo>
                <a:cubicBezTo>
                  <a:pt x="781514" y="2876845"/>
                  <a:pt x="764787" y="2845256"/>
                  <a:pt x="775242" y="2799205"/>
                </a:cubicBezTo>
                <a:cubicBezTo>
                  <a:pt x="819530" y="2604726"/>
                  <a:pt x="862108" y="2409866"/>
                  <a:pt x="909533" y="2216147"/>
                </a:cubicBezTo>
                <a:cubicBezTo>
                  <a:pt x="919037" y="2177327"/>
                  <a:pt x="946788" y="2142979"/>
                  <a:pt x="965701" y="2107395"/>
                </a:cubicBezTo>
                <a:cubicBezTo>
                  <a:pt x="896417" y="2126424"/>
                  <a:pt x="825518" y="2148593"/>
                  <a:pt x="753097" y="2163912"/>
                </a:cubicBezTo>
                <a:cubicBezTo>
                  <a:pt x="569766" y="2202827"/>
                  <a:pt x="384913" y="2226804"/>
                  <a:pt x="199016" y="2182941"/>
                </a:cubicBezTo>
                <a:cubicBezTo>
                  <a:pt x="146459" y="2170477"/>
                  <a:pt x="96563" y="2146785"/>
                  <a:pt x="45812" y="2127090"/>
                </a:cubicBezTo>
                <a:cubicBezTo>
                  <a:pt x="19961" y="2117575"/>
                  <a:pt x="1428" y="2099497"/>
                  <a:pt x="193" y="2069241"/>
                </a:cubicBezTo>
                <a:cubicBezTo>
                  <a:pt x="-1138" y="2037462"/>
                  <a:pt x="17680" y="2019955"/>
                  <a:pt x="43151" y="2005397"/>
                </a:cubicBezTo>
                <a:cubicBezTo>
                  <a:pt x="305967" y="1855256"/>
                  <a:pt x="568625" y="1704861"/>
                  <a:pt x="831125" y="1554212"/>
                </a:cubicBezTo>
                <a:cubicBezTo>
                  <a:pt x="842245" y="1547742"/>
                  <a:pt x="853174" y="1540892"/>
                  <a:pt x="869901" y="1530806"/>
                </a:cubicBezTo>
                <a:cubicBezTo>
                  <a:pt x="819340" y="1511777"/>
                  <a:pt x="773436" y="1494936"/>
                  <a:pt x="728292" y="1476573"/>
                </a:cubicBezTo>
                <a:cubicBezTo>
                  <a:pt x="539638" y="1399885"/>
                  <a:pt x="356592" y="1312730"/>
                  <a:pt x="202152" y="1176195"/>
                </a:cubicBezTo>
                <a:cubicBezTo>
                  <a:pt x="123554" y="1106357"/>
                  <a:pt x="58832" y="1027291"/>
                  <a:pt x="36308" y="920536"/>
                </a:cubicBezTo>
                <a:cubicBezTo>
                  <a:pt x="3424" y="765352"/>
                  <a:pt x="59307" y="624059"/>
                  <a:pt x="192553" y="537286"/>
                </a:cubicBezTo>
                <a:cubicBezTo>
                  <a:pt x="234941" y="509693"/>
                  <a:pt x="282080" y="489712"/>
                  <a:pt x="324088" y="467163"/>
                </a:cubicBezTo>
                <a:cubicBezTo>
                  <a:pt x="327034" y="416449"/>
                  <a:pt x="324088" y="364499"/>
                  <a:pt x="333592" y="314928"/>
                </a:cubicBezTo>
                <a:cubicBezTo>
                  <a:pt x="366001" y="160029"/>
                  <a:pt x="473205" y="73827"/>
                  <a:pt x="616335" y="28251"/>
                </a:cubicBezTo>
                <a:cubicBezTo>
                  <a:pt x="826563" y="-38351"/>
                  <a:pt x="1014457" y="18737"/>
                  <a:pt x="1187049" y="142427"/>
                </a:cubicBezTo>
                <a:cubicBezTo>
                  <a:pt x="1365438" y="270019"/>
                  <a:pt x="1496593" y="439951"/>
                  <a:pt x="1612067" y="623013"/>
                </a:cubicBezTo>
                <a:cubicBezTo>
                  <a:pt x="1737455" y="823610"/>
                  <a:pt x="1840462" y="1037385"/>
                  <a:pt x="1919235" y="1260495"/>
                </a:cubicBezTo>
                <a:cubicBezTo>
                  <a:pt x="1925434" y="1283131"/>
                  <a:pt x="1943345" y="1300661"/>
                  <a:pt x="1966090" y="1306355"/>
                </a:cubicBezTo>
                <a:cubicBezTo>
                  <a:pt x="2112261" y="1352216"/>
                  <a:pt x="2246742" y="1420531"/>
                  <a:pt x="2344443" y="1542034"/>
                </a:cubicBezTo>
                <a:cubicBezTo>
                  <a:pt x="2387686" y="1595696"/>
                  <a:pt x="2417433" y="1660491"/>
                  <a:pt x="2451077" y="1721480"/>
                </a:cubicBezTo>
                <a:cubicBezTo>
                  <a:pt x="2459156" y="1736037"/>
                  <a:pt x="2462482" y="1745647"/>
                  <a:pt x="2482821" y="1745838"/>
                </a:cubicBezTo>
                <a:cubicBezTo>
                  <a:pt x="2602856" y="1747170"/>
                  <a:pt x="2690482" y="1803972"/>
                  <a:pt x="2736862" y="1913771"/>
                </a:cubicBezTo>
                <a:cubicBezTo>
                  <a:pt x="2784382" y="2025759"/>
                  <a:pt x="2758816" y="2127375"/>
                  <a:pt x="2675941" y="2215957"/>
                </a:cubicBezTo>
                <a:cubicBezTo>
                  <a:pt x="2667160" y="2227028"/>
                  <a:pt x="2663497" y="2241316"/>
                  <a:pt x="2665867" y="2255252"/>
                </a:cubicBezTo>
                <a:cubicBezTo>
                  <a:pt x="2695853" y="2381755"/>
                  <a:pt x="2754372" y="2499706"/>
                  <a:pt x="2836939" y="2600064"/>
                </a:cubicBezTo>
                <a:cubicBezTo>
                  <a:pt x="2874955" y="2646305"/>
                  <a:pt x="2877901" y="2682936"/>
                  <a:pt x="2845682" y="2708435"/>
                </a:cubicBezTo>
                <a:cubicBezTo>
                  <a:pt x="2815270" y="2732603"/>
                  <a:pt x="2781055" y="2722327"/>
                  <a:pt x="2743800" y="2677608"/>
                </a:cubicBezTo>
                <a:cubicBezTo>
                  <a:pt x="2660191" y="2576923"/>
                  <a:pt x="2597652" y="2460440"/>
                  <a:pt x="2559898" y="2335080"/>
                </a:cubicBezTo>
                <a:cubicBezTo>
                  <a:pt x="2555336" y="2319762"/>
                  <a:pt x="2550489" y="2305299"/>
                  <a:pt x="2545357" y="2289029"/>
                </a:cubicBezTo>
                <a:close/>
                <a:moveTo>
                  <a:pt x="1791121" y="1261446"/>
                </a:moveTo>
                <a:cubicBezTo>
                  <a:pt x="1709482" y="1045083"/>
                  <a:pt x="1611876" y="840898"/>
                  <a:pt x="1486994" y="650700"/>
                </a:cubicBezTo>
                <a:cubicBezTo>
                  <a:pt x="1379694" y="488000"/>
                  <a:pt x="1258899" y="336717"/>
                  <a:pt x="1095240" y="226822"/>
                </a:cubicBezTo>
                <a:cubicBezTo>
                  <a:pt x="972639" y="144425"/>
                  <a:pt x="840724" y="100848"/>
                  <a:pt x="691036" y="134530"/>
                </a:cubicBezTo>
                <a:cubicBezTo>
                  <a:pt x="542965" y="167736"/>
                  <a:pt x="400975" y="272778"/>
                  <a:pt x="461706" y="489427"/>
                </a:cubicBezTo>
                <a:cubicBezTo>
                  <a:pt x="472635" y="527486"/>
                  <a:pt x="454673" y="554031"/>
                  <a:pt x="415801" y="569255"/>
                </a:cubicBezTo>
                <a:cubicBezTo>
                  <a:pt x="367426" y="588284"/>
                  <a:pt x="316865" y="604459"/>
                  <a:pt x="272576" y="630815"/>
                </a:cubicBezTo>
                <a:cubicBezTo>
                  <a:pt x="139521" y="709882"/>
                  <a:pt x="109583" y="867730"/>
                  <a:pt x="200726" y="993894"/>
                </a:cubicBezTo>
                <a:cubicBezTo>
                  <a:pt x="255184" y="1069345"/>
                  <a:pt x="326939" y="1125958"/>
                  <a:pt x="404016" y="1176005"/>
                </a:cubicBezTo>
                <a:cubicBezTo>
                  <a:pt x="587633" y="1295223"/>
                  <a:pt x="789022" y="1375812"/>
                  <a:pt x="996304" y="1441844"/>
                </a:cubicBezTo>
                <a:cubicBezTo>
                  <a:pt x="1009556" y="1444685"/>
                  <a:pt x="1023387" y="1442659"/>
                  <a:pt x="1035270" y="1436135"/>
                </a:cubicBezTo>
                <a:cubicBezTo>
                  <a:pt x="1088493" y="1407591"/>
                  <a:pt x="1140289" y="1376003"/>
                  <a:pt x="1193321" y="1346793"/>
                </a:cubicBezTo>
                <a:cubicBezTo>
                  <a:pt x="1341869" y="1264872"/>
                  <a:pt x="1499920" y="1227955"/>
                  <a:pt x="1669566" y="1247174"/>
                </a:cubicBezTo>
                <a:cubicBezTo>
                  <a:pt x="1708342" y="1251551"/>
                  <a:pt x="1747118" y="1256213"/>
                  <a:pt x="1791121" y="1261351"/>
                </a:cubicBezTo>
                <a:close/>
                <a:moveTo>
                  <a:pt x="1203776" y="1856017"/>
                </a:moveTo>
                <a:cubicBezTo>
                  <a:pt x="1212339" y="1852478"/>
                  <a:pt x="1220629" y="1848312"/>
                  <a:pt x="1228581" y="1843553"/>
                </a:cubicBezTo>
                <a:cubicBezTo>
                  <a:pt x="1289312" y="1799976"/>
                  <a:pt x="1351373" y="1758111"/>
                  <a:pt x="1409822" y="1711870"/>
                </a:cubicBezTo>
                <a:cubicBezTo>
                  <a:pt x="1473499" y="1661442"/>
                  <a:pt x="1483668" y="1663536"/>
                  <a:pt x="1546869" y="1712441"/>
                </a:cubicBezTo>
                <a:cubicBezTo>
                  <a:pt x="1625372" y="1773145"/>
                  <a:pt x="1705301" y="1834133"/>
                  <a:pt x="1791787" y="1882087"/>
                </a:cubicBezTo>
                <a:cubicBezTo>
                  <a:pt x="1920566" y="1953447"/>
                  <a:pt x="2059894" y="1975141"/>
                  <a:pt x="2203879" y="1926997"/>
                </a:cubicBezTo>
                <a:cubicBezTo>
                  <a:pt x="2217167" y="1920890"/>
                  <a:pt x="2228705" y="1911532"/>
                  <a:pt x="2237428" y="1899785"/>
                </a:cubicBezTo>
                <a:cubicBezTo>
                  <a:pt x="2266890" y="1866579"/>
                  <a:pt x="2292266" y="1828520"/>
                  <a:pt x="2324675" y="1798454"/>
                </a:cubicBezTo>
                <a:cubicBezTo>
                  <a:pt x="2341401" y="1782659"/>
                  <a:pt x="2342732" y="1772479"/>
                  <a:pt x="2335509" y="1753735"/>
                </a:cubicBezTo>
                <a:cubicBezTo>
                  <a:pt x="2306159" y="1678012"/>
                  <a:pt x="2257656" y="1611224"/>
                  <a:pt x="2194755" y="1559921"/>
                </a:cubicBezTo>
                <a:cubicBezTo>
                  <a:pt x="2088311" y="1470769"/>
                  <a:pt x="1962668" y="1423100"/>
                  <a:pt x="1829042" y="1394461"/>
                </a:cubicBezTo>
                <a:cubicBezTo>
                  <a:pt x="1686483" y="1363919"/>
                  <a:pt x="1543258" y="1348315"/>
                  <a:pt x="1399653" y="1391416"/>
                </a:cubicBezTo>
                <a:cubicBezTo>
                  <a:pt x="1274200" y="1428904"/>
                  <a:pt x="1167851" y="1503975"/>
                  <a:pt x="1055704" y="1567533"/>
                </a:cubicBezTo>
                <a:cubicBezTo>
                  <a:pt x="1054278" y="1568294"/>
                  <a:pt x="1054278" y="1571434"/>
                  <a:pt x="1053708" y="1573432"/>
                </a:cubicBezTo>
                <a:cubicBezTo>
                  <a:pt x="1146277" y="1668578"/>
                  <a:pt x="1167471" y="1708445"/>
                  <a:pt x="1203776" y="1856017"/>
                </a:cubicBezTo>
                <a:close/>
                <a:moveTo>
                  <a:pt x="2332278" y="2019289"/>
                </a:moveTo>
                <a:cubicBezTo>
                  <a:pt x="2331971" y="2103943"/>
                  <a:pt x="2400270" y="2172818"/>
                  <a:pt x="2484830" y="2173126"/>
                </a:cubicBezTo>
                <a:cubicBezTo>
                  <a:pt x="2569389" y="2173433"/>
                  <a:pt x="2638187" y="2105056"/>
                  <a:pt x="2638494" y="2020402"/>
                </a:cubicBezTo>
                <a:cubicBezTo>
                  <a:pt x="2638801" y="1935748"/>
                  <a:pt x="2570501" y="1866873"/>
                  <a:pt x="2485942" y="1866565"/>
                </a:cubicBezTo>
                <a:cubicBezTo>
                  <a:pt x="2485060" y="1866562"/>
                  <a:pt x="2484178" y="1866567"/>
                  <a:pt x="2483296" y="1866579"/>
                </a:cubicBezTo>
                <a:cubicBezTo>
                  <a:pt x="2399681" y="1866786"/>
                  <a:pt x="2332066" y="1934814"/>
                  <a:pt x="2332274" y="2018523"/>
                </a:cubicBezTo>
                <a:cubicBezTo>
                  <a:pt x="2332275" y="2018778"/>
                  <a:pt x="2332276" y="2019034"/>
                  <a:pt x="2332278" y="2019289"/>
                </a:cubicBezTo>
                <a:close/>
                <a:moveTo>
                  <a:pt x="591055" y="2068384"/>
                </a:moveTo>
                <a:cubicBezTo>
                  <a:pt x="582066" y="2008620"/>
                  <a:pt x="556215" y="1952668"/>
                  <a:pt x="516543" y="1907111"/>
                </a:cubicBezTo>
                <a:cubicBezTo>
                  <a:pt x="502858" y="1890460"/>
                  <a:pt x="491548" y="1887606"/>
                  <a:pt x="471970" y="1899214"/>
                </a:cubicBezTo>
                <a:cubicBezTo>
                  <a:pt x="400785" y="1941744"/>
                  <a:pt x="328460" y="1982277"/>
                  <a:pt x="256515" y="2023666"/>
                </a:cubicBezTo>
                <a:cubicBezTo>
                  <a:pt x="239503" y="2033180"/>
                  <a:pt x="222586" y="2043266"/>
                  <a:pt x="198065" y="2057443"/>
                </a:cubicBezTo>
                <a:cubicBezTo>
                  <a:pt x="334447" y="2093027"/>
                  <a:pt x="461325" y="2087223"/>
                  <a:pt x="591055" y="2068384"/>
                </a:cubicBezTo>
                <a:close/>
                <a:moveTo>
                  <a:pt x="724110" y="2047357"/>
                </a:moveTo>
                <a:cubicBezTo>
                  <a:pt x="757469" y="2038699"/>
                  <a:pt x="800142" y="2028328"/>
                  <a:pt x="841294" y="2015959"/>
                </a:cubicBezTo>
                <a:cubicBezTo>
                  <a:pt x="848519" y="2011182"/>
                  <a:pt x="852901" y="2003123"/>
                  <a:pt x="852984" y="1994455"/>
                </a:cubicBezTo>
                <a:cubicBezTo>
                  <a:pt x="848305" y="1905462"/>
                  <a:pt x="806384" y="1822562"/>
                  <a:pt x="737511" y="1766104"/>
                </a:cubicBezTo>
                <a:cubicBezTo>
                  <a:pt x="730579" y="1761043"/>
                  <a:pt x="721678" y="1759528"/>
                  <a:pt x="713466" y="1762012"/>
                </a:cubicBezTo>
                <a:cubicBezTo>
                  <a:pt x="677446" y="1781042"/>
                  <a:pt x="642566" y="1801974"/>
                  <a:pt x="615575" y="1817483"/>
                </a:cubicBezTo>
                <a:close/>
                <a:moveTo>
                  <a:pt x="975585" y="1970669"/>
                </a:moveTo>
                <a:cubicBezTo>
                  <a:pt x="1009515" y="1956016"/>
                  <a:pt x="1039262" y="1944599"/>
                  <a:pt x="1067299" y="1929946"/>
                </a:cubicBezTo>
                <a:cubicBezTo>
                  <a:pt x="1076193" y="1923629"/>
                  <a:pt x="1081667" y="1913547"/>
                  <a:pt x="1082125" y="1902639"/>
                </a:cubicBezTo>
                <a:cubicBezTo>
                  <a:pt x="1079948" y="1802486"/>
                  <a:pt x="1032078" y="1708847"/>
                  <a:pt x="952206" y="1648503"/>
                </a:cubicBezTo>
                <a:cubicBezTo>
                  <a:pt x="945648" y="1643365"/>
                  <a:pt x="933198" y="1637751"/>
                  <a:pt x="927685" y="1640510"/>
                </a:cubicBezTo>
                <a:cubicBezTo>
                  <a:pt x="897748" y="1655448"/>
                  <a:pt x="869046" y="1673050"/>
                  <a:pt x="837398" y="1691033"/>
                </a:cubicBezTo>
                <a:cubicBezTo>
                  <a:pt x="914356" y="1765456"/>
                  <a:pt x="963187" y="1864270"/>
                  <a:pt x="975585" y="1970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7"/>
          <p:cNvSpPr/>
          <p:nvPr/>
        </p:nvSpPr>
        <p:spPr>
          <a:xfrm>
            <a:off x="1" y="1677798"/>
            <a:ext cx="9144000"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0" name="Google Shape;80;p7"/>
          <p:cNvCxnSpPr>
            <a:stCxn id="81" idx="2"/>
            <a:endCxn id="82" idx="0"/>
          </p:cNvCxnSpPr>
          <p:nvPr/>
        </p:nvCxnSpPr>
        <p:spPr>
          <a:xfrm rot="5400000">
            <a:off x="3392100" y="2263715"/>
            <a:ext cx="579300" cy="1780500"/>
          </a:xfrm>
          <a:prstGeom prst="bentConnector3">
            <a:avLst>
              <a:gd name="adj1" fmla="val 50000"/>
            </a:avLst>
          </a:prstGeom>
          <a:noFill/>
          <a:ln w="19050" cap="flat" cmpd="sng">
            <a:solidFill>
              <a:srgbClr val="3D6C9D"/>
            </a:solidFill>
            <a:prstDash val="solid"/>
            <a:round/>
            <a:headEnd type="none" w="sm" len="sm"/>
            <a:tailEnd type="triangle" w="med" len="med"/>
          </a:ln>
        </p:spPr>
      </p:cxnSp>
      <p:cxnSp>
        <p:nvCxnSpPr>
          <p:cNvPr id="83" name="Google Shape;83;p7"/>
          <p:cNvCxnSpPr>
            <a:stCxn id="81" idx="2"/>
            <a:endCxn id="84" idx="0"/>
          </p:cNvCxnSpPr>
          <p:nvPr/>
        </p:nvCxnSpPr>
        <p:spPr>
          <a:xfrm rot="-5400000" flipH="1">
            <a:off x="5172600" y="2263715"/>
            <a:ext cx="579300" cy="1780500"/>
          </a:xfrm>
          <a:prstGeom prst="bentConnector3">
            <a:avLst>
              <a:gd name="adj1" fmla="val 49998"/>
            </a:avLst>
          </a:prstGeom>
          <a:noFill/>
          <a:ln w="19050" cap="flat" cmpd="sng">
            <a:solidFill>
              <a:srgbClr val="3D6C9D"/>
            </a:solidFill>
            <a:prstDash val="solid"/>
            <a:round/>
            <a:headEnd type="none" w="sm" len="sm"/>
            <a:tailEnd type="triangle" w="med" len="med"/>
          </a:ln>
        </p:spPr>
      </p:cxnSp>
      <p:cxnSp>
        <p:nvCxnSpPr>
          <p:cNvPr id="85" name="Google Shape;85;p7"/>
          <p:cNvCxnSpPr>
            <a:stCxn id="82" idx="2"/>
          </p:cNvCxnSpPr>
          <p:nvPr/>
        </p:nvCxnSpPr>
        <p:spPr>
          <a:xfrm>
            <a:off x="2791520" y="4227870"/>
            <a:ext cx="0" cy="579300"/>
          </a:xfrm>
          <a:prstGeom prst="straightConnector1">
            <a:avLst/>
          </a:prstGeom>
          <a:noFill/>
          <a:ln w="19050" cap="flat" cmpd="sng">
            <a:solidFill>
              <a:srgbClr val="3D6C9D"/>
            </a:solidFill>
            <a:prstDash val="solid"/>
            <a:round/>
            <a:headEnd type="none" w="sm" len="sm"/>
            <a:tailEnd type="triangle" w="med" len="med"/>
          </a:ln>
        </p:spPr>
      </p:cxnSp>
      <p:cxnSp>
        <p:nvCxnSpPr>
          <p:cNvPr id="86" name="Google Shape;86;p7"/>
          <p:cNvCxnSpPr>
            <a:stCxn id="84" idx="2"/>
            <a:endCxn id="87" idx="0"/>
          </p:cNvCxnSpPr>
          <p:nvPr/>
        </p:nvCxnSpPr>
        <p:spPr>
          <a:xfrm>
            <a:off x="6352480" y="4227870"/>
            <a:ext cx="0" cy="579300"/>
          </a:xfrm>
          <a:prstGeom prst="straightConnector1">
            <a:avLst/>
          </a:prstGeom>
          <a:noFill/>
          <a:ln w="19050" cap="flat" cmpd="sng">
            <a:solidFill>
              <a:srgbClr val="3D6C9D"/>
            </a:solidFill>
            <a:prstDash val="solid"/>
            <a:round/>
            <a:headEnd type="none" w="sm" len="sm"/>
            <a:tailEnd type="triangle" w="med" len="med"/>
          </a:ln>
        </p:spPr>
      </p:cxnSp>
      <p:sp>
        <p:nvSpPr>
          <p:cNvPr id="88" name="Google Shape;88;p7"/>
          <p:cNvSpPr txBox="1"/>
          <p:nvPr/>
        </p:nvSpPr>
        <p:spPr>
          <a:xfrm>
            <a:off x="431800" y="540669"/>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Dinámica de transmisión</a:t>
            </a:r>
            <a:endParaRPr/>
          </a:p>
        </p:txBody>
      </p:sp>
      <p:sp>
        <p:nvSpPr>
          <p:cNvPr id="81" name="Google Shape;81;p7"/>
          <p:cNvSpPr/>
          <p:nvPr/>
        </p:nvSpPr>
        <p:spPr>
          <a:xfrm>
            <a:off x="3132000" y="2245412"/>
            <a:ext cx="2880000" cy="618903"/>
          </a:xfrm>
          <a:prstGeom prst="roundRect">
            <a:avLst>
              <a:gd name="adj" fmla="val 1972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Dinámica de transmisión</a:t>
            </a:r>
            <a:endParaRPr sz="1400" b="0" i="0" u="none" strike="noStrike" cap="none">
              <a:solidFill>
                <a:schemeClr val="lt1"/>
              </a:solidFill>
              <a:latin typeface="Arial"/>
              <a:ea typeface="Arial"/>
              <a:cs typeface="Arial"/>
              <a:sym typeface="Arial"/>
            </a:endParaRPr>
          </a:p>
        </p:txBody>
      </p:sp>
      <p:sp>
        <p:nvSpPr>
          <p:cNvPr id="84" name="Google Shape;84;p7"/>
          <p:cNvSpPr/>
          <p:nvPr/>
        </p:nvSpPr>
        <p:spPr>
          <a:xfrm>
            <a:off x="4912480" y="3443595"/>
            <a:ext cx="2880000" cy="784275"/>
          </a:xfrm>
          <a:prstGeom prst="roundRect">
            <a:avLst>
              <a:gd name="adj" fmla="val 19309"/>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Dinámica de transmisión del brote</a:t>
            </a:r>
            <a:endParaRPr sz="1400" b="0" i="0" u="none" strike="noStrike" cap="none">
              <a:solidFill>
                <a:schemeClr val="lt1"/>
              </a:solidFill>
              <a:latin typeface="Arial"/>
              <a:ea typeface="Arial"/>
              <a:cs typeface="Arial"/>
              <a:sym typeface="Arial"/>
            </a:endParaRPr>
          </a:p>
        </p:txBody>
      </p:sp>
      <p:sp>
        <p:nvSpPr>
          <p:cNvPr id="82" name="Google Shape;82;p7"/>
          <p:cNvSpPr/>
          <p:nvPr/>
        </p:nvSpPr>
        <p:spPr>
          <a:xfrm>
            <a:off x="1351520" y="3443596"/>
            <a:ext cx="2880000" cy="784274"/>
          </a:xfrm>
          <a:prstGeom prst="roundRect">
            <a:avLst>
              <a:gd name="adj" fmla="val 19309"/>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Dinámica de transmisión de la enfermedad</a:t>
            </a:r>
            <a:endParaRPr sz="1400" b="0" i="0" u="none" strike="noStrike" cap="none">
              <a:solidFill>
                <a:schemeClr val="lt1"/>
              </a:solidFill>
              <a:latin typeface="Arial"/>
              <a:ea typeface="Arial"/>
              <a:cs typeface="Arial"/>
              <a:sym typeface="Arial"/>
            </a:endParaRPr>
          </a:p>
        </p:txBody>
      </p:sp>
      <p:sp>
        <p:nvSpPr>
          <p:cNvPr id="87" name="Google Shape;87;p7"/>
          <p:cNvSpPr/>
          <p:nvPr/>
        </p:nvSpPr>
        <p:spPr>
          <a:xfrm>
            <a:off x="4912480" y="4807151"/>
            <a:ext cx="2880000" cy="1017737"/>
          </a:xfrm>
          <a:prstGeom prst="roundRect">
            <a:avLst>
              <a:gd name="adj" fmla="val 16442"/>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Descripción de los eslabones de la cadena de propagación de la enfermedad</a:t>
            </a:r>
            <a:endParaRPr sz="1400" b="0" i="0" u="none" strike="noStrike" cap="none">
              <a:solidFill>
                <a:schemeClr val="lt1"/>
              </a:solidFill>
              <a:latin typeface="Arial"/>
              <a:ea typeface="Arial"/>
              <a:cs typeface="Arial"/>
              <a:sym typeface="Arial"/>
            </a:endParaRPr>
          </a:p>
        </p:txBody>
      </p:sp>
      <p:sp>
        <p:nvSpPr>
          <p:cNvPr id="89" name="Google Shape;89;p7"/>
          <p:cNvSpPr/>
          <p:nvPr/>
        </p:nvSpPr>
        <p:spPr>
          <a:xfrm>
            <a:off x="1351520" y="4807151"/>
            <a:ext cx="2880000" cy="1017737"/>
          </a:xfrm>
          <a:prstGeom prst="roundRect">
            <a:avLst>
              <a:gd name="adj" fmla="val 15486"/>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Descripción de los periodos de incubación y sintomático; de latencia y contagiosidad.</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3"/>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Reservorio animal</a:t>
            </a:r>
            <a:endParaRPr/>
          </a:p>
        </p:txBody>
      </p:sp>
      <p:grpSp>
        <p:nvGrpSpPr>
          <p:cNvPr id="966" name="Google Shape;966;p43"/>
          <p:cNvGrpSpPr/>
          <p:nvPr/>
        </p:nvGrpSpPr>
        <p:grpSpPr>
          <a:xfrm>
            <a:off x="7326384" y="1919666"/>
            <a:ext cx="723101" cy="622207"/>
            <a:chOff x="2622120" y="1752971"/>
            <a:chExt cx="3895621" cy="3352063"/>
          </a:xfrm>
        </p:grpSpPr>
        <p:sp>
          <p:nvSpPr>
            <p:cNvPr id="967" name="Google Shape;967;p43"/>
            <p:cNvSpPr/>
            <p:nvPr/>
          </p:nvSpPr>
          <p:spPr>
            <a:xfrm>
              <a:off x="5646884" y="2788719"/>
              <a:ext cx="870857" cy="1059480"/>
            </a:xfrm>
            <a:custGeom>
              <a:avLst/>
              <a:gdLst/>
              <a:ahLst/>
              <a:cxnLst/>
              <a:rect l="l" t="t" r="r" b="b"/>
              <a:pathLst>
                <a:path w="870857" h="1059480" extrusionOk="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3"/>
            <p:cNvSpPr/>
            <p:nvPr/>
          </p:nvSpPr>
          <p:spPr>
            <a:xfrm>
              <a:off x="3261875" y="3204770"/>
              <a:ext cx="2626812" cy="1900264"/>
            </a:xfrm>
            <a:custGeom>
              <a:avLst/>
              <a:gdLst/>
              <a:ahLst/>
              <a:cxnLst/>
              <a:rect l="l" t="t" r="r" b="b"/>
              <a:pathLst>
                <a:path w="2626812" h="1900264" extrusionOk="0">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3"/>
            <p:cNvSpPr/>
            <p:nvPr/>
          </p:nvSpPr>
          <p:spPr>
            <a:xfrm>
              <a:off x="3474937" y="1752971"/>
              <a:ext cx="1026123" cy="1405836"/>
            </a:xfrm>
            <a:custGeom>
              <a:avLst/>
              <a:gdLst/>
              <a:ahLst/>
              <a:cxnLst/>
              <a:rect l="l" t="t" r="r" b="b"/>
              <a:pathLst>
                <a:path w="1026123" h="1405836" extrusionOk="0">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3"/>
            <p:cNvSpPr/>
            <p:nvPr/>
          </p:nvSpPr>
          <p:spPr>
            <a:xfrm>
              <a:off x="4635702" y="1753437"/>
              <a:ext cx="1029990" cy="1405144"/>
            </a:xfrm>
            <a:custGeom>
              <a:avLst/>
              <a:gdLst/>
              <a:ahLst/>
              <a:cxnLst/>
              <a:rect l="l" t="t" r="r" b="b"/>
              <a:pathLst>
                <a:path w="1029990" h="1405144" extrusionOk="0">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3"/>
            <p:cNvSpPr/>
            <p:nvPr/>
          </p:nvSpPr>
          <p:spPr>
            <a:xfrm>
              <a:off x="2622120" y="2787638"/>
              <a:ext cx="872451" cy="1060952"/>
            </a:xfrm>
            <a:custGeom>
              <a:avLst/>
              <a:gdLst/>
              <a:ahLst/>
              <a:cxnLst/>
              <a:rect l="l" t="t" r="r" b="b"/>
              <a:pathLst>
                <a:path w="872451" h="1060952" extrusionOk="0">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72" name="Google Shape;972;p43"/>
          <p:cNvSpPr/>
          <p:nvPr/>
        </p:nvSpPr>
        <p:spPr>
          <a:xfrm>
            <a:off x="6878319" y="1286749"/>
            <a:ext cx="1620000" cy="1396552"/>
          </a:xfrm>
          <a:prstGeom prst="triangle">
            <a:avLst>
              <a:gd name="adj" fmla="val 50000"/>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3" name="Google Shape;973;p43"/>
          <p:cNvSpPr txBox="1"/>
          <p:nvPr/>
        </p:nvSpPr>
        <p:spPr>
          <a:xfrm>
            <a:off x="431799" y="907078"/>
            <a:ext cx="4786244" cy="547467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La importancia del reservorio animal durante un brote estará dada por el grado de contacto que tenga con el hombre.</a:t>
            </a:r>
            <a:endParaRPr/>
          </a:p>
          <a:p>
            <a:pPr marL="285750" marR="0" lvl="0" indent="-18415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Los reservorios animales para un mismo agente pueden variar dependiendo del área geográfica</a:t>
            </a:r>
            <a:endParaRPr/>
          </a:p>
          <a:p>
            <a:pPr marL="285750" marR="0" lvl="0" indent="-184150" algn="l" rtl="0">
              <a:lnSpc>
                <a:spcPct val="100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Zoonosis: enfermedades transmitidas de animales a humanos</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Leptospirosis</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Rabia</a:t>
            </a:r>
            <a:endParaRPr/>
          </a:p>
          <a:p>
            <a:pPr marL="319088"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Hantavirus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44"/>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Reservorio mixto</a:t>
            </a:r>
            <a:endParaRPr sz="3200" b="1" i="0" u="none" strike="noStrike" cap="none">
              <a:solidFill>
                <a:srgbClr val="3D6C9D"/>
              </a:solidFill>
              <a:latin typeface="Arial Black"/>
              <a:ea typeface="Arial Black"/>
              <a:cs typeface="Arial Black"/>
              <a:sym typeface="Arial Black"/>
            </a:endParaRPr>
          </a:p>
        </p:txBody>
      </p:sp>
      <p:grpSp>
        <p:nvGrpSpPr>
          <p:cNvPr id="979" name="Google Shape;979;p44"/>
          <p:cNvGrpSpPr/>
          <p:nvPr/>
        </p:nvGrpSpPr>
        <p:grpSpPr>
          <a:xfrm>
            <a:off x="7386447" y="2394306"/>
            <a:ext cx="747329" cy="734598"/>
            <a:chOff x="2742152" y="1631986"/>
            <a:chExt cx="3658457" cy="3596137"/>
          </a:xfrm>
        </p:grpSpPr>
        <p:sp>
          <p:nvSpPr>
            <p:cNvPr id="980" name="Google Shape;980;p44"/>
            <p:cNvSpPr/>
            <p:nvPr/>
          </p:nvSpPr>
          <p:spPr>
            <a:xfrm>
              <a:off x="2742152" y="1631986"/>
              <a:ext cx="3658457" cy="3596137"/>
            </a:xfrm>
            <a:custGeom>
              <a:avLst/>
              <a:gdLst/>
              <a:ahLst/>
              <a:cxnLst/>
              <a:rect l="l" t="t" r="r" b="b"/>
              <a:pathLst>
                <a:path w="3658457" h="3596137" extrusionOk="0">
                  <a:moveTo>
                    <a:pt x="1215" y="2918567"/>
                  </a:moveTo>
                  <a:cubicBezTo>
                    <a:pt x="18932" y="2834895"/>
                    <a:pt x="50174" y="2758069"/>
                    <a:pt x="109038" y="2693698"/>
                  </a:cubicBezTo>
                  <a:cubicBezTo>
                    <a:pt x="116753" y="2685236"/>
                    <a:pt x="115229" y="2666885"/>
                    <a:pt x="115324" y="2653193"/>
                  </a:cubicBezTo>
                  <a:cubicBezTo>
                    <a:pt x="115324" y="2131574"/>
                    <a:pt x="115324" y="1609985"/>
                    <a:pt x="115324" y="1088429"/>
                  </a:cubicBezTo>
                  <a:cubicBezTo>
                    <a:pt x="115324" y="594002"/>
                    <a:pt x="439175" y="162045"/>
                    <a:pt x="919044" y="40340"/>
                  </a:cubicBezTo>
                  <a:cubicBezTo>
                    <a:pt x="1360242" y="-71572"/>
                    <a:pt x="1738194" y="51369"/>
                    <a:pt x="2036993" y="395471"/>
                  </a:cubicBezTo>
                  <a:cubicBezTo>
                    <a:pt x="2206919" y="591150"/>
                    <a:pt x="2285596" y="825337"/>
                    <a:pt x="2286929" y="1084055"/>
                  </a:cubicBezTo>
                  <a:cubicBezTo>
                    <a:pt x="2288263" y="1339540"/>
                    <a:pt x="2286929" y="1594931"/>
                    <a:pt x="2286929" y="1850416"/>
                  </a:cubicBezTo>
                  <a:lnTo>
                    <a:pt x="2286929" y="1895580"/>
                  </a:lnTo>
                  <a:lnTo>
                    <a:pt x="2320743" y="1881223"/>
                  </a:lnTo>
                  <a:cubicBezTo>
                    <a:pt x="2422497" y="1836751"/>
                    <a:pt x="2534239" y="1819986"/>
                    <a:pt x="2644593" y="1832636"/>
                  </a:cubicBezTo>
                  <a:cubicBezTo>
                    <a:pt x="2673740" y="1836059"/>
                    <a:pt x="2703743" y="1832636"/>
                    <a:pt x="2733461" y="1832636"/>
                  </a:cubicBezTo>
                  <a:cubicBezTo>
                    <a:pt x="2863859" y="1833396"/>
                    <a:pt x="2995589" y="1823128"/>
                    <a:pt x="3124463" y="1837770"/>
                  </a:cubicBezTo>
                  <a:cubicBezTo>
                    <a:pt x="3392972" y="1867531"/>
                    <a:pt x="3615095" y="2096583"/>
                    <a:pt x="3651671" y="2363764"/>
                  </a:cubicBezTo>
                  <a:cubicBezTo>
                    <a:pt x="3653439" y="2372928"/>
                    <a:pt x="3655761" y="2381978"/>
                    <a:pt x="3658625" y="2390862"/>
                  </a:cubicBezTo>
                  <a:lnTo>
                    <a:pt x="3658625" y="2775944"/>
                  </a:lnTo>
                  <a:cubicBezTo>
                    <a:pt x="3634717" y="2841931"/>
                    <a:pt x="3595664" y="2893846"/>
                    <a:pt x="3522703" y="2907443"/>
                  </a:cubicBezTo>
                  <a:cubicBezTo>
                    <a:pt x="3493556" y="2912862"/>
                    <a:pt x="3462505" y="2908394"/>
                    <a:pt x="3430025" y="2908394"/>
                  </a:cubicBezTo>
                  <a:cubicBezTo>
                    <a:pt x="3430025" y="2929217"/>
                    <a:pt x="3430025" y="2950515"/>
                    <a:pt x="3430025" y="2971718"/>
                  </a:cubicBezTo>
                  <a:cubicBezTo>
                    <a:pt x="3430072" y="3047262"/>
                    <a:pt x="3404074" y="3120521"/>
                    <a:pt x="3356396" y="3179187"/>
                  </a:cubicBezTo>
                  <a:cubicBezTo>
                    <a:pt x="3339632" y="3199725"/>
                    <a:pt x="3337346" y="3213702"/>
                    <a:pt x="3351062" y="3237377"/>
                  </a:cubicBezTo>
                  <a:cubicBezTo>
                    <a:pt x="3402662" y="3327513"/>
                    <a:pt x="3429752" y="3429552"/>
                    <a:pt x="3429644" y="3533368"/>
                  </a:cubicBezTo>
                  <a:cubicBezTo>
                    <a:pt x="3429644" y="3570450"/>
                    <a:pt x="3408117" y="3594696"/>
                    <a:pt x="3375637" y="3596217"/>
                  </a:cubicBezTo>
                  <a:cubicBezTo>
                    <a:pt x="3341537" y="3597833"/>
                    <a:pt x="3318487" y="3574158"/>
                    <a:pt x="3315725" y="3535364"/>
                  </a:cubicBezTo>
                  <a:cubicBezTo>
                    <a:pt x="3315248" y="3527092"/>
                    <a:pt x="3315725" y="3518725"/>
                    <a:pt x="3314963" y="3510453"/>
                  </a:cubicBezTo>
                  <a:cubicBezTo>
                    <a:pt x="3308486" y="3426591"/>
                    <a:pt x="3287150" y="3347577"/>
                    <a:pt x="3241620" y="3276646"/>
                  </a:cubicBezTo>
                  <a:cubicBezTo>
                    <a:pt x="3220189" y="3284253"/>
                    <a:pt x="3201615" y="3294522"/>
                    <a:pt x="3182089" y="3296804"/>
                  </a:cubicBezTo>
                  <a:cubicBezTo>
                    <a:pt x="3147894" y="3300702"/>
                    <a:pt x="3137512" y="3320289"/>
                    <a:pt x="3129225" y="3350715"/>
                  </a:cubicBezTo>
                  <a:cubicBezTo>
                    <a:pt x="3088131" y="3493508"/>
                    <a:pt x="2958743" y="3592998"/>
                    <a:pt x="2809947" y="3596217"/>
                  </a:cubicBezTo>
                  <a:cubicBezTo>
                    <a:pt x="2647260" y="3598879"/>
                    <a:pt x="2511815" y="3495620"/>
                    <a:pt x="2468381" y="3336548"/>
                  </a:cubicBezTo>
                  <a:cubicBezTo>
                    <a:pt x="2465237" y="3325328"/>
                    <a:pt x="2458856" y="3309545"/>
                    <a:pt x="2450474" y="3306027"/>
                  </a:cubicBezTo>
                  <a:cubicBezTo>
                    <a:pt x="2421327" y="3294332"/>
                    <a:pt x="2390371" y="3287010"/>
                    <a:pt x="2359319" y="3278168"/>
                  </a:cubicBezTo>
                  <a:cubicBezTo>
                    <a:pt x="2313828" y="3354093"/>
                    <a:pt x="2288944" y="3440543"/>
                    <a:pt x="2287120" y="3528994"/>
                  </a:cubicBezTo>
                  <a:cubicBezTo>
                    <a:pt x="2285882" y="3572066"/>
                    <a:pt x="2264927" y="3596122"/>
                    <a:pt x="2229970" y="3596217"/>
                  </a:cubicBezTo>
                  <a:cubicBezTo>
                    <a:pt x="2195013" y="3596312"/>
                    <a:pt x="2172153" y="3570164"/>
                    <a:pt x="2172820" y="3525476"/>
                  </a:cubicBezTo>
                  <a:cubicBezTo>
                    <a:pt x="2174362" y="3422911"/>
                    <a:pt x="2202027" y="3322425"/>
                    <a:pt x="2253211" y="3233479"/>
                  </a:cubicBezTo>
                  <a:cubicBezTo>
                    <a:pt x="2264355" y="3214463"/>
                    <a:pt x="2265403" y="3202197"/>
                    <a:pt x="2249972" y="3184227"/>
                  </a:cubicBezTo>
                  <a:cubicBezTo>
                    <a:pt x="2210458" y="3139224"/>
                    <a:pt x="2185403" y="3083405"/>
                    <a:pt x="2178059" y="3024013"/>
                  </a:cubicBezTo>
                  <a:cubicBezTo>
                    <a:pt x="2173296" y="2984745"/>
                    <a:pt x="2172153" y="2945095"/>
                    <a:pt x="2169391" y="2904400"/>
                  </a:cubicBezTo>
                  <a:cubicBezTo>
                    <a:pt x="2100906" y="2921705"/>
                    <a:pt x="2042137" y="2908774"/>
                    <a:pt x="1992797" y="2860282"/>
                  </a:cubicBezTo>
                  <a:cubicBezTo>
                    <a:pt x="1943458" y="2811790"/>
                    <a:pt x="1940791" y="2748941"/>
                    <a:pt x="1943363" y="2685236"/>
                  </a:cubicBezTo>
                  <a:lnTo>
                    <a:pt x="1829063" y="2685236"/>
                  </a:lnTo>
                  <a:cubicBezTo>
                    <a:pt x="1829063" y="2750558"/>
                    <a:pt x="1825729" y="2813597"/>
                    <a:pt x="1829825" y="2876161"/>
                  </a:cubicBezTo>
                  <a:cubicBezTo>
                    <a:pt x="1835540" y="2961735"/>
                    <a:pt x="1797059" y="3022492"/>
                    <a:pt x="1729622" y="3067846"/>
                  </a:cubicBezTo>
                  <a:cubicBezTo>
                    <a:pt x="1699987" y="3087627"/>
                    <a:pt x="1668654" y="3104745"/>
                    <a:pt x="1635991" y="3119000"/>
                  </a:cubicBezTo>
                  <a:cubicBezTo>
                    <a:pt x="1523310" y="3168253"/>
                    <a:pt x="1403676" y="3186984"/>
                    <a:pt x="1281947" y="3193259"/>
                  </a:cubicBezTo>
                  <a:cubicBezTo>
                    <a:pt x="1103258" y="3202768"/>
                    <a:pt x="926283" y="3189836"/>
                    <a:pt x="760739" y="3116623"/>
                  </a:cubicBezTo>
                  <a:cubicBezTo>
                    <a:pt x="623960" y="3056151"/>
                    <a:pt x="558237" y="2999102"/>
                    <a:pt x="571096" y="2835941"/>
                  </a:cubicBezTo>
                  <a:cubicBezTo>
                    <a:pt x="575096" y="2785643"/>
                    <a:pt x="571763" y="2734869"/>
                    <a:pt x="571763" y="2683239"/>
                  </a:cubicBezTo>
                  <a:cubicBezTo>
                    <a:pt x="509469" y="2683239"/>
                    <a:pt x="452414" y="2683239"/>
                    <a:pt x="395359" y="2683239"/>
                  </a:cubicBezTo>
                  <a:cubicBezTo>
                    <a:pt x="328004" y="2683254"/>
                    <a:pt x="263060" y="2708264"/>
                    <a:pt x="213146" y="2753410"/>
                  </a:cubicBezTo>
                  <a:cubicBezTo>
                    <a:pt x="146471" y="2811695"/>
                    <a:pt x="114658" y="2885764"/>
                    <a:pt x="114658" y="2973715"/>
                  </a:cubicBezTo>
                  <a:cubicBezTo>
                    <a:pt x="114658" y="3156653"/>
                    <a:pt x="114658" y="3339622"/>
                    <a:pt x="114658" y="3522623"/>
                  </a:cubicBezTo>
                  <a:cubicBezTo>
                    <a:pt x="114658" y="3553810"/>
                    <a:pt x="107895" y="3579673"/>
                    <a:pt x="75701" y="3591082"/>
                  </a:cubicBezTo>
                  <a:cubicBezTo>
                    <a:pt x="43506" y="3602492"/>
                    <a:pt x="22837" y="3588896"/>
                    <a:pt x="6073" y="3563414"/>
                  </a:cubicBezTo>
                  <a:cubicBezTo>
                    <a:pt x="4930" y="3561797"/>
                    <a:pt x="2168" y="3561322"/>
                    <a:pt x="167" y="3560276"/>
                  </a:cubicBezTo>
                  <a:close/>
                  <a:moveTo>
                    <a:pt x="2001465" y="1456681"/>
                  </a:moveTo>
                  <a:cubicBezTo>
                    <a:pt x="2001465" y="1378524"/>
                    <a:pt x="2002703" y="1324993"/>
                    <a:pt x="2000608" y="1271652"/>
                  </a:cubicBezTo>
                  <a:cubicBezTo>
                    <a:pt x="1999617" y="1257553"/>
                    <a:pt x="1992696" y="1244531"/>
                    <a:pt x="1981558" y="1235806"/>
                  </a:cubicBezTo>
                  <a:cubicBezTo>
                    <a:pt x="1766293" y="1109410"/>
                    <a:pt x="1550393" y="984060"/>
                    <a:pt x="1333858" y="859757"/>
                  </a:cubicBezTo>
                  <a:cubicBezTo>
                    <a:pt x="1320689" y="853347"/>
                    <a:pt x="1305452" y="852659"/>
                    <a:pt x="1291757" y="857855"/>
                  </a:cubicBezTo>
                  <a:cubicBezTo>
                    <a:pt x="1001372" y="991350"/>
                    <a:pt x="711399" y="1125764"/>
                    <a:pt x="421839" y="1261098"/>
                  </a:cubicBezTo>
                  <a:cubicBezTo>
                    <a:pt x="413076" y="1265186"/>
                    <a:pt x="402027" y="1277357"/>
                    <a:pt x="402218" y="1285534"/>
                  </a:cubicBezTo>
                  <a:cubicBezTo>
                    <a:pt x="405361" y="1418649"/>
                    <a:pt x="397455" y="1553000"/>
                    <a:pt x="417077" y="1683547"/>
                  </a:cubicBezTo>
                  <a:cubicBezTo>
                    <a:pt x="467750" y="2020803"/>
                    <a:pt x="758262" y="2309187"/>
                    <a:pt x="1144120" y="2337997"/>
                  </a:cubicBezTo>
                  <a:cubicBezTo>
                    <a:pt x="1491402" y="2362852"/>
                    <a:pt x="1814919" y="2160665"/>
                    <a:pt x="1944220" y="1837960"/>
                  </a:cubicBezTo>
                  <a:cubicBezTo>
                    <a:pt x="1997560" y="1707223"/>
                    <a:pt x="2006990" y="1570780"/>
                    <a:pt x="2001465" y="1456681"/>
                  </a:cubicBezTo>
                  <a:close/>
                  <a:moveTo>
                    <a:pt x="3315915" y="2701210"/>
                  </a:moveTo>
                  <a:lnTo>
                    <a:pt x="3315915" y="2701210"/>
                  </a:lnTo>
                  <a:cubicBezTo>
                    <a:pt x="3315915" y="2622767"/>
                    <a:pt x="3315248" y="2544325"/>
                    <a:pt x="3315915" y="2465977"/>
                  </a:cubicBezTo>
                  <a:cubicBezTo>
                    <a:pt x="3319058" y="2176547"/>
                    <a:pt x="3099221" y="1990567"/>
                    <a:pt x="2901863" y="1952534"/>
                  </a:cubicBezTo>
                  <a:cubicBezTo>
                    <a:pt x="2601254" y="1893964"/>
                    <a:pt x="2302931" y="2113698"/>
                    <a:pt x="2289596" y="2420908"/>
                  </a:cubicBezTo>
                  <a:cubicBezTo>
                    <a:pt x="2281405" y="2608220"/>
                    <a:pt x="2285691" y="2796292"/>
                    <a:pt x="2288549" y="2983984"/>
                  </a:cubicBezTo>
                  <a:cubicBezTo>
                    <a:pt x="2290263" y="3090856"/>
                    <a:pt x="2379512" y="3182040"/>
                    <a:pt x="2485907" y="3195636"/>
                  </a:cubicBezTo>
                  <a:cubicBezTo>
                    <a:pt x="2593954" y="3209342"/>
                    <a:pt x="2696802" y="3145463"/>
                    <a:pt x="2732223" y="3042649"/>
                  </a:cubicBezTo>
                  <a:cubicBezTo>
                    <a:pt x="2738605" y="3023633"/>
                    <a:pt x="2736890" y="3014125"/>
                    <a:pt x="2718031" y="3003381"/>
                  </a:cubicBezTo>
                  <a:cubicBezTo>
                    <a:pt x="2663960" y="2974977"/>
                    <a:pt x="2630216" y="2918897"/>
                    <a:pt x="2630496" y="2857905"/>
                  </a:cubicBezTo>
                  <a:cubicBezTo>
                    <a:pt x="2629448" y="2820728"/>
                    <a:pt x="2652118" y="2798004"/>
                    <a:pt x="2689742" y="2797623"/>
                  </a:cubicBezTo>
                  <a:cubicBezTo>
                    <a:pt x="2764703" y="2797053"/>
                    <a:pt x="2839760" y="2796958"/>
                    <a:pt x="2914722" y="2797623"/>
                  </a:cubicBezTo>
                  <a:cubicBezTo>
                    <a:pt x="2951774" y="2797623"/>
                    <a:pt x="2974158" y="2821679"/>
                    <a:pt x="2972825" y="2859046"/>
                  </a:cubicBezTo>
                  <a:cubicBezTo>
                    <a:pt x="2970634" y="2920374"/>
                    <a:pt x="2943583" y="2970007"/>
                    <a:pt x="2890243" y="2999958"/>
                  </a:cubicBezTo>
                  <a:cubicBezTo>
                    <a:pt x="2864430" y="3014410"/>
                    <a:pt x="2864716" y="3027722"/>
                    <a:pt x="2873574" y="3050541"/>
                  </a:cubicBezTo>
                  <a:cubicBezTo>
                    <a:pt x="2912727" y="3150515"/>
                    <a:pt x="3015766" y="3210338"/>
                    <a:pt x="3122177" y="3194876"/>
                  </a:cubicBezTo>
                  <a:cubicBezTo>
                    <a:pt x="3231186" y="3177939"/>
                    <a:pt x="3312526" y="3085703"/>
                    <a:pt x="3315534" y="2975617"/>
                  </a:cubicBezTo>
                  <a:cubicBezTo>
                    <a:pt x="3317058" y="2884243"/>
                    <a:pt x="3315725" y="2792584"/>
                    <a:pt x="3315725" y="2701210"/>
                  </a:cubicBezTo>
                  <a:close/>
                  <a:moveTo>
                    <a:pt x="1922884" y="437783"/>
                  </a:moveTo>
                  <a:cubicBezTo>
                    <a:pt x="1643420" y="122300"/>
                    <a:pt x="1168218" y="15238"/>
                    <a:pt x="767501" y="217858"/>
                  </a:cubicBezTo>
                  <a:cubicBezTo>
                    <a:pt x="348401" y="429606"/>
                    <a:pt x="192096" y="846160"/>
                    <a:pt x="235530" y="1221258"/>
                  </a:cubicBezTo>
                  <a:close/>
                  <a:moveTo>
                    <a:pt x="687015" y="2683144"/>
                  </a:moveTo>
                  <a:cubicBezTo>
                    <a:pt x="687015" y="2753695"/>
                    <a:pt x="688730" y="2820062"/>
                    <a:pt x="686348" y="2886335"/>
                  </a:cubicBezTo>
                  <a:cubicBezTo>
                    <a:pt x="685110" y="2922656"/>
                    <a:pt x="698255" y="2950515"/>
                    <a:pt x="727401" y="2967440"/>
                  </a:cubicBezTo>
                  <a:cubicBezTo>
                    <a:pt x="769216" y="2991781"/>
                    <a:pt x="811888" y="3017167"/>
                    <a:pt x="857513" y="3031905"/>
                  </a:cubicBezTo>
                  <a:cubicBezTo>
                    <a:pt x="1039916" y="3090951"/>
                    <a:pt x="1226797" y="3093708"/>
                    <a:pt x="1414725" y="3064518"/>
                  </a:cubicBezTo>
                  <a:cubicBezTo>
                    <a:pt x="1500450" y="3051112"/>
                    <a:pt x="1585127" y="3029148"/>
                    <a:pt x="1658184" y="2979420"/>
                  </a:cubicBezTo>
                  <a:cubicBezTo>
                    <a:pt x="1680663" y="2964207"/>
                    <a:pt x="1710000" y="2939771"/>
                    <a:pt x="1711905" y="2917522"/>
                  </a:cubicBezTo>
                  <a:cubicBezTo>
                    <a:pt x="1718573" y="2840315"/>
                    <a:pt x="1714477" y="2762158"/>
                    <a:pt x="1714477" y="2682954"/>
                  </a:cubicBezTo>
                  <a:cubicBezTo>
                    <a:pt x="1660565" y="2682954"/>
                    <a:pt x="1610654" y="2682954"/>
                    <a:pt x="1560839" y="2682954"/>
                  </a:cubicBezTo>
                  <a:cubicBezTo>
                    <a:pt x="1506737" y="2682954"/>
                    <a:pt x="1487210" y="2664794"/>
                    <a:pt x="1487115" y="2611833"/>
                  </a:cubicBezTo>
                  <a:cubicBezTo>
                    <a:pt x="1487115" y="2545275"/>
                    <a:pt x="1487115" y="2479479"/>
                    <a:pt x="1487115" y="2408738"/>
                  </a:cubicBezTo>
                  <a:cubicBezTo>
                    <a:pt x="1301370" y="2468827"/>
                    <a:pt x="1101360" y="2468827"/>
                    <a:pt x="915615" y="2408738"/>
                  </a:cubicBezTo>
                  <a:cubicBezTo>
                    <a:pt x="915615" y="2480905"/>
                    <a:pt x="915615" y="2548413"/>
                    <a:pt x="915615" y="2615921"/>
                  </a:cubicBezTo>
                  <a:cubicBezTo>
                    <a:pt x="915615" y="2662607"/>
                    <a:pt x="894946" y="2682479"/>
                    <a:pt x="848940" y="2682479"/>
                  </a:cubicBezTo>
                  <a:close/>
                  <a:moveTo>
                    <a:pt x="229815" y="2602610"/>
                  </a:moveTo>
                  <a:cubicBezTo>
                    <a:pt x="419363" y="2537859"/>
                    <a:pt x="611577" y="2585115"/>
                    <a:pt x="801315" y="2564577"/>
                  </a:cubicBezTo>
                  <a:cubicBezTo>
                    <a:pt x="801315" y="2506862"/>
                    <a:pt x="799982" y="2450479"/>
                    <a:pt x="801887" y="2393429"/>
                  </a:cubicBezTo>
                  <a:cubicBezTo>
                    <a:pt x="802744" y="2369659"/>
                    <a:pt x="794171" y="2358629"/>
                    <a:pt x="773312" y="2347410"/>
                  </a:cubicBezTo>
                  <a:cubicBezTo>
                    <a:pt x="562619" y="2233311"/>
                    <a:pt x="416410" y="2063685"/>
                    <a:pt x="336686" y="1837770"/>
                  </a:cubicBezTo>
                  <a:cubicBezTo>
                    <a:pt x="302878" y="1741191"/>
                    <a:pt x="285994" y="1639519"/>
                    <a:pt x="286774" y="1537216"/>
                  </a:cubicBezTo>
                  <a:cubicBezTo>
                    <a:pt x="286774" y="1467806"/>
                    <a:pt x="286774" y="1398396"/>
                    <a:pt x="286774" y="1328035"/>
                  </a:cubicBezTo>
                  <a:cubicBezTo>
                    <a:pt x="241912" y="1334026"/>
                    <a:pt x="228291" y="1354563"/>
                    <a:pt x="228482" y="1397540"/>
                  </a:cubicBezTo>
                  <a:cubicBezTo>
                    <a:pt x="230386" y="1784619"/>
                    <a:pt x="229624" y="2171698"/>
                    <a:pt x="229624" y="2558777"/>
                  </a:cubicBezTo>
                  <a:close/>
                  <a:moveTo>
                    <a:pt x="1439490" y="788160"/>
                  </a:moveTo>
                  <a:lnTo>
                    <a:pt x="2170058" y="1212035"/>
                  </a:lnTo>
                  <a:cubicBezTo>
                    <a:pt x="2187679" y="962350"/>
                    <a:pt x="2141483" y="734248"/>
                    <a:pt x="1996893" y="529442"/>
                  </a:cubicBezTo>
                  <a:close/>
                  <a:moveTo>
                    <a:pt x="1944315" y="2566954"/>
                  </a:moveTo>
                  <a:cubicBezTo>
                    <a:pt x="1944315" y="2523787"/>
                    <a:pt x="1943267" y="2484613"/>
                    <a:pt x="1944315" y="2445534"/>
                  </a:cubicBezTo>
                  <a:cubicBezTo>
                    <a:pt x="1949840" y="2265829"/>
                    <a:pt x="2018039" y="2113888"/>
                    <a:pt x="2150817" y="1992183"/>
                  </a:cubicBezTo>
                  <a:cubicBezTo>
                    <a:pt x="2166107" y="1979411"/>
                    <a:pt x="2174385" y="1960130"/>
                    <a:pt x="2173106" y="1940269"/>
                  </a:cubicBezTo>
                  <a:cubicBezTo>
                    <a:pt x="2172439" y="1757426"/>
                    <a:pt x="2173106" y="1574583"/>
                    <a:pt x="2173106" y="1391740"/>
                  </a:cubicBezTo>
                  <a:cubicBezTo>
                    <a:pt x="2173106" y="1339160"/>
                    <a:pt x="2169962" y="1334691"/>
                    <a:pt x="2115956" y="1319288"/>
                  </a:cubicBezTo>
                  <a:cubicBezTo>
                    <a:pt x="2115956" y="1375576"/>
                    <a:pt x="2115003" y="1431295"/>
                    <a:pt x="2115956" y="1486918"/>
                  </a:cubicBezTo>
                  <a:cubicBezTo>
                    <a:pt x="2118146" y="1595596"/>
                    <a:pt x="2108621" y="1702754"/>
                    <a:pt x="2075855" y="1806869"/>
                  </a:cubicBezTo>
                  <a:cubicBezTo>
                    <a:pt x="1999655" y="2046760"/>
                    <a:pt x="1850208" y="2226370"/>
                    <a:pt x="1629800" y="2347885"/>
                  </a:cubicBezTo>
                  <a:cubicBezTo>
                    <a:pt x="1619227" y="2353685"/>
                    <a:pt x="1603130" y="2363384"/>
                    <a:pt x="1602844" y="2371751"/>
                  </a:cubicBezTo>
                  <a:cubicBezTo>
                    <a:pt x="1600653" y="2436502"/>
                    <a:pt x="1601606" y="2501348"/>
                    <a:pt x="1601606" y="2566954"/>
                  </a:cubicBezTo>
                  <a:close/>
                  <a:moveTo>
                    <a:pt x="2375988" y="1983721"/>
                  </a:moveTo>
                  <a:cubicBezTo>
                    <a:pt x="2370650" y="1985227"/>
                    <a:pt x="2365403" y="1987037"/>
                    <a:pt x="2360272" y="1989141"/>
                  </a:cubicBezTo>
                  <a:cubicBezTo>
                    <a:pt x="2196537" y="2067583"/>
                    <a:pt x="2091476" y="2195088"/>
                    <a:pt x="2067950" y="2374223"/>
                  </a:cubicBezTo>
                  <a:cubicBezTo>
                    <a:pt x="2052614" y="2490984"/>
                    <a:pt x="2060520" y="2610882"/>
                    <a:pt x="2058425" y="2729449"/>
                  </a:cubicBezTo>
                  <a:cubicBezTo>
                    <a:pt x="2057853" y="2771951"/>
                    <a:pt x="2079761" y="2796767"/>
                    <a:pt x="2114717" y="2797148"/>
                  </a:cubicBezTo>
                  <a:cubicBezTo>
                    <a:pt x="2149674" y="2797528"/>
                    <a:pt x="2171867" y="2772046"/>
                    <a:pt x="2172439" y="2727167"/>
                  </a:cubicBezTo>
                  <a:cubicBezTo>
                    <a:pt x="2172439" y="2635794"/>
                    <a:pt x="2168343" y="2544230"/>
                    <a:pt x="2173963" y="2453141"/>
                  </a:cubicBezTo>
                  <a:cubicBezTo>
                    <a:pt x="2177947" y="2385904"/>
                    <a:pt x="2189123" y="2319284"/>
                    <a:pt x="2207300" y="2254420"/>
                  </a:cubicBezTo>
                  <a:cubicBezTo>
                    <a:pt x="2237209" y="2150020"/>
                    <a:pt x="2300645" y="2063970"/>
                    <a:pt x="2375988" y="1983721"/>
                  </a:cubicBezTo>
                  <a:close/>
                  <a:moveTo>
                    <a:pt x="3226285" y="1982390"/>
                  </a:moveTo>
                  <a:lnTo>
                    <a:pt x="3223332" y="1987619"/>
                  </a:lnTo>
                  <a:cubicBezTo>
                    <a:pt x="3227809" y="1992849"/>
                    <a:pt x="3232095" y="1998364"/>
                    <a:pt x="3236953" y="2003213"/>
                  </a:cubicBezTo>
                  <a:cubicBezTo>
                    <a:pt x="3368112" y="2132524"/>
                    <a:pt x="3431834" y="2289315"/>
                    <a:pt x="3430310" y="2473108"/>
                  </a:cubicBezTo>
                  <a:cubicBezTo>
                    <a:pt x="3429644" y="2557446"/>
                    <a:pt x="3430310" y="2641689"/>
                    <a:pt x="3430310" y="2725931"/>
                  </a:cubicBezTo>
                  <a:cubicBezTo>
                    <a:pt x="3430310" y="2771761"/>
                    <a:pt x="3450408" y="2796862"/>
                    <a:pt x="3486413" y="2797528"/>
                  </a:cubicBezTo>
                  <a:cubicBezTo>
                    <a:pt x="3522417" y="2798194"/>
                    <a:pt x="3544325" y="2772616"/>
                    <a:pt x="3544420" y="2727833"/>
                  </a:cubicBezTo>
                  <a:cubicBezTo>
                    <a:pt x="3544420" y="2634082"/>
                    <a:pt x="3547658" y="2540236"/>
                    <a:pt x="3543753" y="2446675"/>
                  </a:cubicBezTo>
                  <a:cubicBezTo>
                    <a:pt x="3535181" y="2242249"/>
                    <a:pt x="3438978" y="2091449"/>
                    <a:pt x="3257146" y="1995606"/>
                  </a:cubicBezTo>
                  <a:cubicBezTo>
                    <a:pt x="3247335" y="1990377"/>
                    <a:pt x="3236572" y="1986764"/>
                    <a:pt x="3226285" y="1982390"/>
                  </a:cubicBezTo>
                  <a:close/>
                  <a:moveTo>
                    <a:pt x="2580966" y="3308689"/>
                  </a:moveTo>
                  <a:cubicBezTo>
                    <a:pt x="2609541" y="3417082"/>
                    <a:pt x="2699457" y="3484686"/>
                    <a:pt x="2809566" y="3482119"/>
                  </a:cubicBezTo>
                  <a:cubicBezTo>
                    <a:pt x="2911293" y="3479741"/>
                    <a:pt x="3000066" y="3406909"/>
                    <a:pt x="3020259" y="3313063"/>
                  </a:cubicBezTo>
                  <a:lnTo>
                    <a:pt x="2860049" y="3234905"/>
                  </a:lnTo>
                  <a:cubicBezTo>
                    <a:pt x="2855858" y="3287486"/>
                    <a:pt x="2838808" y="3310400"/>
                    <a:pt x="2802137" y="3310971"/>
                  </a:cubicBezTo>
                  <a:cubicBezTo>
                    <a:pt x="2765465" y="3311541"/>
                    <a:pt x="2749654" y="3290433"/>
                    <a:pt x="2740891" y="3231292"/>
                  </a:cubicBezTo>
                  <a:cubicBezTo>
                    <a:pt x="2715554" y="3246505"/>
                    <a:pt x="2691361" y="3263430"/>
                    <a:pt x="2664691" y="3276171"/>
                  </a:cubicBezTo>
                  <a:cubicBezTo>
                    <a:pt x="2638021" y="3288912"/>
                    <a:pt x="2610303" y="3297564"/>
                    <a:pt x="2580966" y="3308689"/>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4"/>
            <p:cNvSpPr/>
            <p:nvPr/>
          </p:nvSpPr>
          <p:spPr>
            <a:xfrm>
              <a:off x="5144097" y="4030393"/>
              <a:ext cx="342067" cy="228306"/>
            </a:xfrm>
            <a:custGeom>
              <a:avLst/>
              <a:gdLst/>
              <a:ahLst/>
              <a:cxnLst/>
              <a:rect l="l" t="t" r="r" b="b"/>
              <a:pathLst>
                <a:path w="342067" h="228306" extrusionOk="0">
                  <a:moveTo>
                    <a:pt x="171973" y="157"/>
                  </a:moveTo>
                  <a:cubicBezTo>
                    <a:pt x="258966" y="1344"/>
                    <a:pt x="331571" y="66781"/>
                    <a:pt x="341613" y="153049"/>
                  </a:cubicBezTo>
                  <a:cubicBezTo>
                    <a:pt x="345994" y="193744"/>
                    <a:pt x="326944" y="223029"/>
                    <a:pt x="293131" y="227593"/>
                  </a:cubicBezTo>
                  <a:cubicBezTo>
                    <a:pt x="259317" y="232157"/>
                    <a:pt x="235028" y="211334"/>
                    <a:pt x="228170" y="168737"/>
                  </a:cubicBezTo>
                  <a:cubicBezTo>
                    <a:pt x="222836" y="136124"/>
                    <a:pt x="204643" y="117108"/>
                    <a:pt x="171782" y="114826"/>
                  </a:cubicBezTo>
                  <a:cubicBezTo>
                    <a:pt x="143207" y="112924"/>
                    <a:pt x="120157" y="134793"/>
                    <a:pt x="114632" y="167121"/>
                  </a:cubicBezTo>
                  <a:cubicBezTo>
                    <a:pt x="106345" y="211904"/>
                    <a:pt x="82438" y="233678"/>
                    <a:pt x="47386" y="227403"/>
                  </a:cubicBezTo>
                  <a:cubicBezTo>
                    <a:pt x="12334" y="221127"/>
                    <a:pt x="-4907" y="190321"/>
                    <a:pt x="1475" y="147534"/>
                  </a:cubicBezTo>
                  <a:cubicBezTo>
                    <a:pt x="14226" y="63215"/>
                    <a:pt x="86550" y="699"/>
                    <a:pt x="171973" y="157"/>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4"/>
            <p:cNvSpPr/>
            <p:nvPr/>
          </p:nvSpPr>
          <p:spPr>
            <a:xfrm>
              <a:off x="5600884" y="4030393"/>
              <a:ext cx="342537" cy="227955"/>
            </a:xfrm>
            <a:custGeom>
              <a:avLst/>
              <a:gdLst/>
              <a:ahLst/>
              <a:cxnLst/>
              <a:rect l="l" t="t" r="r" b="b"/>
              <a:pathLst>
                <a:path w="342537" h="227955" extrusionOk="0">
                  <a:moveTo>
                    <a:pt x="170289" y="157"/>
                  </a:moveTo>
                  <a:cubicBezTo>
                    <a:pt x="258596" y="317"/>
                    <a:pt x="332652" y="66748"/>
                    <a:pt x="342216" y="154380"/>
                  </a:cubicBezTo>
                  <a:cubicBezTo>
                    <a:pt x="346121" y="195075"/>
                    <a:pt x="326404" y="223980"/>
                    <a:pt x="292209" y="227688"/>
                  </a:cubicBezTo>
                  <a:cubicBezTo>
                    <a:pt x="258015" y="231396"/>
                    <a:pt x="235059" y="210668"/>
                    <a:pt x="228487" y="170639"/>
                  </a:cubicBezTo>
                  <a:cubicBezTo>
                    <a:pt x="222486" y="135078"/>
                    <a:pt x="200769" y="113590"/>
                    <a:pt x="170861" y="114255"/>
                  </a:cubicBezTo>
                  <a:cubicBezTo>
                    <a:pt x="140952" y="114921"/>
                    <a:pt x="120569" y="134983"/>
                    <a:pt x="114282" y="171304"/>
                  </a:cubicBezTo>
                  <a:cubicBezTo>
                    <a:pt x="107520" y="210193"/>
                    <a:pt x="82945" y="231301"/>
                    <a:pt x="49417" y="226832"/>
                  </a:cubicBezTo>
                  <a:cubicBezTo>
                    <a:pt x="15889" y="222363"/>
                    <a:pt x="-2399" y="194885"/>
                    <a:pt x="459" y="155996"/>
                  </a:cubicBezTo>
                  <a:cubicBezTo>
                    <a:pt x="9247" y="68553"/>
                    <a:pt x="82264" y="1552"/>
                    <a:pt x="170289" y="157"/>
                  </a:cubicBezTo>
                  <a:close/>
                </a:path>
              </a:pathLst>
            </a:custGeom>
            <a:solidFill>
              <a:schemeClr val="lt1"/>
            </a:solidFill>
            <a:ln w="127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83" name="Google Shape;983;p44"/>
          <p:cNvSpPr/>
          <p:nvPr/>
        </p:nvSpPr>
        <p:spPr>
          <a:xfrm>
            <a:off x="6878319" y="1839408"/>
            <a:ext cx="1620000" cy="1396552"/>
          </a:xfrm>
          <a:prstGeom prst="triangle">
            <a:avLst>
              <a:gd name="adj" fmla="val 50000"/>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4" name="Google Shape;984;p44"/>
          <p:cNvSpPr txBox="1"/>
          <p:nvPr/>
        </p:nvSpPr>
        <p:spPr>
          <a:xfrm>
            <a:off x="431799" y="907078"/>
            <a:ext cx="4786244" cy="547467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Tanto el humano como el animal pueden ser fuente de contagio:</a:t>
            </a:r>
            <a:endParaRPr/>
          </a:p>
          <a:p>
            <a:pPr marL="317500"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Influenza </a:t>
            </a:r>
            <a:endParaRPr/>
          </a:p>
          <a:p>
            <a:pPr marL="317500" marR="0" lvl="0" indent="0" algn="l" rtl="0">
              <a:lnSpc>
                <a:spcPct val="100000"/>
              </a:lnSpc>
              <a:spcBef>
                <a:spcPts val="800"/>
              </a:spcBef>
              <a:spcAft>
                <a:spcPts val="0"/>
              </a:spcAft>
              <a:buNone/>
            </a:pPr>
            <a:r>
              <a:rPr lang="en-US" sz="1600" b="0" i="0" u="none" strike="noStrike" cap="none">
                <a:solidFill>
                  <a:schemeClr val="dk1"/>
                </a:solidFill>
                <a:latin typeface="Arial"/>
                <a:ea typeface="Arial"/>
                <a:cs typeface="Arial"/>
                <a:sym typeface="Arial"/>
              </a:rPr>
              <a:t>– Fiebre amarilla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45"/>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Reservorio y fuente: diferencias</a:t>
            </a:r>
            <a:endParaRPr sz="3200" b="1" i="0" u="none" strike="noStrike" cap="none">
              <a:solidFill>
                <a:srgbClr val="3D6C9D"/>
              </a:solidFill>
              <a:latin typeface="Arial Black"/>
              <a:ea typeface="Arial Black"/>
              <a:cs typeface="Arial Black"/>
              <a:sym typeface="Arial Black"/>
            </a:endParaRPr>
          </a:p>
        </p:txBody>
      </p:sp>
      <p:sp>
        <p:nvSpPr>
          <p:cNvPr id="990" name="Google Shape;990;p45"/>
          <p:cNvSpPr/>
          <p:nvPr/>
        </p:nvSpPr>
        <p:spPr>
          <a:xfrm>
            <a:off x="431798" y="1553497"/>
            <a:ext cx="3600000" cy="4375354"/>
          </a:xfrm>
          <a:prstGeom prst="roundRect">
            <a:avLst>
              <a:gd name="adj" fmla="val 4377"/>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1" name="Google Shape;991;p45"/>
          <p:cNvSpPr/>
          <p:nvPr/>
        </p:nvSpPr>
        <p:spPr>
          <a:xfrm>
            <a:off x="4572000" y="1553497"/>
            <a:ext cx="3600000" cy="4375354"/>
          </a:xfrm>
          <a:prstGeom prst="roundRect">
            <a:avLst>
              <a:gd name="adj" fmla="val 4377"/>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2" name="Google Shape;992;p45"/>
          <p:cNvSpPr txBox="1"/>
          <p:nvPr/>
        </p:nvSpPr>
        <p:spPr>
          <a:xfrm>
            <a:off x="747362" y="1890052"/>
            <a:ext cx="298889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dirty="0" err="1">
                <a:solidFill>
                  <a:schemeClr val="lt1"/>
                </a:solidFill>
                <a:latin typeface="Arial"/>
                <a:ea typeface="Arial"/>
                <a:cs typeface="Arial"/>
                <a:sym typeface="Arial"/>
              </a:rPr>
              <a:t>Reservorio</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Fuente de </a:t>
            </a:r>
            <a:r>
              <a:rPr lang="en-US" sz="1600" b="1" i="0" u="none" strike="noStrike" cap="none" dirty="0" err="1">
                <a:solidFill>
                  <a:schemeClr val="lt1"/>
                </a:solidFill>
                <a:latin typeface="Arial"/>
                <a:ea typeface="Arial"/>
                <a:cs typeface="Arial"/>
                <a:sym typeface="Arial"/>
              </a:rPr>
              <a:t>infección</a:t>
            </a:r>
            <a:endParaRPr sz="1200" b="1" i="0" u="none" strike="noStrike" cap="none" dirty="0">
              <a:solidFill>
                <a:schemeClr val="lt1"/>
              </a:solidFill>
              <a:latin typeface="Arial"/>
              <a:ea typeface="Arial"/>
              <a:cs typeface="Arial"/>
              <a:sym typeface="Arial"/>
            </a:endParaRPr>
          </a:p>
        </p:txBody>
      </p:sp>
      <p:sp>
        <p:nvSpPr>
          <p:cNvPr id="993" name="Google Shape;993;p45"/>
          <p:cNvSpPr txBox="1"/>
          <p:nvPr/>
        </p:nvSpPr>
        <p:spPr>
          <a:xfrm>
            <a:off x="747362" y="2824117"/>
            <a:ext cx="2988896" cy="2846933"/>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Es un ser vivo</a:t>
            </a:r>
            <a:endParaRPr/>
          </a:p>
          <a:p>
            <a:pPr marL="285750" marR="0" lvl="0" indent="-285750" algn="l" rtl="0">
              <a:lnSpc>
                <a:spcPct val="100000"/>
              </a:lnSpc>
              <a:spcBef>
                <a:spcPts val="10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Existe multiplicación y reproducción durante un período más o menos largo</a:t>
            </a:r>
            <a:endParaRPr/>
          </a:p>
          <a:p>
            <a:pPr marL="285750" marR="0" lvl="0" indent="-285750" algn="l" rtl="0">
              <a:lnSpc>
                <a:spcPct val="100000"/>
              </a:lnSpc>
              <a:spcBef>
                <a:spcPts val="10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Permite la perpetuación de los agentes biológicos</a:t>
            </a:r>
            <a:endParaRPr sz="1600" b="0" i="0" u="none" strike="noStrike" cap="none">
              <a:solidFill>
                <a:schemeClr val="lt1"/>
              </a:solidFill>
              <a:latin typeface="Arial"/>
              <a:ea typeface="Arial"/>
              <a:cs typeface="Arial"/>
              <a:sym typeface="Arial"/>
            </a:endParaRPr>
          </a:p>
          <a:p>
            <a:pPr marL="285750" marR="0" lvl="0" indent="-285750" algn="l" rtl="0">
              <a:lnSpc>
                <a:spcPct val="100000"/>
              </a:lnSpc>
              <a:spcBef>
                <a:spcPts val="10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La permanencia de los agentes biológicos puede ser prolongada, inclusive durante toda la vida del reservorio</a:t>
            </a:r>
            <a:endParaRPr sz="1600" b="0" i="0" u="none" strike="noStrike" cap="none">
              <a:solidFill>
                <a:schemeClr val="lt1"/>
              </a:solidFill>
              <a:latin typeface="Arial"/>
              <a:ea typeface="Arial"/>
              <a:cs typeface="Arial"/>
              <a:sym typeface="Arial"/>
            </a:endParaRPr>
          </a:p>
        </p:txBody>
      </p:sp>
      <p:sp>
        <p:nvSpPr>
          <p:cNvPr id="994" name="Google Shape;994;p45"/>
          <p:cNvSpPr txBox="1"/>
          <p:nvPr/>
        </p:nvSpPr>
        <p:spPr>
          <a:xfrm>
            <a:off x="4867078" y="1890052"/>
            <a:ext cx="298889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Fuente de </a:t>
            </a:r>
            <a:r>
              <a:rPr lang="en-US" sz="1600" b="1" i="0" u="none" strike="noStrike" cap="none" dirty="0" err="1">
                <a:solidFill>
                  <a:schemeClr val="lt1"/>
                </a:solidFill>
                <a:latin typeface="Arial"/>
                <a:ea typeface="Arial"/>
                <a:cs typeface="Arial"/>
                <a:sym typeface="Arial"/>
              </a:rPr>
              <a:t>contaminación</a:t>
            </a:r>
            <a:endParaRPr sz="1200" b="1" i="0" u="none" strike="noStrike" cap="none" dirty="0">
              <a:solidFill>
                <a:schemeClr val="lt1"/>
              </a:solidFill>
              <a:latin typeface="Arial"/>
              <a:ea typeface="Arial"/>
              <a:cs typeface="Arial"/>
              <a:sym typeface="Arial"/>
            </a:endParaRPr>
          </a:p>
        </p:txBody>
      </p:sp>
      <p:sp>
        <p:nvSpPr>
          <p:cNvPr id="995" name="Google Shape;995;p45"/>
          <p:cNvSpPr txBox="1"/>
          <p:nvPr/>
        </p:nvSpPr>
        <p:spPr>
          <a:xfrm>
            <a:off x="4867078" y="2824117"/>
            <a:ext cx="2988896" cy="2226250"/>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Generalmente son elementos inanimados</a:t>
            </a:r>
            <a:endParaRPr sz="1600" b="0" i="0" u="none" strike="noStrike" cap="none">
              <a:solidFill>
                <a:schemeClr val="lt1"/>
              </a:solidFill>
              <a:latin typeface="Arial"/>
              <a:ea typeface="Arial"/>
              <a:cs typeface="Arial"/>
              <a:sym typeface="Arial"/>
            </a:endParaRPr>
          </a:p>
          <a:p>
            <a:pPr marL="285750" marR="0" lvl="0" indent="-285750" algn="l" rtl="0">
              <a:lnSpc>
                <a:spcPct val="100000"/>
              </a:lnSpc>
              <a:spcBef>
                <a:spcPts val="10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Hay multiplicación durante un tiempo limitado</a:t>
            </a:r>
            <a:endParaRPr sz="1600" b="0" i="0" u="none" strike="noStrike" cap="none">
              <a:solidFill>
                <a:schemeClr val="lt1"/>
              </a:solidFill>
              <a:latin typeface="Arial"/>
              <a:ea typeface="Arial"/>
              <a:cs typeface="Arial"/>
              <a:sym typeface="Arial"/>
            </a:endParaRPr>
          </a:p>
          <a:p>
            <a:pPr marL="285750" marR="0" lvl="0" indent="-285750" algn="l" rtl="0">
              <a:lnSpc>
                <a:spcPct val="100000"/>
              </a:lnSpc>
              <a:spcBef>
                <a:spcPts val="10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La mayoría de los agentes biológicos deben pasar rápidamente a un nuevo susceptible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46"/>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8"/>
          <p:cNvSpPr/>
          <p:nvPr/>
        </p:nvSpPr>
        <p:spPr>
          <a:xfrm>
            <a:off x="1" y="1677798"/>
            <a:ext cx="9144000"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8"/>
          <p:cNvSpPr txBox="1"/>
          <p:nvPr/>
        </p:nvSpPr>
        <p:spPr>
          <a:xfrm>
            <a:off x="431800" y="379681"/>
            <a:ext cx="78183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Dinámica de Transmisión de la Enfermedad</a:t>
            </a:r>
            <a:endParaRPr sz="3200" b="1" i="0" u="none" strike="noStrike" cap="none">
              <a:solidFill>
                <a:srgbClr val="3D6C9D"/>
              </a:solidFill>
              <a:latin typeface="Arial Black"/>
              <a:ea typeface="Arial Black"/>
              <a:cs typeface="Arial Black"/>
              <a:sym typeface="Arial Black"/>
            </a:endParaRPr>
          </a:p>
        </p:txBody>
      </p:sp>
      <p:cxnSp>
        <p:nvCxnSpPr>
          <p:cNvPr id="96" name="Google Shape;96;p8"/>
          <p:cNvCxnSpPr/>
          <p:nvPr/>
        </p:nvCxnSpPr>
        <p:spPr>
          <a:xfrm>
            <a:off x="431800" y="4376682"/>
            <a:ext cx="8410643" cy="0"/>
          </a:xfrm>
          <a:prstGeom prst="straightConnector1">
            <a:avLst/>
          </a:prstGeom>
          <a:noFill/>
          <a:ln w="101600" cap="flat" cmpd="sng">
            <a:solidFill>
              <a:srgbClr val="ED7D31"/>
            </a:solidFill>
            <a:prstDash val="solid"/>
            <a:round/>
            <a:headEnd type="none" w="sm" len="sm"/>
            <a:tailEnd type="triangle" w="med" len="med"/>
          </a:ln>
        </p:spPr>
      </p:cxnSp>
      <p:sp>
        <p:nvSpPr>
          <p:cNvPr id="97" name="Google Shape;97;p8"/>
          <p:cNvSpPr/>
          <p:nvPr/>
        </p:nvSpPr>
        <p:spPr>
          <a:xfrm>
            <a:off x="434466" y="3826580"/>
            <a:ext cx="1057836" cy="318324"/>
          </a:xfrm>
          <a:prstGeom prst="roundRect">
            <a:avLst>
              <a:gd name="adj" fmla="val 28136"/>
            </a:avLst>
          </a:prstGeom>
          <a:solidFill>
            <a:srgbClr val="B6C7D9"/>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Susceptible</a:t>
            </a:r>
            <a:endParaRPr sz="1200" b="0" i="0" u="none" strike="noStrike" cap="none">
              <a:solidFill>
                <a:schemeClr val="dk1"/>
              </a:solidFill>
              <a:latin typeface="Arial"/>
              <a:ea typeface="Arial"/>
              <a:cs typeface="Arial"/>
              <a:sym typeface="Arial"/>
            </a:endParaRPr>
          </a:p>
        </p:txBody>
      </p:sp>
      <p:cxnSp>
        <p:nvCxnSpPr>
          <p:cNvPr id="98" name="Google Shape;98;p8"/>
          <p:cNvCxnSpPr/>
          <p:nvPr/>
        </p:nvCxnSpPr>
        <p:spPr>
          <a:xfrm>
            <a:off x="1660456" y="3392237"/>
            <a:ext cx="0" cy="939837"/>
          </a:xfrm>
          <a:prstGeom prst="straightConnector1">
            <a:avLst/>
          </a:prstGeom>
          <a:noFill/>
          <a:ln w="19050" cap="flat" cmpd="sng">
            <a:solidFill>
              <a:srgbClr val="3D6C9D"/>
            </a:solidFill>
            <a:prstDash val="solid"/>
            <a:round/>
            <a:headEnd type="none" w="sm" len="sm"/>
            <a:tailEnd type="triangle" w="med" len="med"/>
          </a:ln>
        </p:spPr>
      </p:cxnSp>
      <p:cxnSp>
        <p:nvCxnSpPr>
          <p:cNvPr id="99" name="Google Shape;99;p8"/>
          <p:cNvCxnSpPr/>
          <p:nvPr/>
        </p:nvCxnSpPr>
        <p:spPr>
          <a:xfrm>
            <a:off x="3676868" y="3392237"/>
            <a:ext cx="0" cy="939837"/>
          </a:xfrm>
          <a:prstGeom prst="straightConnector1">
            <a:avLst/>
          </a:prstGeom>
          <a:noFill/>
          <a:ln w="19050" cap="flat" cmpd="sng">
            <a:solidFill>
              <a:srgbClr val="3D6C9D"/>
            </a:solidFill>
            <a:prstDash val="solid"/>
            <a:round/>
            <a:headEnd type="none" w="sm" len="sm"/>
            <a:tailEnd type="triangle" w="med" len="med"/>
          </a:ln>
        </p:spPr>
      </p:cxnSp>
      <p:cxnSp>
        <p:nvCxnSpPr>
          <p:cNvPr id="100" name="Google Shape;100;p8"/>
          <p:cNvCxnSpPr/>
          <p:nvPr/>
        </p:nvCxnSpPr>
        <p:spPr>
          <a:xfrm>
            <a:off x="6281400" y="3392237"/>
            <a:ext cx="0" cy="939837"/>
          </a:xfrm>
          <a:prstGeom prst="straightConnector1">
            <a:avLst/>
          </a:prstGeom>
          <a:noFill/>
          <a:ln w="19050" cap="flat" cmpd="sng">
            <a:solidFill>
              <a:srgbClr val="3D6C9D"/>
            </a:solidFill>
            <a:prstDash val="solid"/>
            <a:round/>
            <a:headEnd type="none" w="sm" len="sm"/>
            <a:tailEnd type="triangle" w="med" len="med"/>
          </a:ln>
        </p:spPr>
      </p:cxnSp>
      <p:sp>
        <p:nvSpPr>
          <p:cNvPr id="101" name="Google Shape;101;p8"/>
          <p:cNvSpPr/>
          <p:nvPr/>
        </p:nvSpPr>
        <p:spPr>
          <a:xfrm>
            <a:off x="1724329" y="4610116"/>
            <a:ext cx="1888666" cy="318324"/>
          </a:xfrm>
          <a:prstGeom prst="roundRect">
            <a:avLst>
              <a:gd name="adj" fmla="val 26385"/>
            </a:avLst>
          </a:prstGeom>
          <a:solidFill>
            <a:srgbClr val="B6C7D9"/>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Incubación</a:t>
            </a:r>
            <a:endParaRPr sz="1200" b="0" i="0" u="none" strike="noStrike" cap="none">
              <a:solidFill>
                <a:schemeClr val="dk1"/>
              </a:solidFill>
              <a:latin typeface="Arial"/>
              <a:ea typeface="Arial"/>
              <a:cs typeface="Arial"/>
              <a:sym typeface="Arial"/>
            </a:endParaRPr>
          </a:p>
        </p:txBody>
      </p:sp>
      <p:sp>
        <p:nvSpPr>
          <p:cNvPr id="102" name="Google Shape;102;p8"/>
          <p:cNvSpPr/>
          <p:nvPr/>
        </p:nvSpPr>
        <p:spPr>
          <a:xfrm>
            <a:off x="3769112" y="4610116"/>
            <a:ext cx="2420044" cy="318324"/>
          </a:xfrm>
          <a:prstGeom prst="roundRect">
            <a:avLst>
              <a:gd name="adj" fmla="val 24633"/>
            </a:avLst>
          </a:prstGeom>
          <a:solidFill>
            <a:srgbClr val="B6C7D9"/>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Sintomático</a:t>
            </a:r>
            <a:endParaRPr sz="1200" b="0" i="0" u="none" strike="noStrike" cap="none">
              <a:solidFill>
                <a:schemeClr val="dk1"/>
              </a:solidFill>
              <a:latin typeface="Arial"/>
              <a:ea typeface="Arial"/>
              <a:cs typeface="Arial"/>
              <a:sym typeface="Arial"/>
            </a:endParaRPr>
          </a:p>
        </p:txBody>
      </p:sp>
      <p:sp>
        <p:nvSpPr>
          <p:cNvPr id="103" name="Google Shape;103;p8"/>
          <p:cNvSpPr/>
          <p:nvPr/>
        </p:nvSpPr>
        <p:spPr>
          <a:xfrm>
            <a:off x="6345273" y="4610116"/>
            <a:ext cx="2138264" cy="318324"/>
          </a:xfrm>
          <a:prstGeom prst="roundRect">
            <a:avLst>
              <a:gd name="adj" fmla="val 26384"/>
            </a:avLst>
          </a:prstGeom>
          <a:solidFill>
            <a:srgbClr val="B6C7D9"/>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Tiempo</a:t>
            </a:r>
            <a:endParaRPr sz="1200" b="0" i="0" u="none" strike="noStrike" cap="none">
              <a:solidFill>
                <a:schemeClr val="dk1"/>
              </a:solidFill>
              <a:latin typeface="Arial"/>
              <a:ea typeface="Arial"/>
              <a:cs typeface="Arial"/>
              <a:sym typeface="Arial"/>
            </a:endParaRPr>
          </a:p>
        </p:txBody>
      </p:sp>
      <p:sp>
        <p:nvSpPr>
          <p:cNvPr id="104" name="Google Shape;104;p8"/>
          <p:cNvSpPr/>
          <p:nvPr/>
        </p:nvSpPr>
        <p:spPr>
          <a:xfrm>
            <a:off x="2458843" y="5072892"/>
            <a:ext cx="1154151" cy="318324"/>
          </a:xfrm>
          <a:prstGeom prst="roundRect">
            <a:avLst>
              <a:gd name="adj" fmla="val 24634"/>
            </a:avLst>
          </a:prstGeom>
          <a:solidFill>
            <a:srgbClr val="B6C7D9"/>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Latencia</a:t>
            </a:r>
            <a:endParaRPr sz="1200" b="0" i="0" u="none" strike="noStrike" cap="none">
              <a:solidFill>
                <a:schemeClr val="dk1"/>
              </a:solidFill>
              <a:latin typeface="Arial"/>
              <a:ea typeface="Arial"/>
              <a:cs typeface="Arial"/>
              <a:sym typeface="Arial"/>
            </a:endParaRPr>
          </a:p>
        </p:txBody>
      </p:sp>
      <p:sp>
        <p:nvSpPr>
          <p:cNvPr id="105" name="Google Shape;105;p8"/>
          <p:cNvSpPr/>
          <p:nvPr/>
        </p:nvSpPr>
        <p:spPr>
          <a:xfrm rot="-5400000">
            <a:off x="3621365" y="4186394"/>
            <a:ext cx="216310" cy="2691830"/>
          </a:xfrm>
          <a:prstGeom prst="leftBrace">
            <a:avLst>
              <a:gd name="adj1" fmla="val 58333"/>
              <a:gd name="adj2" fmla="val 50000"/>
            </a:avLst>
          </a:prstGeom>
          <a:noFill/>
          <a:ln w="19050" cap="flat" cmpd="sng">
            <a:solidFill>
              <a:srgbClr val="3D6C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 name="Google Shape;106;p8"/>
          <p:cNvSpPr/>
          <p:nvPr/>
        </p:nvSpPr>
        <p:spPr>
          <a:xfrm>
            <a:off x="1724328" y="5719663"/>
            <a:ext cx="4464827" cy="318324"/>
          </a:xfrm>
          <a:prstGeom prst="roundRect">
            <a:avLst>
              <a:gd name="adj" fmla="val 26385"/>
            </a:avLst>
          </a:prstGeom>
          <a:solidFill>
            <a:srgbClr val="B6C7D9"/>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Contagiosidad o transmisibilidad</a:t>
            </a:r>
            <a:endParaRPr sz="1200" b="0" i="0" u="none" strike="noStrike" cap="none">
              <a:solidFill>
                <a:schemeClr val="dk1"/>
              </a:solidFill>
              <a:latin typeface="Arial"/>
              <a:ea typeface="Arial"/>
              <a:cs typeface="Arial"/>
              <a:sym typeface="Arial"/>
            </a:endParaRPr>
          </a:p>
        </p:txBody>
      </p:sp>
      <p:sp>
        <p:nvSpPr>
          <p:cNvPr id="107" name="Google Shape;107;p8"/>
          <p:cNvSpPr/>
          <p:nvPr/>
        </p:nvSpPr>
        <p:spPr>
          <a:xfrm>
            <a:off x="431799" y="2778688"/>
            <a:ext cx="2457315" cy="618903"/>
          </a:xfrm>
          <a:prstGeom prst="roundRect">
            <a:avLst>
              <a:gd name="adj" fmla="val 22869"/>
            </a:avLst>
          </a:prstGeom>
          <a:solidFill>
            <a:srgbClr val="F8CDB4"/>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Momento de la Infección</a:t>
            </a:r>
            <a:endParaRPr sz="1400" b="0" i="0" u="none" strike="noStrike" cap="none">
              <a:solidFill>
                <a:schemeClr val="dk1"/>
              </a:solidFill>
              <a:latin typeface="Arial"/>
              <a:ea typeface="Arial"/>
              <a:cs typeface="Arial"/>
              <a:sym typeface="Arial"/>
            </a:endParaRPr>
          </a:p>
        </p:txBody>
      </p:sp>
      <p:sp>
        <p:nvSpPr>
          <p:cNvPr id="108" name="Google Shape;108;p8"/>
          <p:cNvSpPr/>
          <p:nvPr/>
        </p:nvSpPr>
        <p:spPr>
          <a:xfrm>
            <a:off x="3120423" y="2778688"/>
            <a:ext cx="1112890" cy="618903"/>
          </a:xfrm>
          <a:prstGeom prst="roundRect">
            <a:avLst>
              <a:gd name="adj" fmla="val 19726"/>
            </a:avLst>
          </a:prstGeom>
          <a:solidFill>
            <a:srgbClr val="F8CDB4"/>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Inicio de síntomas</a:t>
            </a:r>
            <a:endParaRPr sz="1400" b="0" i="0" u="none" strike="noStrike" cap="none">
              <a:solidFill>
                <a:schemeClr val="dk1"/>
              </a:solidFill>
              <a:latin typeface="Arial"/>
              <a:ea typeface="Arial"/>
              <a:cs typeface="Arial"/>
              <a:sym typeface="Arial"/>
            </a:endParaRPr>
          </a:p>
        </p:txBody>
      </p:sp>
      <p:sp>
        <p:nvSpPr>
          <p:cNvPr id="109" name="Google Shape;109;p8"/>
          <p:cNvSpPr/>
          <p:nvPr/>
        </p:nvSpPr>
        <p:spPr>
          <a:xfrm>
            <a:off x="5323268" y="2154115"/>
            <a:ext cx="1916265" cy="1238121"/>
          </a:xfrm>
          <a:prstGeom prst="roundRect">
            <a:avLst>
              <a:gd name="adj" fmla="val 9756"/>
            </a:avLst>
          </a:prstGeom>
          <a:solidFill>
            <a:srgbClr val="F8CDB4"/>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Fin de enfermedad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Cura</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Muerte</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Inmune </a:t>
            </a:r>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Portador</a:t>
            </a:r>
            <a:endParaRPr sz="1400" b="0" i="0" u="none" strike="noStrike" cap="none">
              <a:solidFill>
                <a:schemeClr val="dk1"/>
              </a:solidFill>
              <a:latin typeface="Arial"/>
              <a:ea typeface="Arial"/>
              <a:cs typeface="Arial"/>
              <a:sym typeface="Arial"/>
            </a:endParaRPr>
          </a:p>
        </p:txBody>
      </p:sp>
      <p:sp>
        <p:nvSpPr>
          <p:cNvPr id="110" name="Google Shape;110;p8"/>
          <p:cNvSpPr/>
          <p:nvPr/>
        </p:nvSpPr>
        <p:spPr>
          <a:xfrm>
            <a:off x="7470842" y="2778688"/>
            <a:ext cx="1204845" cy="618903"/>
          </a:xfrm>
          <a:prstGeom prst="roundRect">
            <a:avLst>
              <a:gd name="adj" fmla="val 19726"/>
            </a:avLst>
          </a:prstGeom>
          <a:solidFill>
            <a:srgbClr val="F8CDB4"/>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Contagia</a:t>
            </a:r>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Transmite</a:t>
            </a:r>
            <a:endParaRPr sz="1400" b="0" i="0" u="none" strike="noStrike" cap="none">
              <a:solidFill>
                <a:schemeClr val="dk1"/>
              </a:solidFill>
              <a:latin typeface="Arial"/>
              <a:ea typeface="Arial"/>
              <a:cs typeface="Arial"/>
              <a:sym typeface="Arial"/>
            </a:endParaRPr>
          </a:p>
        </p:txBody>
      </p:sp>
      <p:cxnSp>
        <p:nvCxnSpPr>
          <p:cNvPr id="111" name="Google Shape;111;p8"/>
          <p:cNvCxnSpPr/>
          <p:nvPr/>
        </p:nvCxnSpPr>
        <p:spPr>
          <a:xfrm>
            <a:off x="6705600" y="3217649"/>
            <a:ext cx="765242" cy="0"/>
          </a:xfrm>
          <a:prstGeom prst="straightConnector1">
            <a:avLst/>
          </a:prstGeom>
          <a:noFill/>
          <a:ln w="19050" cap="flat" cmpd="sng">
            <a:solidFill>
              <a:srgbClr val="3D6C9D"/>
            </a:solidFill>
            <a:prstDash val="solid"/>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p:nvPr/>
        </p:nvSpPr>
        <p:spPr>
          <a:xfrm>
            <a:off x="1" y="1677798"/>
            <a:ext cx="9144000"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9"/>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Dinámica de transmisión del brote</a:t>
            </a:r>
            <a:endParaRPr sz="3200" b="1" i="0" u="none" strike="noStrike" cap="none">
              <a:solidFill>
                <a:srgbClr val="3D6C9D"/>
              </a:solidFill>
              <a:latin typeface="Arial Black"/>
              <a:ea typeface="Arial Black"/>
              <a:cs typeface="Arial Black"/>
              <a:sym typeface="Arial Black"/>
            </a:endParaRPr>
          </a:p>
        </p:txBody>
      </p:sp>
      <p:sp>
        <p:nvSpPr>
          <p:cNvPr id="118" name="Google Shape;118;p9"/>
          <p:cNvSpPr txBox="1"/>
          <p:nvPr/>
        </p:nvSpPr>
        <p:spPr>
          <a:xfrm>
            <a:off x="431800" y="2787494"/>
            <a:ext cx="8243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Eslabones de la Cadena de Propagación de las Enfermedades Infecciosas</a:t>
            </a:r>
            <a:endParaRPr sz="1600" b="1" i="0" u="none" strike="noStrike" cap="none">
              <a:solidFill>
                <a:schemeClr val="dk1"/>
              </a:solidFill>
              <a:latin typeface="Arial"/>
              <a:ea typeface="Arial"/>
              <a:cs typeface="Arial"/>
              <a:sym typeface="Arial"/>
            </a:endParaRPr>
          </a:p>
        </p:txBody>
      </p:sp>
      <p:grpSp>
        <p:nvGrpSpPr>
          <p:cNvPr id="119" name="Google Shape;119;p9"/>
          <p:cNvGrpSpPr/>
          <p:nvPr/>
        </p:nvGrpSpPr>
        <p:grpSpPr>
          <a:xfrm>
            <a:off x="431799" y="4451956"/>
            <a:ext cx="8243886" cy="618291"/>
            <a:chOff x="0" y="109954"/>
            <a:chExt cx="8243886" cy="618291"/>
          </a:xfrm>
        </p:grpSpPr>
        <p:sp>
          <p:nvSpPr>
            <p:cNvPr id="120" name="Google Shape;120;p9"/>
            <p:cNvSpPr/>
            <p:nvPr/>
          </p:nvSpPr>
          <p:spPr>
            <a:xfrm>
              <a:off x="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txBox="1"/>
            <p:nvPr/>
          </p:nvSpPr>
          <p:spPr>
            <a:xfrm>
              <a:off x="1810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Agente</a:t>
              </a:r>
              <a:endParaRPr sz="1200" b="0" i="0" u="none" strike="noStrike" cap="none">
                <a:solidFill>
                  <a:schemeClr val="dk1"/>
                </a:solidFill>
                <a:latin typeface="Arial"/>
                <a:ea typeface="Arial"/>
                <a:cs typeface="Arial"/>
                <a:sym typeface="Arial"/>
              </a:endParaRPr>
            </a:p>
          </p:txBody>
        </p:sp>
        <p:sp>
          <p:nvSpPr>
            <p:cNvPr id="122" name="Google Shape;122;p9"/>
            <p:cNvSpPr/>
            <p:nvPr/>
          </p:nvSpPr>
          <p:spPr>
            <a:xfrm>
              <a:off x="1133534" y="291319"/>
              <a:ext cx="218463" cy="255560"/>
            </a:xfrm>
            <a:prstGeom prst="rightArrow">
              <a:avLst>
                <a:gd name="adj1" fmla="val 60000"/>
                <a:gd name="adj2" fmla="val 50000"/>
              </a:avLst>
            </a:prstGeom>
            <a:solidFill>
              <a:srgbClr val="3D6C9D">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txBox="1"/>
            <p:nvPr/>
          </p:nvSpPr>
          <p:spPr>
            <a:xfrm>
              <a:off x="113353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4" name="Google Shape;124;p9"/>
            <p:cNvSpPr/>
            <p:nvPr/>
          </p:nvSpPr>
          <p:spPr>
            <a:xfrm>
              <a:off x="144268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txBox="1"/>
            <p:nvPr/>
          </p:nvSpPr>
          <p:spPr>
            <a:xfrm>
              <a:off x="146078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Fuente</a:t>
              </a:r>
              <a:endParaRPr/>
            </a:p>
          </p:txBody>
        </p:sp>
        <p:sp>
          <p:nvSpPr>
            <p:cNvPr id="126" name="Google Shape;126;p9"/>
            <p:cNvSpPr/>
            <p:nvPr/>
          </p:nvSpPr>
          <p:spPr>
            <a:xfrm>
              <a:off x="2576214" y="291319"/>
              <a:ext cx="218463" cy="255560"/>
            </a:xfrm>
            <a:prstGeom prst="rightArrow">
              <a:avLst>
                <a:gd name="adj1" fmla="val 60000"/>
                <a:gd name="adj2" fmla="val 50000"/>
              </a:avLst>
            </a:prstGeom>
            <a:solidFill>
              <a:srgbClr val="3D6C9D">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txBox="1"/>
            <p:nvPr/>
          </p:nvSpPr>
          <p:spPr>
            <a:xfrm>
              <a:off x="257621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8" name="Google Shape;128;p9"/>
            <p:cNvSpPr/>
            <p:nvPr/>
          </p:nvSpPr>
          <p:spPr>
            <a:xfrm>
              <a:off x="288536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txBox="1"/>
            <p:nvPr/>
          </p:nvSpPr>
          <p:spPr>
            <a:xfrm>
              <a:off x="290346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Puerta de salida</a:t>
              </a:r>
              <a:endParaRPr sz="1200" b="0" i="0" u="none" strike="noStrike" cap="none">
                <a:solidFill>
                  <a:schemeClr val="dk1"/>
                </a:solidFill>
                <a:latin typeface="Arial"/>
                <a:ea typeface="Arial"/>
                <a:cs typeface="Arial"/>
                <a:sym typeface="Arial"/>
              </a:endParaRPr>
            </a:p>
          </p:txBody>
        </p:sp>
        <p:sp>
          <p:nvSpPr>
            <p:cNvPr id="130" name="Google Shape;130;p9"/>
            <p:cNvSpPr/>
            <p:nvPr/>
          </p:nvSpPr>
          <p:spPr>
            <a:xfrm>
              <a:off x="4018894" y="291319"/>
              <a:ext cx="218463" cy="255560"/>
            </a:xfrm>
            <a:prstGeom prst="rightArrow">
              <a:avLst>
                <a:gd name="adj1" fmla="val 60000"/>
                <a:gd name="adj2" fmla="val 50000"/>
              </a:avLst>
            </a:prstGeom>
            <a:solidFill>
              <a:srgbClr val="3D6C9D">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txBox="1"/>
            <p:nvPr/>
          </p:nvSpPr>
          <p:spPr>
            <a:xfrm>
              <a:off x="4018894"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2" name="Google Shape;132;p9"/>
            <p:cNvSpPr/>
            <p:nvPr/>
          </p:nvSpPr>
          <p:spPr>
            <a:xfrm>
              <a:off x="432804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txBox="1"/>
            <p:nvPr/>
          </p:nvSpPr>
          <p:spPr>
            <a:xfrm>
              <a:off x="434614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Transmisión</a:t>
              </a:r>
              <a:endParaRPr/>
            </a:p>
          </p:txBody>
        </p:sp>
        <p:sp>
          <p:nvSpPr>
            <p:cNvPr id="134" name="Google Shape;134;p9"/>
            <p:cNvSpPr/>
            <p:nvPr/>
          </p:nvSpPr>
          <p:spPr>
            <a:xfrm>
              <a:off x="5461575" y="291319"/>
              <a:ext cx="218463" cy="255560"/>
            </a:xfrm>
            <a:prstGeom prst="rightArrow">
              <a:avLst>
                <a:gd name="adj1" fmla="val 60000"/>
                <a:gd name="adj2" fmla="val 50000"/>
              </a:avLst>
            </a:prstGeom>
            <a:solidFill>
              <a:srgbClr val="3D6C9D">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txBox="1"/>
            <p:nvPr/>
          </p:nvSpPr>
          <p:spPr>
            <a:xfrm>
              <a:off x="5461575"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6" name="Google Shape;136;p9"/>
            <p:cNvSpPr/>
            <p:nvPr/>
          </p:nvSpPr>
          <p:spPr>
            <a:xfrm>
              <a:off x="5770720"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txBox="1"/>
            <p:nvPr/>
          </p:nvSpPr>
          <p:spPr>
            <a:xfrm>
              <a:off x="5788829"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Puerta de entrada</a:t>
              </a:r>
              <a:endParaRPr/>
            </a:p>
          </p:txBody>
        </p:sp>
        <p:sp>
          <p:nvSpPr>
            <p:cNvPr id="138" name="Google Shape;138;p9"/>
            <p:cNvSpPr/>
            <p:nvPr/>
          </p:nvSpPr>
          <p:spPr>
            <a:xfrm>
              <a:off x="6904255" y="291319"/>
              <a:ext cx="218463" cy="255560"/>
            </a:xfrm>
            <a:prstGeom prst="rightArrow">
              <a:avLst>
                <a:gd name="adj1" fmla="val 60000"/>
                <a:gd name="adj2" fmla="val 50000"/>
              </a:avLst>
            </a:prstGeom>
            <a:solidFill>
              <a:srgbClr val="3D6C9D">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txBox="1"/>
            <p:nvPr/>
          </p:nvSpPr>
          <p:spPr>
            <a:xfrm>
              <a:off x="6904255" y="342431"/>
              <a:ext cx="152924" cy="1533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40" name="Google Shape;140;p9"/>
            <p:cNvSpPr/>
            <p:nvPr/>
          </p:nvSpPr>
          <p:spPr>
            <a:xfrm>
              <a:off x="7213401" y="109954"/>
              <a:ext cx="1030485" cy="618291"/>
            </a:xfrm>
            <a:prstGeom prst="roundRect">
              <a:avLst>
                <a:gd name="adj" fmla="val 10000"/>
              </a:avLst>
            </a:prstGeom>
            <a:solidFill>
              <a:srgbClr val="DDEAF6"/>
            </a:solidFill>
            <a:ln w="12700" cap="flat" cmpd="sng">
              <a:solidFill>
                <a:srgbClr val="3D6C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txBox="1"/>
            <p:nvPr/>
          </p:nvSpPr>
          <p:spPr>
            <a:xfrm>
              <a:off x="7231510" y="128063"/>
              <a:ext cx="994267" cy="582073"/>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Huésped Potencial</a:t>
              </a:r>
              <a:endParaRPr sz="1200" b="0" i="0" u="none" strike="noStrike" cap="none">
                <a:solidFill>
                  <a:schemeClr val="dk1"/>
                </a:solidFill>
                <a:latin typeface="Arial"/>
                <a:ea typeface="Arial"/>
                <a:cs typeface="Arial"/>
                <a:sym typeface="Arial"/>
              </a:endParaRPr>
            </a:p>
          </p:txBody>
        </p:sp>
      </p:grpSp>
      <p:sp>
        <p:nvSpPr>
          <p:cNvPr id="142" name="Google Shape;142;p9"/>
          <p:cNvSpPr/>
          <p:nvPr/>
        </p:nvSpPr>
        <p:spPr>
          <a:xfrm>
            <a:off x="515426" y="367553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9"/>
          <p:cNvSpPr/>
          <p:nvPr/>
        </p:nvSpPr>
        <p:spPr>
          <a:xfrm>
            <a:off x="1961321" y="367553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9"/>
          <p:cNvSpPr/>
          <p:nvPr/>
        </p:nvSpPr>
        <p:spPr>
          <a:xfrm>
            <a:off x="3407216" y="367553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9"/>
          <p:cNvSpPr/>
          <p:nvPr/>
        </p:nvSpPr>
        <p:spPr>
          <a:xfrm>
            <a:off x="4853111" y="367553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9"/>
          <p:cNvSpPr/>
          <p:nvPr/>
        </p:nvSpPr>
        <p:spPr>
          <a:xfrm>
            <a:off x="6299006" y="367553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9"/>
          <p:cNvSpPr/>
          <p:nvPr/>
        </p:nvSpPr>
        <p:spPr>
          <a:xfrm>
            <a:off x="7744901" y="367553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9"/>
          <p:cNvSpPr/>
          <p:nvPr/>
        </p:nvSpPr>
        <p:spPr>
          <a:xfrm>
            <a:off x="731426" y="3891534"/>
            <a:ext cx="432000" cy="432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9"/>
          <p:cNvSpPr/>
          <p:nvPr/>
        </p:nvSpPr>
        <p:spPr>
          <a:xfrm>
            <a:off x="2195321" y="3909534"/>
            <a:ext cx="396000" cy="396000"/>
          </a:xfrm>
          <a:custGeom>
            <a:avLst/>
            <a:gdLst/>
            <a:ahLst/>
            <a:cxnLst/>
            <a:rect l="l" t="t" r="r" b="b"/>
            <a:pathLst>
              <a:path w="152400" h="152400" extrusionOk="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9"/>
          <p:cNvSpPr/>
          <p:nvPr/>
        </p:nvSpPr>
        <p:spPr>
          <a:xfrm>
            <a:off x="3622166" y="3909534"/>
            <a:ext cx="396000" cy="396000"/>
          </a:xfrm>
          <a:custGeom>
            <a:avLst/>
            <a:gdLst/>
            <a:ahLst/>
            <a:cxnLst/>
            <a:rect l="l" t="t" r="r" b="b"/>
            <a:pathLst>
              <a:path w="152400" h="152400" extrusionOk="0">
                <a:moveTo>
                  <a:pt x="76017" y="152400"/>
                </a:moveTo>
                <a:lnTo>
                  <a:pt x="76017" y="142875"/>
                </a:ln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76017" y="9525"/>
                </a:lnTo>
                <a:lnTo>
                  <a:pt x="76017" y="0"/>
                </a:ln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76017" y="152400"/>
                </a:lnTo>
                <a:close/>
                <a:moveTo>
                  <a:pt x="69239" y="109904"/>
                </a:moveTo>
                <a:lnTo>
                  <a:pt x="62554" y="103053"/>
                </a:lnTo>
                <a:lnTo>
                  <a:pt x="84644" y="80963"/>
                </a:lnTo>
                <a:lnTo>
                  <a:pt x="0" y="80963"/>
                </a:lnTo>
                <a:lnTo>
                  <a:pt x="0" y="71438"/>
                </a:lnTo>
                <a:lnTo>
                  <a:pt x="84644" y="71438"/>
                </a:lnTo>
                <a:lnTo>
                  <a:pt x="62554" y="49347"/>
                </a:lnTo>
                <a:lnTo>
                  <a:pt x="69239" y="42496"/>
                </a:lnTo>
                <a:lnTo>
                  <a:pt x="102943" y="76200"/>
                </a:lnTo>
                <a:lnTo>
                  <a:pt x="69239"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9"/>
          <p:cNvSpPr/>
          <p:nvPr/>
        </p:nvSpPr>
        <p:spPr>
          <a:xfrm>
            <a:off x="6552056" y="3909534"/>
            <a:ext cx="396000" cy="396000"/>
          </a:xfrm>
          <a:custGeom>
            <a:avLst/>
            <a:gdLst/>
            <a:ahLst/>
            <a:cxnLst/>
            <a:rect l="l" t="t" r="r" b="b"/>
            <a:pathLst>
              <a:path w="152400" h="152400" extrusionOk="0">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76383" y="0"/>
                </a:lnTo>
                <a:lnTo>
                  <a:pt x="76383" y="9525"/>
                </a:ln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lnTo>
                  <a:pt x="76383" y="142875"/>
                </a:lnTo>
                <a:lnTo>
                  <a:pt x="76383" y="152400"/>
                </a:lnTo>
                <a:lnTo>
                  <a:pt x="15386" y="152400"/>
                </a:lnTo>
                <a:close/>
                <a:moveTo>
                  <a:pt x="118696" y="109904"/>
                </a:moveTo>
                <a:lnTo>
                  <a:pt x="112010" y="103053"/>
                </a:lnTo>
                <a:lnTo>
                  <a:pt x="134101" y="80963"/>
                </a:lnTo>
                <a:lnTo>
                  <a:pt x="49457" y="80963"/>
                </a:lnTo>
                <a:lnTo>
                  <a:pt x="49457" y="71438"/>
                </a:lnTo>
                <a:lnTo>
                  <a:pt x="134101" y="71438"/>
                </a:lnTo>
                <a:lnTo>
                  <a:pt x="112010" y="49347"/>
                </a:lnTo>
                <a:lnTo>
                  <a:pt x="118696" y="42496"/>
                </a:lnTo>
                <a:lnTo>
                  <a:pt x="152400" y="76200"/>
                </a:lnTo>
                <a:lnTo>
                  <a:pt x="118696" y="1099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9"/>
          <p:cNvSpPr/>
          <p:nvPr/>
        </p:nvSpPr>
        <p:spPr>
          <a:xfrm>
            <a:off x="5100649" y="3890484"/>
            <a:ext cx="349875" cy="396000"/>
          </a:xfrm>
          <a:custGeom>
            <a:avLst/>
            <a:gdLst/>
            <a:ahLst/>
            <a:cxnLst/>
            <a:rect l="l" t="t" r="r" b="b"/>
            <a:pathLst>
              <a:path w="163940" h="185554" extrusionOk="0">
                <a:moveTo>
                  <a:pt x="152950" y="185554"/>
                </a:moveTo>
                <a:cubicBezTo>
                  <a:pt x="151057" y="185554"/>
                  <a:pt x="149384" y="185090"/>
                  <a:pt x="147931" y="184162"/>
                </a:cubicBezTo>
                <a:cubicBezTo>
                  <a:pt x="146477" y="183234"/>
                  <a:pt x="145360" y="181940"/>
                  <a:pt x="144579" y="180279"/>
                </a:cubicBezTo>
                <a:cubicBezTo>
                  <a:pt x="125980" y="177031"/>
                  <a:pt x="109736" y="168611"/>
                  <a:pt x="95845" y="155020"/>
                </a:cubicBezTo>
                <a:cubicBezTo>
                  <a:pt x="81955" y="141428"/>
                  <a:pt x="72195" y="124326"/>
                  <a:pt x="66565" y="103713"/>
                </a:cubicBezTo>
                <a:cubicBezTo>
                  <a:pt x="49738" y="110490"/>
                  <a:pt x="36268" y="120855"/>
                  <a:pt x="26157" y="134806"/>
                </a:cubicBezTo>
                <a:cubicBezTo>
                  <a:pt x="16046" y="148758"/>
                  <a:pt x="10502" y="164514"/>
                  <a:pt x="9525" y="182074"/>
                </a:cubicBezTo>
                <a:lnTo>
                  <a:pt x="0" y="182074"/>
                </a:lnTo>
                <a:cubicBezTo>
                  <a:pt x="733" y="161901"/>
                  <a:pt x="6841" y="143999"/>
                  <a:pt x="18327" y="128368"/>
                </a:cubicBezTo>
                <a:cubicBezTo>
                  <a:pt x="29812" y="112737"/>
                  <a:pt x="45195" y="101283"/>
                  <a:pt x="64477" y="94005"/>
                </a:cubicBezTo>
                <a:cubicBezTo>
                  <a:pt x="61143" y="77458"/>
                  <a:pt x="60468" y="61995"/>
                  <a:pt x="62453" y="47616"/>
                </a:cubicBezTo>
                <a:cubicBezTo>
                  <a:pt x="64437" y="33237"/>
                  <a:pt x="69020" y="21523"/>
                  <a:pt x="76200" y="12474"/>
                </a:cubicBezTo>
                <a:cubicBezTo>
                  <a:pt x="75956" y="11986"/>
                  <a:pt x="75742" y="11497"/>
                  <a:pt x="75559" y="11009"/>
                </a:cubicBezTo>
                <a:cubicBezTo>
                  <a:pt x="75376" y="10520"/>
                  <a:pt x="75284" y="9971"/>
                  <a:pt x="75284" y="9360"/>
                </a:cubicBezTo>
                <a:cubicBezTo>
                  <a:pt x="75358" y="6771"/>
                  <a:pt x="76316" y="4564"/>
                  <a:pt x="78160" y="2738"/>
                </a:cubicBezTo>
                <a:cubicBezTo>
                  <a:pt x="80004" y="913"/>
                  <a:pt x="82220" y="0"/>
                  <a:pt x="84809" y="0"/>
                </a:cubicBezTo>
                <a:cubicBezTo>
                  <a:pt x="87435" y="0"/>
                  <a:pt x="89679" y="931"/>
                  <a:pt x="91541" y="2793"/>
                </a:cubicBezTo>
                <a:cubicBezTo>
                  <a:pt x="93403" y="4656"/>
                  <a:pt x="94334" y="6900"/>
                  <a:pt x="94334" y="9525"/>
                </a:cubicBezTo>
                <a:cubicBezTo>
                  <a:pt x="94334" y="12151"/>
                  <a:pt x="93403" y="14394"/>
                  <a:pt x="91541" y="16257"/>
                </a:cubicBezTo>
                <a:cubicBezTo>
                  <a:pt x="89679" y="18119"/>
                  <a:pt x="87435" y="19050"/>
                  <a:pt x="84809" y="19050"/>
                </a:cubicBezTo>
                <a:lnTo>
                  <a:pt x="83948" y="19050"/>
                </a:lnTo>
                <a:cubicBezTo>
                  <a:pt x="83692" y="19050"/>
                  <a:pt x="83387" y="18971"/>
                  <a:pt x="83033" y="18812"/>
                </a:cubicBezTo>
                <a:cubicBezTo>
                  <a:pt x="78319" y="25223"/>
                  <a:pt x="74991" y="32577"/>
                  <a:pt x="73050" y="40875"/>
                </a:cubicBezTo>
                <a:cubicBezTo>
                  <a:pt x="71108" y="49173"/>
                  <a:pt x="70491" y="59031"/>
                  <a:pt x="71199" y="70448"/>
                </a:cubicBezTo>
                <a:cubicBezTo>
                  <a:pt x="73275" y="65198"/>
                  <a:pt x="76264" y="60719"/>
                  <a:pt x="80166" y="57013"/>
                </a:cubicBezTo>
                <a:cubicBezTo>
                  <a:pt x="84067" y="53306"/>
                  <a:pt x="88802" y="50269"/>
                  <a:pt x="94371" y="47900"/>
                </a:cubicBezTo>
                <a:cubicBezTo>
                  <a:pt x="99011" y="46019"/>
                  <a:pt x="104162" y="44636"/>
                  <a:pt x="109822" y="43751"/>
                </a:cubicBezTo>
                <a:cubicBezTo>
                  <a:pt x="115482" y="42866"/>
                  <a:pt x="121694" y="42478"/>
                  <a:pt x="128459" y="42588"/>
                </a:cubicBezTo>
                <a:cubicBezTo>
                  <a:pt x="129363" y="41318"/>
                  <a:pt x="130456" y="40283"/>
                  <a:pt x="131738" y="39483"/>
                </a:cubicBezTo>
                <a:cubicBezTo>
                  <a:pt x="133020" y="38683"/>
                  <a:pt x="134474" y="38283"/>
                  <a:pt x="136098" y="38283"/>
                </a:cubicBezTo>
                <a:cubicBezTo>
                  <a:pt x="138723" y="38283"/>
                  <a:pt x="140967" y="39215"/>
                  <a:pt x="142829" y="41077"/>
                </a:cubicBezTo>
                <a:cubicBezTo>
                  <a:pt x="144692" y="42939"/>
                  <a:pt x="145623" y="45183"/>
                  <a:pt x="145623" y="47808"/>
                </a:cubicBezTo>
                <a:cubicBezTo>
                  <a:pt x="145623" y="50434"/>
                  <a:pt x="144692" y="52678"/>
                  <a:pt x="142829" y="54540"/>
                </a:cubicBezTo>
                <a:cubicBezTo>
                  <a:pt x="140967" y="56402"/>
                  <a:pt x="138723" y="57333"/>
                  <a:pt x="136098" y="57333"/>
                </a:cubicBezTo>
                <a:cubicBezTo>
                  <a:pt x="134242" y="57333"/>
                  <a:pt x="132578" y="56878"/>
                  <a:pt x="131106" y="55969"/>
                </a:cubicBezTo>
                <a:cubicBezTo>
                  <a:pt x="129635" y="55059"/>
                  <a:pt x="128508" y="53774"/>
                  <a:pt x="127727" y="52113"/>
                </a:cubicBezTo>
                <a:cubicBezTo>
                  <a:pt x="121389" y="52040"/>
                  <a:pt x="115616" y="52415"/>
                  <a:pt x="110408" y="53240"/>
                </a:cubicBezTo>
                <a:cubicBezTo>
                  <a:pt x="105199" y="54064"/>
                  <a:pt x="100568" y="55355"/>
                  <a:pt x="96514" y="57114"/>
                </a:cubicBezTo>
                <a:cubicBezTo>
                  <a:pt x="89590" y="60032"/>
                  <a:pt x="84464" y="64269"/>
                  <a:pt x="81137" y="69826"/>
                </a:cubicBezTo>
                <a:cubicBezTo>
                  <a:pt x="77809" y="75382"/>
                  <a:pt x="76157" y="82233"/>
                  <a:pt x="76182" y="90378"/>
                </a:cubicBezTo>
                <a:cubicBezTo>
                  <a:pt x="81115" y="89096"/>
                  <a:pt x="86046" y="88152"/>
                  <a:pt x="90973" y="87548"/>
                </a:cubicBezTo>
                <a:cubicBezTo>
                  <a:pt x="95900" y="86943"/>
                  <a:pt x="101710" y="86641"/>
                  <a:pt x="108402" y="86641"/>
                </a:cubicBezTo>
                <a:cubicBezTo>
                  <a:pt x="109305" y="85298"/>
                  <a:pt x="110426" y="84199"/>
                  <a:pt x="111763" y="83344"/>
                </a:cubicBezTo>
                <a:cubicBezTo>
                  <a:pt x="113100" y="82489"/>
                  <a:pt x="114618" y="82062"/>
                  <a:pt x="116315" y="82062"/>
                </a:cubicBezTo>
                <a:cubicBezTo>
                  <a:pt x="118940" y="82062"/>
                  <a:pt x="121184" y="82993"/>
                  <a:pt x="123047" y="84855"/>
                </a:cubicBezTo>
                <a:cubicBezTo>
                  <a:pt x="124909" y="86717"/>
                  <a:pt x="125840" y="88961"/>
                  <a:pt x="125840" y="91587"/>
                </a:cubicBezTo>
                <a:cubicBezTo>
                  <a:pt x="125840" y="94212"/>
                  <a:pt x="124909" y="96456"/>
                  <a:pt x="123047" y="98318"/>
                </a:cubicBezTo>
                <a:cubicBezTo>
                  <a:pt x="121184" y="100181"/>
                  <a:pt x="118940" y="101112"/>
                  <a:pt x="116315" y="101112"/>
                </a:cubicBezTo>
                <a:cubicBezTo>
                  <a:pt x="114495" y="101112"/>
                  <a:pt x="112887" y="100684"/>
                  <a:pt x="111488" y="99830"/>
                </a:cubicBezTo>
                <a:cubicBezTo>
                  <a:pt x="110090" y="98975"/>
                  <a:pt x="109000" y="97754"/>
                  <a:pt x="108219" y="96166"/>
                </a:cubicBezTo>
                <a:cubicBezTo>
                  <a:pt x="101759" y="96166"/>
                  <a:pt x="96178" y="96468"/>
                  <a:pt x="91477" y="97073"/>
                </a:cubicBezTo>
                <a:cubicBezTo>
                  <a:pt x="86775" y="97677"/>
                  <a:pt x="82013" y="98682"/>
                  <a:pt x="77189" y="100086"/>
                </a:cubicBezTo>
                <a:cubicBezTo>
                  <a:pt x="79009" y="108292"/>
                  <a:pt x="83484" y="114465"/>
                  <a:pt x="90616" y="118605"/>
                </a:cubicBezTo>
                <a:cubicBezTo>
                  <a:pt x="97747" y="122744"/>
                  <a:pt x="107620" y="124851"/>
                  <a:pt x="120235" y="124924"/>
                </a:cubicBezTo>
                <a:cubicBezTo>
                  <a:pt x="123984" y="124997"/>
                  <a:pt x="128029" y="124857"/>
                  <a:pt x="132370" y="124503"/>
                </a:cubicBezTo>
                <a:cubicBezTo>
                  <a:pt x="136711" y="124149"/>
                  <a:pt x="141153" y="123618"/>
                  <a:pt x="145696" y="122909"/>
                </a:cubicBezTo>
                <a:cubicBezTo>
                  <a:pt x="146478" y="121175"/>
                  <a:pt x="147644" y="119795"/>
                  <a:pt x="149195" y="118770"/>
                </a:cubicBezTo>
                <a:cubicBezTo>
                  <a:pt x="150745" y="117744"/>
                  <a:pt x="152486" y="117231"/>
                  <a:pt x="154415" y="117231"/>
                </a:cubicBezTo>
                <a:cubicBezTo>
                  <a:pt x="157040" y="117231"/>
                  <a:pt x="159284" y="118162"/>
                  <a:pt x="161147" y="120024"/>
                </a:cubicBezTo>
                <a:cubicBezTo>
                  <a:pt x="163009" y="121887"/>
                  <a:pt x="163940" y="124130"/>
                  <a:pt x="163940" y="126756"/>
                </a:cubicBezTo>
                <a:cubicBezTo>
                  <a:pt x="163940" y="129381"/>
                  <a:pt x="163009" y="131625"/>
                  <a:pt x="161147" y="133488"/>
                </a:cubicBezTo>
                <a:cubicBezTo>
                  <a:pt x="159284" y="135350"/>
                  <a:pt x="157040" y="136281"/>
                  <a:pt x="154415" y="136281"/>
                </a:cubicBezTo>
                <a:cubicBezTo>
                  <a:pt x="152950" y="136281"/>
                  <a:pt x="151603" y="135951"/>
                  <a:pt x="150376" y="135292"/>
                </a:cubicBezTo>
                <a:cubicBezTo>
                  <a:pt x="149149" y="134632"/>
                  <a:pt x="148083" y="133704"/>
                  <a:pt x="147180" y="132508"/>
                </a:cubicBezTo>
                <a:cubicBezTo>
                  <a:pt x="142393" y="133216"/>
                  <a:pt x="137847" y="133756"/>
                  <a:pt x="133542" y="134129"/>
                </a:cubicBezTo>
                <a:cubicBezTo>
                  <a:pt x="129238" y="134501"/>
                  <a:pt x="125211" y="134687"/>
                  <a:pt x="121462" y="134687"/>
                </a:cubicBezTo>
                <a:cubicBezTo>
                  <a:pt x="114050" y="134687"/>
                  <a:pt x="107394" y="133961"/>
                  <a:pt x="101496" y="132508"/>
                </a:cubicBezTo>
                <a:cubicBezTo>
                  <a:pt x="95598" y="131054"/>
                  <a:pt x="90457" y="128814"/>
                  <a:pt x="86073" y="125785"/>
                </a:cubicBezTo>
                <a:cubicBezTo>
                  <a:pt x="92594" y="138082"/>
                  <a:pt x="100974" y="148111"/>
                  <a:pt x="111214" y="155871"/>
                </a:cubicBezTo>
                <a:cubicBezTo>
                  <a:pt x="121453" y="163632"/>
                  <a:pt x="132801" y="168629"/>
                  <a:pt x="145256" y="170864"/>
                </a:cubicBezTo>
                <a:cubicBezTo>
                  <a:pt x="146160" y="169472"/>
                  <a:pt x="147262" y="168397"/>
                  <a:pt x="148563" y="167640"/>
                </a:cubicBezTo>
                <a:cubicBezTo>
                  <a:pt x="149863" y="166883"/>
                  <a:pt x="151325" y="166504"/>
                  <a:pt x="152950" y="166504"/>
                </a:cubicBezTo>
                <a:cubicBezTo>
                  <a:pt x="155575" y="166504"/>
                  <a:pt x="157819" y="167436"/>
                  <a:pt x="159681" y="169298"/>
                </a:cubicBezTo>
                <a:cubicBezTo>
                  <a:pt x="161543" y="171160"/>
                  <a:pt x="162475" y="173404"/>
                  <a:pt x="162475" y="176029"/>
                </a:cubicBezTo>
                <a:cubicBezTo>
                  <a:pt x="162475" y="178655"/>
                  <a:pt x="161543" y="180899"/>
                  <a:pt x="159681" y="182761"/>
                </a:cubicBezTo>
                <a:cubicBezTo>
                  <a:pt x="157819" y="184623"/>
                  <a:pt x="155575" y="185554"/>
                  <a:pt x="152950" y="185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9"/>
          <p:cNvSpPr/>
          <p:nvPr/>
        </p:nvSpPr>
        <p:spPr>
          <a:xfrm>
            <a:off x="7978901" y="3928703"/>
            <a:ext cx="396000" cy="319563"/>
          </a:xfrm>
          <a:custGeom>
            <a:avLst/>
            <a:gdLst/>
            <a:ahLst/>
            <a:cxnLst/>
            <a:rect l="l" t="t" r="r" b="b"/>
            <a:pathLst>
              <a:path w="178410" h="143974" extrusionOk="0">
                <a:moveTo>
                  <a:pt x="171456" y="68873"/>
                </a:moveTo>
                <a:cubicBezTo>
                  <a:pt x="169486" y="68873"/>
                  <a:pt x="167832" y="68207"/>
                  <a:pt x="166495" y="66874"/>
                </a:cubicBezTo>
                <a:cubicBezTo>
                  <a:pt x="165158" y="65541"/>
                  <a:pt x="164489" y="63889"/>
                  <a:pt x="164489" y="61919"/>
                </a:cubicBezTo>
                <a:cubicBezTo>
                  <a:pt x="164489" y="59949"/>
                  <a:pt x="165156" y="58295"/>
                  <a:pt x="166489" y="56958"/>
                </a:cubicBezTo>
                <a:cubicBezTo>
                  <a:pt x="167822" y="55620"/>
                  <a:pt x="169473" y="54952"/>
                  <a:pt x="171444" y="54952"/>
                </a:cubicBezTo>
                <a:cubicBezTo>
                  <a:pt x="173414" y="54952"/>
                  <a:pt x="175068" y="55618"/>
                  <a:pt x="176405" y="56951"/>
                </a:cubicBezTo>
                <a:cubicBezTo>
                  <a:pt x="177742" y="58284"/>
                  <a:pt x="178411" y="59936"/>
                  <a:pt x="178411" y="61906"/>
                </a:cubicBezTo>
                <a:cubicBezTo>
                  <a:pt x="178411" y="63876"/>
                  <a:pt x="177744" y="65530"/>
                  <a:pt x="176411" y="66867"/>
                </a:cubicBezTo>
                <a:cubicBezTo>
                  <a:pt x="175078" y="68205"/>
                  <a:pt x="173427" y="68873"/>
                  <a:pt x="171456" y="68873"/>
                </a:cubicBezTo>
                <a:close/>
                <a:moveTo>
                  <a:pt x="166688" y="38100"/>
                </a:moveTo>
                <a:lnTo>
                  <a:pt x="166688" y="0"/>
                </a:lnTo>
                <a:lnTo>
                  <a:pt x="176213" y="0"/>
                </a:lnTo>
                <a:lnTo>
                  <a:pt x="176213" y="38100"/>
                </a:lnTo>
                <a:lnTo>
                  <a:pt x="166688" y="38100"/>
                </a:lnTo>
                <a:close/>
                <a:moveTo>
                  <a:pt x="66675" y="75101"/>
                </a:moveTo>
                <a:cubicBezTo>
                  <a:pt x="58817" y="75101"/>
                  <a:pt x="52090" y="72303"/>
                  <a:pt x="46494" y="66707"/>
                </a:cubicBezTo>
                <a:cubicBezTo>
                  <a:pt x="40898" y="61111"/>
                  <a:pt x="38100" y="54384"/>
                  <a:pt x="38100" y="46526"/>
                </a:cubicBezTo>
                <a:cubicBezTo>
                  <a:pt x="38100" y="38668"/>
                  <a:pt x="40898" y="31941"/>
                  <a:pt x="46494" y="26345"/>
                </a:cubicBezTo>
                <a:cubicBezTo>
                  <a:pt x="52090" y="20749"/>
                  <a:pt x="58817" y="17951"/>
                  <a:pt x="66675" y="17951"/>
                </a:cubicBezTo>
                <a:cubicBezTo>
                  <a:pt x="74533" y="17951"/>
                  <a:pt x="81260" y="20749"/>
                  <a:pt x="86856" y="26345"/>
                </a:cubicBezTo>
                <a:cubicBezTo>
                  <a:pt x="92452" y="31941"/>
                  <a:pt x="95250" y="38668"/>
                  <a:pt x="95250" y="46526"/>
                </a:cubicBezTo>
                <a:cubicBezTo>
                  <a:pt x="95250" y="54384"/>
                  <a:pt x="92452" y="61111"/>
                  <a:pt x="86856" y="66707"/>
                </a:cubicBezTo>
                <a:cubicBezTo>
                  <a:pt x="81260" y="72303"/>
                  <a:pt x="74533" y="75101"/>
                  <a:pt x="66675" y="75101"/>
                </a:cubicBezTo>
                <a:close/>
                <a:moveTo>
                  <a:pt x="0" y="143974"/>
                </a:moveTo>
                <a:lnTo>
                  <a:pt x="0" y="128294"/>
                </a:lnTo>
                <a:cubicBezTo>
                  <a:pt x="0" y="124362"/>
                  <a:pt x="1145" y="120684"/>
                  <a:pt x="3434" y="117258"/>
                </a:cubicBezTo>
                <a:cubicBezTo>
                  <a:pt x="5724" y="113833"/>
                  <a:pt x="8805" y="111174"/>
                  <a:pt x="12676" y="109281"/>
                </a:cubicBezTo>
                <a:cubicBezTo>
                  <a:pt x="21663" y="104970"/>
                  <a:pt x="30657" y="101737"/>
                  <a:pt x="39657" y="99582"/>
                </a:cubicBezTo>
                <a:cubicBezTo>
                  <a:pt x="48657" y="97427"/>
                  <a:pt x="57663" y="96349"/>
                  <a:pt x="66675" y="96349"/>
                </a:cubicBezTo>
                <a:cubicBezTo>
                  <a:pt x="75687" y="96349"/>
                  <a:pt x="84693" y="97427"/>
                  <a:pt x="93693" y="99582"/>
                </a:cubicBezTo>
                <a:cubicBezTo>
                  <a:pt x="102693" y="101737"/>
                  <a:pt x="111687" y="104970"/>
                  <a:pt x="120674" y="109281"/>
                </a:cubicBezTo>
                <a:cubicBezTo>
                  <a:pt x="124545" y="111174"/>
                  <a:pt x="127626" y="113833"/>
                  <a:pt x="129916" y="117258"/>
                </a:cubicBezTo>
                <a:cubicBezTo>
                  <a:pt x="132205" y="120684"/>
                  <a:pt x="133350" y="124362"/>
                  <a:pt x="133350" y="128294"/>
                </a:cubicBezTo>
                <a:lnTo>
                  <a:pt x="133350" y="143974"/>
                </a:lnTo>
                <a:lnTo>
                  <a:pt x="0" y="143974"/>
                </a:lnTo>
                <a:close/>
                <a:moveTo>
                  <a:pt x="9525" y="134449"/>
                </a:moveTo>
                <a:lnTo>
                  <a:pt x="123825" y="134449"/>
                </a:lnTo>
                <a:lnTo>
                  <a:pt x="123825" y="128294"/>
                </a:lnTo>
                <a:cubicBezTo>
                  <a:pt x="123825" y="126182"/>
                  <a:pt x="123144" y="124198"/>
                  <a:pt x="121783" y="122341"/>
                </a:cubicBezTo>
                <a:cubicBezTo>
                  <a:pt x="120421" y="120485"/>
                  <a:pt x="118537" y="118916"/>
                  <a:pt x="116132" y="117634"/>
                </a:cubicBezTo>
                <a:cubicBezTo>
                  <a:pt x="108292" y="113836"/>
                  <a:pt x="100209" y="110927"/>
                  <a:pt x="91882" y="108906"/>
                </a:cubicBezTo>
                <a:cubicBezTo>
                  <a:pt x="83555" y="106884"/>
                  <a:pt x="75153" y="105874"/>
                  <a:pt x="66675" y="105874"/>
                </a:cubicBezTo>
                <a:cubicBezTo>
                  <a:pt x="58197" y="105874"/>
                  <a:pt x="49795" y="106884"/>
                  <a:pt x="41468" y="108906"/>
                </a:cubicBezTo>
                <a:cubicBezTo>
                  <a:pt x="33141" y="110927"/>
                  <a:pt x="25058" y="113836"/>
                  <a:pt x="17218" y="117634"/>
                </a:cubicBezTo>
                <a:cubicBezTo>
                  <a:pt x="14813" y="118916"/>
                  <a:pt x="12929" y="120485"/>
                  <a:pt x="11567" y="122341"/>
                </a:cubicBezTo>
                <a:cubicBezTo>
                  <a:pt x="10206" y="124198"/>
                  <a:pt x="9525" y="126182"/>
                  <a:pt x="9525" y="128294"/>
                </a:cubicBezTo>
                <a:lnTo>
                  <a:pt x="9525" y="134449"/>
                </a:lnTo>
                <a:close/>
                <a:moveTo>
                  <a:pt x="66675" y="65576"/>
                </a:moveTo>
                <a:cubicBezTo>
                  <a:pt x="71914" y="65576"/>
                  <a:pt x="76398" y="63711"/>
                  <a:pt x="80129" y="59980"/>
                </a:cubicBezTo>
                <a:cubicBezTo>
                  <a:pt x="83860" y="56249"/>
                  <a:pt x="85725" y="51765"/>
                  <a:pt x="85725" y="46526"/>
                </a:cubicBezTo>
                <a:cubicBezTo>
                  <a:pt x="85725" y="41287"/>
                  <a:pt x="83860" y="36803"/>
                  <a:pt x="80129" y="33072"/>
                </a:cubicBezTo>
                <a:cubicBezTo>
                  <a:pt x="76398" y="29341"/>
                  <a:pt x="71914" y="27476"/>
                  <a:pt x="66675" y="27476"/>
                </a:cubicBezTo>
                <a:cubicBezTo>
                  <a:pt x="61436" y="27476"/>
                  <a:pt x="56952" y="29341"/>
                  <a:pt x="53221" y="33072"/>
                </a:cubicBezTo>
                <a:cubicBezTo>
                  <a:pt x="49490" y="36803"/>
                  <a:pt x="47625" y="41287"/>
                  <a:pt x="47625" y="46526"/>
                </a:cubicBezTo>
                <a:cubicBezTo>
                  <a:pt x="47625" y="51765"/>
                  <a:pt x="49490" y="56249"/>
                  <a:pt x="53221" y="59980"/>
                </a:cubicBezTo>
                <a:cubicBezTo>
                  <a:pt x="56952" y="63711"/>
                  <a:pt x="61436" y="65576"/>
                  <a:pt x="66675" y="655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p:nvPr/>
        </p:nvSpPr>
        <p:spPr>
          <a:xfrm>
            <a:off x="5295481" y="0"/>
            <a:ext cx="3848519" cy="6858000"/>
          </a:xfrm>
          <a:prstGeom prst="rect">
            <a:avLst/>
          </a:pr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10"/>
          <p:cNvSpPr txBox="1"/>
          <p:nvPr/>
        </p:nvSpPr>
        <p:spPr>
          <a:xfrm>
            <a:off x="431800" y="379681"/>
            <a:ext cx="431102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Número Reproductivo Básico (R</a:t>
            </a:r>
            <a:r>
              <a:rPr lang="en-US" sz="3200" b="1" i="0" u="none" strike="noStrike" cap="none" baseline="-25000">
                <a:solidFill>
                  <a:srgbClr val="3D6C9D"/>
                </a:solidFill>
                <a:latin typeface="Arial Black"/>
                <a:ea typeface="Arial Black"/>
                <a:cs typeface="Arial Black"/>
                <a:sym typeface="Arial Black"/>
              </a:rPr>
              <a:t>0</a:t>
            </a:r>
            <a:r>
              <a:rPr lang="en-US" sz="3200" b="1" i="0" u="none" strike="noStrike" cap="none">
                <a:solidFill>
                  <a:srgbClr val="3D6C9D"/>
                </a:solidFill>
                <a:latin typeface="Arial Black"/>
                <a:ea typeface="Arial Black"/>
                <a:cs typeface="Arial Black"/>
                <a:sym typeface="Arial Black"/>
              </a:rPr>
              <a:t>)</a:t>
            </a:r>
            <a:endParaRPr/>
          </a:p>
        </p:txBody>
      </p:sp>
      <p:sp>
        <p:nvSpPr>
          <p:cNvPr id="160" name="Google Shape;160;p10"/>
          <p:cNvSpPr txBox="1"/>
          <p:nvPr/>
        </p:nvSpPr>
        <p:spPr>
          <a:xfrm>
            <a:off x="431800" y="2856008"/>
            <a:ext cx="4019620" cy="1682512"/>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Estimación sobre la velocidad en que una enfermedad puede propagarse en la población.</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Tiene mucha utilidad en el grupo de población del que provienen los datos.</a:t>
            </a:r>
            <a:endParaRPr/>
          </a:p>
          <a:p>
            <a:pPr marL="285750" marR="0" lvl="0" indent="-285750" algn="l" rtl="0">
              <a:lnSpc>
                <a:spcPct val="100000"/>
              </a:lnSpc>
              <a:spcBef>
                <a:spcPts val="8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1 infectado x R0 = Nuevas infecciones</a:t>
            </a:r>
            <a:endParaRPr/>
          </a:p>
        </p:txBody>
      </p:sp>
      <p:sp>
        <p:nvSpPr>
          <p:cNvPr id="161" name="Google Shape;161;p10"/>
          <p:cNvSpPr/>
          <p:nvPr/>
        </p:nvSpPr>
        <p:spPr>
          <a:xfrm>
            <a:off x="6026644" y="1508220"/>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0"/>
          <p:cNvSpPr/>
          <p:nvPr/>
        </p:nvSpPr>
        <p:spPr>
          <a:xfrm>
            <a:off x="7691961" y="3697688"/>
            <a:ext cx="405800" cy="864000"/>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0"/>
          <p:cNvSpPr/>
          <p:nvPr/>
        </p:nvSpPr>
        <p:spPr>
          <a:xfrm>
            <a:off x="6026644" y="2602742"/>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0"/>
          <p:cNvSpPr/>
          <p:nvPr/>
        </p:nvSpPr>
        <p:spPr>
          <a:xfrm>
            <a:off x="6026644" y="3697264"/>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0"/>
          <p:cNvSpPr/>
          <p:nvPr/>
        </p:nvSpPr>
        <p:spPr>
          <a:xfrm>
            <a:off x="6026644" y="4791785"/>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0"/>
          <p:cNvSpPr/>
          <p:nvPr/>
        </p:nvSpPr>
        <p:spPr>
          <a:xfrm>
            <a:off x="6570980" y="1670220"/>
            <a:ext cx="540000" cy="54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Black"/>
                <a:ea typeface="Arial Black"/>
                <a:cs typeface="Arial Black"/>
                <a:sym typeface="Arial Black"/>
              </a:rPr>
              <a:t>x .60 =</a:t>
            </a:r>
            <a:endParaRPr sz="900" b="1" i="0" u="none" strike="noStrike" cap="none">
              <a:solidFill>
                <a:schemeClr val="lt1"/>
              </a:solidFill>
              <a:latin typeface="Arial Black"/>
              <a:ea typeface="Arial Black"/>
              <a:cs typeface="Arial Black"/>
              <a:sym typeface="Arial Black"/>
            </a:endParaRPr>
          </a:p>
        </p:txBody>
      </p:sp>
      <p:sp>
        <p:nvSpPr>
          <p:cNvPr id="167" name="Google Shape;167;p10"/>
          <p:cNvSpPr/>
          <p:nvPr/>
        </p:nvSpPr>
        <p:spPr>
          <a:xfrm>
            <a:off x="7350525" y="1508220"/>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0"/>
          <p:cNvSpPr/>
          <p:nvPr/>
        </p:nvSpPr>
        <p:spPr>
          <a:xfrm>
            <a:off x="6570980" y="2764742"/>
            <a:ext cx="540000" cy="54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Black"/>
                <a:ea typeface="Arial Black"/>
                <a:cs typeface="Arial Black"/>
                <a:sym typeface="Arial Black"/>
              </a:rPr>
              <a:t>x 1.0 =</a:t>
            </a:r>
            <a:endParaRPr sz="900" b="1" i="0" u="none" strike="noStrike" cap="none">
              <a:solidFill>
                <a:schemeClr val="lt1"/>
              </a:solidFill>
              <a:latin typeface="Arial Black"/>
              <a:ea typeface="Arial Black"/>
              <a:cs typeface="Arial Black"/>
              <a:sym typeface="Arial Black"/>
            </a:endParaRPr>
          </a:p>
        </p:txBody>
      </p:sp>
      <p:sp>
        <p:nvSpPr>
          <p:cNvPr id="169" name="Google Shape;169;p10"/>
          <p:cNvSpPr/>
          <p:nvPr/>
        </p:nvSpPr>
        <p:spPr>
          <a:xfrm>
            <a:off x="6570980" y="3859264"/>
            <a:ext cx="540000" cy="54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Black"/>
                <a:ea typeface="Arial Black"/>
                <a:cs typeface="Arial Black"/>
                <a:sym typeface="Arial Black"/>
              </a:rPr>
              <a:t>x 2.0 =</a:t>
            </a:r>
            <a:endParaRPr sz="900" b="1" i="0" u="none" strike="noStrike" cap="none">
              <a:solidFill>
                <a:schemeClr val="lt1"/>
              </a:solidFill>
              <a:latin typeface="Arial Black"/>
              <a:ea typeface="Arial Black"/>
              <a:cs typeface="Arial Black"/>
              <a:sym typeface="Arial Black"/>
            </a:endParaRPr>
          </a:p>
        </p:txBody>
      </p:sp>
      <p:sp>
        <p:nvSpPr>
          <p:cNvPr id="170" name="Google Shape;170;p10"/>
          <p:cNvSpPr/>
          <p:nvPr/>
        </p:nvSpPr>
        <p:spPr>
          <a:xfrm>
            <a:off x="6570980" y="4953785"/>
            <a:ext cx="540000" cy="54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Black"/>
                <a:ea typeface="Arial Black"/>
                <a:cs typeface="Arial Black"/>
                <a:sym typeface="Arial Black"/>
              </a:rPr>
              <a:t>x 3.5 =</a:t>
            </a:r>
            <a:endParaRPr sz="900" b="1" i="0" u="none" strike="noStrike" cap="none">
              <a:solidFill>
                <a:schemeClr val="lt1"/>
              </a:solidFill>
              <a:latin typeface="Arial Black"/>
              <a:ea typeface="Arial Black"/>
              <a:cs typeface="Arial Black"/>
              <a:sym typeface="Arial Black"/>
            </a:endParaRPr>
          </a:p>
        </p:txBody>
      </p:sp>
      <p:sp>
        <p:nvSpPr>
          <p:cNvPr id="171" name="Google Shape;171;p10"/>
          <p:cNvSpPr/>
          <p:nvPr/>
        </p:nvSpPr>
        <p:spPr>
          <a:xfrm>
            <a:off x="7350525" y="2602742"/>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7556414" y="1508220"/>
            <a:ext cx="302608" cy="864000"/>
          </a:xfrm>
          <a:prstGeom prst="rect">
            <a:avLst/>
          </a:pr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3" name="Google Shape;173;p10"/>
          <p:cNvSpPr/>
          <p:nvPr/>
        </p:nvSpPr>
        <p:spPr>
          <a:xfrm>
            <a:off x="7350525" y="3697264"/>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10"/>
          <p:cNvSpPr/>
          <p:nvPr/>
        </p:nvSpPr>
        <p:spPr>
          <a:xfrm>
            <a:off x="7691961" y="4792209"/>
            <a:ext cx="405800" cy="864000"/>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10"/>
          <p:cNvSpPr/>
          <p:nvPr/>
        </p:nvSpPr>
        <p:spPr>
          <a:xfrm>
            <a:off x="7350525" y="4791785"/>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0"/>
          <p:cNvSpPr/>
          <p:nvPr/>
        </p:nvSpPr>
        <p:spPr>
          <a:xfrm>
            <a:off x="8130070" y="4791785"/>
            <a:ext cx="304791" cy="864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0"/>
          <p:cNvSpPr/>
          <p:nvPr/>
        </p:nvSpPr>
        <p:spPr>
          <a:xfrm>
            <a:off x="8471506" y="4792209"/>
            <a:ext cx="405800" cy="864000"/>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0"/>
          <p:cNvSpPr/>
          <p:nvPr/>
        </p:nvSpPr>
        <p:spPr>
          <a:xfrm>
            <a:off x="8674406" y="4791785"/>
            <a:ext cx="302608" cy="864000"/>
          </a:xfrm>
          <a:prstGeom prst="rect">
            <a:avLst/>
          </a:pr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p10"/>
          <p:cNvSpPr txBox="1"/>
          <p:nvPr/>
        </p:nvSpPr>
        <p:spPr>
          <a:xfrm>
            <a:off x="475019" y="5537519"/>
            <a:ext cx="414019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Ridenhour B, Kowalik J, y Shay D. El número reproductivo básico (R0): consideraciones para su aplicación en la salud pública. Am J Public Health. 2018 December; 108(Suppl 6): S455–S465. Disponible en: </a:t>
            </a:r>
            <a:r>
              <a:rPr lang="en-US" sz="1000" b="0" i="0" u="sng" strike="noStrike" cap="none">
                <a:solidFill>
                  <a:srgbClr val="3D6C9D"/>
                </a:solidFill>
                <a:latin typeface="Arial"/>
                <a:ea typeface="Arial"/>
                <a:cs typeface="Arial"/>
                <a:sym typeface="Arial"/>
                <a:hlinkClick r:id="rId3">
                  <a:extLst>
                    <a:ext uri="{A12FA001-AC4F-418D-AE19-62706E023703}">
                      <ahyp:hlinkClr xmlns:ahyp="http://schemas.microsoft.com/office/drawing/2018/hyperlinkcolor" val="tx"/>
                    </a:ext>
                  </a:extLst>
                </a:hlinkClick>
              </a:rPr>
              <a:t>10.2105/AJPH.2013.301704s</a:t>
            </a:r>
            <a:endParaRPr sz="1000" b="0" i="0" u="none" strike="noStrike" cap="none">
              <a:solidFill>
                <a:srgbClr val="3D6C9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p:nvPr/>
        </p:nvSpPr>
        <p:spPr>
          <a:xfrm>
            <a:off x="408789" y="473383"/>
            <a:ext cx="1411760" cy="1721602"/>
          </a:xfrm>
          <a:prstGeom prst="roundRect">
            <a:avLst>
              <a:gd name="adj" fmla="val 9248"/>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11"/>
          <p:cNvSpPr/>
          <p:nvPr/>
        </p:nvSpPr>
        <p:spPr>
          <a:xfrm>
            <a:off x="5159255" y="446083"/>
            <a:ext cx="3512505" cy="4962661"/>
          </a:xfrm>
          <a:prstGeom prst="ellipse">
            <a:avLst/>
          </a:prstGeom>
          <a:solidFill>
            <a:srgbClr val="3D6C9D">
              <a:alpha val="9803"/>
            </a:srgbClr>
          </a:solidFill>
          <a:ln w="19050" cap="rnd" cmpd="sng">
            <a:solidFill>
              <a:srgbClr val="3D6C9D"/>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86" name="Google Shape;186;p11"/>
          <p:cNvSpPr/>
          <p:nvPr/>
        </p:nvSpPr>
        <p:spPr>
          <a:xfrm>
            <a:off x="1569711" y="1419089"/>
            <a:ext cx="3512505" cy="4962661"/>
          </a:xfrm>
          <a:prstGeom prst="ellipse">
            <a:avLst/>
          </a:prstGeom>
          <a:solidFill>
            <a:srgbClr val="3D6C9D">
              <a:alpha val="9803"/>
            </a:srgbClr>
          </a:solidFill>
          <a:ln w="19050" cap="rnd" cmpd="sng">
            <a:solidFill>
              <a:srgbClr val="3D6C9D"/>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187" name="Google Shape;187;p11"/>
          <p:cNvSpPr/>
          <p:nvPr/>
        </p:nvSpPr>
        <p:spPr>
          <a:xfrm>
            <a:off x="3433204" y="161232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88" name="Google Shape;188;p11"/>
          <p:cNvSpPr/>
          <p:nvPr/>
        </p:nvSpPr>
        <p:spPr>
          <a:xfrm>
            <a:off x="3821689" y="2123192"/>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89" name="Google Shape;189;p11"/>
          <p:cNvSpPr/>
          <p:nvPr/>
        </p:nvSpPr>
        <p:spPr>
          <a:xfrm>
            <a:off x="3007422" y="205173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0" name="Google Shape;190;p11"/>
          <p:cNvSpPr/>
          <p:nvPr/>
        </p:nvSpPr>
        <p:spPr>
          <a:xfrm>
            <a:off x="2386194" y="2418466"/>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1" name="Google Shape;191;p11"/>
          <p:cNvSpPr/>
          <p:nvPr/>
        </p:nvSpPr>
        <p:spPr>
          <a:xfrm>
            <a:off x="3007422" y="3100813"/>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2" name="Google Shape;192;p11"/>
          <p:cNvSpPr/>
          <p:nvPr/>
        </p:nvSpPr>
        <p:spPr>
          <a:xfrm>
            <a:off x="3689439" y="3100813"/>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3" name="Google Shape;193;p11"/>
          <p:cNvSpPr/>
          <p:nvPr/>
        </p:nvSpPr>
        <p:spPr>
          <a:xfrm>
            <a:off x="4276240" y="2725130"/>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4" name="Google Shape;194;p11"/>
          <p:cNvSpPr/>
          <p:nvPr/>
        </p:nvSpPr>
        <p:spPr>
          <a:xfrm>
            <a:off x="2369468" y="3363083"/>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5" name="Google Shape;195;p11"/>
          <p:cNvSpPr/>
          <p:nvPr/>
        </p:nvSpPr>
        <p:spPr>
          <a:xfrm>
            <a:off x="1811020" y="3745855"/>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6" name="Google Shape;196;p11"/>
          <p:cNvSpPr/>
          <p:nvPr/>
        </p:nvSpPr>
        <p:spPr>
          <a:xfrm>
            <a:off x="4686614" y="369065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7" name="Google Shape;197;p11"/>
          <p:cNvSpPr/>
          <p:nvPr/>
        </p:nvSpPr>
        <p:spPr>
          <a:xfrm>
            <a:off x="4129198" y="3696237"/>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8" name="Google Shape;198;p11"/>
          <p:cNvSpPr/>
          <p:nvPr/>
        </p:nvSpPr>
        <p:spPr>
          <a:xfrm>
            <a:off x="1958343" y="2888162"/>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99" name="Google Shape;199;p11"/>
          <p:cNvSpPr/>
          <p:nvPr/>
        </p:nvSpPr>
        <p:spPr>
          <a:xfrm>
            <a:off x="3410707" y="387704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0" name="Google Shape;200;p11"/>
          <p:cNvSpPr/>
          <p:nvPr/>
        </p:nvSpPr>
        <p:spPr>
          <a:xfrm>
            <a:off x="2711110" y="3879745"/>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1" name="Google Shape;201;p11"/>
          <p:cNvSpPr/>
          <p:nvPr/>
        </p:nvSpPr>
        <p:spPr>
          <a:xfrm>
            <a:off x="3821833" y="446537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2" name="Google Shape;202;p11"/>
          <p:cNvSpPr/>
          <p:nvPr/>
        </p:nvSpPr>
        <p:spPr>
          <a:xfrm>
            <a:off x="3008867" y="4470782"/>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3" name="Google Shape;203;p11"/>
          <p:cNvSpPr/>
          <p:nvPr/>
        </p:nvSpPr>
        <p:spPr>
          <a:xfrm>
            <a:off x="2276567" y="446537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4" name="Google Shape;204;p11"/>
          <p:cNvSpPr/>
          <p:nvPr/>
        </p:nvSpPr>
        <p:spPr>
          <a:xfrm>
            <a:off x="2652250" y="5060803"/>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5" name="Google Shape;205;p11"/>
          <p:cNvSpPr/>
          <p:nvPr/>
        </p:nvSpPr>
        <p:spPr>
          <a:xfrm>
            <a:off x="3414250" y="5060803"/>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6" name="Google Shape;206;p11"/>
          <p:cNvSpPr/>
          <p:nvPr/>
        </p:nvSpPr>
        <p:spPr>
          <a:xfrm>
            <a:off x="2588415" y="1724200"/>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7" name="Google Shape;207;p11"/>
          <p:cNvSpPr/>
          <p:nvPr/>
        </p:nvSpPr>
        <p:spPr>
          <a:xfrm>
            <a:off x="3008867" y="5664582"/>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8" name="Google Shape;208;p11"/>
          <p:cNvSpPr/>
          <p:nvPr/>
        </p:nvSpPr>
        <p:spPr>
          <a:xfrm>
            <a:off x="3872467" y="5385182"/>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09" name="Google Shape;209;p11"/>
          <p:cNvSpPr/>
          <p:nvPr/>
        </p:nvSpPr>
        <p:spPr>
          <a:xfrm>
            <a:off x="4363533" y="4682449"/>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10" name="Google Shape;210;p11"/>
          <p:cNvCxnSpPr/>
          <p:nvPr/>
        </p:nvCxnSpPr>
        <p:spPr>
          <a:xfrm>
            <a:off x="3247907" y="3357988"/>
            <a:ext cx="441532" cy="0"/>
          </a:xfrm>
          <a:prstGeom prst="straightConnector1">
            <a:avLst/>
          </a:prstGeom>
          <a:noFill/>
          <a:ln w="25400" cap="flat" cmpd="sng">
            <a:solidFill>
              <a:srgbClr val="ED7D31"/>
            </a:solidFill>
            <a:prstDash val="solid"/>
            <a:round/>
            <a:headEnd type="none" w="sm" len="sm"/>
            <a:tailEnd type="triangle" w="med" len="med"/>
          </a:ln>
        </p:spPr>
      </p:cxnSp>
      <p:cxnSp>
        <p:nvCxnSpPr>
          <p:cNvPr id="211" name="Google Shape;211;p11"/>
          <p:cNvCxnSpPr/>
          <p:nvPr/>
        </p:nvCxnSpPr>
        <p:spPr>
          <a:xfrm rot="10800000" flipH="1">
            <a:off x="3247907" y="2555939"/>
            <a:ext cx="573782" cy="666751"/>
          </a:xfrm>
          <a:prstGeom prst="straightConnector1">
            <a:avLst/>
          </a:prstGeom>
          <a:noFill/>
          <a:ln w="25400" cap="flat" cmpd="sng">
            <a:solidFill>
              <a:srgbClr val="ED7D31"/>
            </a:solidFill>
            <a:prstDash val="solid"/>
            <a:round/>
            <a:headEnd type="none" w="sm" len="sm"/>
            <a:tailEnd type="triangle" w="med" len="med"/>
          </a:ln>
        </p:spPr>
      </p:cxnSp>
      <p:cxnSp>
        <p:nvCxnSpPr>
          <p:cNvPr id="212" name="Google Shape;212;p11"/>
          <p:cNvCxnSpPr/>
          <p:nvPr/>
        </p:nvCxnSpPr>
        <p:spPr>
          <a:xfrm rot="10800000">
            <a:off x="3098145" y="2619947"/>
            <a:ext cx="0" cy="425533"/>
          </a:xfrm>
          <a:prstGeom prst="straightConnector1">
            <a:avLst/>
          </a:prstGeom>
          <a:noFill/>
          <a:ln w="25400" cap="flat" cmpd="sng">
            <a:solidFill>
              <a:srgbClr val="ED7D31"/>
            </a:solidFill>
            <a:prstDash val="solid"/>
            <a:round/>
            <a:headEnd type="none" w="sm" len="sm"/>
            <a:tailEnd type="triangle" w="med" len="med"/>
          </a:ln>
        </p:spPr>
      </p:cxnSp>
      <p:cxnSp>
        <p:nvCxnSpPr>
          <p:cNvPr id="213" name="Google Shape;213;p11"/>
          <p:cNvCxnSpPr/>
          <p:nvPr/>
        </p:nvCxnSpPr>
        <p:spPr>
          <a:xfrm rot="10800000">
            <a:off x="2606703" y="2832713"/>
            <a:ext cx="348596" cy="389978"/>
          </a:xfrm>
          <a:prstGeom prst="straightConnector1">
            <a:avLst/>
          </a:prstGeom>
          <a:noFill/>
          <a:ln w="25400" cap="flat" cmpd="sng">
            <a:solidFill>
              <a:srgbClr val="ED7D31"/>
            </a:solidFill>
            <a:prstDash val="solid"/>
            <a:round/>
            <a:headEnd type="none" w="sm" len="sm"/>
            <a:tailEnd type="triangle" w="med" len="med"/>
          </a:ln>
        </p:spPr>
      </p:cxnSp>
      <p:cxnSp>
        <p:nvCxnSpPr>
          <p:cNvPr id="214" name="Google Shape;214;p11"/>
          <p:cNvCxnSpPr/>
          <p:nvPr/>
        </p:nvCxnSpPr>
        <p:spPr>
          <a:xfrm flipH="1">
            <a:off x="2606703" y="3357988"/>
            <a:ext cx="342500" cy="257175"/>
          </a:xfrm>
          <a:prstGeom prst="straightConnector1">
            <a:avLst/>
          </a:prstGeom>
          <a:noFill/>
          <a:ln w="25400" cap="flat" cmpd="sng">
            <a:solidFill>
              <a:srgbClr val="ED7D31"/>
            </a:solidFill>
            <a:prstDash val="solid"/>
            <a:round/>
            <a:headEnd type="none" w="sm" len="sm"/>
            <a:tailEnd type="triangle" w="med" len="med"/>
          </a:ln>
        </p:spPr>
      </p:cxnSp>
      <p:sp>
        <p:nvSpPr>
          <p:cNvPr id="215" name="Google Shape;215;p11"/>
          <p:cNvSpPr/>
          <p:nvPr/>
        </p:nvSpPr>
        <p:spPr>
          <a:xfrm>
            <a:off x="7205706" y="934906"/>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6" name="Google Shape;216;p11"/>
          <p:cNvSpPr/>
          <p:nvPr/>
        </p:nvSpPr>
        <p:spPr>
          <a:xfrm>
            <a:off x="6760885" y="133418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7" name="Google Shape;217;p11"/>
          <p:cNvSpPr/>
          <p:nvPr/>
        </p:nvSpPr>
        <p:spPr>
          <a:xfrm>
            <a:off x="6396131" y="727779"/>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8" name="Google Shape;218;p11"/>
          <p:cNvSpPr/>
          <p:nvPr/>
        </p:nvSpPr>
        <p:spPr>
          <a:xfrm>
            <a:off x="6759358" y="2103502"/>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9" name="Google Shape;219;p11"/>
          <p:cNvSpPr/>
          <p:nvPr/>
        </p:nvSpPr>
        <p:spPr>
          <a:xfrm>
            <a:off x="8013954" y="2103502"/>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0" name="Google Shape;220;p11"/>
          <p:cNvSpPr/>
          <p:nvPr/>
        </p:nvSpPr>
        <p:spPr>
          <a:xfrm>
            <a:off x="7363341" y="2106203"/>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1" name="Google Shape;221;p11"/>
          <p:cNvSpPr/>
          <p:nvPr/>
        </p:nvSpPr>
        <p:spPr>
          <a:xfrm>
            <a:off x="7632954" y="1334184"/>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2" name="Google Shape;222;p11"/>
          <p:cNvSpPr/>
          <p:nvPr/>
        </p:nvSpPr>
        <p:spPr>
          <a:xfrm>
            <a:off x="6004680" y="1334184"/>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3" name="Google Shape;223;p11"/>
          <p:cNvSpPr/>
          <p:nvPr/>
        </p:nvSpPr>
        <p:spPr>
          <a:xfrm>
            <a:off x="5763195" y="2103502"/>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4" name="Google Shape;224;p11"/>
          <p:cNvSpPr/>
          <p:nvPr/>
        </p:nvSpPr>
        <p:spPr>
          <a:xfrm>
            <a:off x="6129007" y="2777270"/>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5" name="Google Shape;225;p11"/>
          <p:cNvSpPr/>
          <p:nvPr/>
        </p:nvSpPr>
        <p:spPr>
          <a:xfrm>
            <a:off x="5494134" y="2779971"/>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6" name="Google Shape;226;p11"/>
          <p:cNvSpPr/>
          <p:nvPr/>
        </p:nvSpPr>
        <p:spPr>
          <a:xfrm>
            <a:off x="7026811" y="2779971"/>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7" name="Google Shape;227;p11"/>
          <p:cNvSpPr/>
          <p:nvPr/>
        </p:nvSpPr>
        <p:spPr>
          <a:xfrm>
            <a:off x="7701133" y="2777270"/>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8" name="Google Shape;228;p11"/>
          <p:cNvSpPr/>
          <p:nvPr/>
        </p:nvSpPr>
        <p:spPr>
          <a:xfrm>
            <a:off x="6557443" y="3229017"/>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9" name="Google Shape;229;p11"/>
          <p:cNvSpPr/>
          <p:nvPr/>
        </p:nvSpPr>
        <p:spPr>
          <a:xfrm>
            <a:off x="5851427" y="345103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0" name="Google Shape;230;p11"/>
          <p:cNvSpPr/>
          <p:nvPr/>
        </p:nvSpPr>
        <p:spPr>
          <a:xfrm>
            <a:off x="7391469" y="345103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1" name="Google Shape;231;p11"/>
          <p:cNvSpPr/>
          <p:nvPr/>
        </p:nvSpPr>
        <p:spPr>
          <a:xfrm>
            <a:off x="7995202" y="3445506"/>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2" name="Google Shape;232;p11"/>
          <p:cNvSpPr/>
          <p:nvPr/>
        </p:nvSpPr>
        <p:spPr>
          <a:xfrm>
            <a:off x="6260501" y="3916260"/>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3" name="Google Shape;233;p11"/>
          <p:cNvSpPr/>
          <p:nvPr/>
        </p:nvSpPr>
        <p:spPr>
          <a:xfrm>
            <a:off x="6950311" y="3916260"/>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4" name="Google Shape;234;p11"/>
          <p:cNvSpPr/>
          <p:nvPr/>
        </p:nvSpPr>
        <p:spPr>
          <a:xfrm>
            <a:off x="7666339" y="4111253"/>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5" name="Google Shape;235;p11"/>
          <p:cNvSpPr/>
          <p:nvPr/>
        </p:nvSpPr>
        <p:spPr>
          <a:xfrm>
            <a:off x="6557443" y="4520407"/>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6" name="Google Shape;236;p11"/>
          <p:cNvSpPr/>
          <p:nvPr/>
        </p:nvSpPr>
        <p:spPr>
          <a:xfrm>
            <a:off x="7272618" y="4517705"/>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37" name="Google Shape;237;p11"/>
          <p:cNvCxnSpPr/>
          <p:nvPr/>
        </p:nvCxnSpPr>
        <p:spPr>
          <a:xfrm rot="10800000">
            <a:off x="6260501" y="1724200"/>
            <a:ext cx="445255" cy="456972"/>
          </a:xfrm>
          <a:prstGeom prst="straightConnector1">
            <a:avLst/>
          </a:prstGeom>
          <a:noFill/>
          <a:ln w="25400" cap="flat" cmpd="sng">
            <a:solidFill>
              <a:srgbClr val="ED7D31"/>
            </a:solidFill>
            <a:prstDash val="solid"/>
            <a:round/>
            <a:headEnd type="none" w="sm" len="sm"/>
            <a:tailEnd type="triangle" w="med" len="med"/>
          </a:ln>
        </p:spPr>
      </p:cxnSp>
      <p:cxnSp>
        <p:nvCxnSpPr>
          <p:cNvPr id="238" name="Google Shape;238;p11"/>
          <p:cNvCxnSpPr/>
          <p:nvPr/>
        </p:nvCxnSpPr>
        <p:spPr>
          <a:xfrm flipH="1">
            <a:off x="6336821" y="2533718"/>
            <a:ext cx="408915" cy="354444"/>
          </a:xfrm>
          <a:prstGeom prst="straightConnector1">
            <a:avLst/>
          </a:prstGeom>
          <a:noFill/>
          <a:ln w="25400" cap="flat" cmpd="sng">
            <a:solidFill>
              <a:srgbClr val="ED7D31"/>
            </a:solidFill>
            <a:prstDash val="solid"/>
            <a:round/>
            <a:headEnd type="none" w="sm" len="sm"/>
            <a:tailEnd type="triangle" w="med" len="med"/>
          </a:ln>
        </p:spPr>
      </p:cxnSp>
      <p:sp>
        <p:nvSpPr>
          <p:cNvPr id="239" name="Google Shape;239;p11"/>
          <p:cNvSpPr txBox="1"/>
          <p:nvPr/>
        </p:nvSpPr>
        <p:spPr>
          <a:xfrm>
            <a:off x="6004679" y="1475038"/>
            <a:ext cx="239039" cy="1231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Arial"/>
                <a:ea typeface="Arial"/>
                <a:cs typeface="Arial"/>
                <a:sym typeface="Arial"/>
              </a:rPr>
              <a:t>2º</a:t>
            </a:r>
            <a:endParaRPr/>
          </a:p>
        </p:txBody>
      </p:sp>
      <p:sp>
        <p:nvSpPr>
          <p:cNvPr id="240" name="Google Shape;240;p11"/>
          <p:cNvSpPr txBox="1"/>
          <p:nvPr/>
        </p:nvSpPr>
        <p:spPr>
          <a:xfrm>
            <a:off x="6129008" y="2909844"/>
            <a:ext cx="181446" cy="12311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Arial"/>
                <a:ea typeface="Arial"/>
                <a:cs typeface="Arial"/>
                <a:sym typeface="Arial"/>
              </a:rPr>
              <a:t>2º</a:t>
            </a:r>
            <a:endParaRPr/>
          </a:p>
        </p:txBody>
      </p:sp>
      <p:sp>
        <p:nvSpPr>
          <p:cNvPr id="241" name="Google Shape;241;p11"/>
          <p:cNvSpPr txBox="1"/>
          <p:nvPr/>
        </p:nvSpPr>
        <p:spPr>
          <a:xfrm>
            <a:off x="813754" y="978049"/>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3D6C9D"/>
                </a:solidFill>
                <a:latin typeface="Arial"/>
                <a:ea typeface="Arial"/>
                <a:cs typeface="Arial"/>
                <a:sym typeface="Arial"/>
              </a:rPr>
              <a:t>Infectado</a:t>
            </a:r>
            <a:endParaRPr sz="1400" b="0" i="0" u="none" strike="noStrike" cap="none">
              <a:solidFill>
                <a:srgbClr val="3D6C9D"/>
              </a:solidFill>
              <a:latin typeface="Arial"/>
              <a:ea typeface="Arial"/>
              <a:cs typeface="Arial"/>
              <a:sym typeface="Arial"/>
            </a:endParaRPr>
          </a:p>
        </p:txBody>
      </p:sp>
      <p:sp>
        <p:nvSpPr>
          <p:cNvPr id="242" name="Google Shape;242;p11"/>
          <p:cNvSpPr txBox="1"/>
          <p:nvPr/>
        </p:nvSpPr>
        <p:spPr>
          <a:xfrm>
            <a:off x="813754" y="1381461"/>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ED7D31"/>
                </a:solidFill>
                <a:latin typeface="Arial"/>
                <a:ea typeface="Arial"/>
                <a:cs typeface="Arial"/>
                <a:sym typeface="Arial"/>
              </a:rPr>
              <a:t>Infeccioso</a:t>
            </a:r>
            <a:endParaRPr sz="1400" b="0" i="0" u="none" strike="noStrike" cap="none">
              <a:solidFill>
                <a:srgbClr val="ED7D31"/>
              </a:solidFill>
              <a:latin typeface="Arial"/>
              <a:ea typeface="Arial"/>
              <a:cs typeface="Arial"/>
              <a:sym typeface="Arial"/>
            </a:endParaRPr>
          </a:p>
        </p:txBody>
      </p:sp>
      <p:sp>
        <p:nvSpPr>
          <p:cNvPr id="243" name="Google Shape;243;p11"/>
          <p:cNvSpPr txBox="1"/>
          <p:nvPr/>
        </p:nvSpPr>
        <p:spPr>
          <a:xfrm>
            <a:off x="813754" y="1784872"/>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595959"/>
                </a:solidFill>
                <a:latin typeface="Arial"/>
                <a:ea typeface="Arial"/>
                <a:cs typeface="Arial"/>
                <a:sym typeface="Arial"/>
              </a:rPr>
              <a:t>Suceptible</a:t>
            </a:r>
            <a:endParaRPr sz="1400" b="0" i="0" u="none" strike="noStrike" cap="none">
              <a:solidFill>
                <a:srgbClr val="595959"/>
              </a:solidFill>
              <a:latin typeface="Arial"/>
              <a:ea typeface="Arial"/>
              <a:cs typeface="Arial"/>
              <a:sym typeface="Arial"/>
            </a:endParaRPr>
          </a:p>
        </p:txBody>
      </p:sp>
      <p:sp>
        <p:nvSpPr>
          <p:cNvPr id="244" name="Google Shape;244;p11"/>
          <p:cNvSpPr/>
          <p:nvPr/>
        </p:nvSpPr>
        <p:spPr>
          <a:xfrm>
            <a:off x="571937" y="941675"/>
            <a:ext cx="101596" cy="288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45" name="Google Shape;245;p11"/>
          <p:cNvSpPr/>
          <p:nvPr/>
        </p:nvSpPr>
        <p:spPr>
          <a:xfrm>
            <a:off x="571937" y="1345087"/>
            <a:ext cx="101596" cy="288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46" name="Google Shape;246;p11"/>
          <p:cNvSpPr/>
          <p:nvPr/>
        </p:nvSpPr>
        <p:spPr>
          <a:xfrm>
            <a:off x="571937" y="1748498"/>
            <a:ext cx="101596" cy="288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47" name="Google Shape;247;p11"/>
          <p:cNvSpPr txBox="1"/>
          <p:nvPr/>
        </p:nvSpPr>
        <p:spPr>
          <a:xfrm>
            <a:off x="731204" y="592761"/>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Leyenda: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p:nvPr/>
        </p:nvSpPr>
        <p:spPr>
          <a:xfrm>
            <a:off x="-100484" y="2249554"/>
            <a:ext cx="9244485" cy="470395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3" name="Google Shape;253;p12"/>
          <p:cNvSpPr/>
          <p:nvPr/>
        </p:nvSpPr>
        <p:spPr>
          <a:xfrm>
            <a:off x="431800" y="441325"/>
            <a:ext cx="3961296" cy="1397414"/>
          </a:xfrm>
          <a:prstGeom prst="roundRect">
            <a:avLst>
              <a:gd name="adj" fmla="val 11382"/>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12"/>
          <p:cNvSpPr txBox="1"/>
          <p:nvPr/>
        </p:nvSpPr>
        <p:spPr>
          <a:xfrm>
            <a:off x="813754" y="978049"/>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ED7D31"/>
                </a:solidFill>
                <a:latin typeface="Arial"/>
                <a:ea typeface="Arial"/>
                <a:cs typeface="Arial"/>
                <a:sym typeface="Arial"/>
              </a:rPr>
              <a:t>Infeccioso</a:t>
            </a:r>
            <a:endParaRPr sz="1400" b="0" i="0" u="none" strike="noStrike" cap="none">
              <a:solidFill>
                <a:srgbClr val="ED7D31"/>
              </a:solidFill>
              <a:latin typeface="Arial"/>
              <a:ea typeface="Arial"/>
              <a:cs typeface="Arial"/>
              <a:sym typeface="Arial"/>
            </a:endParaRPr>
          </a:p>
        </p:txBody>
      </p:sp>
      <p:sp>
        <p:nvSpPr>
          <p:cNvPr id="255" name="Google Shape;255;p12"/>
          <p:cNvSpPr txBox="1"/>
          <p:nvPr/>
        </p:nvSpPr>
        <p:spPr>
          <a:xfrm>
            <a:off x="813754" y="1381461"/>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595959"/>
                </a:solidFill>
                <a:latin typeface="Arial"/>
                <a:ea typeface="Arial"/>
                <a:cs typeface="Arial"/>
                <a:sym typeface="Arial"/>
              </a:rPr>
              <a:t>Suceptible</a:t>
            </a:r>
            <a:endParaRPr sz="1400" b="0" i="0" u="none" strike="noStrike" cap="none">
              <a:solidFill>
                <a:srgbClr val="595959"/>
              </a:solidFill>
              <a:latin typeface="Arial"/>
              <a:ea typeface="Arial"/>
              <a:cs typeface="Arial"/>
              <a:sym typeface="Arial"/>
            </a:endParaRPr>
          </a:p>
        </p:txBody>
      </p:sp>
      <p:sp>
        <p:nvSpPr>
          <p:cNvPr id="256" name="Google Shape;256;p12"/>
          <p:cNvSpPr/>
          <p:nvPr/>
        </p:nvSpPr>
        <p:spPr>
          <a:xfrm>
            <a:off x="571937" y="941675"/>
            <a:ext cx="101596" cy="288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57" name="Google Shape;257;p12"/>
          <p:cNvSpPr/>
          <p:nvPr/>
        </p:nvSpPr>
        <p:spPr>
          <a:xfrm>
            <a:off x="571937" y="1345087"/>
            <a:ext cx="101596" cy="28800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58" name="Google Shape;258;p12"/>
          <p:cNvSpPr txBox="1"/>
          <p:nvPr/>
        </p:nvSpPr>
        <p:spPr>
          <a:xfrm>
            <a:off x="813754" y="577149"/>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Leyenda:</a:t>
            </a:r>
            <a:endParaRPr/>
          </a:p>
        </p:txBody>
      </p:sp>
      <p:sp>
        <p:nvSpPr>
          <p:cNvPr id="259" name="Google Shape;259;p12"/>
          <p:cNvSpPr txBox="1"/>
          <p:nvPr/>
        </p:nvSpPr>
        <p:spPr>
          <a:xfrm>
            <a:off x="2722067" y="978049"/>
            <a:ext cx="1452368"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ED7D31"/>
                </a:solidFill>
                <a:latin typeface="Arial"/>
                <a:ea typeface="Arial"/>
                <a:cs typeface="Arial"/>
                <a:sym typeface="Arial"/>
              </a:rPr>
              <a:t>Transmisión</a:t>
            </a:r>
            <a:endParaRPr/>
          </a:p>
        </p:txBody>
      </p:sp>
      <p:sp>
        <p:nvSpPr>
          <p:cNvPr id="260" name="Google Shape;260;p12"/>
          <p:cNvSpPr txBox="1"/>
          <p:nvPr/>
        </p:nvSpPr>
        <p:spPr>
          <a:xfrm>
            <a:off x="2722067" y="1381461"/>
            <a:ext cx="1452368"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rgbClr val="595959"/>
                </a:solidFill>
                <a:latin typeface="Arial"/>
                <a:ea typeface="Arial"/>
                <a:cs typeface="Arial"/>
                <a:sym typeface="Arial"/>
              </a:rPr>
              <a:t>No Transmisión</a:t>
            </a:r>
            <a:endParaRPr/>
          </a:p>
        </p:txBody>
      </p:sp>
      <p:sp>
        <p:nvSpPr>
          <p:cNvPr id="261" name="Google Shape;261;p12"/>
          <p:cNvSpPr txBox="1"/>
          <p:nvPr/>
        </p:nvSpPr>
        <p:spPr>
          <a:xfrm>
            <a:off x="2722067" y="577149"/>
            <a:ext cx="1029805" cy="2152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R</a:t>
            </a:r>
            <a:r>
              <a:rPr lang="en-US" sz="1400" b="1" i="0" u="none" strike="noStrike" cap="none" baseline="-25000">
                <a:solidFill>
                  <a:schemeClr val="dk1"/>
                </a:solidFill>
                <a:latin typeface="Arial"/>
                <a:ea typeface="Arial"/>
                <a:cs typeface="Arial"/>
                <a:sym typeface="Arial"/>
              </a:rPr>
              <a:t>0</a:t>
            </a:r>
            <a:r>
              <a:rPr lang="en-US" sz="1400" b="1" i="0" u="none" strike="noStrike" cap="none">
                <a:solidFill>
                  <a:schemeClr val="dk1"/>
                </a:solidFill>
                <a:latin typeface="Arial"/>
                <a:ea typeface="Arial"/>
                <a:cs typeface="Arial"/>
                <a:sym typeface="Arial"/>
              </a:rPr>
              <a:t> = 2</a:t>
            </a:r>
            <a:endParaRPr/>
          </a:p>
        </p:txBody>
      </p:sp>
      <p:cxnSp>
        <p:nvCxnSpPr>
          <p:cNvPr id="262" name="Google Shape;262;p12"/>
          <p:cNvCxnSpPr/>
          <p:nvPr/>
        </p:nvCxnSpPr>
        <p:spPr>
          <a:xfrm>
            <a:off x="2303691" y="1085675"/>
            <a:ext cx="280484" cy="0"/>
          </a:xfrm>
          <a:prstGeom prst="straightConnector1">
            <a:avLst/>
          </a:prstGeom>
          <a:noFill/>
          <a:ln w="25400" cap="flat" cmpd="sng">
            <a:solidFill>
              <a:srgbClr val="ED7D31"/>
            </a:solidFill>
            <a:prstDash val="solid"/>
            <a:round/>
            <a:headEnd type="none" w="sm" len="sm"/>
            <a:tailEnd type="triangle" w="med" len="med"/>
          </a:ln>
        </p:spPr>
      </p:cxnSp>
      <p:cxnSp>
        <p:nvCxnSpPr>
          <p:cNvPr id="263" name="Google Shape;263;p12"/>
          <p:cNvCxnSpPr/>
          <p:nvPr/>
        </p:nvCxnSpPr>
        <p:spPr>
          <a:xfrm>
            <a:off x="2303691" y="1489087"/>
            <a:ext cx="280484" cy="0"/>
          </a:xfrm>
          <a:prstGeom prst="straightConnector1">
            <a:avLst/>
          </a:prstGeom>
          <a:noFill/>
          <a:ln w="25400" cap="rnd" cmpd="sng">
            <a:solidFill>
              <a:srgbClr val="7F7F7F"/>
            </a:solidFill>
            <a:prstDash val="dot"/>
            <a:round/>
            <a:headEnd type="none" w="sm" len="sm"/>
            <a:tailEnd type="triangle" w="med" len="med"/>
          </a:ln>
        </p:spPr>
      </p:cxnSp>
      <p:graphicFrame>
        <p:nvGraphicFramePr>
          <p:cNvPr id="264" name="Google Shape;264;p12"/>
          <p:cNvGraphicFramePr/>
          <p:nvPr/>
        </p:nvGraphicFramePr>
        <p:xfrm>
          <a:off x="431800" y="2984888"/>
          <a:ext cx="8243850" cy="3396875"/>
        </p:xfrm>
        <a:graphic>
          <a:graphicData uri="http://schemas.openxmlformats.org/drawingml/2006/table">
            <a:tbl>
              <a:tblPr>
                <a:noFill/>
                <a:tableStyleId>{54BE9C22-9EED-4061-99BA-B9F92DA2E8AD}</a:tableStyleId>
              </a:tblPr>
              <a:tblGrid>
                <a:gridCol w="2747950">
                  <a:extLst>
                    <a:ext uri="{9D8B030D-6E8A-4147-A177-3AD203B41FA5}">
                      <a16:colId xmlns:a16="http://schemas.microsoft.com/office/drawing/2014/main" val="20000"/>
                    </a:ext>
                  </a:extLst>
                </a:gridCol>
                <a:gridCol w="2747950">
                  <a:extLst>
                    <a:ext uri="{9D8B030D-6E8A-4147-A177-3AD203B41FA5}">
                      <a16:colId xmlns:a16="http://schemas.microsoft.com/office/drawing/2014/main" val="20001"/>
                    </a:ext>
                  </a:extLst>
                </a:gridCol>
                <a:gridCol w="2747950">
                  <a:extLst>
                    <a:ext uri="{9D8B030D-6E8A-4147-A177-3AD203B41FA5}">
                      <a16:colId xmlns:a16="http://schemas.microsoft.com/office/drawing/2014/main" val="20002"/>
                    </a:ext>
                  </a:extLst>
                </a:gridCol>
              </a:tblGrid>
              <a:tr h="436825">
                <a:tc>
                  <a:txBody>
                    <a:bodyPr/>
                    <a:lstStyle/>
                    <a:p>
                      <a:pPr marL="0" marR="0" lvl="0" indent="0" algn="ctr" rtl="0">
                        <a:lnSpc>
                          <a:spcPct val="100000"/>
                        </a:lnSpc>
                        <a:spcBef>
                          <a:spcPts val="0"/>
                        </a:spcBef>
                        <a:spcAft>
                          <a:spcPts val="0"/>
                        </a:spcAft>
                        <a:buNone/>
                      </a:pPr>
                      <a:r>
                        <a:rPr lang="en-US" sz="1600" b="1" i="0" u="none" strike="noStrike" cap="none">
                          <a:latin typeface="Arial"/>
                          <a:ea typeface="Arial"/>
                          <a:cs typeface="Arial"/>
                          <a:sym typeface="Arial"/>
                        </a:rPr>
                        <a:t>T(0)</a:t>
                      </a:r>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BDCEDB"/>
                    </a:solidFill>
                  </a:tcPr>
                </a:tc>
                <a:tc>
                  <a:txBody>
                    <a:bodyPr/>
                    <a:lstStyle/>
                    <a:p>
                      <a:pPr marL="0" marR="0" lvl="0" indent="0" algn="ctr" rtl="0">
                        <a:lnSpc>
                          <a:spcPct val="100000"/>
                        </a:lnSpc>
                        <a:spcBef>
                          <a:spcPts val="0"/>
                        </a:spcBef>
                        <a:spcAft>
                          <a:spcPts val="0"/>
                        </a:spcAft>
                        <a:buNone/>
                      </a:pPr>
                      <a:r>
                        <a:rPr lang="en-US" sz="1600" b="1" i="0" u="none" strike="noStrike" cap="none">
                          <a:latin typeface="Arial"/>
                          <a:ea typeface="Arial"/>
                          <a:cs typeface="Arial"/>
                          <a:sym typeface="Arial"/>
                        </a:rPr>
                        <a:t>T(1)</a:t>
                      </a:r>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BDCEDB"/>
                    </a:solidFill>
                  </a:tcPr>
                </a:tc>
                <a:tc>
                  <a:txBody>
                    <a:bodyPr/>
                    <a:lstStyle/>
                    <a:p>
                      <a:pPr marL="0" marR="0" lvl="0" indent="0" algn="ctr" rtl="0">
                        <a:lnSpc>
                          <a:spcPct val="100000"/>
                        </a:lnSpc>
                        <a:spcBef>
                          <a:spcPts val="0"/>
                        </a:spcBef>
                        <a:spcAft>
                          <a:spcPts val="0"/>
                        </a:spcAft>
                        <a:buNone/>
                      </a:pPr>
                      <a:r>
                        <a:rPr lang="en-US" sz="1600" b="1" i="0" u="none" strike="noStrike" cap="none">
                          <a:latin typeface="Arial"/>
                          <a:ea typeface="Arial"/>
                          <a:cs typeface="Arial"/>
                          <a:sym typeface="Arial"/>
                        </a:rPr>
                        <a:t>T(2)</a:t>
                      </a:r>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BDCEDB"/>
                    </a:solidFill>
                  </a:tcPr>
                </a:tc>
                <a:extLst>
                  <a:ext uri="{0D108BD9-81ED-4DB2-BD59-A6C34878D82A}">
                    <a16:rowId xmlns:a16="http://schemas.microsoft.com/office/drawing/2014/main" val="10000"/>
                  </a:ext>
                </a:extLst>
              </a:tr>
              <a:tr h="2960050">
                <a:tc>
                  <a:txBody>
                    <a:bodyPr/>
                    <a:lstStyle/>
                    <a:p>
                      <a:pPr marL="0" marR="0" lvl="0" indent="0" algn="ctr" rtl="0">
                        <a:lnSpc>
                          <a:spcPct val="100000"/>
                        </a:lnSpc>
                        <a:spcBef>
                          <a:spcPts val="0"/>
                        </a:spcBef>
                        <a:spcAft>
                          <a:spcPts val="0"/>
                        </a:spcAft>
                        <a:buNone/>
                      </a:pPr>
                      <a:endParaRPr sz="1600" b="0" i="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600" b="0" i="0" u="none" strike="noStrike" cap="none" dirty="0">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600" b="0" i="0" u="none" strike="noStrike" cap="none" dirty="0">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65" name="Google Shape;265;p12"/>
          <p:cNvSpPr/>
          <p:nvPr/>
        </p:nvSpPr>
        <p:spPr>
          <a:xfrm>
            <a:off x="1752836" y="442614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66" name="Google Shape;266;p12"/>
          <p:cNvSpPr/>
          <p:nvPr/>
        </p:nvSpPr>
        <p:spPr>
          <a:xfrm>
            <a:off x="4322877" y="3581318"/>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67" name="Google Shape;267;p12"/>
          <p:cNvSpPr/>
          <p:nvPr/>
        </p:nvSpPr>
        <p:spPr>
          <a:xfrm>
            <a:off x="4637130" y="5009683"/>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68" name="Google Shape;268;p12"/>
          <p:cNvSpPr/>
          <p:nvPr/>
        </p:nvSpPr>
        <p:spPr>
          <a:xfrm>
            <a:off x="4637130" y="4298202"/>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69" name="Google Shape;269;p12"/>
          <p:cNvSpPr/>
          <p:nvPr/>
        </p:nvSpPr>
        <p:spPr>
          <a:xfrm>
            <a:off x="4263886" y="5721163"/>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70" name="Google Shape;270;p12"/>
          <p:cNvSpPr/>
          <p:nvPr/>
        </p:nvSpPr>
        <p:spPr>
          <a:xfrm>
            <a:off x="6312439" y="4292848"/>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71" name="Google Shape;271;p12"/>
          <p:cNvSpPr/>
          <p:nvPr/>
        </p:nvSpPr>
        <p:spPr>
          <a:xfrm>
            <a:off x="6613530" y="4782641"/>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72" name="Google Shape;272;p12"/>
          <p:cNvSpPr/>
          <p:nvPr/>
        </p:nvSpPr>
        <p:spPr>
          <a:xfrm>
            <a:off x="6761847" y="4069171"/>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73" name="Google Shape;273;p12"/>
          <p:cNvCxnSpPr/>
          <p:nvPr/>
        </p:nvCxnSpPr>
        <p:spPr>
          <a:xfrm rot="10800000" flipH="1">
            <a:off x="2023207" y="4552675"/>
            <a:ext cx="2530536" cy="130644"/>
          </a:xfrm>
          <a:prstGeom prst="straightConnector1">
            <a:avLst/>
          </a:prstGeom>
          <a:noFill/>
          <a:ln w="25400" cap="rnd" cmpd="sng">
            <a:solidFill>
              <a:srgbClr val="7F7F7F"/>
            </a:solidFill>
            <a:prstDash val="dot"/>
            <a:round/>
            <a:headEnd type="none" w="sm" len="sm"/>
            <a:tailEnd type="triangle" w="med" len="med"/>
          </a:ln>
        </p:spPr>
      </p:cxnSp>
      <p:cxnSp>
        <p:nvCxnSpPr>
          <p:cNvPr id="274" name="Google Shape;274;p12"/>
          <p:cNvCxnSpPr>
            <a:cxnSpLocks/>
          </p:cNvCxnSpPr>
          <p:nvPr/>
        </p:nvCxnSpPr>
        <p:spPr>
          <a:xfrm>
            <a:off x="2023207" y="4683319"/>
            <a:ext cx="2151228" cy="1295019"/>
          </a:xfrm>
          <a:prstGeom prst="straightConnector1">
            <a:avLst/>
          </a:prstGeom>
          <a:noFill/>
          <a:ln w="25400" cap="rnd" cmpd="sng">
            <a:solidFill>
              <a:srgbClr val="7F7F7F"/>
            </a:solidFill>
            <a:prstDash val="dot"/>
            <a:round/>
            <a:headEnd type="none" w="sm" len="sm"/>
            <a:tailEnd type="triangle" w="med" len="med"/>
          </a:ln>
        </p:spPr>
      </p:cxnSp>
      <p:cxnSp>
        <p:nvCxnSpPr>
          <p:cNvPr id="275" name="Google Shape;275;p12"/>
          <p:cNvCxnSpPr/>
          <p:nvPr/>
        </p:nvCxnSpPr>
        <p:spPr>
          <a:xfrm rot="10800000" flipH="1">
            <a:off x="2023207" y="3838493"/>
            <a:ext cx="2240679" cy="847851"/>
          </a:xfrm>
          <a:prstGeom prst="straightConnector1">
            <a:avLst/>
          </a:prstGeom>
          <a:noFill/>
          <a:ln w="25400" cap="flat" cmpd="sng">
            <a:solidFill>
              <a:srgbClr val="ED7D31"/>
            </a:solidFill>
            <a:prstDash val="solid"/>
            <a:round/>
            <a:headEnd type="none" w="sm" len="sm"/>
            <a:tailEnd type="triangle" w="med" len="med"/>
          </a:ln>
        </p:spPr>
      </p:cxnSp>
      <p:cxnSp>
        <p:nvCxnSpPr>
          <p:cNvPr id="276" name="Google Shape;276;p12"/>
          <p:cNvCxnSpPr>
            <a:cxnSpLocks/>
          </p:cNvCxnSpPr>
          <p:nvPr/>
        </p:nvCxnSpPr>
        <p:spPr>
          <a:xfrm>
            <a:off x="2023207" y="4686344"/>
            <a:ext cx="2548793" cy="577812"/>
          </a:xfrm>
          <a:prstGeom prst="straightConnector1">
            <a:avLst/>
          </a:prstGeom>
          <a:noFill/>
          <a:ln w="25400" cap="flat" cmpd="sng">
            <a:solidFill>
              <a:srgbClr val="ED7D31"/>
            </a:solidFill>
            <a:prstDash val="solid"/>
            <a:round/>
            <a:headEnd type="none" w="sm" len="sm"/>
            <a:tailEnd type="triangle" w="med" len="med"/>
          </a:ln>
        </p:spPr>
      </p:cxnSp>
      <p:sp>
        <p:nvSpPr>
          <p:cNvPr id="277" name="Google Shape;277;p12"/>
          <p:cNvSpPr/>
          <p:nvPr/>
        </p:nvSpPr>
        <p:spPr>
          <a:xfrm>
            <a:off x="7084227" y="5011572"/>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78" name="Google Shape;278;p12"/>
          <p:cNvSpPr/>
          <p:nvPr/>
        </p:nvSpPr>
        <p:spPr>
          <a:xfrm>
            <a:off x="6915943" y="5728456"/>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79" name="Google Shape;279;p12"/>
          <p:cNvSpPr/>
          <p:nvPr/>
        </p:nvSpPr>
        <p:spPr>
          <a:xfrm>
            <a:off x="7146153" y="4289434"/>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0" name="Google Shape;280;p12"/>
          <p:cNvSpPr/>
          <p:nvPr/>
        </p:nvSpPr>
        <p:spPr>
          <a:xfrm>
            <a:off x="7365351" y="550477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1" name="Google Shape;281;p12"/>
          <p:cNvSpPr/>
          <p:nvPr/>
        </p:nvSpPr>
        <p:spPr>
          <a:xfrm>
            <a:off x="6478383" y="550477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2" name="Google Shape;282;p12"/>
          <p:cNvSpPr/>
          <p:nvPr/>
        </p:nvSpPr>
        <p:spPr>
          <a:xfrm>
            <a:off x="7057439" y="3575964"/>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3" name="Google Shape;283;p12"/>
          <p:cNvSpPr/>
          <p:nvPr/>
        </p:nvSpPr>
        <p:spPr>
          <a:xfrm>
            <a:off x="7538439" y="3915092"/>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4" name="Google Shape;284;p12"/>
          <p:cNvSpPr/>
          <p:nvPr/>
        </p:nvSpPr>
        <p:spPr>
          <a:xfrm>
            <a:off x="7509642" y="4782641"/>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5" name="Google Shape;285;p12"/>
          <p:cNvSpPr/>
          <p:nvPr/>
        </p:nvSpPr>
        <p:spPr>
          <a:xfrm>
            <a:off x="7819448" y="5617679"/>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6" name="Google Shape;286;p12"/>
          <p:cNvSpPr/>
          <p:nvPr/>
        </p:nvSpPr>
        <p:spPr>
          <a:xfrm>
            <a:off x="8050787" y="5103329"/>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7" name="Google Shape;287;p12"/>
          <p:cNvSpPr/>
          <p:nvPr/>
        </p:nvSpPr>
        <p:spPr>
          <a:xfrm>
            <a:off x="7924724" y="357596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88" name="Google Shape;288;p12"/>
          <p:cNvSpPr/>
          <p:nvPr/>
        </p:nvSpPr>
        <p:spPr>
          <a:xfrm>
            <a:off x="7911978" y="4371161"/>
            <a:ext cx="239040" cy="508947"/>
          </a:xfrm>
          <a:custGeom>
            <a:avLst/>
            <a:gdLst/>
            <a:ahLst/>
            <a:cxnLst/>
            <a:rect l="l" t="t" r="r" b="b"/>
            <a:pathLst>
              <a:path w="1827275" h="3890499" extrusionOk="0">
                <a:moveTo>
                  <a:pt x="609600" y="3890310"/>
                </a:moveTo>
                <a:cubicBezTo>
                  <a:pt x="584264" y="3557180"/>
                  <a:pt x="558927" y="3224050"/>
                  <a:pt x="533400" y="2887309"/>
                </a:cubicBezTo>
                <a:lnTo>
                  <a:pt x="0" y="2887309"/>
                </a:lnTo>
                <a:cubicBezTo>
                  <a:pt x="44958" y="2729771"/>
                  <a:pt x="88583" y="2576603"/>
                  <a:pt x="132398" y="2423626"/>
                </a:cubicBezTo>
                <a:cubicBezTo>
                  <a:pt x="186785" y="2233591"/>
                  <a:pt x="241649" y="2044412"/>
                  <a:pt x="295466" y="1854568"/>
                </a:cubicBezTo>
                <a:cubicBezTo>
                  <a:pt x="301415" y="1832704"/>
                  <a:pt x="304395" y="1810141"/>
                  <a:pt x="304324" y="1787486"/>
                </a:cubicBezTo>
                <a:cubicBezTo>
                  <a:pt x="304991" y="1602488"/>
                  <a:pt x="304324" y="1417584"/>
                  <a:pt x="304324" y="1232586"/>
                </a:cubicBezTo>
                <a:cubicBezTo>
                  <a:pt x="304324" y="955801"/>
                  <a:pt x="501872" y="759116"/>
                  <a:pt x="779336" y="758546"/>
                </a:cubicBezTo>
                <a:cubicBezTo>
                  <a:pt x="805910" y="758546"/>
                  <a:pt x="832485" y="758546"/>
                  <a:pt x="860012" y="756360"/>
                </a:cubicBezTo>
                <a:cubicBezTo>
                  <a:pt x="763429" y="731656"/>
                  <a:pt x="688277" y="679776"/>
                  <a:pt x="642938" y="589795"/>
                </a:cubicBezTo>
                <a:cubicBezTo>
                  <a:pt x="633655" y="573236"/>
                  <a:pt x="626974" y="555355"/>
                  <a:pt x="623126" y="536776"/>
                </a:cubicBezTo>
                <a:cubicBezTo>
                  <a:pt x="603599" y="414964"/>
                  <a:pt x="588836" y="291061"/>
                  <a:pt x="640366" y="174665"/>
                </a:cubicBezTo>
                <a:cubicBezTo>
                  <a:pt x="698183" y="44302"/>
                  <a:pt x="827627" y="-18124"/>
                  <a:pt x="969169" y="4585"/>
                </a:cubicBezTo>
                <a:cubicBezTo>
                  <a:pt x="1101677" y="26599"/>
                  <a:pt x="1202478" y="135243"/>
                  <a:pt x="1214247" y="268732"/>
                </a:cubicBezTo>
                <a:cubicBezTo>
                  <a:pt x="1221840" y="350662"/>
                  <a:pt x="1220562" y="433170"/>
                  <a:pt x="1210437" y="514827"/>
                </a:cubicBezTo>
                <a:cubicBezTo>
                  <a:pt x="1195388" y="632933"/>
                  <a:pt x="1101947" y="719113"/>
                  <a:pt x="963644" y="755030"/>
                </a:cubicBezTo>
                <a:cubicBezTo>
                  <a:pt x="1024890" y="758546"/>
                  <a:pt x="1080992" y="757785"/>
                  <a:pt x="1135952" y="765577"/>
                </a:cubicBezTo>
                <a:cubicBezTo>
                  <a:pt x="1355017" y="796750"/>
                  <a:pt x="1518997" y="981949"/>
                  <a:pt x="1522952" y="1202656"/>
                </a:cubicBezTo>
                <a:cubicBezTo>
                  <a:pt x="1526000" y="1396491"/>
                  <a:pt x="1522952" y="1590325"/>
                  <a:pt x="1524381" y="1784160"/>
                </a:cubicBezTo>
                <a:cubicBezTo>
                  <a:pt x="1524520" y="1810573"/>
                  <a:pt x="1528236" y="1836845"/>
                  <a:pt x="1535430" y="1862264"/>
                </a:cubicBezTo>
                <a:cubicBezTo>
                  <a:pt x="1629410" y="2191720"/>
                  <a:pt x="1723739" y="2521145"/>
                  <a:pt x="1818418" y="2850537"/>
                </a:cubicBezTo>
                <a:cubicBezTo>
                  <a:pt x="1821466" y="2861370"/>
                  <a:pt x="1823847" y="2872391"/>
                  <a:pt x="1827276" y="2886359"/>
                </a:cubicBezTo>
                <a:lnTo>
                  <a:pt x="1295400" y="2886359"/>
                </a:lnTo>
                <a:cubicBezTo>
                  <a:pt x="1269778" y="3222529"/>
                  <a:pt x="1244346" y="3556515"/>
                  <a:pt x="1219200" y="389050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89" name="Google Shape;289;p12"/>
          <p:cNvCxnSpPr/>
          <p:nvPr/>
        </p:nvCxnSpPr>
        <p:spPr>
          <a:xfrm>
            <a:off x="4607264" y="3838493"/>
            <a:ext cx="2052565" cy="423925"/>
          </a:xfrm>
          <a:prstGeom prst="straightConnector1">
            <a:avLst/>
          </a:prstGeom>
          <a:noFill/>
          <a:ln w="25400" cap="rnd" cmpd="sng">
            <a:solidFill>
              <a:srgbClr val="7F7F7F"/>
            </a:solidFill>
            <a:prstDash val="dot"/>
            <a:round/>
            <a:headEnd type="none" w="sm" len="sm"/>
            <a:tailEnd type="triangle" w="med" len="med"/>
          </a:ln>
        </p:spPr>
      </p:cxnSp>
      <p:cxnSp>
        <p:nvCxnSpPr>
          <p:cNvPr id="290" name="Google Shape;290;p12"/>
          <p:cNvCxnSpPr/>
          <p:nvPr/>
        </p:nvCxnSpPr>
        <p:spPr>
          <a:xfrm>
            <a:off x="4607264" y="3838493"/>
            <a:ext cx="2848810" cy="333774"/>
          </a:xfrm>
          <a:prstGeom prst="straightConnector1">
            <a:avLst/>
          </a:prstGeom>
          <a:noFill/>
          <a:ln w="25400" cap="rnd" cmpd="sng">
            <a:solidFill>
              <a:srgbClr val="7F7F7F"/>
            </a:solidFill>
            <a:prstDash val="dot"/>
            <a:round/>
            <a:headEnd type="none" w="sm" len="sm"/>
            <a:tailEnd type="triangle" w="med" len="med"/>
          </a:ln>
        </p:spPr>
      </p:cxnSp>
      <p:sp>
        <p:nvSpPr>
          <p:cNvPr id="291" name="Google Shape;291;p12"/>
          <p:cNvSpPr/>
          <p:nvPr/>
        </p:nvSpPr>
        <p:spPr>
          <a:xfrm>
            <a:off x="6480723" y="3575964"/>
            <a:ext cx="181446" cy="514350"/>
          </a:xfrm>
          <a:custGeom>
            <a:avLst/>
            <a:gdLst/>
            <a:ahLst/>
            <a:cxnLst/>
            <a:rect l="l" t="t" r="r" b="b"/>
            <a:pathLst>
              <a:path w="1372299" h="3890091" extrusionOk="0">
                <a:moveTo>
                  <a:pt x="381053" y="3890092"/>
                </a:moveTo>
                <a:cubicBezTo>
                  <a:pt x="356478" y="3620306"/>
                  <a:pt x="331967" y="3350521"/>
                  <a:pt x="307520" y="3080736"/>
                </a:cubicBezTo>
                <a:cubicBezTo>
                  <a:pt x="283517" y="2814688"/>
                  <a:pt x="259673" y="2548640"/>
                  <a:pt x="235987" y="2282592"/>
                </a:cubicBezTo>
                <a:cubicBezTo>
                  <a:pt x="233701" y="2257413"/>
                  <a:pt x="230844" y="2232328"/>
                  <a:pt x="227796" y="2203443"/>
                </a:cubicBezTo>
                <a:lnTo>
                  <a:pt x="2434" y="2203443"/>
                </a:lnTo>
                <a:cubicBezTo>
                  <a:pt x="1577" y="2190140"/>
                  <a:pt x="339" y="2180354"/>
                  <a:pt x="339" y="2170662"/>
                </a:cubicBezTo>
                <a:cubicBezTo>
                  <a:pt x="339" y="1853970"/>
                  <a:pt x="-423" y="1537373"/>
                  <a:pt x="339" y="1220491"/>
                </a:cubicBezTo>
                <a:cubicBezTo>
                  <a:pt x="1005" y="999861"/>
                  <a:pt x="141785" y="821419"/>
                  <a:pt x="354669" y="771060"/>
                </a:cubicBezTo>
                <a:cubicBezTo>
                  <a:pt x="391868" y="763312"/>
                  <a:pt x="429732" y="759175"/>
                  <a:pt x="467730" y="758707"/>
                </a:cubicBezTo>
                <a:cubicBezTo>
                  <a:pt x="522118" y="756712"/>
                  <a:pt x="576792" y="758232"/>
                  <a:pt x="632132" y="755952"/>
                </a:cubicBezTo>
                <a:cubicBezTo>
                  <a:pt x="535263" y="731628"/>
                  <a:pt x="460110" y="679653"/>
                  <a:pt x="414676" y="589577"/>
                </a:cubicBezTo>
                <a:cubicBezTo>
                  <a:pt x="405490" y="572974"/>
                  <a:pt x="398814" y="555108"/>
                  <a:pt x="394864" y="536557"/>
                </a:cubicBezTo>
                <a:cubicBezTo>
                  <a:pt x="375814" y="415981"/>
                  <a:pt x="361241" y="293504"/>
                  <a:pt x="410485" y="177773"/>
                </a:cubicBezTo>
                <a:cubicBezTo>
                  <a:pt x="465825" y="47504"/>
                  <a:pt x="596032" y="-17297"/>
                  <a:pt x="737193" y="3987"/>
                </a:cubicBezTo>
                <a:cubicBezTo>
                  <a:pt x="870014" y="23987"/>
                  <a:pt x="972283" y="131367"/>
                  <a:pt x="985509" y="264713"/>
                </a:cubicBezTo>
                <a:cubicBezTo>
                  <a:pt x="993225" y="347283"/>
                  <a:pt x="995511" y="433179"/>
                  <a:pt x="981604" y="514323"/>
                </a:cubicBezTo>
                <a:cubicBezTo>
                  <a:pt x="959125" y="645542"/>
                  <a:pt x="869876" y="722126"/>
                  <a:pt x="741003" y="758327"/>
                </a:cubicBezTo>
                <a:lnTo>
                  <a:pt x="828156" y="758327"/>
                </a:lnTo>
                <a:cubicBezTo>
                  <a:pt x="857303" y="758327"/>
                  <a:pt x="886545" y="758327"/>
                  <a:pt x="915786" y="758327"/>
                </a:cubicBezTo>
                <a:cubicBezTo>
                  <a:pt x="1131623" y="761748"/>
                  <a:pt x="1308883" y="902658"/>
                  <a:pt x="1359080" y="1111696"/>
                </a:cubicBezTo>
                <a:cubicBezTo>
                  <a:pt x="1367126" y="1144903"/>
                  <a:pt x="1371344" y="1178918"/>
                  <a:pt x="1371653" y="1213079"/>
                </a:cubicBezTo>
                <a:cubicBezTo>
                  <a:pt x="1372606" y="1534807"/>
                  <a:pt x="1372224" y="1856535"/>
                  <a:pt x="1372224" y="2178263"/>
                </a:cubicBezTo>
                <a:cubicBezTo>
                  <a:pt x="1372224" y="2184534"/>
                  <a:pt x="1371653" y="2190710"/>
                  <a:pt x="1371082" y="2201067"/>
                </a:cubicBezTo>
                <a:lnTo>
                  <a:pt x="1143529" y="2201067"/>
                </a:lnTo>
                <a:cubicBezTo>
                  <a:pt x="1092380" y="2766514"/>
                  <a:pt x="1041612" y="3328351"/>
                  <a:pt x="991129" y="3890092"/>
                </a:cubicBezTo>
                <a:close/>
              </a:path>
            </a:pathLst>
          </a:custGeom>
          <a:solidFill>
            <a:srgbClr val="ED7D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92" name="Google Shape;292;p12"/>
          <p:cNvCxnSpPr/>
          <p:nvPr/>
        </p:nvCxnSpPr>
        <p:spPr>
          <a:xfrm>
            <a:off x="4607264" y="3827976"/>
            <a:ext cx="1824695" cy="0"/>
          </a:xfrm>
          <a:prstGeom prst="straightConnector1">
            <a:avLst/>
          </a:prstGeom>
          <a:noFill/>
          <a:ln w="25400" cap="flat" cmpd="sng">
            <a:solidFill>
              <a:srgbClr val="ED7D31"/>
            </a:solidFill>
            <a:prstDash val="solid"/>
            <a:round/>
            <a:headEnd type="none" w="sm" len="sm"/>
            <a:tailEnd type="triangle" w="med" len="med"/>
          </a:ln>
        </p:spPr>
      </p:cxnSp>
      <p:cxnSp>
        <p:nvCxnSpPr>
          <p:cNvPr id="293" name="Google Shape;293;p12"/>
          <p:cNvCxnSpPr/>
          <p:nvPr/>
        </p:nvCxnSpPr>
        <p:spPr>
          <a:xfrm>
            <a:off x="4607264" y="3827976"/>
            <a:ext cx="1668620" cy="715931"/>
          </a:xfrm>
          <a:prstGeom prst="straightConnector1">
            <a:avLst/>
          </a:prstGeom>
          <a:noFill/>
          <a:ln w="25400" cap="flat" cmpd="sng">
            <a:solidFill>
              <a:srgbClr val="ED7D31"/>
            </a:solidFill>
            <a:prstDash val="solid"/>
            <a:round/>
            <a:headEnd type="none" w="sm" len="sm"/>
            <a:tailEnd type="triangle" w="med" len="med"/>
          </a:ln>
        </p:spPr>
      </p:cxnSp>
      <p:cxnSp>
        <p:nvCxnSpPr>
          <p:cNvPr id="294" name="Google Shape;294;p12"/>
          <p:cNvCxnSpPr>
            <a:cxnSpLocks/>
          </p:cNvCxnSpPr>
          <p:nvPr/>
        </p:nvCxnSpPr>
        <p:spPr>
          <a:xfrm flipV="1">
            <a:off x="4969567" y="5037114"/>
            <a:ext cx="1599538" cy="227042"/>
          </a:xfrm>
          <a:prstGeom prst="straightConnector1">
            <a:avLst/>
          </a:prstGeom>
          <a:noFill/>
          <a:ln w="25400" cap="rnd" cmpd="sng">
            <a:solidFill>
              <a:srgbClr val="7F7F7F"/>
            </a:solidFill>
            <a:prstDash val="dot"/>
            <a:round/>
            <a:headEnd type="none" w="sm" len="sm"/>
            <a:tailEnd type="triangle" w="med" len="med"/>
          </a:ln>
        </p:spPr>
      </p:cxnSp>
      <p:cxnSp>
        <p:nvCxnSpPr>
          <p:cNvPr id="295" name="Google Shape;295;p12"/>
          <p:cNvCxnSpPr>
            <a:cxnSpLocks/>
          </p:cNvCxnSpPr>
          <p:nvPr/>
        </p:nvCxnSpPr>
        <p:spPr>
          <a:xfrm>
            <a:off x="4969567" y="5291588"/>
            <a:ext cx="2185416" cy="436868"/>
          </a:xfrm>
          <a:prstGeom prst="straightConnector1">
            <a:avLst/>
          </a:prstGeom>
          <a:noFill/>
          <a:ln w="25400" cap="rnd" cmpd="sng">
            <a:solidFill>
              <a:srgbClr val="7F7F7F"/>
            </a:solidFill>
            <a:prstDash val="dot"/>
            <a:round/>
            <a:headEnd type="none" w="sm" len="sm"/>
            <a:tailEnd type="triangle" w="med" len="med"/>
          </a:ln>
        </p:spPr>
      </p:cxnSp>
      <p:cxnSp>
        <p:nvCxnSpPr>
          <p:cNvPr id="296" name="Google Shape;296;p12"/>
          <p:cNvCxnSpPr>
            <a:cxnSpLocks/>
          </p:cNvCxnSpPr>
          <p:nvPr/>
        </p:nvCxnSpPr>
        <p:spPr>
          <a:xfrm>
            <a:off x="4969567" y="5291588"/>
            <a:ext cx="2065896" cy="0"/>
          </a:xfrm>
          <a:prstGeom prst="straightConnector1">
            <a:avLst/>
          </a:prstGeom>
          <a:noFill/>
          <a:ln w="25400" cap="flat" cmpd="sng">
            <a:solidFill>
              <a:srgbClr val="ED7D31"/>
            </a:solidFill>
            <a:prstDash val="solid"/>
            <a:round/>
            <a:headEnd type="none" w="sm" len="sm"/>
            <a:tailEnd type="triangle" w="med" len="med"/>
          </a:ln>
        </p:spPr>
      </p:cxnSp>
      <p:cxnSp>
        <p:nvCxnSpPr>
          <p:cNvPr id="297" name="Google Shape;297;p12"/>
          <p:cNvCxnSpPr>
            <a:cxnSpLocks/>
          </p:cNvCxnSpPr>
          <p:nvPr/>
        </p:nvCxnSpPr>
        <p:spPr>
          <a:xfrm>
            <a:off x="4969567" y="5291588"/>
            <a:ext cx="1883003" cy="686750"/>
          </a:xfrm>
          <a:prstGeom prst="straightConnector1">
            <a:avLst/>
          </a:prstGeom>
          <a:noFill/>
          <a:ln w="25400" cap="flat" cmpd="sng">
            <a:solidFill>
              <a:srgbClr val="ED7D31"/>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8162D-6E9F-49AE-A756-C83BEC4C9B37}">
  <ds:schemaRefs>
    <ds:schemaRef ds:uri="http://schemas.microsoft.com/sharepoint/v3/contenttype/forms"/>
  </ds:schemaRefs>
</ds:datastoreItem>
</file>

<file path=customXml/itemProps2.xml><?xml version="1.0" encoding="utf-8"?>
<ds:datastoreItem xmlns:ds="http://schemas.openxmlformats.org/officeDocument/2006/customXml" ds:itemID="{76FC7E8B-929F-4A9B-89D3-B9D53D9F5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On-screen Show (4:3)</PresentationFormat>
  <Paragraphs>428</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1</cp:revision>
  <dcterms:created xsi:type="dcterms:W3CDTF">2000-03-07T14:53:30Z</dcterms:created>
  <dcterms:modified xsi:type="dcterms:W3CDTF">2024-01-10T20:25:16Z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