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3"/>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89" r:id="rId18"/>
    <p:sldId id="276" r:id="rId19"/>
    <p:sldId id="290" r:id="rId20"/>
    <p:sldId id="278" r:id="rId21"/>
    <p:sldId id="279" r:id="rId22"/>
    <p:sldId id="280" r:id="rId23"/>
    <p:sldId id="281" r:id="rId24"/>
    <p:sldId id="291" r:id="rId25"/>
    <p:sldId id="283" r:id="rId26"/>
    <p:sldId id="284" r:id="rId27"/>
    <p:sldId id="285" r:id="rId28"/>
    <p:sldId id="286" r:id="rId29"/>
    <p:sldId id="287" r:id="rId30"/>
    <p:sldId id="288" r:id="rId31"/>
    <p:sldId id="292" r:id="rId32"/>
  </p:sldIdLst>
  <p:sldSz cx="9144000" cy="6858000" type="screen4x3"/>
  <p:notesSz cx="6797675" cy="9926638"/>
  <p:embeddedFontLst>
    <p:embeddedFont>
      <p:font typeface="Arial Black" panose="020B0604020202020204" pitchFamily="34" charset="0"/>
      <p:bold r:id="rId34"/>
    </p:embeddedFont>
    <p:embeddedFont>
      <p:font typeface="Calibri" panose="020F0502020204030204" pitchFamily="34" charset="0"/>
      <p:regular r:id="rId35"/>
      <p:bold r:id="rId36"/>
      <p:italic r:id="rId37"/>
      <p:boldItalic r:id="rId38"/>
    </p:embeddedFont>
    <p:embeddedFont>
      <p:font typeface="Roboto Condensed"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DB4"/>
    <a:srgbClr val="ED7D31"/>
    <a:srgbClr val="3D6C9D"/>
    <a:srgbClr val="FBE7DA"/>
    <a:srgbClr val="FFF3D2"/>
    <a:srgbClr val="DBE4EC"/>
    <a:srgbClr val="FFE7A4"/>
    <a:srgbClr val="B7C8DA"/>
    <a:srgbClr val="FFED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5"/>
    <p:restoredTop sz="95600"/>
  </p:normalViewPr>
  <p:slideViewPr>
    <p:cSldViewPr snapToGrid="0">
      <p:cViewPr varScale="1">
        <p:scale>
          <a:sx n="91" d="100"/>
          <a:sy n="91" d="100"/>
        </p:scale>
        <p:origin x="192" y="1520"/>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0" Type="http://customschemas.google.com/relationships/presentationmetadata" Target="metadata"/><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604/pamj.supp.2017.27.2.10705"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5585/mmwr.mm6746a4"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med.ncbi.nlm.nih.gov/3036498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1604/pamj.supp.2017.27.2.1070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dx.doi.org/10.15585/mmwr.mm6746a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3036498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s-PE" sz="1200" kern="1200" dirty="0">
                <a:solidFill>
                  <a:schemeClr val="bg1"/>
                </a:solidFill>
                <a:effectLst/>
                <a:latin typeface="Calibri" panose="020F0502020204030204" pitchFamily="34" charset="0"/>
                <a:cs typeface="Calibri" panose="020F0502020204030204" pitchFamily="34" charset="0"/>
              </a:rPr>
              <a:t>Belda K, Tegegne AA, Mersha AM, Bayenessagne MG, Hussein I, Bezabeh B. Measles outbreak investigation in Guji zone of Oromia Region, Ethiopia. Pan Afr Med J. 2017;27(Suppl 2):9. Publicado 2017 Jun 9. Disponible en: </a:t>
            </a:r>
            <a:r>
              <a:rPr lang="en-US" sz="1200" kern="120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10.11604/pamj.supp.2017.27.2.10705</a:t>
            </a:r>
            <a:r>
              <a:rPr lang="en-US" sz="1200" kern="1200" dirty="0">
                <a:solidFill>
                  <a:schemeClr val="bg1"/>
                </a:solidFill>
                <a:effectLst/>
                <a:latin typeface="Calibri" panose="020F0502020204030204" pitchFamily="34" charset="0"/>
                <a:cs typeface="Calibri" panose="020F0502020204030204" pitchFamily="34" charset="0"/>
              </a:rPr>
              <a:t> </a:t>
            </a:r>
          </a:p>
          <a:p>
            <a:r>
              <a:rPr lang="es-ES" dirty="0"/>
              <a:t>- Un caso sospechoso de sarampión: cualquier persona con erupción maculopapular generalizada y fiebre más uno de los siguientes: tos o coriza (secreción nasal) o conjuntivitis (ojos rojos). </a:t>
            </a:r>
          </a:p>
          <a:p>
            <a:r>
              <a:rPr lang="es-ES" dirty="0"/>
              <a:t>- Un caso confirmado por laboratorio: un caso sospechoso, que tiene resultados de laboratorio, indicando una infección (IgM positivo o aislamiento del virus del sarampión). NOTA: el lugar y el tiempo no estaban incluidos en la definición de caso reportada en el artículo</a:t>
            </a:r>
          </a:p>
          <a:p>
            <a:pPr eaLnBrk="1" hangingPunct="1">
              <a:lnSpc>
                <a:spcPct val="90000"/>
              </a:lnSpc>
              <a:defRPr/>
            </a:pPr>
            <a:endParaRPr lang="es-PE" sz="1200" kern="1200" dirty="0">
              <a:solidFill>
                <a:schemeClr val="bg1"/>
              </a:solidFill>
              <a:effectLst/>
              <a:latin typeface="Calibri" panose="020F0502020204030204" pitchFamily="34" charset="0"/>
              <a:cs typeface="Calibri" panose="020F0502020204030204" pitchFamily="34" charset="0"/>
            </a:endParaRPr>
          </a:p>
          <a:p>
            <a:pPr eaLnBrk="1" hangingPunct="1">
              <a:lnSpc>
                <a:spcPct val="90000"/>
              </a:lnSpc>
              <a:defRPr/>
            </a:pPr>
            <a:r>
              <a:rPr lang="es-PE" sz="1200" kern="1200" dirty="0">
                <a:solidFill>
                  <a:schemeClr val="bg1"/>
                </a:solidFill>
                <a:effectLst/>
                <a:latin typeface="Calibri" panose="020F0502020204030204" pitchFamily="34" charset="0"/>
                <a:cs typeface="Calibri" panose="020F0502020204030204" pitchFamily="34" charset="0"/>
              </a:rPr>
              <a:t>Brennan J, Cavallo SJ, Garman K, et al. </a:t>
            </a:r>
            <a:r>
              <a:rPr lang="es-PE" sz="1200" i="1" kern="1200" dirty="0">
                <a:solidFill>
                  <a:schemeClr val="bg1"/>
                </a:solidFill>
                <a:effectLst/>
                <a:latin typeface="Calibri" panose="020F0502020204030204" pitchFamily="34" charset="0"/>
                <a:cs typeface="Calibri" panose="020F0502020204030204" pitchFamily="34" charset="0"/>
              </a:rPr>
              <a:t>Notes from the Field:</a:t>
            </a:r>
            <a:r>
              <a:rPr lang="es-PE" sz="1200" kern="1200" dirty="0">
                <a:solidFill>
                  <a:schemeClr val="bg1"/>
                </a:solidFill>
                <a:effectLst/>
                <a:latin typeface="Calibri" panose="020F0502020204030204" pitchFamily="34" charset="0"/>
                <a:cs typeface="Calibri" panose="020F0502020204030204" pitchFamily="34" charset="0"/>
              </a:rPr>
              <a:t> Multiple Modes of Transmission During a Thanksgiving Day Norovirus Outbreak — Tennessee, 2017. MMWR Morb Mortal Wkly Rep 2018;67:1300–1301. Disponible en: </a:t>
            </a:r>
            <a:r>
              <a:rPr lang="es-PE" sz="1200" u="sng" kern="1200"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http://dx.doi.org/10.15585/mmwr.mm6746a4</a:t>
            </a:r>
            <a:endParaRPr lang="es-PE" sz="1200" u="sng" kern="1200" dirty="0">
              <a:solidFill>
                <a:schemeClr val="bg1"/>
              </a:solidFill>
              <a:effectLst/>
              <a:latin typeface="Calibri" panose="020F0502020204030204" pitchFamily="34" charset="0"/>
              <a:cs typeface="Calibri" panose="020F0502020204030204" pitchFamily="34" charset="0"/>
            </a:endParaRPr>
          </a:p>
          <a:p>
            <a:r>
              <a:rPr lang="es-PE" dirty="0"/>
              <a:t>Un caso probable se definió como diarrea (tres o más deposiciones sueltas en 24 horas) o vómitos dentro de las 72 horas de comer en el restaurante A el 23 de noviembre; los casos probables con ARN de norovirus detectado en una muestra de heces por transcripción inversa en tiempo real-reacción en cadena de la polimerasa (RT-PCR) se consideraron confirmados.</a:t>
            </a:r>
            <a:endParaRPr lang="es-E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686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Arial" pitchFamily="34" charset="0"/>
                <a:ea typeface="+mn-ea"/>
                <a:cs typeface="+mn-cs"/>
              </a:rPr>
              <a:t>Arunkumar</a:t>
            </a:r>
            <a:r>
              <a:rPr lang="en-US" sz="1200" kern="1200" dirty="0">
                <a:solidFill>
                  <a:schemeClr val="tx1"/>
                </a:solidFill>
                <a:effectLst/>
                <a:latin typeface="Arial" pitchFamily="34" charset="0"/>
                <a:ea typeface="+mn-ea"/>
                <a:cs typeface="+mn-cs"/>
              </a:rPr>
              <a:t>, G., Chandni, R., </a:t>
            </a:r>
            <a:r>
              <a:rPr lang="en-US" sz="1200" kern="1200" dirty="0" err="1">
                <a:solidFill>
                  <a:schemeClr val="tx1"/>
                </a:solidFill>
                <a:effectLst/>
                <a:latin typeface="Arial" pitchFamily="34" charset="0"/>
                <a:ea typeface="+mn-ea"/>
                <a:cs typeface="+mn-cs"/>
              </a:rPr>
              <a:t>Mourya</a:t>
            </a:r>
            <a:r>
              <a:rPr lang="en-US" sz="1200" kern="1200" dirty="0">
                <a:solidFill>
                  <a:schemeClr val="tx1"/>
                </a:solidFill>
                <a:effectLst/>
                <a:latin typeface="Arial" pitchFamily="34" charset="0"/>
                <a:ea typeface="+mn-ea"/>
                <a:cs typeface="+mn-cs"/>
              </a:rPr>
              <a:t>, D. T., Singh, S. K., </a:t>
            </a:r>
            <a:r>
              <a:rPr lang="en-US" sz="1200" kern="1200" dirty="0" err="1">
                <a:solidFill>
                  <a:schemeClr val="tx1"/>
                </a:solidFill>
                <a:effectLst/>
                <a:latin typeface="Arial" pitchFamily="34" charset="0"/>
                <a:ea typeface="+mn-ea"/>
                <a:cs typeface="+mn-cs"/>
              </a:rPr>
              <a:t>Sadanandan</a:t>
            </a:r>
            <a:r>
              <a:rPr lang="en-US" sz="1200" kern="1200" dirty="0">
                <a:solidFill>
                  <a:schemeClr val="tx1"/>
                </a:solidFill>
                <a:effectLst/>
                <a:latin typeface="Arial" pitchFamily="34" charset="0"/>
                <a:ea typeface="+mn-ea"/>
                <a:cs typeface="+mn-cs"/>
              </a:rPr>
              <a:t>, R., Sudan, P., … </a:t>
            </a:r>
            <a:r>
              <a:rPr lang="en-US" sz="1200" kern="1200" dirty="0" err="1">
                <a:solidFill>
                  <a:schemeClr val="tx1"/>
                </a:solidFill>
                <a:effectLst/>
                <a:latin typeface="Arial" pitchFamily="34" charset="0"/>
                <a:ea typeface="+mn-ea"/>
                <a:cs typeface="+mn-cs"/>
              </a:rPr>
              <a:t>Mourya</a:t>
            </a:r>
            <a:r>
              <a:rPr lang="en-US" sz="1200" kern="1200" dirty="0">
                <a:solidFill>
                  <a:schemeClr val="tx1"/>
                </a:solidFill>
                <a:effectLst/>
                <a:latin typeface="Arial" pitchFamily="34" charset="0"/>
                <a:ea typeface="+mn-ea"/>
                <a:cs typeface="+mn-cs"/>
              </a:rPr>
              <a:t>, D. T. (2018). Outbreak Investigation of </a:t>
            </a:r>
            <a:r>
              <a:rPr lang="en-US" sz="1200" kern="1200" dirty="0" err="1">
                <a:solidFill>
                  <a:schemeClr val="tx1"/>
                </a:solidFill>
                <a:effectLst/>
                <a:latin typeface="Arial" pitchFamily="34" charset="0"/>
                <a:ea typeface="+mn-ea"/>
                <a:cs typeface="+mn-cs"/>
              </a:rPr>
              <a:t>Nipah</a:t>
            </a:r>
            <a:r>
              <a:rPr lang="en-US" sz="1200" kern="1200" dirty="0">
                <a:solidFill>
                  <a:schemeClr val="tx1"/>
                </a:solidFill>
                <a:effectLst/>
                <a:latin typeface="Arial" pitchFamily="34" charset="0"/>
                <a:ea typeface="+mn-ea"/>
                <a:cs typeface="+mn-cs"/>
              </a:rPr>
              <a:t> Virus Disease in Kerala, India, 2018. </a:t>
            </a:r>
            <a:r>
              <a:rPr lang="en-US" sz="1200" i="1" kern="1200" dirty="0">
                <a:solidFill>
                  <a:schemeClr val="tx1"/>
                </a:solidFill>
                <a:effectLst/>
                <a:latin typeface="Arial" pitchFamily="34" charset="0"/>
                <a:ea typeface="+mn-ea"/>
                <a:cs typeface="+mn-cs"/>
              </a:rPr>
              <a:t>The Journal of Infectious Diseases</a:t>
            </a:r>
            <a:r>
              <a:rPr lang="en-US" sz="1200" kern="1200" dirty="0">
                <a:solidFill>
                  <a:schemeClr val="tx1"/>
                </a:solidFill>
                <a:effectLst/>
                <a:latin typeface="Arial" pitchFamily="34" charset="0"/>
                <a:ea typeface="+mn-ea"/>
                <a:cs typeface="+mn-cs"/>
              </a:rPr>
              <a:t>. Disponible </a:t>
            </a:r>
            <a:r>
              <a:rPr lang="en-US" sz="1200" kern="1200" dirty="0" err="1">
                <a:solidFill>
                  <a:schemeClr val="tx1"/>
                </a:solidFill>
                <a:effectLst/>
                <a:latin typeface="Arial" pitchFamily="34" charset="0"/>
                <a:ea typeface="+mn-ea"/>
                <a:cs typeface="+mn-cs"/>
              </a:rPr>
              <a:t>en</a:t>
            </a:r>
            <a:r>
              <a:rPr lang="en-US" sz="1200" kern="1200" dirty="0">
                <a:solidFill>
                  <a:schemeClr val="tx1"/>
                </a:solidFill>
                <a:effectLst/>
                <a:latin typeface="Arial" pitchFamily="34" charset="0"/>
                <a:ea typeface="+mn-ea"/>
                <a:cs typeface="+mn-cs"/>
              </a:rPr>
              <a:t>: </a:t>
            </a:r>
            <a:r>
              <a:rPr lang="en-US" dirty="0">
                <a:hlinkClick r:id="rId3"/>
              </a:rPr>
              <a:t>Outbreak Investigation of Nipah Virus Disease in Kerala, India, 2018 - PubMed (nih.gov)</a:t>
            </a:r>
            <a:endParaRPr lang="es-PE" sz="1200" b="0" i="0" kern="1200" dirty="0">
              <a:solidFill>
                <a:schemeClr val="tx1"/>
              </a:solidFill>
              <a:effectLst/>
              <a:latin typeface="Arial" pitchFamily="34" charset="0"/>
              <a:ea typeface="+mn-ea"/>
              <a:cs typeface="+mn-cs"/>
            </a:endParaRPr>
          </a:p>
          <a:p>
            <a:r>
              <a:rPr lang="es-PE" sz="1200" b="0" i="0" kern="1200" dirty="0">
                <a:solidFill>
                  <a:schemeClr val="tx1"/>
                </a:solidFill>
                <a:effectLst/>
                <a:latin typeface="Arial" pitchFamily="34" charset="0"/>
                <a:ea typeface="+mn-ea"/>
                <a:cs typeface="+mn-cs"/>
              </a:rPr>
              <a:t>Definimos un caso sospechoso como una persona con fiebre y al menos uno de los siguientes: dolor de cuerpo, vómitos, tos, falta de aire o signos de una nueva aparición de sensorio alterado; y de la misma área geográfica que un caso confirmado de enfermedad por NiV (NVD) en mayo de 2018. Un caso probable se definió como un caso sospechoso con contacto informado con un caso confirmado de NiV o un caso sospechoso de NiV que murió antes de que se pudieran recolectar muestras clínicas . Un caso confirmado se definió como un caso sospechoso o probable con una PCR por RT en tiempo real positiva para el ARN de NiV en cualquier fluido corporal o un ELISA positivo en anticuerpos anti-NiV en suero.</a:t>
            </a:r>
            <a:endParaRPr lang="es-E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405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err="1">
                <a:solidFill>
                  <a:srgbClr val="082984"/>
                </a:solidFill>
                <a:latin typeface="Arial" charset="0"/>
                <a:cs typeface="Arial" charset="0"/>
              </a:rPr>
              <a:t>Idealmente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su</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definición</a:t>
            </a:r>
            <a:r>
              <a:rPr lang="en-US" sz="1200" dirty="0">
                <a:solidFill>
                  <a:srgbClr val="082984"/>
                </a:solidFill>
                <a:latin typeface="Arial" charset="0"/>
                <a:cs typeface="Arial" charset="0"/>
              </a:rPr>
              <a:t> de </a:t>
            </a:r>
            <a:r>
              <a:rPr lang="en-US" sz="1200" dirty="0" err="1">
                <a:solidFill>
                  <a:srgbClr val="082984"/>
                </a:solidFill>
                <a:latin typeface="Arial" charset="0"/>
                <a:cs typeface="Arial" charset="0"/>
              </a:rPr>
              <a:t>caso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debe</a:t>
            </a:r>
            <a:r>
              <a:rPr lang="en-US" sz="1200" dirty="0">
                <a:solidFill>
                  <a:srgbClr val="082984"/>
                </a:solidFill>
                <a:latin typeface="Arial" charset="0"/>
                <a:cs typeface="Arial" charset="0"/>
              </a:rPr>
              <a:t> ser lo </a:t>
            </a:r>
            <a:r>
              <a:rPr lang="en-US" sz="1200" dirty="0" err="1">
                <a:solidFill>
                  <a:srgbClr val="082984"/>
                </a:solidFill>
                <a:latin typeface="Arial" charset="0"/>
                <a:cs typeface="Arial" charset="0"/>
              </a:rPr>
              <a:t>suficientemente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amplia</a:t>
            </a:r>
            <a:r>
              <a:rPr lang="en-US" sz="1200" dirty="0">
                <a:solidFill>
                  <a:srgbClr val="082984"/>
                </a:solidFill>
                <a:latin typeface="Arial" charset="0"/>
                <a:cs typeface="Arial" charset="0"/>
              </a:rPr>
              <a:t> para </a:t>
            </a:r>
            <a:r>
              <a:rPr lang="en-US" sz="1200" dirty="0" err="1">
                <a:solidFill>
                  <a:srgbClr val="082984"/>
                </a:solidFill>
                <a:latin typeface="Arial" charset="0"/>
                <a:cs typeface="Arial" charset="0"/>
              </a:rPr>
              <a:t>incluir</a:t>
            </a:r>
            <a:r>
              <a:rPr lang="en-US" sz="1200" dirty="0">
                <a:solidFill>
                  <a:srgbClr val="082984"/>
                </a:solidFill>
                <a:latin typeface="Arial" charset="0"/>
                <a:cs typeface="Arial" charset="0"/>
              </a:rPr>
              <a:t> la </a:t>
            </a:r>
            <a:r>
              <a:rPr lang="en-US" sz="1200" dirty="0" err="1">
                <a:solidFill>
                  <a:srgbClr val="082984"/>
                </a:solidFill>
                <a:latin typeface="Arial" charset="0"/>
                <a:cs typeface="Arial" charset="0"/>
              </a:rPr>
              <a:t>mayoría</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si</a:t>
            </a:r>
            <a:r>
              <a:rPr lang="en-US" sz="1200" dirty="0">
                <a:solidFill>
                  <a:srgbClr val="082984"/>
                </a:solidFill>
                <a:latin typeface="Arial" charset="0"/>
                <a:cs typeface="Arial" charset="0"/>
              </a:rPr>
              <a:t> no </a:t>
            </a:r>
            <a:r>
              <a:rPr lang="en-US" sz="1200" dirty="0" err="1">
                <a:solidFill>
                  <a:srgbClr val="082984"/>
                </a:solidFill>
                <a:latin typeface="Arial" charset="0"/>
                <a:cs typeface="Arial" charset="0"/>
              </a:rPr>
              <a:t>todos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los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casos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actuales</a:t>
            </a:r>
            <a:r>
              <a:rPr lang="en-US" sz="1200" dirty="0">
                <a:solidFill>
                  <a:srgbClr val="082984"/>
                </a:solidFill>
                <a:latin typeface="Arial" charset="0"/>
                <a:cs typeface="Arial" charset="0"/>
              </a:rPr>
              <a:t>, sin </a:t>
            </a:r>
            <a:r>
              <a:rPr lang="en-US" sz="1200" dirty="0" err="1">
                <a:solidFill>
                  <a:srgbClr val="082984"/>
                </a:solidFill>
                <a:latin typeface="Arial" charset="0"/>
                <a:cs typeface="Arial" charset="0"/>
              </a:rPr>
              <a:t>capturar</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los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llamados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casos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falsos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positivos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cuando</a:t>
            </a:r>
            <a:r>
              <a:rPr lang="en-US" sz="1200" dirty="0">
                <a:solidFill>
                  <a:srgbClr val="082984"/>
                </a:solidFill>
                <a:latin typeface="Arial" charset="0"/>
                <a:cs typeface="Arial" charset="0"/>
              </a:rPr>
              <a:t> se </a:t>
            </a:r>
            <a:r>
              <a:rPr lang="en-US" sz="1200" dirty="0" err="1">
                <a:solidFill>
                  <a:srgbClr val="082984"/>
                </a:solidFill>
                <a:latin typeface="Arial" charset="0"/>
                <a:cs typeface="Arial" charset="0"/>
              </a:rPr>
              <a:t>tiene</a:t>
            </a:r>
            <a:r>
              <a:rPr lang="en-US" sz="1200" dirty="0">
                <a:solidFill>
                  <a:srgbClr val="082984"/>
                </a:solidFill>
                <a:latin typeface="Arial" charset="0"/>
                <a:cs typeface="Arial" charset="0"/>
              </a:rPr>
              <a:t> la </a:t>
            </a:r>
            <a:r>
              <a:rPr lang="en-US" sz="1200" dirty="0" err="1">
                <a:solidFill>
                  <a:srgbClr val="082984"/>
                </a:solidFill>
                <a:latin typeface="Arial" charset="0"/>
                <a:cs typeface="Arial" charset="0"/>
              </a:rPr>
              <a:t>definición</a:t>
            </a:r>
            <a:r>
              <a:rPr lang="en-US" sz="1200" dirty="0">
                <a:solidFill>
                  <a:srgbClr val="082984"/>
                </a:solidFill>
                <a:latin typeface="Arial" charset="0"/>
                <a:cs typeface="Arial" charset="0"/>
              </a:rPr>
              <a:t> de </a:t>
            </a:r>
            <a:r>
              <a:rPr lang="en-US" sz="1200" dirty="0" err="1">
                <a:solidFill>
                  <a:srgbClr val="082984"/>
                </a:solidFill>
                <a:latin typeface="Arial" charset="0"/>
                <a:cs typeface="Arial" charset="0"/>
              </a:rPr>
              <a:t>caso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pero</a:t>
            </a:r>
            <a:r>
              <a:rPr lang="en-US" sz="1200" dirty="0">
                <a:solidFill>
                  <a:srgbClr val="082984"/>
                </a:solidFill>
                <a:latin typeface="Arial" charset="0"/>
                <a:cs typeface="Arial" charset="0"/>
              </a:rPr>
              <a:t> la persona </a:t>
            </a:r>
            <a:r>
              <a:rPr lang="en-US" sz="1200" dirty="0" err="1">
                <a:solidFill>
                  <a:srgbClr val="082984"/>
                </a:solidFill>
                <a:latin typeface="Arial" charset="0"/>
                <a:cs typeface="Arial" charset="0"/>
              </a:rPr>
              <a:t>en</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realidad</a:t>
            </a:r>
            <a:r>
              <a:rPr lang="en-US" sz="1200" dirty="0">
                <a:solidFill>
                  <a:srgbClr val="082984"/>
                </a:solidFill>
                <a:latin typeface="Arial" charset="0"/>
                <a:cs typeface="Arial" charset="0"/>
              </a:rPr>
              <a:t> no </a:t>
            </a:r>
            <a:r>
              <a:rPr lang="en-US" sz="1200" dirty="0" err="1">
                <a:solidFill>
                  <a:srgbClr val="082984"/>
                </a:solidFill>
                <a:latin typeface="Arial" charset="0"/>
                <a:cs typeface="Arial" charset="0"/>
              </a:rPr>
              <a:t>tiene</a:t>
            </a:r>
            <a:r>
              <a:rPr lang="en-US" sz="1200" dirty="0">
                <a:solidFill>
                  <a:srgbClr val="082984"/>
                </a:solidFill>
                <a:latin typeface="Arial" charset="0"/>
                <a:cs typeface="Arial" charset="0"/>
              </a:rPr>
              <a:t> la </a:t>
            </a:r>
            <a:r>
              <a:rPr lang="en-US" sz="1200" dirty="0" err="1">
                <a:solidFill>
                  <a:srgbClr val="082984"/>
                </a:solidFill>
                <a:latin typeface="Arial" charset="0"/>
                <a:cs typeface="Arial" charset="0"/>
              </a:rPr>
              <a:t>enfermedad</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en</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cuestión</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Reconociendo</a:t>
            </a:r>
            <a:r>
              <a:rPr lang="en-US" sz="1200" dirty="0">
                <a:solidFill>
                  <a:srgbClr val="082984"/>
                </a:solidFill>
                <a:latin typeface="Arial" charset="0"/>
                <a:cs typeface="Arial" charset="0"/>
              </a:rPr>
              <a:t> la </a:t>
            </a:r>
            <a:r>
              <a:rPr lang="en-US" sz="1200" dirty="0" err="1">
                <a:solidFill>
                  <a:srgbClr val="082984"/>
                </a:solidFill>
                <a:latin typeface="Arial" charset="0"/>
                <a:cs typeface="Arial" charset="0"/>
              </a:rPr>
              <a:t>incertidumbre</a:t>
            </a:r>
            <a:r>
              <a:rPr lang="en-US" sz="1200" dirty="0">
                <a:solidFill>
                  <a:srgbClr val="082984"/>
                </a:solidFill>
                <a:latin typeface="Arial" charset="0"/>
                <a:cs typeface="Arial" charset="0"/>
              </a:rPr>
              <a:t> de </a:t>
            </a:r>
            <a:r>
              <a:rPr lang="en-US" sz="1200" dirty="0" err="1">
                <a:solidFill>
                  <a:srgbClr val="082984"/>
                </a:solidFill>
                <a:latin typeface="Arial" charset="0"/>
                <a:cs typeface="Arial" charset="0"/>
              </a:rPr>
              <a:t>algunos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diagnósticos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los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investigadores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muchas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veces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clasifican</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los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casos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como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confirmados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probables</a:t>
            </a:r>
            <a:r>
              <a:rPr lang="en-US" sz="1200" dirty="0">
                <a:solidFill>
                  <a:srgbClr val="082984"/>
                </a:solidFill>
                <a:latin typeface="Arial" charset="0"/>
                <a:cs typeface="Arial" charset="0"/>
              </a:rPr>
              <a:t>” o “</a:t>
            </a:r>
            <a:r>
              <a:rPr lang="en-US" sz="1200" dirty="0" err="1">
                <a:solidFill>
                  <a:srgbClr val="082984"/>
                </a:solidFill>
                <a:latin typeface="Arial" charset="0"/>
                <a:cs typeface="Arial" charset="0"/>
              </a:rPr>
              <a:t>posibles</a:t>
            </a:r>
            <a:r>
              <a:rPr lang="en-US" sz="1200" dirty="0">
                <a:solidFill>
                  <a:srgbClr val="082984"/>
                </a:solidFill>
                <a:latin typeface="Arial" charset="0"/>
                <a:cs typeface="Arial" charset="0"/>
              </a:rPr>
              <a:t>”.</a:t>
            </a:r>
          </a:p>
          <a:p>
            <a:pPr eaLnBrk="1" hangingPunct="1"/>
            <a:r>
              <a:rPr lang="en-US" sz="1200" dirty="0">
                <a:solidFill>
                  <a:srgbClr val="082984"/>
                </a:solidFill>
                <a:latin typeface="Arial" charset="0"/>
                <a:cs typeface="Arial" charset="0"/>
              </a:rPr>
              <a:t>Para que un </a:t>
            </a:r>
            <a:r>
              <a:rPr lang="en-US" sz="1200" dirty="0" err="1">
                <a:solidFill>
                  <a:srgbClr val="082984"/>
                </a:solidFill>
                <a:latin typeface="Arial" charset="0"/>
                <a:cs typeface="Arial" charset="0"/>
              </a:rPr>
              <a:t>caso</a:t>
            </a:r>
            <a:r>
              <a:rPr lang="en-US" sz="1200" dirty="0">
                <a:solidFill>
                  <a:srgbClr val="082984"/>
                </a:solidFill>
                <a:latin typeface="Arial" charset="0"/>
                <a:cs typeface="Arial" charset="0"/>
              </a:rPr>
              <a:t> sea </a:t>
            </a:r>
            <a:r>
              <a:rPr lang="en-US" sz="1200" dirty="0" err="1">
                <a:solidFill>
                  <a:srgbClr val="082984"/>
                </a:solidFill>
                <a:latin typeface="Arial" charset="0"/>
                <a:cs typeface="Arial" charset="0"/>
              </a:rPr>
              <a:t>clasificado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como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confirmado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por</a:t>
            </a:r>
            <a:r>
              <a:rPr lang="en-US" sz="1200" dirty="0">
                <a:solidFill>
                  <a:srgbClr val="082984"/>
                </a:solidFill>
                <a:latin typeface="Arial" charset="0"/>
                <a:cs typeface="Arial" charset="0"/>
              </a:rPr>
              <a:t> lo general </a:t>
            </a:r>
            <a:r>
              <a:rPr lang="en-US" sz="1200" dirty="0" err="1">
                <a:solidFill>
                  <a:srgbClr val="082984"/>
                </a:solidFill>
                <a:latin typeface="Arial" charset="0"/>
                <a:cs typeface="Arial" charset="0"/>
              </a:rPr>
              <a:t>debe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tener</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verificación</a:t>
            </a:r>
            <a:r>
              <a:rPr lang="en-US" sz="1200" dirty="0">
                <a:solidFill>
                  <a:srgbClr val="082984"/>
                </a:solidFill>
                <a:latin typeface="Arial" charset="0"/>
                <a:cs typeface="Arial" charset="0"/>
              </a:rPr>
              <a:t> de </a:t>
            </a:r>
            <a:r>
              <a:rPr lang="en-US" sz="1200" dirty="0" err="1">
                <a:solidFill>
                  <a:srgbClr val="082984"/>
                </a:solidFill>
                <a:latin typeface="Arial" charset="0"/>
                <a:cs typeface="Arial" charset="0"/>
              </a:rPr>
              <a:t>laboratorio</a:t>
            </a:r>
            <a:r>
              <a:rPr lang="en-US" sz="1200" dirty="0">
                <a:solidFill>
                  <a:srgbClr val="082984"/>
                </a:solidFill>
                <a:latin typeface="Arial" charset="0"/>
                <a:cs typeface="Arial" charset="0"/>
              </a:rPr>
              <a:t>.  Un </a:t>
            </a:r>
            <a:r>
              <a:rPr lang="en-US" sz="1200" dirty="0" err="1">
                <a:solidFill>
                  <a:srgbClr val="082984"/>
                </a:solidFill>
                <a:latin typeface="Arial" charset="0"/>
                <a:cs typeface="Arial" charset="0"/>
              </a:rPr>
              <a:t>caso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clasificado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como</a:t>
            </a:r>
            <a:r>
              <a:rPr lang="en-US" sz="1200" dirty="0">
                <a:solidFill>
                  <a:srgbClr val="082984"/>
                </a:solidFill>
                <a:latin typeface="Arial" charset="0"/>
                <a:cs typeface="Arial" charset="0"/>
              </a:rPr>
              <a:t> probable </a:t>
            </a:r>
            <a:r>
              <a:rPr lang="en-US" sz="1200" dirty="0" err="1">
                <a:solidFill>
                  <a:srgbClr val="082984"/>
                </a:solidFill>
                <a:latin typeface="Arial" charset="0"/>
                <a:cs typeface="Arial" charset="0"/>
              </a:rPr>
              <a:t>generalmente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tiene</a:t>
            </a:r>
            <a:r>
              <a:rPr lang="en-US" sz="1200" dirty="0">
                <a:solidFill>
                  <a:srgbClr val="082984"/>
                </a:solidFill>
                <a:latin typeface="Arial" charset="0"/>
                <a:cs typeface="Arial" charset="0"/>
              </a:rPr>
              <a:t> las </a:t>
            </a:r>
            <a:r>
              <a:rPr lang="en-US" sz="1200" dirty="0" err="1">
                <a:solidFill>
                  <a:srgbClr val="082984"/>
                </a:solidFill>
                <a:latin typeface="Arial" charset="0"/>
                <a:cs typeface="Arial" charset="0"/>
              </a:rPr>
              <a:t>características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clínicas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típicas</a:t>
            </a:r>
            <a:r>
              <a:rPr lang="en-US" sz="1200" dirty="0">
                <a:solidFill>
                  <a:srgbClr val="082984"/>
                </a:solidFill>
                <a:latin typeface="Arial" charset="0"/>
                <a:cs typeface="Arial" charset="0"/>
              </a:rPr>
              <a:t> de la </a:t>
            </a:r>
            <a:r>
              <a:rPr lang="en-US" sz="1200" dirty="0" err="1">
                <a:solidFill>
                  <a:srgbClr val="082984"/>
                </a:solidFill>
                <a:latin typeface="Arial" charset="0"/>
                <a:cs typeface="Arial" charset="0"/>
              </a:rPr>
              <a:t>enfermedad</a:t>
            </a:r>
            <a:r>
              <a:rPr lang="en-US" sz="1200" dirty="0">
                <a:solidFill>
                  <a:srgbClr val="082984"/>
                </a:solidFill>
                <a:latin typeface="Arial" charset="0"/>
                <a:cs typeface="Arial" charset="0"/>
              </a:rPr>
              <a:t> sin </a:t>
            </a:r>
            <a:r>
              <a:rPr lang="en-US" sz="1200" dirty="0" err="1">
                <a:solidFill>
                  <a:srgbClr val="082984"/>
                </a:solidFill>
                <a:latin typeface="Arial" charset="0"/>
                <a:cs typeface="Arial" charset="0"/>
              </a:rPr>
              <a:t>confirmación</a:t>
            </a:r>
            <a:r>
              <a:rPr lang="en-US" sz="1200" dirty="0">
                <a:solidFill>
                  <a:srgbClr val="082984"/>
                </a:solidFill>
                <a:latin typeface="Arial" charset="0"/>
                <a:cs typeface="Arial" charset="0"/>
              </a:rPr>
              <a:t> de </a:t>
            </a:r>
            <a:r>
              <a:rPr lang="en-US" sz="1200" dirty="0" err="1">
                <a:solidFill>
                  <a:srgbClr val="082984"/>
                </a:solidFill>
                <a:latin typeface="Arial" charset="0"/>
                <a:cs typeface="Arial" charset="0"/>
              </a:rPr>
              <a:t>laboratorio</a:t>
            </a:r>
            <a:r>
              <a:rPr lang="en-US" sz="1200" dirty="0">
                <a:solidFill>
                  <a:srgbClr val="082984"/>
                </a:solidFill>
                <a:latin typeface="Arial" charset="0"/>
                <a:cs typeface="Arial" charset="0"/>
              </a:rPr>
              <a:t>.  Un </a:t>
            </a:r>
            <a:r>
              <a:rPr lang="en-US" sz="1200" dirty="0" err="1">
                <a:solidFill>
                  <a:srgbClr val="082984"/>
                </a:solidFill>
                <a:latin typeface="Arial" charset="0"/>
                <a:cs typeface="Arial" charset="0"/>
              </a:rPr>
              <a:t>caso</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posible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usualmente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tiene</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menos</a:t>
            </a:r>
            <a:r>
              <a:rPr lang="en-US" sz="1200" dirty="0">
                <a:solidFill>
                  <a:srgbClr val="082984"/>
                </a:solidFill>
                <a:latin typeface="Arial" charset="0"/>
                <a:cs typeface="Arial" charset="0"/>
              </a:rPr>
              <a:t> de las </a:t>
            </a:r>
            <a:r>
              <a:rPr lang="en-US" sz="1200" dirty="0" err="1">
                <a:solidFill>
                  <a:srgbClr val="082984"/>
                </a:solidFill>
                <a:latin typeface="Arial" charset="0"/>
                <a:cs typeface="Arial" charset="0"/>
              </a:rPr>
              <a:t>características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clínicas</a:t>
            </a:r>
            <a:r>
              <a:rPr lang="en-US" sz="1200" dirty="0">
                <a:solidFill>
                  <a:srgbClr val="082984"/>
                </a:solidFill>
                <a:latin typeface="Arial" charset="0"/>
                <a:cs typeface="Arial" charset="0"/>
              </a:rPr>
              <a:t> </a:t>
            </a:r>
            <a:r>
              <a:rPr lang="en-US" sz="1200" dirty="0" err="1">
                <a:solidFill>
                  <a:srgbClr val="082984"/>
                </a:solidFill>
                <a:latin typeface="Arial" charset="0"/>
                <a:cs typeface="Arial" charset="0"/>
              </a:rPr>
              <a:t>típicas</a:t>
            </a:r>
            <a:r>
              <a:rPr lang="en-US" sz="1200" dirty="0">
                <a:solidFill>
                  <a:srgbClr val="082984"/>
                </a:solidFill>
                <a:latin typeface="Arial" charset="0"/>
                <a:cs typeface="Arial" charset="0"/>
              </a:rPr>
              <a:t> de la </a:t>
            </a:r>
            <a:r>
              <a:rPr lang="en-US" sz="1200" dirty="0" err="1">
                <a:solidFill>
                  <a:srgbClr val="082984"/>
                </a:solidFill>
                <a:latin typeface="Arial" charset="0"/>
                <a:cs typeface="Arial" charset="0"/>
              </a:rPr>
              <a:t>enfermedad</a:t>
            </a:r>
            <a:r>
              <a:rPr lang="en-US" sz="1200" dirty="0">
                <a:solidFill>
                  <a:srgbClr val="082984"/>
                </a:solidFill>
                <a:latin typeface="Arial" charset="0"/>
                <a:cs typeface="Arial" charset="0"/>
              </a:rPr>
              <a:t> sin </a:t>
            </a:r>
            <a:r>
              <a:rPr lang="en-US" sz="1200" dirty="0" err="1">
                <a:solidFill>
                  <a:srgbClr val="082984"/>
                </a:solidFill>
                <a:latin typeface="Arial" charset="0"/>
                <a:cs typeface="Arial" charset="0"/>
              </a:rPr>
              <a:t>confirmación</a:t>
            </a:r>
            <a:r>
              <a:rPr lang="en-US" sz="1200" dirty="0">
                <a:solidFill>
                  <a:srgbClr val="082984"/>
                </a:solidFill>
                <a:latin typeface="Arial" charset="0"/>
                <a:cs typeface="Arial" charset="0"/>
              </a:rPr>
              <a:t> de </a:t>
            </a:r>
            <a:r>
              <a:rPr lang="en-US" sz="1200" dirty="0" err="1">
                <a:solidFill>
                  <a:srgbClr val="082984"/>
                </a:solidFill>
                <a:latin typeface="Arial" charset="0"/>
                <a:cs typeface="Arial" charset="0"/>
              </a:rPr>
              <a:t>laboratorio</a:t>
            </a:r>
            <a:r>
              <a:rPr lang="en-US" sz="1200" dirty="0">
                <a:solidFill>
                  <a:srgbClr val="082984"/>
                </a:solidFill>
                <a:latin typeface="Arial" charset="0"/>
                <a:cs typeface="Arial" charset="0"/>
              </a:rPr>
              <a:t>. </a:t>
            </a:r>
          </a:p>
          <a:p>
            <a:pPr eaLnBrk="1" hangingPunct="1"/>
            <a:r>
              <a:rPr lang="en-US" sz="1200" b="0" i="0" dirty="0" err="1">
                <a:solidFill>
                  <a:srgbClr val="082984"/>
                </a:solidFill>
                <a:latin typeface="Arial" charset="0"/>
                <a:ea typeface="Arial Unicode MS" pitchFamily="34" charset="-128"/>
                <a:cs typeface="Arial" charset="0"/>
              </a:rPr>
              <a:t>En</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estos</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ejemplos</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tenemos</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una</a:t>
            </a:r>
            <a:r>
              <a:rPr lang="en-US" sz="1200" b="0" i="0" dirty="0">
                <a:solidFill>
                  <a:srgbClr val="082984"/>
                </a:solidFill>
                <a:latin typeface="Arial" charset="0"/>
                <a:ea typeface="Arial Unicode MS" pitchFamily="34" charset="-128"/>
                <a:cs typeface="Arial" charset="0"/>
              </a:rPr>
              <a:t> sola </a:t>
            </a:r>
            <a:r>
              <a:rPr lang="en-US" sz="1200" b="0" i="0" dirty="0" err="1">
                <a:solidFill>
                  <a:srgbClr val="082984"/>
                </a:solidFill>
                <a:latin typeface="Arial" charset="0"/>
                <a:ea typeface="Arial Unicode MS" pitchFamily="34" charset="-128"/>
                <a:cs typeface="Arial" charset="0"/>
              </a:rPr>
              <a:t>definición</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en</a:t>
            </a:r>
            <a:r>
              <a:rPr lang="en-US" sz="1200" b="0" i="0" dirty="0">
                <a:solidFill>
                  <a:srgbClr val="082984"/>
                </a:solidFill>
                <a:latin typeface="Arial" charset="0"/>
                <a:ea typeface="Arial Unicode MS" pitchFamily="34" charset="-128"/>
                <a:cs typeface="Arial" charset="0"/>
              </a:rPr>
              <a:t> la </a:t>
            </a:r>
            <a:r>
              <a:rPr lang="en-US" sz="1200" b="0" i="0" dirty="0" err="1">
                <a:solidFill>
                  <a:srgbClr val="082984"/>
                </a:solidFill>
                <a:latin typeface="Arial" charset="0"/>
                <a:ea typeface="Arial Unicode MS" pitchFamily="34" charset="-128"/>
                <a:cs typeface="Arial" charset="0"/>
              </a:rPr>
              <a:t>primera</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investigación</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En</a:t>
            </a:r>
            <a:r>
              <a:rPr lang="en-US" sz="1200" b="0" i="0" dirty="0">
                <a:solidFill>
                  <a:srgbClr val="082984"/>
                </a:solidFill>
                <a:latin typeface="Arial" charset="0"/>
                <a:ea typeface="Arial Unicode MS" pitchFamily="34" charset="-128"/>
                <a:cs typeface="Arial" charset="0"/>
              </a:rPr>
              <a:t> la </a:t>
            </a:r>
            <a:r>
              <a:rPr lang="en-US" sz="1200" b="0" i="0" dirty="0" err="1">
                <a:solidFill>
                  <a:srgbClr val="082984"/>
                </a:solidFill>
                <a:latin typeface="Arial" charset="0"/>
                <a:ea typeface="Arial Unicode MS" pitchFamily="34" charset="-128"/>
                <a:cs typeface="Arial" charset="0"/>
              </a:rPr>
              <a:t>segunda</a:t>
            </a:r>
            <a:r>
              <a:rPr lang="en-US" sz="1200" b="0" i="0" dirty="0">
                <a:solidFill>
                  <a:srgbClr val="082984"/>
                </a:solidFill>
                <a:latin typeface="Arial" charset="0"/>
                <a:ea typeface="Arial Unicode MS" pitchFamily="34" charset="-128"/>
                <a:cs typeface="Arial" charset="0"/>
              </a:rPr>
              <a:t> se </a:t>
            </a:r>
            <a:r>
              <a:rPr lang="en-US" sz="1200" b="0" i="0" dirty="0" err="1">
                <a:solidFill>
                  <a:srgbClr val="082984"/>
                </a:solidFill>
                <a:latin typeface="Arial" charset="0"/>
                <a:ea typeface="Arial Unicode MS" pitchFamily="34" charset="-128"/>
                <a:cs typeface="Arial" charset="0"/>
              </a:rPr>
              <a:t>muestra</a:t>
            </a:r>
            <a:r>
              <a:rPr lang="en-US" sz="1200" b="0" i="0" dirty="0">
                <a:solidFill>
                  <a:srgbClr val="082984"/>
                </a:solidFill>
                <a:latin typeface="Arial" charset="0"/>
                <a:ea typeface="Arial Unicode MS" pitchFamily="34" charset="-128"/>
                <a:cs typeface="Arial" charset="0"/>
              </a:rPr>
              <a:t> la </a:t>
            </a:r>
            <a:r>
              <a:rPr lang="en-US" sz="1200" b="0" i="0" dirty="0" err="1">
                <a:solidFill>
                  <a:srgbClr val="082984"/>
                </a:solidFill>
                <a:latin typeface="Arial" charset="0"/>
                <a:ea typeface="Arial Unicode MS" pitchFamily="34" charset="-128"/>
                <a:cs typeface="Arial" charset="0"/>
              </a:rPr>
              <a:t>definición</a:t>
            </a:r>
            <a:r>
              <a:rPr lang="en-US" sz="1200" b="0" i="0" dirty="0">
                <a:solidFill>
                  <a:srgbClr val="082984"/>
                </a:solidFill>
                <a:latin typeface="Arial" charset="0"/>
                <a:ea typeface="Arial Unicode MS" pitchFamily="34" charset="-128"/>
                <a:cs typeface="Arial" charset="0"/>
              </a:rPr>
              <a:t> de </a:t>
            </a:r>
            <a:r>
              <a:rPr lang="en-US" sz="1200" b="0" i="0" dirty="0" err="1">
                <a:solidFill>
                  <a:srgbClr val="082984"/>
                </a:solidFill>
                <a:latin typeface="Arial" charset="0"/>
                <a:ea typeface="Arial Unicode MS" pitchFamily="34" charset="-128"/>
                <a:cs typeface="Arial" charset="0"/>
              </a:rPr>
              <a:t>caso</a:t>
            </a:r>
            <a:r>
              <a:rPr lang="en-US" sz="1200" b="0" i="0" dirty="0">
                <a:solidFill>
                  <a:srgbClr val="082984"/>
                </a:solidFill>
                <a:latin typeface="Arial" charset="0"/>
                <a:ea typeface="Arial Unicode MS" pitchFamily="34" charset="-128"/>
                <a:cs typeface="Arial" charset="0"/>
              </a:rPr>
              <a:t> probable y de </a:t>
            </a:r>
            <a:r>
              <a:rPr lang="en-US" sz="1200" b="0" i="0" dirty="0" err="1">
                <a:solidFill>
                  <a:srgbClr val="082984"/>
                </a:solidFill>
                <a:latin typeface="Arial" charset="0"/>
                <a:ea typeface="Arial Unicode MS" pitchFamily="34" charset="-128"/>
                <a:cs typeface="Arial" charset="0"/>
              </a:rPr>
              <a:t>caso</a:t>
            </a:r>
            <a:r>
              <a:rPr lang="en-US" sz="1200" b="0" i="0" dirty="0">
                <a:solidFill>
                  <a:srgbClr val="082984"/>
                </a:solidFill>
                <a:latin typeface="Arial" charset="0"/>
                <a:ea typeface="Arial Unicode MS" pitchFamily="34" charset="-128"/>
                <a:cs typeface="Arial" charset="0"/>
              </a:rPr>
              <a:t> </a:t>
            </a:r>
            <a:r>
              <a:rPr lang="en-US" sz="1200" b="0" i="0" dirty="0" err="1">
                <a:solidFill>
                  <a:srgbClr val="082984"/>
                </a:solidFill>
                <a:latin typeface="Arial" charset="0"/>
                <a:ea typeface="Arial Unicode MS" pitchFamily="34" charset="-128"/>
                <a:cs typeface="Arial" charset="0"/>
              </a:rPr>
              <a:t>confirmado</a:t>
            </a:r>
            <a:r>
              <a:rPr lang="en-US" sz="1200" b="0" i="0" dirty="0">
                <a:solidFill>
                  <a:srgbClr val="082984"/>
                </a:solidFill>
                <a:latin typeface="Arial" charset="0"/>
                <a:ea typeface="Arial Unicode MS" pitchFamily="34" charset="-128"/>
                <a:cs typeface="Arial" charset="0"/>
              </a:rPr>
              <a:t>.</a:t>
            </a:r>
            <a:endParaRPr lang="en-US" sz="1200" b="0" i="0" dirty="0">
              <a:solidFill>
                <a:srgbClr val="082984"/>
              </a:solidFill>
              <a:latin typeface="Arial" charset="0"/>
              <a:ea typeface="Arial Unicode MS" pitchFamily="34" charset="-128"/>
              <a:cs typeface="Arial Unicode MS" pitchFamily="34" charset="-128"/>
            </a:endParaRPr>
          </a:p>
          <a:p>
            <a:endParaRPr lang="es-PE" sz="1200" b="0" i="0" kern="1200" dirty="0">
              <a:solidFill>
                <a:schemeClr val="tx1"/>
              </a:solidFill>
              <a:effectLst/>
              <a:latin typeface="Arial" pitchFamily="34" charset="0"/>
              <a:ea typeface="+mn-ea"/>
              <a:cs typeface="+mn-cs"/>
            </a:endParaRPr>
          </a:p>
          <a:p>
            <a:pPr algn="l">
              <a:buFont typeface="Arial" panose="020B0604020202020204" pitchFamily="34" charset="0"/>
              <a:buNone/>
            </a:pPr>
            <a:r>
              <a:rPr lang="es-PE" sz="1200" kern="1200" dirty="0">
                <a:solidFill>
                  <a:schemeClr val="bg1"/>
                </a:solidFill>
                <a:effectLst/>
                <a:latin typeface="Calibri" panose="020F0502020204030204" pitchFamily="34" charset="0"/>
                <a:cs typeface="Calibri" panose="020F0502020204030204" pitchFamily="34" charset="0"/>
              </a:rPr>
              <a:t>Belda K, Tegegne AA, Mersha AM, Bayenessagne MG, Hussein I, Bezabeh B. Measles outbreak investigation in Guji zone of Oromia Region, Ethiopia. Pan Afr Med J. 2017;27(Suppl 2):9. Publicado 2017 Jun 9. Disponible en: </a:t>
            </a:r>
            <a:r>
              <a:rPr lang="en-US" sz="1200" kern="120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10.11604/pamj.supp.2017.27.2.10705</a:t>
            </a:r>
            <a:r>
              <a:rPr lang="en-US" sz="1200" kern="1200" dirty="0">
                <a:solidFill>
                  <a:schemeClr val="bg1"/>
                </a:solidFill>
                <a:effectLst/>
                <a:latin typeface="Calibri" panose="020F0502020204030204" pitchFamily="34" charset="0"/>
                <a:cs typeface="Calibri" panose="020F0502020204030204" pitchFamily="34" charset="0"/>
              </a:rPr>
              <a:t> </a:t>
            </a:r>
          </a:p>
          <a:p>
            <a:r>
              <a:rPr lang="es-ES" dirty="0"/>
              <a:t>Un caso sospechoso de sarampión: cualquier persona con erupción maculopapular generalizada y fiebre más uno de los siguientes: tos o coriza (secreción nasal) o conjuntivitis (ojos rojos). </a:t>
            </a:r>
          </a:p>
          <a:p>
            <a:r>
              <a:rPr lang="es-ES" dirty="0"/>
              <a:t>Un caso confirmado por laboratorio: un caso sospechoso, que tiene resultados de laboratorio, indicando una infección (IgM positivo o aislamiento del un virus del sarampión). NOTA: el lugar y el tiempo no estaban incluidos en la definición de caso reportada en el artículo</a:t>
            </a:r>
          </a:p>
          <a:p>
            <a:endParaRPr lang="es-ES" dirty="0"/>
          </a:p>
          <a:p>
            <a:pPr eaLnBrk="1" hangingPunct="1">
              <a:lnSpc>
                <a:spcPct val="90000"/>
              </a:lnSpc>
              <a:defRPr/>
            </a:pPr>
            <a:r>
              <a:rPr lang="es-PE" sz="1200" kern="1200" dirty="0">
                <a:solidFill>
                  <a:schemeClr val="bg1"/>
                </a:solidFill>
                <a:effectLst/>
                <a:latin typeface="Calibri" panose="020F0502020204030204" pitchFamily="34" charset="0"/>
                <a:cs typeface="Calibri" panose="020F0502020204030204" pitchFamily="34" charset="0"/>
              </a:rPr>
              <a:t>Brennan J, Cavallo SJ, Garman K, et al. </a:t>
            </a:r>
            <a:r>
              <a:rPr lang="es-PE" sz="1200" i="1" kern="1200" dirty="0">
                <a:solidFill>
                  <a:schemeClr val="bg1"/>
                </a:solidFill>
                <a:effectLst/>
                <a:latin typeface="Calibri" panose="020F0502020204030204" pitchFamily="34" charset="0"/>
                <a:cs typeface="Calibri" panose="020F0502020204030204" pitchFamily="34" charset="0"/>
              </a:rPr>
              <a:t>Notes from the Field:</a:t>
            </a:r>
            <a:r>
              <a:rPr lang="es-PE" sz="1200" kern="1200" dirty="0">
                <a:solidFill>
                  <a:schemeClr val="bg1"/>
                </a:solidFill>
                <a:effectLst/>
                <a:latin typeface="Calibri" panose="020F0502020204030204" pitchFamily="34" charset="0"/>
                <a:cs typeface="Calibri" panose="020F0502020204030204" pitchFamily="34" charset="0"/>
              </a:rPr>
              <a:t> Multiple Modes of Transmission During a Thanksgiving Day Norovirus Outbreak — Tennessee, 2017. MMWR Morb Mortal Wkly Rep 2018;67:1300–1301. Disponible en: </a:t>
            </a:r>
            <a:r>
              <a:rPr lang="es-PE" sz="1200" u="sng" kern="1200"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http://dx.doi.org/10.15585/mmwr.mm6746a4</a:t>
            </a:r>
            <a:endParaRPr lang="es-PE" sz="1200" u="sng" kern="1200" dirty="0">
              <a:solidFill>
                <a:schemeClr val="bg1"/>
              </a:solidFill>
              <a:effectLst/>
              <a:latin typeface="Calibri" panose="020F0502020204030204" pitchFamily="34" charset="0"/>
              <a:cs typeface="Calibri" panose="020F0502020204030204" pitchFamily="34" charset="0"/>
            </a:endParaRPr>
          </a:p>
          <a:p>
            <a:r>
              <a:rPr lang="es-PE" dirty="0"/>
              <a:t>Un caso probable se definió como diarrea (tres o más deposiciones sueltas en 24 horas) o vómitos dentro de las 72 horas de comer en el restaurante A el 23 de noviembre; los casos probables con ARN de norovirus detectado en una muestra de heces por transcripción inversa en tiempo real-reacción en cadena de la polimerasa (RT-PCR) se consideraron confirmados.</a:t>
            </a:r>
            <a:endParaRPr lang="es-E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76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En</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este</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tercer</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ejemplo</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tenemos</a:t>
            </a:r>
            <a:r>
              <a:rPr lang="en-US" sz="1200" kern="1200" dirty="0">
                <a:solidFill>
                  <a:schemeClr val="tx1"/>
                </a:solidFill>
                <a:effectLst/>
                <a:latin typeface="Arial" pitchFamily="34" charset="0"/>
                <a:ea typeface="+mn-ea"/>
                <a:cs typeface="+mn-cs"/>
              </a:rPr>
              <a:t> la </a:t>
            </a:r>
            <a:r>
              <a:rPr lang="en-US" sz="1200" kern="1200" dirty="0" err="1">
                <a:solidFill>
                  <a:schemeClr val="tx1"/>
                </a:solidFill>
                <a:effectLst/>
                <a:latin typeface="Arial" pitchFamily="34" charset="0"/>
                <a:ea typeface="+mn-ea"/>
                <a:cs typeface="+mn-cs"/>
              </a:rPr>
              <a:t>definición</a:t>
            </a:r>
            <a:r>
              <a:rPr lang="en-US" sz="1200" kern="1200" dirty="0">
                <a:solidFill>
                  <a:schemeClr val="tx1"/>
                </a:solidFill>
                <a:effectLst/>
                <a:latin typeface="Arial" pitchFamily="34" charset="0"/>
                <a:ea typeface="+mn-ea"/>
                <a:cs typeface="+mn-cs"/>
              </a:rPr>
              <a:t> de </a:t>
            </a:r>
            <a:r>
              <a:rPr lang="en-US" sz="1200" kern="1200" dirty="0" err="1">
                <a:solidFill>
                  <a:schemeClr val="tx1"/>
                </a:solidFill>
                <a:effectLst/>
                <a:latin typeface="Arial" pitchFamily="34" charset="0"/>
                <a:ea typeface="+mn-ea"/>
                <a:cs typeface="+mn-cs"/>
              </a:rPr>
              <a:t>caso</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sospechoso</a:t>
            </a:r>
            <a:r>
              <a:rPr lang="en-US" sz="1200" kern="1200" dirty="0">
                <a:solidFill>
                  <a:schemeClr val="tx1"/>
                </a:solidFill>
                <a:effectLst/>
                <a:latin typeface="Arial" pitchFamily="34" charset="0"/>
                <a:ea typeface="+mn-ea"/>
                <a:cs typeface="+mn-cs"/>
              </a:rPr>
              <a:t>, probable y </a:t>
            </a:r>
            <a:r>
              <a:rPr lang="en-US" sz="1200" kern="1200" dirty="0" err="1">
                <a:solidFill>
                  <a:schemeClr val="tx1"/>
                </a:solidFill>
                <a:effectLst/>
                <a:latin typeface="Arial" pitchFamily="34" charset="0"/>
                <a:ea typeface="+mn-ea"/>
                <a:cs typeface="+mn-cs"/>
              </a:rPr>
              <a:t>confirmado</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Están</a:t>
            </a:r>
            <a:r>
              <a:rPr lang="en-US" sz="1200" kern="1200" dirty="0">
                <a:solidFill>
                  <a:schemeClr val="tx1"/>
                </a:solidFill>
                <a:effectLst/>
                <a:latin typeface="Arial" pitchFamily="34" charset="0"/>
                <a:ea typeface="+mn-ea"/>
                <a:cs typeface="+mn-cs"/>
              </a:rPr>
              <a:t> de </a:t>
            </a:r>
            <a:r>
              <a:rPr lang="en-US" sz="1200" kern="1200" dirty="0" err="1">
                <a:solidFill>
                  <a:schemeClr val="tx1"/>
                </a:solidFill>
                <a:effectLst/>
                <a:latin typeface="Arial" pitchFamily="34" charset="0"/>
                <a:ea typeface="+mn-ea"/>
                <a:cs typeface="+mn-cs"/>
              </a:rPr>
              <a:t>acuerdo</a:t>
            </a:r>
            <a:r>
              <a:rPr lang="en-US" sz="1200" kern="1200" dirty="0">
                <a:solidFill>
                  <a:schemeClr val="tx1"/>
                </a:solidFill>
                <a:effectLst/>
                <a:latin typeface="Arial" pitchFamily="34" charset="0"/>
                <a:ea typeface="+mn-ea"/>
                <a:cs typeface="+mn-cs"/>
              </a:rPr>
              <a:t> a lo </a:t>
            </a:r>
            <a:r>
              <a:rPr lang="en-US" sz="1200" kern="1200" dirty="0" err="1">
                <a:solidFill>
                  <a:schemeClr val="tx1"/>
                </a:solidFill>
                <a:effectLst/>
                <a:latin typeface="Arial" pitchFamily="34" charset="0"/>
                <a:ea typeface="+mn-ea"/>
                <a:cs typeface="+mn-cs"/>
              </a:rPr>
              <a:t>explicado</a:t>
            </a:r>
            <a:r>
              <a:rPr lang="en-US" sz="1200" kern="1200" dirty="0">
                <a:solidFill>
                  <a:schemeClr val="tx1"/>
                </a:solidFill>
                <a:effectLst/>
                <a:latin typeface="Arial" pitchFamily="34" charset="0"/>
                <a:ea typeface="+mn-ea"/>
                <a:cs typeface="+mn-cs"/>
              </a:rPr>
              <a:t> para </a:t>
            </a:r>
            <a:r>
              <a:rPr lang="en-US" sz="1200" kern="1200" dirty="0" err="1">
                <a:solidFill>
                  <a:schemeClr val="tx1"/>
                </a:solidFill>
                <a:effectLst/>
                <a:latin typeface="Arial" pitchFamily="34" charset="0"/>
                <a:ea typeface="+mn-ea"/>
                <a:cs typeface="+mn-cs"/>
              </a:rPr>
              <a:t>cada</a:t>
            </a:r>
            <a:r>
              <a:rPr lang="en-US" sz="1200" kern="1200" dirty="0">
                <a:solidFill>
                  <a:schemeClr val="tx1"/>
                </a:solidFill>
                <a:effectLst/>
                <a:latin typeface="Arial" pitchFamily="34" charset="0"/>
                <a:ea typeface="+mn-ea"/>
                <a:cs typeface="+mn-cs"/>
              </a:rPr>
              <a:t> uno de </a:t>
            </a:r>
            <a:r>
              <a:rPr lang="en-US" sz="1200" kern="1200" dirty="0" err="1">
                <a:solidFill>
                  <a:schemeClr val="tx1"/>
                </a:solidFill>
                <a:effectLst/>
                <a:latin typeface="Arial" pitchFamily="34" charset="0"/>
                <a:ea typeface="+mn-ea"/>
                <a:cs typeface="+mn-cs"/>
              </a:rPr>
              <a:t>estos</a:t>
            </a:r>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tipos</a:t>
            </a:r>
            <a:r>
              <a:rPr lang="en-US" sz="1200" kern="1200" dirty="0">
                <a:solidFill>
                  <a:schemeClr val="tx1"/>
                </a:solidFill>
                <a:effectLst/>
                <a:latin typeface="Arial" pitchFamily="34" charset="0"/>
                <a:ea typeface="+mn-ea"/>
                <a:cs typeface="+mn-cs"/>
              </a:rPr>
              <a:t> de </a:t>
            </a:r>
            <a:r>
              <a:rPr lang="en-US" sz="1200" kern="1200" dirty="0" err="1">
                <a:solidFill>
                  <a:schemeClr val="tx1"/>
                </a:solidFill>
                <a:effectLst/>
                <a:latin typeface="Arial" pitchFamily="34" charset="0"/>
                <a:ea typeface="+mn-ea"/>
                <a:cs typeface="+mn-cs"/>
              </a:rPr>
              <a:t>casos</a:t>
            </a:r>
            <a:r>
              <a:rPr lang="en-US" sz="1200" kern="1200" dirty="0">
                <a:solidFill>
                  <a:schemeClr val="tx1"/>
                </a:solidFill>
                <a:effectLst/>
                <a:latin typeface="Arial" pitchFamily="34" charset="0"/>
                <a:ea typeface="+mn-ea"/>
                <a:cs typeface="+mn-cs"/>
              </a:rPr>
              <a:t>?</a:t>
            </a:r>
          </a:p>
          <a:p>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	</a:t>
            </a:r>
            <a:r>
              <a:rPr lang="en-US" sz="1200" kern="1200" dirty="0" err="1">
                <a:solidFill>
                  <a:schemeClr val="tx1"/>
                </a:solidFill>
                <a:effectLst/>
                <a:latin typeface="Arial" pitchFamily="34" charset="0"/>
                <a:ea typeface="+mn-ea"/>
                <a:cs typeface="+mn-cs"/>
              </a:rPr>
              <a:t>Arunkumar</a:t>
            </a:r>
            <a:r>
              <a:rPr lang="en-US" sz="1200" kern="1200" dirty="0">
                <a:solidFill>
                  <a:schemeClr val="tx1"/>
                </a:solidFill>
                <a:effectLst/>
                <a:latin typeface="Arial" pitchFamily="34" charset="0"/>
                <a:ea typeface="+mn-ea"/>
                <a:cs typeface="+mn-cs"/>
              </a:rPr>
              <a:t>, G., Chandni, R., </a:t>
            </a:r>
            <a:r>
              <a:rPr lang="en-US" sz="1200" kern="1200" dirty="0" err="1">
                <a:solidFill>
                  <a:schemeClr val="tx1"/>
                </a:solidFill>
                <a:effectLst/>
                <a:latin typeface="Arial" pitchFamily="34" charset="0"/>
                <a:ea typeface="+mn-ea"/>
                <a:cs typeface="+mn-cs"/>
              </a:rPr>
              <a:t>Mourya</a:t>
            </a:r>
            <a:r>
              <a:rPr lang="en-US" sz="1200" kern="1200" dirty="0">
                <a:solidFill>
                  <a:schemeClr val="tx1"/>
                </a:solidFill>
                <a:effectLst/>
                <a:latin typeface="Arial" pitchFamily="34" charset="0"/>
                <a:ea typeface="+mn-ea"/>
                <a:cs typeface="+mn-cs"/>
              </a:rPr>
              <a:t>, D. T., Singh, S. K., </a:t>
            </a:r>
            <a:r>
              <a:rPr lang="en-US" sz="1200" kern="1200" dirty="0" err="1">
                <a:solidFill>
                  <a:schemeClr val="tx1"/>
                </a:solidFill>
                <a:effectLst/>
                <a:latin typeface="Arial" pitchFamily="34" charset="0"/>
                <a:ea typeface="+mn-ea"/>
                <a:cs typeface="+mn-cs"/>
              </a:rPr>
              <a:t>Sadanandan</a:t>
            </a:r>
            <a:r>
              <a:rPr lang="en-US" sz="1200" kern="1200" dirty="0">
                <a:solidFill>
                  <a:schemeClr val="tx1"/>
                </a:solidFill>
                <a:effectLst/>
                <a:latin typeface="Arial" pitchFamily="34" charset="0"/>
                <a:ea typeface="+mn-ea"/>
                <a:cs typeface="+mn-cs"/>
              </a:rPr>
              <a:t>, R., Sudan, P., … </a:t>
            </a:r>
            <a:r>
              <a:rPr lang="en-US" sz="1200" kern="1200" dirty="0" err="1">
                <a:solidFill>
                  <a:schemeClr val="tx1"/>
                </a:solidFill>
                <a:effectLst/>
                <a:latin typeface="Arial" pitchFamily="34" charset="0"/>
                <a:ea typeface="+mn-ea"/>
                <a:cs typeface="+mn-cs"/>
              </a:rPr>
              <a:t>Mourya</a:t>
            </a:r>
            <a:r>
              <a:rPr lang="en-US" sz="1200" kern="1200" dirty="0">
                <a:solidFill>
                  <a:schemeClr val="tx1"/>
                </a:solidFill>
                <a:effectLst/>
                <a:latin typeface="Arial" pitchFamily="34" charset="0"/>
                <a:ea typeface="+mn-ea"/>
                <a:cs typeface="+mn-cs"/>
              </a:rPr>
              <a:t>, D. T. (2018). Outbreak Investigation of </a:t>
            </a:r>
            <a:r>
              <a:rPr lang="en-US" sz="1200" kern="1200" dirty="0" err="1">
                <a:solidFill>
                  <a:schemeClr val="tx1"/>
                </a:solidFill>
                <a:effectLst/>
                <a:latin typeface="Arial" pitchFamily="34" charset="0"/>
                <a:ea typeface="+mn-ea"/>
                <a:cs typeface="+mn-cs"/>
              </a:rPr>
              <a:t>Nipah</a:t>
            </a:r>
            <a:r>
              <a:rPr lang="en-US" sz="1200" kern="1200" dirty="0">
                <a:solidFill>
                  <a:schemeClr val="tx1"/>
                </a:solidFill>
                <a:effectLst/>
                <a:latin typeface="Arial" pitchFamily="34" charset="0"/>
                <a:ea typeface="+mn-ea"/>
                <a:cs typeface="+mn-cs"/>
              </a:rPr>
              <a:t> Virus Disease in Kerala, India, 2018. </a:t>
            </a:r>
            <a:r>
              <a:rPr lang="en-US" sz="1200" i="1" kern="1200" dirty="0">
                <a:solidFill>
                  <a:schemeClr val="tx1"/>
                </a:solidFill>
                <a:effectLst/>
                <a:latin typeface="Arial" pitchFamily="34" charset="0"/>
                <a:ea typeface="+mn-ea"/>
                <a:cs typeface="+mn-cs"/>
              </a:rPr>
              <a:t>The Journal of Infectious Diseases</a:t>
            </a:r>
            <a:r>
              <a:rPr lang="en-US" sz="1200" kern="1200" dirty="0">
                <a:solidFill>
                  <a:schemeClr val="tx1"/>
                </a:solidFill>
                <a:effectLst/>
                <a:latin typeface="Arial" pitchFamily="34" charset="0"/>
                <a:ea typeface="+mn-ea"/>
                <a:cs typeface="+mn-cs"/>
              </a:rPr>
              <a:t>. Disponible </a:t>
            </a:r>
            <a:r>
              <a:rPr lang="en-US" sz="1200" kern="1200" dirty="0" err="1">
                <a:solidFill>
                  <a:schemeClr val="tx1"/>
                </a:solidFill>
                <a:effectLst/>
                <a:latin typeface="Arial" pitchFamily="34" charset="0"/>
                <a:ea typeface="+mn-ea"/>
                <a:cs typeface="+mn-cs"/>
              </a:rPr>
              <a:t>en</a:t>
            </a:r>
            <a:r>
              <a:rPr lang="en-US" sz="1200" kern="1200" dirty="0">
                <a:solidFill>
                  <a:schemeClr val="tx1"/>
                </a:solidFill>
                <a:effectLst/>
                <a:latin typeface="Arial" pitchFamily="34" charset="0"/>
                <a:ea typeface="+mn-ea"/>
                <a:cs typeface="+mn-cs"/>
              </a:rPr>
              <a:t>: </a:t>
            </a:r>
            <a:r>
              <a:rPr lang="en-US" dirty="0">
                <a:hlinkClick r:id="rId3"/>
              </a:rPr>
              <a:t>Outbreak Investigation of Nipah Virus Disease in Kerala, India, 2018 - PubMed (nih.gov)</a:t>
            </a:r>
            <a:endParaRPr lang="es-PE" sz="1200" b="0" i="0" kern="1200" dirty="0">
              <a:solidFill>
                <a:schemeClr val="tx1"/>
              </a:solidFill>
              <a:effectLst/>
              <a:latin typeface="Arial" pitchFamily="34" charset="0"/>
              <a:ea typeface="+mn-ea"/>
              <a:cs typeface="+mn-cs"/>
            </a:endParaRPr>
          </a:p>
          <a:p>
            <a:r>
              <a:rPr lang="es-PE" sz="1200" b="0" i="0" kern="1200" dirty="0">
                <a:solidFill>
                  <a:schemeClr val="tx1"/>
                </a:solidFill>
                <a:effectLst/>
                <a:latin typeface="Arial" pitchFamily="34" charset="0"/>
                <a:ea typeface="+mn-ea"/>
                <a:cs typeface="+mn-cs"/>
              </a:rPr>
              <a:t>	Definimos un caso sospechoso como una persona con fiebre y al menos uno de los siguientes: dolor de cuerpo, vómitos, tos, falta de aire o signos de una nueva aparición de sensorio alterado; y de la misma área geográfica que un caso confirmado de enfermedad por NiV (NVD) en mayo de 2018. Un caso probable se definió como un caso sospechoso con contacto informado con un caso confirmado de NiV o un caso sospechoso de NiV que murió antes de que se pudieran recolectar muestras clínicas . Un caso confirmado se definió como un caso sospechoso o probable con una PCR por RT en tiempo real positiva para el ARN de NiV en cualquier fluido corporal o un ELISA positivo en anticuerpos anti-NiV en suero.</a:t>
            </a:r>
            <a:endParaRPr lang="es-E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98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dirty="0">
                <a:solidFill>
                  <a:schemeClr val="bg1"/>
                </a:solidFill>
              </a:rPr>
              <a:t>Organización Panamericana de la Salud </a:t>
            </a:r>
            <a:r>
              <a:rPr lang="en-US" dirty="0">
                <a:solidFill>
                  <a:schemeClr val="bg1"/>
                </a:solidFill>
              </a:rPr>
              <a:t>/ </a:t>
            </a:r>
            <a:r>
              <a:rPr lang="en-US" dirty="0" err="1">
                <a:solidFill>
                  <a:schemeClr val="bg1"/>
                </a:solidFill>
              </a:rPr>
              <a:t>Organizaci</a:t>
            </a:r>
            <a:r>
              <a:rPr lang="es-ES" dirty="0" err="1">
                <a:solidFill>
                  <a:schemeClr val="bg1"/>
                </a:solidFill>
              </a:rPr>
              <a:t>ón</a:t>
            </a:r>
            <a:r>
              <a:rPr lang="es-ES" dirty="0">
                <a:solidFill>
                  <a:schemeClr val="bg1"/>
                </a:solidFill>
              </a:rPr>
              <a:t> Mundial de la Salud. Definición de caso de polio. Washington DC: OPS</a:t>
            </a:r>
            <a:r>
              <a:rPr lang="en-US" dirty="0">
                <a:solidFill>
                  <a:schemeClr val="bg1"/>
                </a:solidFill>
              </a:rPr>
              <a:t>/</a:t>
            </a:r>
            <a:r>
              <a:rPr lang="es-ES" dirty="0">
                <a:solidFill>
                  <a:schemeClr val="bg1"/>
                </a:solidFill>
              </a:rPr>
              <a:t>OMS; 2009. Disponible en: https://www3.paho.org/</a:t>
            </a:r>
            <a:r>
              <a:rPr lang="es-ES" dirty="0" err="1">
                <a:solidFill>
                  <a:schemeClr val="bg1"/>
                </a:solidFill>
              </a:rPr>
              <a:t>hq</a:t>
            </a:r>
            <a:r>
              <a:rPr lang="es-ES" dirty="0">
                <a:solidFill>
                  <a:schemeClr val="bg1"/>
                </a:solidFill>
              </a:rPr>
              <a:t>/</a:t>
            </a:r>
            <a:r>
              <a:rPr lang="es-ES" dirty="0" err="1">
                <a:solidFill>
                  <a:schemeClr val="bg1"/>
                </a:solidFill>
              </a:rPr>
              <a:t>index.php?option</a:t>
            </a:r>
            <a:r>
              <a:rPr lang="es-ES" dirty="0">
                <a:solidFill>
                  <a:schemeClr val="bg1"/>
                </a:solidFill>
              </a:rPr>
              <a:t>=</a:t>
            </a:r>
            <a:r>
              <a:rPr lang="es-ES" dirty="0" err="1">
                <a:solidFill>
                  <a:schemeClr val="bg1"/>
                </a:solidFill>
              </a:rPr>
              <a:t>com_content&amp;view</a:t>
            </a:r>
            <a:r>
              <a:rPr lang="es-ES" dirty="0">
                <a:solidFill>
                  <a:schemeClr val="bg1"/>
                </a:solidFill>
              </a:rPr>
              <a:t>=</a:t>
            </a:r>
            <a:r>
              <a:rPr lang="es-ES" dirty="0" err="1">
                <a:solidFill>
                  <a:schemeClr val="bg1"/>
                </a:solidFill>
              </a:rPr>
              <a:t>article&amp;id</a:t>
            </a:r>
            <a:r>
              <a:rPr lang="es-ES" dirty="0">
                <a:solidFill>
                  <a:schemeClr val="bg1"/>
                </a:solidFill>
              </a:rPr>
              <a:t>=1934:2009-polio-case-definition&amp;Itemid=1675&amp;lang=</a:t>
            </a:r>
            <a:r>
              <a:rPr lang="es-ES" dirty="0" err="1">
                <a:solidFill>
                  <a:schemeClr val="bg1"/>
                </a:solidFill>
              </a:rPr>
              <a:t>es#gsc.tab</a:t>
            </a:r>
            <a:r>
              <a:rPr lang="es-ES" dirty="0">
                <a:solidFill>
                  <a:schemeClr val="bg1"/>
                </a:solidFill>
              </a:rPr>
              <a:t>=0 </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09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dirty="0">
                <a:solidFill>
                  <a:schemeClr val="bg1"/>
                </a:solidFill>
              </a:rPr>
              <a:t>Organización Panamericana de la Salud </a:t>
            </a:r>
            <a:r>
              <a:rPr lang="en-US" dirty="0">
                <a:solidFill>
                  <a:schemeClr val="bg1"/>
                </a:solidFill>
              </a:rPr>
              <a:t>/ </a:t>
            </a:r>
            <a:r>
              <a:rPr lang="en-US" dirty="0" err="1">
                <a:solidFill>
                  <a:schemeClr val="bg1"/>
                </a:solidFill>
              </a:rPr>
              <a:t>Organizaci</a:t>
            </a:r>
            <a:r>
              <a:rPr lang="es-ES" dirty="0" err="1">
                <a:solidFill>
                  <a:schemeClr val="bg1"/>
                </a:solidFill>
              </a:rPr>
              <a:t>ón</a:t>
            </a:r>
            <a:r>
              <a:rPr lang="es-ES" dirty="0">
                <a:solidFill>
                  <a:schemeClr val="bg1"/>
                </a:solidFill>
              </a:rPr>
              <a:t> Mundial de la Salud. Chikunguña: Definición de Caso, Clasificación Clínica y Fases de la Enfermedad. Washington DC: OPS</a:t>
            </a:r>
            <a:r>
              <a:rPr lang="en-US" dirty="0">
                <a:solidFill>
                  <a:schemeClr val="bg1"/>
                </a:solidFill>
              </a:rPr>
              <a:t>/</a:t>
            </a:r>
            <a:r>
              <a:rPr lang="es-ES" dirty="0">
                <a:solidFill>
                  <a:schemeClr val="bg1"/>
                </a:solidFill>
              </a:rPr>
              <a:t>OMS; 2023. </a:t>
            </a:r>
            <a:endParaRPr lang="es-E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3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dirty="0">
                <a:solidFill>
                  <a:schemeClr val="bg1"/>
                </a:solidFill>
              </a:rPr>
              <a:t>Organización Panamericana de la Salud </a:t>
            </a:r>
            <a:r>
              <a:rPr lang="en-US" dirty="0">
                <a:solidFill>
                  <a:schemeClr val="bg1"/>
                </a:solidFill>
              </a:rPr>
              <a:t>/ </a:t>
            </a:r>
            <a:r>
              <a:rPr lang="en-US" dirty="0" err="1">
                <a:solidFill>
                  <a:schemeClr val="bg1"/>
                </a:solidFill>
              </a:rPr>
              <a:t>Organizaci</a:t>
            </a:r>
            <a:r>
              <a:rPr lang="es-ES" dirty="0" err="1">
                <a:solidFill>
                  <a:schemeClr val="bg1"/>
                </a:solidFill>
              </a:rPr>
              <a:t>ón</a:t>
            </a:r>
            <a:r>
              <a:rPr lang="es-ES" dirty="0">
                <a:solidFill>
                  <a:schemeClr val="bg1"/>
                </a:solidFill>
              </a:rPr>
              <a:t> Mundial de la Salud. Definición de caso para la vigilancia de COVID-19. Washington DC: OPS</a:t>
            </a:r>
            <a:r>
              <a:rPr lang="en-US" dirty="0">
                <a:solidFill>
                  <a:schemeClr val="bg1"/>
                </a:solidFill>
              </a:rPr>
              <a:t>/OMS</a:t>
            </a:r>
            <a:r>
              <a:rPr lang="es-ES" dirty="0">
                <a:solidFill>
                  <a:schemeClr val="bg1"/>
                </a:solidFill>
              </a:rPr>
              <a:t>: 2023. Disponible en: https://</a:t>
            </a:r>
            <a:r>
              <a:rPr lang="es-ES" dirty="0" err="1">
                <a:solidFill>
                  <a:schemeClr val="bg1"/>
                </a:solidFill>
              </a:rPr>
              <a:t>www.paho.org</a:t>
            </a:r>
            <a:r>
              <a:rPr lang="es-ES" dirty="0">
                <a:solidFill>
                  <a:schemeClr val="bg1"/>
                </a:solidFill>
              </a:rPr>
              <a:t>/es/definicion-caso-para-vigilancia-covid-19</a:t>
            </a:r>
            <a:endParaRPr lang="es-ES" b="1" i="0" dirty="0">
              <a:solidFill>
                <a:srgbClr val="333333"/>
              </a:solidFill>
              <a:effectLst/>
              <a:latin typeface="Roboto Condensed" panose="02000000000000000000" pitchFamily="2"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025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dirty="0">
                <a:solidFill>
                  <a:schemeClr val="bg1"/>
                </a:solidFill>
              </a:rPr>
              <a:t>Organización Panamericana de la Salud </a:t>
            </a:r>
            <a:r>
              <a:rPr lang="en-US" dirty="0">
                <a:solidFill>
                  <a:schemeClr val="bg1"/>
                </a:solidFill>
              </a:rPr>
              <a:t>/ </a:t>
            </a:r>
            <a:r>
              <a:rPr lang="en-US" dirty="0" err="1">
                <a:solidFill>
                  <a:schemeClr val="bg1"/>
                </a:solidFill>
              </a:rPr>
              <a:t>Organizaci</a:t>
            </a:r>
            <a:r>
              <a:rPr lang="es-ES" dirty="0" err="1">
                <a:solidFill>
                  <a:schemeClr val="bg1"/>
                </a:solidFill>
              </a:rPr>
              <a:t>ón</a:t>
            </a:r>
            <a:r>
              <a:rPr lang="es-ES" dirty="0">
                <a:solidFill>
                  <a:schemeClr val="bg1"/>
                </a:solidFill>
              </a:rPr>
              <a:t> Mundial de la Salud. Definición de caso para la vigilancia de COVID-19. Washington DC: OPS</a:t>
            </a:r>
            <a:r>
              <a:rPr lang="en-US" dirty="0">
                <a:solidFill>
                  <a:schemeClr val="bg1"/>
                </a:solidFill>
              </a:rPr>
              <a:t>/OMS</a:t>
            </a:r>
            <a:r>
              <a:rPr lang="es-ES" dirty="0">
                <a:solidFill>
                  <a:schemeClr val="bg1"/>
                </a:solidFill>
              </a:rPr>
              <a:t>: 2023. Disponible en: https://</a:t>
            </a:r>
            <a:r>
              <a:rPr lang="es-ES" dirty="0" err="1">
                <a:solidFill>
                  <a:schemeClr val="bg1"/>
                </a:solidFill>
              </a:rPr>
              <a:t>www.paho.org</a:t>
            </a:r>
            <a:r>
              <a:rPr lang="es-ES">
                <a:solidFill>
                  <a:schemeClr val="bg1"/>
                </a:solidFill>
              </a:rPr>
              <a:t>/es/definicion-caso-para-vigilancia-covid-19</a:t>
            </a:r>
            <a:endParaRPr lang="es-ES" b="1" i="0">
              <a:solidFill>
                <a:srgbClr val="333333"/>
              </a:solidFill>
              <a:effectLst/>
              <a:latin typeface="Roboto Condensed" panose="02000000000000000000" pitchFamily="2" charset="0"/>
            </a:endParaRPr>
          </a:p>
          <a:p>
            <a:endParaRPr lang="es-ES_tradnl"/>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13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37988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6698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80647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71393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10.11604/pamj.supp.2017.27.2.107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x.doi.org/10.15585/mmwr.mm6746a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7035801"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Definición</a:t>
            </a:r>
            <a:r>
              <a:rPr lang="en-GB" sz="4800" b="1" spc="-200" dirty="0">
                <a:solidFill>
                  <a:srgbClr val="3D6C9D"/>
                </a:solidFill>
                <a:latin typeface="Arial Black" panose="020B0604020202020204" pitchFamily="34" charset="0"/>
                <a:cs typeface="Arial Black" panose="020B0604020202020204" pitchFamily="34" charset="0"/>
              </a:rPr>
              <a:t> de Caso</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laboratorio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8" name="Rounded Rectangle 17">
            <a:extLst>
              <a:ext uri="{FF2B5EF4-FFF2-40B4-BE49-F238E27FC236}">
                <a16:creationId xmlns:a16="http://schemas.microsoft.com/office/drawing/2014/main" id="{233F0616-6DD0-F044-BF78-054016D5E026}"/>
              </a:ext>
            </a:extLst>
          </p:cNvPr>
          <p:cNvSpPr/>
          <p:nvPr/>
        </p:nvSpPr>
        <p:spPr>
          <a:xfrm>
            <a:off x="431800" y="2500880"/>
            <a:ext cx="1980000" cy="3251906"/>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F985A8B6-4E72-E04A-B5E7-061FA15CEC49}"/>
              </a:ext>
            </a:extLst>
          </p:cNvPr>
          <p:cNvSpPr/>
          <p:nvPr/>
        </p:nvSpPr>
        <p:spPr>
          <a:xfrm>
            <a:off x="2517719" y="2500880"/>
            <a:ext cx="1980000" cy="3251906"/>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59AD4C20-CB93-3843-9F5D-41D700EA3251}"/>
              </a:ext>
            </a:extLst>
          </p:cNvPr>
          <p:cNvSpPr/>
          <p:nvPr/>
        </p:nvSpPr>
        <p:spPr>
          <a:xfrm>
            <a:off x="4603638" y="2500880"/>
            <a:ext cx="1980000" cy="3251906"/>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0153F5A-63C6-3649-8024-C59A196A84B9}"/>
              </a:ext>
            </a:extLst>
          </p:cNvPr>
          <p:cNvSpPr/>
          <p:nvPr/>
        </p:nvSpPr>
        <p:spPr>
          <a:xfrm>
            <a:off x="6689558" y="2500880"/>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E040ECDD-4C48-4544-86E1-06C312B4050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B43965D4-D5D5-274B-8F41-EECFB1AD9981}"/>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FBD7CD37-3659-A441-8E50-D0B2427FEF94}"/>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B19BD5F-9396-9340-954D-86D1FF3BF49B}"/>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BB8956F7-E77D-B142-8A89-8E063F78E60F}"/>
              </a:ext>
            </a:extLst>
          </p:cNvPr>
          <p:cNvSpPr txBox="1"/>
          <p:nvPr/>
        </p:nvSpPr>
        <p:spPr>
          <a:xfrm>
            <a:off x="2759328" y="3182778"/>
            <a:ext cx="1507872" cy="1231106"/>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Normalmente</a:t>
            </a:r>
            <a:r>
              <a:rPr lang="en-GB" sz="1600" dirty="0">
                <a:solidFill>
                  <a:schemeClr val="tx1"/>
                </a:solidFill>
                <a:latin typeface="Arial" panose="020B0604020202020204" pitchFamily="34" charset="0"/>
                <a:cs typeface="Arial" panose="020B0604020202020204" pitchFamily="34" charset="0"/>
              </a:rPr>
              <a:t> los </a:t>
            </a:r>
            <a:r>
              <a:rPr lang="en-GB" sz="1600" dirty="0" err="1">
                <a:solidFill>
                  <a:schemeClr val="tx1"/>
                </a:solidFill>
                <a:latin typeface="Arial" panose="020B0604020202020204" pitchFamily="34" charset="0"/>
                <a:cs typeface="Arial" panose="020B0604020202020204" pitchFamily="34" charset="0"/>
              </a:rPr>
              <a:t>resultados</a:t>
            </a:r>
            <a:r>
              <a:rPr lang="en-GB" sz="1600" dirty="0">
                <a:solidFill>
                  <a:schemeClr val="tx1"/>
                </a:solidFill>
                <a:latin typeface="Arial" panose="020B0604020202020204" pitchFamily="34" charset="0"/>
                <a:cs typeface="Arial" panose="020B0604020202020204" pitchFamily="34" charset="0"/>
              </a:rPr>
              <a:t> se </a:t>
            </a:r>
            <a:r>
              <a:rPr lang="en-GB" sz="1600" dirty="0" err="1">
                <a:solidFill>
                  <a:schemeClr val="tx1"/>
                </a:solidFill>
                <a:latin typeface="Arial" panose="020B0604020202020204" pitchFamily="34" charset="0"/>
                <a:cs typeface="Arial" panose="020B0604020202020204" pitchFamily="34" charset="0"/>
              </a:rPr>
              <a:t>disponen</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después</a:t>
            </a:r>
            <a:r>
              <a:rPr lang="en-GB" sz="1600" dirty="0">
                <a:solidFill>
                  <a:schemeClr val="tx1"/>
                </a:solidFill>
                <a:latin typeface="Arial" panose="020B0604020202020204" pitchFamily="34" charset="0"/>
                <a:cs typeface="Arial" panose="020B0604020202020204" pitchFamily="34" charset="0"/>
              </a:rPr>
              <a:t> de la </a:t>
            </a:r>
            <a:r>
              <a:rPr lang="en-GB" sz="1600" dirty="0" err="1">
                <a:solidFill>
                  <a:schemeClr val="tx1"/>
                </a:solidFill>
                <a:latin typeface="Arial" panose="020B0604020202020204" pitchFamily="34" charset="0"/>
                <a:cs typeface="Arial" panose="020B0604020202020204" pitchFamily="34" charset="0"/>
              </a:rPr>
              <a:t>fase</a:t>
            </a:r>
            <a:r>
              <a:rPr lang="en-GB" sz="1600" dirty="0">
                <a:solidFill>
                  <a:schemeClr val="tx1"/>
                </a:solidFill>
                <a:latin typeface="Arial" panose="020B0604020202020204" pitchFamily="34" charset="0"/>
                <a:cs typeface="Arial" panose="020B0604020202020204" pitchFamily="34" charset="0"/>
              </a:rPr>
              <a:t> de campo</a:t>
            </a:r>
          </a:p>
        </p:txBody>
      </p:sp>
      <p:sp>
        <p:nvSpPr>
          <p:cNvPr id="31" name="TextBox 30">
            <a:extLst>
              <a:ext uri="{FF2B5EF4-FFF2-40B4-BE49-F238E27FC236}">
                <a16:creationId xmlns:a16="http://schemas.microsoft.com/office/drawing/2014/main" id="{17A6A077-987B-4E44-940F-5953CBD9D497}"/>
              </a:ext>
            </a:extLst>
          </p:cNvPr>
          <p:cNvSpPr txBox="1"/>
          <p:nvPr/>
        </p:nvSpPr>
        <p:spPr>
          <a:xfrm>
            <a:off x="668048" y="3182778"/>
            <a:ext cx="1536672" cy="738664"/>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Uso</a:t>
            </a:r>
            <a:r>
              <a:rPr lang="en-GB" sz="1600"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en</a:t>
            </a:r>
            <a:r>
              <a:rPr lang="en-GB" sz="1600" b="1" dirty="0">
                <a:solidFill>
                  <a:schemeClr val="tx1"/>
                </a:solidFill>
                <a:latin typeface="Arial" panose="020B0604020202020204" pitchFamily="34" charset="0"/>
                <a:cs typeface="Arial" panose="020B0604020202020204" pitchFamily="34" charset="0"/>
              </a:rPr>
              <a:t> campo </a:t>
            </a:r>
            <a:r>
              <a:rPr lang="en-GB" sz="1600" dirty="0" err="1">
                <a:solidFill>
                  <a:schemeClr val="tx1"/>
                </a:solidFill>
                <a:latin typeface="Arial" panose="020B0604020202020204" pitchFamily="34" charset="0"/>
                <a:cs typeface="Arial" panose="020B0604020202020204" pitchFamily="34" charset="0"/>
              </a:rPr>
              <a:t>dependerá</a:t>
            </a:r>
            <a:r>
              <a:rPr lang="en-GB" sz="1600" dirty="0">
                <a:solidFill>
                  <a:schemeClr val="tx1"/>
                </a:solidFill>
                <a:latin typeface="Arial" panose="020B0604020202020204" pitchFamily="34" charset="0"/>
                <a:cs typeface="Arial" panose="020B0604020202020204" pitchFamily="34" charset="0"/>
              </a:rPr>
              <a:t> de </a:t>
            </a:r>
            <a:r>
              <a:rPr lang="en-GB" sz="1600" dirty="0" err="1">
                <a:solidFill>
                  <a:schemeClr val="tx1"/>
                </a:solidFill>
                <a:latin typeface="Arial" panose="020B0604020202020204" pitchFamily="34" charset="0"/>
                <a:cs typeface="Arial" panose="020B0604020202020204" pitchFamily="34" charset="0"/>
              </a:rPr>
              <a:t>capacidad</a:t>
            </a:r>
            <a:r>
              <a:rPr lang="en-GB" sz="1600" dirty="0">
                <a:solidFill>
                  <a:schemeClr val="tx1"/>
                </a:solidFill>
                <a:latin typeface="Arial" panose="020B0604020202020204" pitchFamily="34" charset="0"/>
                <a:cs typeface="Arial" panose="020B0604020202020204" pitchFamily="34" charset="0"/>
              </a:rPr>
              <a:t> local</a:t>
            </a:r>
          </a:p>
        </p:txBody>
      </p:sp>
      <p:sp>
        <p:nvSpPr>
          <p:cNvPr id="32" name="TextBox 31">
            <a:extLst>
              <a:ext uri="{FF2B5EF4-FFF2-40B4-BE49-F238E27FC236}">
                <a16:creationId xmlns:a16="http://schemas.microsoft.com/office/drawing/2014/main" id="{1307A59C-1BCD-C145-B463-670D2812B7CB}"/>
              </a:ext>
            </a:extLst>
          </p:cNvPr>
          <p:cNvSpPr txBox="1"/>
          <p:nvPr/>
        </p:nvSpPr>
        <p:spPr>
          <a:xfrm>
            <a:off x="4821006" y="3182778"/>
            <a:ext cx="1640754" cy="1231106"/>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Principalmente</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sólo</a:t>
            </a:r>
            <a:r>
              <a:rPr lang="en-GB" sz="1600" dirty="0">
                <a:solidFill>
                  <a:schemeClr val="tx1"/>
                </a:solidFill>
                <a:latin typeface="Arial" panose="020B0604020202020204" pitchFamily="34" charset="0"/>
                <a:cs typeface="Arial" panose="020B0604020202020204" pitchFamily="34" charset="0"/>
              </a:rPr>
              <a:t> a los </a:t>
            </a:r>
            <a:r>
              <a:rPr lang="en-GB" sz="1600" dirty="0" err="1">
                <a:solidFill>
                  <a:schemeClr val="tx1"/>
                </a:solidFill>
                <a:latin typeface="Arial" panose="020B0604020202020204" pitchFamily="34" charset="0"/>
                <a:cs typeface="Arial" panose="020B0604020202020204" pitchFamily="34" charset="0"/>
              </a:rPr>
              <a:t>casos</a:t>
            </a:r>
            <a:r>
              <a:rPr lang="en-GB" sz="1600" dirty="0">
                <a:solidFill>
                  <a:schemeClr val="tx1"/>
                </a:solidFill>
                <a:latin typeface="Arial" panose="020B0604020202020204" pitchFamily="34" charset="0"/>
                <a:cs typeface="Arial" panose="020B0604020202020204" pitchFamily="34" charset="0"/>
              </a:rPr>
              <a:t>: % que </a:t>
            </a:r>
            <a:r>
              <a:rPr lang="en-GB" sz="1600" dirty="0" err="1">
                <a:solidFill>
                  <a:schemeClr val="tx1"/>
                </a:solidFill>
                <a:latin typeface="Arial" panose="020B0604020202020204" pitchFamily="34" charset="0"/>
                <a:cs typeface="Arial" panose="020B0604020202020204" pitchFamily="34" charset="0"/>
              </a:rPr>
              <a:t>tiene</a:t>
            </a:r>
            <a:r>
              <a:rPr lang="en-GB" sz="1600" dirty="0">
                <a:solidFill>
                  <a:schemeClr val="tx1"/>
                </a:solidFill>
                <a:latin typeface="Arial" panose="020B0604020202020204" pitchFamily="34" charset="0"/>
                <a:cs typeface="Arial" panose="020B0604020202020204" pitchFamily="34" charset="0"/>
              </a:rPr>
              <a:t> la </a:t>
            </a:r>
            <a:r>
              <a:rPr lang="en-GB" sz="1600" dirty="0" err="1">
                <a:solidFill>
                  <a:schemeClr val="tx1"/>
                </a:solidFill>
                <a:latin typeface="Arial" panose="020B0604020202020204" pitchFamily="34" charset="0"/>
                <a:cs typeface="Arial" panose="020B0604020202020204" pitchFamily="34" charset="0"/>
              </a:rPr>
              <a:t>etiología</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sospechada</a:t>
            </a:r>
            <a:endParaRPr lang="en-GB" sz="1600"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5DB49F0-839D-2F43-877D-824AA8193AB3}"/>
              </a:ext>
            </a:extLst>
          </p:cNvPr>
          <p:cNvSpPr txBox="1"/>
          <p:nvPr/>
        </p:nvSpPr>
        <p:spPr>
          <a:xfrm>
            <a:off x="6897214" y="3182778"/>
            <a:ext cx="1505106" cy="1723549"/>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Generalmente</a:t>
            </a:r>
            <a:r>
              <a:rPr lang="en-GB" sz="1600" dirty="0">
                <a:solidFill>
                  <a:schemeClr val="tx1"/>
                </a:solidFill>
                <a:latin typeface="Arial" panose="020B0604020202020204" pitchFamily="34" charset="0"/>
                <a:cs typeface="Arial" panose="020B0604020202020204" pitchFamily="34" charset="0"/>
              </a:rPr>
              <a:t> no se </a:t>
            </a:r>
            <a:r>
              <a:rPr lang="en-GB" sz="1600" dirty="0" err="1">
                <a:solidFill>
                  <a:schemeClr val="tx1"/>
                </a:solidFill>
                <a:latin typeface="Arial" panose="020B0604020202020204" pitchFamily="34" charset="0"/>
                <a:cs typeface="Arial" panose="020B0604020202020204" pitchFamily="34" charset="0"/>
              </a:rPr>
              <a:t>usan</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en</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definiciones</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operativas</a:t>
            </a:r>
            <a:r>
              <a:rPr lang="en-GB" sz="1600" dirty="0">
                <a:solidFill>
                  <a:schemeClr val="tx1"/>
                </a:solidFill>
                <a:latin typeface="Arial" panose="020B0604020202020204" pitchFamily="34" charset="0"/>
                <a:cs typeface="Arial" panose="020B0604020202020204" pitchFamily="34" charset="0"/>
              </a:rPr>
              <a:t> para </a:t>
            </a:r>
            <a:r>
              <a:rPr lang="en-GB" sz="1600" dirty="0" err="1">
                <a:solidFill>
                  <a:schemeClr val="tx1"/>
                </a:solidFill>
                <a:latin typeface="Arial" panose="020B0604020202020204" pitchFamily="34" charset="0"/>
                <a:cs typeface="Arial" panose="020B0604020202020204" pitchFamily="34" charset="0"/>
              </a:rPr>
              <a:t>selección</a:t>
            </a:r>
            <a:r>
              <a:rPr lang="en-GB" sz="1600" dirty="0">
                <a:solidFill>
                  <a:schemeClr val="tx1"/>
                </a:solidFill>
                <a:latin typeface="Arial" panose="020B0604020202020204" pitchFamily="34" charset="0"/>
                <a:cs typeface="Arial" panose="020B0604020202020204" pitchFamily="34" charset="0"/>
              </a:rPr>
              <a:t> de </a:t>
            </a:r>
            <a:r>
              <a:rPr lang="en-GB" sz="1600" dirty="0" err="1">
                <a:solidFill>
                  <a:schemeClr val="tx1"/>
                </a:solidFill>
                <a:latin typeface="Arial" panose="020B0604020202020204" pitchFamily="34" charset="0"/>
                <a:cs typeface="Arial" panose="020B0604020202020204" pitchFamily="34" charset="0"/>
              </a:rPr>
              <a:t>casos</a:t>
            </a:r>
            <a:r>
              <a:rPr lang="en-GB" sz="1600" dirty="0">
                <a:solidFill>
                  <a:schemeClr val="tx1"/>
                </a:solidFill>
                <a:latin typeface="Arial" panose="020B0604020202020204" pitchFamily="34" charset="0"/>
                <a:cs typeface="Arial" panose="020B0604020202020204" pitchFamily="34" charset="0"/>
              </a:rPr>
              <a:t> y </a:t>
            </a:r>
            <a:r>
              <a:rPr lang="en-GB" sz="1600" dirty="0" err="1">
                <a:solidFill>
                  <a:schemeClr val="tx1"/>
                </a:solidFill>
                <a:latin typeface="Arial" panose="020B0604020202020204" pitchFamily="34" charset="0"/>
                <a:cs typeface="Arial" panose="020B0604020202020204" pitchFamily="34" charset="0"/>
              </a:rPr>
              <a:t>controles</a:t>
            </a:r>
            <a:endParaRPr lang="en-GB" sz="1600" dirty="0">
              <a:solidFill>
                <a:schemeClr val="tx1"/>
              </a:solidFill>
              <a:latin typeface="Arial" panose="020B0604020202020204" pitchFamily="34" charset="0"/>
              <a:cs typeface="Arial" panose="020B0604020202020204" pitchFamily="34" charset="0"/>
            </a:endParaRPr>
          </a:p>
        </p:txBody>
      </p:sp>
      <p:sp>
        <p:nvSpPr>
          <p:cNvPr id="34" name="Graphic 23">
            <a:extLst>
              <a:ext uri="{FF2B5EF4-FFF2-40B4-BE49-F238E27FC236}">
                <a16:creationId xmlns:a16="http://schemas.microsoft.com/office/drawing/2014/main" id="{287339F5-8475-9B47-8F93-A7910040EBA3}"/>
              </a:ext>
            </a:extLst>
          </p:cNvPr>
          <p:cNvSpPr>
            <a:spLocks noChangeAspect="1"/>
          </p:cNvSpPr>
          <p:nvPr/>
        </p:nvSpPr>
        <p:spPr>
          <a:xfrm>
            <a:off x="1205800" y="2284880"/>
            <a:ext cx="432000" cy="432000"/>
          </a:xfrm>
          <a:custGeom>
            <a:avLst/>
            <a:gdLst>
              <a:gd name="connsiteX0" fmla="*/ 72170 w 152400"/>
              <a:gd name="connsiteY0" fmla="*/ 116498 h 152400"/>
              <a:gd name="connsiteX1" fmla="*/ 80230 w 152400"/>
              <a:gd name="connsiteY1" fmla="*/ 116498 h 152400"/>
              <a:gd name="connsiteX2" fmla="*/ 81988 w 152400"/>
              <a:gd name="connsiteY2" fmla="*/ 104775 h 152400"/>
              <a:gd name="connsiteX3" fmla="*/ 90918 w 152400"/>
              <a:gd name="connsiteY3" fmla="*/ 101634 h 152400"/>
              <a:gd name="connsiteX4" fmla="*/ 97595 w 152400"/>
              <a:gd name="connsiteY4" fmla="*/ 96129 h 152400"/>
              <a:gd name="connsiteX5" fmla="*/ 108841 w 152400"/>
              <a:gd name="connsiteY5" fmla="*/ 100416 h 152400"/>
              <a:gd name="connsiteX6" fmla="*/ 113054 w 152400"/>
              <a:gd name="connsiteY6" fmla="*/ 93382 h 152400"/>
              <a:gd name="connsiteX7" fmla="*/ 104116 w 152400"/>
              <a:gd name="connsiteY7" fmla="*/ 86055 h 152400"/>
              <a:gd name="connsiteX8" fmla="*/ 105691 w 152400"/>
              <a:gd name="connsiteY8" fmla="*/ 76200 h 152400"/>
              <a:gd name="connsiteX9" fmla="*/ 104116 w 152400"/>
              <a:gd name="connsiteY9" fmla="*/ 66345 h 152400"/>
              <a:gd name="connsiteX10" fmla="*/ 113054 w 152400"/>
              <a:gd name="connsiteY10" fmla="*/ 59018 h 152400"/>
              <a:gd name="connsiteX11" fmla="*/ 108841 w 152400"/>
              <a:gd name="connsiteY11" fmla="*/ 51984 h 152400"/>
              <a:gd name="connsiteX12" fmla="*/ 97595 w 152400"/>
              <a:gd name="connsiteY12" fmla="*/ 56271 h 152400"/>
              <a:gd name="connsiteX13" fmla="*/ 90918 w 152400"/>
              <a:gd name="connsiteY13" fmla="*/ 50766 h 152400"/>
              <a:gd name="connsiteX14" fmla="*/ 81988 w 152400"/>
              <a:gd name="connsiteY14" fmla="*/ 47625 h 152400"/>
              <a:gd name="connsiteX15" fmla="*/ 80230 w 152400"/>
              <a:gd name="connsiteY15" fmla="*/ 35902 h 152400"/>
              <a:gd name="connsiteX16" fmla="*/ 72170 w 152400"/>
              <a:gd name="connsiteY16" fmla="*/ 35902 h 152400"/>
              <a:gd name="connsiteX17" fmla="*/ 70412 w 152400"/>
              <a:gd name="connsiteY17" fmla="*/ 47625 h 152400"/>
              <a:gd name="connsiteX18" fmla="*/ 61482 w 152400"/>
              <a:gd name="connsiteY18" fmla="*/ 50766 h 152400"/>
              <a:gd name="connsiteX19" fmla="*/ 54805 w 152400"/>
              <a:gd name="connsiteY19" fmla="*/ 56271 h 152400"/>
              <a:gd name="connsiteX20" fmla="*/ 43559 w 152400"/>
              <a:gd name="connsiteY20" fmla="*/ 51984 h 152400"/>
              <a:gd name="connsiteX21" fmla="*/ 39346 w 152400"/>
              <a:gd name="connsiteY21" fmla="*/ 59018 h 152400"/>
              <a:gd name="connsiteX22" fmla="*/ 48284 w 152400"/>
              <a:gd name="connsiteY22" fmla="*/ 66345 h 152400"/>
              <a:gd name="connsiteX23" fmla="*/ 46709 w 152400"/>
              <a:gd name="connsiteY23" fmla="*/ 76200 h 152400"/>
              <a:gd name="connsiteX24" fmla="*/ 48284 w 152400"/>
              <a:gd name="connsiteY24" fmla="*/ 86055 h 152400"/>
              <a:gd name="connsiteX25" fmla="*/ 39346 w 152400"/>
              <a:gd name="connsiteY25" fmla="*/ 93382 h 152400"/>
              <a:gd name="connsiteX26" fmla="*/ 43559 w 152400"/>
              <a:gd name="connsiteY26" fmla="*/ 100416 h 152400"/>
              <a:gd name="connsiteX27" fmla="*/ 54805 w 152400"/>
              <a:gd name="connsiteY27" fmla="*/ 96129 h 152400"/>
              <a:gd name="connsiteX28" fmla="*/ 61482 w 152400"/>
              <a:gd name="connsiteY28" fmla="*/ 101634 h 152400"/>
              <a:gd name="connsiteX29" fmla="*/ 70412 w 152400"/>
              <a:gd name="connsiteY29" fmla="*/ 104775 h 152400"/>
              <a:gd name="connsiteX30" fmla="*/ 72170 w 152400"/>
              <a:gd name="connsiteY30" fmla="*/ 116498 h 152400"/>
              <a:gd name="connsiteX31" fmla="*/ 76200 w 152400"/>
              <a:gd name="connsiteY31" fmla="*/ 95250 h 152400"/>
              <a:gd name="connsiteX32" fmla="*/ 62746 w 152400"/>
              <a:gd name="connsiteY32" fmla="*/ 89654 h 152400"/>
              <a:gd name="connsiteX33" fmla="*/ 57150 w 152400"/>
              <a:gd name="connsiteY33" fmla="*/ 76200 h 152400"/>
              <a:gd name="connsiteX34" fmla="*/ 62746 w 152400"/>
              <a:gd name="connsiteY34" fmla="*/ 62746 h 152400"/>
              <a:gd name="connsiteX35" fmla="*/ 76200 w 152400"/>
              <a:gd name="connsiteY35" fmla="*/ 57150 h 152400"/>
              <a:gd name="connsiteX36" fmla="*/ 89654 w 152400"/>
              <a:gd name="connsiteY36" fmla="*/ 62746 h 152400"/>
              <a:gd name="connsiteX37" fmla="*/ 95250 w 152400"/>
              <a:gd name="connsiteY37" fmla="*/ 76200 h 152400"/>
              <a:gd name="connsiteX38" fmla="*/ 89654 w 152400"/>
              <a:gd name="connsiteY38" fmla="*/ 89654 h 152400"/>
              <a:gd name="connsiteX39" fmla="*/ 76200 w 152400"/>
              <a:gd name="connsiteY39" fmla="*/ 95250 h 152400"/>
              <a:gd name="connsiteX40" fmla="*/ 15386 w 152400"/>
              <a:gd name="connsiteY40" fmla="*/ 152400 h 152400"/>
              <a:gd name="connsiteX41" fmla="*/ 4405 w 152400"/>
              <a:gd name="connsiteY41" fmla="*/ 147995 h 152400"/>
              <a:gd name="connsiteX42" fmla="*/ 0 w 152400"/>
              <a:gd name="connsiteY42" fmla="*/ 137014 h 152400"/>
              <a:gd name="connsiteX43" fmla="*/ 0 w 152400"/>
              <a:gd name="connsiteY43" fmla="*/ 15386 h 152400"/>
              <a:gd name="connsiteX44" fmla="*/ 4405 w 152400"/>
              <a:gd name="connsiteY44" fmla="*/ 4405 h 152400"/>
              <a:gd name="connsiteX45" fmla="*/ 15386 w 152400"/>
              <a:gd name="connsiteY45" fmla="*/ 0 h 152400"/>
              <a:gd name="connsiteX46" fmla="*/ 137014 w 152400"/>
              <a:gd name="connsiteY46" fmla="*/ 0 h 152400"/>
              <a:gd name="connsiteX47" fmla="*/ 147995 w 152400"/>
              <a:gd name="connsiteY47" fmla="*/ 4405 h 152400"/>
              <a:gd name="connsiteX48" fmla="*/ 152400 w 152400"/>
              <a:gd name="connsiteY48" fmla="*/ 15386 h 152400"/>
              <a:gd name="connsiteX49" fmla="*/ 152400 w 152400"/>
              <a:gd name="connsiteY49" fmla="*/ 137014 h 152400"/>
              <a:gd name="connsiteX50" fmla="*/ 147995 w 152400"/>
              <a:gd name="connsiteY50" fmla="*/ 147995 h 152400"/>
              <a:gd name="connsiteX51" fmla="*/ 137014 w 152400"/>
              <a:gd name="connsiteY51" fmla="*/ 152400 h 152400"/>
              <a:gd name="connsiteX52" fmla="*/ 15386 w 152400"/>
              <a:gd name="connsiteY52" fmla="*/ 152400 h 152400"/>
              <a:gd name="connsiteX53" fmla="*/ 15386 w 152400"/>
              <a:gd name="connsiteY53" fmla="*/ 142875 h 152400"/>
              <a:gd name="connsiteX54" fmla="*/ 137014 w 152400"/>
              <a:gd name="connsiteY54" fmla="*/ 142875 h 152400"/>
              <a:gd name="connsiteX55" fmla="*/ 141043 w 152400"/>
              <a:gd name="connsiteY55" fmla="*/ 141043 h 152400"/>
              <a:gd name="connsiteX56" fmla="*/ 142875 w 152400"/>
              <a:gd name="connsiteY56" fmla="*/ 137014 h 152400"/>
              <a:gd name="connsiteX57" fmla="*/ 142875 w 152400"/>
              <a:gd name="connsiteY57" fmla="*/ 15386 h 152400"/>
              <a:gd name="connsiteX58" fmla="*/ 141043 w 152400"/>
              <a:gd name="connsiteY58" fmla="*/ 11357 h 152400"/>
              <a:gd name="connsiteX59" fmla="*/ 137014 w 152400"/>
              <a:gd name="connsiteY59" fmla="*/ 9525 h 152400"/>
              <a:gd name="connsiteX60" fmla="*/ 15386 w 152400"/>
              <a:gd name="connsiteY60" fmla="*/ 9525 h 152400"/>
              <a:gd name="connsiteX61" fmla="*/ 11357 w 152400"/>
              <a:gd name="connsiteY61" fmla="*/ 11357 h 152400"/>
              <a:gd name="connsiteX62" fmla="*/ 9525 w 152400"/>
              <a:gd name="connsiteY62" fmla="*/ 15386 h 152400"/>
              <a:gd name="connsiteX63" fmla="*/ 9525 w 152400"/>
              <a:gd name="connsiteY63" fmla="*/ 137014 h 152400"/>
              <a:gd name="connsiteX64" fmla="*/ 11357 w 152400"/>
              <a:gd name="connsiteY64" fmla="*/ 141043 h 152400"/>
              <a:gd name="connsiteX65" fmla="*/ 15386 w 152400"/>
              <a:gd name="connsiteY65" fmla="*/ 142875 h 152400"/>
              <a:gd name="connsiteX66" fmla="*/ 9525 w 152400"/>
              <a:gd name="connsiteY66" fmla="*/ 9525 h 152400"/>
              <a:gd name="connsiteX67" fmla="*/ 9525 w 152400"/>
              <a:gd name="connsiteY67" fmla="*/ 142875 h 152400"/>
              <a:gd name="connsiteX68" fmla="*/ 9525 w 152400"/>
              <a:gd name="connsiteY68"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52400">
                <a:moveTo>
                  <a:pt x="72170" y="116498"/>
                </a:moveTo>
                <a:lnTo>
                  <a:pt x="80230" y="116498"/>
                </a:lnTo>
                <a:lnTo>
                  <a:pt x="81988" y="104775"/>
                </a:lnTo>
                <a:cubicBezTo>
                  <a:pt x="85603" y="103981"/>
                  <a:pt x="88579" y="102934"/>
                  <a:pt x="90918" y="101634"/>
                </a:cubicBezTo>
                <a:cubicBezTo>
                  <a:pt x="93257" y="100333"/>
                  <a:pt x="95482" y="98498"/>
                  <a:pt x="97595" y="96129"/>
                </a:cubicBezTo>
                <a:lnTo>
                  <a:pt x="108841" y="100416"/>
                </a:lnTo>
                <a:lnTo>
                  <a:pt x="113054" y="93382"/>
                </a:lnTo>
                <a:lnTo>
                  <a:pt x="104116" y="86055"/>
                </a:lnTo>
                <a:cubicBezTo>
                  <a:pt x="105166" y="82611"/>
                  <a:pt x="105691" y="79326"/>
                  <a:pt x="105691" y="76200"/>
                </a:cubicBezTo>
                <a:cubicBezTo>
                  <a:pt x="105691" y="73074"/>
                  <a:pt x="105166" y="69789"/>
                  <a:pt x="104116" y="66345"/>
                </a:cubicBezTo>
                <a:lnTo>
                  <a:pt x="113054" y="59018"/>
                </a:lnTo>
                <a:lnTo>
                  <a:pt x="108841" y="51984"/>
                </a:lnTo>
                <a:lnTo>
                  <a:pt x="97595" y="56271"/>
                </a:lnTo>
                <a:cubicBezTo>
                  <a:pt x="95482" y="53902"/>
                  <a:pt x="93257" y="52067"/>
                  <a:pt x="90918" y="50766"/>
                </a:cubicBezTo>
                <a:cubicBezTo>
                  <a:pt x="88579" y="49466"/>
                  <a:pt x="85603" y="48419"/>
                  <a:pt x="81988" y="47625"/>
                </a:cubicBezTo>
                <a:lnTo>
                  <a:pt x="80230" y="35902"/>
                </a:lnTo>
                <a:lnTo>
                  <a:pt x="72170" y="35902"/>
                </a:lnTo>
                <a:lnTo>
                  <a:pt x="70412" y="47625"/>
                </a:lnTo>
                <a:cubicBezTo>
                  <a:pt x="66797" y="48419"/>
                  <a:pt x="63821" y="49466"/>
                  <a:pt x="61482" y="50766"/>
                </a:cubicBezTo>
                <a:cubicBezTo>
                  <a:pt x="59143" y="52067"/>
                  <a:pt x="56918" y="53902"/>
                  <a:pt x="54805" y="56271"/>
                </a:cubicBezTo>
                <a:lnTo>
                  <a:pt x="43559" y="51984"/>
                </a:lnTo>
                <a:lnTo>
                  <a:pt x="39346" y="59018"/>
                </a:lnTo>
                <a:lnTo>
                  <a:pt x="48284" y="66345"/>
                </a:lnTo>
                <a:cubicBezTo>
                  <a:pt x="47234" y="69789"/>
                  <a:pt x="46709" y="73074"/>
                  <a:pt x="46709" y="76200"/>
                </a:cubicBezTo>
                <a:cubicBezTo>
                  <a:pt x="46709" y="79326"/>
                  <a:pt x="47234" y="82611"/>
                  <a:pt x="48284" y="86055"/>
                </a:cubicBezTo>
                <a:lnTo>
                  <a:pt x="39346" y="93382"/>
                </a:lnTo>
                <a:lnTo>
                  <a:pt x="43559" y="100416"/>
                </a:lnTo>
                <a:lnTo>
                  <a:pt x="54805" y="96129"/>
                </a:lnTo>
                <a:cubicBezTo>
                  <a:pt x="56918" y="98498"/>
                  <a:pt x="59143" y="100333"/>
                  <a:pt x="61482" y="101634"/>
                </a:cubicBezTo>
                <a:cubicBezTo>
                  <a:pt x="63821" y="102934"/>
                  <a:pt x="66797" y="103981"/>
                  <a:pt x="70412" y="104775"/>
                </a:cubicBezTo>
                <a:lnTo>
                  <a:pt x="72170" y="116498"/>
                </a:lnTo>
                <a:close/>
                <a:moveTo>
                  <a:pt x="76200" y="95250"/>
                </a:moveTo>
                <a:cubicBezTo>
                  <a:pt x="70961" y="95250"/>
                  <a:pt x="66477" y="93385"/>
                  <a:pt x="62746" y="89654"/>
                </a:cubicBezTo>
                <a:cubicBezTo>
                  <a:pt x="59015" y="85923"/>
                  <a:pt x="57150" y="81439"/>
                  <a:pt x="57150" y="76200"/>
                </a:cubicBezTo>
                <a:cubicBezTo>
                  <a:pt x="57150" y="70961"/>
                  <a:pt x="59015" y="66477"/>
                  <a:pt x="62746" y="62746"/>
                </a:cubicBezTo>
                <a:cubicBezTo>
                  <a:pt x="66477" y="59015"/>
                  <a:pt x="70961" y="57150"/>
                  <a:pt x="76200" y="57150"/>
                </a:cubicBezTo>
                <a:cubicBezTo>
                  <a:pt x="81439" y="57150"/>
                  <a:pt x="85923" y="59015"/>
                  <a:pt x="89654" y="62746"/>
                </a:cubicBezTo>
                <a:cubicBezTo>
                  <a:pt x="93385" y="66477"/>
                  <a:pt x="95250" y="70961"/>
                  <a:pt x="95250" y="76200"/>
                </a:cubicBezTo>
                <a:cubicBezTo>
                  <a:pt x="95250" y="81439"/>
                  <a:pt x="93385" y="85923"/>
                  <a:pt x="89654" y="89654"/>
                </a:cubicBezTo>
                <a:cubicBezTo>
                  <a:pt x="85923" y="93385"/>
                  <a:pt x="81439" y="95250"/>
                  <a:pt x="76200" y="95250"/>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5" name="Graphic 3">
            <a:extLst>
              <a:ext uri="{FF2B5EF4-FFF2-40B4-BE49-F238E27FC236}">
                <a16:creationId xmlns:a16="http://schemas.microsoft.com/office/drawing/2014/main" id="{4F4FDA1F-1FE4-124A-973C-C99CF0584B4C}"/>
              </a:ext>
            </a:extLst>
          </p:cNvPr>
          <p:cNvSpPr>
            <a:spLocks noChangeAspect="1"/>
          </p:cNvSpPr>
          <p:nvPr/>
        </p:nvSpPr>
        <p:spPr>
          <a:xfrm>
            <a:off x="3301879" y="2329462"/>
            <a:ext cx="432000" cy="363156"/>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
        <p:nvSpPr>
          <p:cNvPr id="36" name="Graphic 20">
            <a:extLst>
              <a:ext uri="{FF2B5EF4-FFF2-40B4-BE49-F238E27FC236}">
                <a16:creationId xmlns:a16="http://schemas.microsoft.com/office/drawing/2014/main" id="{86E0A5DD-6C68-CA47-AB8F-811E285838EF}"/>
              </a:ext>
            </a:extLst>
          </p:cNvPr>
          <p:cNvSpPr>
            <a:spLocks noChangeAspect="1"/>
          </p:cNvSpPr>
          <p:nvPr/>
        </p:nvSpPr>
        <p:spPr>
          <a:xfrm>
            <a:off x="5377638" y="2284880"/>
            <a:ext cx="432000" cy="432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
        <p:nvSpPr>
          <p:cNvPr id="37" name="Graphic 7">
            <a:extLst>
              <a:ext uri="{FF2B5EF4-FFF2-40B4-BE49-F238E27FC236}">
                <a16:creationId xmlns:a16="http://schemas.microsoft.com/office/drawing/2014/main" id="{D837E976-03BD-A94D-B88F-3D1C015673B0}"/>
              </a:ext>
            </a:extLst>
          </p:cNvPr>
          <p:cNvSpPr>
            <a:spLocks noChangeAspect="1"/>
          </p:cNvSpPr>
          <p:nvPr/>
        </p:nvSpPr>
        <p:spPr>
          <a:xfrm>
            <a:off x="7458654" y="2284880"/>
            <a:ext cx="432000" cy="432000"/>
          </a:xfrm>
          <a:custGeom>
            <a:avLst/>
            <a:gdLst>
              <a:gd name="connsiteX0" fmla="*/ 162804 w 169600"/>
              <a:gd name="connsiteY0" fmla="*/ 169600 h 169600"/>
              <a:gd name="connsiteX1" fmla="*/ 150440 w 169600"/>
              <a:gd name="connsiteY1" fmla="*/ 157236 h 169600"/>
              <a:gd name="connsiteX2" fmla="*/ 148791 w 169600"/>
              <a:gd name="connsiteY2" fmla="*/ 157511 h 169600"/>
              <a:gd name="connsiteX3" fmla="*/ 147143 w 169600"/>
              <a:gd name="connsiteY3" fmla="*/ 157602 h 169600"/>
              <a:gd name="connsiteX4" fmla="*/ 27384 w 169600"/>
              <a:gd name="connsiteY4" fmla="*/ 157602 h 169600"/>
              <a:gd name="connsiteX5" fmla="*/ 16403 w 169600"/>
              <a:gd name="connsiteY5" fmla="*/ 153197 h 169600"/>
              <a:gd name="connsiteX6" fmla="*/ 11998 w 169600"/>
              <a:gd name="connsiteY6" fmla="*/ 142216 h 169600"/>
              <a:gd name="connsiteX7" fmla="*/ 11998 w 169600"/>
              <a:gd name="connsiteY7" fmla="*/ 22457 h 169600"/>
              <a:gd name="connsiteX8" fmla="*/ 12089 w 169600"/>
              <a:gd name="connsiteY8" fmla="*/ 20809 h 169600"/>
              <a:gd name="connsiteX9" fmla="*/ 12364 w 169600"/>
              <a:gd name="connsiteY9" fmla="*/ 19160 h 169600"/>
              <a:gd name="connsiteX10" fmla="*/ 0 w 169600"/>
              <a:gd name="connsiteY10" fmla="*/ 6796 h 169600"/>
              <a:gd name="connsiteX11" fmla="*/ 6796 w 169600"/>
              <a:gd name="connsiteY11" fmla="*/ 0 h 169600"/>
              <a:gd name="connsiteX12" fmla="*/ 169600 w 169600"/>
              <a:gd name="connsiteY12" fmla="*/ 162804 h 169600"/>
              <a:gd name="connsiteX13" fmla="*/ 162804 w 169600"/>
              <a:gd name="connsiteY13" fmla="*/ 169600 h 169600"/>
              <a:gd name="connsiteX14" fmla="*/ 27384 w 169600"/>
              <a:gd name="connsiteY14" fmla="*/ 148077 h 169600"/>
              <a:gd name="connsiteX15" fmla="*/ 141281 w 169600"/>
              <a:gd name="connsiteY15" fmla="*/ 148077 h 169600"/>
              <a:gd name="connsiteX16" fmla="*/ 84773 w 169600"/>
              <a:gd name="connsiteY16" fmla="*/ 91568 h 169600"/>
              <a:gd name="connsiteX17" fmla="*/ 66657 w 169600"/>
              <a:gd name="connsiteY17" fmla="*/ 109684 h 169600"/>
              <a:gd name="connsiteX18" fmla="*/ 59916 w 169600"/>
              <a:gd name="connsiteY18" fmla="*/ 102943 h 169600"/>
              <a:gd name="connsiteX19" fmla="*/ 78032 w 169600"/>
              <a:gd name="connsiteY19" fmla="*/ 84828 h 169600"/>
              <a:gd name="connsiteX20" fmla="*/ 21523 w 169600"/>
              <a:gd name="connsiteY20" fmla="*/ 28319 h 169600"/>
              <a:gd name="connsiteX21" fmla="*/ 21523 w 169600"/>
              <a:gd name="connsiteY21" fmla="*/ 142216 h 169600"/>
              <a:gd name="connsiteX22" fmla="*/ 23355 w 169600"/>
              <a:gd name="connsiteY22" fmla="*/ 146245 h 169600"/>
              <a:gd name="connsiteX23" fmla="*/ 27384 w 169600"/>
              <a:gd name="connsiteY23" fmla="*/ 148077 h 169600"/>
              <a:gd name="connsiteX24" fmla="*/ 48303 w 169600"/>
              <a:gd name="connsiteY24" fmla="*/ 14727 h 169600"/>
              <a:gd name="connsiteX25" fmla="*/ 38778 w 169600"/>
              <a:gd name="connsiteY25" fmla="*/ 5202 h 169600"/>
              <a:gd name="connsiteX26" fmla="*/ 80871 w 169600"/>
              <a:gd name="connsiteY26" fmla="*/ 5202 h 169600"/>
              <a:gd name="connsiteX27" fmla="*/ 80871 w 169600"/>
              <a:gd name="connsiteY27" fmla="*/ 14727 h 169600"/>
              <a:gd name="connsiteX28" fmla="*/ 48303 w 169600"/>
              <a:gd name="connsiteY28" fmla="*/ 14727 h 169600"/>
              <a:gd name="connsiteX29" fmla="*/ 104958 w 169600"/>
              <a:gd name="connsiteY29" fmla="*/ 71382 h 169600"/>
              <a:gd name="connsiteX30" fmla="*/ 98218 w 169600"/>
              <a:gd name="connsiteY30" fmla="*/ 64642 h 169600"/>
              <a:gd name="connsiteX31" fmla="*/ 148132 w 169600"/>
              <a:gd name="connsiteY31" fmla="*/ 14727 h 169600"/>
              <a:gd name="connsiteX32" fmla="*/ 107248 w 169600"/>
              <a:gd name="connsiteY32" fmla="*/ 14727 h 169600"/>
              <a:gd name="connsiteX33" fmla="*/ 107248 w 169600"/>
              <a:gd name="connsiteY33" fmla="*/ 5202 h 169600"/>
              <a:gd name="connsiteX34" fmla="*/ 164398 w 169600"/>
              <a:gd name="connsiteY34" fmla="*/ 5202 h 169600"/>
              <a:gd name="connsiteX35" fmla="*/ 164398 w 169600"/>
              <a:gd name="connsiteY35" fmla="*/ 62352 h 169600"/>
              <a:gd name="connsiteX36" fmla="*/ 154873 w 169600"/>
              <a:gd name="connsiteY36" fmla="*/ 62352 h 169600"/>
              <a:gd name="connsiteX37" fmla="*/ 154873 w 169600"/>
              <a:gd name="connsiteY37" fmla="*/ 21468 h 169600"/>
              <a:gd name="connsiteX38" fmla="*/ 104958 w 169600"/>
              <a:gd name="connsiteY38" fmla="*/ 71382 h 169600"/>
              <a:gd name="connsiteX39" fmla="*/ 164398 w 169600"/>
              <a:gd name="connsiteY39" fmla="*/ 130822 h 169600"/>
              <a:gd name="connsiteX40" fmla="*/ 154873 w 169600"/>
              <a:gd name="connsiteY40" fmla="*/ 121297 h 169600"/>
              <a:gd name="connsiteX41" fmla="*/ 154873 w 169600"/>
              <a:gd name="connsiteY41" fmla="*/ 88729 h 169600"/>
              <a:gd name="connsiteX42" fmla="*/ 164398 w 169600"/>
              <a:gd name="connsiteY42" fmla="*/ 88729 h 169600"/>
              <a:gd name="connsiteX43" fmla="*/ 164398 w 169600"/>
              <a:gd name="connsiteY43" fmla="*/ 130822 h 16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9600" h="169600">
                <a:moveTo>
                  <a:pt x="162804" y="169600"/>
                </a:moveTo>
                <a:lnTo>
                  <a:pt x="150440" y="157236"/>
                </a:lnTo>
                <a:cubicBezTo>
                  <a:pt x="149830" y="157358"/>
                  <a:pt x="149280" y="157450"/>
                  <a:pt x="148791" y="157511"/>
                </a:cubicBezTo>
                <a:cubicBezTo>
                  <a:pt x="148303" y="157572"/>
                  <a:pt x="147754" y="157602"/>
                  <a:pt x="147143" y="157602"/>
                </a:cubicBezTo>
                <a:lnTo>
                  <a:pt x="27384" y="157602"/>
                </a:lnTo>
                <a:cubicBezTo>
                  <a:pt x="23000" y="157602"/>
                  <a:pt x="19340" y="156134"/>
                  <a:pt x="16403" y="153197"/>
                </a:cubicBezTo>
                <a:cubicBezTo>
                  <a:pt x="13466" y="150260"/>
                  <a:pt x="11998" y="146600"/>
                  <a:pt x="11998" y="142216"/>
                </a:cubicBezTo>
                <a:lnTo>
                  <a:pt x="11998" y="22457"/>
                </a:lnTo>
                <a:cubicBezTo>
                  <a:pt x="11998" y="21846"/>
                  <a:pt x="12028" y="21297"/>
                  <a:pt x="12089" y="20809"/>
                </a:cubicBezTo>
                <a:cubicBezTo>
                  <a:pt x="12150" y="20320"/>
                  <a:pt x="12242" y="19770"/>
                  <a:pt x="12364" y="19160"/>
                </a:cubicBezTo>
                <a:lnTo>
                  <a:pt x="0" y="6796"/>
                </a:lnTo>
                <a:lnTo>
                  <a:pt x="6796" y="0"/>
                </a:lnTo>
                <a:lnTo>
                  <a:pt x="169600" y="162804"/>
                </a:lnTo>
                <a:lnTo>
                  <a:pt x="162804" y="169600"/>
                </a:lnTo>
                <a:close/>
                <a:moveTo>
                  <a:pt x="27384" y="148077"/>
                </a:moveTo>
                <a:lnTo>
                  <a:pt x="141281" y="148077"/>
                </a:lnTo>
                <a:lnTo>
                  <a:pt x="84773" y="91568"/>
                </a:lnTo>
                <a:lnTo>
                  <a:pt x="66657" y="109684"/>
                </a:lnTo>
                <a:lnTo>
                  <a:pt x="59916" y="102943"/>
                </a:lnTo>
                <a:lnTo>
                  <a:pt x="78032" y="84828"/>
                </a:lnTo>
                <a:lnTo>
                  <a:pt x="21523" y="28319"/>
                </a:lnTo>
                <a:lnTo>
                  <a:pt x="21523" y="142216"/>
                </a:lnTo>
                <a:cubicBezTo>
                  <a:pt x="21523" y="143681"/>
                  <a:pt x="22133" y="145024"/>
                  <a:pt x="23355" y="146245"/>
                </a:cubicBezTo>
                <a:cubicBezTo>
                  <a:pt x="24576" y="147467"/>
                  <a:pt x="25919" y="148077"/>
                  <a:pt x="27384" y="148077"/>
                </a:cubicBezTo>
                <a:close/>
                <a:moveTo>
                  <a:pt x="48303" y="14727"/>
                </a:moveTo>
                <a:lnTo>
                  <a:pt x="38778" y="5202"/>
                </a:lnTo>
                <a:lnTo>
                  <a:pt x="80871" y="5202"/>
                </a:lnTo>
                <a:lnTo>
                  <a:pt x="80871" y="14727"/>
                </a:lnTo>
                <a:lnTo>
                  <a:pt x="48303" y="14727"/>
                </a:lnTo>
                <a:close/>
                <a:moveTo>
                  <a:pt x="104958" y="71382"/>
                </a:moveTo>
                <a:lnTo>
                  <a:pt x="98218" y="64642"/>
                </a:lnTo>
                <a:lnTo>
                  <a:pt x="148132" y="14727"/>
                </a:lnTo>
                <a:lnTo>
                  <a:pt x="107248" y="14727"/>
                </a:lnTo>
                <a:lnTo>
                  <a:pt x="107248" y="5202"/>
                </a:lnTo>
                <a:lnTo>
                  <a:pt x="164398" y="5202"/>
                </a:lnTo>
                <a:lnTo>
                  <a:pt x="164398" y="62352"/>
                </a:lnTo>
                <a:lnTo>
                  <a:pt x="154873" y="62352"/>
                </a:lnTo>
                <a:lnTo>
                  <a:pt x="154873" y="21468"/>
                </a:lnTo>
                <a:lnTo>
                  <a:pt x="104958" y="71382"/>
                </a:lnTo>
                <a:close/>
                <a:moveTo>
                  <a:pt x="164398" y="130822"/>
                </a:moveTo>
                <a:lnTo>
                  <a:pt x="154873" y="121297"/>
                </a:lnTo>
                <a:lnTo>
                  <a:pt x="154873" y="88729"/>
                </a:lnTo>
                <a:lnTo>
                  <a:pt x="164398" y="88729"/>
                </a:lnTo>
                <a:lnTo>
                  <a:pt x="164398" y="130822"/>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5189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a:t>
            </a:r>
            <a:r>
              <a:rPr lang="en-GB" sz="3200" b="1" spc="-50" dirty="0" err="1">
                <a:solidFill>
                  <a:srgbClr val="3D6C9D"/>
                </a:solidFill>
                <a:latin typeface="Arial Black" panose="020B0604020202020204" pitchFamily="34" charset="0"/>
                <a:cs typeface="Arial Black" panose="020B0604020202020204" pitchFamily="34" charset="0"/>
              </a:rPr>
              <a:t>Brote</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qué</a:t>
            </a:r>
            <a:r>
              <a:rPr lang="en-GB" sz="3200" b="1" spc="-50" dirty="0">
                <a:solidFill>
                  <a:srgbClr val="3D6C9D"/>
                </a:solidFill>
                <a:latin typeface="Arial Black" panose="020B0604020202020204" pitchFamily="34" charset="0"/>
                <a:cs typeface="Arial Black" panose="020B0604020202020204" pitchFamily="34" charset="0"/>
              </a:rPr>
              <a:t>…?</a:t>
            </a:r>
          </a:p>
        </p:txBody>
      </p:sp>
      <p:sp>
        <p:nvSpPr>
          <p:cNvPr id="17" name="Graphic 75">
            <a:extLst>
              <a:ext uri="{FF2B5EF4-FFF2-40B4-BE49-F238E27FC236}">
                <a16:creationId xmlns:a16="http://schemas.microsoft.com/office/drawing/2014/main" id="{F86D9F28-928E-C443-8D87-94D3A5AABE23}"/>
              </a:ext>
            </a:extLst>
          </p:cNvPr>
          <p:cNvSpPr>
            <a:spLocks noChangeAspect="1"/>
          </p:cNvSpPr>
          <p:nvPr/>
        </p:nvSpPr>
        <p:spPr>
          <a:xfrm>
            <a:off x="6905095" y="1890362"/>
            <a:ext cx="1272273" cy="1440000"/>
          </a:xfrm>
          <a:custGeom>
            <a:avLst/>
            <a:gdLst>
              <a:gd name="connsiteX0" fmla="*/ 152950 w 163940"/>
              <a:gd name="connsiteY0" fmla="*/ 185554 h 185554"/>
              <a:gd name="connsiteX1" fmla="*/ 147931 w 163940"/>
              <a:gd name="connsiteY1" fmla="*/ 184162 h 185554"/>
              <a:gd name="connsiteX2" fmla="*/ 144579 w 163940"/>
              <a:gd name="connsiteY2" fmla="*/ 180279 h 185554"/>
              <a:gd name="connsiteX3" fmla="*/ 95845 w 163940"/>
              <a:gd name="connsiteY3" fmla="*/ 155020 h 185554"/>
              <a:gd name="connsiteX4" fmla="*/ 66565 w 163940"/>
              <a:gd name="connsiteY4" fmla="*/ 103713 h 185554"/>
              <a:gd name="connsiteX5" fmla="*/ 26157 w 163940"/>
              <a:gd name="connsiteY5" fmla="*/ 134806 h 185554"/>
              <a:gd name="connsiteX6" fmla="*/ 9525 w 163940"/>
              <a:gd name="connsiteY6" fmla="*/ 182074 h 185554"/>
              <a:gd name="connsiteX7" fmla="*/ 0 w 163940"/>
              <a:gd name="connsiteY7" fmla="*/ 182074 h 185554"/>
              <a:gd name="connsiteX8" fmla="*/ 18327 w 163940"/>
              <a:gd name="connsiteY8" fmla="*/ 128368 h 185554"/>
              <a:gd name="connsiteX9" fmla="*/ 64477 w 163940"/>
              <a:gd name="connsiteY9" fmla="*/ 94005 h 185554"/>
              <a:gd name="connsiteX10" fmla="*/ 62453 w 163940"/>
              <a:gd name="connsiteY10" fmla="*/ 47616 h 185554"/>
              <a:gd name="connsiteX11" fmla="*/ 76200 w 163940"/>
              <a:gd name="connsiteY11" fmla="*/ 12474 h 185554"/>
              <a:gd name="connsiteX12" fmla="*/ 75559 w 163940"/>
              <a:gd name="connsiteY12" fmla="*/ 11009 h 185554"/>
              <a:gd name="connsiteX13" fmla="*/ 75284 w 163940"/>
              <a:gd name="connsiteY13" fmla="*/ 9360 h 185554"/>
              <a:gd name="connsiteX14" fmla="*/ 78160 w 163940"/>
              <a:gd name="connsiteY14" fmla="*/ 2738 h 185554"/>
              <a:gd name="connsiteX15" fmla="*/ 84809 w 163940"/>
              <a:gd name="connsiteY15" fmla="*/ 0 h 185554"/>
              <a:gd name="connsiteX16" fmla="*/ 91541 w 163940"/>
              <a:gd name="connsiteY16" fmla="*/ 2793 h 185554"/>
              <a:gd name="connsiteX17" fmla="*/ 94334 w 163940"/>
              <a:gd name="connsiteY17" fmla="*/ 9525 h 185554"/>
              <a:gd name="connsiteX18" fmla="*/ 91541 w 163940"/>
              <a:gd name="connsiteY18" fmla="*/ 16257 h 185554"/>
              <a:gd name="connsiteX19" fmla="*/ 84809 w 163940"/>
              <a:gd name="connsiteY19" fmla="*/ 19050 h 185554"/>
              <a:gd name="connsiteX20" fmla="*/ 83948 w 163940"/>
              <a:gd name="connsiteY20" fmla="*/ 19050 h 185554"/>
              <a:gd name="connsiteX21" fmla="*/ 83033 w 163940"/>
              <a:gd name="connsiteY21" fmla="*/ 18812 h 185554"/>
              <a:gd name="connsiteX22" fmla="*/ 73050 w 163940"/>
              <a:gd name="connsiteY22" fmla="*/ 40875 h 185554"/>
              <a:gd name="connsiteX23" fmla="*/ 71199 w 163940"/>
              <a:gd name="connsiteY23" fmla="*/ 70448 h 185554"/>
              <a:gd name="connsiteX24" fmla="*/ 80166 w 163940"/>
              <a:gd name="connsiteY24" fmla="*/ 57013 h 185554"/>
              <a:gd name="connsiteX25" fmla="*/ 94371 w 163940"/>
              <a:gd name="connsiteY25" fmla="*/ 47900 h 185554"/>
              <a:gd name="connsiteX26" fmla="*/ 109822 w 163940"/>
              <a:gd name="connsiteY26" fmla="*/ 43751 h 185554"/>
              <a:gd name="connsiteX27" fmla="*/ 128459 w 163940"/>
              <a:gd name="connsiteY27" fmla="*/ 42588 h 185554"/>
              <a:gd name="connsiteX28" fmla="*/ 131738 w 163940"/>
              <a:gd name="connsiteY28" fmla="*/ 39483 h 185554"/>
              <a:gd name="connsiteX29" fmla="*/ 136098 w 163940"/>
              <a:gd name="connsiteY29" fmla="*/ 38283 h 185554"/>
              <a:gd name="connsiteX30" fmla="*/ 142829 w 163940"/>
              <a:gd name="connsiteY30" fmla="*/ 41077 h 185554"/>
              <a:gd name="connsiteX31" fmla="*/ 145623 w 163940"/>
              <a:gd name="connsiteY31" fmla="*/ 47808 h 185554"/>
              <a:gd name="connsiteX32" fmla="*/ 142829 w 163940"/>
              <a:gd name="connsiteY32" fmla="*/ 54540 h 185554"/>
              <a:gd name="connsiteX33" fmla="*/ 136098 w 163940"/>
              <a:gd name="connsiteY33" fmla="*/ 57333 h 185554"/>
              <a:gd name="connsiteX34" fmla="*/ 131106 w 163940"/>
              <a:gd name="connsiteY34" fmla="*/ 55969 h 185554"/>
              <a:gd name="connsiteX35" fmla="*/ 127727 w 163940"/>
              <a:gd name="connsiteY35" fmla="*/ 52113 h 185554"/>
              <a:gd name="connsiteX36" fmla="*/ 110408 w 163940"/>
              <a:gd name="connsiteY36" fmla="*/ 53240 h 185554"/>
              <a:gd name="connsiteX37" fmla="*/ 96514 w 163940"/>
              <a:gd name="connsiteY37" fmla="*/ 57114 h 185554"/>
              <a:gd name="connsiteX38" fmla="*/ 81137 w 163940"/>
              <a:gd name="connsiteY38" fmla="*/ 69826 h 185554"/>
              <a:gd name="connsiteX39" fmla="*/ 76182 w 163940"/>
              <a:gd name="connsiteY39" fmla="*/ 90378 h 185554"/>
              <a:gd name="connsiteX40" fmla="*/ 90973 w 163940"/>
              <a:gd name="connsiteY40" fmla="*/ 87548 h 185554"/>
              <a:gd name="connsiteX41" fmla="*/ 108402 w 163940"/>
              <a:gd name="connsiteY41" fmla="*/ 86641 h 185554"/>
              <a:gd name="connsiteX42" fmla="*/ 111763 w 163940"/>
              <a:gd name="connsiteY42" fmla="*/ 83344 h 185554"/>
              <a:gd name="connsiteX43" fmla="*/ 116315 w 163940"/>
              <a:gd name="connsiteY43" fmla="*/ 82062 h 185554"/>
              <a:gd name="connsiteX44" fmla="*/ 123047 w 163940"/>
              <a:gd name="connsiteY44" fmla="*/ 84855 h 185554"/>
              <a:gd name="connsiteX45" fmla="*/ 125840 w 163940"/>
              <a:gd name="connsiteY45" fmla="*/ 91587 h 185554"/>
              <a:gd name="connsiteX46" fmla="*/ 123047 w 163940"/>
              <a:gd name="connsiteY46" fmla="*/ 98318 h 185554"/>
              <a:gd name="connsiteX47" fmla="*/ 116315 w 163940"/>
              <a:gd name="connsiteY47" fmla="*/ 101112 h 185554"/>
              <a:gd name="connsiteX48" fmla="*/ 111488 w 163940"/>
              <a:gd name="connsiteY48" fmla="*/ 99830 h 185554"/>
              <a:gd name="connsiteX49" fmla="*/ 108219 w 163940"/>
              <a:gd name="connsiteY49" fmla="*/ 96166 h 185554"/>
              <a:gd name="connsiteX50" fmla="*/ 91477 w 163940"/>
              <a:gd name="connsiteY50" fmla="*/ 97073 h 185554"/>
              <a:gd name="connsiteX51" fmla="*/ 77189 w 163940"/>
              <a:gd name="connsiteY51" fmla="*/ 100086 h 185554"/>
              <a:gd name="connsiteX52" fmla="*/ 90616 w 163940"/>
              <a:gd name="connsiteY52" fmla="*/ 118605 h 185554"/>
              <a:gd name="connsiteX53" fmla="*/ 120235 w 163940"/>
              <a:gd name="connsiteY53" fmla="*/ 124924 h 185554"/>
              <a:gd name="connsiteX54" fmla="*/ 132370 w 163940"/>
              <a:gd name="connsiteY54" fmla="*/ 124503 h 185554"/>
              <a:gd name="connsiteX55" fmla="*/ 145696 w 163940"/>
              <a:gd name="connsiteY55" fmla="*/ 122909 h 185554"/>
              <a:gd name="connsiteX56" fmla="*/ 149195 w 163940"/>
              <a:gd name="connsiteY56" fmla="*/ 118770 h 185554"/>
              <a:gd name="connsiteX57" fmla="*/ 154415 w 163940"/>
              <a:gd name="connsiteY57" fmla="*/ 117231 h 185554"/>
              <a:gd name="connsiteX58" fmla="*/ 161147 w 163940"/>
              <a:gd name="connsiteY58" fmla="*/ 120024 h 185554"/>
              <a:gd name="connsiteX59" fmla="*/ 163940 w 163940"/>
              <a:gd name="connsiteY59" fmla="*/ 126756 h 185554"/>
              <a:gd name="connsiteX60" fmla="*/ 161147 w 163940"/>
              <a:gd name="connsiteY60" fmla="*/ 133488 h 185554"/>
              <a:gd name="connsiteX61" fmla="*/ 154415 w 163940"/>
              <a:gd name="connsiteY61" fmla="*/ 136281 h 185554"/>
              <a:gd name="connsiteX62" fmla="*/ 150376 w 163940"/>
              <a:gd name="connsiteY62" fmla="*/ 135292 h 185554"/>
              <a:gd name="connsiteX63" fmla="*/ 147180 w 163940"/>
              <a:gd name="connsiteY63" fmla="*/ 132508 h 185554"/>
              <a:gd name="connsiteX64" fmla="*/ 133542 w 163940"/>
              <a:gd name="connsiteY64" fmla="*/ 134129 h 185554"/>
              <a:gd name="connsiteX65" fmla="*/ 121462 w 163940"/>
              <a:gd name="connsiteY65" fmla="*/ 134687 h 185554"/>
              <a:gd name="connsiteX66" fmla="*/ 101496 w 163940"/>
              <a:gd name="connsiteY66" fmla="*/ 132508 h 185554"/>
              <a:gd name="connsiteX67" fmla="*/ 86073 w 163940"/>
              <a:gd name="connsiteY67" fmla="*/ 125785 h 185554"/>
              <a:gd name="connsiteX68" fmla="*/ 111214 w 163940"/>
              <a:gd name="connsiteY68" fmla="*/ 155871 h 185554"/>
              <a:gd name="connsiteX69" fmla="*/ 145256 w 163940"/>
              <a:gd name="connsiteY69" fmla="*/ 170864 h 185554"/>
              <a:gd name="connsiteX70" fmla="*/ 148563 w 163940"/>
              <a:gd name="connsiteY70" fmla="*/ 167640 h 185554"/>
              <a:gd name="connsiteX71" fmla="*/ 152950 w 163940"/>
              <a:gd name="connsiteY71" fmla="*/ 166504 h 185554"/>
              <a:gd name="connsiteX72" fmla="*/ 159681 w 163940"/>
              <a:gd name="connsiteY72" fmla="*/ 169298 h 185554"/>
              <a:gd name="connsiteX73" fmla="*/ 162475 w 163940"/>
              <a:gd name="connsiteY73" fmla="*/ 176029 h 185554"/>
              <a:gd name="connsiteX74" fmla="*/ 159681 w 163940"/>
              <a:gd name="connsiteY74" fmla="*/ 182761 h 185554"/>
              <a:gd name="connsiteX75" fmla="*/ 152950 w 163940"/>
              <a:gd name="connsiteY75" fmla="*/ 185554 h 1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940" h="185554">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bg1"/>
          </a:solidFill>
          <a:ln w="238" cap="flat">
            <a:noFill/>
            <a:prstDash val="solid"/>
            <a:miter/>
          </a:ln>
        </p:spPr>
        <p:txBody>
          <a:bodyPr rtlCol="0" anchor="ctr"/>
          <a:lstStyle/>
          <a:p>
            <a:endParaRPr lang="en-RO"/>
          </a:p>
        </p:txBody>
      </p:sp>
      <p:sp>
        <p:nvSpPr>
          <p:cNvPr id="18" name="TextBox 17">
            <a:extLst>
              <a:ext uri="{FF2B5EF4-FFF2-40B4-BE49-F238E27FC236}">
                <a16:creationId xmlns:a16="http://schemas.microsoft.com/office/drawing/2014/main" id="{A3463920-3438-754D-B8D3-FDAE55F51361}"/>
              </a:ext>
            </a:extLst>
          </p:cNvPr>
          <p:cNvSpPr txBox="1"/>
          <p:nvPr/>
        </p:nvSpPr>
        <p:spPr>
          <a:xfrm>
            <a:off x="431799" y="872124"/>
            <a:ext cx="4445001"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Hasta no disponer de evidencia etiológica sólida se habla de un </a:t>
            </a:r>
            <a:r>
              <a:rPr lang="en-GB" sz="1600" b="1" dirty="0" err="1">
                <a:solidFill>
                  <a:schemeClr val="tx1"/>
                </a:solidFill>
              </a:rPr>
              <a:t>brote de un síndrome:</a:t>
            </a:r>
            <a:r>
              <a:rPr lang="en-GB" sz="1600" dirty="0" err="1">
                <a:solidFill>
                  <a:schemeClr val="tx1"/>
                </a:solidFill>
              </a:rPr>
              <a:t> “brote de diarrea” o “brote de enfermedad febril”. A los casos también se los denomina sindrómicamente</a:t>
            </a:r>
          </a:p>
          <a:p>
            <a:pPr marL="285750" indent="-285750">
              <a:spcAft>
                <a:spcPts val="800"/>
              </a:spcAft>
              <a:buFont typeface="Arial" panose="020B0604020202020204" pitchFamily="34" charset="0"/>
              <a:buChar char="•"/>
            </a:pPr>
            <a:r>
              <a:rPr lang="en-GB" sz="1600" dirty="0" err="1">
                <a:solidFill>
                  <a:schemeClr val="tx1"/>
                </a:solidFill>
              </a:rPr>
              <a:t>Una vez se dispone de confirmación laboratorial y de evidencia adicional, se refiere al </a:t>
            </a:r>
            <a:r>
              <a:rPr lang="en-GB" sz="1600" b="1" dirty="0" err="1">
                <a:solidFill>
                  <a:schemeClr val="tx1"/>
                </a:solidFill>
              </a:rPr>
              <a:t>brote (y a los casos) por su etiología:</a:t>
            </a:r>
            <a:r>
              <a:rPr lang="en-GB" sz="1600" dirty="0" err="1">
                <a:solidFill>
                  <a:schemeClr val="tx1"/>
                </a:solidFill>
              </a:rPr>
              <a:t> “brote de leptospirosis” ó “brote de parálisis debida a envenenamiento por ortofosfato de cresilo”</a:t>
            </a:r>
          </a:p>
          <a:p>
            <a:pPr marL="285750" indent="-285750">
              <a:spcAft>
                <a:spcPts val="800"/>
              </a:spcAft>
              <a:buFont typeface="Arial" panose="020B0604020202020204" pitchFamily="34" charset="0"/>
              <a:buChar char="•"/>
            </a:pPr>
            <a:r>
              <a:rPr lang="en-GB" sz="1600" dirty="0" err="1">
                <a:solidFill>
                  <a:schemeClr val="tx1"/>
                </a:solidFill>
              </a:rPr>
              <a:t>Esto último normalmente ocurre después de acabar la recopilación de datos</a:t>
            </a:r>
          </a:p>
        </p:txBody>
      </p:sp>
    </p:spTree>
    <p:extLst>
      <p:ext uri="{BB962C8B-B14F-4D97-AF65-F5344CB8AC3E}">
        <p14:creationId xmlns:p14="http://schemas.microsoft.com/office/powerpoint/2010/main" val="316203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40000"/>
            </a:srgbClr>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855439"/>
            <a:ext cx="2085654" cy="1508105"/>
          </a:xfrm>
          <a:prstGeom prst="rect">
            <a:avLst/>
          </a:prstGeom>
          <a:noFill/>
        </p:spPr>
        <p:txBody>
          <a:bodyPr wrap="square" lIns="0" tIns="0" rIns="0" bIns="0" rtlCol="0">
            <a:spAutoFit/>
          </a:bodyPr>
          <a:lstStyle/>
          <a:p>
            <a:r>
              <a:rPr lang="en-GB" dirty="0">
                <a:solidFill>
                  <a:schemeClr val="tx1"/>
                </a:solidFill>
              </a:rPr>
              <a:t>… persona con </a:t>
            </a:r>
            <a:r>
              <a:rPr lang="en-GB" dirty="0" err="1">
                <a:solidFill>
                  <a:schemeClr val="tx1"/>
                </a:solidFill>
              </a:rPr>
              <a:t>erupción</a:t>
            </a:r>
            <a:r>
              <a:rPr lang="en-GB" dirty="0">
                <a:solidFill>
                  <a:schemeClr val="tx1"/>
                </a:solidFill>
              </a:rPr>
              <a:t> maculopapular </a:t>
            </a:r>
            <a:r>
              <a:rPr lang="en-GB" dirty="0" err="1">
                <a:solidFill>
                  <a:schemeClr val="tx1"/>
                </a:solidFill>
              </a:rPr>
              <a:t>generalizada</a:t>
            </a:r>
            <a:r>
              <a:rPr lang="en-GB" dirty="0">
                <a:solidFill>
                  <a:schemeClr val="tx1"/>
                </a:solidFill>
              </a:rPr>
              <a:t> y </a:t>
            </a:r>
            <a:r>
              <a:rPr lang="en-GB" dirty="0" err="1">
                <a:solidFill>
                  <a:schemeClr val="tx1"/>
                </a:solidFill>
              </a:rPr>
              <a:t>fiebre</a:t>
            </a:r>
            <a:r>
              <a:rPr lang="en-GB" dirty="0">
                <a:solidFill>
                  <a:schemeClr val="tx1"/>
                </a:solidFill>
              </a:rPr>
              <a:t> </a:t>
            </a:r>
            <a:r>
              <a:rPr lang="en-GB" dirty="0" err="1">
                <a:solidFill>
                  <a:schemeClr val="tx1"/>
                </a:solidFill>
              </a:rPr>
              <a:t>más</a:t>
            </a:r>
            <a:r>
              <a:rPr lang="en-GB" dirty="0">
                <a:solidFill>
                  <a:schemeClr val="tx1"/>
                </a:solidFill>
              </a:rPr>
              <a:t> uno de los </a:t>
            </a:r>
            <a:r>
              <a:rPr lang="en-GB" dirty="0" err="1">
                <a:solidFill>
                  <a:schemeClr val="tx1"/>
                </a:solidFill>
              </a:rPr>
              <a:t>siguientes</a:t>
            </a:r>
            <a:r>
              <a:rPr lang="en-GB" dirty="0">
                <a:solidFill>
                  <a:schemeClr val="tx1"/>
                </a:solidFill>
              </a:rPr>
              <a:t>: </a:t>
            </a:r>
            <a:r>
              <a:rPr lang="en-GB" dirty="0" err="1">
                <a:solidFill>
                  <a:schemeClr val="tx1"/>
                </a:solidFill>
              </a:rPr>
              <a:t>tos</a:t>
            </a:r>
            <a:r>
              <a:rPr lang="en-GB" dirty="0">
                <a:solidFill>
                  <a:schemeClr val="tx1"/>
                </a:solidFill>
              </a:rPr>
              <a:t> o </a:t>
            </a:r>
            <a:r>
              <a:rPr lang="en-GB" dirty="0" err="1">
                <a:solidFill>
                  <a:schemeClr val="tx1"/>
                </a:solidFill>
              </a:rPr>
              <a:t>coriza</a:t>
            </a:r>
            <a:r>
              <a:rPr lang="en-GB" dirty="0">
                <a:solidFill>
                  <a:schemeClr val="tx1"/>
                </a:solidFill>
              </a:rPr>
              <a:t> … o </a:t>
            </a:r>
            <a:r>
              <a:rPr lang="en-GB" dirty="0" err="1">
                <a:solidFill>
                  <a:schemeClr val="tx1"/>
                </a:solidFill>
              </a:rPr>
              <a:t>conjuntivitis</a:t>
            </a:r>
            <a:r>
              <a:rPr lang="en-GB" dirty="0">
                <a:solidFill>
                  <a:schemeClr val="tx1"/>
                </a:solidFill>
              </a:rPr>
              <a:t> … [</a:t>
            </a:r>
            <a:r>
              <a:rPr lang="en-GB" dirty="0" err="1">
                <a:solidFill>
                  <a:schemeClr val="tx1"/>
                </a:solidFill>
              </a:rPr>
              <a:t>en</a:t>
            </a:r>
            <a:r>
              <a:rPr lang="en-GB" dirty="0">
                <a:solidFill>
                  <a:schemeClr val="tx1"/>
                </a:solidFill>
              </a:rPr>
              <a:t> </a:t>
            </a:r>
            <a:r>
              <a:rPr lang="en-GB" dirty="0" err="1">
                <a:solidFill>
                  <a:schemeClr val="tx1"/>
                </a:solidFill>
              </a:rPr>
              <a:t>Guji</a:t>
            </a:r>
            <a:r>
              <a:rPr lang="en-GB" dirty="0">
                <a:solidFill>
                  <a:schemeClr val="tx1"/>
                </a:solidFill>
              </a:rPr>
              <a:t>, Oromia, </a:t>
            </a:r>
            <a:r>
              <a:rPr lang="en-GB" dirty="0" err="1">
                <a:solidFill>
                  <a:schemeClr val="tx1"/>
                </a:solidFill>
              </a:rPr>
              <a:t>Etiopía</a:t>
            </a:r>
            <a:r>
              <a:rPr lang="en-GB" dirty="0">
                <a:solidFill>
                  <a:schemeClr val="tx1"/>
                </a:solidFill>
              </a:rPr>
              <a:t>, </a:t>
            </a:r>
            <a:r>
              <a:rPr lang="en-GB" dirty="0" err="1">
                <a:solidFill>
                  <a:schemeClr val="tx1"/>
                </a:solidFill>
              </a:rPr>
              <a:t>en</a:t>
            </a:r>
            <a:r>
              <a:rPr lang="en-GB" dirty="0">
                <a:solidFill>
                  <a:schemeClr val="tx1"/>
                </a:solidFill>
              </a:rPr>
              <a:t> 2015]</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85654" cy="107721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a:t>
            </a:r>
            <a:r>
              <a:rPr lang="en-GB" b="1" dirty="0" err="1">
                <a:solidFill>
                  <a:schemeClr val="bg1"/>
                </a:solidFill>
                <a:latin typeface="Arial" panose="020B0604020202020204" pitchFamily="34" charset="0"/>
                <a:cs typeface="Arial" panose="020B0604020202020204" pitchFamily="34" charset="0"/>
              </a:rPr>
              <a:t>caso</a:t>
            </a:r>
            <a:r>
              <a:rPr lang="en-GB" b="1" dirty="0">
                <a:solidFill>
                  <a:schemeClr val="bg1"/>
                </a:solidFill>
                <a:latin typeface="Arial" panose="020B0604020202020204" pitchFamily="34" charset="0"/>
                <a:cs typeface="Arial" panose="020B0604020202020204" pitchFamily="34" charset="0"/>
              </a:rPr>
              <a:t> probable] </a:t>
            </a:r>
            <a:r>
              <a:rPr lang="en-GB" dirty="0" err="1">
                <a:solidFill>
                  <a:schemeClr val="bg1"/>
                </a:solidFill>
                <a:latin typeface="Arial" panose="020B0604020202020204" pitchFamily="34" charset="0"/>
                <a:cs typeface="Arial" panose="020B0604020202020204" pitchFamily="34" charset="0"/>
              </a:rPr>
              <a:t>diarrea</a:t>
            </a:r>
            <a:r>
              <a:rPr lang="en-GB" dirty="0">
                <a:solidFill>
                  <a:schemeClr val="bg1"/>
                </a:solidFill>
                <a:latin typeface="Arial" panose="020B0604020202020204" pitchFamily="34" charset="0"/>
                <a:cs typeface="Arial" panose="020B0604020202020204" pitchFamily="34" charset="0"/>
              </a:rPr>
              <a:t>… o </a:t>
            </a:r>
            <a:r>
              <a:rPr lang="en-GB" dirty="0" err="1">
                <a:solidFill>
                  <a:schemeClr val="bg1"/>
                </a:solidFill>
                <a:latin typeface="Arial" panose="020B0604020202020204" pitchFamily="34" charset="0"/>
                <a:cs typeface="Arial" panose="020B0604020202020204" pitchFamily="34" charset="0"/>
              </a:rPr>
              <a:t>vómitos</a:t>
            </a:r>
            <a:r>
              <a:rPr lang="en-GB" dirty="0">
                <a:solidFill>
                  <a:schemeClr val="bg1"/>
                </a:solidFill>
                <a:latin typeface="Arial" panose="020B0604020202020204" pitchFamily="34" charset="0"/>
                <a:cs typeface="Arial" panose="020B0604020202020204" pitchFamily="34" charset="0"/>
              </a:rPr>
              <a:t> dentro de las 72 horas de comer </a:t>
            </a:r>
            <a:r>
              <a:rPr lang="en-GB" dirty="0" err="1">
                <a:solidFill>
                  <a:schemeClr val="bg1"/>
                </a:solidFill>
                <a:latin typeface="Arial" panose="020B0604020202020204" pitchFamily="34" charset="0"/>
                <a:cs typeface="Arial" panose="020B0604020202020204" pitchFamily="34" charset="0"/>
              </a:rPr>
              <a:t>en</a:t>
            </a:r>
            <a:r>
              <a:rPr lang="en-GB" dirty="0">
                <a:solidFill>
                  <a:schemeClr val="bg1"/>
                </a:solidFill>
                <a:latin typeface="Arial" panose="020B0604020202020204" pitchFamily="34" charset="0"/>
                <a:cs typeface="Arial" panose="020B0604020202020204" pitchFamily="34" charset="0"/>
              </a:rPr>
              <a:t> el restaurant A el 23 de </a:t>
            </a:r>
            <a:r>
              <a:rPr lang="en-GB" dirty="0" err="1">
                <a:solidFill>
                  <a:schemeClr val="bg1"/>
                </a:solidFill>
                <a:latin typeface="Arial" panose="020B0604020202020204" pitchFamily="34" charset="0"/>
                <a:cs typeface="Arial" panose="020B0604020202020204" pitchFamily="34" charset="0"/>
              </a:rPr>
              <a:t>noviembre</a:t>
            </a:r>
            <a:endParaRPr lang="en-GB"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1077218"/>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caso</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confirmado</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probable con ARN de norovirus </a:t>
            </a:r>
            <a:r>
              <a:rPr lang="en-GB" dirty="0" err="1">
                <a:solidFill>
                  <a:schemeClr val="tx1"/>
                </a:solidFill>
                <a:latin typeface="Arial" panose="020B0604020202020204" pitchFamily="34" charset="0"/>
                <a:cs typeface="Arial" panose="020B0604020202020204" pitchFamily="34" charset="0"/>
              </a:rPr>
              <a:t>detectado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una </a:t>
            </a:r>
            <a:r>
              <a:rPr lang="en-GB" dirty="0" err="1">
                <a:solidFill>
                  <a:schemeClr val="tx1"/>
                </a:solidFill>
                <a:latin typeface="Arial" panose="020B0604020202020204" pitchFamily="34" charset="0"/>
                <a:cs typeface="Arial" panose="020B0604020202020204" pitchFamily="34" charset="0"/>
              </a:rPr>
              <a:t>muestra</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heces</a:t>
            </a:r>
            <a:r>
              <a:rPr lang="en-GB" dirty="0">
                <a:solidFill>
                  <a:schemeClr val="tx1"/>
                </a:solidFill>
                <a:latin typeface="Arial" panose="020B0604020202020204" pitchFamily="34" charset="0"/>
                <a:cs typeface="Arial" panose="020B0604020202020204" pitchFamily="34" charset="0"/>
              </a:rPr>
              <a:t> por… RT-PCR…</a:t>
            </a:r>
          </a:p>
        </p:txBody>
      </p:sp>
      <p:sp>
        <p:nvSpPr>
          <p:cNvPr id="12" name="Google Shape;140;p4">
            <a:extLst>
              <a:ext uri="{FF2B5EF4-FFF2-40B4-BE49-F238E27FC236}">
                <a16:creationId xmlns:a16="http://schemas.microsoft.com/office/drawing/2014/main" id="{4DD2A541-F42A-CE49-B1FE-3833F16BC1BE}"/>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raphic 42">
            <a:extLst>
              <a:ext uri="{FF2B5EF4-FFF2-40B4-BE49-F238E27FC236}">
                <a16:creationId xmlns:a16="http://schemas.microsoft.com/office/drawing/2014/main" id="{476ACB44-C00B-2C41-9DC1-2ACC7F07C4C8}"/>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3" name="Google Shape;140;p4">
            <a:extLst>
              <a:ext uri="{FF2B5EF4-FFF2-40B4-BE49-F238E27FC236}">
                <a16:creationId xmlns:a16="http://schemas.microsoft.com/office/drawing/2014/main" id="{CB540FA2-5CE1-6D49-BAA8-9C22E6056454}"/>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raphic 45">
            <a:extLst>
              <a:ext uri="{FF2B5EF4-FFF2-40B4-BE49-F238E27FC236}">
                <a16:creationId xmlns:a16="http://schemas.microsoft.com/office/drawing/2014/main" id="{B2C34844-1DAF-B74D-99F3-4AE9174BBE0C}"/>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7" name="Google Shape;140;p4">
            <a:extLst>
              <a:ext uri="{FF2B5EF4-FFF2-40B4-BE49-F238E27FC236}">
                <a16:creationId xmlns:a16="http://schemas.microsoft.com/office/drawing/2014/main" id="{35E98009-8884-A843-8C28-BE4183B7FA65}"/>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raphic 39">
            <a:extLst>
              <a:ext uri="{FF2B5EF4-FFF2-40B4-BE49-F238E27FC236}">
                <a16:creationId xmlns:a16="http://schemas.microsoft.com/office/drawing/2014/main" id="{BC4A3B3F-190C-7640-8DE4-380FF2F91781}"/>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95558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40000"/>
            </a:srgbClr>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855439"/>
            <a:ext cx="2085654" cy="2369880"/>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a:t>
            </a:r>
            <a:r>
              <a:rPr lang="en-GB" b="1" dirty="0" err="1">
                <a:solidFill>
                  <a:schemeClr val="bg1"/>
                </a:solidFill>
                <a:latin typeface="Arial" panose="020B0604020202020204" pitchFamily="34" charset="0"/>
                <a:cs typeface="Arial" panose="020B0604020202020204" pitchFamily="34" charset="0"/>
              </a:rPr>
              <a:t>caso</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sospechoso</a:t>
            </a:r>
            <a:r>
              <a:rPr lang="en-GB" b="1" dirty="0">
                <a:solidFill>
                  <a:schemeClr val="bg1"/>
                </a:solidFill>
                <a:latin typeface="Arial" panose="020B0604020202020204" pitchFamily="34" charset="0"/>
                <a:cs typeface="Arial" panose="020B0604020202020204" pitchFamily="34" charset="0"/>
              </a:rPr>
              <a:t>] </a:t>
            </a:r>
            <a:r>
              <a:rPr lang="en-GB" dirty="0">
                <a:solidFill>
                  <a:schemeClr val="bg1"/>
                </a:solidFill>
              </a:rPr>
              <a:t>persona con </a:t>
            </a:r>
            <a:r>
              <a:rPr lang="en-GB" dirty="0" err="1">
                <a:solidFill>
                  <a:schemeClr val="bg1"/>
                </a:solidFill>
              </a:rPr>
              <a:t>fiebre</a:t>
            </a:r>
            <a:r>
              <a:rPr lang="en-GB" dirty="0">
                <a:solidFill>
                  <a:schemeClr val="bg1"/>
                </a:solidFill>
              </a:rPr>
              <a:t> y al </a:t>
            </a:r>
            <a:r>
              <a:rPr lang="en-GB" dirty="0" err="1">
                <a:solidFill>
                  <a:schemeClr val="bg1"/>
                </a:solidFill>
              </a:rPr>
              <a:t>menos</a:t>
            </a:r>
            <a:r>
              <a:rPr lang="en-GB" dirty="0">
                <a:solidFill>
                  <a:schemeClr val="bg1"/>
                </a:solidFill>
              </a:rPr>
              <a:t>…</a:t>
            </a:r>
            <a:r>
              <a:rPr lang="en-GB" dirty="0" err="1">
                <a:solidFill>
                  <a:schemeClr val="bg1"/>
                </a:solidFill>
              </a:rPr>
              <a:t>dolor</a:t>
            </a:r>
            <a:r>
              <a:rPr lang="en-GB" dirty="0">
                <a:solidFill>
                  <a:schemeClr val="bg1"/>
                </a:solidFill>
              </a:rPr>
              <a:t> de </a:t>
            </a:r>
            <a:r>
              <a:rPr lang="en-GB" dirty="0" err="1">
                <a:solidFill>
                  <a:schemeClr val="bg1"/>
                </a:solidFill>
              </a:rPr>
              <a:t>cuerpo</a:t>
            </a:r>
            <a:r>
              <a:rPr lang="en-GB" dirty="0">
                <a:solidFill>
                  <a:schemeClr val="bg1"/>
                </a:solidFill>
              </a:rPr>
              <a:t>, </a:t>
            </a:r>
            <a:r>
              <a:rPr lang="en-GB" dirty="0" err="1">
                <a:solidFill>
                  <a:schemeClr val="bg1"/>
                </a:solidFill>
              </a:rPr>
              <a:t>vómitos</a:t>
            </a:r>
            <a:r>
              <a:rPr lang="en-GB" dirty="0">
                <a:solidFill>
                  <a:schemeClr val="bg1"/>
                </a:solidFill>
              </a:rPr>
              <a:t>, </a:t>
            </a:r>
            <a:r>
              <a:rPr lang="en-GB" dirty="0" err="1">
                <a:solidFill>
                  <a:schemeClr val="bg1"/>
                </a:solidFill>
              </a:rPr>
              <a:t>os</a:t>
            </a:r>
            <a:r>
              <a:rPr lang="en-GB" dirty="0">
                <a:solidFill>
                  <a:schemeClr val="bg1"/>
                </a:solidFill>
              </a:rPr>
              <a:t>, </a:t>
            </a:r>
            <a:r>
              <a:rPr lang="en-GB" dirty="0" err="1">
                <a:solidFill>
                  <a:schemeClr val="bg1"/>
                </a:solidFill>
              </a:rPr>
              <a:t>falta</a:t>
            </a:r>
            <a:r>
              <a:rPr lang="en-GB" dirty="0">
                <a:solidFill>
                  <a:schemeClr val="bg1"/>
                </a:solidFill>
              </a:rPr>
              <a:t> de </a:t>
            </a:r>
            <a:r>
              <a:rPr lang="en-GB" dirty="0" err="1">
                <a:solidFill>
                  <a:schemeClr val="bg1"/>
                </a:solidFill>
              </a:rPr>
              <a:t>aire</a:t>
            </a:r>
            <a:r>
              <a:rPr lang="en-GB" dirty="0">
                <a:solidFill>
                  <a:schemeClr val="bg1"/>
                </a:solidFill>
              </a:rPr>
              <a:t> o </a:t>
            </a:r>
            <a:r>
              <a:rPr lang="en-GB" dirty="0" err="1">
                <a:solidFill>
                  <a:schemeClr val="bg1"/>
                </a:solidFill>
              </a:rPr>
              <a:t>signos</a:t>
            </a:r>
            <a:r>
              <a:rPr lang="en-GB" dirty="0">
                <a:solidFill>
                  <a:schemeClr val="bg1"/>
                </a:solidFill>
              </a:rPr>
              <a:t> de una </a:t>
            </a:r>
            <a:r>
              <a:rPr lang="en-GB" dirty="0" err="1">
                <a:solidFill>
                  <a:schemeClr val="bg1"/>
                </a:solidFill>
              </a:rPr>
              <a:t>nueva</a:t>
            </a:r>
            <a:r>
              <a:rPr lang="en-GB" dirty="0">
                <a:solidFill>
                  <a:schemeClr val="bg1"/>
                </a:solidFill>
              </a:rPr>
              <a:t> </a:t>
            </a:r>
            <a:r>
              <a:rPr lang="en-GB" dirty="0" err="1">
                <a:solidFill>
                  <a:schemeClr val="bg1"/>
                </a:solidFill>
              </a:rPr>
              <a:t>aparición</a:t>
            </a:r>
            <a:r>
              <a:rPr lang="en-GB" dirty="0">
                <a:solidFill>
                  <a:schemeClr val="bg1"/>
                </a:solidFill>
              </a:rPr>
              <a:t> del </a:t>
            </a:r>
            <a:r>
              <a:rPr lang="en-GB" dirty="0" err="1">
                <a:solidFill>
                  <a:schemeClr val="bg1"/>
                </a:solidFill>
              </a:rPr>
              <a:t>sensorio</a:t>
            </a:r>
            <a:r>
              <a:rPr lang="en-GB" dirty="0">
                <a:solidFill>
                  <a:schemeClr val="bg1"/>
                </a:solidFill>
              </a:rPr>
              <a:t> </a:t>
            </a:r>
            <a:r>
              <a:rPr lang="en-GB" dirty="0" err="1">
                <a:solidFill>
                  <a:schemeClr val="bg1"/>
                </a:solidFill>
              </a:rPr>
              <a:t>alterado</a:t>
            </a:r>
            <a:r>
              <a:rPr lang="en-GB" dirty="0">
                <a:solidFill>
                  <a:schemeClr val="bg1"/>
                </a:solidFill>
              </a:rPr>
              <a:t>; y de la </a:t>
            </a:r>
            <a:r>
              <a:rPr lang="en-GB" dirty="0" err="1">
                <a:solidFill>
                  <a:schemeClr val="bg1"/>
                </a:solidFill>
              </a:rPr>
              <a:t>misma</a:t>
            </a:r>
            <a:r>
              <a:rPr lang="en-GB" dirty="0">
                <a:solidFill>
                  <a:schemeClr val="bg1"/>
                </a:solidFill>
              </a:rPr>
              <a:t> </a:t>
            </a:r>
            <a:r>
              <a:rPr lang="en-GB" dirty="0" err="1">
                <a:solidFill>
                  <a:schemeClr val="bg1"/>
                </a:solidFill>
              </a:rPr>
              <a:t>área</a:t>
            </a:r>
            <a:r>
              <a:rPr lang="en-GB" dirty="0">
                <a:solidFill>
                  <a:schemeClr val="bg1"/>
                </a:solidFill>
              </a:rPr>
              <a:t> </a:t>
            </a:r>
            <a:r>
              <a:rPr lang="en-GB" dirty="0" err="1">
                <a:solidFill>
                  <a:schemeClr val="bg1"/>
                </a:solidFill>
              </a:rPr>
              <a:t>geográfica</a:t>
            </a:r>
            <a:r>
              <a:rPr lang="en-GB" dirty="0">
                <a:solidFill>
                  <a:schemeClr val="bg1"/>
                </a:solidFill>
              </a:rPr>
              <a:t> que un </a:t>
            </a:r>
            <a:r>
              <a:rPr lang="en-GB" dirty="0" err="1">
                <a:solidFill>
                  <a:schemeClr val="bg1"/>
                </a:solidFill>
              </a:rPr>
              <a:t>caso</a:t>
            </a:r>
            <a:r>
              <a:rPr lang="en-GB" dirty="0">
                <a:solidFill>
                  <a:schemeClr val="bg1"/>
                </a:solidFill>
              </a:rPr>
              <a:t> </a:t>
            </a:r>
            <a:r>
              <a:rPr lang="en-GB" dirty="0" err="1">
                <a:solidFill>
                  <a:schemeClr val="bg1"/>
                </a:solidFill>
              </a:rPr>
              <a:t>confirmado</a:t>
            </a:r>
            <a:r>
              <a:rPr lang="en-GB" dirty="0">
                <a:solidFill>
                  <a:schemeClr val="bg1"/>
                </a:solidFill>
              </a:rPr>
              <a:t> de </a:t>
            </a:r>
            <a:r>
              <a:rPr lang="en-GB" dirty="0" err="1">
                <a:solidFill>
                  <a:schemeClr val="bg1"/>
                </a:solidFill>
              </a:rPr>
              <a:t>enfermedad</a:t>
            </a:r>
            <a:r>
              <a:rPr lang="en-GB" dirty="0">
                <a:solidFill>
                  <a:schemeClr val="bg1"/>
                </a:solidFill>
              </a:rPr>
              <a:t> por </a:t>
            </a:r>
            <a:r>
              <a:rPr lang="en-GB" dirty="0" err="1">
                <a:solidFill>
                  <a:schemeClr val="bg1"/>
                </a:solidFill>
              </a:rPr>
              <a:t>NiV</a:t>
            </a:r>
            <a:r>
              <a:rPr lang="en-GB" dirty="0">
                <a:solidFill>
                  <a:schemeClr val="bg1"/>
                </a:solidFill>
              </a:rPr>
              <a:t> </a:t>
            </a:r>
            <a:r>
              <a:rPr lang="en-GB" dirty="0" err="1">
                <a:solidFill>
                  <a:schemeClr val="bg1"/>
                </a:solidFill>
              </a:rPr>
              <a:t>en</a:t>
            </a:r>
            <a:r>
              <a:rPr lang="en-GB" dirty="0">
                <a:solidFill>
                  <a:schemeClr val="bg1"/>
                </a:solidFill>
              </a:rPr>
              <a:t> mayo de 2018</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85654" cy="1938992"/>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caso</a:t>
            </a:r>
            <a:r>
              <a:rPr lang="en-GB" b="1" dirty="0">
                <a:solidFill>
                  <a:schemeClr val="tx1"/>
                </a:solidFill>
                <a:latin typeface="Arial" panose="020B0604020202020204" pitchFamily="34" charset="0"/>
                <a:cs typeface="Arial" panose="020B0604020202020204" pitchFamily="34" charset="0"/>
              </a:rPr>
              <a:t> probable] </a:t>
            </a:r>
            <a:r>
              <a:rPr lang="en-GB" dirty="0">
                <a:solidFill>
                  <a:schemeClr val="tx1"/>
                </a:solidFill>
                <a:latin typeface="Arial" panose="020B0604020202020204" pitchFamily="34" charset="0"/>
                <a:cs typeface="Arial" panose="020B0604020202020204" pitchFamily="34" charset="0"/>
              </a:rPr>
              <a:t>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sospechoso</a:t>
            </a:r>
            <a:r>
              <a:rPr lang="en-GB" dirty="0">
                <a:solidFill>
                  <a:schemeClr val="tx1"/>
                </a:solidFill>
                <a:latin typeface="Arial" panose="020B0604020202020204" pitchFamily="34" charset="0"/>
                <a:cs typeface="Arial" panose="020B0604020202020204" pitchFamily="34" charset="0"/>
              </a:rPr>
              <a:t> con </a:t>
            </a:r>
            <a:r>
              <a:rPr lang="en-GB" dirty="0" err="1">
                <a:solidFill>
                  <a:schemeClr val="tx1"/>
                </a:solidFill>
                <a:latin typeface="Arial" panose="020B0604020202020204" pitchFamily="34" charset="0"/>
                <a:cs typeface="Arial" panose="020B0604020202020204" pitchFamily="34" charset="0"/>
              </a:rPr>
              <a:t>contacto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informado</a:t>
            </a:r>
            <a:r>
              <a:rPr lang="en-GB" dirty="0">
                <a:solidFill>
                  <a:schemeClr val="tx1"/>
                </a:solidFill>
                <a:latin typeface="Arial" panose="020B0604020202020204" pitchFamily="34" charset="0"/>
                <a:cs typeface="Arial" panose="020B0604020202020204" pitchFamily="34" charset="0"/>
              </a:rPr>
              <a:t> con 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confirmado</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o 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sospechoso</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que </a:t>
            </a:r>
            <a:r>
              <a:rPr lang="en-GB" dirty="0" err="1">
                <a:solidFill>
                  <a:schemeClr val="tx1"/>
                </a:solidFill>
                <a:latin typeface="Arial" panose="020B0604020202020204" pitchFamily="34" charset="0"/>
                <a:cs typeface="Arial" panose="020B0604020202020204" pitchFamily="34" charset="0"/>
              </a:rPr>
              <a:t>murió</a:t>
            </a:r>
            <a:r>
              <a:rPr lang="en-GB" dirty="0">
                <a:solidFill>
                  <a:schemeClr val="tx1"/>
                </a:solidFill>
                <a:latin typeface="Arial" panose="020B0604020202020204" pitchFamily="34" charset="0"/>
                <a:cs typeface="Arial" panose="020B0604020202020204" pitchFamily="34" charset="0"/>
              </a:rPr>
              <a:t> antes de que se </a:t>
            </a:r>
            <a:r>
              <a:rPr lang="en-GB" dirty="0" err="1">
                <a:solidFill>
                  <a:schemeClr val="tx1"/>
                </a:solidFill>
                <a:latin typeface="Arial" panose="020B0604020202020204" pitchFamily="34" charset="0"/>
                <a:cs typeface="Arial" panose="020B0604020202020204" pitchFamily="34" charset="0"/>
              </a:rPr>
              <a:t>pudieran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recolectar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muestras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clínicas</a:t>
            </a:r>
            <a:endParaRPr lang="en-GB" dirty="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2154436"/>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caso</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confirmado</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como</a:t>
            </a:r>
            <a:r>
              <a:rPr lang="en-GB" dirty="0">
                <a:solidFill>
                  <a:schemeClr val="tx1"/>
                </a:solidFill>
                <a:latin typeface="Arial" panose="020B0604020202020204" pitchFamily="34" charset="0"/>
                <a:cs typeface="Arial" panose="020B0604020202020204" pitchFamily="34" charset="0"/>
              </a:rPr>
              <a:t> 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sospechoso</a:t>
            </a:r>
            <a:r>
              <a:rPr lang="en-GB" dirty="0">
                <a:solidFill>
                  <a:schemeClr val="tx1"/>
                </a:solidFill>
                <a:latin typeface="Arial" panose="020B0604020202020204" pitchFamily="34" charset="0"/>
                <a:cs typeface="Arial" panose="020B0604020202020204" pitchFamily="34" charset="0"/>
              </a:rPr>
              <a:t> o probable con una PCR por RT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tiempo</a:t>
            </a:r>
            <a:r>
              <a:rPr lang="en-GB" dirty="0">
                <a:solidFill>
                  <a:schemeClr val="tx1"/>
                </a:solidFill>
                <a:latin typeface="Arial" panose="020B0604020202020204" pitchFamily="34" charset="0"/>
                <a:cs typeface="Arial" panose="020B0604020202020204" pitchFamily="34" charset="0"/>
              </a:rPr>
              <a:t> real </a:t>
            </a:r>
            <a:r>
              <a:rPr lang="en-GB" dirty="0" err="1">
                <a:solidFill>
                  <a:schemeClr val="tx1"/>
                </a:solidFill>
                <a:latin typeface="Arial" panose="020B0604020202020204" pitchFamily="34" charset="0"/>
                <a:cs typeface="Arial" panose="020B0604020202020204" pitchFamily="34" charset="0"/>
              </a:rPr>
              <a:t>positiva</a:t>
            </a:r>
            <a:r>
              <a:rPr lang="en-GB" dirty="0">
                <a:solidFill>
                  <a:schemeClr val="tx1"/>
                </a:solidFill>
                <a:latin typeface="Arial" panose="020B0604020202020204" pitchFamily="34" charset="0"/>
                <a:cs typeface="Arial" panose="020B0604020202020204" pitchFamily="34" charset="0"/>
              </a:rPr>
              <a:t> para el ARN de </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cualquier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fluido</a:t>
            </a:r>
            <a:r>
              <a:rPr lang="en-GB" dirty="0">
                <a:solidFill>
                  <a:schemeClr val="tx1"/>
                </a:solidFill>
                <a:latin typeface="Arial" panose="020B0604020202020204" pitchFamily="34" charset="0"/>
                <a:cs typeface="Arial" panose="020B0604020202020204" pitchFamily="34" charset="0"/>
              </a:rPr>
              <a:t> corporal o un ELISA </a:t>
            </a:r>
            <a:r>
              <a:rPr lang="en-GB" dirty="0" err="1">
                <a:solidFill>
                  <a:schemeClr val="tx1"/>
                </a:solidFill>
                <a:latin typeface="Arial" panose="020B0604020202020204" pitchFamily="34" charset="0"/>
                <a:cs typeface="Arial" panose="020B0604020202020204" pitchFamily="34" charset="0"/>
              </a:rPr>
              <a:t>positivo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anticuerpos</a:t>
            </a:r>
            <a:r>
              <a:rPr lang="en-GB" dirty="0">
                <a:solidFill>
                  <a:schemeClr val="tx1"/>
                </a:solidFill>
                <a:latin typeface="Arial" panose="020B0604020202020204" pitchFamily="34" charset="0"/>
                <a:cs typeface="Arial" panose="020B0604020202020204" pitchFamily="34" charset="0"/>
              </a:rPr>
              <a:t> anti-</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suero</a:t>
            </a:r>
            <a:endParaRPr lang="en-GB" dirty="0">
              <a:solidFill>
                <a:schemeClr val="tx1"/>
              </a:solidFill>
              <a:latin typeface="Arial" panose="020B0604020202020204" pitchFamily="34" charset="0"/>
              <a:cs typeface="Arial" panose="020B0604020202020204" pitchFamily="34" charset="0"/>
            </a:endParaRPr>
          </a:p>
        </p:txBody>
      </p:sp>
      <p:sp>
        <p:nvSpPr>
          <p:cNvPr id="12" name="Google Shape;140;p4">
            <a:extLst>
              <a:ext uri="{FF2B5EF4-FFF2-40B4-BE49-F238E27FC236}">
                <a16:creationId xmlns:a16="http://schemas.microsoft.com/office/drawing/2014/main" id="{E7ADC6AF-7F69-D840-824D-5ED27D6E19E0}"/>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raphic 42">
            <a:extLst>
              <a:ext uri="{FF2B5EF4-FFF2-40B4-BE49-F238E27FC236}">
                <a16:creationId xmlns:a16="http://schemas.microsoft.com/office/drawing/2014/main" id="{DF4AFB89-E043-7943-8293-0DCE20769D93}"/>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4" name="Google Shape;140;p4">
            <a:extLst>
              <a:ext uri="{FF2B5EF4-FFF2-40B4-BE49-F238E27FC236}">
                <a16:creationId xmlns:a16="http://schemas.microsoft.com/office/drawing/2014/main" id="{54F86FCE-C73C-4245-8DC3-155C24B2D2DE}"/>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5">
            <a:extLst>
              <a:ext uri="{FF2B5EF4-FFF2-40B4-BE49-F238E27FC236}">
                <a16:creationId xmlns:a16="http://schemas.microsoft.com/office/drawing/2014/main" id="{58D53A73-EEED-104F-A095-03AA12B658B6}"/>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6" name="Google Shape;140;p4">
            <a:extLst>
              <a:ext uri="{FF2B5EF4-FFF2-40B4-BE49-F238E27FC236}">
                <a16:creationId xmlns:a16="http://schemas.microsoft.com/office/drawing/2014/main" id="{022CE442-C908-5C41-8F64-48797A98F083}"/>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39">
            <a:extLst>
              <a:ext uri="{FF2B5EF4-FFF2-40B4-BE49-F238E27FC236}">
                <a16:creationId xmlns:a16="http://schemas.microsoft.com/office/drawing/2014/main" id="{F22138AE-6B47-3344-BA5D-3735D9E34A25}"/>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414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28828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Cómo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incluir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criterios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clínicos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6" name="Graphic 3">
            <a:extLst>
              <a:ext uri="{FF2B5EF4-FFF2-40B4-BE49-F238E27FC236}">
                <a16:creationId xmlns:a16="http://schemas.microsoft.com/office/drawing/2014/main" id="{BDC2170E-73B3-204F-9E5B-F2CAE431AD41}"/>
              </a:ext>
            </a:extLst>
          </p:cNvPr>
          <p:cNvSpPr>
            <a:spLocks noChangeAspect="1"/>
          </p:cNvSpPr>
          <p:nvPr/>
        </p:nvSpPr>
        <p:spPr>
          <a:xfrm>
            <a:off x="6924040" y="1474799"/>
            <a:ext cx="1440000" cy="1440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E543C866-7748-914C-8ED2-2B9AF94A05F6}"/>
              </a:ext>
            </a:extLst>
          </p:cNvPr>
          <p:cNvSpPr txBox="1"/>
          <p:nvPr/>
        </p:nvSpPr>
        <p:spPr>
          <a:xfrm>
            <a:off x="431799" y="1364566"/>
            <a:ext cx="4445001"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Se consideran los síntomas y signos más frecuentes en los casos observados</a:t>
            </a:r>
          </a:p>
          <a:p>
            <a:pPr marL="285750" indent="-285750">
              <a:spcAft>
                <a:spcPts val="800"/>
              </a:spcAft>
              <a:buFont typeface="Arial" panose="020B0604020202020204" pitchFamily="34" charset="0"/>
              <a:buChar char="•"/>
            </a:pPr>
            <a:r>
              <a:rPr lang="en-GB" sz="1600" dirty="0" err="1">
                <a:solidFill>
                  <a:schemeClr val="tx1"/>
                </a:solidFill>
              </a:rPr>
              <a:t>No incluya su duración y secuencia de aparición como criterio, esto es demasiado complejo</a:t>
            </a:r>
          </a:p>
          <a:p>
            <a:pPr marL="285750" indent="-285750">
              <a:spcAft>
                <a:spcPts val="800"/>
              </a:spcAft>
              <a:buFont typeface="Arial" panose="020B0604020202020204" pitchFamily="34" charset="0"/>
              <a:buChar char="•"/>
            </a:pPr>
            <a:r>
              <a:rPr lang="en-GB" sz="1600" dirty="0" err="1">
                <a:solidFill>
                  <a:schemeClr val="tx1"/>
                </a:solidFill>
              </a:rPr>
              <a:t>Trate de hacerlos lo más simples y objetivos posibles:</a:t>
            </a:r>
          </a:p>
          <a:p>
            <a:pPr marL="446088" indent="-173038">
              <a:spcAft>
                <a:spcPts val="800"/>
              </a:spcAft>
            </a:pPr>
            <a:r>
              <a:rPr lang="en-GB" sz="1600" dirty="0" err="1">
                <a:solidFill>
                  <a:schemeClr val="tx1"/>
                </a:solidFill>
              </a:rPr>
              <a:t>– Fiebre de al menos 38°C</a:t>
            </a:r>
          </a:p>
          <a:p>
            <a:pPr marL="446088" indent="-173038">
              <a:spcAft>
                <a:spcPts val="800"/>
              </a:spcAft>
            </a:pPr>
            <a:r>
              <a:rPr lang="en-GB" sz="1600" dirty="0" err="1">
                <a:solidFill>
                  <a:schemeClr val="tx1"/>
                </a:solidFill>
              </a:rPr>
              <a:t>– Diarrea, definida como 3 o más deposiciones líquidas</a:t>
            </a:r>
          </a:p>
        </p:txBody>
      </p:sp>
    </p:spTree>
    <p:extLst>
      <p:ext uri="{BB962C8B-B14F-4D97-AF65-F5344CB8AC3E}">
        <p14:creationId xmlns:p14="http://schemas.microsoft.com/office/powerpoint/2010/main" val="380342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6A1B42E-A248-6347-9092-745451F6FD71}"/>
              </a:ext>
            </a:extLst>
          </p:cNvPr>
          <p:cNvSpPr/>
          <p:nvPr/>
        </p:nvSpPr>
        <p:spPr>
          <a:xfrm>
            <a:off x="5094782" y="2046689"/>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BD0C88E4-FBFA-004C-A7F5-F9F13980D445}"/>
              </a:ext>
            </a:extLst>
          </p:cNvPr>
          <p:cNvSpPr/>
          <p:nvPr/>
        </p:nvSpPr>
        <p:spPr>
          <a:xfrm>
            <a:off x="857340" y="2046689"/>
            <a:ext cx="3580906" cy="2339209"/>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Cómo</a:t>
            </a:r>
            <a:r>
              <a:rPr lang="en-GB" sz="3200" b="1" spc="-50" dirty="0">
                <a:solidFill>
                  <a:srgbClr val="3D6C9D"/>
                </a:solidFill>
                <a:latin typeface="Arial Black" panose="020B0604020202020204" pitchFamily="34" charset="0"/>
                <a:cs typeface="Arial Black" panose="020B0604020202020204" pitchFamily="34" charset="0"/>
              </a:rPr>
              <a:t> NO </a:t>
            </a:r>
            <a:r>
              <a:rPr lang="en-GB" sz="3200" b="1" spc="-50" dirty="0" err="1">
                <a:solidFill>
                  <a:srgbClr val="3D6C9D"/>
                </a:solidFill>
                <a:latin typeface="Arial Black" panose="020B0604020202020204" pitchFamily="34" charset="0"/>
                <a:cs typeface="Arial Black" panose="020B0604020202020204" pitchFamily="34" charset="0"/>
              </a:rPr>
              <a:t>incluir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criterios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clínicos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Google Shape;140;p4">
            <a:extLst>
              <a:ext uri="{FF2B5EF4-FFF2-40B4-BE49-F238E27FC236}">
                <a16:creationId xmlns:a16="http://schemas.microsoft.com/office/drawing/2014/main" id="{FBA6956F-468E-1F47-A8E2-C6FC3ADC8A1B}"/>
              </a:ext>
            </a:extLst>
          </p:cNvPr>
          <p:cNvSpPr>
            <a:spLocks noChangeAspect="1"/>
          </p:cNvSpPr>
          <p:nvPr/>
        </p:nvSpPr>
        <p:spPr>
          <a:xfrm>
            <a:off x="429701" y="161468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A6B6D3E6-DB44-454D-9999-FFF4E8E991BA}"/>
              </a:ext>
            </a:extLst>
          </p:cNvPr>
          <p:cNvSpPr txBox="1"/>
          <p:nvPr/>
        </p:nvSpPr>
        <p:spPr>
          <a:xfrm>
            <a:off x="5530953" y="2350356"/>
            <a:ext cx="2615611" cy="1477328"/>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Demasiados</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criterios</a:t>
            </a:r>
            <a:r>
              <a:rPr lang="en-GB" sz="1600" b="1" dirty="0">
                <a:solidFill>
                  <a:schemeClr val="tx1"/>
                </a:solidFill>
                <a:latin typeface="Arial" panose="020B0604020202020204" pitchFamily="34" charset="0"/>
                <a:cs typeface="Arial" panose="020B0604020202020204" pitchFamily="34" charset="0"/>
              </a:rPr>
              <a:t>:</a:t>
            </a:r>
          </a:p>
          <a:p>
            <a:endParaRPr lang="en-GB" sz="1600" dirty="0">
              <a:solidFill>
                <a:schemeClr val="tx1"/>
              </a:solidFill>
            </a:endParaRPr>
          </a:p>
          <a:p>
            <a:r>
              <a:rPr lang="en-GB" sz="1600" dirty="0">
                <a:solidFill>
                  <a:schemeClr val="tx1"/>
                </a:solidFill>
              </a:rPr>
              <a:t>“</a:t>
            </a:r>
            <a:r>
              <a:rPr lang="en-GB" sz="1600" dirty="0" err="1">
                <a:solidFill>
                  <a:schemeClr val="tx1"/>
                </a:solidFill>
              </a:rPr>
              <a:t>fiebre</a:t>
            </a:r>
            <a:r>
              <a:rPr lang="en-GB" sz="1600" dirty="0">
                <a:solidFill>
                  <a:schemeClr val="tx1"/>
                </a:solidFill>
              </a:rPr>
              <a:t>, </a:t>
            </a:r>
            <a:r>
              <a:rPr lang="en-GB" sz="1600" dirty="0" err="1">
                <a:solidFill>
                  <a:schemeClr val="tx1"/>
                </a:solidFill>
              </a:rPr>
              <a:t>dolor</a:t>
            </a:r>
            <a:r>
              <a:rPr lang="en-GB" sz="1600" dirty="0">
                <a:solidFill>
                  <a:schemeClr val="tx1"/>
                </a:solidFill>
              </a:rPr>
              <a:t> de cabeza, </a:t>
            </a:r>
            <a:r>
              <a:rPr lang="en-GB" sz="1600" dirty="0" err="1">
                <a:solidFill>
                  <a:schemeClr val="tx1"/>
                </a:solidFill>
              </a:rPr>
              <a:t>dolor</a:t>
            </a:r>
            <a:r>
              <a:rPr lang="en-GB" sz="1600" dirty="0">
                <a:solidFill>
                  <a:schemeClr val="tx1"/>
                </a:solidFill>
              </a:rPr>
              <a:t> de </a:t>
            </a:r>
            <a:r>
              <a:rPr lang="en-GB" sz="1600" dirty="0" err="1">
                <a:solidFill>
                  <a:schemeClr val="tx1"/>
                </a:solidFill>
              </a:rPr>
              <a:t>garganta</a:t>
            </a:r>
            <a:r>
              <a:rPr lang="en-GB" sz="1600" dirty="0">
                <a:solidFill>
                  <a:schemeClr val="tx1"/>
                </a:solidFill>
              </a:rPr>
              <a:t> y/o </a:t>
            </a:r>
            <a:r>
              <a:rPr lang="en-GB" sz="1600" dirty="0" err="1">
                <a:solidFill>
                  <a:schemeClr val="tx1"/>
                </a:solidFill>
              </a:rPr>
              <a:t>tos</a:t>
            </a:r>
            <a:r>
              <a:rPr lang="en-GB" sz="1600" dirty="0">
                <a:solidFill>
                  <a:schemeClr val="tx1"/>
                </a:solidFill>
              </a:rPr>
              <a:t> mas </a:t>
            </a:r>
            <a:r>
              <a:rPr lang="en-GB" sz="1600" dirty="0" err="1">
                <a:solidFill>
                  <a:schemeClr val="tx1"/>
                </a:solidFill>
              </a:rPr>
              <a:t>síntomas</a:t>
            </a:r>
            <a:r>
              <a:rPr lang="en-GB" sz="1600" dirty="0">
                <a:solidFill>
                  <a:schemeClr val="tx1"/>
                </a:solidFill>
              </a:rPr>
              <a:t> </a:t>
            </a:r>
            <a:r>
              <a:rPr lang="en-GB" sz="1600" dirty="0" err="1">
                <a:solidFill>
                  <a:schemeClr val="tx1"/>
                </a:solidFill>
              </a:rPr>
              <a:t>inespecíficos</a:t>
            </a:r>
            <a:r>
              <a:rPr lang="en-GB" sz="1600" dirty="0">
                <a:solidFill>
                  <a:schemeClr val="tx1"/>
                </a:solidFill>
              </a:rPr>
              <a:t> de </a:t>
            </a:r>
            <a:r>
              <a:rPr lang="en-GB" sz="1600" dirty="0" err="1">
                <a:solidFill>
                  <a:schemeClr val="tx1"/>
                </a:solidFill>
              </a:rPr>
              <a:t>fatiga</a:t>
            </a:r>
            <a:r>
              <a:rPr lang="en-GB" sz="1600" dirty="0">
                <a:solidFill>
                  <a:schemeClr val="tx1"/>
                </a:solidFill>
              </a:rPr>
              <a:t> y </a:t>
            </a:r>
            <a:r>
              <a:rPr lang="en-GB" sz="1600" dirty="0" err="1">
                <a:solidFill>
                  <a:schemeClr val="tx1"/>
                </a:solidFill>
              </a:rPr>
              <a:t>malestar</a:t>
            </a:r>
            <a:r>
              <a:rPr lang="en-GB" sz="1600" dirty="0">
                <a:solidFill>
                  <a:schemeClr val="tx1"/>
                </a:solidFill>
              </a:rPr>
              <a:t>”</a:t>
            </a:r>
          </a:p>
        </p:txBody>
      </p:sp>
      <p:sp>
        <p:nvSpPr>
          <p:cNvPr id="16" name="Google Shape;140;p4">
            <a:extLst>
              <a:ext uri="{FF2B5EF4-FFF2-40B4-BE49-F238E27FC236}">
                <a16:creationId xmlns:a16="http://schemas.microsoft.com/office/drawing/2014/main" id="{72E0C070-FF3C-7F41-B754-DEB83CFC076A}"/>
              </a:ext>
            </a:extLst>
          </p:cNvPr>
          <p:cNvSpPr>
            <a:spLocks noChangeAspect="1"/>
          </p:cNvSpPr>
          <p:nvPr/>
        </p:nvSpPr>
        <p:spPr>
          <a:xfrm>
            <a:off x="4666953" y="161468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DA059BD0-F520-5F4A-8C5C-87B946A61607}"/>
              </a:ext>
            </a:extLst>
          </p:cNvPr>
          <p:cNvSpPr txBox="1"/>
          <p:nvPr/>
        </p:nvSpPr>
        <p:spPr>
          <a:xfrm>
            <a:off x="1293701" y="2350356"/>
            <a:ext cx="2755118" cy="1723549"/>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Criterios</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complejos</a:t>
            </a:r>
            <a:r>
              <a:rPr lang="en-GB" sz="1600" b="1" dirty="0">
                <a:solidFill>
                  <a:schemeClr val="tx1"/>
                </a:solidFill>
                <a:latin typeface="Arial" panose="020B0604020202020204" pitchFamily="34" charset="0"/>
                <a:cs typeface="Arial" panose="020B0604020202020204" pitchFamily="34" charset="0"/>
              </a:rPr>
              <a:t>:</a:t>
            </a:r>
          </a:p>
          <a:p>
            <a:endParaRPr lang="en-GB" sz="1600" dirty="0">
              <a:solidFill>
                <a:schemeClr val="tx1"/>
              </a:solidFill>
            </a:endParaRPr>
          </a:p>
          <a:p>
            <a:r>
              <a:rPr lang="en-GB" sz="1600" dirty="0">
                <a:solidFill>
                  <a:schemeClr val="tx1"/>
                </a:solidFill>
              </a:rPr>
              <a:t>“</a:t>
            </a:r>
            <a:r>
              <a:rPr lang="en-GB" sz="1600" dirty="0" err="1">
                <a:solidFill>
                  <a:schemeClr val="tx1"/>
                </a:solidFill>
              </a:rPr>
              <a:t>Fiebre</a:t>
            </a:r>
            <a:r>
              <a:rPr lang="en-GB" sz="1600" dirty="0">
                <a:solidFill>
                  <a:schemeClr val="tx1"/>
                </a:solidFill>
              </a:rPr>
              <a:t> </a:t>
            </a:r>
            <a:r>
              <a:rPr lang="en-GB" sz="1600" dirty="0" err="1">
                <a:solidFill>
                  <a:schemeClr val="tx1"/>
                </a:solidFill>
              </a:rPr>
              <a:t>vespertina</a:t>
            </a:r>
            <a:r>
              <a:rPr lang="en-GB" sz="1600" dirty="0">
                <a:solidFill>
                  <a:schemeClr val="tx1"/>
                </a:solidFill>
              </a:rPr>
              <a:t> de al </a:t>
            </a:r>
            <a:r>
              <a:rPr lang="en-GB" sz="1600" dirty="0" err="1">
                <a:solidFill>
                  <a:schemeClr val="tx1"/>
                </a:solidFill>
              </a:rPr>
              <a:t>menos</a:t>
            </a:r>
            <a:r>
              <a:rPr lang="en-GB" sz="1600" dirty="0">
                <a:solidFill>
                  <a:schemeClr val="tx1"/>
                </a:solidFill>
              </a:rPr>
              <a:t> 38°C, </a:t>
            </a:r>
            <a:r>
              <a:rPr lang="en-GB" sz="1600" dirty="0" err="1">
                <a:solidFill>
                  <a:schemeClr val="tx1"/>
                </a:solidFill>
              </a:rPr>
              <a:t>en</a:t>
            </a:r>
            <a:r>
              <a:rPr lang="en-GB" sz="1600" dirty="0">
                <a:solidFill>
                  <a:schemeClr val="tx1"/>
                </a:solidFill>
              </a:rPr>
              <a:t> </a:t>
            </a:r>
            <a:r>
              <a:rPr lang="en-GB" sz="1600" dirty="0" err="1">
                <a:solidFill>
                  <a:schemeClr val="tx1"/>
                </a:solidFill>
              </a:rPr>
              <a:t>ausencia</a:t>
            </a:r>
            <a:r>
              <a:rPr lang="en-GB" sz="1600" dirty="0">
                <a:solidFill>
                  <a:schemeClr val="tx1"/>
                </a:solidFill>
              </a:rPr>
              <a:t> de </a:t>
            </a:r>
            <a:r>
              <a:rPr lang="en-GB" sz="1600" dirty="0" err="1">
                <a:solidFill>
                  <a:schemeClr val="tx1"/>
                </a:solidFill>
              </a:rPr>
              <a:t>síntomas</a:t>
            </a:r>
            <a:r>
              <a:rPr lang="en-GB" sz="1600" dirty="0">
                <a:solidFill>
                  <a:schemeClr val="tx1"/>
                </a:solidFill>
              </a:rPr>
              <a:t> </a:t>
            </a:r>
            <a:r>
              <a:rPr lang="en-GB" sz="1600" dirty="0" err="1">
                <a:solidFill>
                  <a:schemeClr val="tx1"/>
                </a:solidFill>
              </a:rPr>
              <a:t>respiratorios</a:t>
            </a:r>
            <a:r>
              <a:rPr lang="en-GB" sz="1600" dirty="0">
                <a:solidFill>
                  <a:schemeClr val="tx1"/>
                </a:solidFill>
              </a:rPr>
              <a:t> o </a:t>
            </a:r>
            <a:r>
              <a:rPr lang="en-GB" sz="1600" dirty="0" err="1">
                <a:solidFill>
                  <a:schemeClr val="tx1"/>
                </a:solidFill>
              </a:rPr>
              <a:t>entéricos</a:t>
            </a:r>
            <a:r>
              <a:rPr lang="en-GB" sz="1600" dirty="0">
                <a:solidFill>
                  <a:schemeClr val="tx1"/>
                </a:solidFill>
              </a:rPr>
              <a:t>, por al </a:t>
            </a:r>
            <a:r>
              <a:rPr lang="en-GB" sz="1600" dirty="0" err="1">
                <a:solidFill>
                  <a:schemeClr val="tx1"/>
                </a:solidFill>
              </a:rPr>
              <a:t>menos</a:t>
            </a:r>
            <a:r>
              <a:rPr lang="en-GB" sz="1600" dirty="0">
                <a:solidFill>
                  <a:schemeClr val="tx1"/>
                </a:solidFill>
              </a:rPr>
              <a:t> 7 días, o de al </a:t>
            </a:r>
            <a:r>
              <a:rPr lang="en-GB" sz="1600" dirty="0" err="1">
                <a:solidFill>
                  <a:schemeClr val="tx1"/>
                </a:solidFill>
              </a:rPr>
              <a:t>menos</a:t>
            </a:r>
            <a:r>
              <a:rPr lang="en-GB" sz="1600" dirty="0">
                <a:solidFill>
                  <a:schemeClr val="tx1"/>
                </a:solidFill>
              </a:rPr>
              <a:t> 39°C …”</a:t>
            </a:r>
          </a:p>
        </p:txBody>
      </p:sp>
      <p:sp>
        <p:nvSpPr>
          <p:cNvPr id="17" name="Rounded Rectangle 16">
            <a:extLst>
              <a:ext uri="{FF2B5EF4-FFF2-40B4-BE49-F238E27FC236}">
                <a16:creationId xmlns:a16="http://schemas.microsoft.com/office/drawing/2014/main" id="{991F5629-EB6E-5048-984C-D2C699089747}"/>
              </a:ext>
            </a:extLst>
          </p:cNvPr>
          <p:cNvSpPr/>
          <p:nvPr/>
        </p:nvSpPr>
        <p:spPr>
          <a:xfrm>
            <a:off x="857341" y="4944948"/>
            <a:ext cx="7818348" cy="864001"/>
          </a:xfrm>
          <a:prstGeom prst="roundRect">
            <a:avLst>
              <a:gd name="adj" fmla="val 16078"/>
            </a:avLst>
          </a:prstGeom>
          <a:solidFill>
            <a:srgbClr val="ED7D3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Google Shape;140;p4">
            <a:extLst>
              <a:ext uri="{FF2B5EF4-FFF2-40B4-BE49-F238E27FC236}">
                <a16:creationId xmlns:a16="http://schemas.microsoft.com/office/drawing/2014/main" id="{7CE66A6A-6638-3648-B2BE-4ED099F9D59B}"/>
              </a:ext>
            </a:extLst>
          </p:cNvPr>
          <p:cNvSpPr>
            <a:spLocks noChangeAspect="1"/>
          </p:cNvSpPr>
          <p:nvPr/>
        </p:nvSpPr>
        <p:spPr>
          <a:xfrm>
            <a:off x="429701" y="459860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A771C5A0-4DCA-7844-AF99-13EF591A8B0E}"/>
              </a:ext>
            </a:extLst>
          </p:cNvPr>
          <p:cNvSpPr txBox="1"/>
          <p:nvPr/>
        </p:nvSpPr>
        <p:spPr>
          <a:xfrm>
            <a:off x="1602767" y="5257024"/>
            <a:ext cx="6683892" cy="246221"/>
          </a:xfrm>
          <a:prstGeom prst="rect">
            <a:avLst/>
          </a:prstGeom>
          <a:noFill/>
        </p:spPr>
        <p:txBody>
          <a:bodyPr wrap="square" lIns="0" tIns="0" rIns="0" bIns="0" rtlCol="0">
            <a:spAutoFit/>
          </a:bodyPr>
          <a:lstStyle/>
          <a:p>
            <a:pPr marL="285750" indent="-285750">
              <a:spcAft>
                <a:spcPts val="800"/>
              </a:spcAft>
              <a:buClr>
                <a:schemeClr val="tx1"/>
              </a:buClr>
              <a:buFont typeface="Arial" panose="020B0604020202020204" pitchFamily="34" charset="0"/>
              <a:buChar char="•"/>
            </a:pPr>
            <a:r>
              <a:rPr lang="en-GB" sz="1600" dirty="0" err="1">
                <a:solidFill>
                  <a:schemeClr val="tx1"/>
                </a:solidFill>
              </a:rPr>
              <a:t>Indique</a:t>
            </a:r>
            <a:r>
              <a:rPr lang="en-GB" sz="1600" dirty="0">
                <a:solidFill>
                  <a:schemeClr val="tx1"/>
                </a:solidFill>
              </a:rPr>
              <a:t> </a:t>
            </a:r>
            <a:r>
              <a:rPr lang="en-GB" sz="1600" dirty="0" err="1">
                <a:solidFill>
                  <a:schemeClr val="tx1"/>
                </a:solidFill>
              </a:rPr>
              <a:t>claramente</a:t>
            </a:r>
            <a:r>
              <a:rPr lang="en-GB" sz="1600" dirty="0">
                <a:solidFill>
                  <a:schemeClr val="tx1"/>
                </a:solidFill>
              </a:rPr>
              <a:t> </a:t>
            </a:r>
            <a:r>
              <a:rPr lang="en-GB" sz="1600" dirty="0" err="1">
                <a:solidFill>
                  <a:schemeClr val="tx1"/>
                </a:solidFill>
              </a:rPr>
              <a:t>qué</a:t>
            </a:r>
            <a:r>
              <a:rPr lang="en-GB" sz="1600" dirty="0">
                <a:solidFill>
                  <a:schemeClr val="tx1"/>
                </a:solidFill>
              </a:rPr>
              <a:t> </a:t>
            </a:r>
            <a:r>
              <a:rPr lang="en-GB" sz="1600" dirty="0" err="1">
                <a:solidFill>
                  <a:schemeClr val="tx1"/>
                </a:solidFill>
              </a:rPr>
              <a:t>síntomas</a:t>
            </a:r>
            <a:r>
              <a:rPr lang="en-GB" sz="1600" dirty="0">
                <a:solidFill>
                  <a:schemeClr val="tx1"/>
                </a:solidFill>
              </a:rPr>
              <a:t> DEBE TENER un </a:t>
            </a:r>
            <a:r>
              <a:rPr lang="en-GB" sz="1600" dirty="0" err="1">
                <a:solidFill>
                  <a:schemeClr val="tx1"/>
                </a:solidFill>
              </a:rPr>
              <a:t>caso</a:t>
            </a:r>
            <a:endParaRPr lang="en-GB" sz="1600" dirty="0">
              <a:solidFill>
                <a:schemeClr val="tx1"/>
              </a:solidFill>
            </a:endParaRPr>
          </a:p>
        </p:txBody>
      </p:sp>
      <p:sp>
        <p:nvSpPr>
          <p:cNvPr id="22" name="Graphic 9">
            <a:extLst>
              <a:ext uri="{FF2B5EF4-FFF2-40B4-BE49-F238E27FC236}">
                <a16:creationId xmlns:a16="http://schemas.microsoft.com/office/drawing/2014/main" id="{88002C0F-2B6E-7F41-ADBF-674A73343759}"/>
              </a:ext>
            </a:extLst>
          </p:cNvPr>
          <p:cNvSpPr>
            <a:spLocks noChangeAspect="1"/>
          </p:cNvSpPr>
          <p:nvPr/>
        </p:nvSpPr>
        <p:spPr>
          <a:xfrm>
            <a:off x="702661" y="4814605"/>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6" name="Graphic 3">
            <a:extLst>
              <a:ext uri="{FF2B5EF4-FFF2-40B4-BE49-F238E27FC236}">
                <a16:creationId xmlns:a16="http://schemas.microsoft.com/office/drawing/2014/main" id="{3F84926B-B1F7-D644-B5B0-09DA9130E44A}"/>
              </a:ext>
            </a:extLst>
          </p:cNvPr>
          <p:cNvSpPr>
            <a:spLocks noChangeAspect="1"/>
          </p:cNvSpPr>
          <p:nvPr/>
        </p:nvSpPr>
        <p:spPr>
          <a:xfrm>
            <a:off x="658408" y="1830689"/>
            <a:ext cx="406586" cy="432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
        <p:nvSpPr>
          <p:cNvPr id="10" name="Graphic 7">
            <a:extLst>
              <a:ext uri="{FF2B5EF4-FFF2-40B4-BE49-F238E27FC236}">
                <a16:creationId xmlns:a16="http://schemas.microsoft.com/office/drawing/2014/main" id="{CEB98495-14AF-614E-B97D-E3181B26D5F8}"/>
              </a:ext>
            </a:extLst>
          </p:cNvPr>
          <p:cNvSpPr>
            <a:spLocks noChangeAspect="1"/>
          </p:cNvSpPr>
          <p:nvPr/>
        </p:nvSpPr>
        <p:spPr>
          <a:xfrm>
            <a:off x="4882953" y="1855320"/>
            <a:ext cx="432000" cy="382739"/>
          </a:xfrm>
          <a:custGeom>
            <a:avLst/>
            <a:gdLst>
              <a:gd name="connsiteX0" fmla="*/ 15387 w 167054"/>
              <a:gd name="connsiteY0" fmla="*/ 148004 h 148004"/>
              <a:gd name="connsiteX1" fmla="*/ 4405 w 167054"/>
              <a:gd name="connsiteY1" fmla="*/ 143599 h 148004"/>
              <a:gd name="connsiteX2" fmla="*/ 0 w 167054"/>
              <a:gd name="connsiteY2" fmla="*/ 132618 h 148004"/>
              <a:gd name="connsiteX3" fmla="*/ 0 w 167054"/>
              <a:gd name="connsiteY3" fmla="*/ 79131 h 148004"/>
              <a:gd name="connsiteX4" fmla="*/ 9525 w 167054"/>
              <a:gd name="connsiteY4" fmla="*/ 79131 h 148004"/>
              <a:gd name="connsiteX5" fmla="*/ 9525 w 167054"/>
              <a:gd name="connsiteY5" fmla="*/ 132618 h 148004"/>
              <a:gd name="connsiteX6" fmla="*/ 11357 w 167054"/>
              <a:gd name="connsiteY6" fmla="*/ 136647 h 148004"/>
              <a:gd name="connsiteX7" fmla="*/ 15387 w 167054"/>
              <a:gd name="connsiteY7" fmla="*/ 138479 h 148004"/>
              <a:gd name="connsiteX8" fmla="*/ 87923 w 167054"/>
              <a:gd name="connsiteY8" fmla="*/ 138479 h 148004"/>
              <a:gd name="connsiteX9" fmla="*/ 87923 w 167054"/>
              <a:gd name="connsiteY9" fmla="*/ 148004 h 148004"/>
              <a:gd name="connsiteX10" fmla="*/ 15387 w 167054"/>
              <a:gd name="connsiteY10" fmla="*/ 148004 h 148004"/>
              <a:gd name="connsiteX11" fmla="*/ 51289 w 167054"/>
              <a:gd name="connsiteY11" fmla="*/ 112102 h 148004"/>
              <a:gd name="connsiteX12" fmla="*/ 40307 w 167054"/>
              <a:gd name="connsiteY12" fmla="*/ 107697 h 148004"/>
              <a:gd name="connsiteX13" fmla="*/ 35902 w 167054"/>
              <a:gd name="connsiteY13" fmla="*/ 96716 h 148004"/>
              <a:gd name="connsiteX14" fmla="*/ 35902 w 167054"/>
              <a:gd name="connsiteY14" fmla="*/ 43229 h 148004"/>
              <a:gd name="connsiteX15" fmla="*/ 45427 w 167054"/>
              <a:gd name="connsiteY15" fmla="*/ 43229 h 148004"/>
              <a:gd name="connsiteX16" fmla="*/ 45427 w 167054"/>
              <a:gd name="connsiteY16" fmla="*/ 96716 h 148004"/>
              <a:gd name="connsiteX17" fmla="*/ 47259 w 167054"/>
              <a:gd name="connsiteY17" fmla="*/ 100745 h 148004"/>
              <a:gd name="connsiteX18" fmla="*/ 51289 w 167054"/>
              <a:gd name="connsiteY18" fmla="*/ 102577 h 148004"/>
              <a:gd name="connsiteX19" fmla="*/ 123825 w 167054"/>
              <a:gd name="connsiteY19" fmla="*/ 102577 h 148004"/>
              <a:gd name="connsiteX20" fmla="*/ 123825 w 167054"/>
              <a:gd name="connsiteY20" fmla="*/ 112102 h 148004"/>
              <a:gd name="connsiteX21" fmla="*/ 51289 w 167054"/>
              <a:gd name="connsiteY21" fmla="*/ 112102 h 148004"/>
              <a:gd name="connsiteX22" fmla="*/ 87191 w 167054"/>
              <a:gd name="connsiteY22" fmla="*/ 76200 h 148004"/>
              <a:gd name="connsiteX23" fmla="*/ 76209 w 167054"/>
              <a:gd name="connsiteY23" fmla="*/ 71795 h 148004"/>
              <a:gd name="connsiteX24" fmla="*/ 71804 w 167054"/>
              <a:gd name="connsiteY24" fmla="*/ 60814 h 148004"/>
              <a:gd name="connsiteX25" fmla="*/ 71804 w 167054"/>
              <a:gd name="connsiteY25" fmla="*/ 15387 h 148004"/>
              <a:gd name="connsiteX26" fmla="*/ 76209 w 167054"/>
              <a:gd name="connsiteY26" fmla="*/ 4405 h 148004"/>
              <a:gd name="connsiteX27" fmla="*/ 87191 w 167054"/>
              <a:gd name="connsiteY27" fmla="*/ 0 h 148004"/>
              <a:gd name="connsiteX28" fmla="*/ 151668 w 167054"/>
              <a:gd name="connsiteY28" fmla="*/ 0 h 148004"/>
              <a:gd name="connsiteX29" fmla="*/ 162649 w 167054"/>
              <a:gd name="connsiteY29" fmla="*/ 4405 h 148004"/>
              <a:gd name="connsiteX30" fmla="*/ 167054 w 167054"/>
              <a:gd name="connsiteY30" fmla="*/ 15387 h 148004"/>
              <a:gd name="connsiteX31" fmla="*/ 167054 w 167054"/>
              <a:gd name="connsiteY31" fmla="*/ 60814 h 148004"/>
              <a:gd name="connsiteX32" fmla="*/ 162649 w 167054"/>
              <a:gd name="connsiteY32" fmla="*/ 71795 h 148004"/>
              <a:gd name="connsiteX33" fmla="*/ 151668 w 167054"/>
              <a:gd name="connsiteY33" fmla="*/ 76200 h 148004"/>
              <a:gd name="connsiteX34" fmla="*/ 87191 w 167054"/>
              <a:gd name="connsiteY34" fmla="*/ 76200 h 148004"/>
              <a:gd name="connsiteX35" fmla="*/ 87191 w 167054"/>
              <a:gd name="connsiteY35" fmla="*/ 66675 h 148004"/>
              <a:gd name="connsiteX36" fmla="*/ 151668 w 167054"/>
              <a:gd name="connsiteY36" fmla="*/ 66675 h 148004"/>
              <a:gd name="connsiteX37" fmla="*/ 155697 w 167054"/>
              <a:gd name="connsiteY37" fmla="*/ 64843 h 148004"/>
              <a:gd name="connsiteX38" fmla="*/ 157529 w 167054"/>
              <a:gd name="connsiteY38" fmla="*/ 60814 h 148004"/>
              <a:gd name="connsiteX39" fmla="*/ 157529 w 167054"/>
              <a:gd name="connsiteY39" fmla="*/ 28575 h 148004"/>
              <a:gd name="connsiteX40" fmla="*/ 81329 w 167054"/>
              <a:gd name="connsiteY40" fmla="*/ 28575 h 148004"/>
              <a:gd name="connsiteX41" fmla="*/ 81329 w 167054"/>
              <a:gd name="connsiteY41" fmla="*/ 60814 h 148004"/>
              <a:gd name="connsiteX42" fmla="*/ 83161 w 167054"/>
              <a:gd name="connsiteY42" fmla="*/ 64843 h 148004"/>
              <a:gd name="connsiteX43" fmla="*/ 87191 w 167054"/>
              <a:gd name="connsiteY43" fmla="*/ 66675 h 1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054" h="148004">
                <a:moveTo>
                  <a:pt x="15387" y="148004"/>
                </a:moveTo>
                <a:cubicBezTo>
                  <a:pt x="11003" y="148004"/>
                  <a:pt x="7342" y="146536"/>
                  <a:pt x="4405" y="143599"/>
                </a:cubicBezTo>
                <a:cubicBezTo>
                  <a:pt x="1468" y="140662"/>
                  <a:pt x="0" y="137001"/>
                  <a:pt x="0" y="132618"/>
                </a:cubicBezTo>
                <a:lnTo>
                  <a:pt x="0" y="79131"/>
                </a:lnTo>
                <a:lnTo>
                  <a:pt x="9525" y="79131"/>
                </a:lnTo>
                <a:lnTo>
                  <a:pt x="9525" y="132618"/>
                </a:lnTo>
                <a:cubicBezTo>
                  <a:pt x="9525" y="134083"/>
                  <a:pt x="10136" y="135426"/>
                  <a:pt x="11357" y="136647"/>
                </a:cubicBezTo>
                <a:cubicBezTo>
                  <a:pt x="12578" y="137868"/>
                  <a:pt x="13921" y="138479"/>
                  <a:pt x="15387" y="138479"/>
                </a:cubicBezTo>
                <a:lnTo>
                  <a:pt x="87923" y="138479"/>
                </a:lnTo>
                <a:lnTo>
                  <a:pt x="87923" y="148004"/>
                </a:lnTo>
                <a:lnTo>
                  <a:pt x="15387" y="148004"/>
                </a:lnTo>
                <a:close/>
                <a:moveTo>
                  <a:pt x="51289" y="112102"/>
                </a:moveTo>
                <a:cubicBezTo>
                  <a:pt x="46905" y="112102"/>
                  <a:pt x="43244" y="110634"/>
                  <a:pt x="40307" y="107697"/>
                </a:cubicBezTo>
                <a:cubicBezTo>
                  <a:pt x="37371" y="104760"/>
                  <a:pt x="35902" y="101100"/>
                  <a:pt x="35902" y="96716"/>
                </a:cubicBezTo>
                <a:lnTo>
                  <a:pt x="35902" y="43229"/>
                </a:lnTo>
                <a:lnTo>
                  <a:pt x="45427" y="43229"/>
                </a:lnTo>
                <a:lnTo>
                  <a:pt x="45427" y="96716"/>
                </a:lnTo>
                <a:cubicBezTo>
                  <a:pt x="45427" y="98181"/>
                  <a:pt x="46038" y="99524"/>
                  <a:pt x="47259" y="100745"/>
                </a:cubicBezTo>
                <a:cubicBezTo>
                  <a:pt x="48480" y="101967"/>
                  <a:pt x="49823" y="102577"/>
                  <a:pt x="51289" y="102577"/>
                </a:cubicBezTo>
                <a:lnTo>
                  <a:pt x="123825" y="102577"/>
                </a:lnTo>
                <a:lnTo>
                  <a:pt x="123825" y="112102"/>
                </a:lnTo>
                <a:lnTo>
                  <a:pt x="51289" y="112102"/>
                </a:lnTo>
                <a:close/>
                <a:moveTo>
                  <a:pt x="87191" y="76200"/>
                </a:moveTo>
                <a:cubicBezTo>
                  <a:pt x="82807" y="76200"/>
                  <a:pt x="79146" y="74732"/>
                  <a:pt x="76209" y="71795"/>
                </a:cubicBezTo>
                <a:cubicBezTo>
                  <a:pt x="73272" y="68858"/>
                  <a:pt x="71804" y="65198"/>
                  <a:pt x="71804" y="60814"/>
                </a:cubicBezTo>
                <a:lnTo>
                  <a:pt x="71804" y="15387"/>
                </a:lnTo>
                <a:cubicBezTo>
                  <a:pt x="71804" y="11003"/>
                  <a:pt x="73272" y="7342"/>
                  <a:pt x="76209" y="4405"/>
                </a:cubicBezTo>
                <a:cubicBezTo>
                  <a:pt x="79146" y="1468"/>
                  <a:pt x="82807" y="0"/>
                  <a:pt x="87191" y="0"/>
                </a:cubicBezTo>
                <a:lnTo>
                  <a:pt x="151668" y="0"/>
                </a:lnTo>
                <a:cubicBezTo>
                  <a:pt x="156051" y="0"/>
                  <a:pt x="159712" y="1468"/>
                  <a:pt x="162649" y="4405"/>
                </a:cubicBezTo>
                <a:cubicBezTo>
                  <a:pt x="165586" y="7342"/>
                  <a:pt x="167054" y="11003"/>
                  <a:pt x="167054" y="15387"/>
                </a:cubicBezTo>
                <a:lnTo>
                  <a:pt x="167054" y="60814"/>
                </a:lnTo>
                <a:cubicBezTo>
                  <a:pt x="167054" y="65198"/>
                  <a:pt x="165586" y="68858"/>
                  <a:pt x="162649" y="71795"/>
                </a:cubicBezTo>
                <a:cubicBezTo>
                  <a:pt x="159712" y="74732"/>
                  <a:pt x="156051" y="76200"/>
                  <a:pt x="151668" y="76200"/>
                </a:cubicBezTo>
                <a:lnTo>
                  <a:pt x="87191" y="76200"/>
                </a:lnTo>
                <a:close/>
                <a:moveTo>
                  <a:pt x="87191" y="66675"/>
                </a:moveTo>
                <a:lnTo>
                  <a:pt x="151668" y="66675"/>
                </a:lnTo>
                <a:cubicBezTo>
                  <a:pt x="153133" y="66675"/>
                  <a:pt x="154476" y="66065"/>
                  <a:pt x="155697" y="64843"/>
                </a:cubicBezTo>
                <a:cubicBezTo>
                  <a:pt x="156918" y="63622"/>
                  <a:pt x="157529" y="62279"/>
                  <a:pt x="157529" y="60814"/>
                </a:cubicBezTo>
                <a:lnTo>
                  <a:pt x="157529" y="28575"/>
                </a:lnTo>
                <a:lnTo>
                  <a:pt x="81329" y="28575"/>
                </a:lnTo>
                <a:lnTo>
                  <a:pt x="81329" y="60814"/>
                </a:lnTo>
                <a:cubicBezTo>
                  <a:pt x="81329" y="62279"/>
                  <a:pt x="81940" y="63622"/>
                  <a:pt x="83161" y="64843"/>
                </a:cubicBezTo>
                <a:cubicBezTo>
                  <a:pt x="84382" y="66065"/>
                  <a:pt x="85725" y="66675"/>
                  <a:pt x="87191" y="666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9481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84B7EE-EDD2-5142-A145-EF0554B61FD3}"/>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definición</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ambigua</a:t>
            </a:r>
            <a:r>
              <a:rPr lang="en-GB" sz="3200" b="1" spc="-50" dirty="0">
                <a:solidFill>
                  <a:srgbClr val="3D6C9D"/>
                </a:solidFill>
                <a:latin typeface="Arial Black" panose="020B0604020202020204" pitchFamily="34" charset="0"/>
                <a:cs typeface="Arial Black" panose="020B0604020202020204" pitchFamily="34" charset="0"/>
              </a:rPr>
              <a:t>:</a:t>
            </a:r>
          </a:p>
          <a:p>
            <a:r>
              <a:rPr lang="en-GB" sz="3200" b="1" spc="-50" dirty="0" err="1">
                <a:solidFill>
                  <a:srgbClr val="3D6C9D"/>
                </a:solidFill>
                <a:latin typeface="Arial Black" panose="020B0604020202020204" pitchFamily="34" charset="0"/>
                <a:cs typeface="Arial Black" panose="020B0604020202020204" pitchFamily="34" charset="0"/>
              </a:rPr>
              <a:t>Fiebre</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malestar</a:t>
            </a:r>
            <a:r>
              <a:rPr lang="en-GB" sz="3200" b="1" spc="-50" dirty="0">
                <a:solidFill>
                  <a:srgbClr val="3D6C9D"/>
                </a:solidFill>
                <a:latin typeface="Arial Black" panose="020B0604020202020204" pitchFamily="34" charset="0"/>
                <a:cs typeface="Arial Black" panose="020B0604020202020204" pitchFamily="34" charset="0"/>
              </a:rPr>
              <a:t> y/o </a:t>
            </a:r>
            <a:r>
              <a:rPr lang="en-GB" sz="3200" b="1" spc="-50" dirty="0" err="1">
                <a:solidFill>
                  <a:srgbClr val="3D6C9D"/>
                </a:solidFill>
                <a:latin typeface="Arial Black" panose="020B0604020202020204" pitchFamily="34" charset="0"/>
                <a:cs typeface="Arial Black" panose="020B0604020202020204" pitchFamily="34" charset="0"/>
              </a:rPr>
              <a:t>tos</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13" name="Table 3">
            <a:extLst>
              <a:ext uri="{FF2B5EF4-FFF2-40B4-BE49-F238E27FC236}">
                <a16:creationId xmlns:a16="http://schemas.microsoft.com/office/drawing/2014/main" id="{80DE4815-BF36-B84C-A6BA-D59BD7E04270}"/>
              </a:ext>
            </a:extLst>
          </p:cNvPr>
          <p:cNvGraphicFramePr>
            <a:graphicFrameLocks noGrp="1"/>
          </p:cNvGraphicFramePr>
          <p:nvPr>
            <p:extLst>
              <p:ext uri="{D42A27DB-BD31-4B8C-83A1-F6EECF244321}">
                <p14:modId xmlns:p14="http://schemas.microsoft.com/office/powerpoint/2010/main" val="2262209368"/>
              </p:ext>
            </p:extLst>
          </p:nvPr>
        </p:nvGraphicFramePr>
        <p:xfrm>
          <a:off x="429700" y="2499493"/>
          <a:ext cx="8245988"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061497">
                  <a:extLst>
                    <a:ext uri="{9D8B030D-6E8A-4147-A177-3AD203B41FA5}">
                      <a16:colId xmlns:a16="http://schemas.microsoft.com/office/drawing/2014/main" val="4266073103"/>
                    </a:ext>
                  </a:extLst>
                </a:gridCol>
                <a:gridCol w="2061497">
                  <a:extLst>
                    <a:ext uri="{9D8B030D-6E8A-4147-A177-3AD203B41FA5}">
                      <a16:colId xmlns:a16="http://schemas.microsoft.com/office/drawing/2014/main" val="6642283"/>
                    </a:ext>
                  </a:extLst>
                </a:gridCol>
                <a:gridCol w="2061497">
                  <a:extLst>
                    <a:ext uri="{9D8B030D-6E8A-4147-A177-3AD203B41FA5}">
                      <a16:colId xmlns:a16="http://schemas.microsoft.com/office/drawing/2014/main" val="1746359052"/>
                    </a:ext>
                  </a:extLst>
                </a:gridCol>
                <a:gridCol w="2061497">
                  <a:extLst>
                    <a:ext uri="{9D8B030D-6E8A-4147-A177-3AD203B41FA5}">
                      <a16:colId xmlns:a16="http://schemas.microsoft.com/office/drawing/2014/main" val="2002867619"/>
                    </a:ext>
                  </a:extLst>
                </a:gridCol>
              </a:tblGrid>
              <a:tr h="612112">
                <a:tc>
                  <a:txBody>
                    <a:bodyPr/>
                    <a:lstStyle/>
                    <a:p>
                      <a:pPr algn="ctr"/>
                      <a:r>
                        <a:rPr lang="en-RO" sz="1200" b="1" i="0" dirty="0">
                          <a:solidFill>
                            <a:schemeClr val="bg1"/>
                          </a:solidFill>
                          <a:latin typeface="Arial" panose="020B0604020202020204" pitchFamily="34" charset="0"/>
                          <a:cs typeface="Arial" panose="020B0604020202020204" pitchFamily="34" charset="0"/>
                        </a:rPr>
                        <a:t>Fiebre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Malestar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Tos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tc>
                  <a:txBody>
                    <a:bodyPr/>
                    <a:lstStyle/>
                    <a:p>
                      <a:pPr algn="ctr"/>
                      <a:r>
                        <a:rPr lang="en-RO" sz="1200" b="1" i="0" dirty="0">
                          <a:solidFill>
                            <a:schemeClr val="bg1"/>
                          </a:solidFill>
                          <a:latin typeface="Arial" panose="020B0604020202020204" pitchFamily="34" charset="0"/>
                          <a:cs typeface="Arial" panose="020B0604020202020204" pitchFamily="34" charset="0"/>
                        </a:rPr>
                        <a:t>Es caso?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18933762"/>
                  </a:ext>
                </a:extLst>
              </a:tr>
              <a:tr h="306056">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1278158"/>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5206235"/>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Si</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4376871"/>
                  </a:ext>
                </a:extLst>
              </a:tr>
              <a:tr h="306056">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No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1587512"/>
                  </a:ext>
                </a:extLst>
              </a:tr>
            </a:tbl>
          </a:graphicData>
        </a:graphic>
      </p:graphicFrame>
    </p:spTree>
    <p:extLst>
      <p:ext uri="{BB962C8B-B14F-4D97-AF65-F5344CB8AC3E}">
        <p14:creationId xmlns:p14="http://schemas.microsoft.com/office/powerpoint/2010/main" val="362012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33F0616-6DD0-F044-BF78-054016D5E026}"/>
              </a:ext>
            </a:extLst>
          </p:cNvPr>
          <p:cNvSpPr/>
          <p:nvPr/>
        </p:nvSpPr>
        <p:spPr>
          <a:xfrm>
            <a:off x="431800" y="2500880"/>
            <a:ext cx="1980000" cy="3483360"/>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F985A8B6-4E72-E04A-B5E7-061FA15CEC49}"/>
              </a:ext>
            </a:extLst>
          </p:cNvPr>
          <p:cNvSpPr/>
          <p:nvPr/>
        </p:nvSpPr>
        <p:spPr>
          <a:xfrm>
            <a:off x="2517719" y="2500880"/>
            <a:ext cx="1980000" cy="3483360"/>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59AD4C20-CB93-3843-9F5D-41D700EA3251}"/>
              </a:ext>
            </a:extLst>
          </p:cNvPr>
          <p:cNvSpPr/>
          <p:nvPr/>
        </p:nvSpPr>
        <p:spPr>
          <a:xfrm>
            <a:off x="4603638" y="2500880"/>
            <a:ext cx="1980000" cy="3483360"/>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0153F5A-63C6-3649-8024-C59A196A84B9}"/>
              </a:ext>
            </a:extLst>
          </p:cNvPr>
          <p:cNvSpPr/>
          <p:nvPr/>
        </p:nvSpPr>
        <p:spPr>
          <a:xfrm>
            <a:off x="6689558" y="2500880"/>
            <a:ext cx="1980000" cy="3483360"/>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E040ECDD-4C48-4544-86E1-06C312B4050B}"/>
              </a:ext>
            </a:extLst>
          </p:cNvPr>
          <p:cNvSpPr>
            <a:spLocks noChangeAspect="1"/>
          </p:cNvSpPr>
          <p:nvPr/>
        </p:nvSpPr>
        <p:spPr>
          <a:xfrm>
            <a:off x="989800"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B43965D4-D5D5-274B-8F41-EECFB1AD9981}"/>
              </a:ext>
            </a:extLst>
          </p:cNvPr>
          <p:cNvSpPr>
            <a:spLocks noChangeAspect="1"/>
          </p:cNvSpPr>
          <p:nvPr/>
        </p:nvSpPr>
        <p:spPr>
          <a:xfrm>
            <a:off x="3075719"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FBD7CD37-3659-A441-8E50-D0B2427FEF94}"/>
              </a:ext>
            </a:extLst>
          </p:cNvPr>
          <p:cNvSpPr>
            <a:spLocks noChangeAspect="1"/>
          </p:cNvSpPr>
          <p:nvPr/>
        </p:nvSpPr>
        <p:spPr>
          <a:xfrm>
            <a:off x="5161638"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B19BD5F-9396-9340-954D-86D1FF3BF49B}"/>
              </a:ext>
            </a:extLst>
          </p:cNvPr>
          <p:cNvSpPr>
            <a:spLocks noChangeAspect="1"/>
          </p:cNvSpPr>
          <p:nvPr/>
        </p:nvSpPr>
        <p:spPr>
          <a:xfrm>
            <a:off x="7242654" y="20688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BB8956F7-E77D-B142-8A89-8E063F78E60F}"/>
              </a:ext>
            </a:extLst>
          </p:cNvPr>
          <p:cNvSpPr txBox="1"/>
          <p:nvPr/>
        </p:nvSpPr>
        <p:spPr>
          <a:xfrm>
            <a:off x="2759328" y="3182778"/>
            <a:ext cx="1507872" cy="1938992"/>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Si </a:t>
            </a:r>
            <a:r>
              <a:rPr lang="en-GB" dirty="0" err="1">
                <a:solidFill>
                  <a:schemeClr val="tx1"/>
                </a:solidFill>
                <a:latin typeface="Arial" panose="020B0604020202020204" pitchFamily="34" charset="0"/>
                <a:cs typeface="Arial" panose="020B0604020202020204" pitchFamily="34" charset="0"/>
              </a:rPr>
              <a:t>usa</a:t>
            </a:r>
            <a:r>
              <a:rPr lang="en-GB" dirty="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“Y”</a:t>
            </a:r>
            <a:r>
              <a:rPr lang="en-GB" dirty="0">
                <a:solidFill>
                  <a:schemeClr val="tx1"/>
                </a:solidFill>
                <a:latin typeface="Arial" panose="020B0604020202020204" pitchFamily="34" charset="0"/>
                <a:cs typeface="Arial" panose="020B0604020202020204" pitchFamily="34" charset="0"/>
              </a:rPr>
              <a:t>, los </a:t>
            </a:r>
            <a:r>
              <a:rPr lang="en-GB" dirty="0" err="1">
                <a:solidFill>
                  <a:schemeClr val="tx1"/>
                </a:solidFill>
                <a:latin typeface="Arial" panose="020B0604020202020204" pitchFamily="34" charset="0"/>
                <a:cs typeface="Arial" panose="020B0604020202020204" pitchFamily="34" charset="0"/>
              </a:rPr>
              <a:t>signos</a:t>
            </a:r>
            <a:r>
              <a:rPr lang="en-GB" dirty="0">
                <a:solidFill>
                  <a:schemeClr val="tx1"/>
                </a:solidFill>
                <a:latin typeface="Arial" panose="020B0604020202020204" pitchFamily="34" charset="0"/>
                <a:cs typeface="Arial" panose="020B0604020202020204" pitchFamily="34" charset="0"/>
              </a:rPr>
              <a:t> o </a:t>
            </a:r>
            <a:r>
              <a:rPr lang="en-GB" dirty="0" err="1">
                <a:solidFill>
                  <a:schemeClr val="tx1"/>
                </a:solidFill>
                <a:latin typeface="Arial" panose="020B0604020202020204" pitchFamily="34" charset="0"/>
                <a:cs typeface="Arial" panose="020B0604020202020204" pitchFamily="34" charset="0"/>
              </a:rPr>
              <a:t>síntomas</a:t>
            </a:r>
            <a:r>
              <a:rPr lang="en-GB" dirty="0">
                <a:solidFill>
                  <a:schemeClr val="tx1"/>
                </a:solidFill>
                <a:latin typeface="Arial" panose="020B0604020202020204" pitchFamily="34" charset="0"/>
                <a:cs typeface="Arial" panose="020B0604020202020204" pitchFamily="34" charset="0"/>
              </a:rPr>
              <a:t> son “</a:t>
            </a:r>
            <a:r>
              <a:rPr lang="en-GB" dirty="0" err="1">
                <a:solidFill>
                  <a:schemeClr val="tx1"/>
                </a:solidFill>
                <a:latin typeface="Arial" panose="020B0604020202020204" pitchFamily="34" charset="0"/>
                <a:cs typeface="Arial" panose="020B0604020202020204" pitchFamily="34" charset="0"/>
              </a:rPr>
              <a:t>obligatorios</a:t>
            </a:r>
            <a:r>
              <a:rPr lang="en-GB" dirty="0">
                <a:solidFill>
                  <a:schemeClr val="tx1"/>
                </a:solidFill>
                <a:latin typeface="Arial" panose="020B0604020202020204" pitchFamily="34" charset="0"/>
                <a:cs typeface="Arial" panose="020B0604020202020204" pitchFamily="34" charset="0"/>
              </a:rPr>
              <a:t>”, y los </a:t>
            </a:r>
            <a:r>
              <a:rPr lang="en-GB" dirty="0" err="1">
                <a:solidFill>
                  <a:schemeClr val="tx1"/>
                </a:solidFill>
                <a:latin typeface="Arial" panose="020B0604020202020204" pitchFamily="34" charset="0"/>
                <a:cs typeface="Arial" panose="020B0604020202020204" pitchFamily="34" charset="0"/>
              </a:rPr>
              <a:t>pacientes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deben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tener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todos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esos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criterios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clínicos</a:t>
            </a:r>
            <a:r>
              <a:rPr lang="en-GB" dirty="0">
                <a:solidFill>
                  <a:schemeClr val="tx1"/>
                </a:solidFill>
                <a:latin typeface="Arial" panose="020B0604020202020204" pitchFamily="34" charset="0"/>
                <a:cs typeface="Arial" panose="020B0604020202020204" pitchFamily="34" charset="0"/>
              </a:rPr>
              <a:t> para ser </a:t>
            </a:r>
            <a:r>
              <a:rPr lang="en-GB" dirty="0" err="1">
                <a:solidFill>
                  <a:schemeClr val="tx1"/>
                </a:solidFill>
                <a:latin typeface="Arial" panose="020B0604020202020204" pitchFamily="34" charset="0"/>
                <a:cs typeface="Arial" panose="020B0604020202020204" pitchFamily="34" charset="0"/>
              </a:rPr>
              <a:t>incluidos</a:t>
            </a:r>
            <a:r>
              <a:rPr lang="en-GB"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fiebre</a:t>
            </a:r>
            <a:r>
              <a:rPr lang="en-GB" b="1" dirty="0">
                <a:solidFill>
                  <a:schemeClr val="tx1"/>
                </a:solidFill>
                <a:latin typeface="Arial" panose="020B0604020202020204" pitchFamily="34" charset="0"/>
                <a:cs typeface="Arial" panose="020B0604020202020204" pitchFamily="34" charset="0"/>
              </a:rPr>
              <a:t> Y </a:t>
            </a:r>
            <a:r>
              <a:rPr lang="en-GB" b="1" dirty="0" err="1">
                <a:solidFill>
                  <a:schemeClr val="tx1"/>
                </a:solidFill>
                <a:latin typeface="Arial" panose="020B0604020202020204" pitchFamily="34" charset="0"/>
                <a:cs typeface="Arial" panose="020B0604020202020204" pitchFamily="34" charset="0"/>
              </a:rPr>
              <a:t>tos</a:t>
            </a:r>
            <a:r>
              <a:rPr lang="en-GB" b="1" dirty="0">
                <a:solidFill>
                  <a:schemeClr val="tx1"/>
                </a:solidFill>
                <a:latin typeface="Arial" panose="020B0604020202020204" pitchFamily="34" charset="0"/>
                <a:cs typeface="Arial" panose="020B0604020202020204" pitchFamily="34" charset="0"/>
              </a:rPr>
              <a:t> Y </a:t>
            </a:r>
            <a:r>
              <a:rPr lang="en-GB" b="1" dirty="0" err="1">
                <a:solidFill>
                  <a:schemeClr val="tx1"/>
                </a:solidFill>
                <a:latin typeface="Arial" panose="020B0604020202020204" pitchFamily="34" charset="0"/>
                <a:cs typeface="Arial" panose="020B0604020202020204" pitchFamily="34" charset="0"/>
              </a:rPr>
              <a:t>cefalea</a:t>
            </a:r>
            <a:r>
              <a:rPr lang="en-GB" b="1"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17A6A077-987B-4E44-940F-5953CBD9D497}"/>
              </a:ext>
            </a:extLst>
          </p:cNvPr>
          <p:cNvSpPr txBox="1"/>
          <p:nvPr/>
        </p:nvSpPr>
        <p:spPr>
          <a:xfrm>
            <a:off x="668048" y="3182778"/>
            <a:ext cx="1536672" cy="1292662"/>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No use la </a:t>
            </a:r>
            <a:r>
              <a:rPr lang="en-GB" dirty="0" err="1">
                <a:solidFill>
                  <a:schemeClr val="tx1"/>
                </a:solidFill>
                <a:latin typeface="Arial" panose="020B0604020202020204" pitchFamily="34" charset="0"/>
                <a:cs typeface="Arial" panose="020B0604020202020204" pitchFamily="34" charset="0"/>
              </a:rPr>
              <a:t>condición</a:t>
            </a:r>
            <a:r>
              <a:rPr lang="en-GB" dirty="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“y/o”</a:t>
            </a:r>
            <a:r>
              <a:rPr lang="en-GB" dirty="0">
                <a:solidFill>
                  <a:schemeClr val="tx1"/>
                </a:solidFill>
                <a:latin typeface="Arial" panose="020B0604020202020204" pitchFamily="34" charset="0"/>
                <a:cs typeface="Arial" panose="020B0604020202020204" pitchFamily="34" charset="0"/>
              </a:rPr>
              <a:t>: use </a:t>
            </a:r>
            <a:r>
              <a:rPr lang="en-GB" b="1" dirty="0">
                <a:solidFill>
                  <a:schemeClr val="tx1"/>
                </a:solidFill>
                <a:latin typeface="Arial" panose="020B0604020202020204" pitchFamily="34" charset="0"/>
                <a:cs typeface="Arial" panose="020B0604020202020204" pitchFamily="34" charset="0"/>
              </a:rPr>
              <a:t>“y”</a:t>
            </a:r>
            <a:r>
              <a:rPr lang="en-GB" dirty="0">
                <a:solidFill>
                  <a:schemeClr val="tx1"/>
                </a:solidFill>
                <a:latin typeface="Arial" panose="020B0604020202020204" pitchFamily="34" charset="0"/>
                <a:cs typeface="Arial" panose="020B0604020202020204" pitchFamily="34" charset="0"/>
              </a:rPr>
              <a:t> u </a:t>
            </a:r>
            <a:r>
              <a:rPr lang="en-GB" b="1" dirty="0">
                <a:solidFill>
                  <a:schemeClr val="tx1"/>
                </a:solidFill>
                <a:latin typeface="Arial" panose="020B0604020202020204" pitchFamily="34" charset="0"/>
                <a:cs typeface="Arial" panose="020B0604020202020204" pitchFamily="34" charset="0"/>
              </a:rPr>
              <a:t>“o”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solamente</a:t>
            </a:r>
            <a:r>
              <a:rPr lang="en-GB" dirty="0">
                <a:solidFill>
                  <a:schemeClr val="tx1"/>
                </a:solidFill>
                <a:latin typeface="Arial" panose="020B0604020202020204" pitchFamily="34" charset="0"/>
                <a:cs typeface="Arial" panose="020B0604020202020204" pitchFamily="34" charset="0"/>
              </a:rPr>
              <a:t> y por </a:t>
            </a:r>
            <a:r>
              <a:rPr lang="en-GB" dirty="0" err="1">
                <a:solidFill>
                  <a:schemeClr val="tx1"/>
                </a:solidFill>
                <a:latin typeface="Arial" panose="020B0604020202020204" pitchFamily="34" charset="0"/>
                <a:cs typeface="Arial" panose="020B0604020202020204" pitchFamily="34" charset="0"/>
              </a:rPr>
              <a:t>separado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pero</a:t>
            </a:r>
            <a:r>
              <a:rPr lang="en-GB" dirty="0">
                <a:solidFill>
                  <a:schemeClr val="tx1"/>
                </a:solidFill>
                <a:latin typeface="Arial" panose="020B0604020202020204" pitchFamily="34" charset="0"/>
                <a:cs typeface="Arial" panose="020B0604020202020204" pitchFamily="34" charset="0"/>
              </a:rPr>
              <a:t> no </a:t>
            </a:r>
            <a:r>
              <a:rPr lang="en-GB" dirty="0" err="1">
                <a:solidFill>
                  <a:schemeClr val="tx1"/>
                </a:solidFill>
                <a:latin typeface="Arial" panose="020B0604020202020204" pitchFamily="34" charset="0"/>
                <a:cs typeface="Arial" panose="020B0604020202020204" pitchFamily="34" charset="0"/>
              </a:rPr>
              <a:t>juntos</a:t>
            </a:r>
            <a:endParaRPr lang="en-GB" dirty="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307A59C-1BCD-C145-B463-670D2812B7CB}"/>
              </a:ext>
            </a:extLst>
          </p:cNvPr>
          <p:cNvSpPr txBox="1"/>
          <p:nvPr/>
        </p:nvSpPr>
        <p:spPr>
          <a:xfrm>
            <a:off x="4821006" y="3182778"/>
            <a:ext cx="1640754" cy="2369880"/>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Si </a:t>
            </a:r>
            <a:r>
              <a:rPr lang="en-GB" dirty="0" err="1">
                <a:solidFill>
                  <a:schemeClr val="tx1"/>
                </a:solidFill>
                <a:latin typeface="Arial" panose="020B0604020202020204" pitchFamily="34" charset="0"/>
                <a:cs typeface="Arial" panose="020B0604020202020204" pitchFamily="34" charset="0"/>
              </a:rPr>
              <a:t>usa</a:t>
            </a:r>
            <a:r>
              <a:rPr lang="en-GB" dirty="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“O”</a:t>
            </a:r>
            <a:r>
              <a:rPr lang="en-GB" dirty="0">
                <a:solidFill>
                  <a:schemeClr val="tx1"/>
                </a:solidFill>
                <a:latin typeface="Arial" panose="020B0604020202020204" pitchFamily="34" charset="0"/>
                <a:cs typeface="Arial" panose="020B0604020202020204" pitchFamily="34" charset="0"/>
              </a:rPr>
              <a:t>, los </a:t>
            </a:r>
            <a:r>
              <a:rPr lang="en-GB" dirty="0" err="1">
                <a:solidFill>
                  <a:schemeClr val="tx1"/>
                </a:solidFill>
                <a:latin typeface="Arial" panose="020B0604020202020204" pitchFamily="34" charset="0"/>
                <a:cs typeface="Arial" panose="020B0604020202020204" pitchFamily="34" charset="0"/>
              </a:rPr>
              <a:t>signos</a:t>
            </a:r>
            <a:r>
              <a:rPr lang="en-GB" dirty="0">
                <a:solidFill>
                  <a:schemeClr val="tx1"/>
                </a:solidFill>
                <a:latin typeface="Arial" panose="020B0604020202020204" pitchFamily="34" charset="0"/>
                <a:cs typeface="Arial" panose="020B0604020202020204" pitchFamily="34" charset="0"/>
              </a:rPr>
              <a:t> o </a:t>
            </a:r>
            <a:r>
              <a:rPr lang="en-GB" dirty="0" err="1">
                <a:solidFill>
                  <a:schemeClr val="tx1"/>
                </a:solidFill>
                <a:latin typeface="Arial" panose="020B0604020202020204" pitchFamily="34" charset="0"/>
                <a:cs typeface="Arial" panose="020B0604020202020204" pitchFamily="34" charset="0"/>
              </a:rPr>
              <a:t>síntomas</a:t>
            </a:r>
            <a:r>
              <a:rPr lang="en-GB" dirty="0">
                <a:solidFill>
                  <a:schemeClr val="tx1"/>
                </a:solidFill>
                <a:latin typeface="Arial" panose="020B0604020202020204" pitchFamily="34" charset="0"/>
                <a:cs typeface="Arial" panose="020B0604020202020204" pitchFamily="34" charset="0"/>
              </a:rPr>
              <a:t> son “</a:t>
            </a:r>
            <a:r>
              <a:rPr lang="en-GB" dirty="0" err="1">
                <a:solidFill>
                  <a:schemeClr val="tx1"/>
                </a:solidFill>
                <a:latin typeface="Arial" panose="020B0604020202020204" pitchFamily="34" charset="0"/>
                <a:cs typeface="Arial" panose="020B0604020202020204" pitchFamily="34" charset="0"/>
              </a:rPr>
              <a:t>opcionales</a:t>
            </a:r>
            <a:r>
              <a:rPr lang="en-GB" dirty="0">
                <a:solidFill>
                  <a:schemeClr val="tx1"/>
                </a:solidFill>
                <a:latin typeface="Arial" panose="020B0604020202020204" pitchFamily="34" charset="0"/>
                <a:cs typeface="Arial" panose="020B0604020202020204" pitchFamily="34" charset="0"/>
              </a:rPr>
              <a:t>” y los </a:t>
            </a:r>
            <a:r>
              <a:rPr lang="en-GB" dirty="0" err="1">
                <a:solidFill>
                  <a:schemeClr val="tx1"/>
                </a:solidFill>
                <a:latin typeface="Arial" panose="020B0604020202020204" pitchFamily="34" charset="0"/>
                <a:cs typeface="Arial" panose="020B0604020202020204" pitchFamily="34" charset="0"/>
              </a:rPr>
              <a:t>pacientes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sólo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deben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tener</a:t>
            </a:r>
            <a:r>
              <a:rPr lang="en-GB" dirty="0">
                <a:solidFill>
                  <a:schemeClr val="tx1"/>
                </a:solidFill>
                <a:latin typeface="Arial" panose="020B0604020202020204" pitchFamily="34" charset="0"/>
                <a:cs typeface="Arial" panose="020B0604020202020204" pitchFamily="34" charset="0"/>
              </a:rPr>
              <a:t> uno de </a:t>
            </a:r>
            <a:r>
              <a:rPr lang="en-GB" dirty="0" err="1">
                <a:solidFill>
                  <a:schemeClr val="tx1"/>
                </a:solidFill>
                <a:latin typeface="Arial" panose="020B0604020202020204" pitchFamily="34" charset="0"/>
                <a:cs typeface="Arial" panose="020B0604020202020204" pitchFamily="34" charset="0"/>
              </a:rPr>
              <a:t>ellos</a:t>
            </a:r>
            <a:r>
              <a:rPr lang="en-GB" dirty="0">
                <a:solidFill>
                  <a:schemeClr val="tx1"/>
                </a:solidFill>
                <a:latin typeface="Arial" panose="020B0604020202020204" pitchFamily="34" charset="0"/>
                <a:cs typeface="Arial" panose="020B0604020202020204" pitchFamily="34" charset="0"/>
              </a:rPr>
              <a:t> para ser </a:t>
            </a:r>
            <a:r>
              <a:rPr lang="en-GB" dirty="0" err="1">
                <a:solidFill>
                  <a:schemeClr val="tx1"/>
                </a:solidFill>
                <a:latin typeface="Arial" panose="020B0604020202020204" pitchFamily="34" charset="0"/>
                <a:cs typeface="Arial" panose="020B0604020202020204" pitchFamily="34" charset="0"/>
              </a:rPr>
              <a:t>incluidos</a:t>
            </a:r>
            <a:r>
              <a:rPr lang="en-GB" dirty="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Al </a:t>
            </a:r>
            <a:r>
              <a:rPr lang="en-GB" b="1" dirty="0" err="1">
                <a:solidFill>
                  <a:schemeClr val="tx1"/>
                </a:solidFill>
                <a:latin typeface="Arial" panose="020B0604020202020204" pitchFamily="34" charset="0"/>
                <a:cs typeface="Arial" panose="020B0604020202020204" pitchFamily="34" charset="0"/>
              </a:rPr>
              <a:t>menos</a:t>
            </a:r>
            <a:r>
              <a:rPr lang="en-GB" b="1" dirty="0">
                <a:solidFill>
                  <a:schemeClr val="tx1"/>
                </a:solidFill>
                <a:latin typeface="Arial" panose="020B0604020202020204" pitchFamily="34" charset="0"/>
                <a:cs typeface="Arial" panose="020B0604020202020204" pitchFamily="34" charset="0"/>
              </a:rPr>
              <a:t> uno de los </a:t>
            </a:r>
            <a:r>
              <a:rPr lang="en-GB" b="1" dirty="0" err="1">
                <a:solidFill>
                  <a:schemeClr val="tx1"/>
                </a:solidFill>
                <a:latin typeface="Arial" panose="020B0604020202020204" pitchFamily="34" charset="0"/>
                <a:cs typeface="Arial" panose="020B0604020202020204" pitchFamily="34" charset="0"/>
              </a:rPr>
              <a:t>siguientes</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síntomas</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tos</a:t>
            </a:r>
            <a:r>
              <a:rPr lang="en-GB" b="1" dirty="0">
                <a:solidFill>
                  <a:schemeClr val="tx1"/>
                </a:solidFill>
                <a:latin typeface="Arial" panose="020B0604020202020204" pitchFamily="34" charset="0"/>
                <a:cs typeface="Arial" panose="020B0604020202020204" pitchFamily="34" charset="0"/>
              </a:rPr>
              <a:t> O </a:t>
            </a:r>
            <a:r>
              <a:rPr lang="en-GB" b="1" dirty="0" err="1">
                <a:solidFill>
                  <a:schemeClr val="tx1"/>
                </a:solidFill>
                <a:latin typeface="Arial" panose="020B0604020202020204" pitchFamily="34" charset="0"/>
                <a:cs typeface="Arial" panose="020B0604020202020204" pitchFamily="34" charset="0"/>
              </a:rPr>
              <a:t>rinorrea</a:t>
            </a:r>
            <a:endParaRPr lang="en-GB" b="1"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5DB49F0-839D-2F43-877D-824AA8193AB3}"/>
              </a:ext>
            </a:extLst>
          </p:cNvPr>
          <p:cNvSpPr txBox="1"/>
          <p:nvPr/>
        </p:nvSpPr>
        <p:spPr>
          <a:xfrm>
            <a:off x="6897214" y="3182778"/>
            <a:ext cx="1505106" cy="2585323"/>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Con </a:t>
            </a:r>
            <a:r>
              <a:rPr lang="en-GB" dirty="0" err="1">
                <a:solidFill>
                  <a:schemeClr val="tx1"/>
                </a:solidFill>
                <a:latin typeface="Arial" panose="020B0604020202020204" pitchFamily="34" charset="0"/>
                <a:cs typeface="Arial" panose="020B0604020202020204" pitchFamily="34" charset="0"/>
              </a:rPr>
              <a:t>más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síntomas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obligatorios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más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casos</a:t>
            </a:r>
            <a:r>
              <a:rPr lang="en-GB" dirty="0">
                <a:solidFill>
                  <a:schemeClr val="tx1"/>
                </a:solidFill>
                <a:latin typeface="Arial" panose="020B0604020202020204" pitchFamily="34" charset="0"/>
                <a:cs typeface="Arial" panose="020B0604020202020204" pitchFamily="34" charset="0"/>
              </a:rPr>
              <a:t> se PIERDE (</a:t>
            </a:r>
            <a:r>
              <a:rPr lang="en-GB" dirty="0" err="1">
                <a:solidFill>
                  <a:schemeClr val="tx1"/>
                </a:solidFill>
                <a:latin typeface="Arial" panose="020B0604020202020204" pitchFamily="34" charset="0"/>
                <a:cs typeface="Arial" panose="020B0604020202020204" pitchFamily="34" charset="0"/>
              </a:rPr>
              <a:t>excluye</a:t>
            </a:r>
            <a:r>
              <a:rPr lang="en-GB" dirty="0">
                <a:solidFill>
                  <a:schemeClr val="tx1"/>
                </a:solidFill>
                <a:latin typeface="Arial" panose="020B0604020202020204" pitchFamily="34" charset="0"/>
                <a:cs typeface="Arial" panose="020B0604020202020204" pitchFamily="34" charset="0"/>
              </a:rPr>
              <a:t>). Con </a:t>
            </a:r>
            <a:r>
              <a:rPr lang="en-GB" dirty="0" err="1">
                <a:solidFill>
                  <a:schemeClr val="tx1"/>
                </a:solidFill>
                <a:latin typeface="Arial" panose="020B0604020202020204" pitchFamily="34" charset="0"/>
                <a:cs typeface="Arial" panose="020B0604020202020204" pitchFamily="34" charset="0"/>
              </a:rPr>
              <a:t>más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síntomas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opcionales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más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casos</a:t>
            </a:r>
            <a:r>
              <a:rPr lang="en-GB" dirty="0">
                <a:solidFill>
                  <a:schemeClr val="tx1"/>
                </a:solidFill>
                <a:latin typeface="Arial" panose="020B0604020202020204" pitchFamily="34" charset="0"/>
                <a:cs typeface="Arial" panose="020B0604020202020204" pitchFamily="34" charset="0"/>
              </a:rPr>
              <a:t> se INCLUYE. Por </a:t>
            </a:r>
            <a:r>
              <a:rPr lang="en-GB" dirty="0" err="1">
                <a:solidFill>
                  <a:schemeClr val="tx1"/>
                </a:solidFill>
                <a:latin typeface="Arial" panose="020B0604020202020204" pitchFamily="34" charset="0"/>
                <a:cs typeface="Arial" panose="020B0604020202020204" pitchFamily="34" charset="0"/>
              </a:rPr>
              <a:t>ello</a:t>
            </a:r>
            <a:r>
              <a:rPr lang="en-GB" dirty="0">
                <a:solidFill>
                  <a:schemeClr val="tx1"/>
                </a:solidFill>
                <a:latin typeface="Arial" panose="020B0604020202020204" pitchFamily="34" charset="0"/>
                <a:cs typeface="Arial" panose="020B0604020202020204" pitchFamily="34" charset="0"/>
              </a:rPr>
              <a:t>, los </a:t>
            </a:r>
            <a:r>
              <a:rPr lang="en-GB" dirty="0" err="1">
                <a:solidFill>
                  <a:schemeClr val="tx1"/>
                </a:solidFill>
                <a:latin typeface="Arial" panose="020B0604020202020204" pitchFamily="34" charset="0"/>
                <a:cs typeface="Arial" panose="020B0604020202020204" pitchFamily="34" charset="0"/>
              </a:rPr>
              <a:t>criterios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obligatorios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deben</a:t>
            </a:r>
            <a:r>
              <a:rPr lang="en-GB" dirty="0">
                <a:solidFill>
                  <a:schemeClr val="tx1"/>
                </a:solidFill>
                <a:latin typeface="Arial" panose="020B0604020202020204" pitchFamily="34" charset="0"/>
                <a:cs typeface="Arial" panose="020B0604020202020204" pitchFamily="34" charset="0"/>
              </a:rPr>
              <a:t> ser </a:t>
            </a:r>
            <a:r>
              <a:rPr lang="en-GB" dirty="0" err="1">
                <a:solidFill>
                  <a:schemeClr val="tx1"/>
                </a:solidFill>
                <a:latin typeface="Arial" panose="020B0604020202020204" pitchFamily="34" charset="0"/>
                <a:cs typeface="Arial" panose="020B0604020202020204" pitchFamily="34" charset="0"/>
              </a:rPr>
              <a:t>altamente</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frecuentes</a:t>
            </a:r>
            <a:endParaRPr lang="en-GB"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A39AB82-6170-5B4F-B7F9-3A18D974CB0D}"/>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Evitando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criterios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clínicos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ambiguos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0" name="Graphic 3">
            <a:extLst>
              <a:ext uri="{FF2B5EF4-FFF2-40B4-BE49-F238E27FC236}">
                <a16:creationId xmlns:a16="http://schemas.microsoft.com/office/drawing/2014/main" id="{49BF7BD7-9539-F941-9EEE-C5079CE502AA}"/>
              </a:ext>
            </a:extLst>
          </p:cNvPr>
          <p:cNvSpPr>
            <a:spLocks noChangeAspect="1"/>
          </p:cNvSpPr>
          <p:nvPr/>
        </p:nvSpPr>
        <p:spPr>
          <a:xfrm>
            <a:off x="1205800" y="228488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12593 w 171450"/>
              <a:gd name="connsiteY18" fmla="*/ 157025 h 171450"/>
              <a:gd name="connsiteX19" fmla="*/ 136061 w 171450"/>
              <a:gd name="connsiteY19" fmla="*/ 142802 h 171450"/>
              <a:gd name="connsiteX20" fmla="*/ 28648 w 171450"/>
              <a:gd name="connsiteY20" fmla="*/ 35389 h 171450"/>
              <a:gd name="connsiteX21" fmla="*/ 14517 w 171450"/>
              <a:gd name="connsiteY21" fmla="*/ 58857 h 171450"/>
              <a:gd name="connsiteX22" fmla="*/ 9525 w 171450"/>
              <a:gd name="connsiteY22" fmla="*/ 85725 h 171450"/>
              <a:gd name="connsiteX23" fmla="*/ 31671 w 171450"/>
              <a:gd name="connsiteY23" fmla="*/ 139779 h 171450"/>
              <a:gd name="connsiteX24" fmla="*/ 85725 w 171450"/>
              <a:gd name="connsiteY24" fmla="*/ 161925 h 171450"/>
              <a:gd name="connsiteX25" fmla="*/ 142802 w 171450"/>
              <a:gd name="connsiteY25" fmla="*/ 136061 h 171450"/>
              <a:gd name="connsiteX26" fmla="*/ 157025 w 171450"/>
              <a:gd name="connsiteY26" fmla="*/ 112593 h 171450"/>
              <a:gd name="connsiteX27" fmla="*/ 161925 w 171450"/>
              <a:gd name="connsiteY27" fmla="*/ 85725 h 171450"/>
              <a:gd name="connsiteX28" fmla="*/ 139779 w 171450"/>
              <a:gd name="connsiteY28" fmla="*/ 31671 h 171450"/>
              <a:gd name="connsiteX29" fmla="*/ 85725 w 171450"/>
              <a:gd name="connsiteY29" fmla="*/ 9525 h 171450"/>
              <a:gd name="connsiteX30" fmla="*/ 58733 w 171450"/>
              <a:gd name="connsiteY30" fmla="*/ 14333 h 171450"/>
              <a:gd name="connsiteX31" fmla="*/ 35389 w 171450"/>
              <a:gd name="connsiteY31" fmla="*/ 28648 h 171450"/>
              <a:gd name="connsiteX32" fmla="*/ 142802 w 171450"/>
              <a:gd name="connsiteY32" fmla="*/ 13606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95025" y="161925"/>
                  <a:pt x="103981" y="160292"/>
                  <a:pt x="112593" y="157025"/>
                </a:cubicBezTo>
                <a:cubicBezTo>
                  <a:pt x="121204" y="153759"/>
                  <a:pt x="129027" y="149017"/>
                  <a:pt x="136061" y="142802"/>
                </a:cubicBezTo>
                <a:lnTo>
                  <a:pt x="28648" y="35389"/>
                </a:lnTo>
                <a:cubicBezTo>
                  <a:pt x="22555" y="42423"/>
                  <a:pt x="17844" y="50246"/>
                  <a:pt x="14517" y="58857"/>
                </a:cubicBezTo>
                <a:cubicBezTo>
                  <a:pt x="11189" y="67469"/>
                  <a:pt x="9525" y="76425"/>
                  <a:pt x="9525" y="85725"/>
                </a:cubicBezTo>
                <a:cubicBezTo>
                  <a:pt x="9525" y="106998"/>
                  <a:pt x="16907" y="125016"/>
                  <a:pt x="31671" y="139779"/>
                </a:cubicBezTo>
                <a:cubicBezTo>
                  <a:pt x="46434" y="154543"/>
                  <a:pt x="64452" y="161925"/>
                  <a:pt x="85725" y="161925"/>
                </a:cubicBezTo>
                <a:close/>
                <a:moveTo>
                  <a:pt x="142802" y="136061"/>
                </a:moveTo>
                <a:cubicBezTo>
                  <a:pt x="149017" y="129027"/>
                  <a:pt x="153759" y="121204"/>
                  <a:pt x="157025" y="112593"/>
                </a:cubicBezTo>
                <a:cubicBezTo>
                  <a:pt x="160292" y="103981"/>
                  <a:pt x="161925" y="95025"/>
                  <a:pt x="161925" y="85725"/>
                </a:cubicBezTo>
                <a:cubicBezTo>
                  <a:pt x="161925" y="64453"/>
                  <a:pt x="154543" y="46434"/>
                  <a:pt x="139779" y="31671"/>
                </a:cubicBezTo>
                <a:cubicBezTo>
                  <a:pt x="125016" y="16907"/>
                  <a:pt x="106997" y="9525"/>
                  <a:pt x="85725" y="9525"/>
                </a:cubicBezTo>
                <a:cubicBezTo>
                  <a:pt x="76382" y="9525"/>
                  <a:pt x="67385" y="11128"/>
                  <a:pt x="58733" y="14333"/>
                </a:cubicBezTo>
                <a:cubicBezTo>
                  <a:pt x="50082" y="17539"/>
                  <a:pt x="42301" y="22311"/>
                  <a:pt x="35389" y="28648"/>
                </a:cubicBezTo>
                <a:lnTo>
                  <a:pt x="142802" y="136061"/>
                </a:lnTo>
                <a:close/>
              </a:path>
            </a:pathLst>
          </a:custGeom>
          <a:solidFill>
            <a:schemeClr val="bg1"/>
          </a:solidFill>
          <a:ln w="238" cap="flat">
            <a:noFill/>
            <a:prstDash val="solid"/>
            <a:miter/>
          </a:ln>
        </p:spPr>
        <p:txBody>
          <a:bodyPr rtlCol="0" anchor="ctr"/>
          <a:lstStyle/>
          <a:p>
            <a:endParaRPr lang="en-RO"/>
          </a:p>
        </p:txBody>
      </p:sp>
      <p:grpSp>
        <p:nvGrpSpPr>
          <p:cNvPr id="22" name="Graphic 24">
            <a:extLst>
              <a:ext uri="{FF2B5EF4-FFF2-40B4-BE49-F238E27FC236}">
                <a16:creationId xmlns:a16="http://schemas.microsoft.com/office/drawing/2014/main" id="{F4A33243-03FE-5D4E-9A59-AD66F9910E76}"/>
              </a:ext>
            </a:extLst>
          </p:cNvPr>
          <p:cNvGrpSpPr>
            <a:grpSpLocks noChangeAspect="1"/>
          </p:cNvGrpSpPr>
          <p:nvPr/>
        </p:nvGrpSpPr>
        <p:grpSpPr>
          <a:xfrm>
            <a:off x="3291719" y="2284880"/>
            <a:ext cx="432000" cy="432000"/>
            <a:chOff x="2686050" y="1543050"/>
            <a:chExt cx="3771900" cy="3771900"/>
          </a:xfrm>
          <a:solidFill>
            <a:schemeClr val="bg1"/>
          </a:solidFill>
        </p:grpSpPr>
        <p:sp>
          <p:nvSpPr>
            <p:cNvPr id="25" name="Freeform 24">
              <a:extLst>
                <a:ext uri="{FF2B5EF4-FFF2-40B4-BE49-F238E27FC236}">
                  <a16:creationId xmlns:a16="http://schemas.microsoft.com/office/drawing/2014/main" id="{BD5E615F-4949-2E4D-8F19-B47EFB780E70}"/>
                </a:ext>
              </a:extLst>
            </p:cNvPr>
            <p:cNvSpPr/>
            <p:nvPr/>
          </p:nvSpPr>
          <p:spPr>
            <a:xfrm>
              <a:off x="2686050" y="1543050"/>
              <a:ext cx="3770742" cy="3768782"/>
            </a:xfrm>
            <a:custGeom>
              <a:avLst/>
              <a:gdLst>
                <a:gd name="connsiteX0" fmla="*/ 1994815 w 3770742"/>
                <a:gd name="connsiteY0" fmla="*/ 165 h 3768782"/>
                <a:gd name="connsiteX1" fmla="*/ 2208968 w 3770742"/>
                <a:gd name="connsiteY1" fmla="*/ 29808 h 3768782"/>
                <a:gd name="connsiteX2" fmla="*/ 3627753 w 3770742"/>
                <a:gd name="connsiteY2" fmla="*/ 1174965 h 3768782"/>
                <a:gd name="connsiteX3" fmla="*/ 3759057 w 3770742"/>
                <a:gd name="connsiteY3" fmla="*/ 2067490 h 3768782"/>
                <a:gd name="connsiteX4" fmla="*/ 2847816 w 3770742"/>
                <a:gd name="connsiteY4" fmla="*/ 3502142 h 3768782"/>
                <a:gd name="connsiteX5" fmla="*/ 1805175 w 3770742"/>
                <a:gd name="connsiteY5" fmla="*/ 3765510 h 3768782"/>
                <a:gd name="connsiteX6" fmla="*/ 221832 w 3770742"/>
                <a:gd name="connsiteY6" fmla="*/ 2768759 h 3768782"/>
                <a:gd name="connsiteX7" fmla="*/ 6349 w 3770742"/>
                <a:gd name="connsiteY7" fmla="*/ 2026825 h 3768782"/>
                <a:gd name="connsiteX8" fmla="*/ 174 w 3770742"/>
                <a:gd name="connsiteY8" fmla="*/ 1995092 h 3768782"/>
                <a:gd name="connsiteX9" fmla="*/ 174 w 3770742"/>
                <a:gd name="connsiteY9" fmla="*/ 1774003 h 3768782"/>
                <a:gd name="connsiteX10" fmla="*/ 6349 w 3770742"/>
                <a:gd name="connsiteY10" fmla="*/ 1742270 h 3768782"/>
                <a:gd name="connsiteX11" fmla="*/ 221452 w 3770742"/>
                <a:gd name="connsiteY11" fmla="*/ 1000146 h 3768782"/>
                <a:gd name="connsiteX12" fmla="*/ 1556154 w 3770742"/>
                <a:gd name="connsiteY12" fmla="*/ 29904 h 3768782"/>
                <a:gd name="connsiteX13" fmla="*/ 1774012 w 3770742"/>
                <a:gd name="connsiteY13" fmla="*/ 165 h 3768782"/>
                <a:gd name="connsiteX14" fmla="*/ 1875862 w 3770742"/>
                <a:gd name="connsiteY14" fmla="*/ 3607413 h 3768782"/>
                <a:gd name="connsiteX15" fmla="*/ 3606091 w 3770742"/>
                <a:gd name="connsiteY15" fmla="*/ 1866258 h 3768782"/>
                <a:gd name="connsiteX16" fmla="*/ 1875292 w 3770742"/>
                <a:gd name="connsiteY16" fmla="*/ 164628 h 3768782"/>
                <a:gd name="connsiteX17" fmla="*/ 162451 w 3770742"/>
                <a:gd name="connsiteY17" fmla="*/ 1906352 h 3768782"/>
                <a:gd name="connsiteX18" fmla="*/ 1875862 w 3770742"/>
                <a:gd name="connsiteY18" fmla="*/ 3607413 h 376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0742" h="3768782">
                  <a:moveTo>
                    <a:pt x="1994815" y="165"/>
                  </a:moveTo>
                  <a:cubicBezTo>
                    <a:pt x="2066263" y="9666"/>
                    <a:pt x="2138375" y="15842"/>
                    <a:pt x="2208968" y="29808"/>
                  </a:cubicBezTo>
                  <a:cubicBezTo>
                    <a:pt x="2881703" y="163456"/>
                    <a:pt x="3354631" y="545175"/>
                    <a:pt x="3627753" y="1174965"/>
                  </a:cubicBezTo>
                  <a:cubicBezTo>
                    <a:pt x="3749473" y="1455685"/>
                    <a:pt x="3794774" y="1763608"/>
                    <a:pt x="3759057" y="2067490"/>
                  </a:cubicBezTo>
                  <a:cubicBezTo>
                    <a:pt x="3688940" y="2692466"/>
                    <a:pt x="3383387" y="3173217"/>
                    <a:pt x="2847816" y="3502142"/>
                  </a:cubicBezTo>
                  <a:cubicBezTo>
                    <a:pt x="2529247" y="3698243"/>
                    <a:pt x="2177805" y="3788217"/>
                    <a:pt x="1805175" y="3765510"/>
                  </a:cubicBezTo>
                  <a:cubicBezTo>
                    <a:pt x="1097825" y="3722565"/>
                    <a:pt x="568809" y="3385944"/>
                    <a:pt x="221832" y="2768759"/>
                  </a:cubicBezTo>
                  <a:cubicBezTo>
                    <a:pt x="92808" y="2539880"/>
                    <a:pt x="24686" y="2289528"/>
                    <a:pt x="6349" y="2026825"/>
                  </a:cubicBezTo>
                  <a:cubicBezTo>
                    <a:pt x="4933" y="2016132"/>
                    <a:pt x="2871" y="2005535"/>
                    <a:pt x="174" y="1995092"/>
                  </a:cubicBezTo>
                  <a:lnTo>
                    <a:pt x="174" y="1774003"/>
                  </a:lnTo>
                  <a:cubicBezTo>
                    <a:pt x="2880" y="1763562"/>
                    <a:pt x="4942" y="1752964"/>
                    <a:pt x="6349" y="1742270"/>
                  </a:cubicBezTo>
                  <a:cubicBezTo>
                    <a:pt x="24686" y="1479377"/>
                    <a:pt x="94233" y="1230451"/>
                    <a:pt x="221452" y="1000146"/>
                  </a:cubicBezTo>
                  <a:cubicBezTo>
                    <a:pt x="514558" y="469420"/>
                    <a:pt x="959775" y="144486"/>
                    <a:pt x="1556154" y="29904"/>
                  </a:cubicBezTo>
                  <a:cubicBezTo>
                    <a:pt x="1627981" y="16032"/>
                    <a:pt x="1701329" y="9856"/>
                    <a:pt x="1774012" y="165"/>
                  </a:cubicBezTo>
                  <a:close/>
                  <a:moveTo>
                    <a:pt x="1875862" y="3607413"/>
                  </a:moveTo>
                  <a:cubicBezTo>
                    <a:pt x="2859787" y="3604943"/>
                    <a:pt x="3616637" y="2808663"/>
                    <a:pt x="3606091" y="1866258"/>
                  </a:cubicBezTo>
                  <a:cubicBezTo>
                    <a:pt x="3595545" y="922048"/>
                    <a:pt x="2827769" y="157122"/>
                    <a:pt x="1875292" y="164628"/>
                  </a:cubicBezTo>
                  <a:cubicBezTo>
                    <a:pt x="912270" y="172419"/>
                    <a:pt x="148674" y="954257"/>
                    <a:pt x="162451" y="1906352"/>
                  </a:cubicBezTo>
                  <a:cubicBezTo>
                    <a:pt x="176227" y="2863579"/>
                    <a:pt x="955310" y="3605798"/>
                    <a:pt x="1875862" y="3607413"/>
                  </a:cubicBezTo>
                  <a:close/>
                </a:path>
              </a:pathLst>
            </a:custGeom>
            <a:grpFill/>
            <a:ln w="9501"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F1454822-99E0-C94A-A910-945DEDD67478}"/>
                </a:ext>
              </a:extLst>
            </p:cNvPr>
            <p:cNvSpPr/>
            <p:nvPr/>
          </p:nvSpPr>
          <p:spPr>
            <a:xfrm>
              <a:off x="4097229" y="2683107"/>
              <a:ext cx="954000" cy="1487474"/>
            </a:xfrm>
            <a:custGeom>
              <a:avLst/>
              <a:gdLst>
                <a:gd name="connsiteX0" fmla="*/ 476939 w 954000"/>
                <a:gd name="connsiteY0" fmla="*/ 658743 h 1487474"/>
                <a:gd name="connsiteX1" fmla="*/ 687197 w 954000"/>
                <a:gd name="connsiteY1" fmla="*/ 258466 h 1487474"/>
                <a:gd name="connsiteX2" fmla="*/ 794938 w 954000"/>
                <a:gd name="connsiteY2" fmla="*/ 53624 h 1487474"/>
                <a:gd name="connsiteX3" fmla="*/ 871801 w 954000"/>
                <a:gd name="connsiteY3" fmla="*/ 229 h 1487474"/>
                <a:gd name="connsiteX4" fmla="*/ 954112 w 954000"/>
                <a:gd name="connsiteY4" fmla="*/ 76270 h 1487474"/>
                <a:gd name="connsiteX5" fmla="*/ 951800 w 954000"/>
                <a:gd name="connsiteY5" fmla="*/ 98659 h 1487474"/>
                <a:gd name="connsiteX6" fmla="*/ 932038 w 954000"/>
                <a:gd name="connsiteY6" fmla="*/ 146164 h 1487474"/>
                <a:gd name="connsiteX7" fmla="*/ 581355 w 954000"/>
                <a:gd name="connsiteY7" fmla="*/ 812185 h 1487474"/>
                <a:gd name="connsiteX8" fmla="*/ 558458 w 954000"/>
                <a:gd name="connsiteY8" fmla="*/ 905770 h 1487474"/>
                <a:gd name="connsiteX9" fmla="*/ 557413 w 954000"/>
                <a:gd name="connsiteY9" fmla="*/ 1376545 h 1487474"/>
                <a:gd name="connsiteX10" fmla="*/ 474849 w 954000"/>
                <a:gd name="connsiteY10" fmla="*/ 1487611 h 1487474"/>
                <a:gd name="connsiteX11" fmla="*/ 395136 w 954000"/>
                <a:gd name="connsiteY11" fmla="*/ 1377115 h 1487474"/>
                <a:gd name="connsiteX12" fmla="*/ 394376 w 954000"/>
                <a:gd name="connsiteY12" fmla="*/ 887908 h 1487474"/>
                <a:gd name="connsiteX13" fmla="*/ 378034 w 954000"/>
                <a:gd name="connsiteY13" fmla="*/ 821971 h 1487474"/>
                <a:gd name="connsiteX14" fmla="*/ 21271 w 954000"/>
                <a:gd name="connsiteY14" fmla="*/ 146354 h 1487474"/>
                <a:gd name="connsiteX15" fmla="*/ 5309 w 954000"/>
                <a:gd name="connsiteY15" fmla="*/ 113291 h 1487474"/>
                <a:gd name="connsiteX16" fmla="*/ 41698 w 954000"/>
                <a:gd name="connsiteY16" fmla="*/ 15430 h 1487474"/>
                <a:gd name="connsiteX17" fmla="*/ 143929 w 954000"/>
                <a:gd name="connsiteY17" fmla="*/ 37282 h 1487474"/>
                <a:gd name="connsiteX18" fmla="*/ 164546 w 954000"/>
                <a:gd name="connsiteY18" fmla="*/ 71866 h 1487474"/>
                <a:gd name="connsiteX19" fmla="*/ 457367 w 954000"/>
                <a:gd name="connsiteY19" fmla="*/ 623495 h 1487474"/>
                <a:gd name="connsiteX20" fmla="*/ 476939 w 954000"/>
                <a:gd name="connsiteY20" fmla="*/ 658743 h 14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4000" h="1487474">
                  <a:moveTo>
                    <a:pt x="476939" y="658743"/>
                  </a:moveTo>
                  <a:lnTo>
                    <a:pt x="687197" y="258466"/>
                  </a:lnTo>
                  <a:lnTo>
                    <a:pt x="794938" y="53624"/>
                  </a:lnTo>
                  <a:cubicBezTo>
                    <a:pt x="811280" y="22461"/>
                    <a:pt x="833797" y="419"/>
                    <a:pt x="871801" y="229"/>
                  </a:cubicBezTo>
                  <a:cubicBezTo>
                    <a:pt x="915529" y="-1503"/>
                    <a:pt x="952381" y="32542"/>
                    <a:pt x="954112" y="76270"/>
                  </a:cubicBezTo>
                  <a:cubicBezTo>
                    <a:pt x="954411" y="83805"/>
                    <a:pt x="953632" y="91344"/>
                    <a:pt x="951800" y="98659"/>
                  </a:cubicBezTo>
                  <a:cubicBezTo>
                    <a:pt x="947267" y="115273"/>
                    <a:pt x="940626" y="131238"/>
                    <a:pt x="932038" y="146164"/>
                  </a:cubicBezTo>
                  <a:cubicBezTo>
                    <a:pt x="814985" y="367823"/>
                    <a:pt x="696983" y="589386"/>
                    <a:pt x="581355" y="812185"/>
                  </a:cubicBezTo>
                  <a:cubicBezTo>
                    <a:pt x="566816" y="841273"/>
                    <a:pt x="558991" y="873254"/>
                    <a:pt x="558458" y="905770"/>
                  </a:cubicBezTo>
                  <a:cubicBezTo>
                    <a:pt x="556273" y="1062631"/>
                    <a:pt x="557508" y="1219303"/>
                    <a:pt x="557413" y="1376545"/>
                  </a:cubicBezTo>
                  <a:cubicBezTo>
                    <a:pt x="557413" y="1449607"/>
                    <a:pt x="528055" y="1488846"/>
                    <a:pt x="474849" y="1487611"/>
                  </a:cubicBezTo>
                  <a:cubicBezTo>
                    <a:pt x="421643" y="1486376"/>
                    <a:pt x="395231" y="1448657"/>
                    <a:pt x="395136" y="1377115"/>
                  </a:cubicBezTo>
                  <a:cubicBezTo>
                    <a:pt x="395136" y="1213982"/>
                    <a:pt x="395706" y="1050945"/>
                    <a:pt x="394376" y="887908"/>
                  </a:cubicBezTo>
                  <a:cubicBezTo>
                    <a:pt x="394045" y="864968"/>
                    <a:pt x="388454" y="842410"/>
                    <a:pt x="378034" y="821971"/>
                  </a:cubicBezTo>
                  <a:cubicBezTo>
                    <a:pt x="259936" y="596417"/>
                    <a:pt x="140414" y="371528"/>
                    <a:pt x="21271" y="146354"/>
                  </a:cubicBezTo>
                  <a:cubicBezTo>
                    <a:pt x="15096" y="135766"/>
                    <a:pt x="9760" y="124711"/>
                    <a:pt x="5309" y="113291"/>
                  </a:cubicBezTo>
                  <a:cubicBezTo>
                    <a:pt x="-8715" y="76160"/>
                    <a:pt x="6822" y="34377"/>
                    <a:pt x="41698" y="15430"/>
                  </a:cubicBezTo>
                  <a:cubicBezTo>
                    <a:pt x="76499" y="-3510"/>
                    <a:pt x="119913" y="5770"/>
                    <a:pt x="143929" y="37282"/>
                  </a:cubicBezTo>
                  <a:cubicBezTo>
                    <a:pt x="151837" y="48161"/>
                    <a:pt x="158738" y="59736"/>
                    <a:pt x="164546" y="71866"/>
                  </a:cubicBezTo>
                  <a:cubicBezTo>
                    <a:pt x="262217" y="255552"/>
                    <a:pt x="359824" y="439428"/>
                    <a:pt x="457367" y="623495"/>
                  </a:cubicBezTo>
                  <a:cubicBezTo>
                    <a:pt x="463068" y="634136"/>
                    <a:pt x="469148" y="644587"/>
                    <a:pt x="476939" y="658743"/>
                  </a:cubicBezTo>
                  <a:close/>
                </a:path>
              </a:pathLst>
            </a:custGeom>
            <a:grpFill/>
            <a:ln w="9501" cap="flat">
              <a:noFill/>
              <a:prstDash val="solid"/>
              <a:miter/>
            </a:ln>
          </p:spPr>
          <p:txBody>
            <a:bodyPr rtlCol="0" anchor="ctr"/>
            <a:lstStyle/>
            <a:p>
              <a:endParaRPr lang="en-RO"/>
            </a:p>
          </p:txBody>
        </p:sp>
      </p:grpSp>
      <p:grpSp>
        <p:nvGrpSpPr>
          <p:cNvPr id="39" name="Graphic 29">
            <a:extLst>
              <a:ext uri="{FF2B5EF4-FFF2-40B4-BE49-F238E27FC236}">
                <a16:creationId xmlns:a16="http://schemas.microsoft.com/office/drawing/2014/main" id="{638BB90F-5F37-254F-8F59-549705E07F8F}"/>
              </a:ext>
            </a:extLst>
          </p:cNvPr>
          <p:cNvGrpSpPr>
            <a:grpSpLocks noChangeAspect="1"/>
          </p:cNvGrpSpPr>
          <p:nvPr/>
        </p:nvGrpSpPr>
        <p:grpSpPr>
          <a:xfrm>
            <a:off x="5377638" y="2284523"/>
            <a:ext cx="432000" cy="432000"/>
            <a:chOff x="2686050" y="1543050"/>
            <a:chExt cx="3771900" cy="3771900"/>
          </a:xfrm>
          <a:solidFill>
            <a:schemeClr val="bg1"/>
          </a:solidFill>
        </p:grpSpPr>
        <p:sp>
          <p:nvSpPr>
            <p:cNvPr id="40" name="Freeform 39">
              <a:extLst>
                <a:ext uri="{FF2B5EF4-FFF2-40B4-BE49-F238E27FC236}">
                  <a16:creationId xmlns:a16="http://schemas.microsoft.com/office/drawing/2014/main" id="{9D15345D-CB32-6B4A-8182-818E8EE587C9}"/>
                </a:ext>
              </a:extLst>
            </p:cNvPr>
            <p:cNvSpPr/>
            <p:nvPr/>
          </p:nvSpPr>
          <p:spPr>
            <a:xfrm>
              <a:off x="2686050" y="1542644"/>
              <a:ext cx="3776506" cy="3775638"/>
            </a:xfrm>
            <a:custGeom>
              <a:avLst/>
              <a:gdLst>
                <a:gd name="connsiteX0" fmla="*/ 173 w 3776506"/>
                <a:gd name="connsiteY0" fmla="*/ 1777554 h 3775638"/>
                <a:gd name="connsiteX1" fmla="*/ 29987 w 3776506"/>
                <a:gd name="connsiteY1" fmla="*/ 1559718 h 3775638"/>
                <a:gd name="connsiteX2" fmla="*/ 1087262 w 3776506"/>
                <a:gd name="connsiteY2" fmla="*/ 179450 h 3775638"/>
                <a:gd name="connsiteX3" fmla="*/ 1936987 w 3776506"/>
                <a:gd name="connsiteY3" fmla="*/ 1904 h 3775638"/>
                <a:gd name="connsiteX4" fmla="*/ 3348687 w 3776506"/>
                <a:gd name="connsiteY4" fmla="*/ 697229 h 3775638"/>
                <a:gd name="connsiteX5" fmla="*/ 3766549 w 3776506"/>
                <a:gd name="connsiteY5" fmla="*/ 1702307 h 3775638"/>
                <a:gd name="connsiteX6" fmla="*/ 2598212 w 3776506"/>
                <a:gd name="connsiteY6" fmla="*/ 3637120 h 3775638"/>
                <a:gd name="connsiteX7" fmla="*/ 2026712 w 3776506"/>
                <a:gd name="connsiteY7" fmla="*/ 3769708 h 3775638"/>
                <a:gd name="connsiteX8" fmla="*/ 1998137 w 3776506"/>
                <a:gd name="connsiteY8" fmla="*/ 3775804 h 3775638"/>
                <a:gd name="connsiteX9" fmla="*/ 1777348 w 3776506"/>
                <a:gd name="connsiteY9" fmla="*/ 3775804 h 3775638"/>
                <a:gd name="connsiteX10" fmla="*/ 1745153 w 3776506"/>
                <a:gd name="connsiteY10" fmla="*/ 3769518 h 3775638"/>
                <a:gd name="connsiteX11" fmla="*/ 1270999 w 3776506"/>
                <a:gd name="connsiteY11" fmla="*/ 3671601 h 3775638"/>
                <a:gd name="connsiteX12" fmla="*/ 29987 w 3776506"/>
                <a:gd name="connsiteY12" fmla="*/ 2216562 h 3775638"/>
                <a:gd name="connsiteX13" fmla="*/ 173 w 3776506"/>
                <a:gd name="connsiteY13" fmla="*/ 1998820 h 3775638"/>
                <a:gd name="connsiteX14" fmla="*/ 1887743 w 3776506"/>
                <a:gd name="connsiteY14" fmla="*/ 163829 h 3775638"/>
                <a:gd name="connsiteX15" fmla="*/ 162860 w 3776506"/>
                <a:gd name="connsiteY15" fmla="*/ 1890807 h 3775638"/>
                <a:gd name="connsiteX16" fmla="*/ 1871931 w 3776506"/>
                <a:gd name="connsiteY16" fmla="*/ 3612831 h 3775638"/>
                <a:gd name="connsiteX17" fmla="*/ 3613196 w 3776506"/>
                <a:gd name="connsiteY17" fmla="*/ 1886997 h 3775638"/>
                <a:gd name="connsiteX18" fmla="*/ 1887743 w 3776506"/>
                <a:gd name="connsiteY18" fmla="*/ 163829 h 377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76506" h="3775638">
                  <a:moveTo>
                    <a:pt x="173" y="1777554"/>
                  </a:moveTo>
                  <a:cubicBezTo>
                    <a:pt x="9698" y="1704879"/>
                    <a:pt x="15985" y="1631536"/>
                    <a:pt x="29987" y="1559718"/>
                  </a:cubicBezTo>
                  <a:cubicBezTo>
                    <a:pt x="153812" y="924781"/>
                    <a:pt x="507951" y="464343"/>
                    <a:pt x="1087262" y="179450"/>
                  </a:cubicBezTo>
                  <a:cubicBezTo>
                    <a:pt x="1351105" y="49867"/>
                    <a:pt x="1643331" y="-11193"/>
                    <a:pt x="1936987" y="1904"/>
                  </a:cubicBezTo>
                  <a:cubicBezTo>
                    <a:pt x="2509821" y="24192"/>
                    <a:pt x="2982356" y="256697"/>
                    <a:pt x="3348687" y="697229"/>
                  </a:cubicBezTo>
                  <a:cubicBezTo>
                    <a:pt x="3590622" y="988218"/>
                    <a:pt x="3726449" y="1325879"/>
                    <a:pt x="3766549" y="1702307"/>
                  </a:cubicBezTo>
                  <a:cubicBezTo>
                    <a:pt x="3854179" y="2524505"/>
                    <a:pt x="3365642" y="3332225"/>
                    <a:pt x="2598212" y="3637120"/>
                  </a:cubicBezTo>
                  <a:cubicBezTo>
                    <a:pt x="2415849" y="3711027"/>
                    <a:pt x="2222989" y="3755771"/>
                    <a:pt x="2026712" y="3769708"/>
                  </a:cubicBezTo>
                  <a:cubicBezTo>
                    <a:pt x="2017052" y="3771041"/>
                    <a:pt x="2007501" y="3773078"/>
                    <a:pt x="1998137" y="3775804"/>
                  </a:cubicBezTo>
                  <a:lnTo>
                    <a:pt x="1777348" y="3775804"/>
                  </a:lnTo>
                  <a:cubicBezTo>
                    <a:pt x="1766774" y="3772968"/>
                    <a:pt x="1756017" y="3770868"/>
                    <a:pt x="1745153" y="3769518"/>
                  </a:cubicBezTo>
                  <a:cubicBezTo>
                    <a:pt x="1583141" y="3760418"/>
                    <a:pt x="1423363" y="3727422"/>
                    <a:pt x="1270999" y="3671601"/>
                  </a:cubicBezTo>
                  <a:cubicBezTo>
                    <a:pt x="590342" y="3414997"/>
                    <a:pt x="176672" y="2929984"/>
                    <a:pt x="29987" y="2216562"/>
                  </a:cubicBezTo>
                  <a:cubicBezTo>
                    <a:pt x="15413" y="2144934"/>
                    <a:pt x="9889" y="2071401"/>
                    <a:pt x="173" y="1998820"/>
                  </a:cubicBezTo>
                  <a:close/>
                  <a:moveTo>
                    <a:pt x="1887743" y="163829"/>
                  </a:moveTo>
                  <a:cubicBezTo>
                    <a:pt x="934576" y="165257"/>
                    <a:pt x="160289" y="939831"/>
                    <a:pt x="162860" y="1890807"/>
                  </a:cubicBezTo>
                  <a:cubicBezTo>
                    <a:pt x="165527" y="2852832"/>
                    <a:pt x="942767" y="3611212"/>
                    <a:pt x="1871931" y="3612831"/>
                  </a:cubicBezTo>
                  <a:cubicBezTo>
                    <a:pt x="2838909" y="3614832"/>
                    <a:pt x="3614149" y="2842449"/>
                    <a:pt x="3613196" y="1886997"/>
                  </a:cubicBezTo>
                  <a:cubicBezTo>
                    <a:pt x="3612054" y="936783"/>
                    <a:pt x="2836719" y="162781"/>
                    <a:pt x="1887743" y="163829"/>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246DD5DA-539A-DA45-A986-DB4216002955}"/>
                </a:ext>
              </a:extLst>
            </p:cNvPr>
            <p:cNvSpPr/>
            <p:nvPr/>
          </p:nvSpPr>
          <p:spPr>
            <a:xfrm>
              <a:off x="4084530" y="2684228"/>
              <a:ext cx="977006" cy="1492940"/>
            </a:xfrm>
            <a:custGeom>
              <a:avLst/>
              <a:gdLst>
                <a:gd name="connsiteX0" fmla="*/ 629 w 977006"/>
                <a:gd name="connsiteY0" fmla="*/ 751795 h 1492940"/>
                <a:gd name="connsiteX1" fmla="*/ 629 w 977006"/>
                <a:gd name="connsiteY1" fmla="*/ 364794 h 1492940"/>
                <a:gd name="connsiteX2" fmla="*/ 361055 w 977006"/>
                <a:gd name="connsiteY2" fmla="*/ 2082 h 1492940"/>
                <a:gd name="connsiteX3" fmla="*/ 659378 w 977006"/>
                <a:gd name="connsiteY3" fmla="*/ 5702 h 1492940"/>
                <a:gd name="connsiteX4" fmla="*/ 975227 w 977006"/>
                <a:gd name="connsiteY4" fmla="*/ 350411 h 1492940"/>
                <a:gd name="connsiteX5" fmla="*/ 975227 w 977006"/>
                <a:gd name="connsiteY5" fmla="*/ 1150511 h 1492940"/>
                <a:gd name="connsiteX6" fmla="*/ 638995 w 977006"/>
                <a:gd name="connsiteY6" fmla="*/ 1491316 h 1492940"/>
                <a:gd name="connsiteX7" fmla="*/ 358865 w 977006"/>
                <a:gd name="connsiteY7" fmla="*/ 1492459 h 1492940"/>
                <a:gd name="connsiteX8" fmla="*/ 820 w 977006"/>
                <a:gd name="connsiteY8" fmla="*/ 1135176 h 1492940"/>
                <a:gd name="connsiteX9" fmla="*/ 629 w 977006"/>
                <a:gd name="connsiteY9" fmla="*/ 751795 h 1492940"/>
                <a:gd name="connsiteX10" fmla="*/ 163412 w 977006"/>
                <a:gd name="connsiteY10" fmla="*/ 742841 h 1492940"/>
                <a:gd name="connsiteX11" fmla="*/ 163412 w 977006"/>
                <a:gd name="connsiteY11" fmla="*/ 1140986 h 1492940"/>
                <a:gd name="connsiteX12" fmla="*/ 350673 w 977006"/>
                <a:gd name="connsiteY12" fmla="*/ 1328629 h 1492940"/>
                <a:gd name="connsiteX13" fmla="*/ 619754 w 977006"/>
                <a:gd name="connsiteY13" fmla="*/ 1328629 h 1492940"/>
                <a:gd name="connsiteX14" fmla="*/ 813207 w 977006"/>
                <a:gd name="connsiteY14" fmla="*/ 1133462 h 1492940"/>
                <a:gd name="connsiteX15" fmla="*/ 813207 w 977006"/>
                <a:gd name="connsiteY15" fmla="*/ 355555 h 1492940"/>
                <a:gd name="connsiteX16" fmla="*/ 623850 w 977006"/>
                <a:gd name="connsiteY16" fmla="*/ 164388 h 1492940"/>
                <a:gd name="connsiteX17" fmla="*/ 362103 w 977006"/>
                <a:gd name="connsiteY17" fmla="*/ 164388 h 1492940"/>
                <a:gd name="connsiteX18" fmla="*/ 163507 w 977006"/>
                <a:gd name="connsiteY18" fmla="*/ 363270 h 1492940"/>
                <a:gd name="connsiteX19" fmla="*/ 163412 w 977006"/>
                <a:gd name="connsiteY19" fmla="*/ 742841 h 149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7006" h="1492940">
                  <a:moveTo>
                    <a:pt x="629" y="751795"/>
                  </a:moveTo>
                  <a:cubicBezTo>
                    <a:pt x="629" y="622826"/>
                    <a:pt x="629" y="493763"/>
                    <a:pt x="629" y="364794"/>
                  </a:cubicBezTo>
                  <a:cubicBezTo>
                    <a:pt x="1391" y="149815"/>
                    <a:pt x="146076" y="3797"/>
                    <a:pt x="361055" y="2082"/>
                  </a:cubicBezTo>
                  <a:cubicBezTo>
                    <a:pt x="460496" y="1320"/>
                    <a:pt x="561080" y="-3442"/>
                    <a:pt x="659378" y="5702"/>
                  </a:cubicBezTo>
                  <a:cubicBezTo>
                    <a:pt x="846735" y="23132"/>
                    <a:pt x="973703" y="162674"/>
                    <a:pt x="975227" y="350411"/>
                  </a:cubicBezTo>
                  <a:cubicBezTo>
                    <a:pt x="977831" y="617111"/>
                    <a:pt x="977831" y="883811"/>
                    <a:pt x="975227" y="1150511"/>
                  </a:cubicBezTo>
                  <a:cubicBezTo>
                    <a:pt x="973418" y="1339773"/>
                    <a:pt x="827304" y="1485982"/>
                    <a:pt x="638995" y="1491316"/>
                  </a:cubicBezTo>
                  <a:cubicBezTo>
                    <a:pt x="545745" y="1493888"/>
                    <a:pt x="452305" y="1493126"/>
                    <a:pt x="358865" y="1492459"/>
                  </a:cubicBezTo>
                  <a:cubicBezTo>
                    <a:pt x="147981" y="1490744"/>
                    <a:pt x="3011" y="1346345"/>
                    <a:pt x="820" y="1135176"/>
                  </a:cubicBezTo>
                  <a:cubicBezTo>
                    <a:pt x="-514" y="1007446"/>
                    <a:pt x="629" y="879620"/>
                    <a:pt x="629" y="751795"/>
                  </a:cubicBezTo>
                  <a:close/>
                  <a:moveTo>
                    <a:pt x="163412" y="742841"/>
                  </a:moveTo>
                  <a:cubicBezTo>
                    <a:pt x="163412" y="875620"/>
                    <a:pt x="163412" y="1008303"/>
                    <a:pt x="163412" y="1140986"/>
                  </a:cubicBezTo>
                  <a:cubicBezTo>
                    <a:pt x="164078" y="1253667"/>
                    <a:pt x="237802" y="1327295"/>
                    <a:pt x="350673" y="1328629"/>
                  </a:cubicBezTo>
                  <a:cubicBezTo>
                    <a:pt x="440272" y="1329518"/>
                    <a:pt x="529965" y="1329518"/>
                    <a:pt x="619754" y="1328629"/>
                  </a:cubicBezTo>
                  <a:cubicBezTo>
                    <a:pt x="736912" y="1327676"/>
                    <a:pt x="813017" y="1251286"/>
                    <a:pt x="813207" y="1133462"/>
                  </a:cubicBezTo>
                  <a:cubicBezTo>
                    <a:pt x="813779" y="874191"/>
                    <a:pt x="813779" y="614889"/>
                    <a:pt x="813207" y="355555"/>
                  </a:cubicBezTo>
                  <a:cubicBezTo>
                    <a:pt x="813207" y="242779"/>
                    <a:pt x="736055" y="165055"/>
                    <a:pt x="623850" y="164388"/>
                  </a:cubicBezTo>
                  <a:cubicBezTo>
                    <a:pt x="536601" y="163626"/>
                    <a:pt x="449352" y="164388"/>
                    <a:pt x="362103" y="164388"/>
                  </a:cubicBezTo>
                  <a:cubicBezTo>
                    <a:pt x="235230" y="164388"/>
                    <a:pt x="163888" y="235826"/>
                    <a:pt x="163507" y="363270"/>
                  </a:cubicBezTo>
                  <a:cubicBezTo>
                    <a:pt x="163126" y="490715"/>
                    <a:pt x="163412" y="616254"/>
                    <a:pt x="163412" y="742841"/>
                  </a:cubicBezTo>
                  <a:close/>
                </a:path>
              </a:pathLst>
            </a:custGeom>
            <a:grpFill/>
            <a:ln w="9525" cap="flat">
              <a:noFill/>
              <a:prstDash val="solid"/>
              <a:miter/>
            </a:ln>
          </p:spPr>
          <p:txBody>
            <a:bodyPr rtlCol="0" anchor="ctr"/>
            <a:lstStyle/>
            <a:p>
              <a:endParaRPr lang="en-RO"/>
            </a:p>
          </p:txBody>
        </p:sp>
      </p:grpSp>
      <p:sp>
        <p:nvSpPr>
          <p:cNvPr id="42" name="Graphic 16">
            <a:extLst>
              <a:ext uri="{FF2B5EF4-FFF2-40B4-BE49-F238E27FC236}">
                <a16:creationId xmlns:a16="http://schemas.microsoft.com/office/drawing/2014/main" id="{CEE2A4C2-D86C-FB4B-BEE4-F34CB7C61D1E}"/>
              </a:ext>
            </a:extLst>
          </p:cNvPr>
          <p:cNvSpPr>
            <a:spLocks noChangeAspect="1"/>
          </p:cNvSpPr>
          <p:nvPr/>
        </p:nvSpPr>
        <p:spPr>
          <a:xfrm>
            <a:off x="7458654" y="2284477"/>
            <a:ext cx="432000" cy="432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5452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35320"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Incluyendo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síntomas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según</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su</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frecuencia</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porcentual</a:t>
            </a:r>
            <a:endParaRPr lang="en-GB" sz="3200" b="1" spc="-50" dirty="0">
              <a:solidFill>
                <a:srgbClr val="3D6C9D"/>
              </a:solidFill>
              <a:latin typeface="Arial Black" panose="020B0604020202020204" pitchFamily="34" charset="0"/>
              <a:cs typeface="Arial Black" panose="020B0604020202020204" pitchFamily="34" charset="0"/>
            </a:endParaRPr>
          </a:p>
        </p:txBody>
      </p:sp>
      <p:grpSp>
        <p:nvGrpSpPr>
          <p:cNvPr id="5" name="Graphic 3">
            <a:extLst>
              <a:ext uri="{FF2B5EF4-FFF2-40B4-BE49-F238E27FC236}">
                <a16:creationId xmlns:a16="http://schemas.microsoft.com/office/drawing/2014/main" id="{E3841C4E-8AD4-254B-84C6-EBADC8481D69}"/>
              </a:ext>
            </a:extLst>
          </p:cNvPr>
          <p:cNvGrpSpPr>
            <a:grpSpLocks noChangeAspect="1"/>
          </p:cNvGrpSpPr>
          <p:nvPr/>
        </p:nvGrpSpPr>
        <p:grpSpPr>
          <a:xfrm>
            <a:off x="6931660" y="1989000"/>
            <a:ext cx="1270000" cy="1440000"/>
            <a:chOff x="2959100" y="1600200"/>
            <a:chExt cx="3225800" cy="3657600"/>
          </a:xfrm>
          <a:solidFill>
            <a:schemeClr val="bg1"/>
          </a:solidFill>
        </p:grpSpPr>
        <p:sp>
          <p:nvSpPr>
            <p:cNvPr id="7" name="Freeform 6">
              <a:extLst>
                <a:ext uri="{FF2B5EF4-FFF2-40B4-BE49-F238E27FC236}">
                  <a16:creationId xmlns:a16="http://schemas.microsoft.com/office/drawing/2014/main" id="{0C72D983-80CF-9146-AEA0-0C88EB7809C6}"/>
                </a:ext>
              </a:extLst>
            </p:cNvPr>
            <p:cNvSpPr/>
            <p:nvPr/>
          </p:nvSpPr>
          <p:spPr>
            <a:xfrm>
              <a:off x="2959290" y="1599819"/>
              <a:ext cx="3226816" cy="3658171"/>
            </a:xfrm>
            <a:custGeom>
              <a:avLst/>
              <a:gdLst>
                <a:gd name="connsiteX0" fmla="*/ 2655388 w 3226816"/>
                <a:gd name="connsiteY0" fmla="*/ 540 h 3658171"/>
                <a:gd name="connsiteX1" fmla="*/ 2696781 w 3226816"/>
                <a:gd name="connsiteY1" fmla="*/ 39117 h 3658171"/>
                <a:gd name="connsiteX2" fmla="*/ 3201109 w 3226816"/>
                <a:gd name="connsiteY2" fmla="*/ 636334 h 3658171"/>
                <a:gd name="connsiteX3" fmla="*/ 3225660 w 3226816"/>
                <a:gd name="connsiteY3" fmla="*/ 703009 h 3658171"/>
                <a:gd name="connsiteX4" fmla="*/ 3226611 w 3226816"/>
                <a:gd name="connsiteY4" fmla="*/ 1892491 h 3658171"/>
                <a:gd name="connsiteX5" fmla="*/ 3226611 w 3226816"/>
                <a:gd name="connsiteY5" fmla="*/ 1913827 h 3658171"/>
                <a:gd name="connsiteX6" fmla="*/ 3175512 w 3226816"/>
                <a:gd name="connsiteY6" fmla="*/ 1963453 h 3658171"/>
                <a:gd name="connsiteX7" fmla="*/ 3121083 w 3226816"/>
                <a:gd name="connsiteY7" fmla="*/ 1917256 h 3658171"/>
                <a:gd name="connsiteX8" fmla="*/ 3120036 w 3226816"/>
                <a:gd name="connsiteY8" fmla="*/ 1881633 h 3658171"/>
                <a:gd name="connsiteX9" fmla="*/ 3120036 w 3226816"/>
                <a:gd name="connsiteY9" fmla="*/ 737680 h 3658171"/>
                <a:gd name="connsiteX10" fmla="*/ 3079880 w 3226816"/>
                <a:gd name="connsiteY10" fmla="*/ 737680 h 3658171"/>
                <a:gd name="connsiteX11" fmla="*/ 2690881 w 3226816"/>
                <a:gd name="connsiteY11" fmla="*/ 737680 h 3658171"/>
                <a:gd name="connsiteX12" fmla="*/ 2586209 w 3226816"/>
                <a:gd name="connsiteY12" fmla="*/ 632905 h 3658171"/>
                <a:gd name="connsiteX13" fmla="*/ 2586209 w 3226816"/>
                <a:gd name="connsiteY13" fmla="*/ 150654 h 3658171"/>
                <a:gd name="connsiteX14" fmla="*/ 2586209 w 3226816"/>
                <a:gd name="connsiteY14" fmla="*/ 110078 h 3658171"/>
                <a:gd name="connsiteX15" fmla="*/ 747122 w 3226816"/>
                <a:gd name="connsiteY15" fmla="*/ 110078 h 3658171"/>
                <a:gd name="connsiteX16" fmla="*/ 747122 w 3226816"/>
                <a:gd name="connsiteY16" fmla="*/ 2910428 h 3658171"/>
                <a:gd name="connsiteX17" fmla="*/ 3119750 w 3226816"/>
                <a:gd name="connsiteY17" fmla="*/ 2910428 h 3658171"/>
                <a:gd name="connsiteX18" fmla="*/ 3119750 w 3226816"/>
                <a:gd name="connsiteY18" fmla="*/ 2174812 h 3658171"/>
                <a:gd name="connsiteX19" fmla="*/ 3121368 w 3226816"/>
                <a:gd name="connsiteY19" fmla="*/ 2139284 h 3658171"/>
                <a:gd name="connsiteX20" fmla="*/ 3174560 w 3226816"/>
                <a:gd name="connsiteY20" fmla="*/ 2095755 h 3658171"/>
                <a:gd name="connsiteX21" fmla="*/ 3226326 w 3226816"/>
                <a:gd name="connsiteY21" fmla="*/ 2144713 h 3658171"/>
                <a:gd name="connsiteX22" fmla="*/ 3226801 w 3226816"/>
                <a:gd name="connsiteY22" fmla="*/ 2169764 h 3658171"/>
                <a:gd name="connsiteX23" fmla="*/ 3226801 w 3226816"/>
                <a:gd name="connsiteY23" fmla="*/ 2909095 h 3658171"/>
                <a:gd name="connsiteX24" fmla="*/ 3116420 w 3226816"/>
                <a:gd name="connsiteY24" fmla="*/ 3019870 h 3658171"/>
                <a:gd name="connsiteX25" fmla="*/ 2920113 w 3226816"/>
                <a:gd name="connsiteY25" fmla="*/ 3020728 h 3658171"/>
                <a:gd name="connsiteX26" fmla="*/ 2907647 w 3226816"/>
                <a:gd name="connsiteY26" fmla="*/ 3025014 h 3658171"/>
                <a:gd name="connsiteX27" fmla="*/ 2907647 w 3226816"/>
                <a:gd name="connsiteY27" fmla="*/ 3139314 h 3658171"/>
                <a:gd name="connsiteX28" fmla="*/ 2907647 w 3226816"/>
                <a:gd name="connsiteY28" fmla="*/ 3242946 h 3658171"/>
                <a:gd name="connsiteX29" fmla="*/ 2811825 w 3226816"/>
                <a:gd name="connsiteY29" fmla="*/ 3338196 h 3658171"/>
                <a:gd name="connsiteX30" fmla="*/ 2589825 w 3226816"/>
                <a:gd name="connsiteY30" fmla="*/ 3338196 h 3658171"/>
                <a:gd name="connsiteX31" fmla="*/ 2589825 w 3226816"/>
                <a:gd name="connsiteY31" fmla="*/ 3418682 h 3658171"/>
                <a:gd name="connsiteX32" fmla="*/ 2589825 w 3226816"/>
                <a:gd name="connsiteY32" fmla="*/ 3554413 h 3658171"/>
                <a:gd name="connsiteX33" fmla="*/ 2486770 w 3226816"/>
                <a:gd name="connsiteY33" fmla="*/ 3658331 h 3658171"/>
                <a:gd name="connsiteX34" fmla="*/ 102819 w 3226816"/>
                <a:gd name="connsiteY34" fmla="*/ 3658331 h 3658171"/>
                <a:gd name="connsiteX35" fmla="*/ 430 w 3226816"/>
                <a:gd name="connsiteY35" fmla="*/ 3558128 h 3658171"/>
                <a:gd name="connsiteX36" fmla="*/ 430 w 3226816"/>
                <a:gd name="connsiteY36" fmla="*/ 3036730 h 3658171"/>
                <a:gd name="connsiteX37" fmla="*/ 52671 w 3226816"/>
                <a:gd name="connsiteY37" fmla="*/ 2977484 h 3658171"/>
                <a:gd name="connsiteX38" fmla="*/ 107101 w 3226816"/>
                <a:gd name="connsiteY38" fmla="*/ 3035301 h 3658171"/>
                <a:gd name="connsiteX39" fmla="*/ 107101 w 3226816"/>
                <a:gd name="connsiteY39" fmla="*/ 3060256 h 3658171"/>
                <a:gd name="connsiteX40" fmla="*/ 107101 w 3226816"/>
                <a:gd name="connsiteY40" fmla="*/ 3548603 h 3658171"/>
                <a:gd name="connsiteX41" fmla="*/ 2480110 w 3226816"/>
                <a:gd name="connsiteY41" fmla="*/ 3548603 h 3658171"/>
                <a:gd name="connsiteX42" fmla="*/ 2480110 w 3226816"/>
                <a:gd name="connsiteY42" fmla="*/ 3338005 h 3658171"/>
                <a:gd name="connsiteX43" fmla="*/ 1440526 w 3226816"/>
                <a:gd name="connsiteY43" fmla="*/ 3338005 h 3658171"/>
                <a:gd name="connsiteX44" fmla="*/ 1401988 w 3226816"/>
                <a:gd name="connsiteY44" fmla="*/ 3336291 h 3658171"/>
                <a:gd name="connsiteX45" fmla="*/ 1358311 w 3226816"/>
                <a:gd name="connsiteY45" fmla="*/ 3292285 h 3658171"/>
                <a:gd name="connsiteX46" fmla="*/ 1390094 w 3226816"/>
                <a:gd name="connsiteY46" fmla="*/ 3236564 h 3658171"/>
                <a:gd name="connsiteX47" fmla="*/ 1439194 w 3226816"/>
                <a:gd name="connsiteY47" fmla="*/ 3231135 h 3658171"/>
                <a:gd name="connsiteX48" fmla="*/ 2752352 w 3226816"/>
                <a:gd name="connsiteY48" fmla="*/ 3231135 h 3658171"/>
                <a:gd name="connsiteX49" fmla="*/ 2797646 w 3226816"/>
                <a:gd name="connsiteY49" fmla="*/ 3231135 h 3658171"/>
                <a:gd name="connsiteX50" fmla="*/ 2797646 w 3226816"/>
                <a:gd name="connsiteY50" fmla="*/ 3019966 h 3658171"/>
                <a:gd name="connsiteX51" fmla="*/ 767200 w 3226816"/>
                <a:gd name="connsiteY51" fmla="*/ 3019966 h 3658171"/>
                <a:gd name="connsiteX52" fmla="*/ 713913 w 3226816"/>
                <a:gd name="connsiteY52" fmla="*/ 3017108 h 3658171"/>
                <a:gd name="connsiteX53" fmla="*/ 640262 w 3226816"/>
                <a:gd name="connsiteY53" fmla="*/ 2945194 h 3658171"/>
                <a:gd name="connsiteX54" fmla="*/ 637502 w 3226816"/>
                <a:gd name="connsiteY54" fmla="*/ 2895474 h 3658171"/>
                <a:gd name="connsiteX55" fmla="*/ 637502 w 3226816"/>
                <a:gd name="connsiteY55" fmla="*/ 477362 h 3658171"/>
                <a:gd name="connsiteX56" fmla="*/ 637502 w 3226816"/>
                <a:gd name="connsiteY56" fmla="*/ 429737 h 3658171"/>
                <a:gd name="connsiteX57" fmla="*/ 429110 w 3226816"/>
                <a:gd name="connsiteY57" fmla="*/ 429737 h 3658171"/>
                <a:gd name="connsiteX58" fmla="*/ 429110 w 3226816"/>
                <a:gd name="connsiteY58" fmla="*/ 3230849 h 3658171"/>
                <a:gd name="connsiteX59" fmla="*/ 1144210 w 3226816"/>
                <a:gd name="connsiteY59" fmla="*/ 3230849 h 3658171"/>
                <a:gd name="connsiteX60" fmla="*/ 1179798 w 3226816"/>
                <a:gd name="connsiteY60" fmla="*/ 3231897 h 3658171"/>
                <a:gd name="connsiteX61" fmla="*/ 1228423 w 3226816"/>
                <a:gd name="connsiteY61" fmla="*/ 3287809 h 3658171"/>
                <a:gd name="connsiteX62" fmla="*/ 1174279 w 3226816"/>
                <a:gd name="connsiteY62" fmla="*/ 3337529 h 3658171"/>
                <a:gd name="connsiteX63" fmla="*/ 1017271 w 3226816"/>
                <a:gd name="connsiteY63" fmla="*/ 3337529 h 3658171"/>
                <a:gd name="connsiteX64" fmla="*/ 435866 w 3226816"/>
                <a:gd name="connsiteY64" fmla="*/ 3337529 h 3658171"/>
                <a:gd name="connsiteX65" fmla="*/ 319585 w 3226816"/>
                <a:gd name="connsiteY65" fmla="*/ 3219610 h 3658171"/>
                <a:gd name="connsiteX66" fmla="*/ 319585 w 3226816"/>
                <a:gd name="connsiteY66" fmla="*/ 801402 h 3658171"/>
                <a:gd name="connsiteX67" fmla="*/ 261920 w 3226816"/>
                <a:gd name="connsiteY67" fmla="*/ 745491 h 3658171"/>
                <a:gd name="connsiteX68" fmla="*/ 107481 w 3226816"/>
                <a:gd name="connsiteY68" fmla="*/ 745491 h 3658171"/>
                <a:gd name="connsiteX69" fmla="*/ 107481 w 3226816"/>
                <a:gd name="connsiteY69" fmla="*/ 2764791 h 3658171"/>
                <a:gd name="connsiteX70" fmla="*/ 105102 w 3226816"/>
                <a:gd name="connsiteY70" fmla="*/ 2807368 h 3658171"/>
                <a:gd name="connsiteX71" fmla="*/ 50483 w 3226816"/>
                <a:gd name="connsiteY71" fmla="*/ 2848706 h 3658171"/>
                <a:gd name="connsiteX72" fmla="*/ 1096 w 3226816"/>
                <a:gd name="connsiteY72" fmla="*/ 2801081 h 3658171"/>
                <a:gd name="connsiteX73" fmla="*/ 525 w 3226816"/>
                <a:gd name="connsiteY73" fmla="*/ 2768982 h 3658171"/>
                <a:gd name="connsiteX74" fmla="*/ 525 w 3226816"/>
                <a:gd name="connsiteY74" fmla="*/ 754444 h 3658171"/>
                <a:gd name="connsiteX75" fmla="*/ 116236 w 3226816"/>
                <a:gd name="connsiteY75" fmla="*/ 638239 h 3658171"/>
                <a:gd name="connsiteX76" fmla="*/ 319680 w 3226816"/>
                <a:gd name="connsiteY76" fmla="*/ 638239 h 3658171"/>
                <a:gd name="connsiteX77" fmla="*/ 319680 w 3226816"/>
                <a:gd name="connsiteY77" fmla="*/ 449644 h 3658171"/>
                <a:gd name="connsiteX78" fmla="*/ 320917 w 3226816"/>
                <a:gd name="connsiteY78" fmla="*/ 399733 h 3658171"/>
                <a:gd name="connsiteX79" fmla="*/ 406558 w 3226816"/>
                <a:gd name="connsiteY79" fmla="*/ 320771 h 3658171"/>
                <a:gd name="connsiteX80" fmla="*/ 595728 w 3226816"/>
                <a:gd name="connsiteY80" fmla="*/ 320199 h 3658171"/>
                <a:gd name="connsiteX81" fmla="*/ 637692 w 3226816"/>
                <a:gd name="connsiteY81" fmla="*/ 320199 h 3658171"/>
                <a:gd name="connsiteX82" fmla="*/ 637026 w 3226816"/>
                <a:gd name="connsiteY82" fmla="*/ 123985 h 3658171"/>
                <a:gd name="connsiteX83" fmla="*/ 700210 w 3226816"/>
                <a:gd name="connsiteY83" fmla="*/ 160 h 3658171"/>
                <a:gd name="connsiteX84" fmla="*/ 2694402 w 3226816"/>
                <a:gd name="connsiteY84" fmla="*/ 627095 h 3658171"/>
                <a:gd name="connsiteX85" fmla="*/ 3054664 w 3226816"/>
                <a:gd name="connsiteY85" fmla="*/ 627095 h 3658171"/>
                <a:gd name="connsiteX86" fmla="*/ 2694402 w 3226816"/>
                <a:gd name="connsiteY86" fmla="*/ 201899 h 36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26816" h="3658171">
                  <a:moveTo>
                    <a:pt x="2655388" y="540"/>
                  </a:moveTo>
                  <a:cubicBezTo>
                    <a:pt x="2669971" y="12527"/>
                    <a:pt x="2683796" y="25411"/>
                    <a:pt x="2696781" y="39117"/>
                  </a:cubicBezTo>
                  <a:cubicBezTo>
                    <a:pt x="2865524" y="237681"/>
                    <a:pt x="3033634" y="436754"/>
                    <a:pt x="3201109" y="636334"/>
                  </a:cubicBezTo>
                  <a:cubicBezTo>
                    <a:pt x="3216203" y="655361"/>
                    <a:pt x="3224807" y="678729"/>
                    <a:pt x="3225660" y="703009"/>
                  </a:cubicBezTo>
                  <a:cubicBezTo>
                    <a:pt x="3227087" y="1099535"/>
                    <a:pt x="3226706" y="1495965"/>
                    <a:pt x="3226611" y="1892491"/>
                  </a:cubicBezTo>
                  <a:cubicBezTo>
                    <a:pt x="3227040" y="1899597"/>
                    <a:pt x="3227040" y="1906722"/>
                    <a:pt x="3226611" y="1913827"/>
                  </a:cubicBezTo>
                  <a:cubicBezTo>
                    <a:pt x="3223090" y="1944212"/>
                    <a:pt x="3205296" y="1962309"/>
                    <a:pt x="3175512" y="1963453"/>
                  </a:cubicBezTo>
                  <a:cubicBezTo>
                    <a:pt x="3145728" y="1964596"/>
                    <a:pt x="3126792" y="1946688"/>
                    <a:pt x="3121083" y="1917256"/>
                  </a:cubicBezTo>
                  <a:cubicBezTo>
                    <a:pt x="3119637" y="1905439"/>
                    <a:pt x="3119286" y="1893514"/>
                    <a:pt x="3120036" y="1881633"/>
                  </a:cubicBezTo>
                  <a:lnTo>
                    <a:pt x="3120036" y="737680"/>
                  </a:lnTo>
                  <a:lnTo>
                    <a:pt x="3079880" y="737680"/>
                  </a:lnTo>
                  <a:cubicBezTo>
                    <a:pt x="2950150" y="737680"/>
                    <a:pt x="2820484" y="737680"/>
                    <a:pt x="2690881" y="737680"/>
                  </a:cubicBezTo>
                  <a:cubicBezTo>
                    <a:pt x="2619799" y="737680"/>
                    <a:pt x="2586209" y="704152"/>
                    <a:pt x="2586209" y="632905"/>
                  </a:cubicBezTo>
                  <a:cubicBezTo>
                    <a:pt x="2586209" y="472123"/>
                    <a:pt x="2586209" y="311436"/>
                    <a:pt x="2586209" y="150654"/>
                  </a:cubicBezTo>
                  <a:lnTo>
                    <a:pt x="2586209" y="110078"/>
                  </a:lnTo>
                  <a:lnTo>
                    <a:pt x="747122" y="110078"/>
                  </a:lnTo>
                  <a:lnTo>
                    <a:pt x="747122" y="2910428"/>
                  </a:lnTo>
                  <a:lnTo>
                    <a:pt x="3119750" y="2910428"/>
                  </a:lnTo>
                  <a:lnTo>
                    <a:pt x="3119750" y="2174812"/>
                  </a:lnTo>
                  <a:cubicBezTo>
                    <a:pt x="3118946" y="2162946"/>
                    <a:pt x="3119489" y="2151027"/>
                    <a:pt x="3121368" y="2139284"/>
                  </a:cubicBezTo>
                  <a:cubicBezTo>
                    <a:pt x="3127744" y="2111662"/>
                    <a:pt x="3146299" y="2094802"/>
                    <a:pt x="3174560" y="2095755"/>
                  </a:cubicBezTo>
                  <a:cubicBezTo>
                    <a:pt x="3202822" y="2096707"/>
                    <a:pt x="3222614" y="2114233"/>
                    <a:pt x="3226326" y="2144713"/>
                  </a:cubicBezTo>
                  <a:cubicBezTo>
                    <a:pt x="3226961" y="2153048"/>
                    <a:pt x="3227120" y="2161412"/>
                    <a:pt x="3226801" y="2169764"/>
                  </a:cubicBezTo>
                  <a:cubicBezTo>
                    <a:pt x="3226801" y="2416208"/>
                    <a:pt x="3226801" y="2662651"/>
                    <a:pt x="3226801" y="2909095"/>
                  </a:cubicBezTo>
                  <a:cubicBezTo>
                    <a:pt x="3226801" y="2987104"/>
                    <a:pt x="3194734" y="3019299"/>
                    <a:pt x="3116420" y="3019870"/>
                  </a:cubicBezTo>
                  <a:cubicBezTo>
                    <a:pt x="3050953" y="3020442"/>
                    <a:pt x="2985580" y="3020442"/>
                    <a:pt x="2920113" y="3020728"/>
                  </a:cubicBezTo>
                  <a:cubicBezTo>
                    <a:pt x="2915836" y="3021774"/>
                    <a:pt x="2911663" y="3023209"/>
                    <a:pt x="2907647" y="3025014"/>
                  </a:cubicBezTo>
                  <a:lnTo>
                    <a:pt x="2907647" y="3139314"/>
                  </a:lnTo>
                  <a:cubicBezTo>
                    <a:pt x="2907647" y="3173890"/>
                    <a:pt x="2908313" y="3208465"/>
                    <a:pt x="2907647" y="3242946"/>
                  </a:cubicBezTo>
                  <a:cubicBezTo>
                    <a:pt x="2906029" y="3304096"/>
                    <a:pt x="2872629" y="3337434"/>
                    <a:pt x="2811825" y="3338196"/>
                  </a:cubicBezTo>
                  <a:cubicBezTo>
                    <a:pt x="2739506" y="3338863"/>
                    <a:pt x="2667187" y="3338196"/>
                    <a:pt x="2589825" y="3338196"/>
                  </a:cubicBezTo>
                  <a:lnTo>
                    <a:pt x="2589825" y="3418682"/>
                  </a:lnTo>
                  <a:cubicBezTo>
                    <a:pt x="2589825" y="3463926"/>
                    <a:pt x="2590301" y="3509170"/>
                    <a:pt x="2589825" y="3554413"/>
                  </a:cubicBezTo>
                  <a:cubicBezTo>
                    <a:pt x="2588968" y="3623470"/>
                    <a:pt x="2554712" y="3658331"/>
                    <a:pt x="2486770" y="3658331"/>
                  </a:cubicBezTo>
                  <a:lnTo>
                    <a:pt x="102819" y="3658331"/>
                  </a:lnTo>
                  <a:cubicBezTo>
                    <a:pt x="36209" y="3658331"/>
                    <a:pt x="525" y="3623851"/>
                    <a:pt x="430" y="3558128"/>
                  </a:cubicBezTo>
                  <a:cubicBezTo>
                    <a:pt x="50" y="3384392"/>
                    <a:pt x="50" y="3210593"/>
                    <a:pt x="430" y="3036730"/>
                  </a:cubicBezTo>
                  <a:cubicBezTo>
                    <a:pt x="430" y="2999868"/>
                    <a:pt x="20984" y="2977865"/>
                    <a:pt x="52671" y="2977484"/>
                  </a:cubicBezTo>
                  <a:cubicBezTo>
                    <a:pt x="84358" y="2977103"/>
                    <a:pt x="105197" y="2999392"/>
                    <a:pt x="107101" y="3035301"/>
                  </a:cubicBezTo>
                  <a:cubicBezTo>
                    <a:pt x="107576" y="3043588"/>
                    <a:pt x="107101" y="3051970"/>
                    <a:pt x="107101" y="3060256"/>
                  </a:cubicBezTo>
                  <a:lnTo>
                    <a:pt x="107101" y="3548603"/>
                  </a:lnTo>
                  <a:lnTo>
                    <a:pt x="2480110" y="3548603"/>
                  </a:lnTo>
                  <a:lnTo>
                    <a:pt x="2480110" y="3338005"/>
                  </a:lnTo>
                  <a:lnTo>
                    <a:pt x="1440526" y="3338005"/>
                  </a:lnTo>
                  <a:cubicBezTo>
                    <a:pt x="1427490" y="3338005"/>
                    <a:pt x="1411313" y="3342292"/>
                    <a:pt x="1401988" y="3336291"/>
                  </a:cubicBezTo>
                  <a:cubicBezTo>
                    <a:pt x="1384765" y="3325051"/>
                    <a:pt x="1364782" y="3310192"/>
                    <a:pt x="1358311" y="3292285"/>
                  </a:cubicBezTo>
                  <a:cubicBezTo>
                    <a:pt x="1349367" y="3267901"/>
                    <a:pt x="1364116" y="3244660"/>
                    <a:pt x="1390094" y="3236564"/>
                  </a:cubicBezTo>
                  <a:cubicBezTo>
                    <a:pt x="1406086" y="3232249"/>
                    <a:pt x="1422646" y="3230418"/>
                    <a:pt x="1439194" y="3231135"/>
                  </a:cubicBezTo>
                  <a:cubicBezTo>
                    <a:pt x="1876913" y="3231135"/>
                    <a:pt x="2314633" y="3231135"/>
                    <a:pt x="2752352" y="3231135"/>
                  </a:cubicBezTo>
                  <a:lnTo>
                    <a:pt x="2797646" y="3231135"/>
                  </a:lnTo>
                  <a:lnTo>
                    <a:pt x="2797646" y="3019966"/>
                  </a:lnTo>
                  <a:lnTo>
                    <a:pt x="767200" y="3019966"/>
                  </a:lnTo>
                  <a:cubicBezTo>
                    <a:pt x="749391" y="3020352"/>
                    <a:pt x="731578" y="3019397"/>
                    <a:pt x="713913" y="3017108"/>
                  </a:cubicBezTo>
                  <a:cubicBezTo>
                    <a:pt x="675902" y="3012648"/>
                    <a:pt x="645660" y="2983120"/>
                    <a:pt x="640262" y="2945194"/>
                  </a:cubicBezTo>
                  <a:cubicBezTo>
                    <a:pt x="637910" y="2928732"/>
                    <a:pt x="636987" y="2912096"/>
                    <a:pt x="637502" y="2895474"/>
                  </a:cubicBezTo>
                  <a:cubicBezTo>
                    <a:pt x="637502" y="2089468"/>
                    <a:pt x="637502" y="1283431"/>
                    <a:pt x="637502" y="477362"/>
                  </a:cubicBezTo>
                  <a:lnTo>
                    <a:pt x="637502" y="429737"/>
                  </a:lnTo>
                  <a:lnTo>
                    <a:pt x="429110" y="429737"/>
                  </a:lnTo>
                  <a:lnTo>
                    <a:pt x="429110" y="3230849"/>
                  </a:lnTo>
                  <a:lnTo>
                    <a:pt x="1144210" y="3230849"/>
                  </a:lnTo>
                  <a:cubicBezTo>
                    <a:pt x="1156082" y="3230339"/>
                    <a:pt x="1167976" y="3230689"/>
                    <a:pt x="1179798" y="3231897"/>
                  </a:cubicBezTo>
                  <a:cubicBezTo>
                    <a:pt x="1211104" y="3236469"/>
                    <a:pt x="1229755" y="3258567"/>
                    <a:pt x="1228423" y="3287809"/>
                  </a:cubicBezTo>
                  <a:cubicBezTo>
                    <a:pt x="1227091" y="3317050"/>
                    <a:pt x="1206632" y="3336862"/>
                    <a:pt x="1174279" y="3337529"/>
                  </a:cubicBezTo>
                  <a:cubicBezTo>
                    <a:pt x="1121943" y="3338577"/>
                    <a:pt x="1069607" y="3337529"/>
                    <a:pt x="1017271" y="3337529"/>
                  </a:cubicBezTo>
                  <a:lnTo>
                    <a:pt x="435866" y="3337529"/>
                  </a:lnTo>
                  <a:cubicBezTo>
                    <a:pt x="346799" y="3337529"/>
                    <a:pt x="319585" y="3309907"/>
                    <a:pt x="319585" y="3219610"/>
                  </a:cubicBezTo>
                  <a:cubicBezTo>
                    <a:pt x="319585" y="2413541"/>
                    <a:pt x="319585" y="1607472"/>
                    <a:pt x="319585" y="801402"/>
                  </a:cubicBezTo>
                  <a:cubicBezTo>
                    <a:pt x="319585" y="737109"/>
                    <a:pt x="327673" y="746062"/>
                    <a:pt x="261920" y="745491"/>
                  </a:cubicBezTo>
                  <a:cubicBezTo>
                    <a:pt x="212153" y="745015"/>
                    <a:pt x="162386" y="745491"/>
                    <a:pt x="107481" y="745491"/>
                  </a:cubicBezTo>
                  <a:lnTo>
                    <a:pt x="107481" y="2764791"/>
                  </a:lnTo>
                  <a:cubicBezTo>
                    <a:pt x="108320" y="2779028"/>
                    <a:pt x="107521" y="2793313"/>
                    <a:pt x="105102" y="2807368"/>
                  </a:cubicBezTo>
                  <a:cubicBezTo>
                    <a:pt x="100765" y="2833488"/>
                    <a:pt x="76771" y="2851647"/>
                    <a:pt x="50483" y="2848706"/>
                  </a:cubicBezTo>
                  <a:cubicBezTo>
                    <a:pt x="24055" y="2848339"/>
                    <a:pt x="2448" y="2827503"/>
                    <a:pt x="1096" y="2801081"/>
                  </a:cubicBezTo>
                  <a:cubicBezTo>
                    <a:pt x="238" y="2790404"/>
                    <a:pt x="48" y="2779683"/>
                    <a:pt x="525" y="2768982"/>
                  </a:cubicBezTo>
                  <a:cubicBezTo>
                    <a:pt x="525" y="2097469"/>
                    <a:pt x="525" y="1425957"/>
                    <a:pt x="525" y="754444"/>
                  </a:cubicBezTo>
                  <a:cubicBezTo>
                    <a:pt x="525" y="668719"/>
                    <a:pt x="30975" y="638525"/>
                    <a:pt x="116236" y="638239"/>
                  </a:cubicBezTo>
                  <a:cubicBezTo>
                    <a:pt x="182845" y="638239"/>
                    <a:pt x="248883" y="638239"/>
                    <a:pt x="319680" y="638239"/>
                  </a:cubicBezTo>
                  <a:cubicBezTo>
                    <a:pt x="319680" y="572802"/>
                    <a:pt x="319680" y="511271"/>
                    <a:pt x="319680" y="449644"/>
                  </a:cubicBezTo>
                  <a:cubicBezTo>
                    <a:pt x="319680" y="432975"/>
                    <a:pt x="319680" y="416211"/>
                    <a:pt x="320917" y="399733"/>
                  </a:cubicBezTo>
                  <a:cubicBezTo>
                    <a:pt x="323760" y="354716"/>
                    <a:pt x="361503" y="319917"/>
                    <a:pt x="406558" y="320771"/>
                  </a:cubicBezTo>
                  <a:cubicBezTo>
                    <a:pt x="469551" y="319437"/>
                    <a:pt x="532640" y="320771"/>
                    <a:pt x="595728" y="320199"/>
                  </a:cubicBezTo>
                  <a:lnTo>
                    <a:pt x="637692" y="320199"/>
                  </a:lnTo>
                  <a:cubicBezTo>
                    <a:pt x="637692" y="252000"/>
                    <a:pt x="639691" y="187897"/>
                    <a:pt x="637026" y="123985"/>
                  </a:cubicBezTo>
                  <a:cubicBezTo>
                    <a:pt x="634743" y="69311"/>
                    <a:pt x="649777" y="26353"/>
                    <a:pt x="700210" y="160"/>
                  </a:cubicBezTo>
                  <a:close/>
                  <a:moveTo>
                    <a:pt x="2694402" y="627095"/>
                  </a:moveTo>
                  <a:lnTo>
                    <a:pt x="3054664" y="627095"/>
                  </a:lnTo>
                  <a:lnTo>
                    <a:pt x="2694402" y="201899"/>
                  </a:lnTo>
                  <a:close/>
                </a:path>
              </a:pathLst>
            </a:custGeom>
            <a:grpFill/>
            <a:ln w="9497"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57F2124E-95EC-5A40-AB20-86F24C321900}"/>
                </a:ext>
              </a:extLst>
            </p:cNvPr>
            <p:cNvSpPr/>
            <p:nvPr/>
          </p:nvSpPr>
          <p:spPr>
            <a:xfrm>
              <a:off x="4602735" y="1853877"/>
              <a:ext cx="577456" cy="576807"/>
            </a:xfrm>
            <a:custGeom>
              <a:avLst/>
              <a:gdLst>
                <a:gd name="connsiteX0" fmla="*/ 126988 w 577456"/>
                <a:gd name="connsiteY0" fmla="*/ 127578 h 576807"/>
                <a:gd name="connsiteX1" fmla="*/ 128796 w 577456"/>
                <a:gd name="connsiteY1" fmla="*/ 92526 h 576807"/>
                <a:gd name="connsiteX2" fmla="*/ 222240 w 577456"/>
                <a:gd name="connsiteY2" fmla="*/ 991 h 576807"/>
                <a:gd name="connsiteX3" fmla="*/ 347085 w 577456"/>
                <a:gd name="connsiteY3" fmla="*/ 991 h 576807"/>
                <a:gd name="connsiteX4" fmla="*/ 448522 w 577456"/>
                <a:gd name="connsiteY4" fmla="*/ 101860 h 576807"/>
                <a:gd name="connsiteX5" fmla="*/ 448522 w 577456"/>
                <a:gd name="connsiteY5" fmla="*/ 126435 h 576807"/>
                <a:gd name="connsiteX6" fmla="*/ 498003 w 577456"/>
                <a:gd name="connsiteY6" fmla="*/ 130912 h 576807"/>
                <a:gd name="connsiteX7" fmla="*/ 576317 w 577456"/>
                <a:gd name="connsiteY7" fmla="*/ 213874 h 576807"/>
                <a:gd name="connsiteX8" fmla="*/ 576317 w 577456"/>
                <a:gd name="connsiteY8" fmla="*/ 363798 h 576807"/>
                <a:gd name="connsiteX9" fmla="*/ 491723 w 577456"/>
                <a:gd name="connsiteY9" fmla="*/ 448094 h 576807"/>
                <a:gd name="connsiteX10" fmla="*/ 451757 w 577456"/>
                <a:gd name="connsiteY10" fmla="*/ 450189 h 576807"/>
                <a:gd name="connsiteX11" fmla="*/ 448712 w 577456"/>
                <a:gd name="connsiteY11" fmla="*/ 464763 h 576807"/>
                <a:gd name="connsiteX12" fmla="*/ 333953 w 577456"/>
                <a:gd name="connsiteY12" fmla="*/ 576967 h 576807"/>
                <a:gd name="connsiteX13" fmla="*/ 234039 w 577456"/>
                <a:gd name="connsiteY13" fmla="*/ 576967 h 576807"/>
                <a:gd name="connsiteX14" fmla="*/ 128606 w 577456"/>
                <a:gd name="connsiteY14" fmla="*/ 475716 h 576807"/>
                <a:gd name="connsiteX15" fmla="*/ 126037 w 577456"/>
                <a:gd name="connsiteY15" fmla="*/ 452285 h 576807"/>
                <a:gd name="connsiteX16" fmla="*/ 145 w 577456"/>
                <a:gd name="connsiteY16" fmla="*/ 302266 h 576807"/>
                <a:gd name="connsiteX17" fmla="*/ 145 w 577456"/>
                <a:gd name="connsiteY17" fmla="*/ 234448 h 576807"/>
                <a:gd name="connsiteX18" fmla="*/ 101962 w 577456"/>
                <a:gd name="connsiteY18" fmla="*/ 129673 h 576807"/>
                <a:gd name="connsiteX19" fmla="*/ 126988 w 577456"/>
                <a:gd name="connsiteY19" fmla="*/ 127578 h 576807"/>
                <a:gd name="connsiteX20" fmla="*/ 338045 w 577456"/>
                <a:gd name="connsiteY20" fmla="*/ 111004 h 576807"/>
                <a:gd name="connsiteX21" fmla="*/ 238797 w 577456"/>
                <a:gd name="connsiteY21" fmla="*/ 111004 h 576807"/>
                <a:gd name="connsiteX22" fmla="*/ 109860 w 577456"/>
                <a:gd name="connsiteY22" fmla="*/ 241211 h 576807"/>
                <a:gd name="connsiteX23" fmla="*/ 109860 w 577456"/>
                <a:gd name="connsiteY23" fmla="*/ 338080 h 576807"/>
                <a:gd name="connsiteX24" fmla="*/ 240129 w 577456"/>
                <a:gd name="connsiteY24" fmla="*/ 466763 h 576807"/>
                <a:gd name="connsiteX25" fmla="*/ 329100 w 577456"/>
                <a:gd name="connsiteY25" fmla="*/ 466763 h 576807"/>
                <a:gd name="connsiteX26" fmla="*/ 370874 w 577456"/>
                <a:gd name="connsiteY26" fmla="*/ 370084 h 576807"/>
                <a:gd name="connsiteX27" fmla="*/ 467933 w 577456"/>
                <a:gd name="connsiteY27" fmla="*/ 330365 h 576807"/>
                <a:gd name="connsiteX28" fmla="*/ 467933 w 577456"/>
                <a:gd name="connsiteY28" fmla="*/ 239116 h 576807"/>
                <a:gd name="connsiteX29" fmla="*/ 338045 w 577456"/>
                <a:gd name="connsiteY29" fmla="*/ 111004 h 5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7456" h="576807">
                  <a:moveTo>
                    <a:pt x="126988" y="127578"/>
                  </a:moveTo>
                  <a:cubicBezTo>
                    <a:pt x="127749" y="113671"/>
                    <a:pt x="128130" y="103099"/>
                    <a:pt x="128796" y="92526"/>
                  </a:cubicBezTo>
                  <a:cubicBezTo>
                    <a:pt x="132793" y="35376"/>
                    <a:pt x="165336" y="2800"/>
                    <a:pt x="222240" y="991"/>
                  </a:cubicBezTo>
                  <a:cubicBezTo>
                    <a:pt x="263823" y="-343"/>
                    <a:pt x="305406" y="133"/>
                    <a:pt x="347085" y="991"/>
                  </a:cubicBezTo>
                  <a:cubicBezTo>
                    <a:pt x="415026" y="1943"/>
                    <a:pt x="446904" y="34042"/>
                    <a:pt x="448522" y="101860"/>
                  </a:cubicBezTo>
                  <a:cubicBezTo>
                    <a:pt x="448522" y="108909"/>
                    <a:pt x="448522" y="115957"/>
                    <a:pt x="448522" y="126435"/>
                  </a:cubicBezTo>
                  <a:cubicBezTo>
                    <a:pt x="466030" y="127959"/>
                    <a:pt x="482112" y="128911"/>
                    <a:pt x="498003" y="130912"/>
                  </a:cubicBezTo>
                  <a:cubicBezTo>
                    <a:pt x="541520" y="134326"/>
                    <a:pt x="575375" y="170190"/>
                    <a:pt x="576317" y="213874"/>
                  </a:cubicBezTo>
                  <a:cubicBezTo>
                    <a:pt x="578029" y="263785"/>
                    <a:pt x="578029" y="313887"/>
                    <a:pt x="576317" y="363798"/>
                  </a:cubicBezTo>
                  <a:cubicBezTo>
                    <a:pt x="574699" y="411423"/>
                    <a:pt x="540157" y="444665"/>
                    <a:pt x="491723" y="448094"/>
                  </a:cubicBezTo>
                  <a:cubicBezTo>
                    <a:pt x="478876" y="449047"/>
                    <a:pt x="465935" y="449523"/>
                    <a:pt x="451757" y="450189"/>
                  </a:cubicBezTo>
                  <a:cubicBezTo>
                    <a:pt x="450373" y="454963"/>
                    <a:pt x="449355" y="459835"/>
                    <a:pt x="448712" y="464763"/>
                  </a:cubicBezTo>
                  <a:cubicBezTo>
                    <a:pt x="445381" y="551345"/>
                    <a:pt x="419023" y="576777"/>
                    <a:pt x="333953" y="576967"/>
                  </a:cubicBezTo>
                  <a:cubicBezTo>
                    <a:pt x="300649" y="576967"/>
                    <a:pt x="267344" y="576967"/>
                    <a:pt x="234039" y="576967"/>
                  </a:cubicBezTo>
                  <a:cubicBezTo>
                    <a:pt x="163433" y="576396"/>
                    <a:pt x="132222" y="546297"/>
                    <a:pt x="128606" y="475716"/>
                  </a:cubicBezTo>
                  <a:cubicBezTo>
                    <a:pt x="128606" y="467716"/>
                    <a:pt x="126893" y="459714"/>
                    <a:pt x="126037" y="452285"/>
                  </a:cubicBezTo>
                  <a:cubicBezTo>
                    <a:pt x="8899" y="433902"/>
                    <a:pt x="145" y="423710"/>
                    <a:pt x="145" y="302266"/>
                  </a:cubicBezTo>
                  <a:cubicBezTo>
                    <a:pt x="145" y="279597"/>
                    <a:pt x="145" y="257022"/>
                    <a:pt x="145" y="234448"/>
                  </a:cubicBezTo>
                  <a:cubicBezTo>
                    <a:pt x="1001" y="164630"/>
                    <a:pt x="32022" y="132721"/>
                    <a:pt x="101962" y="129673"/>
                  </a:cubicBezTo>
                  <a:cubicBezTo>
                    <a:pt x="109004" y="128816"/>
                    <a:pt x="116045" y="128245"/>
                    <a:pt x="126988" y="127578"/>
                  </a:cubicBezTo>
                  <a:close/>
                  <a:moveTo>
                    <a:pt x="338045" y="111004"/>
                  </a:moveTo>
                  <a:lnTo>
                    <a:pt x="238797" y="111004"/>
                  </a:lnTo>
                  <a:cubicBezTo>
                    <a:pt x="226712" y="214922"/>
                    <a:pt x="226712" y="214922"/>
                    <a:pt x="109860" y="241211"/>
                  </a:cubicBezTo>
                  <a:lnTo>
                    <a:pt x="109860" y="338080"/>
                  </a:lnTo>
                  <a:cubicBezTo>
                    <a:pt x="216911" y="351320"/>
                    <a:pt x="218433" y="352939"/>
                    <a:pt x="240129" y="466763"/>
                  </a:cubicBezTo>
                  <a:lnTo>
                    <a:pt x="329100" y="466763"/>
                  </a:lnTo>
                  <a:cubicBezTo>
                    <a:pt x="344040" y="429520"/>
                    <a:pt x="348988" y="390563"/>
                    <a:pt x="370874" y="370084"/>
                  </a:cubicBezTo>
                  <a:cubicBezTo>
                    <a:pt x="392760" y="349606"/>
                    <a:pt x="432916" y="343605"/>
                    <a:pt x="467933" y="330365"/>
                  </a:cubicBezTo>
                  <a:lnTo>
                    <a:pt x="467933" y="239116"/>
                  </a:lnTo>
                  <a:cubicBezTo>
                    <a:pt x="359931" y="226352"/>
                    <a:pt x="353460" y="219875"/>
                    <a:pt x="338045" y="111004"/>
                  </a:cubicBezTo>
                  <a:close/>
                </a:path>
              </a:pathLst>
            </a:custGeom>
            <a:grpFill/>
            <a:ln w="9497"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818F5457-D897-9949-80B7-DD0BF5CCBEFF}"/>
                </a:ext>
              </a:extLst>
            </p:cNvPr>
            <p:cNvSpPr/>
            <p:nvPr/>
          </p:nvSpPr>
          <p:spPr>
            <a:xfrm>
              <a:off x="4446918" y="3635465"/>
              <a:ext cx="1230126" cy="107644"/>
            </a:xfrm>
            <a:custGeom>
              <a:avLst/>
              <a:gdLst>
                <a:gd name="connsiteX0" fmla="*/ 614616 w 1230126"/>
                <a:gd name="connsiteY0" fmla="*/ 577 h 107644"/>
                <a:gd name="connsiteX1" fmla="*/ 1153106 w 1230126"/>
                <a:gd name="connsiteY1" fmla="*/ 577 h 107644"/>
                <a:gd name="connsiteX2" fmla="*/ 1185173 w 1230126"/>
                <a:gd name="connsiteY2" fmla="*/ 1434 h 107644"/>
                <a:gd name="connsiteX3" fmla="*/ 1229897 w 1230126"/>
                <a:gd name="connsiteY3" fmla="*/ 49821 h 107644"/>
                <a:gd name="connsiteX4" fmla="*/ 1192691 w 1230126"/>
                <a:gd name="connsiteY4" fmla="*/ 104114 h 107644"/>
                <a:gd name="connsiteX5" fmla="*/ 1157578 w 1230126"/>
                <a:gd name="connsiteY5" fmla="*/ 107543 h 107644"/>
                <a:gd name="connsiteX6" fmla="*/ 73366 w 1230126"/>
                <a:gd name="connsiteY6" fmla="*/ 107543 h 107644"/>
                <a:gd name="connsiteX7" fmla="*/ 41489 w 1230126"/>
                <a:gd name="connsiteY7" fmla="*/ 105447 h 107644"/>
                <a:gd name="connsiteX8" fmla="*/ 286 w 1230126"/>
                <a:gd name="connsiteY8" fmla="*/ 50583 h 107644"/>
                <a:gd name="connsiteX9" fmla="*/ 47865 w 1230126"/>
                <a:gd name="connsiteY9" fmla="*/ 1053 h 107644"/>
                <a:gd name="connsiteX10" fmla="*/ 83548 w 1230126"/>
                <a:gd name="connsiteY10" fmla="*/ 482 h 10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0126" h="107644">
                  <a:moveTo>
                    <a:pt x="614616" y="577"/>
                  </a:moveTo>
                  <a:lnTo>
                    <a:pt x="1153106" y="577"/>
                  </a:lnTo>
                  <a:cubicBezTo>
                    <a:pt x="1163800" y="-47"/>
                    <a:pt x="1174528" y="240"/>
                    <a:pt x="1185173" y="1434"/>
                  </a:cubicBezTo>
                  <a:cubicBezTo>
                    <a:pt x="1210015" y="4211"/>
                    <a:pt x="1229059" y="24814"/>
                    <a:pt x="1229897" y="49821"/>
                  </a:cubicBezTo>
                  <a:cubicBezTo>
                    <a:pt x="1232956" y="74723"/>
                    <a:pt x="1217001" y="98005"/>
                    <a:pt x="1192691" y="104114"/>
                  </a:cubicBezTo>
                  <a:cubicBezTo>
                    <a:pt x="1181229" y="107038"/>
                    <a:pt x="1169388" y="108194"/>
                    <a:pt x="1157578" y="107543"/>
                  </a:cubicBezTo>
                  <a:cubicBezTo>
                    <a:pt x="795984" y="107543"/>
                    <a:pt x="434580" y="107543"/>
                    <a:pt x="73366" y="107543"/>
                  </a:cubicBezTo>
                  <a:cubicBezTo>
                    <a:pt x="62695" y="108242"/>
                    <a:pt x="51978" y="107537"/>
                    <a:pt x="41489" y="105447"/>
                  </a:cubicBezTo>
                  <a:cubicBezTo>
                    <a:pt x="14084" y="98018"/>
                    <a:pt x="-1522" y="78873"/>
                    <a:pt x="286" y="50583"/>
                  </a:cubicBezTo>
                  <a:cubicBezTo>
                    <a:pt x="509" y="24054"/>
                    <a:pt x="21390" y="2316"/>
                    <a:pt x="47865" y="1053"/>
                  </a:cubicBezTo>
                  <a:cubicBezTo>
                    <a:pt x="59735" y="100"/>
                    <a:pt x="71654" y="-91"/>
                    <a:pt x="83548" y="482"/>
                  </a:cubicBezTo>
                  <a:close/>
                </a:path>
              </a:pathLst>
            </a:custGeom>
            <a:grpFill/>
            <a:ln w="9497"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EDA9CA77-9E67-F44D-9B03-F579A0F8E26D}"/>
                </a:ext>
              </a:extLst>
            </p:cNvPr>
            <p:cNvSpPr/>
            <p:nvPr/>
          </p:nvSpPr>
          <p:spPr>
            <a:xfrm>
              <a:off x="4446413" y="3056545"/>
              <a:ext cx="1230919" cy="107352"/>
            </a:xfrm>
            <a:custGeom>
              <a:avLst/>
              <a:gdLst>
                <a:gd name="connsiteX0" fmla="*/ 617975 w 1230919"/>
                <a:gd name="connsiteY0" fmla="*/ 282 h 107352"/>
                <a:gd name="connsiteX1" fmla="*/ 1167123 w 1230919"/>
                <a:gd name="connsiteY1" fmla="*/ 282 h 107352"/>
                <a:gd name="connsiteX2" fmla="*/ 1230973 w 1230919"/>
                <a:gd name="connsiteY2" fmla="*/ 55527 h 107352"/>
                <a:gd name="connsiteX3" fmla="*/ 1172927 w 1230919"/>
                <a:gd name="connsiteY3" fmla="*/ 106962 h 107352"/>
                <a:gd name="connsiteX4" fmla="*/ 1090903 w 1230919"/>
                <a:gd name="connsiteY4" fmla="*/ 106962 h 107352"/>
                <a:gd name="connsiteX5" fmla="*/ 88906 w 1230919"/>
                <a:gd name="connsiteY5" fmla="*/ 106962 h 107352"/>
                <a:gd name="connsiteX6" fmla="*/ 60359 w 1230919"/>
                <a:gd name="connsiteY6" fmla="*/ 106962 h 107352"/>
                <a:gd name="connsiteX7" fmla="*/ 220 w 1230919"/>
                <a:gd name="connsiteY7" fmla="*/ 50764 h 107352"/>
                <a:gd name="connsiteX8" fmla="*/ 62072 w 1230919"/>
                <a:gd name="connsiteY8" fmla="*/ 377 h 107352"/>
                <a:gd name="connsiteX9" fmla="*/ 617975 w 1230919"/>
                <a:gd name="connsiteY9" fmla="*/ 282 h 1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19" h="107352">
                  <a:moveTo>
                    <a:pt x="617975" y="282"/>
                  </a:moveTo>
                  <a:cubicBezTo>
                    <a:pt x="801056" y="282"/>
                    <a:pt x="984105" y="282"/>
                    <a:pt x="1167123" y="282"/>
                  </a:cubicBezTo>
                  <a:cubicBezTo>
                    <a:pt x="1207659" y="282"/>
                    <a:pt x="1232781" y="22761"/>
                    <a:pt x="1230973" y="55527"/>
                  </a:cubicBezTo>
                  <a:cubicBezTo>
                    <a:pt x="1229450" y="84578"/>
                    <a:pt x="1206803" y="105438"/>
                    <a:pt x="1172927" y="106962"/>
                  </a:cubicBezTo>
                  <a:cubicBezTo>
                    <a:pt x="1145617" y="108200"/>
                    <a:pt x="1118308" y="106962"/>
                    <a:pt x="1090903" y="106962"/>
                  </a:cubicBezTo>
                  <a:lnTo>
                    <a:pt x="88906" y="106962"/>
                  </a:lnTo>
                  <a:cubicBezTo>
                    <a:pt x="79391" y="106962"/>
                    <a:pt x="69875" y="106962"/>
                    <a:pt x="60359" y="106962"/>
                  </a:cubicBezTo>
                  <a:cubicBezTo>
                    <a:pt x="23058" y="105343"/>
                    <a:pt x="-1397" y="82102"/>
                    <a:pt x="220" y="50764"/>
                  </a:cubicBezTo>
                  <a:cubicBezTo>
                    <a:pt x="1838" y="19427"/>
                    <a:pt x="24581" y="472"/>
                    <a:pt x="62072" y="377"/>
                  </a:cubicBezTo>
                  <a:cubicBezTo>
                    <a:pt x="247310" y="123"/>
                    <a:pt x="432611" y="91"/>
                    <a:pt x="617975" y="282"/>
                  </a:cubicBezTo>
                  <a:close/>
                </a:path>
              </a:pathLst>
            </a:custGeom>
            <a:grpFill/>
            <a:ln w="9497"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B3931CB7-14F4-DB4E-8587-BAE863D3E6AB}"/>
                </a:ext>
              </a:extLst>
            </p:cNvPr>
            <p:cNvSpPr/>
            <p:nvPr/>
          </p:nvSpPr>
          <p:spPr>
            <a:xfrm>
              <a:off x="4446974" y="3934968"/>
              <a:ext cx="1230266" cy="107633"/>
            </a:xfrm>
            <a:custGeom>
              <a:avLst/>
              <a:gdLst>
                <a:gd name="connsiteX0" fmla="*/ 616653 w 1230266"/>
                <a:gd name="connsiteY0" fmla="*/ 541 h 107633"/>
                <a:gd name="connsiteX1" fmla="*/ 1151527 w 1230266"/>
                <a:gd name="connsiteY1" fmla="*/ 541 h 107633"/>
                <a:gd name="connsiteX2" fmla="*/ 1183594 w 1230266"/>
                <a:gd name="connsiteY2" fmla="*/ 1303 h 107633"/>
                <a:gd name="connsiteX3" fmla="*/ 1229650 w 1230266"/>
                <a:gd name="connsiteY3" fmla="*/ 48070 h 107633"/>
                <a:gd name="connsiteX4" fmla="*/ 1193871 w 1230266"/>
                <a:gd name="connsiteY4" fmla="*/ 102839 h 107633"/>
                <a:gd name="connsiteX5" fmla="*/ 1148196 w 1230266"/>
                <a:gd name="connsiteY5" fmla="*/ 107506 h 107633"/>
                <a:gd name="connsiteX6" fmla="*/ 82445 w 1230266"/>
                <a:gd name="connsiteY6" fmla="*/ 107506 h 107633"/>
                <a:gd name="connsiteX7" fmla="*/ 43431 w 1230266"/>
                <a:gd name="connsiteY7" fmla="*/ 105411 h 107633"/>
                <a:gd name="connsiteX8" fmla="*/ 230 w 1230266"/>
                <a:gd name="connsiteY8" fmla="*/ 51404 h 107633"/>
                <a:gd name="connsiteX9" fmla="*/ 48361 w 1230266"/>
                <a:gd name="connsiteY9" fmla="*/ 558 h 107633"/>
                <a:gd name="connsiteX10" fmla="*/ 49711 w 1230266"/>
                <a:gd name="connsiteY10" fmla="*/ 541 h 107633"/>
                <a:gd name="connsiteX11" fmla="*/ 81779 w 1230266"/>
                <a:gd name="connsiteY11" fmla="*/ 541 h 10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266" h="107633">
                  <a:moveTo>
                    <a:pt x="616653" y="541"/>
                  </a:moveTo>
                  <a:lnTo>
                    <a:pt x="1151527" y="541"/>
                  </a:lnTo>
                  <a:cubicBezTo>
                    <a:pt x="1162221" y="126"/>
                    <a:pt x="1172932" y="380"/>
                    <a:pt x="1183594" y="1303"/>
                  </a:cubicBezTo>
                  <a:cubicBezTo>
                    <a:pt x="1208586" y="2917"/>
                    <a:pt x="1228397" y="23033"/>
                    <a:pt x="1229650" y="48070"/>
                  </a:cubicBezTo>
                  <a:cubicBezTo>
                    <a:pt x="1234126" y="72936"/>
                    <a:pt x="1218423" y="96973"/>
                    <a:pt x="1193871" y="102839"/>
                  </a:cubicBezTo>
                  <a:cubicBezTo>
                    <a:pt x="1178951" y="106593"/>
                    <a:pt x="1163567" y="108165"/>
                    <a:pt x="1148196" y="107506"/>
                  </a:cubicBezTo>
                  <a:cubicBezTo>
                    <a:pt x="792946" y="107506"/>
                    <a:pt x="437696" y="107506"/>
                    <a:pt x="82445" y="107506"/>
                  </a:cubicBezTo>
                  <a:cubicBezTo>
                    <a:pt x="69403" y="108250"/>
                    <a:pt x="56319" y="107548"/>
                    <a:pt x="43431" y="105411"/>
                  </a:cubicBezTo>
                  <a:cubicBezTo>
                    <a:pt x="15360" y="99029"/>
                    <a:pt x="-1197" y="79979"/>
                    <a:pt x="230" y="51404"/>
                  </a:cubicBezTo>
                  <a:cubicBezTo>
                    <a:pt x="-506" y="24059"/>
                    <a:pt x="21043" y="1295"/>
                    <a:pt x="48361" y="558"/>
                  </a:cubicBezTo>
                  <a:cubicBezTo>
                    <a:pt x="48811" y="546"/>
                    <a:pt x="49261" y="540"/>
                    <a:pt x="49711" y="541"/>
                  </a:cubicBezTo>
                  <a:cubicBezTo>
                    <a:pt x="60274" y="-317"/>
                    <a:pt x="71026" y="541"/>
                    <a:pt x="81779" y="541"/>
                  </a:cubicBezTo>
                  <a:close/>
                </a:path>
              </a:pathLst>
            </a:custGeom>
            <a:grpFill/>
            <a:ln w="9497"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E05AE344-BC60-6E4F-AAA9-CCEE7CC5B0DA}"/>
                </a:ext>
              </a:extLst>
            </p:cNvPr>
            <p:cNvSpPr/>
            <p:nvPr/>
          </p:nvSpPr>
          <p:spPr>
            <a:xfrm>
              <a:off x="3916300" y="3364304"/>
              <a:ext cx="398409" cy="396678"/>
            </a:xfrm>
            <a:custGeom>
              <a:avLst/>
              <a:gdLst>
                <a:gd name="connsiteX0" fmla="*/ 201378 w 398409"/>
                <a:gd name="connsiteY0" fmla="*/ 371 h 396678"/>
                <a:gd name="connsiteX1" fmla="*/ 315566 w 398409"/>
                <a:gd name="connsiteY1" fmla="*/ 371 h 396678"/>
                <a:gd name="connsiteX2" fmla="*/ 397020 w 398409"/>
                <a:gd name="connsiteY2" fmla="*/ 75714 h 396678"/>
                <a:gd name="connsiteX3" fmla="*/ 397020 w 398409"/>
                <a:gd name="connsiteY3" fmla="*/ 321840 h 396678"/>
                <a:gd name="connsiteX4" fmla="*/ 321561 w 398409"/>
                <a:gd name="connsiteY4" fmla="*/ 395659 h 396678"/>
                <a:gd name="connsiteX5" fmla="*/ 75677 w 398409"/>
                <a:gd name="connsiteY5" fmla="*/ 395659 h 396678"/>
                <a:gd name="connsiteX6" fmla="*/ 1074 w 398409"/>
                <a:gd name="connsiteY6" fmla="*/ 317268 h 396678"/>
                <a:gd name="connsiteX7" fmla="*/ 1074 w 398409"/>
                <a:gd name="connsiteY7" fmla="*/ 78286 h 396678"/>
                <a:gd name="connsiteX8" fmla="*/ 80434 w 398409"/>
                <a:gd name="connsiteY8" fmla="*/ 466 h 396678"/>
                <a:gd name="connsiteX9" fmla="*/ 83955 w 398409"/>
                <a:gd name="connsiteY9" fmla="*/ 466 h 396678"/>
                <a:gd name="connsiteX10" fmla="*/ 287685 w 398409"/>
                <a:gd name="connsiteY10" fmla="*/ 287074 h 396678"/>
                <a:gd name="connsiteX11" fmla="*/ 287685 w 398409"/>
                <a:gd name="connsiteY11" fmla="*/ 109432 h 396678"/>
                <a:gd name="connsiteX12" fmla="*/ 110504 w 398409"/>
                <a:gd name="connsiteY12" fmla="*/ 109432 h 396678"/>
                <a:gd name="connsiteX13" fmla="*/ 110504 w 398409"/>
                <a:gd name="connsiteY13" fmla="*/ 287074 h 3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409" h="396678">
                  <a:moveTo>
                    <a:pt x="201378" y="371"/>
                  </a:moveTo>
                  <a:cubicBezTo>
                    <a:pt x="239441" y="371"/>
                    <a:pt x="277503" y="-105"/>
                    <a:pt x="315566" y="371"/>
                  </a:cubicBezTo>
                  <a:cubicBezTo>
                    <a:pt x="364666" y="1038"/>
                    <a:pt x="395878" y="27708"/>
                    <a:pt x="397020" y="75714"/>
                  </a:cubicBezTo>
                  <a:cubicBezTo>
                    <a:pt x="399113" y="157629"/>
                    <a:pt x="399018" y="239830"/>
                    <a:pt x="397020" y="321840"/>
                  </a:cubicBezTo>
                  <a:cubicBezTo>
                    <a:pt x="395878" y="366988"/>
                    <a:pt x="366855" y="394706"/>
                    <a:pt x="321561" y="395659"/>
                  </a:cubicBezTo>
                  <a:cubicBezTo>
                    <a:pt x="239631" y="397183"/>
                    <a:pt x="157606" y="397278"/>
                    <a:pt x="75677" y="395659"/>
                  </a:cubicBezTo>
                  <a:cubicBezTo>
                    <a:pt x="29431" y="394611"/>
                    <a:pt x="1645" y="364512"/>
                    <a:pt x="1074" y="317268"/>
                  </a:cubicBezTo>
                  <a:cubicBezTo>
                    <a:pt x="-68" y="237639"/>
                    <a:pt x="-258" y="157915"/>
                    <a:pt x="1074" y="78286"/>
                  </a:cubicBezTo>
                  <a:cubicBezTo>
                    <a:pt x="1835" y="30661"/>
                    <a:pt x="32571" y="2086"/>
                    <a:pt x="80434" y="466"/>
                  </a:cubicBezTo>
                  <a:cubicBezTo>
                    <a:pt x="81576" y="466"/>
                    <a:pt x="82813" y="466"/>
                    <a:pt x="83955" y="466"/>
                  </a:cubicBezTo>
                  <a:close/>
                  <a:moveTo>
                    <a:pt x="287685" y="287074"/>
                  </a:moveTo>
                  <a:lnTo>
                    <a:pt x="287685" y="109432"/>
                  </a:lnTo>
                  <a:lnTo>
                    <a:pt x="110504" y="109432"/>
                  </a:lnTo>
                  <a:lnTo>
                    <a:pt x="110504" y="287074"/>
                  </a:lnTo>
                  <a:close/>
                </a:path>
              </a:pathLst>
            </a:custGeom>
            <a:grpFill/>
            <a:ln w="9497"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625DD547-B86B-1743-96A9-82034378D0D9}"/>
                </a:ext>
              </a:extLst>
            </p:cNvPr>
            <p:cNvSpPr/>
            <p:nvPr/>
          </p:nvSpPr>
          <p:spPr>
            <a:xfrm>
              <a:off x="3915753" y="2784951"/>
              <a:ext cx="398837" cy="395922"/>
            </a:xfrm>
            <a:custGeom>
              <a:avLst/>
              <a:gdLst>
                <a:gd name="connsiteX0" fmla="*/ 200498 w 398837"/>
                <a:gd name="connsiteY0" fmla="*/ 414 h 395922"/>
                <a:gd name="connsiteX1" fmla="*/ 318111 w 398837"/>
                <a:gd name="connsiteY1" fmla="*/ 414 h 395922"/>
                <a:gd name="connsiteX2" fmla="*/ 397376 w 398837"/>
                <a:gd name="connsiteY2" fmla="*/ 73947 h 395922"/>
                <a:gd name="connsiteX3" fmla="*/ 397376 w 398837"/>
                <a:gd name="connsiteY3" fmla="*/ 319977 h 395922"/>
                <a:gd name="connsiteX4" fmla="*/ 319634 w 398837"/>
                <a:gd name="connsiteY4" fmla="*/ 395225 h 395922"/>
                <a:gd name="connsiteX5" fmla="*/ 77270 w 398837"/>
                <a:gd name="connsiteY5" fmla="*/ 395225 h 395922"/>
                <a:gd name="connsiteX6" fmla="*/ 1145 w 398837"/>
                <a:gd name="connsiteY6" fmla="*/ 318358 h 395922"/>
                <a:gd name="connsiteX7" fmla="*/ 1145 w 398837"/>
                <a:gd name="connsiteY7" fmla="*/ 75756 h 395922"/>
                <a:gd name="connsiteX8" fmla="*/ 78888 w 398837"/>
                <a:gd name="connsiteY8" fmla="*/ 604 h 395922"/>
                <a:gd name="connsiteX9" fmla="*/ 200498 w 398837"/>
                <a:gd name="connsiteY9" fmla="*/ 414 h 395922"/>
                <a:gd name="connsiteX10" fmla="*/ 289754 w 398837"/>
                <a:gd name="connsiteY10" fmla="*/ 110427 h 395922"/>
                <a:gd name="connsiteX11" fmla="*/ 110575 w 398837"/>
                <a:gd name="connsiteY11" fmla="*/ 110427 h 395922"/>
                <a:gd name="connsiteX12" fmla="*/ 110575 w 398837"/>
                <a:gd name="connsiteY12" fmla="*/ 285687 h 395922"/>
                <a:gd name="connsiteX13" fmla="*/ 289754 w 398837"/>
                <a:gd name="connsiteY13" fmla="*/ 285687 h 39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837" h="395922">
                  <a:moveTo>
                    <a:pt x="200498" y="414"/>
                  </a:moveTo>
                  <a:cubicBezTo>
                    <a:pt x="239702" y="414"/>
                    <a:pt x="278907" y="-158"/>
                    <a:pt x="318111" y="414"/>
                  </a:cubicBezTo>
                  <a:cubicBezTo>
                    <a:pt x="365118" y="1176"/>
                    <a:pt x="396139" y="27560"/>
                    <a:pt x="397376" y="73947"/>
                  </a:cubicBezTo>
                  <a:cubicBezTo>
                    <a:pt x="399565" y="155862"/>
                    <a:pt x="399470" y="238062"/>
                    <a:pt x="397376" y="319977"/>
                  </a:cubicBezTo>
                  <a:cubicBezTo>
                    <a:pt x="396234" y="366936"/>
                    <a:pt x="366450" y="394653"/>
                    <a:pt x="319634" y="395225"/>
                  </a:cubicBezTo>
                  <a:cubicBezTo>
                    <a:pt x="238814" y="396368"/>
                    <a:pt x="158026" y="396368"/>
                    <a:pt x="77270" y="395225"/>
                  </a:cubicBezTo>
                  <a:cubicBezTo>
                    <a:pt x="31215" y="394558"/>
                    <a:pt x="2002" y="365031"/>
                    <a:pt x="1145" y="318358"/>
                  </a:cubicBezTo>
                  <a:cubicBezTo>
                    <a:pt x="-92" y="237491"/>
                    <a:pt x="-282" y="156433"/>
                    <a:pt x="1145" y="75756"/>
                  </a:cubicBezTo>
                  <a:cubicBezTo>
                    <a:pt x="2763" y="29846"/>
                    <a:pt x="33023" y="1271"/>
                    <a:pt x="78888" y="604"/>
                  </a:cubicBezTo>
                  <a:cubicBezTo>
                    <a:pt x="119710" y="-253"/>
                    <a:pt x="160056" y="414"/>
                    <a:pt x="200498" y="414"/>
                  </a:cubicBezTo>
                  <a:close/>
                  <a:moveTo>
                    <a:pt x="289754" y="110427"/>
                  </a:moveTo>
                  <a:lnTo>
                    <a:pt x="110575" y="110427"/>
                  </a:lnTo>
                  <a:lnTo>
                    <a:pt x="110575" y="285687"/>
                  </a:lnTo>
                  <a:lnTo>
                    <a:pt x="289754" y="285687"/>
                  </a:lnTo>
                  <a:close/>
                </a:path>
              </a:pathLst>
            </a:custGeom>
            <a:grpFill/>
            <a:ln w="9497"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9835A72C-9DA0-7342-A085-5B35128C3E83}"/>
                </a:ext>
              </a:extLst>
            </p:cNvPr>
            <p:cNvSpPr/>
            <p:nvPr/>
          </p:nvSpPr>
          <p:spPr>
            <a:xfrm>
              <a:off x="3916182" y="3935158"/>
              <a:ext cx="398372" cy="395964"/>
            </a:xfrm>
            <a:custGeom>
              <a:avLst/>
              <a:gdLst>
                <a:gd name="connsiteX0" fmla="*/ 199783 w 398372"/>
                <a:gd name="connsiteY0" fmla="*/ 395828 h 395964"/>
                <a:gd name="connsiteX1" fmla="*/ 82170 w 398372"/>
                <a:gd name="connsiteY1" fmla="*/ 395828 h 395964"/>
                <a:gd name="connsiteX2" fmla="*/ 811 w 398372"/>
                <a:gd name="connsiteY2" fmla="*/ 312961 h 395964"/>
                <a:gd name="connsiteX3" fmla="*/ 811 w 398372"/>
                <a:gd name="connsiteY3" fmla="*/ 81122 h 395964"/>
                <a:gd name="connsiteX4" fmla="*/ 80742 w 398372"/>
                <a:gd name="connsiteY4" fmla="*/ 731 h 395964"/>
                <a:gd name="connsiteX5" fmla="*/ 315969 w 398372"/>
                <a:gd name="connsiteY5" fmla="*/ 731 h 395964"/>
                <a:gd name="connsiteX6" fmla="*/ 397042 w 398372"/>
                <a:gd name="connsiteY6" fmla="*/ 76264 h 395964"/>
                <a:gd name="connsiteX7" fmla="*/ 397042 w 398372"/>
                <a:gd name="connsiteY7" fmla="*/ 318771 h 395964"/>
                <a:gd name="connsiteX8" fmla="*/ 317206 w 398372"/>
                <a:gd name="connsiteY8" fmla="*/ 395733 h 395964"/>
                <a:gd name="connsiteX9" fmla="*/ 199783 w 398372"/>
                <a:gd name="connsiteY9" fmla="*/ 395828 h 395964"/>
                <a:gd name="connsiteX10" fmla="*/ 288659 w 398372"/>
                <a:gd name="connsiteY10" fmla="*/ 110554 h 395964"/>
                <a:gd name="connsiteX11" fmla="*/ 110336 w 398372"/>
                <a:gd name="connsiteY11" fmla="*/ 110554 h 395964"/>
                <a:gd name="connsiteX12" fmla="*/ 110336 w 398372"/>
                <a:gd name="connsiteY12" fmla="*/ 286862 h 395964"/>
                <a:gd name="connsiteX13" fmla="*/ 288659 w 398372"/>
                <a:gd name="connsiteY13" fmla="*/ 286862 h 39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372" h="395964">
                  <a:moveTo>
                    <a:pt x="199783" y="395828"/>
                  </a:moveTo>
                  <a:cubicBezTo>
                    <a:pt x="160578" y="395828"/>
                    <a:pt x="121374" y="396495"/>
                    <a:pt x="82170" y="395828"/>
                  </a:cubicBezTo>
                  <a:cubicBezTo>
                    <a:pt x="29548" y="394590"/>
                    <a:pt x="1382" y="366205"/>
                    <a:pt x="811" y="312961"/>
                  </a:cubicBezTo>
                  <a:cubicBezTo>
                    <a:pt x="-77" y="235681"/>
                    <a:pt x="-77" y="158402"/>
                    <a:pt x="811" y="81122"/>
                  </a:cubicBezTo>
                  <a:cubicBezTo>
                    <a:pt x="1382" y="30449"/>
                    <a:pt x="30785" y="1207"/>
                    <a:pt x="80742" y="731"/>
                  </a:cubicBezTo>
                  <a:cubicBezTo>
                    <a:pt x="159151" y="-31"/>
                    <a:pt x="237560" y="-31"/>
                    <a:pt x="315969" y="731"/>
                  </a:cubicBezTo>
                  <a:cubicBezTo>
                    <a:pt x="365165" y="731"/>
                    <a:pt x="395805" y="27972"/>
                    <a:pt x="397042" y="76264"/>
                  </a:cubicBezTo>
                  <a:cubicBezTo>
                    <a:pt x="399008" y="157036"/>
                    <a:pt x="399008" y="237872"/>
                    <a:pt x="397042" y="318771"/>
                  </a:cubicBezTo>
                  <a:cubicBezTo>
                    <a:pt x="395995" y="367539"/>
                    <a:pt x="366211" y="394971"/>
                    <a:pt x="317206" y="395733"/>
                  </a:cubicBezTo>
                  <a:cubicBezTo>
                    <a:pt x="278287" y="396495"/>
                    <a:pt x="238987" y="395733"/>
                    <a:pt x="199783" y="395828"/>
                  </a:cubicBezTo>
                  <a:close/>
                  <a:moveTo>
                    <a:pt x="288659" y="110554"/>
                  </a:moveTo>
                  <a:lnTo>
                    <a:pt x="110336" y="110554"/>
                  </a:lnTo>
                  <a:lnTo>
                    <a:pt x="110336" y="286862"/>
                  </a:lnTo>
                  <a:lnTo>
                    <a:pt x="288659" y="286862"/>
                  </a:lnTo>
                  <a:close/>
                </a:path>
              </a:pathLst>
            </a:custGeom>
            <a:grpFill/>
            <a:ln w="9497"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8BC8DA34-BF82-BE40-9F14-96502E2C7741}"/>
                </a:ext>
              </a:extLst>
            </p:cNvPr>
            <p:cNvSpPr/>
            <p:nvPr/>
          </p:nvSpPr>
          <p:spPr>
            <a:xfrm>
              <a:off x="4446288" y="3364399"/>
              <a:ext cx="668591" cy="107463"/>
            </a:xfrm>
            <a:custGeom>
              <a:avLst/>
              <a:gdLst>
                <a:gd name="connsiteX0" fmla="*/ 336437 w 668591"/>
                <a:gd name="connsiteY0" fmla="*/ 181 h 107463"/>
                <a:gd name="connsiteX1" fmla="*/ 603826 w 668591"/>
                <a:gd name="connsiteY1" fmla="*/ 181 h 107463"/>
                <a:gd name="connsiteX2" fmla="*/ 668723 w 668591"/>
                <a:gd name="connsiteY2" fmla="*/ 54283 h 107463"/>
                <a:gd name="connsiteX3" fmla="*/ 605539 w 668591"/>
                <a:gd name="connsiteY3" fmla="*/ 107623 h 107463"/>
                <a:gd name="connsiteX4" fmla="*/ 63719 w 668591"/>
                <a:gd name="connsiteY4" fmla="*/ 107623 h 107463"/>
                <a:gd name="connsiteX5" fmla="*/ 154 w 668591"/>
                <a:gd name="connsiteY5" fmla="*/ 54759 h 107463"/>
                <a:gd name="connsiteX6" fmla="*/ 65527 w 668591"/>
                <a:gd name="connsiteY6" fmla="*/ 752 h 107463"/>
                <a:gd name="connsiteX7" fmla="*/ 336437 w 668591"/>
                <a:gd name="connsiteY7" fmla="*/ 181 h 10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591" h="107463">
                  <a:moveTo>
                    <a:pt x="336437" y="181"/>
                  </a:moveTo>
                  <a:cubicBezTo>
                    <a:pt x="425598" y="181"/>
                    <a:pt x="514665" y="181"/>
                    <a:pt x="603826" y="181"/>
                  </a:cubicBezTo>
                  <a:cubicBezTo>
                    <a:pt x="644839" y="181"/>
                    <a:pt x="669389" y="21231"/>
                    <a:pt x="668723" y="54283"/>
                  </a:cubicBezTo>
                  <a:cubicBezTo>
                    <a:pt x="668057" y="87334"/>
                    <a:pt x="644458" y="107623"/>
                    <a:pt x="605539" y="107623"/>
                  </a:cubicBezTo>
                  <a:cubicBezTo>
                    <a:pt x="424932" y="107623"/>
                    <a:pt x="244326" y="107623"/>
                    <a:pt x="63719" y="107623"/>
                  </a:cubicBezTo>
                  <a:cubicBezTo>
                    <a:pt x="25181" y="107623"/>
                    <a:pt x="725" y="86287"/>
                    <a:pt x="154" y="54759"/>
                  </a:cubicBezTo>
                  <a:cubicBezTo>
                    <a:pt x="-416" y="23231"/>
                    <a:pt x="24324" y="943"/>
                    <a:pt x="65527" y="752"/>
                  </a:cubicBezTo>
                  <a:cubicBezTo>
                    <a:pt x="155830" y="-10"/>
                    <a:pt x="246134" y="181"/>
                    <a:pt x="336437" y="181"/>
                  </a:cubicBezTo>
                  <a:close/>
                </a:path>
              </a:pathLst>
            </a:custGeom>
            <a:grpFill/>
            <a:ln w="9497"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25210F0C-9AE2-AB46-B4F8-0E31300D9042}"/>
                </a:ext>
              </a:extLst>
            </p:cNvPr>
            <p:cNvSpPr/>
            <p:nvPr/>
          </p:nvSpPr>
          <p:spPr>
            <a:xfrm>
              <a:off x="4446865" y="2785083"/>
              <a:ext cx="668015" cy="107325"/>
            </a:xfrm>
            <a:custGeom>
              <a:avLst/>
              <a:gdLst>
                <a:gd name="connsiteX0" fmla="*/ 333672 w 668015"/>
                <a:gd name="connsiteY0" fmla="*/ 281 h 107325"/>
                <a:gd name="connsiteX1" fmla="*/ 604582 w 668015"/>
                <a:gd name="connsiteY1" fmla="*/ 281 h 107325"/>
                <a:gd name="connsiteX2" fmla="*/ 668147 w 668015"/>
                <a:gd name="connsiteY2" fmla="*/ 51907 h 107325"/>
                <a:gd name="connsiteX3" fmla="*/ 604011 w 668015"/>
                <a:gd name="connsiteY3" fmla="*/ 107152 h 107325"/>
                <a:gd name="connsiteX4" fmla="*/ 65807 w 668015"/>
                <a:gd name="connsiteY4" fmla="*/ 107152 h 107325"/>
                <a:gd name="connsiteX5" fmla="*/ 149 w 668015"/>
                <a:gd name="connsiteY5" fmla="*/ 52574 h 107325"/>
                <a:gd name="connsiteX6" fmla="*/ 66758 w 668015"/>
                <a:gd name="connsiteY6" fmla="*/ 186 h 107325"/>
                <a:gd name="connsiteX7" fmla="*/ 333672 w 668015"/>
                <a:gd name="connsiteY7" fmla="*/ 281 h 10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015" h="107325">
                  <a:moveTo>
                    <a:pt x="333672" y="281"/>
                  </a:moveTo>
                  <a:cubicBezTo>
                    <a:pt x="423975" y="281"/>
                    <a:pt x="514469" y="281"/>
                    <a:pt x="604582" y="281"/>
                  </a:cubicBezTo>
                  <a:cubicBezTo>
                    <a:pt x="644453" y="281"/>
                    <a:pt x="667480" y="19331"/>
                    <a:pt x="668147" y="51907"/>
                  </a:cubicBezTo>
                  <a:cubicBezTo>
                    <a:pt x="668813" y="84482"/>
                    <a:pt x="644833" y="107057"/>
                    <a:pt x="604011" y="107152"/>
                  </a:cubicBezTo>
                  <a:cubicBezTo>
                    <a:pt x="424610" y="107596"/>
                    <a:pt x="245208" y="107596"/>
                    <a:pt x="65807" y="107152"/>
                  </a:cubicBezTo>
                  <a:cubicBezTo>
                    <a:pt x="25080" y="107152"/>
                    <a:pt x="-232" y="85054"/>
                    <a:pt x="149" y="52574"/>
                  </a:cubicBezTo>
                  <a:cubicBezTo>
                    <a:pt x="530" y="20093"/>
                    <a:pt x="24795" y="377"/>
                    <a:pt x="66758" y="186"/>
                  </a:cubicBezTo>
                  <a:cubicBezTo>
                    <a:pt x="155539" y="91"/>
                    <a:pt x="244606" y="281"/>
                    <a:pt x="333672" y="281"/>
                  </a:cubicBezTo>
                  <a:close/>
                </a:path>
              </a:pathLst>
            </a:custGeom>
            <a:grpFill/>
            <a:ln w="9497"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BF4DCE67-1744-4442-8FE6-8ED3DF19EB3B}"/>
                </a:ext>
              </a:extLst>
            </p:cNvPr>
            <p:cNvSpPr/>
            <p:nvPr/>
          </p:nvSpPr>
          <p:spPr>
            <a:xfrm>
              <a:off x="4446295" y="4206684"/>
              <a:ext cx="668528" cy="107283"/>
            </a:xfrm>
            <a:custGeom>
              <a:avLst/>
              <a:gdLst>
                <a:gd name="connsiteX0" fmla="*/ 337001 w 668528"/>
                <a:gd name="connsiteY0" fmla="*/ 287 h 107283"/>
                <a:gd name="connsiteX1" fmla="*/ 604295 w 668528"/>
                <a:gd name="connsiteY1" fmla="*/ 287 h 107283"/>
                <a:gd name="connsiteX2" fmla="*/ 668621 w 668528"/>
                <a:gd name="connsiteY2" fmla="*/ 51055 h 107283"/>
                <a:gd name="connsiteX3" fmla="*/ 604961 w 668528"/>
                <a:gd name="connsiteY3" fmla="*/ 107062 h 107283"/>
                <a:gd name="connsiteX4" fmla="*/ 63236 w 668528"/>
                <a:gd name="connsiteY4" fmla="*/ 107062 h 107283"/>
                <a:gd name="connsiteX5" fmla="*/ 147 w 668528"/>
                <a:gd name="connsiteY5" fmla="*/ 53531 h 107283"/>
                <a:gd name="connsiteX6" fmla="*/ 62475 w 668528"/>
                <a:gd name="connsiteY6" fmla="*/ 287 h 107283"/>
                <a:gd name="connsiteX7" fmla="*/ 337001 w 668528"/>
                <a:gd name="connsiteY7" fmla="*/ 287 h 10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528" h="107283">
                  <a:moveTo>
                    <a:pt x="337001" y="287"/>
                  </a:moveTo>
                  <a:cubicBezTo>
                    <a:pt x="426067" y="287"/>
                    <a:pt x="515133" y="287"/>
                    <a:pt x="604295" y="287"/>
                  </a:cubicBezTo>
                  <a:cubicBezTo>
                    <a:pt x="644356" y="287"/>
                    <a:pt x="667479" y="19337"/>
                    <a:pt x="668621" y="51055"/>
                  </a:cubicBezTo>
                  <a:cubicBezTo>
                    <a:pt x="669953" y="84583"/>
                    <a:pt x="645878" y="106967"/>
                    <a:pt x="604961" y="107062"/>
                  </a:cubicBezTo>
                  <a:cubicBezTo>
                    <a:pt x="424418" y="107570"/>
                    <a:pt x="243843" y="107570"/>
                    <a:pt x="63236" y="107062"/>
                  </a:cubicBezTo>
                  <a:cubicBezTo>
                    <a:pt x="25173" y="107062"/>
                    <a:pt x="433" y="84869"/>
                    <a:pt x="147" y="53531"/>
                  </a:cubicBezTo>
                  <a:cubicBezTo>
                    <a:pt x="-138" y="22194"/>
                    <a:pt x="23936" y="477"/>
                    <a:pt x="62475" y="287"/>
                  </a:cubicBezTo>
                  <a:cubicBezTo>
                    <a:pt x="154015" y="1"/>
                    <a:pt x="245460" y="287"/>
                    <a:pt x="337001" y="287"/>
                  </a:cubicBezTo>
                  <a:close/>
                </a:path>
              </a:pathLst>
            </a:custGeom>
            <a:grpFill/>
            <a:ln w="9497" cap="flat">
              <a:noFill/>
              <a:prstDash val="solid"/>
              <a:miter/>
            </a:ln>
          </p:spPr>
          <p:txBody>
            <a:bodyPr rtlCol="0" anchor="ctr"/>
            <a:lstStyle/>
            <a:p>
              <a:endParaRPr lang="en-RO"/>
            </a:p>
          </p:txBody>
        </p:sp>
      </p:grpSp>
      <p:sp>
        <p:nvSpPr>
          <p:cNvPr id="26" name="TextBox 25">
            <a:extLst>
              <a:ext uri="{FF2B5EF4-FFF2-40B4-BE49-F238E27FC236}">
                <a16:creationId xmlns:a16="http://schemas.microsoft.com/office/drawing/2014/main" id="{119DA8F3-4969-E04C-BDA9-029C36AEBEE2}"/>
              </a:ext>
            </a:extLst>
          </p:cNvPr>
          <p:cNvSpPr txBox="1"/>
          <p:nvPr/>
        </p:nvSpPr>
        <p:spPr>
          <a:xfrm>
            <a:off x="431799" y="1857009"/>
            <a:ext cx="4445001" cy="4524742"/>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Recuerde que el objetivo es incluir la mayor cantidad de casos con una definición simple</a:t>
            </a:r>
          </a:p>
          <a:p>
            <a:pPr marL="285750" indent="-285750">
              <a:spcAft>
                <a:spcPts val="800"/>
              </a:spcAft>
              <a:buFont typeface="Arial" panose="020B0604020202020204" pitchFamily="34" charset="0"/>
              <a:buChar char="•"/>
            </a:pPr>
            <a:r>
              <a:rPr lang="en-GB" sz="1600" dirty="0" err="1">
                <a:solidFill>
                  <a:schemeClr val="tx1"/>
                </a:solidFill>
              </a:rPr>
              <a:t>Sólo incluya como síntomas obligatorios aquellos que tengan frecuencias muy altas (80-100%)</a:t>
            </a:r>
          </a:p>
          <a:p>
            <a:pPr marL="285750" indent="-285750">
              <a:spcAft>
                <a:spcPts val="800"/>
              </a:spcAft>
              <a:buFont typeface="Arial" panose="020B0604020202020204" pitchFamily="34" charset="0"/>
              <a:buChar char="•"/>
            </a:pPr>
            <a:r>
              <a:rPr lang="en-GB" sz="1600" dirty="0" err="1">
                <a:solidFill>
                  <a:schemeClr val="tx1"/>
                </a:solidFill>
              </a:rPr>
              <a:t>Incluya como síntomas opcionales a dos o más criterios que tengan frecuencias intermedias (30-80%)</a:t>
            </a:r>
          </a:p>
        </p:txBody>
      </p:sp>
    </p:spTree>
    <p:extLst>
      <p:ext uri="{BB962C8B-B14F-4D97-AF65-F5344CB8AC3E}">
        <p14:creationId xmlns:p14="http://schemas.microsoft.com/office/powerpoint/2010/main" val="344722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33F0616-6DD0-F044-BF78-054016D5E026}"/>
              </a:ext>
            </a:extLst>
          </p:cNvPr>
          <p:cNvSpPr/>
          <p:nvPr/>
        </p:nvSpPr>
        <p:spPr>
          <a:xfrm>
            <a:off x="400162" y="2050714"/>
            <a:ext cx="1980000" cy="3880870"/>
          </a:xfrm>
          <a:prstGeom prst="roundRect">
            <a:avLst>
              <a:gd name="adj" fmla="val 702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F985A8B6-4E72-E04A-B5E7-061FA15CEC49}"/>
              </a:ext>
            </a:extLst>
          </p:cNvPr>
          <p:cNvSpPr/>
          <p:nvPr/>
        </p:nvSpPr>
        <p:spPr>
          <a:xfrm>
            <a:off x="2486081" y="2050714"/>
            <a:ext cx="1980000" cy="3880870"/>
          </a:xfrm>
          <a:prstGeom prst="roundRect">
            <a:avLst>
              <a:gd name="adj" fmla="val 702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59AD4C20-CB93-3843-9F5D-41D700EA3251}"/>
              </a:ext>
            </a:extLst>
          </p:cNvPr>
          <p:cNvSpPr/>
          <p:nvPr/>
        </p:nvSpPr>
        <p:spPr>
          <a:xfrm>
            <a:off x="4572000" y="2050714"/>
            <a:ext cx="1980000" cy="3880870"/>
          </a:xfrm>
          <a:prstGeom prst="roundRect">
            <a:avLst>
              <a:gd name="adj" fmla="val 702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E0153F5A-63C6-3649-8024-C59A196A84B9}"/>
              </a:ext>
            </a:extLst>
          </p:cNvPr>
          <p:cNvSpPr/>
          <p:nvPr/>
        </p:nvSpPr>
        <p:spPr>
          <a:xfrm>
            <a:off x="6657920" y="2050714"/>
            <a:ext cx="1980000" cy="3880870"/>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Google Shape;140;p4">
            <a:extLst>
              <a:ext uri="{FF2B5EF4-FFF2-40B4-BE49-F238E27FC236}">
                <a16:creationId xmlns:a16="http://schemas.microsoft.com/office/drawing/2014/main" id="{E040ECDD-4C48-4544-86E1-06C312B4050B}"/>
              </a:ext>
            </a:extLst>
          </p:cNvPr>
          <p:cNvSpPr>
            <a:spLocks noChangeAspect="1"/>
          </p:cNvSpPr>
          <p:nvPr/>
        </p:nvSpPr>
        <p:spPr>
          <a:xfrm>
            <a:off x="958162" y="16187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B43965D4-D5D5-274B-8F41-EECFB1AD9981}"/>
              </a:ext>
            </a:extLst>
          </p:cNvPr>
          <p:cNvSpPr>
            <a:spLocks noChangeAspect="1"/>
          </p:cNvSpPr>
          <p:nvPr/>
        </p:nvSpPr>
        <p:spPr>
          <a:xfrm>
            <a:off x="3044081" y="16187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0;p4">
            <a:extLst>
              <a:ext uri="{FF2B5EF4-FFF2-40B4-BE49-F238E27FC236}">
                <a16:creationId xmlns:a16="http://schemas.microsoft.com/office/drawing/2014/main" id="{FBD7CD37-3659-A441-8E50-D0B2427FEF94}"/>
              </a:ext>
            </a:extLst>
          </p:cNvPr>
          <p:cNvSpPr>
            <a:spLocks noChangeAspect="1"/>
          </p:cNvSpPr>
          <p:nvPr/>
        </p:nvSpPr>
        <p:spPr>
          <a:xfrm>
            <a:off x="5130000" y="16187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AB19BD5F-9396-9340-954D-86D1FF3BF49B}"/>
              </a:ext>
            </a:extLst>
          </p:cNvPr>
          <p:cNvSpPr>
            <a:spLocks noChangeAspect="1"/>
          </p:cNvSpPr>
          <p:nvPr/>
        </p:nvSpPr>
        <p:spPr>
          <a:xfrm>
            <a:off x="7211016" y="16187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BB8956F7-E77D-B142-8A89-8E063F78E60F}"/>
              </a:ext>
            </a:extLst>
          </p:cNvPr>
          <p:cNvSpPr txBox="1"/>
          <p:nvPr/>
        </p:nvSpPr>
        <p:spPr>
          <a:xfrm>
            <a:off x="2727690" y="2732612"/>
            <a:ext cx="1507872" cy="1077218"/>
          </a:xfrm>
          <a:prstGeom prst="rect">
            <a:avLst/>
          </a:prstGeom>
          <a:noFill/>
        </p:spPr>
        <p:txBody>
          <a:bodyPr wrap="square" lIns="0" tIns="0" rIns="0" bIns="0" rtlCol="0">
            <a:spAutoFit/>
          </a:bodyPr>
          <a:lstStyle/>
          <a:p>
            <a:r>
              <a:rPr lang="en-GB" sz="1400" dirty="0" err="1">
                <a:solidFill>
                  <a:schemeClr val="tx1"/>
                </a:solidFill>
                <a:latin typeface="Arial" panose="020B0604020202020204" pitchFamily="34" charset="0"/>
                <a:cs typeface="Arial" panose="020B0604020202020204" pitchFamily="34" charset="0"/>
              </a:rPr>
              <a:t>Sólo</a:t>
            </a:r>
            <a:r>
              <a:rPr lang="en-GB" sz="1400" dirty="0">
                <a:solidFill>
                  <a:schemeClr val="tx1"/>
                </a:solidFill>
                <a:latin typeface="Arial" panose="020B0604020202020204" pitchFamily="34" charset="0"/>
                <a:cs typeface="Arial" panose="020B0604020202020204" pitchFamily="34" charset="0"/>
              </a:rPr>
              <a:t> con </a:t>
            </a:r>
            <a:r>
              <a:rPr lang="en-GB" sz="1400" dirty="0" err="1">
                <a:solidFill>
                  <a:schemeClr val="tx1"/>
                </a:solidFill>
                <a:latin typeface="Arial" panose="020B0604020202020204" pitchFamily="34" charset="0"/>
                <a:cs typeface="Arial" panose="020B0604020202020204" pitchFamily="34" charset="0"/>
              </a:rPr>
              <a:t>síntomas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obligatorios</a:t>
            </a:r>
            <a:r>
              <a:rPr lang="en-GB" sz="1400" dirty="0">
                <a:solidFill>
                  <a:schemeClr val="tx1"/>
                </a:solidFill>
                <a:latin typeface="Arial" panose="020B0604020202020204" pitchFamily="34" charset="0"/>
                <a:cs typeface="Arial" panose="020B0604020202020204" pitchFamily="34" charset="0"/>
              </a:rPr>
              <a:t>:</a:t>
            </a:r>
          </a:p>
          <a:p>
            <a:endParaRPr lang="en-GB" sz="1400" dirty="0">
              <a:solidFill>
                <a:schemeClr val="tx1"/>
              </a:solidFill>
              <a:latin typeface="Arial" panose="020B0604020202020204" pitchFamily="34" charset="0"/>
              <a:cs typeface="Arial" panose="020B0604020202020204" pitchFamily="34" charset="0"/>
            </a:endParaRPr>
          </a:p>
          <a:p>
            <a:pPr marL="141288" indent="-141288"/>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fiebre</a:t>
            </a:r>
            <a:r>
              <a:rPr lang="en-GB" sz="1400" dirty="0">
                <a:solidFill>
                  <a:schemeClr val="tx1"/>
                </a:solidFill>
                <a:latin typeface="Arial" panose="020B0604020202020204" pitchFamily="34" charset="0"/>
                <a:cs typeface="Arial" panose="020B0604020202020204" pitchFamily="34" charset="0"/>
              </a:rPr>
              <a:t> y </a:t>
            </a:r>
            <a:r>
              <a:rPr lang="en-GB" sz="1400" dirty="0" err="1">
                <a:solidFill>
                  <a:schemeClr val="tx1"/>
                </a:solidFill>
                <a:latin typeface="Arial" panose="020B0604020202020204" pitchFamily="34" charset="0"/>
                <a:cs typeface="Arial" panose="020B0604020202020204" pitchFamily="34" charset="0"/>
              </a:rPr>
              <a:t>malestar</a:t>
            </a:r>
            <a:r>
              <a:rPr lang="en-GB" sz="14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17A6A077-987B-4E44-940F-5953CBD9D497}"/>
              </a:ext>
            </a:extLst>
          </p:cNvPr>
          <p:cNvSpPr txBox="1"/>
          <p:nvPr/>
        </p:nvSpPr>
        <p:spPr>
          <a:xfrm>
            <a:off x="636410" y="2732612"/>
            <a:ext cx="1536672" cy="1292662"/>
          </a:xfrm>
          <a:prstGeom prst="rect">
            <a:avLst/>
          </a:prstGeom>
          <a:noFill/>
        </p:spPr>
        <p:txBody>
          <a:bodyPr wrap="square" lIns="0" tIns="0" rIns="0" bIns="0" rtlCol="0">
            <a:spAutoFit/>
          </a:bodyPr>
          <a:lstStyle/>
          <a:p>
            <a:r>
              <a:rPr lang="en-GB" dirty="0">
                <a:solidFill>
                  <a:schemeClr val="tx1"/>
                </a:solidFill>
                <a:latin typeface="Arial" panose="020B0604020202020204" pitchFamily="34" charset="0"/>
                <a:cs typeface="Arial" panose="020B0604020202020204" pitchFamily="34" charset="0"/>
              </a:rPr>
              <a:t>Con un sólo síntoma, el caso más común:</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 “febril”</a:t>
            </a:r>
          </a:p>
          <a:p>
            <a:r>
              <a:rPr lang="en-GB" dirty="0">
                <a:solidFill>
                  <a:schemeClr val="tx1"/>
                </a:solidFill>
                <a:latin typeface="Arial" panose="020B0604020202020204" pitchFamily="34" charset="0"/>
                <a:cs typeface="Arial" panose="020B0604020202020204" pitchFamily="34" charset="0"/>
              </a:rPr>
              <a:t>– “con diarrea”</a:t>
            </a:r>
          </a:p>
        </p:txBody>
      </p:sp>
      <p:sp>
        <p:nvSpPr>
          <p:cNvPr id="32" name="TextBox 31">
            <a:extLst>
              <a:ext uri="{FF2B5EF4-FFF2-40B4-BE49-F238E27FC236}">
                <a16:creationId xmlns:a16="http://schemas.microsoft.com/office/drawing/2014/main" id="{1307A59C-1BCD-C145-B463-670D2812B7CB}"/>
              </a:ext>
            </a:extLst>
          </p:cNvPr>
          <p:cNvSpPr txBox="1"/>
          <p:nvPr/>
        </p:nvSpPr>
        <p:spPr>
          <a:xfrm>
            <a:off x="4789368" y="2732612"/>
            <a:ext cx="1640754" cy="1292662"/>
          </a:xfrm>
          <a:prstGeom prst="rect">
            <a:avLst/>
          </a:prstGeom>
          <a:noFill/>
        </p:spPr>
        <p:txBody>
          <a:bodyPr wrap="square" lIns="0" tIns="0" rIns="0" bIns="0" rtlCol="0">
            <a:spAutoFit/>
          </a:bodyPr>
          <a:lstStyle/>
          <a:p>
            <a:r>
              <a:rPr lang="en-GB" sz="1400" dirty="0" err="1">
                <a:solidFill>
                  <a:schemeClr val="tx1"/>
                </a:solidFill>
                <a:latin typeface="Arial" panose="020B0604020202020204" pitchFamily="34" charset="0"/>
                <a:cs typeface="Arial" panose="020B0604020202020204" pitchFamily="34" charset="0"/>
              </a:rPr>
              <a:t>Sólo</a:t>
            </a:r>
            <a:r>
              <a:rPr lang="en-GB" sz="1400" dirty="0">
                <a:solidFill>
                  <a:schemeClr val="tx1"/>
                </a:solidFill>
                <a:latin typeface="Arial" panose="020B0604020202020204" pitchFamily="34" charset="0"/>
                <a:cs typeface="Arial" panose="020B0604020202020204" pitchFamily="34" charset="0"/>
              </a:rPr>
              <a:t> con </a:t>
            </a:r>
            <a:r>
              <a:rPr lang="en-GB" sz="1400" dirty="0" err="1">
                <a:solidFill>
                  <a:schemeClr val="tx1"/>
                </a:solidFill>
                <a:latin typeface="Arial" panose="020B0604020202020204" pitchFamily="34" charset="0"/>
                <a:cs typeface="Arial" panose="020B0604020202020204" pitchFamily="34" charset="0"/>
              </a:rPr>
              <a:t>síntomas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opcionales</a:t>
            </a:r>
            <a:r>
              <a:rPr lang="en-GB" sz="1400" dirty="0">
                <a:solidFill>
                  <a:schemeClr val="tx1"/>
                </a:solidFill>
                <a:latin typeface="Arial" panose="020B0604020202020204" pitchFamily="34" charset="0"/>
                <a:cs typeface="Arial" panose="020B0604020202020204" pitchFamily="34" charset="0"/>
              </a:rPr>
              <a:t>:</a:t>
            </a:r>
          </a:p>
          <a:p>
            <a:endParaRPr lang="en-GB" sz="1400" dirty="0">
              <a:solidFill>
                <a:schemeClr val="tx1"/>
              </a:solidFill>
              <a:latin typeface="Arial" panose="020B0604020202020204" pitchFamily="34" charset="0"/>
              <a:cs typeface="Arial" panose="020B0604020202020204" pitchFamily="34" charset="0"/>
            </a:endParaRPr>
          </a:p>
          <a:p>
            <a:pPr marL="182563" indent="-182563"/>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mialgia</a:t>
            </a:r>
            <a:r>
              <a:rPr lang="en-GB" sz="1400" dirty="0">
                <a:solidFill>
                  <a:schemeClr val="tx1"/>
                </a:solidFill>
                <a:latin typeface="Arial" panose="020B0604020202020204" pitchFamily="34" charset="0"/>
                <a:cs typeface="Arial" panose="020B0604020202020204" pitchFamily="34" charset="0"/>
              </a:rPr>
              <a:t> o </a:t>
            </a:r>
            <a:r>
              <a:rPr lang="en-GB" sz="1400" dirty="0" err="1">
                <a:solidFill>
                  <a:schemeClr val="tx1"/>
                </a:solidFill>
                <a:latin typeface="Arial" panose="020B0604020202020204" pitchFamily="34" charset="0"/>
                <a:cs typeface="Arial" panose="020B0604020202020204" pitchFamily="34" charset="0"/>
              </a:rPr>
              <a:t>cefalea</a:t>
            </a:r>
            <a:r>
              <a:rPr lang="en-GB" sz="1400" dirty="0">
                <a:solidFill>
                  <a:schemeClr val="tx1"/>
                </a:solidFill>
                <a:latin typeface="Arial" panose="020B0604020202020204" pitchFamily="34" charset="0"/>
                <a:cs typeface="Arial" panose="020B0604020202020204" pitchFamily="34" charset="0"/>
              </a:rPr>
              <a:t> o </a:t>
            </a:r>
            <a:r>
              <a:rPr lang="en-GB" sz="1400" dirty="0" err="1">
                <a:solidFill>
                  <a:schemeClr val="tx1"/>
                </a:solidFill>
                <a:latin typeface="Arial" panose="020B0604020202020204" pitchFamily="34" charset="0"/>
                <a:cs typeface="Arial" panose="020B0604020202020204" pitchFamily="34" charset="0"/>
              </a:rPr>
              <a:t>dolor</a:t>
            </a:r>
            <a:r>
              <a:rPr lang="en-GB" sz="1400" dirty="0">
                <a:solidFill>
                  <a:schemeClr val="tx1"/>
                </a:solidFill>
                <a:latin typeface="Arial" panose="020B0604020202020204" pitchFamily="34" charset="0"/>
                <a:cs typeface="Arial" panose="020B0604020202020204" pitchFamily="34" charset="0"/>
              </a:rPr>
              <a:t> retro-orbital”</a:t>
            </a:r>
          </a:p>
        </p:txBody>
      </p:sp>
      <p:sp>
        <p:nvSpPr>
          <p:cNvPr id="33" name="TextBox 32">
            <a:extLst>
              <a:ext uri="{FF2B5EF4-FFF2-40B4-BE49-F238E27FC236}">
                <a16:creationId xmlns:a16="http://schemas.microsoft.com/office/drawing/2014/main" id="{C5DB49F0-839D-2F43-877D-824AA8193AB3}"/>
              </a:ext>
            </a:extLst>
          </p:cNvPr>
          <p:cNvSpPr txBox="1"/>
          <p:nvPr/>
        </p:nvSpPr>
        <p:spPr>
          <a:xfrm>
            <a:off x="6865576" y="2732612"/>
            <a:ext cx="1578738" cy="3016210"/>
          </a:xfrm>
          <a:prstGeom prst="rect">
            <a:avLst/>
          </a:prstGeom>
          <a:noFill/>
        </p:spPr>
        <p:txBody>
          <a:bodyPr wrap="square" lIns="0" tIns="0" rIns="0" bIns="0" rtlCol="0">
            <a:spAutoFit/>
          </a:bodyPr>
          <a:lstStyle/>
          <a:p>
            <a:r>
              <a:rPr lang="en-GB" sz="1400" dirty="0">
                <a:solidFill>
                  <a:schemeClr val="tx1"/>
                </a:solidFill>
                <a:latin typeface="Arial" panose="020B0604020202020204" pitchFamily="34" charset="0"/>
                <a:cs typeface="Arial" panose="020B0604020202020204" pitchFamily="34" charset="0"/>
              </a:rPr>
              <a:t>Con ambos </a:t>
            </a:r>
            <a:r>
              <a:rPr lang="en-GB" sz="1400" dirty="0" err="1">
                <a:solidFill>
                  <a:schemeClr val="tx1"/>
                </a:solidFill>
                <a:latin typeface="Arial" panose="020B0604020202020204" pitchFamily="34" charset="0"/>
                <a:cs typeface="Arial" panose="020B0604020202020204" pitchFamily="34" charset="0"/>
              </a:rPr>
              <a:t>síntomas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obligatorios</a:t>
            </a:r>
            <a:r>
              <a:rPr lang="en-GB" sz="1400" dirty="0">
                <a:solidFill>
                  <a:schemeClr val="tx1"/>
                </a:solidFill>
                <a:latin typeface="Arial" panose="020B0604020202020204" pitchFamily="34" charset="0"/>
                <a:cs typeface="Arial" panose="020B0604020202020204" pitchFamily="34" charset="0"/>
              </a:rPr>
              <a:t> y </a:t>
            </a:r>
            <a:r>
              <a:rPr lang="en-GB" sz="1400" dirty="0" err="1">
                <a:solidFill>
                  <a:schemeClr val="tx1"/>
                </a:solidFill>
                <a:latin typeface="Arial" panose="020B0604020202020204" pitchFamily="34" charset="0"/>
                <a:cs typeface="Arial" panose="020B0604020202020204" pitchFamily="34" charset="0"/>
              </a:rPr>
              <a:t>opcionales</a:t>
            </a:r>
            <a:r>
              <a:rPr lang="en-GB" sz="1400" dirty="0">
                <a:solidFill>
                  <a:schemeClr val="tx1"/>
                </a:solidFill>
                <a:latin typeface="Arial" panose="020B0604020202020204" pitchFamily="34" charset="0"/>
                <a:cs typeface="Arial" panose="020B0604020202020204" pitchFamily="34" charset="0"/>
              </a:rPr>
              <a:t>:</a:t>
            </a:r>
          </a:p>
          <a:p>
            <a:endParaRPr lang="en-GB" sz="1400" dirty="0">
              <a:solidFill>
                <a:schemeClr val="tx1"/>
              </a:solidFill>
              <a:latin typeface="Arial" panose="020B0604020202020204" pitchFamily="34" charset="0"/>
              <a:cs typeface="Arial" panose="020B0604020202020204" pitchFamily="34" charset="0"/>
            </a:endParaRPr>
          </a:p>
          <a:p>
            <a:pPr marL="141288" indent="-141288"/>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Fiebre</a:t>
            </a:r>
            <a:r>
              <a:rPr lang="en-GB" sz="1400" dirty="0">
                <a:solidFill>
                  <a:schemeClr val="tx1"/>
                </a:solidFill>
                <a:latin typeface="Arial" panose="020B0604020202020204" pitchFamily="34" charset="0"/>
                <a:cs typeface="Arial" panose="020B0604020202020204" pitchFamily="34" charset="0"/>
              </a:rPr>
              <a:t> y </a:t>
            </a:r>
            <a:r>
              <a:rPr lang="en-GB" sz="1400" dirty="0" err="1">
                <a:solidFill>
                  <a:schemeClr val="tx1"/>
                </a:solidFill>
                <a:latin typeface="Arial" panose="020B0604020202020204" pitchFamily="34" charset="0"/>
                <a:cs typeface="Arial" panose="020B0604020202020204" pitchFamily="34" charset="0"/>
              </a:rPr>
              <a:t>diarrea</a:t>
            </a:r>
            <a:r>
              <a:rPr lang="en-GB" sz="1400" dirty="0">
                <a:solidFill>
                  <a:schemeClr val="tx1"/>
                </a:solidFill>
                <a:latin typeface="Arial" panose="020B0604020202020204" pitchFamily="34" charset="0"/>
                <a:cs typeface="Arial" panose="020B0604020202020204" pitchFamily="34" charset="0"/>
              </a:rPr>
              <a:t> con al </a:t>
            </a:r>
            <a:r>
              <a:rPr lang="en-GB" sz="1400" dirty="0" err="1">
                <a:solidFill>
                  <a:schemeClr val="tx1"/>
                </a:solidFill>
                <a:latin typeface="Arial" panose="020B0604020202020204" pitchFamily="34" charset="0"/>
                <a:cs typeface="Arial" panose="020B0604020202020204" pitchFamily="34" charset="0"/>
              </a:rPr>
              <a:t>menos</a:t>
            </a:r>
            <a:r>
              <a:rPr lang="en-GB" sz="1400" dirty="0">
                <a:solidFill>
                  <a:schemeClr val="tx1"/>
                </a:solidFill>
                <a:latin typeface="Arial" panose="020B0604020202020204" pitchFamily="34" charset="0"/>
                <a:cs typeface="Arial" panose="020B0604020202020204" pitchFamily="34" charset="0"/>
              </a:rPr>
              <a:t> uno de los </a:t>
            </a:r>
            <a:r>
              <a:rPr lang="en-GB" sz="1400" dirty="0" err="1">
                <a:solidFill>
                  <a:schemeClr val="tx1"/>
                </a:solidFill>
                <a:latin typeface="Arial" panose="020B0604020202020204" pitchFamily="34" charset="0"/>
                <a:cs typeface="Arial" panose="020B0604020202020204" pitchFamily="34" charset="0"/>
              </a:rPr>
              <a:t>siguientes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síntomas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vómitos</a:t>
            </a:r>
            <a:r>
              <a:rPr lang="en-GB" sz="1400" dirty="0">
                <a:solidFill>
                  <a:schemeClr val="tx1"/>
                </a:solidFill>
                <a:latin typeface="Arial" panose="020B0604020202020204" pitchFamily="34" charset="0"/>
                <a:cs typeface="Arial" panose="020B0604020202020204" pitchFamily="34" charset="0"/>
              </a:rPr>
              <a:t> o nauseas o </a:t>
            </a:r>
            <a:r>
              <a:rPr lang="en-GB" sz="1400" dirty="0" err="1">
                <a:solidFill>
                  <a:schemeClr val="tx1"/>
                </a:solidFill>
                <a:latin typeface="Arial" panose="020B0604020202020204" pitchFamily="34" charset="0"/>
                <a:cs typeface="Arial" panose="020B0604020202020204" pitchFamily="34" charset="0"/>
              </a:rPr>
              <a:t>mareos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aunque</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esta</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definición</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tiene</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demasiados</a:t>
            </a:r>
            <a:r>
              <a:rPr lang="en-GB" sz="1400" dirty="0">
                <a:solidFill>
                  <a:schemeClr val="tx1"/>
                </a:solidFill>
                <a:latin typeface="Arial" panose="020B0604020202020204" pitchFamily="34" charset="0"/>
                <a:cs typeface="Arial" panose="020B0604020202020204" pitchFamily="34" charset="0"/>
              </a:rPr>
              <a:t> </a:t>
            </a:r>
            <a:r>
              <a:rPr lang="en-GB" sz="1400" dirty="0" err="1">
                <a:solidFill>
                  <a:schemeClr val="tx1"/>
                </a:solidFill>
                <a:latin typeface="Arial" panose="020B0604020202020204" pitchFamily="34" charset="0"/>
                <a:cs typeface="Arial" panose="020B0604020202020204" pitchFamily="34" charset="0"/>
              </a:rPr>
              <a:t>elementos</a:t>
            </a:r>
            <a:r>
              <a:rPr lang="en-GB" sz="1400" dirty="0">
                <a:solidFill>
                  <a:schemeClr val="tx1"/>
                </a:solidFill>
                <a:latin typeface="Arial" panose="020B0604020202020204" pitchFamily="34" charset="0"/>
                <a:cs typeface="Arial" panose="020B0604020202020204" pitchFamily="34" charset="0"/>
              </a:rPr>
              <a:t>: 5)</a:t>
            </a:r>
          </a:p>
        </p:txBody>
      </p:sp>
      <p:sp>
        <p:nvSpPr>
          <p:cNvPr id="34" name="Graphic 11">
            <a:extLst>
              <a:ext uri="{FF2B5EF4-FFF2-40B4-BE49-F238E27FC236}">
                <a16:creationId xmlns:a16="http://schemas.microsoft.com/office/drawing/2014/main" id="{DCF09A93-9207-164C-8F00-F4478EEAD408}"/>
              </a:ext>
            </a:extLst>
          </p:cNvPr>
          <p:cNvSpPr>
            <a:spLocks noChangeAspect="1"/>
          </p:cNvSpPr>
          <p:nvPr/>
        </p:nvSpPr>
        <p:spPr>
          <a:xfrm>
            <a:off x="1174162" y="1834714"/>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35" name="Graphic 11">
            <a:extLst>
              <a:ext uri="{FF2B5EF4-FFF2-40B4-BE49-F238E27FC236}">
                <a16:creationId xmlns:a16="http://schemas.microsoft.com/office/drawing/2014/main" id="{C497BA69-D65D-AA45-AC04-D45C17AC15FD}"/>
              </a:ext>
            </a:extLst>
          </p:cNvPr>
          <p:cNvSpPr>
            <a:spLocks noChangeAspect="1"/>
          </p:cNvSpPr>
          <p:nvPr/>
        </p:nvSpPr>
        <p:spPr>
          <a:xfrm>
            <a:off x="3260081" y="1834714"/>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36" name="Graphic 11">
            <a:extLst>
              <a:ext uri="{FF2B5EF4-FFF2-40B4-BE49-F238E27FC236}">
                <a16:creationId xmlns:a16="http://schemas.microsoft.com/office/drawing/2014/main" id="{4E3EC0AB-01D6-FC4C-83EB-2CDB1BE6E26B}"/>
              </a:ext>
            </a:extLst>
          </p:cNvPr>
          <p:cNvSpPr>
            <a:spLocks noChangeAspect="1"/>
          </p:cNvSpPr>
          <p:nvPr/>
        </p:nvSpPr>
        <p:spPr>
          <a:xfrm>
            <a:off x="5346000" y="1834714"/>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43" name="Graphic 11">
            <a:extLst>
              <a:ext uri="{FF2B5EF4-FFF2-40B4-BE49-F238E27FC236}">
                <a16:creationId xmlns:a16="http://schemas.microsoft.com/office/drawing/2014/main" id="{2907DE2C-837D-684E-B2ED-C07BECDF5240}"/>
              </a:ext>
            </a:extLst>
          </p:cNvPr>
          <p:cNvSpPr>
            <a:spLocks noChangeAspect="1"/>
          </p:cNvSpPr>
          <p:nvPr/>
        </p:nvSpPr>
        <p:spPr>
          <a:xfrm>
            <a:off x="7427016" y="1834714"/>
            <a:ext cx="432000" cy="432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44" name="TextBox 43">
            <a:extLst>
              <a:ext uri="{FF2B5EF4-FFF2-40B4-BE49-F238E27FC236}">
                <a16:creationId xmlns:a16="http://schemas.microsoft.com/office/drawing/2014/main" id="{E28FA376-BB6E-9945-AB27-DCC837324B09}"/>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Algunas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definiciones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más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apropiadas</a:t>
            </a:r>
            <a:endParaRPr lang="en-GB" sz="3200" b="1" spc="-5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20081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077925"/>
            <a:ext cx="7160945" cy="1107996"/>
          </a:xfrm>
          <a:prstGeom prst="rect">
            <a:avLst/>
          </a:prstGeom>
          <a:noFill/>
        </p:spPr>
        <p:txBody>
          <a:bodyPr wrap="square" lIns="0" tIns="0" rIns="0" bIns="0" rtlCol="0">
            <a:spAutoFit/>
          </a:bodyPr>
          <a:lstStyle/>
          <a:p>
            <a:r>
              <a:rPr lang="en-GB" sz="2400" b="1" dirty="0">
                <a:solidFill>
                  <a:srgbClr val="3D6C9D"/>
                </a:solidFill>
                <a:latin typeface="Arial" panose="020B0604020202020204" pitchFamily="34" charset="0"/>
                <a:cs typeface="Arial" panose="020B0604020202020204" pitchFamily="34" charset="0"/>
              </a:rPr>
              <a:t>Dar </a:t>
            </a:r>
            <a:r>
              <a:rPr lang="en-GB" sz="2400" b="1" dirty="0" err="1">
                <a:solidFill>
                  <a:srgbClr val="3D6C9D"/>
                </a:solidFill>
                <a:latin typeface="Arial" panose="020B0604020202020204" pitchFamily="34" charset="0"/>
                <a:cs typeface="Arial" panose="020B0604020202020204" pitchFamily="34" charset="0"/>
              </a:rPr>
              <a:t>pautas</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concretas</a:t>
            </a:r>
            <a:r>
              <a:rPr lang="en-GB" sz="2400" b="1" dirty="0">
                <a:solidFill>
                  <a:srgbClr val="3D6C9D"/>
                </a:solidFill>
                <a:latin typeface="Arial" panose="020B0604020202020204" pitchFamily="34" charset="0"/>
                <a:cs typeface="Arial" panose="020B0604020202020204" pitchFamily="34" charset="0"/>
              </a:rPr>
              <a:t> para </a:t>
            </a:r>
            <a:r>
              <a:rPr lang="en-GB" sz="2400" b="1" dirty="0" err="1">
                <a:solidFill>
                  <a:srgbClr val="3D6C9D"/>
                </a:solidFill>
                <a:latin typeface="Arial" panose="020B0604020202020204" pitchFamily="34" charset="0"/>
                <a:cs typeface="Arial" panose="020B0604020202020204" pitchFamily="34" charset="0"/>
              </a:rPr>
              <a:t>elaborar</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definiciones</a:t>
            </a:r>
            <a:r>
              <a:rPr lang="en-GB" sz="2400" b="1" dirty="0">
                <a:solidFill>
                  <a:srgbClr val="3D6C9D"/>
                </a:solidFill>
                <a:latin typeface="Arial" panose="020B0604020202020204" pitchFamily="34" charset="0"/>
                <a:cs typeface="Arial" panose="020B0604020202020204" pitchFamily="34" charset="0"/>
              </a:rPr>
              <a:t> de </a:t>
            </a:r>
            <a:r>
              <a:rPr lang="en-GB" sz="2400" b="1" dirty="0" err="1">
                <a:solidFill>
                  <a:srgbClr val="3D6C9D"/>
                </a:solidFill>
                <a:latin typeface="Arial" panose="020B0604020202020204" pitchFamily="34" charset="0"/>
                <a:cs typeface="Arial" panose="020B0604020202020204" pitchFamily="34" charset="0"/>
              </a:rPr>
              <a:t>caso</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útiles</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en</a:t>
            </a:r>
            <a:r>
              <a:rPr lang="en-GB" sz="2400" b="1" dirty="0">
                <a:solidFill>
                  <a:srgbClr val="3D6C9D"/>
                </a:solidFill>
                <a:latin typeface="Arial" panose="020B0604020202020204" pitchFamily="34" charset="0"/>
                <a:cs typeface="Arial" panose="020B0604020202020204" pitchFamily="34" charset="0"/>
              </a:rPr>
              <a:t> la </a:t>
            </a:r>
            <a:r>
              <a:rPr lang="en-GB" sz="2400" b="1" dirty="0" err="1">
                <a:solidFill>
                  <a:srgbClr val="3D6C9D"/>
                </a:solidFill>
                <a:latin typeface="Arial" panose="020B0604020202020204" pitchFamily="34" charset="0"/>
                <a:cs typeface="Arial" panose="020B0604020202020204" pitchFamily="34" charset="0"/>
              </a:rPr>
              <a:t>investigación</a:t>
            </a:r>
            <a:r>
              <a:rPr lang="en-GB" sz="2400" b="1" dirty="0">
                <a:solidFill>
                  <a:srgbClr val="3D6C9D"/>
                </a:solidFill>
                <a:latin typeface="Arial" panose="020B0604020202020204" pitchFamily="34" charset="0"/>
                <a:cs typeface="Arial" panose="020B0604020202020204" pitchFamily="34" charset="0"/>
              </a:rPr>
              <a:t> de campo de </a:t>
            </a:r>
            <a:r>
              <a:rPr lang="en-GB" sz="2400" b="1" dirty="0" err="1">
                <a:solidFill>
                  <a:srgbClr val="3D6C9D"/>
                </a:solidFill>
                <a:latin typeface="Arial" panose="020B0604020202020204" pitchFamily="34" charset="0"/>
                <a:cs typeface="Arial" panose="020B0604020202020204" pitchFamily="34" charset="0"/>
              </a:rPr>
              <a:t>brotes</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epidémicos</a:t>
            </a:r>
            <a:endParaRPr lang="en-GB" sz="2400" b="1" dirty="0">
              <a:solidFill>
                <a:srgbClr val="3D6C9D"/>
              </a:solidFill>
              <a:latin typeface="Arial" panose="020B0604020202020204" pitchFamily="34" charset="0"/>
              <a:cs typeface="Arial" panose="020B0604020202020204" pitchFamily="34" charset="0"/>
            </a:endParaRP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23125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88C9CD9D-425C-3441-BD98-9C45BD09F567}"/>
              </a:ext>
            </a:extLst>
          </p:cNvPr>
          <p:cNvSpPr txBox="1"/>
          <p:nvPr/>
        </p:nvSpPr>
        <p:spPr>
          <a:xfrm>
            <a:off x="1089203" y="3704966"/>
            <a:ext cx="758648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Identificar</a:t>
            </a:r>
            <a:r>
              <a:rPr lang="en-GB" sz="2400" b="1" dirty="0">
                <a:solidFill>
                  <a:srgbClr val="3D6C9D"/>
                </a:solidFill>
                <a:latin typeface="Arial" panose="020B0604020202020204" pitchFamily="34" charset="0"/>
                <a:cs typeface="Arial" panose="020B0604020202020204" pitchFamily="34" charset="0"/>
              </a:rPr>
              <a:t> las </a:t>
            </a:r>
            <a:r>
              <a:rPr lang="en-GB" sz="2400" b="1" dirty="0" err="1">
                <a:solidFill>
                  <a:srgbClr val="3D6C9D"/>
                </a:solidFill>
                <a:latin typeface="Arial" panose="020B0604020202020204" pitchFamily="34" charset="0"/>
                <a:cs typeface="Arial" panose="020B0604020202020204" pitchFamily="34" charset="0"/>
              </a:rPr>
              <a:t>definiciones</a:t>
            </a:r>
            <a:r>
              <a:rPr lang="en-GB" sz="2400" b="1" dirty="0">
                <a:solidFill>
                  <a:srgbClr val="3D6C9D"/>
                </a:solidFill>
                <a:latin typeface="Arial" panose="020B0604020202020204" pitchFamily="34" charset="0"/>
                <a:cs typeface="Arial" panose="020B0604020202020204" pitchFamily="34" charset="0"/>
              </a:rPr>
              <a:t> de </a:t>
            </a:r>
            <a:r>
              <a:rPr lang="en-GB" sz="2400" b="1" dirty="0" err="1">
                <a:solidFill>
                  <a:srgbClr val="3D6C9D"/>
                </a:solidFill>
                <a:latin typeface="Arial" panose="020B0604020202020204" pitchFamily="34" charset="0"/>
                <a:cs typeface="Arial" panose="020B0604020202020204" pitchFamily="34" charset="0"/>
              </a:rPr>
              <a:t>caso</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en</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reportes</a:t>
            </a:r>
            <a:r>
              <a:rPr lang="en-GB" sz="2400" b="1" dirty="0">
                <a:solidFill>
                  <a:srgbClr val="3D6C9D"/>
                </a:solidFill>
                <a:latin typeface="Arial" panose="020B0604020202020204" pitchFamily="34" charset="0"/>
                <a:cs typeface="Arial" panose="020B0604020202020204" pitchFamily="34" charset="0"/>
              </a:rPr>
              <a:t> y </a:t>
            </a:r>
            <a:r>
              <a:rPr lang="en-GB" sz="2400" b="1" dirty="0" err="1">
                <a:solidFill>
                  <a:srgbClr val="3D6C9D"/>
                </a:solidFill>
                <a:latin typeface="Arial" panose="020B0604020202020204" pitchFamily="34" charset="0"/>
                <a:cs typeface="Arial" panose="020B0604020202020204" pitchFamily="34" charset="0"/>
              </a:rPr>
              <a:t>literatura</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sobre</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respuesta</a:t>
            </a:r>
            <a:r>
              <a:rPr lang="en-GB" sz="2400" b="1" dirty="0">
                <a:solidFill>
                  <a:srgbClr val="3D6C9D"/>
                </a:solidFill>
                <a:latin typeface="Arial" panose="020B0604020202020204" pitchFamily="34" charset="0"/>
                <a:cs typeface="Arial" panose="020B0604020202020204" pitchFamily="34" charset="0"/>
              </a:rPr>
              <a:t> a </a:t>
            </a:r>
            <a:r>
              <a:rPr lang="en-GB" sz="2400" b="1" dirty="0" err="1">
                <a:solidFill>
                  <a:srgbClr val="3D6C9D"/>
                </a:solidFill>
                <a:latin typeface="Arial" panose="020B0604020202020204" pitchFamily="34" charset="0"/>
                <a:cs typeface="Arial" panose="020B0604020202020204" pitchFamily="34" charset="0"/>
              </a:rPr>
              <a:t>brotes</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epidémicos</a:t>
            </a:r>
            <a:endParaRPr lang="en-GB" sz="2400" b="1" dirty="0">
              <a:solidFill>
                <a:srgbClr val="3D6C9D"/>
              </a:solidFill>
              <a:latin typeface="Arial" panose="020B0604020202020204" pitchFamily="34" charset="0"/>
              <a:cs typeface="Arial" panose="020B0604020202020204" pitchFamily="34" charset="0"/>
            </a:endParaRPr>
          </a:p>
        </p:txBody>
      </p:sp>
      <p:sp>
        <p:nvSpPr>
          <p:cNvPr id="6" name="Graphic 8">
            <a:extLst>
              <a:ext uri="{FF2B5EF4-FFF2-40B4-BE49-F238E27FC236}">
                <a16:creationId xmlns:a16="http://schemas.microsoft.com/office/drawing/2014/main" id="{8631CA8A-D6EB-DF4F-B7F0-5B1CA5EA6856}"/>
              </a:ext>
            </a:extLst>
          </p:cNvPr>
          <p:cNvSpPr>
            <a:spLocks noChangeAspect="1"/>
          </p:cNvSpPr>
          <p:nvPr/>
        </p:nvSpPr>
        <p:spPr>
          <a:xfrm>
            <a:off x="431800" y="3858298"/>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6072E052-A3A3-1B42-8BA1-F7D74078A3D2}"/>
              </a:ext>
            </a:extLst>
          </p:cNvPr>
          <p:cNvSpPr txBox="1"/>
          <p:nvPr/>
        </p:nvSpPr>
        <p:spPr>
          <a:xfrm>
            <a:off x="1089203" y="4962675"/>
            <a:ext cx="716094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Evaluar</a:t>
            </a:r>
            <a:r>
              <a:rPr lang="en-GB" sz="2400" b="1" dirty="0">
                <a:solidFill>
                  <a:srgbClr val="3D6C9D"/>
                </a:solidFill>
                <a:latin typeface="Arial" panose="020B0604020202020204" pitchFamily="34" charset="0"/>
                <a:cs typeface="Arial" panose="020B0604020202020204" pitchFamily="34" charset="0"/>
              </a:rPr>
              <a:t> de </a:t>
            </a:r>
            <a:r>
              <a:rPr lang="en-GB" sz="2400" b="1" dirty="0" err="1">
                <a:solidFill>
                  <a:srgbClr val="3D6C9D"/>
                </a:solidFill>
                <a:latin typeface="Arial" panose="020B0604020202020204" pitchFamily="34" charset="0"/>
                <a:cs typeface="Arial" panose="020B0604020202020204" pitchFamily="34" charset="0"/>
              </a:rPr>
              <a:t>manera</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crítica</a:t>
            </a:r>
            <a:r>
              <a:rPr lang="en-GB" sz="2400" b="1" dirty="0">
                <a:solidFill>
                  <a:srgbClr val="3D6C9D"/>
                </a:solidFill>
                <a:latin typeface="Arial" panose="020B0604020202020204" pitchFamily="34" charset="0"/>
                <a:cs typeface="Arial" panose="020B0604020202020204" pitchFamily="34" charset="0"/>
              </a:rPr>
              <a:t> las </a:t>
            </a:r>
            <a:r>
              <a:rPr lang="en-GB" sz="2400" b="1" dirty="0" err="1">
                <a:solidFill>
                  <a:srgbClr val="3D6C9D"/>
                </a:solidFill>
                <a:latin typeface="Arial" panose="020B0604020202020204" pitchFamily="34" charset="0"/>
                <a:cs typeface="Arial" panose="020B0604020202020204" pitchFamily="34" charset="0"/>
              </a:rPr>
              <a:t>definiciones</a:t>
            </a:r>
            <a:r>
              <a:rPr lang="en-GB" sz="2400" b="1" dirty="0">
                <a:solidFill>
                  <a:srgbClr val="3D6C9D"/>
                </a:solidFill>
                <a:latin typeface="Arial" panose="020B0604020202020204" pitchFamily="34" charset="0"/>
                <a:cs typeface="Arial" panose="020B0604020202020204" pitchFamily="34" charset="0"/>
              </a:rPr>
              <a:t> de </a:t>
            </a:r>
            <a:r>
              <a:rPr lang="en-GB" sz="2400" b="1" dirty="0" err="1">
                <a:solidFill>
                  <a:srgbClr val="3D6C9D"/>
                </a:solidFill>
                <a:latin typeface="Arial" panose="020B0604020202020204" pitchFamily="34" charset="0"/>
                <a:cs typeface="Arial" panose="020B0604020202020204" pitchFamily="34" charset="0"/>
              </a:rPr>
              <a:t>caso</a:t>
            </a:r>
            <a:r>
              <a:rPr lang="en-GB" sz="2400" b="1" dirty="0">
                <a:solidFill>
                  <a:srgbClr val="3D6C9D"/>
                </a:solidFill>
                <a:latin typeface="Arial" panose="020B0604020202020204" pitchFamily="34" charset="0"/>
                <a:cs typeface="Arial" panose="020B0604020202020204" pitchFamily="34" charset="0"/>
              </a:rPr>
              <a:t> </a:t>
            </a:r>
            <a:r>
              <a:rPr lang="en-GB" sz="2400" b="1" dirty="0" err="1">
                <a:solidFill>
                  <a:srgbClr val="3D6C9D"/>
                </a:solidFill>
                <a:latin typeface="Arial" panose="020B0604020202020204" pitchFamily="34" charset="0"/>
                <a:cs typeface="Arial" panose="020B0604020202020204" pitchFamily="34" charset="0"/>
              </a:rPr>
              <a:t>utilizadas</a:t>
            </a:r>
            <a:endParaRPr lang="en-GB" sz="2400" b="1" dirty="0">
              <a:solidFill>
                <a:srgbClr val="3D6C9D"/>
              </a:solidFill>
              <a:latin typeface="Arial" panose="020B0604020202020204" pitchFamily="34" charset="0"/>
              <a:cs typeface="Arial" panose="020B0604020202020204" pitchFamily="34" charset="0"/>
            </a:endParaRPr>
          </a:p>
        </p:txBody>
      </p:sp>
      <p:sp>
        <p:nvSpPr>
          <p:cNvPr id="8" name="Graphic 8">
            <a:extLst>
              <a:ext uri="{FF2B5EF4-FFF2-40B4-BE49-F238E27FC236}">
                <a16:creationId xmlns:a16="http://schemas.microsoft.com/office/drawing/2014/main" id="{7E4C4E08-7D33-8D43-9090-BD4EC0D4E2A0}"/>
              </a:ext>
            </a:extLst>
          </p:cNvPr>
          <p:cNvSpPr>
            <a:spLocks noChangeAspect="1"/>
          </p:cNvSpPr>
          <p:nvPr/>
        </p:nvSpPr>
        <p:spPr>
          <a:xfrm>
            <a:off x="431800" y="511600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68F7D-1EDC-F44E-8041-DE62F5C78032}"/>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Estructura</a:t>
            </a:r>
            <a:r>
              <a:rPr lang="en-GB" sz="3200" b="1" spc="-50" dirty="0">
                <a:solidFill>
                  <a:srgbClr val="3D6C9D"/>
                </a:solidFill>
                <a:latin typeface="Arial Black" panose="020B0604020202020204" pitchFamily="34" charset="0"/>
                <a:cs typeface="Arial Black" panose="020B0604020202020204" pitchFamily="34" charset="0"/>
              </a:rPr>
              <a:t> general de la </a:t>
            </a:r>
            <a:r>
              <a:rPr lang="en-GB" sz="3200" b="1" spc="-50" dirty="0" err="1">
                <a:solidFill>
                  <a:srgbClr val="3D6C9D"/>
                </a:solidFill>
                <a:latin typeface="Arial Black" panose="020B0604020202020204" pitchFamily="34" charset="0"/>
                <a:cs typeface="Arial Black" panose="020B0604020202020204" pitchFamily="34" charset="0"/>
              </a:rPr>
              <a:t>definición</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5" name="Rounded Rectangle 14">
            <a:extLst>
              <a:ext uri="{FF2B5EF4-FFF2-40B4-BE49-F238E27FC236}">
                <a16:creationId xmlns:a16="http://schemas.microsoft.com/office/drawing/2014/main" id="{F28443A6-118E-3543-8617-06F852E3A3B2}"/>
              </a:ext>
            </a:extLst>
          </p:cNvPr>
          <p:cNvSpPr/>
          <p:nvPr/>
        </p:nvSpPr>
        <p:spPr>
          <a:xfrm>
            <a:off x="431799" y="2930975"/>
            <a:ext cx="8243889" cy="592551"/>
          </a:xfrm>
          <a:prstGeom prst="roundRect">
            <a:avLst>
              <a:gd name="adj" fmla="val 2412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s_obligatorio_1  </a:t>
            </a:r>
            <a:r>
              <a:rPr lang="en-GB" sz="1600" b="1" dirty="0">
                <a:solidFill>
                  <a:srgbClr val="ED7D31"/>
                </a:solidFill>
                <a:latin typeface="Arial" panose="020B0604020202020204" pitchFamily="34" charset="0"/>
                <a:cs typeface="Arial" panose="020B0604020202020204" pitchFamily="34" charset="0"/>
              </a:rPr>
              <a:t>Y</a:t>
            </a:r>
            <a:r>
              <a:rPr lang="en-GB" sz="1600" dirty="0">
                <a:solidFill>
                  <a:schemeClr val="bg1"/>
                </a:solidFill>
                <a:latin typeface="Arial" panose="020B0604020202020204" pitchFamily="34" charset="0"/>
                <a:cs typeface="Arial" panose="020B0604020202020204" pitchFamily="34" charset="0"/>
              </a:rPr>
              <a:t>  s_obligatorio_2  </a:t>
            </a:r>
            <a:r>
              <a:rPr lang="en-GB" sz="1600" b="1" dirty="0">
                <a:solidFill>
                  <a:srgbClr val="ED7D31"/>
                </a:solidFill>
                <a:latin typeface="Arial" panose="020B0604020202020204" pitchFamily="34" charset="0"/>
                <a:cs typeface="Arial" panose="020B0604020202020204" pitchFamily="34" charset="0"/>
              </a:rPr>
              <a:t>Y</a:t>
            </a:r>
            <a:r>
              <a:rPr lang="en-GB" sz="1600" dirty="0">
                <a:solidFill>
                  <a:schemeClr val="bg1"/>
                </a:solidFill>
                <a:latin typeface="Arial" panose="020B0604020202020204" pitchFamily="34" charset="0"/>
                <a:cs typeface="Arial" panose="020B0604020202020204" pitchFamily="34" charset="0"/>
              </a:rPr>
              <a:t>  …..</a:t>
            </a:r>
            <a:endParaRPr lang="en-RO" sz="1600" dirty="0">
              <a:solidFill>
                <a:schemeClr val="bg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7777C2DB-03EB-DE4E-90F4-F59CFC4F0827}"/>
              </a:ext>
            </a:extLst>
          </p:cNvPr>
          <p:cNvSpPr/>
          <p:nvPr/>
        </p:nvSpPr>
        <p:spPr>
          <a:xfrm>
            <a:off x="431799" y="3759313"/>
            <a:ext cx="8243889" cy="592551"/>
          </a:xfrm>
          <a:prstGeom prst="roundRect">
            <a:avLst>
              <a:gd name="adj" fmla="val 2412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con al </a:t>
            </a:r>
            <a:r>
              <a:rPr lang="en-GB" sz="1600" dirty="0" err="1">
                <a:solidFill>
                  <a:schemeClr val="bg1"/>
                </a:solidFill>
                <a:latin typeface="Arial" panose="020B0604020202020204" pitchFamily="34" charset="0"/>
                <a:cs typeface="Arial" panose="020B0604020202020204" pitchFamily="34" charset="0"/>
              </a:rPr>
              <a:t>menos</a:t>
            </a:r>
            <a:r>
              <a:rPr lang="en-GB" sz="1600" dirty="0">
                <a:solidFill>
                  <a:schemeClr val="bg1"/>
                </a:solidFill>
                <a:latin typeface="Arial" panose="020B0604020202020204" pitchFamily="34" charset="0"/>
                <a:cs typeface="Arial" panose="020B0604020202020204" pitchFamily="34" charset="0"/>
              </a:rPr>
              <a:t> uno de los </a:t>
            </a:r>
            <a:r>
              <a:rPr lang="en-GB" sz="1600" dirty="0" err="1">
                <a:solidFill>
                  <a:schemeClr val="bg1"/>
                </a:solidFill>
                <a:latin typeface="Arial" panose="020B0604020202020204" pitchFamily="34" charset="0"/>
                <a:cs typeface="Arial" panose="020B0604020202020204" pitchFamily="34" charset="0"/>
              </a:rPr>
              <a:t>siguientes</a:t>
            </a:r>
            <a:r>
              <a:rPr lang="en-GB" sz="1600" dirty="0">
                <a:solidFill>
                  <a:schemeClr val="bg1"/>
                </a:solidFill>
                <a:latin typeface="Arial" panose="020B0604020202020204" pitchFamily="34" charset="0"/>
                <a:cs typeface="Arial" panose="020B0604020202020204" pitchFamily="34" charset="0"/>
              </a:rPr>
              <a:t> </a:t>
            </a:r>
            <a:r>
              <a:rPr lang="en-GB" sz="1600" dirty="0" err="1">
                <a:solidFill>
                  <a:schemeClr val="bg1"/>
                </a:solidFill>
                <a:latin typeface="Arial" panose="020B0604020202020204" pitchFamily="34" charset="0"/>
                <a:cs typeface="Arial" panose="020B0604020202020204" pitchFamily="34" charset="0"/>
              </a:rPr>
              <a:t>síntomas</a:t>
            </a:r>
            <a:endParaRPr lang="en-RO" sz="160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75FA7E84-77F6-174E-95C7-CD78000BF192}"/>
              </a:ext>
            </a:extLst>
          </p:cNvPr>
          <p:cNvSpPr/>
          <p:nvPr/>
        </p:nvSpPr>
        <p:spPr>
          <a:xfrm>
            <a:off x="431799" y="4587651"/>
            <a:ext cx="8243889" cy="592551"/>
          </a:xfrm>
          <a:prstGeom prst="roundRect">
            <a:avLst>
              <a:gd name="adj" fmla="val 24120"/>
            </a:avLst>
          </a:prstGeom>
          <a:solidFill>
            <a:srgbClr val="3D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s_opcional_1  </a:t>
            </a:r>
            <a:r>
              <a:rPr lang="en-GB" sz="1600" b="1" dirty="0">
                <a:solidFill>
                  <a:srgbClr val="ED7D31"/>
                </a:solidFill>
                <a:latin typeface="Arial" panose="020B0604020202020204" pitchFamily="34" charset="0"/>
                <a:cs typeface="Arial" panose="020B0604020202020204" pitchFamily="34" charset="0"/>
              </a:rPr>
              <a:t>O</a:t>
            </a:r>
            <a:r>
              <a:rPr lang="en-GB" sz="1600" dirty="0">
                <a:solidFill>
                  <a:schemeClr val="bg1"/>
                </a:solidFill>
                <a:latin typeface="Arial" panose="020B0604020202020204" pitchFamily="34" charset="0"/>
                <a:cs typeface="Arial" panose="020B0604020202020204" pitchFamily="34" charset="0"/>
              </a:rPr>
              <a:t>  s_opcional_2  </a:t>
            </a:r>
            <a:r>
              <a:rPr lang="en-GB" sz="1600" b="1" dirty="0">
                <a:solidFill>
                  <a:srgbClr val="ED7D31"/>
                </a:solidFill>
                <a:latin typeface="Arial" panose="020B0604020202020204" pitchFamily="34" charset="0"/>
                <a:cs typeface="Arial" panose="020B0604020202020204" pitchFamily="34" charset="0"/>
              </a:rPr>
              <a:t>O</a:t>
            </a:r>
            <a:r>
              <a:rPr lang="en-GB" sz="1600" dirty="0">
                <a:solidFill>
                  <a:schemeClr val="bg1"/>
                </a:solidFill>
                <a:latin typeface="Arial" panose="020B0604020202020204" pitchFamily="34" charset="0"/>
                <a:cs typeface="Arial" panose="020B0604020202020204" pitchFamily="34" charset="0"/>
              </a:rPr>
              <a:t>  ….</a:t>
            </a:r>
            <a:endParaRPr lang="en-R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81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3FE7FC5D-539C-1B48-B3D9-9BEF68DDA14E}"/>
              </a:ext>
            </a:extLst>
          </p:cNvPr>
          <p:cNvSpPr/>
          <p:nvPr/>
        </p:nvSpPr>
        <p:spPr>
          <a:xfrm>
            <a:off x="1" y="1981200"/>
            <a:ext cx="9144000" cy="48768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Sensibilidad</a:t>
            </a:r>
            <a:r>
              <a:rPr lang="en-GB" sz="3200" b="1" spc="-50" dirty="0">
                <a:solidFill>
                  <a:srgbClr val="3D6C9D"/>
                </a:solidFill>
                <a:latin typeface="Arial Black" panose="020B0604020202020204" pitchFamily="34" charset="0"/>
                <a:cs typeface="Arial Black" panose="020B0604020202020204" pitchFamily="34" charset="0"/>
              </a:rPr>
              <a:t> y </a:t>
            </a:r>
            <a:r>
              <a:rPr lang="en-GB" sz="3200" b="1" spc="-50" dirty="0" err="1">
                <a:solidFill>
                  <a:srgbClr val="3D6C9D"/>
                </a:solidFill>
                <a:latin typeface="Arial Black" panose="020B0604020202020204" pitchFamily="34" charset="0"/>
                <a:cs typeface="Arial Black" panose="020B0604020202020204" pitchFamily="34" charset="0"/>
              </a:rPr>
              <a:t>especificidad</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D686AC44-963E-6142-895B-1DFD4B770CE3}"/>
              </a:ext>
            </a:extLst>
          </p:cNvPr>
          <p:cNvSpPr txBox="1"/>
          <p:nvPr/>
        </p:nvSpPr>
        <p:spPr>
          <a:xfrm>
            <a:off x="1128587" y="1352689"/>
            <a:ext cx="6850314" cy="246221"/>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Distribución</a:t>
            </a:r>
            <a:r>
              <a:rPr lang="en-GB" sz="1600" b="1" dirty="0">
                <a:solidFill>
                  <a:schemeClr val="tx1"/>
                </a:solidFill>
                <a:latin typeface="Arial" panose="020B0604020202020204" pitchFamily="34" charset="0"/>
                <a:cs typeface="Arial" panose="020B0604020202020204" pitchFamily="34" charset="0"/>
              </a:rPr>
              <a:t> de </a:t>
            </a:r>
            <a:r>
              <a:rPr lang="en-GB" sz="1600" b="1" dirty="0" err="1">
                <a:solidFill>
                  <a:schemeClr val="tx1"/>
                </a:solidFill>
                <a:latin typeface="Arial" panose="020B0604020202020204" pitchFamily="34" charset="0"/>
                <a:cs typeface="Arial" panose="020B0604020202020204" pitchFamily="34" charset="0"/>
              </a:rPr>
              <a:t>individuos</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según</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presencia</a:t>
            </a:r>
            <a:r>
              <a:rPr lang="en-GB" sz="1600" b="1" dirty="0">
                <a:solidFill>
                  <a:schemeClr val="tx1"/>
                </a:solidFill>
                <a:latin typeface="Arial" panose="020B0604020202020204" pitchFamily="34" charset="0"/>
                <a:cs typeface="Arial" panose="020B0604020202020204" pitchFamily="34" charset="0"/>
              </a:rPr>
              <a:t> de </a:t>
            </a:r>
            <a:r>
              <a:rPr lang="en-GB" sz="1600" b="1" dirty="0" err="1">
                <a:solidFill>
                  <a:schemeClr val="tx1"/>
                </a:solidFill>
                <a:latin typeface="Arial" panose="020B0604020202020204" pitchFamily="34" charset="0"/>
                <a:cs typeface="Arial" panose="020B0604020202020204" pitchFamily="34" charset="0"/>
              </a:rPr>
              <a:t>criterios</a:t>
            </a:r>
            <a:r>
              <a:rPr lang="en-GB" sz="1600" b="1" dirty="0">
                <a:solidFill>
                  <a:schemeClr val="tx1"/>
                </a:solidFill>
                <a:latin typeface="Arial" panose="020B0604020202020204" pitchFamily="34" charset="0"/>
                <a:cs typeface="Arial" panose="020B0604020202020204" pitchFamily="34" charset="0"/>
              </a:rPr>
              <a:t> de </a:t>
            </a:r>
            <a:r>
              <a:rPr lang="en-GB" sz="1600" b="1" dirty="0" err="1">
                <a:solidFill>
                  <a:schemeClr val="tx1"/>
                </a:solidFill>
                <a:latin typeface="Arial" panose="020B0604020202020204" pitchFamily="34" charset="0"/>
                <a:cs typeface="Arial" panose="020B0604020202020204" pitchFamily="34" charset="0"/>
              </a:rPr>
              <a:t>caso</a:t>
            </a:r>
            <a:endParaRPr lang="en-GB" sz="1600" b="1" dirty="0">
              <a:solidFill>
                <a:schemeClr val="tx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24E00A2-806F-324F-8085-AE30527B2274}"/>
              </a:ext>
            </a:extLst>
          </p:cNvPr>
          <p:cNvCxnSpPr>
            <a:cxnSpLocks/>
          </p:cNvCxnSpPr>
          <p:nvPr/>
        </p:nvCxnSpPr>
        <p:spPr>
          <a:xfrm>
            <a:off x="4572000" y="2885440"/>
            <a:ext cx="0" cy="2852996"/>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E2B446-A3DE-1144-8CA6-8F4E2B7808AD}"/>
              </a:ext>
            </a:extLst>
          </p:cNvPr>
          <p:cNvSpPr txBox="1"/>
          <p:nvPr/>
        </p:nvSpPr>
        <p:spPr>
          <a:xfrm>
            <a:off x="1128587" y="2328366"/>
            <a:ext cx="6850314" cy="246221"/>
          </a:xfrm>
          <a:prstGeom prst="rect">
            <a:avLst/>
          </a:prstGeom>
          <a:noFill/>
        </p:spPr>
        <p:txBody>
          <a:bodyPr wrap="square" lIns="0" tIns="0" rIns="0" bIns="0" rtlCol="0">
            <a:spAutoFit/>
          </a:bodyPr>
          <a:lstStyle/>
          <a:p>
            <a:pPr algn="ctr"/>
            <a:r>
              <a:rPr lang="en-GB" sz="1600" b="1" dirty="0" err="1">
                <a:solidFill>
                  <a:srgbClr val="3D6C9D"/>
                </a:solidFill>
                <a:latin typeface="Arial" panose="020B0604020202020204" pitchFamily="34" charset="0"/>
                <a:cs typeface="Arial" panose="020B0604020202020204" pitchFamily="34" charset="0"/>
              </a:rPr>
              <a:t>Situación</a:t>
            </a:r>
            <a:r>
              <a:rPr lang="en-GB" sz="1600" b="1" dirty="0">
                <a:solidFill>
                  <a:srgbClr val="3D6C9D"/>
                </a:solidFill>
                <a:latin typeface="Arial" panose="020B0604020202020204" pitchFamily="34" charset="0"/>
                <a:cs typeface="Arial" panose="020B0604020202020204" pitchFamily="34" charset="0"/>
              </a:rPr>
              <a:t> ideal:</a:t>
            </a:r>
          </a:p>
        </p:txBody>
      </p:sp>
      <p:sp>
        <p:nvSpPr>
          <p:cNvPr id="12" name="TextBox 11">
            <a:extLst>
              <a:ext uri="{FF2B5EF4-FFF2-40B4-BE49-F238E27FC236}">
                <a16:creationId xmlns:a16="http://schemas.microsoft.com/office/drawing/2014/main" id="{AF533F79-F831-3349-9413-523F91151293}"/>
              </a:ext>
            </a:extLst>
          </p:cNvPr>
          <p:cNvSpPr txBox="1"/>
          <p:nvPr/>
        </p:nvSpPr>
        <p:spPr>
          <a:xfrm>
            <a:off x="431801" y="4911093"/>
            <a:ext cx="1090065" cy="184666"/>
          </a:xfrm>
          <a:prstGeom prst="rect">
            <a:avLst/>
          </a:prstGeom>
          <a:noFill/>
        </p:spPr>
        <p:txBody>
          <a:bodyPr wrap="square" lIns="0" tIns="0" rIns="0" bIns="0" rtlCol="0">
            <a:spAutoFit/>
          </a:bodyPr>
          <a:lstStyle/>
          <a:p>
            <a:r>
              <a:rPr lang="en-GB" sz="1200" dirty="0" err="1">
                <a:solidFill>
                  <a:srgbClr val="3D6C9D"/>
                </a:solidFill>
                <a:latin typeface="Arial" panose="020B0604020202020204" pitchFamily="34" charset="0"/>
                <a:cs typeface="Arial" panose="020B0604020202020204" pitchFamily="34" charset="0"/>
              </a:rPr>
              <a:t>Menos</a:t>
            </a:r>
            <a:r>
              <a:rPr lang="en-GB" sz="1200" dirty="0">
                <a:solidFill>
                  <a:srgbClr val="3D6C9D"/>
                </a:solidFill>
                <a:latin typeface="Arial" panose="020B0604020202020204" pitchFamily="34" charset="0"/>
                <a:cs typeface="Arial" panose="020B0604020202020204" pitchFamily="34" charset="0"/>
              </a:rPr>
              <a:t> </a:t>
            </a:r>
            <a:r>
              <a:rPr lang="en-GB" sz="1200" dirty="0" err="1">
                <a:solidFill>
                  <a:srgbClr val="3D6C9D"/>
                </a:solidFill>
                <a:latin typeface="Arial" panose="020B0604020202020204" pitchFamily="34" charset="0"/>
                <a:cs typeface="Arial" panose="020B0604020202020204" pitchFamily="34" charset="0"/>
              </a:rPr>
              <a:t>criterios</a:t>
            </a:r>
            <a:endParaRPr lang="en-GB" sz="1200" dirty="0">
              <a:solidFill>
                <a:srgbClr val="3D6C9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A53D3DE-FA40-6048-A335-A7B344148C63}"/>
              </a:ext>
            </a:extLst>
          </p:cNvPr>
          <p:cNvSpPr txBox="1"/>
          <p:nvPr/>
        </p:nvSpPr>
        <p:spPr>
          <a:xfrm>
            <a:off x="4660289" y="5184438"/>
            <a:ext cx="799188" cy="553998"/>
          </a:xfrm>
          <a:prstGeom prst="rect">
            <a:avLst/>
          </a:prstGeom>
          <a:noFill/>
        </p:spPr>
        <p:txBody>
          <a:bodyPr wrap="square" lIns="0" tIns="0" rIns="0" bIns="0" rtlCol="0">
            <a:spAutoFit/>
          </a:bodyPr>
          <a:lstStyle/>
          <a:p>
            <a:r>
              <a:rPr lang="en-GB" sz="1200" dirty="0" err="1">
                <a:solidFill>
                  <a:srgbClr val="3D6C9D"/>
                </a:solidFill>
                <a:latin typeface="Arial" panose="020B0604020202020204" pitchFamily="34" charset="0"/>
                <a:cs typeface="Arial" panose="020B0604020202020204" pitchFamily="34" charset="0"/>
              </a:rPr>
              <a:t>Cumplen</a:t>
            </a:r>
            <a:r>
              <a:rPr lang="en-GB" sz="1200" dirty="0">
                <a:solidFill>
                  <a:srgbClr val="3D6C9D"/>
                </a:solidFill>
                <a:latin typeface="Arial" panose="020B0604020202020204" pitchFamily="34" charset="0"/>
                <a:cs typeface="Arial" panose="020B0604020202020204" pitchFamily="34" charset="0"/>
              </a:rPr>
              <a:t> </a:t>
            </a:r>
            <a:r>
              <a:rPr lang="en-GB" sz="1200" dirty="0" err="1">
                <a:solidFill>
                  <a:srgbClr val="3D6C9D"/>
                </a:solidFill>
                <a:latin typeface="Arial" panose="020B0604020202020204" pitchFamily="34" charset="0"/>
                <a:cs typeface="Arial" panose="020B0604020202020204" pitchFamily="34" charset="0"/>
              </a:rPr>
              <a:t>definición</a:t>
            </a:r>
            <a:r>
              <a:rPr lang="en-GB" sz="1200" dirty="0">
                <a:solidFill>
                  <a:srgbClr val="3D6C9D"/>
                </a:solidFill>
                <a:latin typeface="Arial" panose="020B0604020202020204" pitchFamily="34" charset="0"/>
                <a:cs typeface="Arial" panose="020B0604020202020204" pitchFamily="34" charset="0"/>
              </a:rPr>
              <a:t> de </a:t>
            </a:r>
            <a:r>
              <a:rPr lang="en-GB" sz="1200" dirty="0" err="1">
                <a:solidFill>
                  <a:srgbClr val="3D6C9D"/>
                </a:solidFill>
                <a:latin typeface="Arial" panose="020B0604020202020204" pitchFamily="34" charset="0"/>
                <a:cs typeface="Arial" panose="020B0604020202020204" pitchFamily="34" charset="0"/>
              </a:rPr>
              <a:t>caso</a:t>
            </a:r>
            <a:endParaRPr lang="en-GB" sz="1200" dirty="0">
              <a:solidFill>
                <a:srgbClr val="3D6C9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4BCDDFC-2ECF-0E49-8151-69B7621DF5B6}"/>
              </a:ext>
            </a:extLst>
          </p:cNvPr>
          <p:cNvSpPr txBox="1"/>
          <p:nvPr/>
        </p:nvSpPr>
        <p:spPr>
          <a:xfrm>
            <a:off x="7585623" y="4911093"/>
            <a:ext cx="1090065" cy="184666"/>
          </a:xfrm>
          <a:prstGeom prst="rect">
            <a:avLst/>
          </a:prstGeom>
          <a:noFill/>
        </p:spPr>
        <p:txBody>
          <a:bodyPr wrap="square" lIns="0" tIns="0" rIns="0" bIns="0" rtlCol="0">
            <a:spAutoFit/>
          </a:bodyPr>
          <a:lstStyle/>
          <a:p>
            <a:pPr algn="r"/>
            <a:r>
              <a:rPr lang="en-GB" sz="1200" dirty="0">
                <a:solidFill>
                  <a:srgbClr val="3D6C9D"/>
                </a:solidFill>
                <a:latin typeface="Arial" panose="020B0604020202020204" pitchFamily="34" charset="0"/>
                <a:cs typeface="Arial" panose="020B0604020202020204" pitchFamily="34" charset="0"/>
              </a:rPr>
              <a:t>Más </a:t>
            </a:r>
            <a:r>
              <a:rPr lang="en-GB" sz="1200" dirty="0" err="1">
                <a:solidFill>
                  <a:srgbClr val="3D6C9D"/>
                </a:solidFill>
                <a:latin typeface="Arial" panose="020B0604020202020204" pitchFamily="34" charset="0"/>
                <a:cs typeface="Arial" panose="020B0604020202020204" pitchFamily="34" charset="0"/>
              </a:rPr>
              <a:t>criterios</a:t>
            </a:r>
            <a:endParaRPr lang="en-GB" sz="1200" dirty="0">
              <a:solidFill>
                <a:srgbClr val="3D6C9D"/>
              </a:solidFill>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90BE2086-721A-7C4D-A446-89BCA76D56F3}"/>
              </a:ext>
            </a:extLst>
          </p:cNvPr>
          <p:cNvGrpSpPr/>
          <p:nvPr/>
        </p:nvGrpSpPr>
        <p:grpSpPr>
          <a:xfrm>
            <a:off x="900281" y="3199210"/>
            <a:ext cx="3162515" cy="1899364"/>
            <a:chOff x="886833" y="3680892"/>
            <a:chExt cx="3162515" cy="1899364"/>
          </a:xfrm>
        </p:grpSpPr>
        <p:sp>
          <p:nvSpPr>
            <p:cNvPr id="31" name="Graphic 29">
              <a:extLst>
                <a:ext uri="{FF2B5EF4-FFF2-40B4-BE49-F238E27FC236}">
                  <a16:creationId xmlns:a16="http://schemas.microsoft.com/office/drawing/2014/main" id="{C9F7CEBF-EF26-4346-B779-E22AF140B658}"/>
                </a:ext>
              </a:extLst>
            </p:cNvPr>
            <p:cNvSpPr>
              <a:spLocks noChangeAspect="1"/>
            </p:cNvSpPr>
            <p:nvPr/>
          </p:nvSpPr>
          <p:spPr>
            <a:xfrm>
              <a:off x="88683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3" name="Graphic 29">
              <a:extLst>
                <a:ext uri="{FF2B5EF4-FFF2-40B4-BE49-F238E27FC236}">
                  <a16:creationId xmlns:a16="http://schemas.microsoft.com/office/drawing/2014/main" id="{D2F63336-147D-9245-AD3E-60E57EF7C435}"/>
                </a:ext>
              </a:extLst>
            </p:cNvPr>
            <p:cNvSpPr>
              <a:spLocks noChangeAspect="1"/>
            </p:cNvSpPr>
            <p:nvPr/>
          </p:nvSpPr>
          <p:spPr>
            <a:xfrm>
              <a:off x="113560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4" name="Graphic 29">
              <a:extLst>
                <a:ext uri="{FF2B5EF4-FFF2-40B4-BE49-F238E27FC236}">
                  <a16:creationId xmlns:a16="http://schemas.microsoft.com/office/drawing/2014/main" id="{9FF9F60D-F61F-A74E-BB6A-742EBCE7332B}"/>
                </a:ext>
              </a:extLst>
            </p:cNvPr>
            <p:cNvSpPr>
              <a:spLocks noChangeAspect="1"/>
            </p:cNvSpPr>
            <p:nvPr/>
          </p:nvSpPr>
          <p:spPr>
            <a:xfrm>
              <a:off x="138382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5" name="Graphic 29">
              <a:extLst>
                <a:ext uri="{FF2B5EF4-FFF2-40B4-BE49-F238E27FC236}">
                  <a16:creationId xmlns:a16="http://schemas.microsoft.com/office/drawing/2014/main" id="{4A01E541-401A-044E-9559-3397D6E20DC9}"/>
                </a:ext>
              </a:extLst>
            </p:cNvPr>
            <p:cNvSpPr>
              <a:spLocks noChangeAspect="1"/>
            </p:cNvSpPr>
            <p:nvPr/>
          </p:nvSpPr>
          <p:spPr>
            <a:xfrm>
              <a:off x="163259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6" name="Graphic 29">
              <a:extLst>
                <a:ext uri="{FF2B5EF4-FFF2-40B4-BE49-F238E27FC236}">
                  <a16:creationId xmlns:a16="http://schemas.microsoft.com/office/drawing/2014/main" id="{D981E085-F741-374B-BD35-0BC3C9F61B37}"/>
                </a:ext>
              </a:extLst>
            </p:cNvPr>
            <p:cNvSpPr>
              <a:spLocks noChangeAspect="1"/>
            </p:cNvSpPr>
            <p:nvPr/>
          </p:nvSpPr>
          <p:spPr>
            <a:xfrm>
              <a:off x="188082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7" name="Graphic 29">
              <a:extLst>
                <a:ext uri="{FF2B5EF4-FFF2-40B4-BE49-F238E27FC236}">
                  <a16:creationId xmlns:a16="http://schemas.microsoft.com/office/drawing/2014/main" id="{6191CC2F-F293-2B40-A2CE-C2320C788204}"/>
                </a:ext>
              </a:extLst>
            </p:cNvPr>
            <p:cNvSpPr>
              <a:spLocks noChangeAspect="1"/>
            </p:cNvSpPr>
            <p:nvPr/>
          </p:nvSpPr>
          <p:spPr>
            <a:xfrm>
              <a:off x="212959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8" name="Graphic 29">
              <a:extLst>
                <a:ext uri="{FF2B5EF4-FFF2-40B4-BE49-F238E27FC236}">
                  <a16:creationId xmlns:a16="http://schemas.microsoft.com/office/drawing/2014/main" id="{19E0A08F-7A15-434E-8068-9E255BAD3CF3}"/>
                </a:ext>
              </a:extLst>
            </p:cNvPr>
            <p:cNvSpPr>
              <a:spLocks noChangeAspect="1"/>
            </p:cNvSpPr>
            <p:nvPr/>
          </p:nvSpPr>
          <p:spPr>
            <a:xfrm>
              <a:off x="237781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9" name="Graphic 29">
              <a:extLst>
                <a:ext uri="{FF2B5EF4-FFF2-40B4-BE49-F238E27FC236}">
                  <a16:creationId xmlns:a16="http://schemas.microsoft.com/office/drawing/2014/main" id="{05ED89DA-F0ED-5545-881F-2366C2C8469D}"/>
                </a:ext>
              </a:extLst>
            </p:cNvPr>
            <p:cNvSpPr>
              <a:spLocks noChangeAspect="1"/>
            </p:cNvSpPr>
            <p:nvPr/>
          </p:nvSpPr>
          <p:spPr>
            <a:xfrm>
              <a:off x="262658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0" name="Graphic 29">
              <a:extLst>
                <a:ext uri="{FF2B5EF4-FFF2-40B4-BE49-F238E27FC236}">
                  <a16:creationId xmlns:a16="http://schemas.microsoft.com/office/drawing/2014/main" id="{95754F24-C455-384D-ADD4-095D78A90A8D}"/>
                </a:ext>
              </a:extLst>
            </p:cNvPr>
            <p:cNvSpPr>
              <a:spLocks noChangeAspect="1"/>
            </p:cNvSpPr>
            <p:nvPr/>
          </p:nvSpPr>
          <p:spPr>
            <a:xfrm>
              <a:off x="287481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1" name="Graphic 29">
              <a:extLst>
                <a:ext uri="{FF2B5EF4-FFF2-40B4-BE49-F238E27FC236}">
                  <a16:creationId xmlns:a16="http://schemas.microsoft.com/office/drawing/2014/main" id="{8FCD33D6-7C8F-B243-B399-A32A046D09CB}"/>
                </a:ext>
              </a:extLst>
            </p:cNvPr>
            <p:cNvSpPr>
              <a:spLocks noChangeAspect="1"/>
            </p:cNvSpPr>
            <p:nvPr/>
          </p:nvSpPr>
          <p:spPr>
            <a:xfrm>
              <a:off x="3123583"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2" name="Graphic 29">
              <a:extLst>
                <a:ext uri="{FF2B5EF4-FFF2-40B4-BE49-F238E27FC236}">
                  <a16:creationId xmlns:a16="http://schemas.microsoft.com/office/drawing/2014/main" id="{E09D33AF-6D1F-CE40-A867-EE9644F862FE}"/>
                </a:ext>
              </a:extLst>
            </p:cNvPr>
            <p:cNvSpPr>
              <a:spLocks noChangeAspect="1"/>
            </p:cNvSpPr>
            <p:nvPr/>
          </p:nvSpPr>
          <p:spPr>
            <a:xfrm>
              <a:off x="337180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3" name="Graphic 29">
              <a:extLst>
                <a:ext uri="{FF2B5EF4-FFF2-40B4-BE49-F238E27FC236}">
                  <a16:creationId xmlns:a16="http://schemas.microsoft.com/office/drawing/2014/main" id="{30292BA6-421A-7642-B6CF-D2C105A31C80}"/>
                </a:ext>
              </a:extLst>
            </p:cNvPr>
            <p:cNvSpPr>
              <a:spLocks noChangeAspect="1"/>
            </p:cNvSpPr>
            <p:nvPr/>
          </p:nvSpPr>
          <p:spPr>
            <a:xfrm>
              <a:off x="362057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4" name="Graphic 29">
              <a:extLst>
                <a:ext uri="{FF2B5EF4-FFF2-40B4-BE49-F238E27FC236}">
                  <a16:creationId xmlns:a16="http://schemas.microsoft.com/office/drawing/2014/main" id="{0F97DB56-701A-CB46-BA40-CAE507AF9005}"/>
                </a:ext>
              </a:extLst>
            </p:cNvPr>
            <p:cNvSpPr>
              <a:spLocks noChangeAspect="1"/>
            </p:cNvSpPr>
            <p:nvPr/>
          </p:nvSpPr>
          <p:spPr>
            <a:xfrm>
              <a:off x="1632598"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5" name="Graphic 29">
              <a:extLst>
                <a:ext uri="{FF2B5EF4-FFF2-40B4-BE49-F238E27FC236}">
                  <a16:creationId xmlns:a16="http://schemas.microsoft.com/office/drawing/2014/main" id="{46533D0E-4397-714D-83EB-E9388D827D50}"/>
                </a:ext>
              </a:extLst>
            </p:cNvPr>
            <p:cNvSpPr>
              <a:spLocks noChangeAspect="1"/>
            </p:cNvSpPr>
            <p:nvPr/>
          </p:nvSpPr>
          <p:spPr>
            <a:xfrm>
              <a:off x="113560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6" name="Graphic 29">
              <a:extLst>
                <a:ext uri="{FF2B5EF4-FFF2-40B4-BE49-F238E27FC236}">
                  <a16:creationId xmlns:a16="http://schemas.microsoft.com/office/drawing/2014/main" id="{4BEAED1D-A845-394E-81EC-92FF804014E2}"/>
                </a:ext>
              </a:extLst>
            </p:cNvPr>
            <p:cNvSpPr>
              <a:spLocks noChangeAspect="1"/>
            </p:cNvSpPr>
            <p:nvPr/>
          </p:nvSpPr>
          <p:spPr>
            <a:xfrm>
              <a:off x="138382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7" name="Graphic 29">
              <a:extLst>
                <a:ext uri="{FF2B5EF4-FFF2-40B4-BE49-F238E27FC236}">
                  <a16:creationId xmlns:a16="http://schemas.microsoft.com/office/drawing/2014/main" id="{3274E4C5-8B30-404A-83BE-5A5E29D371FE}"/>
                </a:ext>
              </a:extLst>
            </p:cNvPr>
            <p:cNvSpPr>
              <a:spLocks noChangeAspect="1"/>
            </p:cNvSpPr>
            <p:nvPr/>
          </p:nvSpPr>
          <p:spPr>
            <a:xfrm>
              <a:off x="163259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8" name="Graphic 29">
              <a:extLst>
                <a:ext uri="{FF2B5EF4-FFF2-40B4-BE49-F238E27FC236}">
                  <a16:creationId xmlns:a16="http://schemas.microsoft.com/office/drawing/2014/main" id="{1D3B2701-8EC5-874A-97FC-F6A946804943}"/>
                </a:ext>
              </a:extLst>
            </p:cNvPr>
            <p:cNvSpPr>
              <a:spLocks noChangeAspect="1"/>
            </p:cNvSpPr>
            <p:nvPr/>
          </p:nvSpPr>
          <p:spPr>
            <a:xfrm>
              <a:off x="188082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9" name="Graphic 29">
              <a:extLst>
                <a:ext uri="{FF2B5EF4-FFF2-40B4-BE49-F238E27FC236}">
                  <a16:creationId xmlns:a16="http://schemas.microsoft.com/office/drawing/2014/main" id="{712B9C3C-C538-5449-8557-B2D6224F7079}"/>
                </a:ext>
              </a:extLst>
            </p:cNvPr>
            <p:cNvSpPr>
              <a:spLocks noChangeAspect="1"/>
            </p:cNvSpPr>
            <p:nvPr/>
          </p:nvSpPr>
          <p:spPr>
            <a:xfrm>
              <a:off x="212959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0" name="Graphic 29">
              <a:extLst>
                <a:ext uri="{FF2B5EF4-FFF2-40B4-BE49-F238E27FC236}">
                  <a16:creationId xmlns:a16="http://schemas.microsoft.com/office/drawing/2014/main" id="{D3D3393E-4C34-EE45-9F62-6FEA3E1C9D68}"/>
                </a:ext>
              </a:extLst>
            </p:cNvPr>
            <p:cNvSpPr>
              <a:spLocks noChangeAspect="1"/>
            </p:cNvSpPr>
            <p:nvPr/>
          </p:nvSpPr>
          <p:spPr>
            <a:xfrm>
              <a:off x="237781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1" name="Graphic 29">
              <a:extLst>
                <a:ext uri="{FF2B5EF4-FFF2-40B4-BE49-F238E27FC236}">
                  <a16:creationId xmlns:a16="http://schemas.microsoft.com/office/drawing/2014/main" id="{21568F58-4000-D048-A1D2-2E880E863941}"/>
                </a:ext>
              </a:extLst>
            </p:cNvPr>
            <p:cNvSpPr>
              <a:spLocks noChangeAspect="1"/>
            </p:cNvSpPr>
            <p:nvPr/>
          </p:nvSpPr>
          <p:spPr>
            <a:xfrm>
              <a:off x="262658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2" name="Graphic 29">
              <a:extLst>
                <a:ext uri="{FF2B5EF4-FFF2-40B4-BE49-F238E27FC236}">
                  <a16:creationId xmlns:a16="http://schemas.microsoft.com/office/drawing/2014/main" id="{0D029586-3067-E64A-99DA-E21E475A73D6}"/>
                </a:ext>
              </a:extLst>
            </p:cNvPr>
            <p:cNvSpPr>
              <a:spLocks noChangeAspect="1"/>
            </p:cNvSpPr>
            <p:nvPr/>
          </p:nvSpPr>
          <p:spPr>
            <a:xfrm>
              <a:off x="287481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3" name="Graphic 29">
              <a:extLst>
                <a:ext uri="{FF2B5EF4-FFF2-40B4-BE49-F238E27FC236}">
                  <a16:creationId xmlns:a16="http://schemas.microsoft.com/office/drawing/2014/main" id="{2E6D8A27-5577-4649-A12A-40E419A8BED3}"/>
                </a:ext>
              </a:extLst>
            </p:cNvPr>
            <p:cNvSpPr>
              <a:spLocks noChangeAspect="1"/>
            </p:cNvSpPr>
            <p:nvPr/>
          </p:nvSpPr>
          <p:spPr>
            <a:xfrm>
              <a:off x="3123583"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4" name="Graphic 29">
              <a:extLst>
                <a:ext uri="{FF2B5EF4-FFF2-40B4-BE49-F238E27FC236}">
                  <a16:creationId xmlns:a16="http://schemas.microsoft.com/office/drawing/2014/main" id="{BF9EDFDD-02C7-ED4C-B834-B76526DD02EC}"/>
                </a:ext>
              </a:extLst>
            </p:cNvPr>
            <p:cNvSpPr>
              <a:spLocks noChangeAspect="1"/>
            </p:cNvSpPr>
            <p:nvPr/>
          </p:nvSpPr>
          <p:spPr>
            <a:xfrm>
              <a:off x="337180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5" name="Graphic 29">
              <a:extLst>
                <a:ext uri="{FF2B5EF4-FFF2-40B4-BE49-F238E27FC236}">
                  <a16:creationId xmlns:a16="http://schemas.microsoft.com/office/drawing/2014/main" id="{CE36D2C1-D137-DC41-A6A1-7C7CB0B1C7E4}"/>
                </a:ext>
              </a:extLst>
            </p:cNvPr>
            <p:cNvSpPr>
              <a:spLocks noChangeAspect="1"/>
            </p:cNvSpPr>
            <p:nvPr/>
          </p:nvSpPr>
          <p:spPr>
            <a:xfrm>
              <a:off x="3620578" y="41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6" name="Graphic 29">
              <a:extLst>
                <a:ext uri="{FF2B5EF4-FFF2-40B4-BE49-F238E27FC236}">
                  <a16:creationId xmlns:a16="http://schemas.microsoft.com/office/drawing/2014/main" id="{8F03F676-A01F-4941-A153-04F1CE8737E2}"/>
                </a:ext>
              </a:extLst>
            </p:cNvPr>
            <p:cNvSpPr>
              <a:spLocks noChangeAspect="1"/>
            </p:cNvSpPr>
            <p:nvPr/>
          </p:nvSpPr>
          <p:spPr>
            <a:xfrm>
              <a:off x="1383828" y="491509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7" name="Graphic 29">
              <a:extLst>
                <a:ext uri="{FF2B5EF4-FFF2-40B4-BE49-F238E27FC236}">
                  <a16:creationId xmlns:a16="http://schemas.microsoft.com/office/drawing/2014/main" id="{FC8D5181-138C-6A4B-923E-818D37AFAFE8}"/>
                </a:ext>
              </a:extLst>
            </p:cNvPr>
            <p:cNvSpPr>
              <a:spLocks noChangeAspect="1"/>
            </p:cNvSpPr>
            <p:nvPr/>
          </p:nvSpPr>
          <p:spPr>
            <a:xfrm>
              <a:off x="113560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8" name="Graphic 29">
              <a:extLst>
                <a:ext uri="{FF2B5EF4-FFF2-40B4-BE49-F238E27FC236}">
                  <a16:creationId xmlns:a16="http://schemas.microsoft.com/office/drawing/2014/main" id="{E5864C69-F6A9-B349-A0E3-DA03EC909A76}"/>
                </a:ext>
              </a:extLst>
            </p:cNvPr>
            <p:cNvSpPr>
              <a:spLocks noChangeAspect="1"/>
            </p:cNvSpPr>
            <p:nvPr/>
          </p:nvSpPr>
          <p:spPr>
            <a:xfrm>
              <a:off x="138382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9" name="Graphic 29">
              <a:extLst>
                <a:ext uri="{FF2B5EF4-FFF2-40B4-BE49-F238E27FC236}">
                  <a16:creationId xmlns:a16="http://schemas.microsoft.com/office/drawing/2014/main" id="{9F521B08-5F5D-CF40-9A27-21D31E600FEF}"/>
                </a:ext>
              </a:extLst>
            </p:cNvPr>
            <p:cNvSpPr>
              <a:spLocks noChangeAspect="1"/>
            </p:cNvSpPr>
            <p:nvPr/>
          </p:nvSpPr>
          <p:spPr>
            <a:xfrm>
              <a:off x="163259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0" name="Graphic 29">
              <a:extLst>
                <a:ext uri="{FF2B5EF4-FFF2-40B4-BE49-F238E27FC236}">
                  <a16:creationId xmlns:a16="http://schemas.microsoft.com/office/drawing/2014/main" id="{58B8E495-18A6-4E4F-9327-7C191EA4F567}"/>
                </a:ext>
              </a:extLst>
            </p:cNvPr>
            <p:cNvSpPr>
              <a:spLocks noChangeAspect="1"/>
            </p:cNvSpPr>
            <p:nvPr/>
          </p:nvSpPr>
          <p:spPr>
            <a:xfrm>
              <a:off x="188082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1" name="Graphic 29">
              <a:extLst>
                <a:ext uri="{FF2B5EF4-FFF2-40B4-BE49-F238E27FC236}">
                  <a16:creationId xmlns:a16="http://schemas.microsoft.com/office/drawing/2014/main" id="{BEA28416-6038-3040-A71E-CB3F657CE9ED}"/>
                </a:ext>
              </a:extLst>
            </p:cNvPr>
            <p:cNvSpPr>
              <a:spLocks noChangeAspect="1"/>
            </p:cNvSpPr>
            <p:nvPr/>
          </p:nvSpPr>
          <p:spPr>
            <a:xfrm>
              <a:off x="212959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2" name="Graphic 29">
              <a:extLst>
                <a:ext uri="{FF2B5EF4-FFF2-40B4-BE49-F238E27FC236}">
                  <a16:creationId xmlns:a16="http://schemas.microsoft.com/office/drawing/2014/main" id="{03401F15-F694-4748-8527-4E74F37F55BA}"/>
                </a:ext>
              </a:extLst>
            </p:cNvPr>
            <p:cNvSpPr>
              <a:spLocks noChangeAspect="1"/>
            </p:cNvSpPr>
            <p:nvPr/>
          </p:nvSpPr>
          <p:spPr>
            <a:xfrm>
              <a:off x="237781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3" name="Graphic 29">
              <a:extLst>
                <a:ext uri="{FF2B5EF4-FFF2-40B4-BE49-F238E27FC236}">
                  <a16:creationId xmlns:a16="http://schemas.microsoft.com/office/drawing/2014/main" id="{EC0508A6-40A5-0842-9407-5D659E213C76}"/>
                </a:ext>
              </a:extLst>
            </p:cNvPr>
            <p:cNvSpPr>
              <a:spLocks noChangeAspect="1"/>
            </p:cNvSpPr>
            <p:nvPr/>
          </p:nvSpPr>
          <p:spPr>
            <a:xfrm>
              <a:off x="262658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4" name="Graphic 29">
              <a:extLst>
                <a:ext uri="{FF2B5EF4-FFF2-40B4-BE49-F238E27FC236}">
                  <a16:creationId xmlns:a16="http://schemas.microsoft.com/office/drawing/2014/main" id="{2EA5910E-BC95-9A43-972A-A6B1D197E29B}"/>
                </a:ext>
              </a:extLst>
            </p:cNvPr>
            <p:cNvSpPr>
              <a:spLocks noChangeAspect="1"/>
            </p:cNvSpPr>
            <p:nvPr/>
          </p:nvSpPr>
          <p:spPr>
            <a:xfrm>
              <a:off x="287481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5" name="Graphic 29">
              <a:extLst>
                <a:ext uri="{FF2B5EF4-FFF2-40B4-BE49-F238E27FC236}">
                  <a16:creationId xmlns:a16="http://schemas.microsoft.com/office/drawing/2014/main" id="{C72DB943-7D3E-4946-8996-90967C7B5802}"/>
                </a:ext>
              </a:extLst>
            </p:cNvPr>
            <p:cNvSpPr>
              <a:spLocks noChangeAspect="1"/>
            </p:cNvSpPr>
            <p:nvPr/>
          </p:nvSpPr>
          <p:spPr>
            <a:xfrm>
              <a:off x="3123583"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6" name="Graphic 29">
              <a:extLst>
                <a:ext uri="{FF2B5EF4-FFF2-40B4-BE49-F238E27FC236}">
                  <a16:creationId xmlns:a16="http://schemas.microsoft.com/office/drawing/2014/main" id="{F5E68B77-7380-4649-ABF6-4E655A4C0C05}"/>
                </a:ext>
              </a:extLst>
            </p:cNvPr>
            <p:cNvSpPr>
              <a:spLocks noChangeAspect="1"/>
            </p:cNvSpPr>
            <p:nvPr/>
          </p:nvSpPr>
          <p:spPr>
            <a:xfrm>
              <a:off x="337180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7" name="Graphic 29">
              <a:extLst>
                <a:ext uri="{FF2B5EF4-FFF2-40B4-BE49-F238E27FC236}">
                  <a16:creationId xmlns:a16="http://schemas.microsoft.com/office/drawing/2014/main" id="{A90CAD66-49E3-744B-A4C6-CC18F2A5F6DC}"/>
                </a:ext>
              </a:extLst>
            </p:cNvPr>
            <p:cNvSpPr>
              <a:spLocks noChangeAspect="1"/>
            </p:cNvSpPr>
            <p:nvPr/>
          </p:nvSpPr>
          <p:spPr>
            <a:xfrm>
              <a:off x="3620578" y="4668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8" name="Graphic 29">
              <a:extLst>
                <a:ext uri="{FF2B5EF4-FFF2-40B4-BE49-F238E27FC236}">
                  <a16:creationId xmlns:a16="http://schemas.microsoft.com/office/drawing/2014/main" id="{2720FAD3-4530-0145-AB1F-C1BE1553FFC0}"/>
                </a:ext>
              </a:extLst>
            </p:cNvPr>
            <p:cNvSpPr>
              <a:spLocks noChangeAspect="1"/>
            </p:cNvSpPr>
            <p:nvPr/>
          </p:nvSpPr>
          <p:spPr>
            <a:xfrm>
              <a:off x="1880823"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9" name="Graphic 29">
              <a:extLst>
                <a:ext uri="{FF2B5EF4-FFF2-40B4-BE49-F238E27FC236}">
                  <a16:creationId xmlns:a16="http://schemas.microsoft.com/office/drawing/2014/main" id="{5B274B24-3055-B741-917B-4374F0803E92}"/>
                </a:ext>
              </a:extLst>
            </p:cNvPr>
            <p:cNvSpPr>
              <a:spLocks noChangeAspect="1"/>
            </p:cNvSpPr>
            <p:nvPr/>
          </p:nvSpPr>
          <p:spPr>
            <a:xfrm>
              <a:off x="1880823" y="3680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0" name="Graphic 29">
              <a:extLst>
                <a:ext uri="{FF2B5EF4-FFF2-40B4-BE49-F238E27FC236}">
                  <a16:creationId xmlns:a16="http://schemas.microsoft.com/office/drawing/2014/main" id="{BABA6DAB-3E4F-F641-B7B5-5699B8FE4352}"/>
                </a:ext>
              </a:extLst>
            </p:cNvPr>
            <p:cNvSpPr>
              <a:spLocks noChangeAspect="1"/>
            </p:cNvSpPr>
            <p:nvPr/>
          </p:nvSpPr>
          <p:spPr>
            <a:xfrm>
              <a:off x="1880823" y="491509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1" name="Graphic 29">
              <a:extLst>
                <a:ext uri="{FF2B5EF4-FFF2-40B4-BE49-F238E27FC236}">
                  <a16:creationId xmlns:a16="http://schemas.microsoft.com/office/drawing/2014/main" id="{D06FDC7B-276F-A348-BF74-A86E6AAB4AFB}"/>
                </a:ext>
              </a:extLst>
            </p:cNvPr>
            <p:cNvSpPr>
              <a:spLocks noChangeAspect="1"/>
            </p:cNvSpPr>
            <p:nvPr/>
          </p:nvSpPr>
          <p:spPr>
            <a:xfrm>
              <a:off x="2129593" y="4912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2" name="Graphic 29">
              <a:extLst>
                <a:ext uri="{FF2B5EF4-FFF2-40B4-BE49-F238E27FC236}">
                  <a16:creationId xmlns:a16="http://schemas.microsoft.com/office/drawing/2014/main" id="{11AE2934-1F9F-AD49-8225-242A872EAD0E}"/>
                </a:ext>
              </a:extLst>
            </p:cNvPr>
            <p:cNvSpPr>
              <a:spLocks noChangeAspect="1"/>
            </p:cNvSpPr>
            <p:nvPr/>
          </p:nvSpPr>
          <p:spPr>
            <a:xfrm>
              <a:off x="2129593" y="5156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3" name="Graphic 29">
              <a:extLst>
                <a:ext uri="{FF2B5EF4-FFF2-40B4-BE49-F238E27FC236}">
                  <a16:creationId xmlns:a16="http://schemas.microsoft.com/office/drawing/2014/main" id="{A7E65B00-C63B-D74C-8869-A7D9B7E64F4A}"/>
                </a:ext>
              </a:extLst>
            </p:cNvPr>
            <p:cNvSpPr>
              <a:spLocks noChangeAspect="1"/>
            </p:cNvSpPr>
            <p:nvPr/>
          </p:nvSpPr>
          <p:spPr>
            <a:xfrm>
              <a:off x="2377818"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4" name="Graphic 29">
              <a:extLst>
                <a:ext uri="{FF2B5EF4-FFF2-40B4-BE49-F238E27FC236}">
                  <a16:creationId xmlns:a16="http://schemas.microsoft.com/office/drawing/2014/main" id="{9E2A9E14-763C-5945-8430-D9D166FBFD14}"/>
                </a:ext>
              </a:extLst>
            </p:cNvPr>
            <p:cNvSpPr>
              <a:spLocks noChangeAspect="1"/>
            </p:cNvSpPr>
            <p:nvPr/>
          </p:nvSpPr>
          <p:spPr>
            <a:xfrm>
              <a:off x="2377818" y="4912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5" name="Graphic 29">
              <a:extLst>
                <a:ext uri="{FF2B5EF4-FFF2-40B4-BE49-F238E27FC236}">
                  <a16:creationId xmlns:a16="http://schemas.microsoft.com/office/drawing/2014/main" id="{6ADB8EA3-CA9C-4845-B113-1ED1F0B17035}"/>
                </a:ext>
              </a:extLst>
            </p:cNvPr>
            <p:cNvSpPr>
              <a:spLocks noChangeAspect="1"/>
            </p:cNvSpPr>
            <p:nvPr/>
          </p:nvSpPr>
          <p:spPr>
            <a:xfrm>
              <a:off x="2377818" y="5156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6" name="Graphic 29">
              <a:extLst>
                <a:ext uri="{FF2B5EF4-FFF2-40B4-BE49-F238E27FC236}">
                  <a16:creationId xmlns:a16="http://schemas.microsoft.com/office/drawing/2014/main" id="{0E9C0697-EC78-0E47-B05F-41367FFBBA5E}"/>
                </a:ext>
              </a:extLst>
            </p:cNvPr>
            <p:cNvSpPr>
              <a:spLocks noChangeAspect="1"/>
            </p:cNvSpPr>
            <p:nvPr/>
          </p:nvSpPr>
          <p:spPr>
            <a:xfrm>
              <a:off x="2377818" y="5400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7" name="Graphic 29">
              <a:extLst>
                <a:ext uri="{FF2B5EF4-FFF2-40B4-BE49-F238E27FC236}">
                  <a16:creationId xmlns:a16="http://schemas.microsoft.com/office/drawing/2014/main" id="{DF41B908-24E1-6B49-B965-3219D201F497}"/>
                </a:ext>
              </a:extLst>
            </p:cNvPr>
            <p:cNvSpPr>
              <a:spLocks noChangeAspect="1"/>
            </p:cNvSpPr>
            <p:nvPr/>
          </p:nvSpPr>
          <p:spPr>
            <a:xfrm>
              <a:off x="2626588" y="491225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8" name="Graphic 29">
              <a:extLst>
                <a:ext uri="{FF2B5EF4-FFF2-40B4-BE49-F238E27FC236}">
                  <a16:creationId xmlns:a16="http://schemas.microsoft.com/office/drawing/2014/main" id="{FF9BCD56-6658-6F44-B672-1C501144CED6}"/>
                </a:ext>
              </a:extLst>
            </p:cNvPr>
            <p:cNvSpPr>
              <a:spLocks noChangeAspect="1"/>
            </p:cNvSpPr>
            <p:nvPr/>
          </p:nvSpPr>
          <p:spPr>
            <a:xfrm>
              <a:off x="3123583" y="490775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9" name="Graphic 29">
              <a:extLst>
                <a:ext uri="{FF2B5EF4-FFF2-40B4-BE49-F238E27FC236}">
                  <a16:creationId xmlns:a16="http://schemas.microsoft.com/office/drawing/2014/main" id="{3E267DC4-B7A5-4B4E-B5CA-CCECCA2F2911}"/>
                </a:ext>
              </a:extLst>
            </p:cNvPr>
            <p:cNvSpPr>
              <a:spLocks noChangeAspect="1"/>
            </p:cNvSpPr>
            <p:nvPr/>
          </p:nvSpPr>
          <p:spPr>
            <a:xfrm>
              <a:off x="3123583" y="515055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0" name="Graphic 29">
              <a:extLst>
                <a:ext uri="{FF2B5EF4-FFF2-40B4-BE49-F238E27FC236}">
                  <a16:creationId xmlns:a16="http://schemas.microsoft.com/office/drawing/2014/main" id="{B3D8EF7D-86F8-7F44-8266-82A1FC69887E}"/>
                </a:ext>
              </a:extLst>
            </p:cNvPr>
            <p:cNvSpPr>
              <a:spLocks noChangeAspect="1"/>
            </p:cNvSpPr>
            <p:nvPr/>
          </p:nvSpPr>
          <p:spPr>
            <a:xfrm>
              <a:off x="2874813"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1" name="Graphic 29">
              <a:extLst>
                <a:ext uri="{FF2B5EF4-FFF2-40B4-BE49-F238E27FC236}">
                  <a16:creationId xmlns:a16="http://schemas.microsoft.com/office/drawing/2014/main" id="{821A09D5-89CF-DF46-8408-8867F9FE5276}"/>
                </a:ext>
              </a:extLst>
            </p:cNvPr>
            <p:cNvSpPr>
              <a:spLocks noChangeAspect="1"/>
            </p:cNvSpPr>
            <p:nvPr/>
          </p:nvSpPr>
          <p:spPr>
            <a:xfrm>
              <a:off x="2874813" y="3680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2" name="Graphic 29">
              <a:extLst>
                <a:ext uri="{FF2B5EF4-FFF2-40B4-BE49-F238E27FC236}">
                  <a16:creationId xmlns:a16="http://schemas.microsoft.com/office/drawing/2014/main" id="{559286C5-90F9-7846-9FA1-7D79DFB0F9C6}"/>
                </a:ext>
              </a:extLst>
            </p:cNvPr>
            <p:cNvSpPr>
              <a:spLocks noChangeAspect="1"/>
            </p:cNvSpPr>
            <p:nvPr/>
          </p:nvSpPr>
          <p:spPr>
            <a:xfrm>
              <a:off x="3869348" y="4421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4" name="Graphic 29">
              <a:extLst>
                <a:ext uri="{FF2B5EF4-FFF2-40B4-BE49-F238E27FC236}">
                  <a16:creationId xmlns:a16="http://schemas.microsoft.com/office/drawing/2014/main" id="{9CB0A81B-2822-814F-B75F-1B911A115571}"/>
                </a:ext>
              </a:extLst>
            </p:cNvPr>
            <p:cNvSpPr>
              <a:spLocks noChangeAspect="1"/>
            </p:cNvSpPr>
            <p:nvPr/>
          </p:nvSpPr>
          <p:spPr>
            <a:xfrm>
              <a:off x="3125204" y="3927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5" name="Graphic 29">
              <a:extLst>
                <a:ext uri="{FF2B5EF4-FFF2-40B4-BE49-F238E27FC236}">
                  <a16:creationId xmlns:a16="http://schemas.microsoft.com/office/drawing/2014/main" id="{00DF196D-1E66-6242-BCF5-5179199E8D08}"/>
                </a:ext>
              </a:extLst>
            </p:cNvPr>
            <p:cNvSpPr>
              <a:spLocks noChangeAspect="1"/>
            </p:cNvSpPr>
            <p:nvPr/>
          </p:nvSpPr>
          <p:spPr>
            <a:xfrm>
              <a:off x="3371808" y="490775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grpSp>
      <p:grpSp>
        <p:nvGrpSpPr>
          <p:cNvPr id="215" name="Group 214">
            <a:extLst>
              <a:ext uri="{FF2B5EF4-FFF2-40B4-BE49-F238E27FC236}">
                <a16:creationId xmlns:a16="http://schemas.microsoft.com/office/drawing/2014/main" id="{928906EF-3DA7-3F44-AC47-B04BA8CF81C1}"/>
              </a:ext>
            </a:extLst>
          </p:cNvPr>
          <p:cNvGrpSpPr/>
          <p:nvPr/>
        </p:nvGrpSpPr>
        <p:grpSpPr>
          <a:xfrm>
            <a:off x="5079146" y="3198083"/>
            <a:ext cx="3160835" cy="1900977"/>
            <a:chOff x="5033336" y="3679765"/>
            <a:chExt cx="3160835" cy="1900977"/>
          </a:xfrm>
        </p:grpSpPr>
        <p:sp>
          <p:nvSpPr>
            <p:cNvPr id="162" name="Graphic 26">
              <a:extLst>
                <a:ext uri="{FF2B5EF4-FFF2-40B4-BE49-F238E27FC236}">
                  <a16:creationId xmlns:a16="http://schemas.microsoft.com/office/drawing/2014/main" id="{DA106CF9-08AB-2140-AE7D-954C52F315CD}"/>
                </a:ext>
              </a:extLst>
            </p:cNvPr>
            <p:cNvSpPr>
              <a:spLocks noChangeAspect="1"/>
            </p:cNvSpPr>
            <p:nvPr/>
          </p:nvSpPr>
          <p:spPr>
            <a:xfrm>
              <a:off x="5033336"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3" name="Graphic 26">
              <a:extLst>
                <a:ext uri="{FF2B5EF4-FFF2-40B4-BE49-F238E27FC236}">
                  <a16:creationId xmlns:a16="http://schemas.microsoft.com/office/drawing/2014/main" id="{AA6484FF-333F-3549-B21F-30BD14A48467}"/>
                </a:ext>
              </a:extLst>
            </p:cNvPr>
            <p:cNvSpPr>
              <a:spLocks noChangeAspect="1"/>
            </p:cNvSpPr>
            <p:nvPr/>
          </p:nvSpPr>
          <p:spPr>
            <a:xfrm>
              <a:off x="5281189"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4" name="Graphic 26">
              <a:extLst>
                <a:ext uri="{FF2B5EF4-FFF2-40B4-BE49-F238E27FC236}">
                  <a16:creationId xmlns:a16="http://schemas.microsoft.com/office/drawing/2014/main" id="{048D3D7F-43A6-834F-B6C0-63E781A2A74C}"/>
                </a:ext>
              </a:extLst>
            </p:cNvPr>
            <p:cNvSpPr>
              <a:spLocks noChangeAspect="1"/>
            </p:cNvSpPr>
            <p:nvPr/>
          </p:nvSpPr>
          <p:spPr>
            <a:xfrm>
              <a:off x="5527844"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5" name="Graphic 26">
              <a:extLst>
                <a:ext uri="{FF2B5EF4-FFF2-40B4-BE49-F238E27FC236}">
                  <a16:creationId xmlns:a16="http://schemas.microsoft.com/office/drawing/2014/main" id="{7D0F6D8D-67D4-8F4C-8D9A-277BDCD08324}"/>
                </a:ext>
              </a:extLst>
            </p:cNvPr>
            <p:cNvSpPr>
              <a:spLocks noChangeAspect="1"/>
            </p:cNvSpPr>
            <p:nvPr/>
          </p:nvSpPr>
          <p:spPr>
            <a:xfrm>
              <a:off x="5775697"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6" name="Graphic 26">
              <a:extLst>
                <a:ext uri="{FF2B5EF4-FFF2-40B4-BE49-F238E27FC236}">
                  <a16:creationId xmlns:a16="http://schemas.microsoft.com/office/drawing/2014/main" id="{3C9D1B0A-6092-3A49-B037-1012C7A196D5}"/>
                </a:ext>
              </a:extLst>
            </p:cNvPr>
            <p:cNvSpPr>
              <a:spLocks noChangeAspect="1"/>
            </p:cNvSpPr>
            <p:nvPr/>
          </p:nvSpPr>
          <p:spPr>
            <a:xfrm>
              <a:off x="6025810"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7" name="Graphic 26">
              <a:extLst>
                <a:ext uri="{FF2B5EF4-FFF2-40B4-BE49-F238E27FC236}">
                  <a16:creationId xmlns:a16="http://schemas.microsoft.com/office/drawing/2014/main" id="{71910820-4D68-6E49-85AF-2F029CFE9361}"/>
                </a:ext>
              </a:extLst>
            </p:cNvPr>
            <p:cNvSpPr>
              <a:spLocks noChangeAspect="1"/>
            </p:cNvSpPr>
            <p:nvPr/>
          </p:nvSpPr>
          <p:spPr>
            <a:xfrm>
              <a:off x="6273663"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8" name="Graphic 26">
              <a:extLst>
                <a:ext uri="{FF2B5EF4-FFF2-40B4-BE49-F238E27FC236}">
                  <a16:creationId xmlns:a16="http://schemas.microsoft.com/office/drawing/2014/main" id="{3C7851FE-032D-C245-86E4-C0C1BF9A6BBD}"/>
                </a:ext>
              </a:extLst>
            </p:cNvPr>
            <p:cNvSpPr>
              <a:spLocks noChangeAspect="1"/>
            </p:cNvSpPr>
            <p:nvPr/>
          </p:nvSpPr>
          <p:spPr>
            <a:xfrm>
              <a:off x="6521516"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9" name="Graphic 26">
              <a:extLst>
                <a:ext uri="{FF2B5EF4-FFF2-40B4-BE49-F238E27FC236}">
                  <a16:creationId xmlns:a16="http://schemas.microsoft.com/office/drawing/2014/main" id="{49DB3A28-059F-D147-983E-BF64AB9DB291}"/>
                </a:ext>
              </a:extLst>
            </p:cNvPr>
            <p:cNvSpPr>
              <a:spLocks noChangeAspect="1"/>
            </p:cNvSpPr>
            <p:nvPr/>
          </p:nvSpPr>
          <p:spPr>
            <a:xfrm>
              <a:off x="6769369"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0" name="Graphic 26">
              <a:extLst>
                <a:ext uri="{FF2B5EF4-FFF2-40B4-BE49-F238E27FC236}">
                  <a16:creationId xmlns:a16="http://schemas.microsoft.com/office/drawing/2014/main" id="{179E9125-1868-2044-8A13-3CBF0AB0A4DA}"/>
                </a:ext>
              </a:extLst>
            </p:cNvPr>
            <p:cNvSpPr>
              <a:spLocks noChangeAspect="1"/>
            </p:cNvSpPr>
            <p:nvPr/>
          </p:nvSpPr>
          <p:spPr>
            <a:xfrm>
              <a:off x="5281189"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1" name="Graphic 26">
              <a:extLst>
                <a:ext uri="{FF2B5EF4-FFF2-40B4-BE49-F238E27FC236}">
                  <a16:creationId xmlns:a16="http://schemas.microsoft.com/office/drawing/2014/main" id="{82478F1B-4DFE-2745-8B36-28D0E12938F3}"/>
                </a:ext>
              </a:extLst>
            </p:cNvPr>
            <p:cNvSpPr>
              <a:spLocks noChangeAspect="1"/>
            </p:cNvSpPr>
            <p:nvPr/>
          </p:nvSpPr>
          <p:spPr>
            <a:xfrm>
              <a:off x="5527844"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2" name="Graphic 26">
              <a:extLst>
                <a:ext uri="{FF2B5EF4-FFF2-40B4-BE49-F238E27FC236}">
                  <a16:creationId xmlns:a16="http://schemas.microsoft.com/office/drawing/2014/main" id="{B3B3B2CA-2B03-6F4C-8B60-614185442C07}"/>
                </a:ext>
              </a:extLst>
            </p:cNvPr>
            <p:cNvSpPr>
              <a:spLocks noChangeAspect="1"/>
            </p:cNvSpPr>
            <p:nvPr/>
          </p:nvSpPr>
          <p:spPr>
            <a:xfrm>
              <a:off x="5775697"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3" name="Graphic 26">
              <a:extLst>
                <a:ext uri="{FF2B5EF4-FFF2-40B4-BE49-F238E27FC236}">
                  <a16:creationId xmlns:a16="http://schemas.microsoft.com/office/drawing/2014/main" id="{B26D0A5A-6836-AA46-A61B-EAAA5F06C9D7}"/>
                </a:ext>
              </a:extLst>
            </p:cNvPr>
            <p:cNvSpPr>
              <a:spLocks noChangeAspect="1"/>
            </p:cNvSpPr>
            <p:nvPr/>
          </p:nvSpPr>
          <p:spPr>
            <a:xfrm>
              <a:off x="6025810"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4" name="Graphic 26">
              <a:extLst>
                <a:ext uri="{FF2B5EF4-FFF2-40B4-BE49-F238E27FC236}">
                  <a16:creationId xmlns:a16="http://schemas.microsoft.com/office/drawing/2014/main" id="{C0AA8393-2D9A-834A-88B1-42CD1F83835E}"/>
                </a:ext>
              </a:extLst>
            </p:cNvPr>
            <p:cNvSpPr>
              <a:spLocks noChangeAspect="1"/>
            </p:cNvSpPr>
            <p:nvPr/>
          </p:nvSpPr>
          <p:spPr>
            <a:xfrm>
              <a:off x="6273663"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5" name="Graphic 26">
              <a:extLst>
                <a:ext uri="{FF2B5EF4-FFF2-40B4-BE49-F238E27FC236}">
                  <a16:creationId xmlns:a16="http://schemas.microsoft.com/office/drawing/2014/main" id="{289757A2-60D8-754D-B8D0-47824D528FE2}"/>
                </a:ext>
              </a:extLst>
            </p:cNvPr>
            <p:cNvSpPr>
              <a:spLocks noChangeAspect="1"/>
            </p:cNvSpPr>
            <p:nvPr/>
          </p:nvSpPr>
          <p:spPr>
            <a:xfrm>
              <a:off x="6521516"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6" name="Graphic 26">
              <a:extLst>
                <a:ext uri="{FF2B5EF4-FFF2-40B4-BE49-F238E27FC236}">
                  <a16:creationId xmlns:a16="http://schemas.microsoft.com/office/drawing/2014/main" id="{25A205B7-2A6E-A54D-B049-4E0EB2413EB8}"/>
                </a:ext>
              </a:extLst>
            </p:cNvPr>
            <p:cNvSpPr>
              <a:spLocks noChangeAspect="1"/>
            </p:cNvSpPr>
            <p:nvPr/>
          </p:nvSpPr>
          <p:spPr>
            <a:xfrm>
              <a:off x="6769369"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7" name="Graphic 26">
              <a:extLst>
                <a:ext uri="{FF2B5EF4-FFF2-40B4-BE49-F238E27FC236}">
                  <a16:creationId xmlns:a16="http://schemas.microsoft.com/office/drawing/2014/main" id="{DE91D2E5-5507-E740-B4F1-8ABC346C8028}"/>
                </a:ext>
              </a:extLst>
            </p:cNvPr>
            <p:cNvSpPr>
              <a:spLocks noChangeAspect="1"/>
            </p:cNvSpPr>
            <p:nvPr/>
          </p:nvSpPr>
          <p:spPr>
            <a:xfrm>
              <a:off x="5527844"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8" name="Graphic 26">
              <a:extLst>
                <a:ext uri="{FF2B5EF4-FFF2-40B4-BE49-F238E27FC236}">
                  <a16:creationId xmlns:a16="http://schemas.microsoft.com/office/drawing/2014/main" id="{0005E003-9384-3D44-8CA5-7D0051AE7776}"/>
                </a:ext>
              </a:extLst>
            </p:cNvPr>
            <p:cNvSpPr>
              <a:spLocks noChangeAspect="1"/>
            </p:cNvSpPr>
            <p:nvPr/>
          </p:nvSpPr>
          <p:spPr>
            <a:xfrm>
              <a:off x="5775697"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9" name="Graphic 26">
              <a:extLst>
                <a:ext uri="{FF2B5EF4-FFF2-40B4-BE49-F238E27FC236}">
                  <a16:creationId xmlns:a16="http://schemas.microsoft.com/office/drawing/2014/main" id="{26697B05-1450-664A-B9AD-92E71ED4AB53}"/>
                </a:ext>
              </a:extLst>
            </p:cNvPr>
            <p:cNvSpPr>
              <a:spLocks noChangeAspect="1"/>
            </p:cNvSpPr>
            <p:nvPr/>
          </p:nvSpPr>
          <p:spPr>
            <a:xfrm>
              <a:off x="6025810"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0" name="Graphic 26">
              <a:extLst>
                <a:ext uri="{FF2B5EF4-FFF2-40B4-BE49-F238E27FC236}">
                  <a16:creationId xmlns:a16="http://schemas.microsoft.com/office/drawing/2014/main" id="{6F08F8C0-A53D-8643-A57E-B7D76C568464}"/>
                </a:ext>
              </a:extLst>
            </p:cNvPr>
            <p:cNvSpPr>
              <a:spLocks noChangeAspect="1"/>
            </p:cNvSpPr>
            <p:nvPr/>
          </p:nvSpPr>
          <p:spPr>
            <a:xfrm>
              <a:off x="6273663"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1" name="Graphic 26">
              <a:extLst>
                <a:ext uri="{FF2B5EF4-FFF2-40B4-BE49-F238E27FC236}">
                  <a16:creationId xmlns:a16="http://schemas.microsoft.com/office/drawing/2014/main" id="{5D347992-AB82-4744-A087-45030B6FAED5}"/>
                </a:ext>
              </a:extLst>
            </p:cNvPr>
            <p:cNvSpPr>
              <a:spLocks noChangeAspect="1"/>
            </p:cNvSpPr>
            <p:nvPr/>
          </p:nvSpPr>
          <p:spPr>
            <a:xfrm>
              <a:off x="6521516"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2" name="Graphic 26">
              <a:extLst>
                <a:ext uri="{FF2B5EF4-FFF2-40B4-BE49-F238E27FC236}">
                  <a16:creationId xmlns:a16="http://schemas.microsoft.com/office/drawing/2014/main" id="{C86A7B81-AB06-D940-B7B8-7F884F7C16D3}"/>
                </a:ext>
              </a:extLst>
            </p:cNvPr>
            <p:cNvSpPr>
              <a:spLocks noChangeAspect="1"/>
            </p:cNvSpPr>
            <p:nvPr/>
          </p:nvSpPr>
          <p:spPr>
            <a:xfrm>
              <a:off x="6769369"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3" name="Graphic 26">
              <a:extLst>
                <a:ext uri="{FF2B5EF4-FFF2-40B4-BE49-F238E27FC236}">
                  <a16:creationId xmlns:a16="http://schemas.microsoft.com/office/drawing/2014/main" id="{F608BEFF-09AB-A947-A7B9-C18B0A3AFE90}"/>
                </a:ext>
              </a:extLst>
            </p:cNvPr>
            <p:cNvSpPr>
              <a:spLocks noChangeAspect="1"/>
            </p:cNvSpPr>
            <p:nvPr/>
          </p:nvSpPr>
          <p:spPr>
            <a:xfrm>
              <a:off x="5281189" y="466653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4" name="Graphic 26">
              <a:extLst>
                <a:ext uri="{FF2B5EF4-FFF2-40B4-BE49-F238E27FC236}">
                  <a16:creationId xmlns:a16="http://schemas.microsoft.com/office/drawing/2014/main" id="{3E2C2218-10BC-0045-96F9-23CD5A7182F8}"/>
                </a:ext>
              </a:extLst>
            </p:cNvPr>
            <p:cNvSpPr>
              <a:spLocks noChangeAspect="1"/>
            </p:cNvSpPr>
            <p:nvPr/>
          </p:nvSpPr>
          <p:spPr>
            <a:xfrm>
              <a:off x="5527844"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5" name="Graphic 26">
              <a:extLst>
                <a:ext uri="{FF2B5EF4-FFF2-40B4-BE49-F238E27FC236}">
                  <a16:creationId xmlns:a16="http://schemas.microsoft.com/office/drawing/2014/main" id="{53788122-39E4-434A-B9DC-B45A8E3CA606}"/>
                </a:ext>
              </a:extLst>
            </p:cNvPr>
            <p:cNvSpPr>
              <a:spLocks noChangeAspect="1"/>
            </p:cNvSpPr>
            <p:nvPr/>
          </p:nvSpPr>
          <p:spPr>
            <a:xfrm>
              <a:off x="7020499"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6" name="Graphic 26">
              <a:extLst>
                <a:ext uri="{FF2B5EF4-FFF2-40B4-BE49-F238E27FC236}">
                  <a16:creationId xmlns:a16="http://schemas.microsoft.com/office/drawing/2014/main" id="{7B50B831-DFBC-EC4C-BA0E-B4CEABF0F3AB}"/>
                </a:ext>
              </a:extLst>
            </p:cNvPr>
            <p:cNvSpPr>
              <a:spLocks noChangeAspect="1"/>
            </p:cNvSpPr>
            <p:nvPr/>
          </p:nvSpPr>
          <p:spPr>
            <a:xfrm>
              <a:off x="7270612"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7" name="Graphic 26">
              <a:extLst>
                <a:ext uri="{FF2B5EF4-FFF2-40B4-BE49-F238E27FC236}">
                  <a16:creationId xmlns:a16="http://schemas.microsoft.com/office/drawing/2014/main" id="{3B7DDC0F-87F7-524B-AAA6-D9A4FD12ABE2}"/>
                </a:ext>
              </a:extLst>
            </p:cNvPr>
            <p:cNvSpPr>
              <a:spLocks noChangeAspect="1"/>
            </p:cNvSpPr>
            <p:nvPr/>
          </p:nvSpPr>
          <p:spPr>
            <a:xfrm>
              <a:off x="7518465"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8" name="Graphic 26">
              <a:extLst>
                <a:ext uri="{FF2B5EF4-FFF2-40B4-BE49-F238E27FC236}">
                  <a16:creationId xmlns:a16="http://schemas.microsoft.com/office/drawing/2014/main" id="{6A8974C5-61CC-C64E-BFBE-BC102E7B7164}"/>
                </a:ext>
              </a:extLst>
            </p:cNvPr>
            <p:cNvSpPr>
              <a:spLocks noChangeAspect="1"/>
            </p:cNvSpPr>
            <p:nvPr/>
          </p:nvSpPr>
          <p:spPr>
            <a:xfrm>
              <a:off x="7766318"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9" name="Graphic 26">
              <a:extLst>
                <a:ext uri="{FF2B5EF4-FFF2-40B4-BE49-F238E27FC236}">
                  <a16:creationId xmlns:a16="http://schemas.microsoft.com/office/drawing/2014/main" id="{69E363DA-CE71-6C4D-85CE-9881FCFDCDFE}"/>
                </a:ext>
              </a:extLst>
            </p:cNvPr>
            <p:cNvSpPr>
              <a:spLocks noChangeAspect="1"/>
            </p:cNvSpPr>
            <p:nvPr/>
          </p:nvSpPr>
          <p:spPr>
            <a:xfrm>
              <a:off x="8014171" y="442141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0" name="Graphic 26">
              <a:extLst>
                <a:ext uri="{FF2B5EF4-FFF2-40B4-BE49-F238E27FC236}">
                  <a16:creationId xmlns:a16="http://schemas.microsoft.com/office/drawing/2014/main" id="{F56D2BBB-400D-4946-AA0A-C344F831C17A}"/>
                </a:ext>
              </a:extLst>
            </p:cNvPr>
            <p:cNvSpPr>
              <a:spLocks noChangeAspect="1"/>
            </p:cNvSpPr>
            <p:nvPr/>
          </p:nvSpPr>
          <p:spPr>
            <a:xfrm>
              <a:off x="7020499"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1" name="Graphic 26">
              <a:extLst>
                <a:ext uri="{FF2B5EF4-FFF2-40B4-BE49-F238E27FC236}">
                  <a16:creationId xmlns:a16="http://schemas.microsoft.com/office/drawing/2014/main" id="{B50347BE-9833-3245-B8CA-15E83D0FDB29}"/>
                </a:ext>
              </a:extLst>
            </p:cNvPr>
            <p:cNvSpPr>
              <a:spLocks noChangeAspect="1"/>
            </p:cNvSpPr>
            <p:nvPr/>
          </p:nvSpPr>
          <p:spPr>
            <a:xfrm>
              <a:off x="7270612"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2" name="Graphic 26">
              <a:extLst>
                <a:ext uri="{FF2B5EF4-FFF2-40B4-BE49-F238E27FC236}">
                  <a16:creationId xmlns:a16="http://schemas.microsoft.com/office/drawing/2014/main" id="{18839105-9911-6D48-8B9E-52ED85DC4627}"/>
                </a:ext>
              </a:extLst>
            </p:cNvPr>
            <p:cNvSpPr>
              <a:spLocks noChangeAspect="1"/>
            </p:cNvSpPr>
            <p:nvPr/>
          </p:nvSpPr>
          <p:spPr>
            <a:xfrm>
              <a:off x="7518465"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3" name="Graphic 26">
              <a:extLst>
                <a:ext uri="{FF2B5EF4-FFF2-40B4-BE49-F238E27FC236}">
                  <a16:creationId xmlns:a16="http://schemas.microsoft.com/office/drawing/2014/main" id="{A3DA3E84-26D7-A64F-96E7-00D336C79B50}"/>
                </a:ext>
              </a:extLst>
            </p:cNvPr>
            <p:cNvSpPr>
              <a:spLocks noChangeAspect="1"/>
            </p:cNvSpPr>
            <p:nvPr/>
          </p:nvSpPr>
          <p:spPr>
            <a:xfrm>
              <a:off x="7766318" y="4663178"/>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4" name="Graphic 26">
              <a:extLst>
                <a:ext uri="{FF2B5EF4-FFF2-40B4-BE49-F238E27FC236}">
                  <a16:creationId xmlns:a16="http://schemas.microsoft.com/office/drawing/2014/main" id="{0435E6AC-D9CD-B242-BF55-0378AAFE6315}"/>
                </a:ext>
              </a:extLst>
            </p:cNvPr>
            <p:cNvSpPr>
              <a:spLocks noChangeAspect="1"/>
            </p:cNvSpPr>
            <p:nvPr/>
          </p:nvSpPr>
          <p:spPr>
            <a:xfrm>
              <a:off x="7270612" y="4904941"/>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5" name="Graphic 26">
              <a:extLst>
                <a:ext uri="{FF2B5EF4-FFF2-40B4-BE49-F238E27FC236}">
                  <a16:creationId xmlns:a16="http://schemas.microsoft.com/office/drawing/2014/main" id="{D269532A-8187-7A4D-A494-64AC6143B20F}"/>
                </a:ext>
              </a:extLst>
            </p:cNvPr>
            <p:cNvSpPr>
              <a:spLocks noChangeAspect="1"/>
            </p:cNvSpPr>
            <p:nvPr/>
          </p:nvSpPr>
          <p:spPr>
            <a:xfrm>
              <a:off x="6023086"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6" name="Graphic 26">
              <a:extLst>
                <a:ext uri="{FF2B5EF4-FFF2-40B4-BE49-F238E27FC236}">
                  <a16:creationId xmlns:a16="http://schemas.microsoft.com/office/drawing/2014/main" id="{4E993052-4B31-974A-ADCB-EC48B7D944B2}"/>
                </a:ext>
              </a:extLst>
            </p:cNvPr>
            <p:cNvSpPr>
              <a:spLocks noChangeAspect="1"/>
            </p:cNvSpPr>
            <p:nvPr/>
          </p:nvSpPr>
          <p:spPr>
            <a:xfrm>
              <a:off x="6273663"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7" name="Graphic 26">
              <a:extLst>
                <a:ext uri="{FF2B5EF4-FFF2-40B4-BE49-F238E27FC236}">
                  <a16:creationId xmlns:a16="http://schemas.microsoft.com/office/drawing/2014/main" id="{6932CF96-7CA6-9546-B16F-E89DAE5E0794}"/>
                </a:ext>
              </a:extLst>
            </p:cNvPr>
            <p:cNvSpPr>
              <a:spLocks noChangeAspect="1"/>
            </p:cNvSpPr>
            <p:nvPr/>
          </p:nvSpPr>
          <p:spPr>
            <a:xfrm>
              <a:off x="6523103"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8" name="Graphic 26">
              <a:extLst>
                <a:ext uri="{FF2B5EF4-FFF2-40B4-BE49-F238E27FC236}">
                  <a16:creationId xmlns:a16="http://schemas.microsoft.com/office/drawing/2014/main" id="{FD848712-C49F-0943-A37B-15A863C4B95E}"/>
                </a:ext>
              </a:extLst>
            </p:cNvPr>
            <p:cNvSpPr>
              <a:spLocks noChangeAspect="1"/>
            </p:cNvSpPr>
            <p:nvPr/>
          </p:nvSpPr>
          <p:spPr>
            <a:xfrm>
              <a:off x="6772646" y="49116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9" name="Graphic 26">
              <a:extLst>
                <a:ext uri="{FF2B5EF4-FFF2-40B4-BE49-F238E27FC236}">
                  <a16:creationId xmlns:a16="http://schemas.microsoft.com/office/drawing/2014/main" id="{29F53FDA-5EDD-134A-93BA-153C8C80C808}"/>
                </a:ext>
              </a:extLst>
            </p:cNvPr>
            <p:cNvSpPr>
              <a:spLocks noChangeAspect="1"/>
            </p:cNvSpPr>
            <p:nvPr/>
          </p:nvSpPr>
          <p:spPr>
            <a:xfrm>
              <a:off x="6523103" y="515456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0" name="Graphic 26">
              <a:extLst>
                <a:ext uri="{FF2B5EF4-FFF2-40B4-BE49-F238E27FC236}">
                  <a16:creationId xmlns:a16="http://schemas.microsoft.com/office/drawing/2014/main" id="{0D971EF0-8530-BB4E-BFDC-0882578B3CA7}"/>
                </a:ext>
              </a:extLst>
            </p:cNvPr>
            <p:cNvSpPr>
              <a:spLocks noChangeAspect="1"/>
            </p:cNvSpPr>
            <p:nvPr/>
          </p:nvSpPr>
          <p:spPr>
            <a:xfrm>
              <a:off x="6523103" y="540074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1" name="Graphic 26">
              <a:extLst>
                <a:ext uri="{FF2B5EF4-FFF2-40B4-BE49-F238E27FC236}">
                  <a16:creationId xmlns:a16="http://schemas.microsoft.com/office/drawing/2014/main" id="{918DDCA8-6BE0-A94D-B447-9143D721A26B}"/>
                </a:ext>
              </a:extLst>
            </p:cNvPr>
            <p:cNvSpPr>
              <a:spLocks noChangeAspect="1"/>
            </p:cNvSpPr>
            <p:nvPr/>
          </p:nvSpPr>
          <p:spPr>
            <a:xfrm>
              <a:off x="6273663" y="515456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2" name="Graphic 26">
              <a:extLst>
                <a:ext uri="{FF2B5EF4-FFF2-40B4-BE49-F238E27FC236}">
                  <a16:creationId xmlns:a16="http://schemas.microsoft.com/office/drawing/2014/main" id="{F7DF2E5D-6A5F-4C47-8D89-ACF35B574749}"/>
                </a:ext>
              </a:extLst>
            </p:cNvPr>
            <p:cNvSpPr>
              <a:spLocks noChangeAspect="1"/>
            </p:cNvSpPr>
            <p:nvPr/>
          </p:nvSpPr>
          <p:spPr>
            <a:xfrm>
              <a:off x="5775697"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3" name="Graphic 26">
              <a:extLst>
                <a:ext uri="{FF2B5EF4-FFF2-40B4-BE49-F238E27FC236}">
                  <a16:creationId xmlns:a16="http://schemas.microsoft.com/office/drawing/2014/main" id="{9339F22A-7D5F-5A41-92AC-8942252193F0}"/>
                </a:ext>
              </a:extLst>
            </p:cNvPr>
            <p:cNvSpPr>
              <a:spLocks noChangeAspect="1"/>
            </p:cNvSpPr>
            <p:nvPr/>
          </p:nvSpPr>
          <p:spPr>
            <a:xfrm>
              <a:off x="6025810"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4" name="Graphic 26">
              <a:extLst>
                <a:ext uri="{FF2B5EF4-FFF2-40B4-BE49-F238E27FC236}">
                  <a16:creationId xmlns:a16="http://schemas.microsoft.com/office/drawing/2014/main" id="{67313DAB-7784-9A49-A35C-975C69D7815F}"/>
                </a:ext>
              </a:extLst>
            </p:cNvPr>
            <p:cNvSpPr>
              <a:spLocks noChangeAspect="1"/>
            </p:cNvSpPr>
            <p:nvPr/>
          </p:nvSpPr>
          <p:spPr>
            <a:xfrm>
              <a:off x="6025810" y="367976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5" name="Graphic 26">
              <a:extLst>
                <a:ext uri="{FF2B5EF4-FFF2-40B4-BE49-F238E27FC236}">
                  <a16:creationId xmlns:a16="http://schemas.microsoft.com/office/drawing/2014/main" id="{A8E88A96-63DC-164F-AF24-77BF27F2CDCC}"/>
                </a:ext>
              </a:extLst>
            </p:cNvPr>
            <p:cNvSpPr>
              <a:spLocks noChangeAspect="1"/>
            </p:cNvSpPr>
            <p:nvPr/>
          </p:nvSpPr>
          <p:spPr>
            <a:xfrm>
              <a:off x="6521516"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6" name="Graphic 26">
              <a:extLst>
                <a:ext uri="{FF2B5EF4-FFF2-40B4-BE49-F238E27FC236}">
                  <a16:creationId xmlns:a16="http://schemas.microsoft.com/office/drawing/2014/main" id="{F17088D3-7E11-7C42-86B8-489060095DCD}"/>
                </a:ext>
              </a:extLst>
            </p:cNvPr>
            <p:cNvSpPr>
              <a:spLocks noChangeAspect="1"/>
            </p:cNvSpPr>
            <p:nvPr/>
          </p:nvSpPr>
          <p:spPr>
            <a:xfrm>
              <a:off x="7020499" y="392625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7" name="Graphic 26">
              <a:extLst>
                <a:ext uri="{FF2B5EF4-FFF2-40B4-BE49-F238E27FC236}">
                  <a16:creationId xmlns:a16="http://schemas.microsoft.com/office/drawing/2014/main" id="{12E3C594-8F70-6C4C-AF7F-7240F52F6963}"/>
                </a:ext>
              </a:extLst>
            </p:cNvPr>
            <p:cNvSpPr>
              <a:spLocks noChangeAspect="1"/>
            </p:cNvSpPr>
            <p:nvPr/>
          </p:nvSpPr>
          <p:spPr>
            <a:xfrm>
              <a:off x="7020499"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8" name="Graphic 26">
              <a:extLst>
                <a:ext uri="{FF2B5EF4-FFF2-40B4-BE49-F238E27FC236}">
                  <a16:creationId xmlns:a16="http://schemas.microsoft.com/office/drawing/2014/main" id="{E55EF3CA-B44C-0246-A016-5E65F54C1A4B}"/>
                </a:ext>
              </a:extLst>
            </p:cNvPr>
            <p:cNvSpPr>
              <a:spLocks noChangeAspect="1"/>
            </p:cNvSpPr>
            <p:nvPr/>
          </p:nvSpPr>
          <p:spPr>
            <a:xfrm>
              <a:off x="7020499" y="367976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9" name="Graphic 26">
              <a:extLst>
                <a:ext uri="{FF2B5EF4-FFF2-40B4-BE49-F238E27FC236}">
                  <a16:creationId xmlns:a16="http://schemas.microsoft.com/office/drawing/2014/main" id="{3B382491-E84F-BF44-AB66-5D9706A0815B}"/>
                </a:ext>
              </a:extLst>
            </p:cNvPr>
            <p:cNvSpPr>
              <a:spLocks noChangeAspect="1"/>
            </p:cNvSpPr>
            <p:nvPr/>
          </p:nvSpPr>
          <p:spPr>
            <a:xfrm>
              <a:off x="7270612"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0" name="Graphic 26">
              <a:extLst>
                <a:ext uri="{FF2B5EF4-FFF2-40B4-BE49-F238E27FC236}">
                  <a16:creationId xmlns:a16="http://schemas.microsoft.com/office/drawing/2014/main" id="{427C283D-F807-4A46-8966-CDACEC7AFC98}"/>
                </a:ext>
              </a:extLst>
            </p:cNvPr>
            <p:cNvSpPr>
              <a:spLocks noChangeAspect="1"/>
            </p:cNvSpPr>
            <p:nvPr/>
          </p:nvSpPr>
          <p:spPr>
            <a:xfrm>
              <a:off x="7270612" y="392488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1" name="Graphic 26">
              <a:extLst>
                <a:ext uri="{FF2B5EF4-FFF2-40B4-BE49-F238E27FC236}">
                  <a16:creationId xmlns:a16="http://schemas.microsoft.com/office/drawing/2014/main" id="{6C26495B-704E-E74E-8EAD-E7203BF7E475}"/>
                </a:ext>
              </a:extLst>
            </p:cNvPr>
            <p:cNvSpPr>
              <a:spLocks noChangeAspect="1"/>
            </p:cNvSpPr>
            <p:nvPr/>
          </p:nvSpPr>
          <p:spPr>
            <a:xfrm>
              <a:off x="7518465"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2" name="Graphic 26">
              <a:extLst>
                <a:ext uri="{FF2B5EF4-FFF2-40B4-BE49-F238E27FC236}">
                  <a16:creationId xmlns:a16="http://schemas.microsoft.com/office/drawing/2014/main" id="{A1A68CD2-1D59-FA44-AE37-FB735525EE09}"/>
                </a:ext>
              </a:extLst>
            </p:cNvPr>
            <p:cNvSpPr>
              <a:spLocks noChangeAspect="1"/>
            </p:cNvSpPr>
            <p:nvPr/>
          </p:nvSpPr>
          <p:spPr>
            <a:xfrm>
              <a:off x="7766318" y="417457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3" name="Graphic 26">
              <a:extLst>
                <a:ext uri="{FF2B5EF4-FFF2-40B4-BE49-F238E27FC236}">
                  <a16:creationId xmlns:a16="http://schemas.microsoft.com/office/drawing/2014/main" id="{E383E35A-1C6C-2A4C-A221-3928B14F1638}"/>
                </a:ext>
              </a:extLst>
            </p:cNvPr>
            <p:cNvSpPr>
              <a:spLocks noChangeAspect="1"/>
            </p:cNvSpPr>
            <p:nvPr/>
          </p:nvSpPr>
          <p:spPr>
            <a:xfrm>
              <a:off x="7270612" y="5149981"/>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4" name="Graphic 26">
              <a:extLst>
                <a:ext uri="{FF2B5EF4-FFF2-40B4-BE49-F238E27FC236}">
                  <a16:creationId xmlns:a16="http://schemas.microsoft.com/office/drawing/2014/main" id="{0E72BE2E-6C53-D745-AFD1-8B81E49BE7BA}"/>
                </a:ext>
              </a:extLst>
            </p:cNvPr>
            <p:cNvSpPr>
              <a:spLocks noChangeAspect="1"/>
            </p:cNvSpPr>
            <p:nvPr/>
          </p:nvSpPr>
          <p:spPr>
            <a:xfrm>
              <a:off x="7518465" y="4904941"/>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grpSp>
      <p:sp>
        <p:nvSpPr>
          <p:cNvPr id="227" name="Rounded Rectangle 226">
            <a:extLst>
              <a:ext uri="{FF2B5EF4-FFF2-40B4-BE49-F238E27FC236}">
                <a16:creationId xmlns:a16="http://schemas.microsoft.com/office/drawing/2014/main" id="{07EFDE90-2738-7540-A248-E521DBF368D8}"/>
              </a:ext>
            </a:extLst>
          </p:cNvPr>
          <p:cNvSpPr/>
          <p:nvPr/>
        </p:nvSpPr>
        <p:spPr>
          <a:xfrm>
            <a:off x="7494344" y="5571812"/>
            <a:ext cx="1176947" cy="809938"/>
          </a:xfrm>
          <a:prstGeom prst="roundRect">
            <a:avLst>
              <a:gd name="adj" fmla="val 1500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8" name="TextBox 227">
            <a:extLst>
              <a:ext uri="{FF2B5EF4-FFF2-40B4-BE49-F238E27FC236}">
                <a16:creationId xmlns:a16="http://schemas.microsoft.com/office/drawing/2014/main" id="{26D470B0-C8EF-D740-B105-C7A648A5F0BD}"/>
              </a:ext>
            </a:extLst>
          </p:cNvPr>
          <p:cNvSpPr txBox="1"/>
          <p:nvPr/>
        </p:nvSpPr>
        <p:spPr>
          <a:xfrm>
            <a:off x="7753356" y="5632319"/>
            <a:ext cx="845367" cy="184666"/>
          </a:xfrm>
          <a:prstGeom prst="rect">
            <a:avLst/>
          </a:prstGeom>
          <a:noFill/>
        </p:spPr>
        <p:txBody>
          <a:bodyPr wrap="square" lIns="0" tIns="0" rIns="0" bIns="0" rtlCol="0">
            <a:spAutoFit/>
          </a:bodyPr>
          <a:lstStyle/>
          <a:p>
            <a:r>
              <a:rPr lang="en-GB" sz="1200" b="1" dirty="0" err="1">
                <a:solidFill>
                  <a:schemeClr val="tx1"/>
                </a:solidFill>
                <a:latin typeface="Arial" panose="020B0604020202020204" pitchFamily="34" charset="0"/>
                <a:cs typeface="Arial" panose="020B0604020202020204" pitchFamily="34" charset="0"/>
              </a:rPr>
              <a:t>Leyenda</a:t>
            </a:r>
            <a:r>
              <a:rPr lang="en-GB" sz="1200" b="1" dirty="0">
                <a:solidFill>
                  <a:schemeClr val="tx1"/>
                </a:solidFill>
                <a:latin typeface="Arial" panose="020B0604020202020204" pitchFamily="34" charset="0"/>
                <a:cs typeface="Arial" panose="020B0604020202020204" pitchFamily="34" charset="0"/>
              </a:rPr>
              <a:t>:</a:t>
            </a:r>
          </a:p>
        </p:txBody>
      </p:sp>
      <p:sp>
        <p:nvSpPr>
          <p:cNvPr id="231" name="Graphic 29">
            <a:extLst>
              <a:ext uri="{FF2B5EF4-FFF2-40B4-BE49-F238E27FC236}">
                <a16:creationId xmlns:a16="http://schemas.microsoft.com/office/drawing/2014/main" id="{3C174F59-FF20-6C49-8746-E418FA179634}"/>
              </a:ext>
            </a:extLst>
          </p:cNvPr>
          <p:cNvSpPr>
            <a:spLocks noChangeAspect="1"/>
          </p:cNvSpPr>
          <p:nvPr/>
        </p:nvSpPr>
        <p:spPr>
          <a:xfrm>
            <a:off x="7565273" y="612132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232" name="TextBox 231">
            <a:extLst>
              <a:ext uri="{FF2B5EF4-FFF2-40B4-BE49-F238E27FC236}">
                <a16:creationId xmlns:a16="http://schemas.microsoft.com/office/drawing/2014/main" id="{C93E1EE6-4AA9-6C48-ACE0-9896ED4492B0}"/>
              </a:ext>
            </a:extLst>
          </p:cNvPr>
          <p:cNvSpPr txBox="1"/>
          <p:nvPr/>
        </p:nvSpPr>
        <p:spPr>
          <a:xfrm>
            <a:off x="7825923" y="6118996"/>
            <a:ext cx="627642" cy="184666"/>
          </a:xfrm>
          <a:prstGeom prst="rect">
            <a:avLst/>
          </a:prstGeom>
          <a:noFill/>
        </p:spPr>
        <p:txBody>
          <a:bodyPr wrap="square" lIns="0" tIns="0" rIns="0" bIns="0" rtlCol="0">
            <a:spAutoFit/>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No </a:t>
            </a:r>
            <a:r>
              <a:rPr lang="en-GB" sz="1200" b="1" dirty="0" err="1">
                <a:solidFill>
                  <a:schemeClr val="tx1">
                    <a:lumMod val="75000"/>
                    <a:lumOff val="25000"/>
                  </a:schemeClr>
                </a:solidFill>
                <a:latin typeface="Arial" panose="020B0604020202020204" pitchFamily="34" charset="0"/>
                <a:cs typeface="Arial" panose="020B0604020202020204" pitchFamily="34" charset="0"/>
              </a:rPr>
              <a:t>caso</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52243E29-A7F4-EE46-AE7F-5A9787385CA2}"/>
              </a:ext>
            </a:extLst>
          </p:cNvPr>
          <p:cNvSpPr txBox="1"/>
          <p:nvPr/>
        </p:nvSpPr>
        <p:spPr>
          <a:xfrm>
            <a:off x="7825923" y="5862786"/>
            <a:ext cx="688936" cy="184666"/>
          </a:xfrm>
          <a:prstGeom prst="rect">
            <a:avLst/>
          </a:prstGeom>
          <a:noFill/>
        </p:spPr>
        <p:txBody>
          <a:bodyPr wrap="square" lIns="0" tIns="0" rIns="0" bIns="0" rtlCol="0">
            <a:spAutoFit/>
          </a:bodyPr>
          <a:lstStyle/>
          <a:p>
            <a:r>
              <a:rPr lang="en-GB" sz="1200" b="1" dirty="0">
                <a:solidFill>
                  <a:srgbClr val="ED7D31"/>
                </a:solidFill>
                <a:latin typeface="Arial" panose="020B0604020202020204" pitchFamily="34" charset="0"/>
                <a:cs typeface="Arial" panose="020B0604020202020204" pitchFamily="34" charset="0"/>
              </a:rPr>
              <a:t>Caso real</a:t>
            </a:r>
          </a:p>
        </p:txBody>
      </p:sp>
      <p:sp>
        <p:nvSpPr>
          <p:cNvPr id="234" name="Graphic 26">
            <a:extLst>
              <a:ext uri="{FF2B5EF4-FFF2-40B4-BE49-F238E27FC236}">
                <a16:creationId xmlns:a16="http://schemas.microsoft.com/office/drawing/2014/main" id="{435F94A3-2269-0741-8D1A-A7D6A520959C}"/>
              </a:ext>
            </a:extLst>
          </p:cNvPr>
          <p:cNvSpPr>
            <a:spLocks noChangeAspect="1"/>
          </p:cNvSpPr>
          <p:nvPr/>
        </p:nvSpPr>
        <p:spPr>
          <a:xfrm>
            <a:off x="7565273" y="586511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026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9369E6FE-3B2A-D743-8620-10383C03AF78}"/>
              </a:ext>
            </a:extLst>
          </p:cNvPr>
          <p:cNvSpPr/>
          <p:nvPr/>
        </p:nvSpPr>
        <p:spPr>
          <a:xfrm>
            <a:off x="1" y="1981200"/>
            <a:ext cx="9144000" cy="48768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Distribución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individuos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según</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presencia</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criterios</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caso</a:t>
            </a:r>
            <a:r>
              <a:rPr lang="en-GB" sz="3200" b="1" spc="-50" dirty="0">
                <a:solidFill>
                  <a:srgbClr val="3D6C9D"/>
                </a:solidFill>
                <a:latin typeface="Arial Black" panose="020B0604020202020204" pitchFamily="34" charset="0"/>
                <a:cs typeface="Arial Black" panose="020B0604020202020204" pitchFamily="34" charset="0"/>
              </a:rPr>
              <a:t> </a:t>
            </a:r>
          </a:p>
        </p:txBody>
      </p:sp>
      <p:sp>
        <p:nvSpPr>
          <p:cNvPr id="11" name="TextBox 10">
            <a:extLst>
              <a:ext uri="{FF2B5EF4-FFF2-40B4-BE49-F238E27FC236}">
                <a16:creationId xmlns:a16="http://schemas.microsoft.com/office/drawing/2014/main" id="{25E2B446-A3DE-1144-8CA6-8F4E2B7808AD}"/>
              </a:ext>
            </a:extLst>
          </p:cNvPr>
          <p:cNvSpPr txBox="1"/>
          <p:nvPr/>
        </p:nvSpPr>
        <p:spPr>
          <a:xfrm>
            <a:off x="1827346" y="2328365"/>
            <a:ext cx="5452796" cy="246221"/>
          </a:xfrm>
          <a:prstGeom prst="rect">
            <a:avLst/>
          </a:prstGeom>
          <a:noFill/>
        </p:spPr>
        <p:txBody>
          <a:bodyPr wrap="square" lIns="0" tIns="0" rIns="0" bIns="0" rtlCol="0">
            <a:spAutoFit/>
          </a:bodyPr>
          <a:lstStyle/>
          <a:p>
            <a:pPr algn="ctr"/>
            <a:r>
              <a:rPr lang="en-GB" sz="1600" b="1" dirty="0" err="1">
                <a:solidFill>
                  <a:srgbClr val="3D6C9D"/>
                </a:solidFill>
                <a:latin typeface="Arial" panose="020B0604020202020204" pitchFamily="34" charset="0"/>
                <a:cs typeface="Arial" panose="020B0604020202020204" pitchFamily="34" charset="0"/>
              </a:rPr>
              <a:t>Situación</a:t>
            </a:r>
            <a:r>
              <a:rPr lang="en-GB" sz="1600" b="1" dirty="0">
                <a:solidFill>
                  <a:srgbClr val="3D6C9D"/>
                </a:solidFill>
                <a:latin typeface="Arial" panose="020B0604020202020204" pitchFamily="34" charset="0"/>
                <a:cs typeface="Arial" panose="020B0604020202020204" pitchFamily="34" charset="0"/>
              </a:rPr>
              <a:t> </a:t>
            </a:r>
            <a:r>
              <a:rPr lang="en-GB" sz="1600" b="1" dirty="0" err="1">
                <a:solidFill>
                  <a:srgbClr val="3D6C9D"/>
                </a:solidFill>
                <a:latin typeface="Arial" panose="020B0604020202020204" pitchFamily="34" charset="0"/>
                <a:cs typeface="Arial" panose="020B0604020202020204" pitchFamily="34" charset="0"/>
              </a:rPr>
              <a:t>común</a:t>
            </a:r>
            <a:r>
              <a:rPr lang="en-GB" sz="1600" b="1" dirty="0">
                <a:solidFill>
                  <a:srgbClr val="3D6C9D"/>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AF533F79-F831-3349-9413-523F91151293}"/>
              </a:ext>
            </a:extLst>
          </p:cNvPr>
          <p:cNvSpPr txBox="1"/>
          <p:nvPr/>
        </p:nvSpPr>
        <p:spPr>
          <a:xfrm>
            <a:off x="431801" y="4911093"/>
            <a:ext cx="1090065" cy="184666"/>
          </a:xfrm>
          <a:prstGeom prst="rect">
            <a:avLst/>
          </a:prstGeom>
          <a:noFill/>
        </p:spPr>
        <p:txBody>
          <a:bodyPr wrap="square" lIns="0" tIns="0" rIns="0" bIns="0" rtlCol="0">
            <a:spAutoFit/>
          </a:bodyPr>
          <a:lstStyle/>
          <a:p>
            <a:r>
              <a:rPr lang="en-GB" sz="1200" dirty="0" err="1">
                <a:solidFill>
                  <a:srgbClr val="3D6C9D"/>
                </a:solidFill>
                <a:latin typeface="Arial" panose="020B0604020202020204" pitchFamily="34" charset="0"/>
                <a:cs typeface="Arial" panose="020B0604020202020204" pitchFamily="34" charset="0"/>
              </a:rPr>
              <a:t>Menos</a:t>
            </a:r>
            <a:r>
              <a:rPr lang="en-GB" sz="1200" dirty="0">
                <a:solidFill>
                  <a:srgbClr val="3D6C9D"/>
                </a:solidFill>
                <a:latin typeface="Arial" panose="020B0604020202020204" pitchFamily="34" charset="0"/>
                <a:cs typeface="Arial" panose="020B0604020202020204" pitchFamily="34" charset="0"/>
              </a:rPr>
              <a:t> </a:t>
            </a:r>
            <a:r>
              <a:rPr lang="en-GB" sz="1200" dirty="0" err="1">
                <a:solidFill>
                  <a:srgbClr val="3D6C9D"/>
                </a:solidFill>
                <a:latin typeface="Arial" panose="020B0604020202020204" pitchFamily="34" charset="0"/>
                <a:cs typeface="Arial" panose="020B0604020202020204" pitchFamily="34" charset="0"/>
              </a:rPr>
              <a:t>criterios</a:t>
            </a:r>
            <a:endParaRPr lang="en-GB" sz="1200" dirty="0">
              <a:solidFill>
                <a:srgbClr val="3D6C9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A53D3DE-FA40-6048-A335-A7B344148C63}"/>
              </a:ext>
            </a:extLst>
          </p:cNvPr>
          <p:cNvSpPr txBox="1"/>
          <p:nvPr/>
        </p:nvSpPr>
        <p:spPr>
          <a:xfrm>
            <a:off x="4660288"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Casos </a:t>
            </a:r>
            <a:r>
              <a:rPr lang="en-GB" sz="1200" dirty="0" err="1">
                <a:solidFill>
                  <a:srgbClr val="3D6C9D"/>
                </a:solidFill>
                <a:latin typeface="Arial" panose="020B0604020202020204" pitchFamily="34" charset="0"/>
                <a:cs typeface="Arial" panose="020B0604020202020204" pitchFamily="34" charset="0"/>
              </a:rPr>
              <a:t>probables</a:t>
            </a:r>
            <a:endParaRPr lang="en-GB" sz="1200" dirty="0">
              <a:solidFill>
                <a:srgbClr val="3D6C9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4BCDDFC-2ECF-0E49-8151-69B7621DF5B6}"/>
              </a:ext>
            </a:extLst>
          </p:cNvPr>
          <p:cNvSpPr txBox="1"/>
          <p:nvPr/>
        </p:nvSpPr>
        <p:spPr>
          <a:xfrm>
            <a:off x="7585623" y="4911093"/>
            <a:ext cx="1090065" cy="184666"/>
          </a:xfrm>
          <a:prstGeom prst="rect">
            <a:avLst/>
          </a:prstGeom>
          <a:noFill/>
        </p:spPr>
        <p:txBody>
          <a:bodyPr wrap="square" lIns="0" tIns="0" rIns="0" bIns="0" rtlCol="0">
            <a:spAutoFit/>
          </a:bodyPr>
          <a:lstStyle/>
          <a:p>
            <a:pPr algn="r"/>
            <a:r>
              <a:rPr lang="en-GB" sz="1200" dirty="0">
                <a:solidFill>
                  <a:srgbClr val="3D6C9D"/>
                </a:solidFill>
                <a:latin typeface="Arial" panose="020B0604020202020204" pitchFamily="34" charset="0"/>
                <a:cs typeface="Arial" panose="020B0604020202020204" pitchFamily="34" charset="0"/>
              </a:rPr>
              <a:t>Más </a:t>
            </a:r>
            <a:r>
              <a:rPr lang="en-GB" sz="1200" dirty="0" err="1">
                <a:solidFill>
                  <a:srgbClr val="3D6C9D"/>
                </a:solidFill>
                <a:latin typeface="Arial" panose="020B0604020202020204" pitchFamily="34" charset="0"/>
                <a:cs typeface="Arial" panose="020B0604020202020204" pitchFamily="34" charset="0"/>
              </a:rPr>
              <a:t>criterios</a:t>
            </a:r>
            <a:endParaRPr lang="en-GB" sz="1200" dirty="0">
              <a:solidFill>
                <a:srgbClr val="3D6C9D"/>
              </a:solidFill>
              <a:latin typeface="Arial" panose="020B0604020202020204" pitchFamily="34" charset="0"/>
              <a:cs typeface="Arial" panose="020B0604020202020204" pitchFamily="34" charset="0"/>
            </a:endParaRPr>
          </a:p>
        </p:txBody>
      </p:sp>
      <p:sp>
        <p:nvSpPr>
          <p:cNvPr id="31" name="Graphic 29">
            <a:extLst>
              <a:ext uri="{FF2B5EF4-FFF2-40B4-BE49-F238E27FC236}">
                <a16:creationId xmlns:a16="http://schemas.microsoft.com/office/drawing/2014/main" id="{C9F7CEBF-EF26-4346-B779-E22AF140B658}"/>
              </a:ext>
            </a:extLst>
          </p:cNvPr>
          <p:cNvSpPr>
            <a:spLocks noChangeAspect="1"/>
          </p:cNvSpPr>
          <p:nvPr/>
        </p:nvSpPr>
        <p:spPr>
          <a:xfrm>
            <a:off x="90158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3" name="Graphic 29">
            <a:extLst>
              <a:ext uri="{FF2B5EF4-FFF2-40B4-BE49-F238E27FC236}">
                <a16:creationId xmlns:a16="http://schemas.microsoft.com/office/drawing/2014/main" id="{D2F63336-147D-9245-AD3E-60E57EF7C435}"/>
              </a:ext>
            </a:extLst>
          </p:cNvPr>
          <p:cNvSpPr>
            <a:spLocks noChangeAspect="1"/>
          </p:cNvSpPr>
          <p:nvPr/>
        </p:nvSpPr>
        <p:spPr>
          <a:xfrm>
            <a:off x="115035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4" name="Graphic 29">
            <a:extLst>
              <a:ext uri="{FF2B5EF4-FFF2-40B4-BE49-F238E27FC236}">
                <a16:creationId xmlns:a16="http://schemas.microsoft.com/office/drawing/2014/main" id="{9FF9F60D-F61F-A74E-BB6A-742EBCE7332B}"/>
              </a:ext>
            </a:extLst>
          </p:cNvPr>
          <p:cNvSpPr>
            <a:spLocks noChangeAspect="1"/>
          </p:cNvSpPr>
          <p:nvPr/>
        </p:nvSpPr>
        <p:spPr>
          <a:xfrm>
            <a:off x="139857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5" name="Graphic 29">
            <a:extLst>
              <a:ext uri="{FF2B5EF4-FFF2-40B4-BE49-F238E27FC236}">
                <a16:creationId xmlns:a16="http://schemas.microsoft.com/office/drawing/2014/main" id="{4A01E541-401A-044E-9559-3397D6E20DC9}"/>
              </a:ext>
            </a:extLst>
          </p:cNvPr>
          <p:cNvSpPr>
            <a:spLocks noChangeAspect="1"/>
          </p:cNvSpPr>
          <p:nvPr/>
        </p:nvSpPr>
        <p:spPr>
          <a:xfrm>
            <a:off x="164734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6" name="Graphic 29">
            <a:extLst>
              <a:ext uri="{FF2B5EF4-FFF2-40B4-BE49-F238E27FC236}">
                <a16:creationId xmlns:a16="http://schemas.microsoft.com/office/drawing/2014/main" id="{D981E085-F741-374B-BD35-0BC3C9F61B37}"/>
              </a:ext>
            </a:extLst>
          </p:cNvPr>
          <p:cNvSpPr>
            <a:spLocks noChangeAspect="1"/>
          </p:cNvSpPr>
          <p:nvPr/>
        </p:nvSpPr>
        <p:spPr>
          <a:xfrm>
            <a:off x="189557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7" name="Graphic 29">
            <a:extLst>
              <a:ext uri="{FF2B5EF4-FFF2-40B4-BE49-F238E27FC236}">
                <a16:creationId xmlns:a16="http://schemas.microsoft.com/office/drawing/2014/main" id="{6191CC2F-F293-2B40-A2CE-C2320C788204}"/>
              </a:ext>
            </a:extLst>
          </p:cNvPr>
          <p:cNvSpPr>
            <a:spLocks noChangeAspect="1"/>
          </p:cNvSpPr>
          <p:nvPr/>
        </p:nvSpPr>
        <p:spPr>
          <a:xfrm>
            <a:off x="214434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8" name="Graphic 29">
            <a:extLst>
              <a:ext uri="{FF2B5EF4-FFF2-40B4-BE49-F238E27FC236}">
                <a16:creationId xmlns:a16="http://schemas.microsoft.com/office/drawing/2014/main" id="{19E0A08F-7A15-434E-8068-9E255BAD3CF3}"/>
              </a:ext>
            </a:extLst>
          </p:cNvPr>
          <p:cNvSpPr>
            <a:spLocks noChangeAspect="1"/>
          </p:cNvSpPr>
          <p:nvPr/>
        </p:nvSpPr>
        <p:spPr>
          <a:xfrm>
            <a:off x="23925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9" name="Graphic 29">
            <a:extLst>
              <a:ext uri="{FF2B5EF4-FFF2-40B4-BE49-F238E27FC236}">
                <a16:creationId xmlns:a16="http://schemas.microsoft.com/office/drawing/2014/main" id="{05ED89DA-F0ED-5545-881F-2366C2C8469D}"/>
              </a:ext>
            </a:extLst>
          </p:cNvPr>
          <p:cNvSpPr>
            <a:spLocks noChangeAspect="1"/>
          </p:cNvSpPr>
          <p:nvPr/>
        </p:nvSpPr>
        <p:spPr>
          <a:xfrm>
            <a:off x="264133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0" name="Graphic 29">
            <a:extLst>
              <a:ext uri="{FF2B5EF4-FFF2-40B4-BE49-F238E27FC236}">
                <a16:creationId xmlns:a16="http://schemas.microsoft.com/office/drawing/2014/main" id="{95754F24-C455-384D-ADD4-095D78A90A8D}"/>
              </a:ext>
            </a:extLst>
          </p:cNvPr>
          <p:cNvSpPr>
            <a:spLocks noChangeAspect="1"/>
          </p:cNvSpPr>
          <p:nvPr/>
        </p:nvSpPr>
        <p:spPr>
          <a:xfrm>
            <a:off x="288956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1" name="Graphic 29">
            <a:extLst>
              <a:ext uri="{FF2B5EF4-FFF2-40B4-BE49-F238E27FC236}">
                <a16:creationId xmlns:a16="http://schemas.microsoft.com/office/drawing/2014/main" id="{8FCD33D6-7C8F-B243-B399-A32A046D09CB}"/>
              </a:ext>
            </a:extLst>
          </p:cNvPr>
          <p:cNvSpPr>
            <a:spLocks noChangeAspect="1"/>
          </p:cNvSpPr>
          <p:nvPr/>
        </p:nvSpPr>
        <p:spPr>
          <a:xfrm>
            <a:off x="5334948"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2" name="Graphic 29">
            <a:extLst>
              <a:ext uri="{FF2B5EF4-FFF2-40B4-BE49-F238E27FC236}">
                <a16:creationId xmlns:a16="http://schemas.microsoft.com/office/drawing/2014/main" id="{E09D33AF-6D1F-CE40-A867-EE9644F862FE}"/>
              </a:ext>
            </a:extLst>
          </p:cNvPr>
          <p:cNvSpPr>
            <a:spLocks noChangeAspect="1"/>
          </p:cNvSpPr>
          <p:nvPr/>
        </p:nvSpPr>
        <p:spPr>
          <a:xfrm>
            <a:off x="338655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3" name="Graphic 29">
            <a:extLst>
              <a:ext uri="{FF2B5EF4-FFF2-40B4-BE49-F238E27FC236}">
                <a16:creationId xmlns:a16="http://schemas.microsoft.com/office/drawing/2014/main" id="{30292BA6-421A-7642-B6CF-D2C105A31C80}"/>
              </a:ext>
            </a:extLst>
          </p:cNvPr>
          <p:cNvSpPr>
            <a:spLocks noChangeAspect="1"/>
          </p:cNvSpPr>
          <p:nvPr/>
        </p:nvSpPr>
        <p:spPr>
          <a:xfrm>
            <a:off x="363532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4" name="Graphic 29">
            <a:extLst>
              <a:ext uri="{FF2B5EF4-FFF2-40B4-BE49-F238E27FC236}">
                <a16:creationId xmlns:a16="http://schemas.microsoft.com/office/drawing/2014/main" id="{0F97DB56-701A-CB46-BA40-CAE507AF9005}"/>
              </a:ext>
            </a:extLst>
          </p:cNvPr>
          <p:cNvSpPr>
            <a:spLocks noChangeAspect="1"/>
          </p:cNvSpPr>
          <p:nvPr/>
        </p:nvSpPr>
        <p:spPr>
          <a:xfrm>
            <a:off x="164734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5" name="Graphic 29">
            <a:extLst>
              <a:ext uri="{FF2B5EF4-FFF2-40B4-BE49-F238E27FC236}">
                <a16:creationId xmlns:a16="http://schemas.microsoft.com/office/drawing/2014/main" id="{46533D0E-4397-714D-83EB-E9388D827D50}"/>
              </a:ext>
            </a:extLst>
          </p:cNvPr>
          <p:cNvSpPr>
            <a:spLocks noChangeAspect="1"/>
          </p:cNvSpPr>
          <p:nvPr/>
        </p:nvSpPr>
        <p:spPr>
          <a:xfrm>
            <a:off x="115035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6" name="Graphic 29">
            <a:extLst>
              <a:ext uri="{FF2B5EF4-FFF2-40B4-BE49-F238E27FC236}">
                <a16:creationId xmlns:a16="http://schemas.microsoft.com/office/drawing/2014/main" id="{4BEAED1D-A845-394E-81EC-92FF804014E2}"/>
              </a:ext>
            </a:extLst>
          </p:cNvPr>
          <p:cNvSpPr>
            <a:spLocks noChangeAspect="1"/>
          </p:cNvSpPr>
          <p:nvPr/>
        </p:nvSpPr>
        <p:spPr>
          <a:xfrm>
            <a:off x="139857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7" name="Graphic 29">
            <a:extLst>
              <a:ext uri="{FF2B5EF4-FFF2-40B4-BE49-F238E27FC236}">
                <a16:creationId xmlns:a16="http://schemas.microsoft.com/office/drawing/2014/main" id="{3274E4C5-8B30-404A-83BE-5A5E29D371FE}"/>
              </a:ext>
            </a:extLst>
          </p:cNvPr>
          <p:cNvSpPr>
            <a:spLocks noChangeAspect="1"/>
          </p:cNvSpPr>
          <p:nvPr/>
        </p:nvSpPr>
        <p:spPr>
          <a:xfrm>
            <a:off x="164734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8" name="Graphic 29">
            <a:extLst>
              <a:ext uri="{FF2B5EF4-FFF2-40B4-BE49-F238E27FC236}">
                <a16:creationId xmlns:a16="http://schemas.microsoft.com/office/drawing/2014/main" id="{1D3B2701-8EC5-874A-97FC-F6A946804943}"/>
              </a:ext>
            </a:extLst>
          </p:cNvPr>
          <p:cNvSpPr>
            <a:spLocks noChangeAspect="1"/>
          </p:cNvSpPr>
          <p:nvPr/>
        </p:nvSpPr>
        <p:spPr>
          <a:xfrm>
            <a:off x="189557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9" name="Graphic 29">
            <a:extLst>
              <a:ext uri="{FF2B5EF4-FFF2-40B4-BE49-F238E27FC236}">
                <a16:creationId xmlns:a16="http://schemas.microsoft.com/office/drawing/2014/main" id="{712B9C3C-C538-5449-8557-B2D6224F7079}"/>
              </a:ext>
            </a:extLst>
          </p:cNvPr>
          <p:cNvSpPr>
            <a:spLocks noChangeAspect="1"/>
          </p:cNvSpPr>
          <p:nvPr/>
        </p:nvSpPr>
        <p:spPr>
          <a:xfrm>
            <a:off x="214434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0" name="Graphic 29">
            <a:extLst>
              <a:ext uri="{FF2B5EF4-FFF2-40B4-BE49-F238E27FC236}">
                <a16:creationId xmlns:a16="http://schemas.microsoft.com/office/drawing/2014/main" id="{D3D3393E-4C34-EE45-9F62-6FEA3E1C9D68}"/>
              </a:ext>
            </a:extLst>
          </p:cNvPr>
          <p:cNvSpPr>
            <a:spLocks noChangeAspect="1"/>
          </p:cNvSpPr>
          <p:nvPr/>
        </p:nvSpPr>
        <p:spPr>
          <a:xfrm>
            <a:off x="239256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1" name="Graphic 29">
            <a:extLst>
              <a:ext uri="{FF2B5EF4-FFF2-40B4-BE49-F238E27FC236}">
                <a16:creationId xmlns:a16="http://schemas.microsoft.com/office/drawing/2014/main" id="{21568F58-4000-D048-A1D2-2E880E863941}"/>
              </a:ext>
            </a:extLst>
          </p:cNvPr>
          <p:cNvSpPr>
            <a:spLocks noChangeAspect="1"/>
          </p:cNvSpPr>
          <p:nvPr/>
        </p:nvSpPr>
        <p:spPr>
          <a:xfrm>
            <a:off x="388812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2" name="Graphic 29">
            <a:extLst>
              <a:ext uri="{FF2B5EF4-FFF2-40B4-BE49-F238E27FC236}">
                <a16:creationId xmlns:a16="http://schemas.microsoft.com/office/drawing/2014/main" id="{0D029586-3067-E64A-99DA-E21E475A73D6}"/>
              </a:ext>
            </a:extLst>
          </p:cNvPr>
          <p:cNvSpPr>
            <a:spLocks noChangeAspect="1"/>
          </p:cNvSpPr>
          <p:nvPr/>
        </p:nvSpPr>
        <p:spPr>
          <a:xfrm>
            <a:off x="288956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3" name="Graphic 29">
            <a:extLst>
              <a:ext uri="{FF2B5EF4-FFF2-40B4-BE49-F238E27FC236}">
                <a16:creationId xmlns:a16="http://schemas.microsoft.com/office/drawing/2014/main" id="{2E6D8A27-5577-4649-A12A-40E419A8BED3}"/>
              </a:ext>
            </a:extLst>
          </p:cNvPr>
          <p:cNvSpPr>
            <a:spLocks noChangeAspect="1"/>
          </p:cNvSpPr>
          <p:nvPr/>
        </p:nvSpPr>
        <p:spPr>
          <a:xfrm>
            <a:off x="313833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4" name="Graphic 29">
            <a:extLst>
              <a:ext uri="{FF2B5EF4-FFF2-40B4-BE49-F238E27FC236}">
                <a16:creationId xmlns:a16="http://schemas.microsoft.com/office/drawing/2014/main" id="{BF9EDFDD-02C7-ED4C-B834-B76526DD02EC}"/>
              </a:ext>
            </a:extLst>
          </p:cNvPr>
          <p:cNvSpPr>
            <a:spLocks noChangeAspect="1"/>
          </p:cNvSpPr>
          <p:nvPr/>
        </p:nvSpPr>
        <p:spPr>
          <a:xfrm>
            <a:off x="338655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5" name="Graphic 29">
            <a:extLst>
              <a:ext uri="{FF2B5EF4-FFF2-40B4-BE49-F238E27FC236}">
                <a16:creationId xmlns:a16="http://schemas.microsoft.com/office/drawing/2014/main" id="{CE36D2C1-D137-DC41-A6A1-7C7CB0B1C7E4}"/>
              </a:ext>
            </a:extLst>
          </p:cNvPr>
          <p:cNvSpPr>
            <a:spLocks noChangeAspect="1"/>
          </p:cNvSpPr>
          <p:nvPr/>
        </p:nvSpPr>
        <p:spPr>
          <a:xfrm>
            <a:off x="7069884" y="36977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6" name="Graphic 29">
            <a:extLst>
              <a:ext uri="{FF2B5EF4-FFF2-40B4-BE49-F238E27FC236}">
                <a16:creationId xmlns:a16="http://schemas.microsoft.com/office/drawing/2014/main" id="{8F03F676-A01F-4941-A153-04F1CE8737E2}"/>
              </a:ext>
            </a:extLst>
          </p:cNvPr>
          <p:cNvSpPr>
            <a:spLocks noChangeAspect="1"/>
          </p:cNvSpPr>
          <p:nvPr/>
        </p:nvSpPr>
        <p:spPr>
          <a:xfrm>
            <a:off x="1398576"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7" name="Graphic 29">
            <a:extLst>
              <a:ext uri="{FF2B5EF4-FFF2-40B4-BE49-F238E27FC236}">
                <a16:creationId xmlns:a16="http://schemas.microsoft.com/office/drawing/2014/main" id="{FC8D5181-138C-6A4B-923E-818D37AFAFE8}"/>
              </a:ext>
            </a:extLst>
          </p:cNvPr>
          <p:cNvSpPr>
            <a:spLocks noChangeAspect="1"/>
          </p:cNvSpPr>
          <p:nvPr/>
        </p:nvSpPr>
        <p:spPr>
          <a:xfrm>
            <a:off x="115035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8" name="Graphic 29">
            <a:extLst>
              <a:ext uri="{FF2B5EF4-FFF2-40B4-BE49-F238E27FC236}">
                <a16:creationId xmlns:a16="http://schemas.microsoft.com/office/drawing/2014/main" id="{E5864C69-F6A9-B349-A0E3-DA03EC909A76}"/>
              </a:ext>
            </a:extLst>
          </p:cNvPr>
          <p:cNvSpPr>
            <a:spLocks noChangeAspect="1"/>
          </p:cNvSpPr>
          <p:nvPr/>
        </p:nvSpPr>
        <p:spPr>
          <a:xfrm>
            <a:off x="139857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9" name="Graphic 29">
            <a:extLst>
              <a:ext uri="{FF2B5EF4-FFF2-40B4-BE49-F238E27FC236}">
                <a16:creationId xmlns:a16="http://schemas.microsoft.com/office/drawing/2014/main" id="{9F521B08-5F5D-CF40-9A27-21D31E600FEF}"/>
              </a:ext>
            </a:extLst>
          </p:cNvPr>
          <p:cNvSpPr>
            <a:spLocks noChangeAspect="1"/>
          </p:cNvSpPr>
          <p:nvPr/>
        </p:nvSpPr>
        <p:spPr>
          <a:xfrm>
            <a:off x="164734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0" name="Graphic 29">
            <a:extLst>
              <a:ext uri="{FF2B5EF4-FFF2-40B4-BE49-F238E27FC236}">
                <a16:creationId xmlns:a16="http://schemas.microsoft.com/office/drawing/2014/main" id="{58B8E495-18A6-4E4F-9327-7C191EA4F567}"/>
              </a:ext>
            </a:extLst>
          </p:cNvPr>
          <p:cNvSpPr>
            <a:spLocks noChangeAspect="1"/>
          </p:cNvSpPr>
          <p:nvPr/>
        </p:nvSpPr>
        <p:spPr>
          <a:xfrm>
            <a:off x="3630829" y="344241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1" name="Graphic 29">
            <a:extLst>
              <a:ext uri="{FF2B5EF4-FFF2-40B4-BE49-F238E27FC236}">
                <a16:creationId xmlns:a16="http://schemas.microsoft.com/office/drawing/2014/main" id="{BEA28416-6038-3040-A71E-CB3F657CE9ED}"/>
              </a:ext>
            </a:extLst>
          </p:cNvPr>
          <p:cNvSpPr>
            <a:spLocks noChangeAspect="1"/>
          </p:cNvSpPr>
          <p:nvPr/>
        </p:nvSpPr>
        <p:spPr>
          <a:xfrm>
            <a:off x="214434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2" name="Graphic 29">
            <a:extLst>
              <a:ext uri="{FF2B5EF4-FFF2-40B4-BE49-F238E27FC236}">
                <a16:creationId xmlns:a16="http://schemas.microsoft.com/office/drawing/2014/main" id="{03401F15-F694-4748-8527-4E74F37F55BA}"/>
              </a:ext>
            </a:extLst>
          </p:cNvPr>
          <p:cNvSpPr>
            <a:spLocks noChangeAspect="1"/>
          </p:cNvSpPr>
          <p:nvPr/>
        </p:nvSpPr>
        <p:spPr>
          <a:xfrm>
            <a:off x="239256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3" name="Graphic 29">
            <a:extLst>
              <a:ext uri="{FF2B5EF4-FFF2-40B4-BE49-F238E27FC236}">
                <a16:creationId xmlns:a16="http://schemas.microsoft.com/office/drawing/2014/main" id="{EC0508A6-40A5-0842-9407-5D659E213C76}"/>
              </a:ext>
            </a:extLst>
          </p:cNvPr>
          <p:cNvSpPr>
            <a:spLocks noChangeAspect="1"/>
          </p:cNvSpPr>
          <p:nvPr/>
        </p:nvSpPr>
        <p:spPr>
          <a:xfrm>
            <a:off x="264133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4" name="Graphic 29">
            <a:extLst>
              <a:ext uri="{FF2B5EF4-FFF2-40B4-BE49-F238E27FC236}">
                <a16:creationId xmlns:a16="http://schemas.microsoft.com/office/drawing/2014/main" id="{2EA5910E-BC95-9A43-972A-A6B1D197E29B}"/>
              </a:ext>
            </a:extLst>
          </p:cNvPr>
          <p:cNvSpPr>
            <a:spLocks noChangeAspect="1"/>
          </p:cNvSpPr>
          <p:nvPr/>
        </p:nvSpPr>
        <p:spPr>
          <a:xfrm>
            <a:off x="288956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5" name="Graphic 29">
            <a:extLst>
              <a:ext uri="{FF2B5EF4-FFF2-40B4-BE49-F238E27FC236}">
                <a16:creationId xmlns:a16="http://schemas.microsoft.com/office/drawing/2014/main" id="{C72DB943-7D3E-4946-8996-90967C7B5802}"/>
              </a:ext>
            </a:extLst>
          </p:cNvPr>
          <p:cNvSpPr>
            <a:spLocks noChangeAspect="1"/>
          </p:cNvSpPr>
          <p:nvPr/>
        </p:nvSpPr>
        <p:spPr>
          <a:xfrm>
            <a:off x="313833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6" name="Graphic 29">
            <a:extLst>
              <a:ext uri="{FF2B5EF4-FFF2-40B4-BE49-F238E27FC236}">
                <a16:creationId xmlns:a16="http://schemas.microsoft.com/office/drawing/2014/main" id="{F5E68B77-7380-4649-ABF6-4E655A4C0C05}"/>
              </a:ext>
            </a:extLst>
          </p:cNvPr>
          <p:cNvSpPr>
            <a:spLocks noChangeAspect="1"/>
          </p:cNvSpPr>
          <p:nvPr/>
        </p:nvSpPr>
        <p:spPr>
          <a:xfrm>
            <a:off x="33865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7" name="Graphic 29">
            <a:extLst>
              <a:ext uri="{FF2B5EF4-FFF2-40B4-BE49-F238E27FC236}">
                <a16:creationId xmlns:a16="http://schemas.microsoft.com/office/drawing/2014/main" id="{A90CAD66-49E3-744B-A4C6-CC18F2A5F6DC}"/>
              </a:ext>
            </a:extLst>
          </p:cNvPr>
          <p:cNvSpPr>
            <a:spLocks noChangeAspect="1"/>
          </p:cNvSpPr>
          <p:nvPr/>
        </p:nvSpPr>
        <p:spPr>
          <a:xfrm>
            <a:off x="363532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8" name="Graphic 29">
            <a:extLst>
              <a:ext uri="{FF2B5EF4-FFF2-40B4-BE49-F238E27FC236}">
                <a16:creationId xmlns:a16="http://schemas.microsoft.com/office/drawing/2014/main" id="{2720FAD3-4530-0145-AB1F-C1BE1553FFC0}"/>
              </a:ext>
            </a:extLst>
          </p:cNvPr>
          <p:cNvSpPr>
            <a:spLocks noChangeAspect="1"/>
          </p:cNvSpPr>
          <p:nvPr/>
        </p:nvSpPr>
        <p:spPr>
          <a:xfrm>
            <a:off x="189557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9" name="Graphic 29">
            <a:extLst>
              <a:ext uri="{FF2B5EF4-FFF2-40B4-BE49-F238E27FC236}">
                <a16:creationId xmlns:a16="http://schemas.microsoft.com/office/drawing/2014/main" id="{5B274B24-3055-B741-917B-4374F0803E92}"/>
              </a:ext>
            </a:extLst>
          </p:cNvPr>
          <p:cNvSpPr>
            <a:spLocks noChangeAspect="1"/>
          </p:cNvSpPr>
          <p:nvPr/>
        </p:nvSpPr>
        <p:spPr>
          <a:xfrm>
            <a:off x="189557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0" name="Graphic 29">
            <a:extLst>
              <a:ext uri="{FF2B5EF4-FFF2-40B4-BE49-F238E27FC236}">
                <a16:creationId xmlns:a16="http://schemas.microsoft.com/office/drawing/2014/main" id="{BABA6DAB-3E4F-F641-B7B5-5699B8FE4352}"/>
              </a:ext>
            </a:extLst>
          </p:cNvPr>
          <p:cNvSpPr>
            <a:spLocks noChangeAspect="1"/>
          </p:cNvSpPr>
          <p:nvPr/>
        </p:nvSpPr>
        <p:spPr>
          <a:xfrm>
            <a:off x="1895571"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1" name="Graphic 29">
            <a:extLst>
              <a:ext uri="{FF2B5EF4-FFF2-40B4-BE49-F238E27FC236}">
                <a16:creationId xmlns:a16="http://schemas.microsoft.com/office/drawing/2014/main" id="{D06FDC7B-276F-A348-BF74-A86E6AAB4AFB}"/>
              </a:ext>
            </a:extLst>
          </p:cNvPr>
          <p:cNvSpPr>
            <a:spLocks noChangeAspect="1"/>
          </p:cNvSpPr>
          <p:nvPr/>
        </p:nvSpPr>
        <p:spPr>
          <a:xfrm>
            <a:off x="2144341"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2" name="Graphic 29">
            <a:extLst>
              <a:ext uri="{FF2B5EF4-FFF2-40B4-BE49-F238E27FC236}">
                <a16:creationId xmlns:a16="http://schemas.microsoft.com/office/drawing/2014/main" id="{11AE2934-1F9F-AD49-8225-242A872EAD0E}"/>
              </a:ext>
            </a:extLst>
          </p:cNvPr>
          <p:cNvSpPr>
            <a:spLocks noChangeAspect="1"/>
          </p:cNvSpPr>
          <p:nvPr/>
        </p:nvSpPr>
        <p:spPr>
          <a:xfrm>
            <a:off x="2144341"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3" name="Graphic 29">
            <a:extLst>
              <a:ext uri="{FF2B5EF4-FFF2-40B4-BE49-F238E27FC236}">
                <a16:creationId xmlns:a16="http://schemas.microsoft.com/office/drawing/2014/main" id="{A7E65B00-C63B-D74C-8869-A7D9B7E64F4A}"/>
              </a:ext>
            </a:extLst>
          </p:cNvPr>
          <p:cNvSpPr>
            <a:spLocks noChangeAspect="1"/>
          </p:cNvSpPr>
          <p:nvPr/>
        </p:nvSpPr>
        <p:spPr>
          <a:xfrm>
            <a:off x="239256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4" name="Graphic 29">
            <a:extLst>
              <a:ext uri="{FF2B5EF4-FFF2-40B4-BE49-F238E27FC236}">
                <a16:creationId xmlns:a16="http://schemas.microsoft.com/office/drawing/2014/main" id="{9E2A9E14-763C-5945-8430-D9D166FBFD14}"/>
              </a:ext>
            </a:extLst>
          </p:cNvPr>
          <p:cNvSpPr>
            <a:spLocks noChangeAspect="1"/>
          </p:cNvSpPr>
          <p:nvPr/>
        </p:nvSpPr>
        <p:spPr>
          <a:xfrm>
            <a:off x="239256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5" name="Graphic 29">
            <a:extLst>
              <a:ext uri="{FF2B5EF4-FFF2-40B4-BE49-F238E27FC236}">
                <a16:creationId xmlns:a16="http://schemas.microsoft.com/office/drawing/2014/main" id="{6ADB8EA3-CA9C-4845-B113-1ED1F0B17035}"/>
              </a:ext>
            </a:extLst>
          </p:cNvPr>
          <p:cNvSpPr>
            <a:spLocks noChangeAspect="1"/>
          </p:cNvSpPr>
          <p:nvPr/>
        </p:nvSpPr>
        <p:spPr>
          <a:xfrm>
            <a:off x="2392566"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6" name="Graphic 29">
            <a:extLst>
              <a:ext uri="{FF2B5EF4-FFF2-40B4-BE49-F238E27FC236}">
                <a16:creationId xmlns:a16="http://schemas.microsoft.com/office/drawing/2014/main" id="{0E9C0697-EC78-0E47-B05F-41367FFBBA5E}"/>
              </a:ext>
            </a:extLst>
          </p:cNvPr>
          <p:cNvSpPr>
            <a:spLocks noChangeAspect="1"/>
          </p:cNvSpPr>
          <p:nvPr/>
        </p:nvSpPr>
        <p:spPr>
          <a:xfrm>
            <a:off x="2392566" y="4918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7" name="Graphic 29">
            <a:extLst>
              <a:ext uri="{FF2B5EF4-FFF2-40B4-BE49-F238E27FC236}">
                <a16:creationId xmlns:a16="http://schemas.microsoft.com/office/drawing/2014/main" id="{DF41B908-24E1-6B49-B965-3219D201F497}"/>
              </a:ext>
            </a:extLst>
          </p:cNvPr>
          <p:cNvSpPr>
            <a:spLocks noChangeAspect="1"/>
          </p:cNvSpPr>
          <p:nvPr/>
        </p:nvSpPr>
        <p:spPr>
          <a:xfrm>
            <a:off x="264133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8" name="Graphic 29">
            <a:extLst>
              <a:ext uri="{FF2B5EF4-FFF2-40B4-BE49-F238E27FC236}">
                <a16:creationId xmlns:a16="http://schemas.microsoft.com/office/drawing/2014/main" id="{FF9BCD56-6658-6F44-B672-1C501144CED6}"/>
              </a:ext>
            </a:extLst>
          </p:cNvPr>
          <p:cNvSpPr>
            <a:spLocks noChangeAspect="1"/>
          </p:cNvSpPr>
          <p:nvPr/>
        </p:nvSpPr>
        <p:spPr>
          <a:xfrm>
            <a:off x="3138331" y="44260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9" name="Graphic 29">
            <a:extLst>
              <a:ext uri="{FF2B5EF4-FFF2-40B4-BE49-F238E27FC236}">
                <a16:creationId xmlns:a16="http://schemas.microsoft.com/office/drawing/2014/main" id="{3E267DC4-B7A5-4B4E-B5CA-CCECCA2F2911}"/>
              </a:ext>
            </a:extLst>
          </p:cNvPr>
          <p:cNvSpPr>
            <a:spLocks noChangeAspect="1"/>
          </p:cNvSpPr>
          <p:nvPr/>
        </p:nvSpPr>
        <p:spPr>
          <a:xfrm>
            <a:off x="5824049"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0" name="Graphic 29">
            <a:extLst>
              <a:ext uri="{FF2B5EF4-FFF2-40B4-BE49-F238E27FC236}">
                <a16:creationId xmlns:a16="http://schemas.microsoft.com/office/drawing/2014/main" id="{B3D8EF7D-86F8-7F44-8266-82A1FC69887E}"/>
              </a:ext>
            </a:extLst>
          </p:cNvPr>
          <p:cNvSpPr>
            <a:spLocks noChangeAspect="1"/>
          </p:cNvSpPr>
          <p:nvPr/>
        </p:nvSpPr>
        <p:spPr>
          <a:xfrm>
            <a:off x="288956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1" name="Graphic 29">
            <a:extLst>
              <a:ext uri="{FF2B5EF4-FFF2-40B4-BE49-F238E27FC236}">
                <a16:creationId xmlns:a16="http://schemas.microsoft.com/office/drawing/2014/main" id="{821A09D5-89CF-DF46-8408-8867F9FE5276}"/>
              </a:ext>
            </a:extLst>
          </p:cNvPr>
          <p:cNvSpPr>
            <a:spLocks noChangeAspect="1"/>
          </p:cNvSpPr>
          <p:nvPr/>
        </p:nvSpPr>
        <p:spPr>
          <a:xfrm>
            <a:off x="288956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2" name="Graphic 29">
            <a:extLst>
              <a:ext uri="{FF2B5EF4-FFF2-40B4-BE49-F238E27FC236}">
                <a16:creationId xmlns:a16="http://schemas.microsoft.com/office/drawing/2014/main" id="{559286C5-90F9-7846-9FA1-7D79DFB0F9C6}"/>
              </a:ext>
            </a:extLst>
          </p:cNvPr>
          <p:cNvSpPr>
            <a:spLocks noChangeAspect="1"/>
          </p:cNvSpPr>
          <p:nvPr/>
        </p:nvSpPr>
        <p:spPr>
          <a:xfrm>
            <a:off x="7573387"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4" name="Graphic 29">
            <a:extLst>
              <a:ext uri="{FF2B5EF4-FFF2-40B4-BE49-F238E27FC236}">
                <a16:creationId xmlns:a16="http://schemas.microsoft.com/office/drawing/2014/main" id="{9CB0A81B-2822-814F-B75F-1B911A115571}"/>
              </a:ext>
            </a:extLst>
          </p:cNvPr>
          <p:cNvSpPr>
            <a:spLocks noChangeAspect="1"/>
          </p:cNvSpPr>
          <p:nvPr/>
        </p:nvSpPr>
        <p:spPr>
          <a:xfrm>
            <a:off x="3139952"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5" name="Graphic 29">
            <a:extLst>
              <a:ext uri="{FF2B5EF4-FFF2-40B4-BE49-F238E27FC236}">
                <a16:creationId xmlns:a16="http://schemas.microsoft.com/office/drawing/2014/main" id="{00DF196D-1E66-6242-BCF5-5179199E8D08}"/>
              </a:ext>
            </a:extLst>
          </p:cNvPr>
          <p:cNvSpPr>
            <a:spLocks noChangeAspect="1"/>
          </p:cNvSpPr>
          <p:nvPr/>
        </p:nvSpPr>
        <p:spPr>
          <a:xfrm>
            <a:off x="65732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62" name="Graphic 26">
            <a:extLst>
              <a:ext uri="{FF2B5EF4-FFF2-40B4-BE49-F238E27FC236}">
                <a16:creationId xmlns:a16="http://schemas.microsoft.com/office/drawing/2014/main" id="{DA106CF9-08AB-2140-AE7D-954C52F315CD}"/>
              </a:ext>
            </a:extLst>
          </p:cNvPr>
          <p:cNvSpPr>
            <a:spLocks noChangeAspect="1"/>
          </p:cNvSpPr>
          <p:nvPr/>
        </p:nvSpPr>
        <p:spPr>
          <a:xfrm>
            <a:off x="508599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3" name="Graphic 26">
            <a:extLst>
              <a:ext uri="{FF2B5EF4-FFF2-40B4-BE49-F238E27FC236}">
                <a16:creationId xmlns:a16="http://schemas.microsoft.com/office/drawing/2014/main" id="{AA6484FF-333F-3549-B21F-30BD14A48467}"/>
              </a:ext>
            </a:extLst>
          </p:cNvPr>
          <p:cNvSpPr>
            <a:spLocks noChangeAspect="1"/>
          </p:cNvSpPr>
          <p:nvPr/>
        </p:nvSpPr>
        <p:spPr>
          <a:xfrm>
            <a:off x="533385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4" name="Graphic 26">
            <a:extLst>
              <a:ext uri="{FF2B5EF4-FFF2-40B4-BE49-F238E27FC236}">
                <a16:creationId xmlns:a16="http://schemas.microsoft.com/office/drawing/2014/main" id="{048D3D7F-43A6-834F-B6C0-63E781A2A74C}"/>
              </a:ext>
            </a:extLst>
          </p:cNvPr>
          <p:cNvSpPr>
            <a:spLocks noChangeAspect="1"/>
          </p:cNvSpPr>
          <p:nvPr/>
        </p:nvSpPr>
        <p:spPr>
          <a:xfrm>
            <a:off x="484524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5" name="Graphic 26">
            <a:extLst>
              <a:ext uri="{FF2B5EF4-FFF2-40B4-BE49-F238E27FC236}">
                <a16:creationId xmlns:a16="http://schemas.microsoft.com/office/drawing/2014/main" id="{7D0F6D8D-67D4-8F4C-8D9A-277BDCD08324}"/>
              </a:ext>
            </a:extLst>
          </p:cNvPr>
          <p:cNvSpPr>
            <a:spLocks noChangeAspect="1"/>
          </p:cNvSpPr>
          <p:nvPr/>
        </p:nvSpPr>
        <p:spPr>
          <a:xfrm>
            <a:off x="5828359"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6" name="Graphic 26">
            <a:extLst>
              <a:ext uri="{FF2B5EF4-FFF2-40B4-BE49-F238E27FC236}">
                <a16:creationId xmlns:a16="http://schemas.microsoft.com/office/drawing/2014/main" id="{3C9D1B0A-6092-3A49-B037-1012C7A196D5}"/>
              </a:ext>
            </a:extLst>
          </p:cNvPr>
          <p:cNvSpPr>
            <a:spLocks noChangeAspect="1"/>
          </p:cNvSpPr>
          <p:nvPr/>
        </p:nvSpPr>
        <p:spPr>
          <a:xfrm>
            <a:off x="6078472"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7" name="Graphic 26">
            <a:extLst>
              <a:ext uri="{FF2B5EF4-FFF2-40B4-BE49-F238E27FC236}">
                <a16:creationId xmlns:a16="http://schemas.microsoft.com/office/drawing/2014/main" id="{71910820-4D68-6E49-85AF-2F029CFE9361}"/>
              </a:ext>
            </a:extLst>
          </p:cNvPr>
          <p:cNvSpPr>
            <a:spLocks noChangeAspect="1"/>
          </p:cNvSpPr>
          <p:nvPr/>
        </p:nvSpPr>
        <p:spPr>
          <a:xfrm>
            <a:off x="6326325"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8" name="Graphic 26">
            <a:extLst>
              <a:ext uri="{FF2B5EF4-FFF2-40B4-BE49-F238E27FC236}">
                <a16:creationId xmlns:a16="http://schemas.microsoft.com/office/drawing/2014/main" id="{3C7851FE-032D-C245-86E4-C0C1BF9A6BBD}"/>
              </a:ext>
            </a:extLst>
          </p:cNvPr>
          <p:cNvSpPr>
            <a:spLocks noChangeAspect="1"/>
          </p:cNvSpPr>
          <p:nvPr/>
        </p:nvSpPr>
        <p:spPr>
          <a:xfrm>
            <a:off x="657417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9" name="Graphic 26">
            <a:extLst>
              <a:ext uri="{FF2B5EF4-FFF2-40B4-BE49-F238E27FC236}">
                <a16:creationId xmlns:a16="http://schemas.microsoft.com/office/drawing/2014/main" id="{49DB3A28-059F-D147-983E-BF64AB9DB291}"/>
              </a:ext>
            </a:extLst>
          </p:cNvPr>
          <p:cNvSpPr>
            <a:spLocks noChangeAspect="1"/>
          </p:cNvSpPr>
          <p:nvPr/>
        </p:nvSpPr>
        <p:spPr>
          <a:xfrm>
            <a:off x="682203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0" name="Graphic 26">
            <a:extLst>
              <a:ext uri="{FF2B5EF4-FFF2-40B4-BE49-F238E27FC236}">
                <a16:creationId xmlns:a16="http://schemas.microsoft.com/office/drawing/2014/main" id="{179E9125-1868-2044-8A13-3CBF0AB0A4DA}"/>
              </a:ext>
            </a:extLst>
          </p:cNvPr>
          <p:cNvSpPr>
            <a:spLocks noChangeAspect="1"/>
          </p:cNvSpPr>
          <p:nvPr/>
        </p:nvSpPr>
        <p:spPr>
          <a:xfrm>
            <a:off x="533385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1" name="Graphic 26">
            <a:extLst>
              <a:ext uri="{FF2B5EF4-FFF2-40B4-BE49-F238E27FC236}">
                <a16:creationId xmlns:a16="http://schemas.microsoft.com/office/drawing/2014/main" id="{82478F1B-4DFE-2745-8B36-28D0E12938F3}"/>
              </a:ext>
            </a:extLst>
          </p:cNvPr>
          <p:cNvSpPr>
            <a:spLocks noChangeAspect="1"/>
          </p:cNvSpPr>
          <p:nvPr/>
        </p:nvSpPr>
        <p:spPr>
          <a:xfrm>
            <a:off x="5580506"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2" name="Graphic 26">
            <a:extLst>
              <a:ext uri="{FF2B5EF4-FFF2-40B4-BE49-F238E27FC236}">
                <a16:creationId xmlns:a16="http://schemas.microsoft.com/office/drawing/2014/main" id="{B3B3B2CA-2B03-6F4C-8B60-614185442C07}"/>
              </a:ext>
            </a:extLst>
          </p:cNvPr>
          <p:cNvSpPr>
            <a:spLocks noChangeAspect="1"/>
          </p:cNvSpPr>
          <p:nvPr/>
        </p:nvSpPr>
        <p:spPr>
          <a:xfrm>
            <a:off x="1894588"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3" name="Graphic 26">
            <a:extLst>
              <a:ext uri="{FF2B5EF4-FFF2-40B4-BE49-F238E27FC236}">
                <a16:creationId xmlns:a16="http://schemas.microsoft.com/office/drawing/2014/main" id="{B26D0A5A-6836-AA46-A61B-EAAA5F06C9D7}"/>
              </a:ext>
            </a:extLst>
          </p:cNvPr>
          <p:cNvSpPr>
            <a:spLocks noChangeAspect="1"/>
          </p:cNvSpPr>
          <p:nvPr/>
        </p:nvSpPr>
        <p:spPr>
          <a:xfrm>
            <a:off x="607847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4" name="Graphic 26">
            <a:extLst>
              <a:ext uri="{FF2B5EF4-FFF2-40B4-BE49-F238E27FC236}">
                <a16:creationId xmlns:a16="http://schemas.microsoft.com/office/drawing/2014/main" id="{C0AA8393-2D9A-834A-88B1-42CD1F83835E}"/>
              </a:ext>
            </a:extLst>
          </p:cNvPr>
          <p:cNvSpPr>
            <a:spLocks noChangeAspect="1"/>
          </p:cNvSpPr>
          <p:nvPr/>
        </p:nvSpPr>
        <p:spPr>
          <a:xfrm>
            <a:off x="632632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5" name="Graphic 26">
            <a:extLst>
              <a:ext uri="{FF2B5EF4-FFF2-40B4-BE49-F238E27FC236}">
                <a16:creationId xmlns:a16="http://schemas.microsoft.com/office/drawing/2014/main" id="{289757A2-60D8-754D-B8D0-47824D528FE2}"/>
              </a:ext>
            </a:extLst>
          </p:cNvPr>
          <p:cNvSpPr>
            <a:spLocks noChangeAspect="1"/>
          </p:cNvSpPr>
          <p:nvPr/>
        </p:nvSpPr>
        <p:spPr>
          <a:xfrm>
            <a:off x="6574178"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6" name="Graphic 26">
            <a:extLst>
              <a:ext uri="{FF2B5EF4-FFF2-40B4-BE49-F238E27FC236}">
                <a16:creationId xmlns:a16="http://schemas.microsoft.com/office/drawing/2014/main" id="{25A205B7-2A6E-A54D-B049-4E0EB2413EB8}"/>
              </a:ext>
            </a:extLst>
          </p:cNvPr>
          <p:cNvSpPr>
            <a:spLocks noChangeAspect="1"/>
          </p:cNvSpPr>
          <p:nvPr/>
        </p:nvSpPr>
        <p:spPr>
          <a:xfrm>
            <a:off x="682203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7" name="Graphic 26">
            <a:extLst>
              <a:ext uri="{FF2B5EF4-FFF2-40B4-BE49-F238E27FC236}">
                <a16:creationId xmlns:a16="http://schemas.microsoft.com/office/drawing/2014/main" id="{DE91D2E5-5507-E740-B4F1-8ABC346C8028}"/>
              </a:ext>
            </a:extLst>
          </p:cNvPr>
          <p:cNvSpPr>
            <a:spLocks noChangeAspect="1"/>
          </p:cNvSpPr>
          <p:nvPr/>
        </p:nvSpPr>
        <p:spPr>
          <a:xfrm>
            <a:off x="5580506"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8" name="Graphic 26">
            <a:extLst>
              <a:ext uri="{FF2B5EF4-FFF2-40B4-BE49-F238E27FC236}">
                <a16:creationId xmlns:a16="http://schemas.microsoft.com/office/drawing/2014/main" id="{0005E003-9384-3D44-8CA5-7D0051AE7776}"/>
              </a:ext>
            </a:extLst>
          </p:cNvPr>
          <p:cNvSpPr>
            <a:spLocks noChangeAspect="1"/>
          </p:cNvSpPr>
          <p:nvPr/>
        </p:nvSpPr>
        <p:spPr>
          <a:xfrm>
            <a:off x="5828359"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9" name="Graphic 26">
            <a:extLst>
              <a:ext uri="{FF2B5EF4-FFF2-40B4-BE49-F238E27FC236}">
                <a16:creationId xmlns:a16="http://schemas.microsoft.com/office/drawing/2014/main" id="{26697B05-1450-664A-B9AD-92E71ED4AB53}"/>
              </a:ext>
            </a:extLst>
          </p:cNvPr>
          <p:cNvSpPr>
            <a:spLocks noChangeAspect="1"/>
          </p:cNvSpPr>
          <p:nvPr/>
        </p:nvSpPr>
        <p:spPr>
          <a:xfrm>
            <a:off x="5330121"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0" name="Graphic 26">
            <a:extLst>
              <a:ext uri="{FF2B5EF4-FFF2-40B4-BE49-F238E27FC236}">
                <a16:creationId xmlns:a16="http://schemas.microsoft.com/office/drawing/2014/main" id="{6F08F8C0-A53D-8643-A57E-B7D76C568464}"/>
              </a:ext>
            </a:extLst>
          </p:cNvPr>
          <p:cNvSpPr>
            <a:spLocks noChangeAspect="1"/>
          </p:cNvSpPr>
          <p:nvPr/>
        </p:nvSpPr>
        <p:spPr>
          <a:xfrm>
            <a:off x="6326325"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1" name="Graphic 26">
            <a:extLst>
              <a:ext uri="{FF2B5EF4-FFF2-40B4-BE49-F238E27FC236}">
                <a16:creationId xmlns:a16="http://schemas.microsoft.com/office/drawing/2014/main" id="{5D347992-AB82-4744-A087-45030B6FAED5}"/>
              </a:ext>
            </a:extLst>
          </p:cNvPr>
          <p:cNvSpPr>
            <a:spLocks noChangeAspect="1"/>
          </p:cNvSpPr>
          <p:nvPr/>
        </p:nvSpPr>
        <p:spPr>
          <a:xfrm>
            <a:off x="263922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2" name="Graphic 26">
            <a:extLst>
              <a:ext uri="{FF2B5EF4-FFF2-40B4-BE49-F238E27FC236}">
                <a16:creationId xmlns:a16="http://schemas.microsoft.com/office/drawing/2014/main" id="{C86A7B81-AB06-D940-B7B8-7F884F7C16D3}"/>
              </a:ext>
            </a:extLst>
          </p:cNvPr>
          <p:cNvSpPr>
            <a:spLocks noChangeAspect="1"/>
          </p:cNvSpPr>
          <p:nvPr/>
        </p:nvSpPr>
        <p:spPr>
          <a:xfrm>
            <a:off x="6822031"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3" name="Graphic 26">
            <a:extLst>
              <a:ext uri="{FF2B5EF4-FFF2-40B4-BE49-F238E27FC236}">
                <a16:creationId xmlns:a16="http://schemas.microsoft.com/office/drawing/2014/main" id="{F608BEFF-09AB-A947-A7B9-C18B0A3AFE90}"/>
              </a:ext>
            </a:extLst>
          </p:cNvPr>
          <p:cNvSpPr>
            <a:spLocks noChangeAspect="1"/>
          </p:cNvSpPr>
          <p:nvPr/>
        </p:nvSpPr>
        <p:spPr>
          <a:xfrm>
            <a:off x="363112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4" name="Graphic 26">
            <a:extLst>
              <a:ext uri="{FF2B5EF4-FFF2-40B4-BE49-F238E27FC236}">
                <a16:creationId xmlns:a16="http://schemas.microsoft.com/office/drawing/2014/main" id="{3E2C2218-10BC-0045-96F9-23CD5A7182F8}"/>
              </a:ext>
            </a:extLst>
          </p:cNvPr>
          <p:cNvSpPr>
            <a:spLocks noChangeAspect="1"/>
          </p:cNvSpPr>
          <p:nvPr/>
        </p:nvSpPr>
        <p:spPr>
          <a:xfrm>
            <a:off x="5580506"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5" name="Graphic 26">
            <a:extLst>
              <a:ext uri="{FF2B5EF4-FFF2-40B4-BE49-F238E27FC236}">
                <a16:creationId xmlns:a16="http://schemas.microsoft.com/office/drawing/2014/main" id="{53788122-39E4-434A-B9DC-B45A8E3CA606}"/>
              </a:ext>
            </a:extLst>
          </p:cNvPr>
          <p:cNvSpPr>
            <a:spLocks noChangeAspect="1"/>
          </p:cNvSpPr>
          <p:nvPr/>
        </p:nvSpPr>
        <p:spPr>
          <a:xfrm>
            <a:off x="707316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6" name="Graphic 26">
            <a:extLst>
              <a:ext uri="{FF2B5EF4-FFF2-40B4-BE49-F238E27FC236}">
                <a16:creationId xmlns:a16="http://schemas.microsoft.com/office/drawing/2014/main" id="{7B50B831-DFBC-EC4C-BA0E-B4CEABF0F3AB}"/>
              </a:ext>
            </a:extLst>
          </p:cNvPr>
          <p:cNvSpPr>
            <a:spLocks noChangeAspect="1"/>
          </p:cNvSpPr>
          <p:nvPr/>
        </p:nvSpPr>
        <p:spPr>
          <a:xfrm>
            <a:off x="732327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7" name="Graphic 26">
            <a:extLst>
              <a:ext uri="{FF2B5EF4-FFF2-40B4-BE49-F238E27FC236}">
                <a16:creationId xmlns:a16="http://schemas.microsoft.com/office/drawing/2014/main" id="{3B7DDC0F-87F7-524B-AAA6-D9A4FD12ABE2}"/>
              </a:ext>
            </a:extLst>
          </p:cNvPr>
          <p:cNvSpPr>
            <a:spLocks noChangeAspect="1"/>
          </p:cNvSpPr>
          <p:nvPr/>
        </p:nvSpPr>
        <p:spPr>
          <a:xfrm>
            <a:off x="3885757"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8" name="Graphic 26">
            <a:extLst>
              <a:ext uri="{FF2B5EF4-FFF2-40B4-BE49-F238E27FC236}">
                <a16:creationId xmlns:a16="http://schemas.microsoft.com/office/drawing/2014/main" id="{6A8974C5-61CC-C64E-BFBE-BC102E7B7164}"/>
              </a:ext>
            </a:extLst>
          </p:cNvPr>
          <p:cNvSpPr>
            <a:spLocks noChangeAspect="1"/>
          </p:cNvSpPr>
          <p:nvPr/>
        </p:nvSpPr>
        <p:spPr>
          <a:xfrm>
            <a:off x="7818980"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9" name="Graphic 26">
            <a:extLst>
              <a:ext uri="{FF2B5EF4-FFF2-40B4-BE49-F238E27FC236}">
                <a16:creationId xmlns:a16="http://schemas.microsoft.com/office/drawing/2014/main" id="{69E363DA-CE71-6C4D-85CE-9881FCFDCDFE}"/>
              </a:ext>
            </a:extLst>
          </p:cNvPr>
          <p:cNvSpPr>
            <a:spLocks noChangeAspect="1"/>
          </p:cNvSpPr>
          <p:nvPr/>
        </p:nvSpPr>
        <p:spPr>
          <a:xfrm>
            <a:off x="8066833"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0" name="Graphic 26">
            <a:extLst>
              <a:ext uri="{FF2B5EF4-FFF2-40B4-BE49-F238E27FC236}">
                <a16:creationId xmlns:a16="http://schemas.microsoft.com/office/drawing/2014/main" id="{F56D2BBB-400D-4946-AA0A-C344F831C17A}"/>
              </a:ext>
            </a:extLst>
          </p:cNvPr>
          <p:cNvSpPr>
            <a:spLocks noChangeAspect="1"/>
          </p:cNvSpPr>
          <p:nvPr/>
        </p:nvSpPr>
        <p:spPr>
          <a:xfrm>
            <a:off x="7073161"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1" name="Graphic 26">
            <a:extLst>
              <a:ext uri="{FF2B5EF4-FFF2-40B4-BE49-F238E27FC236}">
                <a16:creationId xmlns:a16="http://schemas.microsoft.com/office/drawing/2014/main" id="{B50347BE-9833-3245-B8CA-15E83D0FDB29}"/>
              </a:ext>
            </a:extLst>
          </p:cNvPr>
          <p:cNvSpPr>
            <a:spLocks noChangeAspect="1"/>
          </p:cNvSpPr>
          <p:nvPr/>
        </p:nvSpPr>
        <p:spPr>
          <a:xfrm>
            <a:off x="7323274"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2" name="Graphic 26">
            <a:extLst>
              <a:ext uri="{FF2B5EF4-FFF2-40B4-BE49-F238E27FC236}">
                <a16:creationId xmlns:a16="http://schemas.microsoft.com/office/drawing/2014/main" id="{18839105-9911-6D48-8B9E-52ED85DC4627}"/>
              </a:ext>
            </a:extLst>
          </p:cNvPr>
          <p:cNvSpPr>
            <a:spLocks noChangeAspect="1"/>
          </p:cNvSpPr>
          <p:nvPr/>
        </p:nvSpPr>
        <p:spPr>
          <a:xfrm>
            <a:off x="7571127"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3" name="Graphic 26">
            <a:extLst>
              <a:ext uri="{FF2B5EF4-FFF2-40B4-BE49-F238E27FC236}">
                <a16:creationId xmlns:a16="http://schemas.microsoft.com/office/drawing/2014/main" id="{A3DA3E84-26D7-A64F-96E7-00D336C79B50}"/>
              </a:ext>
            </a:extLst>
          </p:cNvPr>
          <p:cNvSpPr>
            <a:spLocks noChangeAspect="1"/>
          </p:cNvSpPr>
          <p:nvPr/>
        </p:nvSpPr>
        <p:spPr>
          <a:xfrm>
            <a:off x="781898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4" name="Graphic 26">
            <a:extLst>
              <a:ext uri="{FF2B5EF4-FFF2-40B4-BE49-F238E27FC236}">
                <a16:creationId xmlns:a16="http://schemas.microsoft.com/office/drawing/2014/main" id="{0435E6AC-D9CD-B242-BF55-0378AAFE6315}"/>
              </a:ext>
            </a:extLst>
          </p:cNvPr>
          <p:cNvSpPr>
            <a:spLocks noChangeAspect="1"/>
          </p:cNvSpPr>
          <p:nvPr/>
        </p:nvSpPr>
        <p:spPr>
          <a:xfrm>
            <a:off x="7323274"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5" name="Graphic 26">
            <a:extLst>
              <a:ext uri="{FF2B5EF4-FFF2-40B4-BE49-F238E27FC236}">
                <a16:creationId xmlns:a16="http://schemas.microsoft.com/office/drawing/2014/main" id="{D269532A-8187-7A4D-A494-64AC6143B20F}"/>
              </a:ext>
            </a:extLst>
          </p:cNvPr>
          <p:cNvSpPr>
            <a:spLocks noChangeAspect="1"/>
          </p:cNvSpPr>
          <p:nvPr/>
        </p:nvSpPr>
        <p:spPr>
          <a:xfrm>
            <a:off x="607574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6" name="Graphic 26">
            <a:extLst>
              <a:ext uri="{FF2B5EF4-FFF2-40B4-BE49-F238E27FC236}">
                <a16:creationId xmlns:a16="http://schemas.microsoft.com/office/drawing/2014/main" id="{4E993052-4B31-974A-ADCB-EC48B7D944B2}"/>
              </a:ext>
            </a:extLst>
          </p:cNvPr>
          <p:cNvSpPr>
            <a:spLocks noChangeAspect="1"/>
          </p:cNvSpPr>
          <p:nvPr/>
        </p:nvSpPr>
        <p:spPr>
          <a:xfrm>
            <a:off x="632632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7" name="Graphic 26">
            <a:extLst>
              <a:ext uri="{FF2B5EF4-FFF2-40B4-BE49-F238E27FC236}">
                <a16:creationId xmlns:a16="http://schemas.microsoft.com/office/drawing/2014/main" id="{6932CF96-7CA6-9546-B16F-E89DAE5E0794}"/>
              </a:ext>
            </a:extLst>
          </p:cNvPr>
          <p:cNvSpPr>
            <a:spLocks noChangeAspect="1"/>
          </p:cNvSpPr>
          <p:nvPr/>
        </p:nvSpPr>
        <p:spPr>
          <a:xfrm>
            <a:off x="657576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8" name="Graphic 26">
            <a:extLst>
              <a:ext uri="{FF2B5EF4-FFF2-40B4-BE49-F238E27FC236}">
                <a16:creationId xmlns:a16="http://schemas.microsoft.com/office/drawing/2014/main" id="{FD848712-C49F-0943-A37B-15A863C4B95E}"/>
              </a:ext>
            </a:extLst>
          </p:cNvPr>
          <p:cNvSpPr>
            <a:spLocks noChangeAspect="1"/>
          </p:cNvSpPr>
          <p:nvPr/>
        </p:nvSpPr>
        <p:spPr>
          <a:xfrm>
            <a:off x="682530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9" name="Graphic 26">
            <a:extLst>
              <a:ext uri="{FF2B5EF4-FFF2-40B4-BE49-F238E27FC236}">
                <a16:creationId xmlns:a16="http://schemas.microsoft.com/office/drawing/2014/main" id="{29F53FDA-5EDD-134A-93BA-153C8C80C808}"/>
              </a:ext>
            </a:extLst>
          </p:cNvPr>
          <p:cNvSpPr>
            <a:spLocks noChangeAspect="1"/>
          </p:cNvSpPr>
          <p:nvPr/>
        </p:nvSpPr>
        <p:spPr>
          <a:xfrm>
            <a:off x="657576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0" name="Graphic 26">
            <a:extLst>
              <a:ext uri="{FF2B5EF4-FFF2-40B4-BE49-F238E27FC236}">
                <a16:creationId xmlns:a16="http://schemas.microsoft.com/office/drawing/2014/main" id="{0D971EF0-8530-BB4E-BFDC-0882578B3CA7}"/>
              </a:ext>
            </a:extLst>
          </p:cNvPr>
          <p:cNvSpPr>
            <a:spLocks noChangeAspect="1"/>
          </p:cNvSpPr>
          <p:nvPr/>
        </p:nvSpPr>
        <p:spPr>
          <a:xfrm>
            <a:off x="6575765" y="491906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1" name="Graphic 26">
            <a:extLst>
              <a:ext uri="{FF2B5EF4-FFF2-40B4-BE49-F238E27FC236}">
                <a16:creationId xmlns:a16="http://schemas.microsoft.com/office/drawing/2014/main" id="{918DDCA8-6BE0-A94D-B447-9143D721A26B}"/>
              </a:ext>
            </a:extLst>
          </p:cNvPr>
          <p:cNvSpPr>
            <a:spLocks noChangeAspect="1"/>
          </p:cNvSpPr>
          <p:nvPr/>
        </p:nvSpPr>
        <p:spPr>
          <a:xfrm>
            <a:off x="632632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2" name="Graphic 26">
            <a:extLst>
              <a:ext uri="{FF2B5EF4-FFF2-40B4-BE49-F238E27FC236}">
                <a16:creationId xmlns:a16="http://schemas.microsoft.com/office/drawing/2014/main" id="{F7DF2E5D-6A5F-4C47-8D89-ACF35B574749}"/>
              </a:ext>
            </a:extLst>
          </p:cNvPr>
          <p:cNvSpPr>
            <a:spLocks noChangeAspect="1"/>
          </p:cNvSpPr>
          <p:nvPr/>
        </p:nvSpPr>
        <p:spPr>
          <a:xfrm>
            <a:off x="5828359"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3" name="Graphic 26">
            <a:extLst>
              <a:ext uri="{FF2B5EF4-FFF2-40B4-BE49-F238E27FC236}">
                <a16:creationId xmlns:a16="http://schemas.microsoft.com/office/drawing/2014/main" id="{9339F22A-7D5F-5A41-92AC-8942252193F0}"/>
              </a:ext>
            </a:extLst>
          </p:cNvPr>
          <p:cNvSpPr>
            <a:spLocks noChangeAspect="1"/>
          </p:cNvSpPr>
          <p:nvPr/>
        </p:nvSpPr>
        <p:spPr>
          <a:xfrm>
            <a:off x="6078472"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4" name="Graphic 26">
            <a:extLst>
              <a:ext uri="{FF2B5EF4-FFF2-40B4-BE49-F238E27FC236}">
                <a16:creationId xmlns:a16="http://schemas.microsoft.com/office/drawing/2014/main" id="{67313DAB-7784-9A49-A35C-975C69D7815F}"/>
              </a:ext>
            </a:extLst>
          </p:cNvPr>
          <p:cNvSpPr>
            <a:spLocks noChangeAspect="1"/>
          </p:cNvSpPr>
          <p:nvPr/>
        </p:nvSpPr>
        <p:spPr>
          <a:xfrm>
            <a:off x="6078472"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5" name="Graphic 26">
            <a:extLst>
              <a:ext uri="{FF2B5EF4-FFF2-40B4-BE49-F238E27FC236}">
                <a16:creationId xmlns:a16="http://schemas.microsoft.com/office/drawing/2014/main" id="{A8E88A96-63DC-164F-AF24-77BF27F2CDCC}"/>
              </a:ext>
            </a:extLst>
          </p:cNvPr>
          <p:cNvSpPr>
            <a:spLocks noChangeAspect="1"/>
          </p:cNvSpPr>
          <p:nvPr/>
        </p:nvSpPr>
        <p:spPr>
          <a:xfrm>
            <a:off x="6574178"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6" name="Graphic 26">
            <a:extLst>
              <a:ext uri="{FF2B5EF4-FFF2-40B4-BE49-F238E27FC236}">
                <a16:creationId xmlns:a16="http://schemas.microsoft.com/office/drawing/2014/main" id="{F17088D3-7E11-7C42-86B8-489060095DCD}"/>
              </a:ext>
            </a:extLst>
          </p:cNvPr>
          <p:cNvSpPr>
            <a:spLocks noChangeAspect="1"/>
          </p:cNvSpPr>
          <p:nvPr/>
        </p:nvSpPr>
        <p:spPr>
          <a:xfrm>
            <a:off x="7073161" y="344457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7" name="Graphic 26">
            <a:extLst>
              <a:ext uri="{FF2B5EF4-FFF2-40B4-BE49-F238E27FC236}">
                <a16:creationId xmlns:a16="http://schemas.microsoft.com/office/drawing/2014/main" id="{12E3C594-8F70-6C4C-AF7F-7240F52F6963}"/>
              </a:ext>
            </a:extLst>
          </p:cNvPr>
          <p:cNvSpPr>
            <a:spLocks noChangeAspect="1"/>
          </p:cNvSpPr>
          <p:nvPr/>
        </p:nvSpPr>
        <p:spPr>
          <a:xfrm>
            <a:off x="314190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8" name="Graphic 26">
            <a:extLst>
              <a:ext uri="{FF2B5EF4-FFF2-40B4-BE49-F238E27FC236}">
                <a16:creationId xmlns:a16="http://schemas.microsoft.com/office/drawing/2014/main" id="{E55EF3CA-B44C-0246-A016-5E65F54C1A4B}"/>
              </a:ext>
            </a:extLst>
          </p:cNvPr>
          <p:cNvSpPr>
            <a:spLocks noChangeAspect="1"/>
          </p:cNvSpPr>
          <p:nvPr/>
        </p:nvSpPr>
        <p:spPr>
          <a:xfrm>
            <a:off x="7073161"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9" name="Graphic 26">
            <a:extLst>
              <a:ext uri="{FF2B5EF4-FFF2-40B4-BE49-F238E27FC236}">
                <a16:creationId xmlns:a16="http://schemas.microsoft.com/office/drawing/2014/main" id="{3B382491-E84F-BF44-AB66-5D9706A0815B}"/>
              </a:ext>
            </a:extLst>
          </p:cNvPr>
          <p:cNvSpPr>
            <a:spLocks noChangeAspect="1"/>
          </p:cNvSpPr>
          <p:nvPr/>
        </p:nvSpPr>
        <p:spPr>
          <a:xfrm>
            <a:off x="7323274"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0" name="Graphic 26">
            <a:extLst>
              <a:ext uri="{FF2B5EF4-FFF2-40B4-BE49-F238E27FC236}">
                <a16:creationId xmlns:a16="http://schemas.microsoft.com/office/drawing/2014/main" id="{427C283D-F807-4A46-8966-CDACEC7AFC98}"/>
              </a:ext>
            </a:extLst>
          </p:cNvPr>
          <p:cNvSpPr>
            <a:spLocks noChangeAspect="1"/>
          </p:cNvSpPr>
          <p:nvPr/>
        </p:nvSpPr>
        <p:spPr>
          <a:xfrm>
            <a:off x="7323274"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1" name="Graphic 26">
            <a:extLst>
              <a:ext uri="{FF2B5EF4-FFF2-40B4-BE49-F238E27FC236}">
                <a16:creationId xmlns:a16="http://schemas.microsoft.com/office/drawing/2014/main" id="{6C26495B-704E-E74E-8EAD-E7203BF7E475}"/>
              </a:ext>
            </a:extLst>
          </p:cNvPr>
          <p:cNvSpPr>
            <a:spLocks noChangeAspect="1"/>
          </p:cNvSpPr>
          <p:nvPr/>
        </p:nvSpPr>
        <p:spPr>
          <a:xfrm>
            <a:off x="7571127"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2" name="Graphic 26">
            <a:extLst>
              <a:ext uri="{FF2B5EF4-FFF2-40B4-BE49-F238E27FC236}">
                <a16:creationId xmlns:a16="http://schemas.microsoft.com/office/drawing/2014/main" id="{A1A68CD2-1D59-FA44-AE37-FB735525EE09}"/>
              </a:ext>
            </a:extLst>
          </p:cNvPr>
          <p:cNvSpPr>
            <a:spLocks noChangeAspect="1"/>
          </p:cNvSpPr>
          <p:nvPr/>
        </p:nvSpPr>
        <p:spPr>
          <a:xfrm>
            <a:off x="7818980"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3" name="Graphic 26">
            <a:extLst>
              <a:ext uri="{FF2B5EF4-FFF2-40B4-BE49-F238E27FC236}">
                <a16:creationId xmlns:a16="http://schemas.microsoft.com/office/drawing/2014/main" id="{E383E35A-1C6C-2A4C-A221-3928B14F1638}"/>
              </a:ext>
            </a:extLst>
          </p:cNvPr>
          <p:cNvSpPr>
            <a:spLocks noChangeAspect="1"/>
          </p:cNvSpPr>
          <p:nvPr/>
        </p:nvSpPr>
        <p:spPr>
          <a:xfrm>
            <a:off x="7323274" y="466829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4" name="Graphic 26">
            <a:extLst>
              <a:ext uri="{FF2B5EF4-FFF2-40B4-BE49-F238E27FC236}">
                <a16:creationId xmlns:a16="http://schemas.microsoft.com/office/drawing/2014/main" id="{0E72BE2E-6C53-D745-AFD1-8B81E49BE7BA}"/>
              </a:ext>
            </a:extLst>
          </p:cNvPr>
          <p:cNvSpPr>
            <a:spLocks noChangeAspect="1"/>
          </p:cNvSpPr>
          <p:nvPr/>
        </p:nvSpPr>
        <p:spPr>
          <a:xfrm>
            <a:off x="7571127"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27" name="Rounded Rectangle 226">
            <a:extLst>
              <a:ext uri="{FF2B5EF4-FFF2-40B4-BE49-F238E27FC236}">
                <a16:creationId xmlns:a16="http://schemas.microsoft.com/office/drawing/2014/main" id="{07EFDE90-2738-7540-A248-E521DBF368D8}"/>
              </a:ext>
            </a:extLst>
          </p:cNvPr>
          <p:cNvSpPr/>
          <p:nvPr/>
        </p:nvSpPr>
        <p:spPr>
          <a:xfrm>
            <a:off x="7494344" y="5571812"/>
            <a:ext cx="1176947" cy="809938"/>
          </a:xfrm>
          <a:prstGeom prst="roundRect">
            <a:avLst>
              <a:gd name="adj" fmla="val 1500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8" name="TextBox 227">
            <a:extLst>
              <a:ext uri="{FF2B5EF4-FFF2-40B4-BE49-F238E27FC236}">
                <a16:creationId xmlns:a16="http://schemas.microsoft.com/office/drawing/2014/main" id="{26D470B0-C8EF-D740-B105-C7A648A5F0BD}"/>
              </a:ext>
            </a:extLst>
          </p:cNvPr>
          <p:cNvSpPr txBox="1"/>
          <p:nvPr/>
        </p:nvSpPr>
        <p:spPr>
          <a:xfrm>
            <a:off x="7778787" y="5606576"/>
            <a:ext cx="688936" cy="184666"/>
          </a:xfrm>
          <a:prstGeom prst="rect">
            <a:avLst/>
          </a:prstGeom>
          <a:noFill/>
        </p:spPr>
        <p:txBody>
          <a:bodyPr wrap="square" lIns="0" tIns="0" rIns="0" bIns="0" rtlCol="0">
            <a:spAutoFit/>
          </a:bodyPr>
          <a:lstStyle/>
          <a:p>
            <a:r>
              <a:rPr lang="en-GB" sz="1200" b="1" dirty="0" err="1">
                <a:solidFill>
                  <a:schemeClr val="tx1"/>
                </a:solidFill>
                <a:latin typeface="Arial" panose="020B0604020202020204" pitchFamily="34" charset="0"/>
                <a:cs typeface="Arial" panose="020B0604020202020204" pitchFamily="34" charset="0"/>
              </a:rPr>
              <a:t>Leyenda</a:t>
            </a:r>
            <a:r>
              <a:rPr lang="en-GB" sz="1200" b="1" dirty="0">
                <a:solidFill>
                  <a:schemeClr val="tx1"/>
                </a:solidFill>
                <a:latin typeface="Arial" panose="020B0604020202020204" pitchFamily="34" charset="0"/>
                <a:cs typeface="Arial" panose="020B0604020202020204" pitchFamily="34" charset="0"/>
              </a:rPr>
              <a:t>:</a:t>
            </a:r>
          </a:p>
        </p:txBody>
      </p:sp>
      <p:sp>
        <p:nvSpPr>
          <p:cNvPr id="231" name="Graphic 29">
            <a:extLst>
              <a:ext uri="{FF2B5EF4-FFF2-40B4-BE49-F238E27FC236}">
                <a16:creationId xmlns:a16="http://schemas.microsoft.com/office/drawing/2014/main" id="{3C174F59-FF20-6C49-8746-E418FA179634}"/>
              </a:ext>
            </a:extLst>
          </p:cNvPr>
          <p:cNvSpPr>
            <a:spLocks noChangeAspect="1"/>
          </p:cNvSpPr>
          <p:nvPr/>
        </p:nvSpPr>
        <p:spPr>
          <a:xfrm>
            <a:off x="7565273" y="612132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232" name="TextBox 231">
            <a:extLst>
              <a:ext uri="{FF2B5EF4-FFF2-40B4-BE49-F238E27FC236}">
                <a16:creationId xmlns:a16="http://schemas.microsoft.com/office/drawing/2014/main" id="{C93E1EE6-4AA9-6C48-ACE0-9896ED4492B0}"/>
              </a:ext>
            </a:extLst>
          </p:cNvPr>
          <p:cNvSpPr txBox="1"/>
          <p:nvPr/>
        </p:nvSpPr>
        <p:spPr>
          <a:xfrm>
            <a:off x="7825923" y="6118996"/>
            <a:ext cx="627642" cy="184666"/>
          </a:xfrm>
          <a:prstGeom prst="rect">
            <a:avLst/>
          </a:prstGeom>
          <a:noFill/>
        </p:spPr>
        <p:txBody>
          <a:bodyPr wrap="square" lIns="0" tIns="0" rIns="0" bIns="0" rtlCol="0">
            <a:spAutoFit/>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No </a:t>
            </a:r>
            <a:r>
              <a:rPr lang="en-GB" sz="1200" b="1" dirty="0" err="1">
                <a:solidFill>
                  <a:schemeClr val="tx1">
                    <a:lumMod val="75000"/>
                    <a:lumOff val="25000"/>
                  </a:schemeClr>
                </a:solidFill>
                <a:latin typeface="Arial" panose="020B0604020202020204" pitchFamily="34" charset="0"/>
                <a:cs typeface="Arial" panose="020B0604020202020204" pitchFamily="34" charset="0"/>
              </a:rPr>
              <a:t>caso</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52243E29-A7F4-EE46-AE7F-5A9787385CA2}"/>
              </a:ext>
            </a:extLst>
          </p:cNvPr>
          <p:cNvSpPr txBox="1"/>
          <p:nvPr/>
        </p:nvSpPr>
        <p:spPr>
          <a:xfrm>
            <a:off x="7825923" y="5862786"/>
            <a:ext cx="688936" cy="184666"/>
          </a:xfrm>
          <a:prstGeom prst="rect">
            <a:avLst/>
          </a:prstGeom>
          <a:noFill/>
        </p:spPr>
        <p:txBody>
          <a:bodyPr wrap="square" lIns="0" tIns="0" rIns="0" bIns="0" rtlCol="0">
            <a:spAutoFit/>
          </a:bodyPr>
          <a:lstStyle/>
          <a:p>
            <a:r>
              <a:rPr lang="en-GB" sz="1200" b="1" dirty="0">
                <a:solidFill>
                  <a:srgbClr val="ED7D31"/>
                </a:solidFill>
                <a:latin typeface="Arial" panose="020B0604020202020204" pitchFamily="34" charset="0"/>
                <a:cs typeface="Arial" panose="020B0604020202020204" pitchFamily="34" charset="0"/>
              </a:rPr>
              <a:t>Caso real</a:t>
            </a:r>
          </a:p>
        </p:txBody>
      </p:sp>
      <p:sp>
        <p:nvSpPr>
          <p:cNvPr id="234" name="Graphic 26">
            <a:extLst>
              <a:ext uri="{FF2B5EF4-FFF2-40B4-BE49-F238E27FC236}">
                <a16:creationId xmlns:a16="http://schemas.microsoft.com/office/drawing/2014/main" id="{435F94A3-2269-0741-8D1A-A7D6A520959C}"/>
              </a:ext>
            </a:extLst>
          </p:cNvPr>
          <p:cNvSpPr>
            <a:spLocks noChangeAspect="1"/>
          </p:cNvSpPr>
          <p:nvPr/>
        </p:nvSpPr>
        <p:spPr>
          <a:xfrm>
            <a:off x="7565273" y="586511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24" name="Graphic 29">
            <a:extLst>
              <a:ext uri="{FF2B5EF4-FFF2-40B4-BE49-F238E27FC236}">
                <a16:creationId xmlns:a16="http://schemas.microsoft.com/office/drawing/2014/main" id="{11120593-E1D2-904F-AF87-2626B353B389}"/>
              </a:ext>
            </a:extLst>
          </p:cNvPr>
          <p:cNvSpPr>
            <a:spLocks noChangeAspect="1"/>
          </p:cNvSpPr>
          <p:nvPr/>
        </p:nvSpPr>
        <p:spPr>
          <a:xfrm>
            <a:off x="4125413"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5" name="Graphic 29">
            <a:extLst>
              <a:ext uri="{FF2B5EF4-FFF2-40B4-BE49-F238E27FC236}">
                <a16:creationId xmlns:a16="http://schemas.microsoft.com/office/drawing/2014/main" id="{14484358-15B9-5749-A5ED-F2B84E0F176D}"/>
              </a:ext>
            </a:extLst>
          </p:cNvPr>
          <p:cNvSpPr>
            <a:spLocks noChangeAspect="1"/>
          </p:cNvSpPr>
          <p:nvPr/>
        </p:nvSpPr>
        <p:spPr>
          <a:xfrm>
            <a:off x="43606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6" name="Graphic 29">
            <a:extLst>
              <a:ext uri="{FF2B5EF4-FFF2-40B4-BE49-F238E27FC236}">
                <a16:creationId xmlns:a16="http://schemas.microsoft.com/office/drawing/2014/main" id="{4EB83DB8-CAA1-5D44-B514-0B79783FE8A3}"/>
              </a:ext>
            </a:extLst>
          </p:cNvPr>
          <p:cNvSpPr>
            <a:spLocks noChangeAspect="1"/>
          </p:cNvSpPr>
          <p:nvPr/>
        </p:nvSpPr>
        <p:spPr>
          <a:xfrm>
            <a:off x="460732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7" name="Graphic 29">
            <a:extLst>
              <a:ext uri="{FF2B5EF4-FFF2-40B4-BE49-F238E27FC236}">
                <a16:creationId xmlns:a16="http://schemas.microsoft.com/office/drawing/2014/main" id="{B7E10335-B8AA-754E-9EF5-16EA2A575D4E}"/>
              </a:ext>
            </a:extLst>
          </p:cNvPr>
          <p:cNvSpPr>
            <a:spLocks noChangeAspect="1"/>
          </p:cNvSpPr>
          <p:nvPr/>
        </p:nvSpPr>
        <p:spPr>
          <a:xfrm>
            <a:off x="4846930"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cxnSp>
        <p:nvCxnSpPr>
          <p:cNvPr id="128" name="Straight Connector 127">
            <a:extLst>
              <a:ext uri="{FF2B5EF4-FFF2-40B4-BE49-F238E27FC236}">
                <a16:creationId xmlns:a16="http://schemas.microsoft.com/office/drawing/2014/main" id="{1CB48C67-EF54-E341-87E7-584692DF3A3F}"/>
              </a:ext>
            </a:extLst>
          </p:cNvPr>
          <p:cNvCxnSpPr>
            <a:cxnSpLocks/>
          </p:cNvCxnSpPr>
          <p:nvPr/>
        </p:nvCxnSpPr>
        <p:spPr>
          <a:xfrm>
            <a:off x="4572000"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197A3D5-7CD3-CA48-86D6-46B75C984BD9}"/>
              </a:ext>
            </a:extLst>
          </p:cNvPr>
          <p:cNvCxnSpPr>
            <a:cxnSpLocks/>
          </p:cNvCxnSpPr>
          <p:nvPr/>
        </p:nvCxnSpPr>
        <p:spPr>
          <a:xfrm>
            <a:off x="3100754"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B8F417D-0E12-9345-8F18-7A5CE3C23D1C}"/>
              </a:ext>
            </a:extLst>
          </p:cNvPr>
          <p:cNvCxnSpPr>
            <a:cxnSpLocks/>
          </p:cNvCxnSpPr>
          <p:nvPr/>
        </p:nvCxnSpPr>
        <p:spPr>
          <a:xfrm>
            <a:off x="6043246"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297ACBE-E768-984F-82B4-4FEE740E67FA}"/>
              </a:ext>
            </a:extLst>
          </p:cNvPr>
          <p:cNvSpPr txBox="1"/>
          <p:nvPr/>
        </p:nvSpPr>
        <p:spPr>
          <a:xfrm>
            <a:off x="3192225"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Casos </a:t>
            </a:r>
            <a:r>
              <a:rPr lang="en-GB" sz="1200" dirty="0" err="1">
                <a:solidFill>
                  <a:srgbClr val="3D6C9D"/>
                </a:solidFill>
                <a:latin typeface="Arial" panose="020B0604020202020204" pitchFamily="34" charset="0"/>
                <a:cs typeface="Arial" panose="020B0604020202020204" pitchFamily="34" charset="0"/>
              </a:rPr>
              <a:t>posibles</a:t>
            </a:r>
            <a:endParaRPr lang="en-GB" sz="1200" dirty="0">
              <a:solidFill>
                <a:srgbClr val="3D6C9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5C20715D-8059-F446-B6D2-EC36A627E407}"/>
              </a:ext>
            </a:extLst>
          </p:cNvPr>
          <p:cNvSpPr txBox="1"/>
          <p:nvPr/>
        </p:nvSpPr>
        <p:spPr>
          <a:xfrm>
            <a:off x="6135746"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Casos </a:t>
            </a:r>
            <a:r>
              <a:rPr lang="en-GB" sz="1200" dirty="0" err="1">
                <a:solidFill>
                  <a:srgbClr val="3D6C9D"/>
                </a:solidFill>
                <a:latin typeface="Arial" panose="020B0604020202020204" pitchFamily="34" charset="0"/>
                <a:cs typeface="Arial" panose="020B0604020202020204" pitchFamily="34" charset="0"/>
              </a:rPr>
              <a:t>confirmados</a:t>
            </a:r>
            <a:endParaRPr lang="en-GB" sz="1200" dirty="0">
              <a:solidFill>
                <a:srgbClr val="3D6C9D"/>
              </a:solidFill>
              <a:latin typeface="Arial" panose="020B0604020202020204" pitchFamily="34" charset="0"/>
              <a:cs typeface="Arial" panose="020B0604020202020204" pitchFamily="34" charset="0"/>
            </a:endParaRPr>
          </a:p>
        </p:txBody>
      </p:sp>
      <p:sp>
        <p:nvSpPr>
          <p:cNvPr id="133" name="Graphic 29">
            <a:extLst>
              <a:ext uri="{FF2B5EF4-FFF2-40B4-BE49-F238E27FC236}">
                <a16:creationId xmlns:a16="http://schemas.microsoft.com/office/drawing/2014/main" id="{36C32343-BFDE-E54A-95CA-8180571BE4BF}"/>
              </a:ext>
            </a:extLst>
          </p:cNvPr>
          <p:cNvSpPr>
            <a:spLocks noChangeAspect="1"/>
          </p:cNvSpPr>
          <p:nvPr/>
        </p:nvSpPr>
        <p:spPr>
          <a:xfrm>
            <a:off x="4124594"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4" name="Graphic 29">
            <a:extLst>
              <a:ext uri="{FF2B5EF4-FFF2-40B4-BE49-F238E27FC236}">
                <a16:creationId xmlns:a16="http://schemas.microsoft.com/office/drawing/2014/main" id="{A13CDC24-1ED2-FF42-99C6-B4DFA7AA4DF5}"/>
              </a:ext>
            </a:extLst>
          </p:cNvPr>
          <p:cNvSpPr>
            <a:spLocks noChangeAspect="1"/>
          </p:cNvSpPr>
          <p:nvPr/>
        </p:nvSpPr>
        <p:spPr>
          <a:xfrm>
            <a:off x="4124594"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5" name="Graphic 26">
            <a:extLst>
              <a:ext uri="{FF2B5EF4-FFF2-40B4-BE49-F238E27FC236}">
                <a16:creationId xmlns:a16="http://schemas.microsoft.com/office/drawing/2014/main" id="{4B332EEE-D3EA-A543-8635-0A159219E056}"/>
              </a:ext>
            </a:extLst>
          </p:cNvPr>
          <p:cNvSpPr>
            <a:spLocks noChangeAspect="1"/>
          </p:cNvSpPr>
          <p:nvPr/>
        </p:nvSpPr>
        <p:spPr>
          <a:xfrm>
            <a:off x="4354892" y="418142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6" name="Graphic 26">
            <a:extLst>
              <a:ext uri="{FF2B5EF4-FFF2-40B4-BE49-F238E27FC236}">
                <a16:creationId xmlns:a16="http://schemas.microsoft.com/office/drawing/2014/main" id="{BEBC9BC2-CB3E-A24A-A6F4-5B129A5B1FFA}"/>
              </a:ext>
            </a:extLst>
          </p:cNvPr>
          <p:cNvSpPr>
            <a:spLocks noChangeAspect="1"/>
          </p:cNvSpPr>
          <p:nvPr/>
        </p:nvSpPr>
        <p:spPr>
          <a:xfrm>
            <a:off x="3635326"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7" name="Graphic 29">
            <a:extLst>
              <a:ext uri="{FF2B5EF4-FFF2-40B4-BE49-F238E27FC236}">
                <a16:creationId xmlns:a16="http://schemas.microsoft.com/office/drawing/2014/main" id="{30366E1D-5454-4642-8390-D02E861FB78F}"/>
              </a:ext>
            </a:extLst>
          </p:cNvPr>
          <p:cNvSpPr>
            <a:spLocks noChangeAspect="1"/>
          </p:cNvSpPr>
          <p:nvPr/>
        </p:nvSpPr>
        <p:spPr>
          <a:xfrm>
            <a:off x="3635326" y="467014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8" name="Graphic 26">
            <a:extLst>
              <a:ext uri="{FF2B5EF4-FFF2-40B4-BE49-F238E27FC236}">
                <a16:creationId xmlns:a16="http://schemas.microsoft.com/office/drawing/2014/main" id="{46265803-2A00-F14B-8A2A-8720FA0E65B9}"/>
              </a:ext>
            </a:extLst>
          </p:cNvPr>
          <p:cNvSpPr>
            <a:spLocks noChangeAspect="1"/>
          </p:cNvSpPr>
          <p:nvPr/>
        </p:nvSpPr>
        <p:spPr>
          <a:xfrm>
            <a:off x="460333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9" name="Graphic 29">
            <a:extLst>
              <a:ext uri="{FF2B5EF4-FFF2-40B4-BE49-F238E27FC236}">
                <a16:creationId xmlns:a16="http://schemas.microsoft.com/office/drawing/2014/main" id="{2613B66D-D1FC-414C-809E-01475DE7C267}"/>
              </a:ext>
            </a:extLst>
          </p:cNvPr>
          <p:cNvSpPr>
            <a:spLocks noChangeAspect="1"/>
          </p:cNvSpPr>
          <p:nvPr/>
        </p:nvSpPr>
        <p:spPr>
          <a:xfrm>
            <a:off x="508408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0" name="Graphic 29">
            <a:extLst>
              <a:ext uri="{FF2B5EF4-FFF2-40B4-BE49-F238E27FC236}">
                <a16:creationId xmlns:a16="http://schemas.microsoft.com/office/drawing/2014/main" id="{A38314B1-0FB8-F143-9409-951F301FD116}"/>
              </a:ext>
            </a:extLst>
          </p:cNvPr>
          <p:cNvSpPr>
            <a:spLocks noChangeAspect="1"/>
          </p:cNvSpPr>
          <p:nvPr/>
        </p:nvSpPr>
        <p:spPr>
          <a:xfrm>
            <a:off x="3880353"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1" name="Graphic 29">
            <a:extLst>
              <a:ext uri="{FF2B5EF4-FFF2-40B4-BE49-F238E27FC236}">
                <a16:creationId xmlns:a16="http://schemas.microsoft.com/office/drawing/2014/main" id="{88D5240A-F4FE-3F4C-9460-A67F0CE84673}"/>
              </a:ext>
            </a:extLst>
          </p:cNvPr>
          <p:cNvSpPr>
            <a:spLocks noChangeAspect="1"/>
          </p:cNvSpPr>
          <p:nvPr/>
        </p:nvSpPr>
        <p:spPr>
          <a:xfrm>
            <a:off x="484311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2" name="Graphic 29">
            <a:extLst>
              <a:ext uri="{FF2B5EF4-FFF2-40B4-BE49-F238E27FC236}">
                <a16:creationId xmlns:a16="http://schemas.microsoft.com/office/drawing/2014/main" id="{E6E617EE-84E0-7F4C-BD9C-0721FF8733FE}"/>
              </a:ext>
            </a:extLst>
          </p:cNvPr>
          <p:cNvSpPr>
            <a:spLocks noChangeAspect="1"/>
          </p:cNvSpPr>
          <p:nvPr/>
        </p:nvSpPr>
        <p:spPr>
          <a:xfrm>
            <a:off x="460732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3" name="Graphic 26">
            <a:extLst>
              <a:ext uri="{FF2B5EF4-FFF2-40B4-BE49-F238E27FC236}">
                <a16:creationId xmlns:a16="http://schemas.microsoft.com/office/drawing/2014/main" id="{C565D984-1B97-7441-A689-96F26CBF1CCC}"/>
              </a:ext>
            </a:extLst>
          </p:cNvPr>
          <p:cNvSpPr>
            <a:spLocks noChangeAspect="1"/>
          </p:cNvSpPr>
          <p:nvPr/>
        </p:nvSpPr>
        <p:spPr>
          <a:xfrm>
            <a:off x="4603335" y="443065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44" name="Graphic 29">
            <a:extLst>
              <a:ext uri="{FF2B5EF4-FFF2-40B4-BE49-F238E27FC236}">
                <a16:creationId xmlns:a16="http://schemas.microsoft.com/office/drawing/2014/main" id="{AE519550-9AD4-D94E-B0F0-05E9EFDD2B3D}"/>
              </a:ext>
            </a:extLst>
          </p:cNvPr>
          <p:cNvSpPr>
            <a:spLocks noChangeAspect="1"/>
          </p:cNvSpPr>
          <p:nvPr/>
        </p:nvSpPr>
        <p:spPr>
          <a:xfrm>
            <a:off x="4607321" y="466829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5" name="Graphic 29">
            <a:extLst>
              <a:ext uri="{FF2B5EF4-FFF2-40B4-BE49-F238E27FC236}">
                <a16:creationId xmlns:a16="http://schemas.microsoft.com/office/drawing/2014/main" id="{CF35E79D-F982-8847-BE13-16B78F754820}"/>
              </a:ext>
            </a:extLst>
          </p:cNvPr>
          <p:cNvSpPr>
            <a:spLocks noChangeAspect="1"/>
          </p:cNvSpPr>
          <p:nvPr/>
        </p:nvSpPr>
        <p:spPr>
          <a:xfrm>
            <a:off x="558050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6" name="Graphic 29">
            <a:extLst>
              <a:ext uri="{FF2B5EF4-FFF2-40B4-BE49-F238E27FC236}">
                <a16:creationId xmlns:a16="http://schemas.microsoft.com/office/drawing/2014/main" id="{18F00B3F-6871-594A-8061-C3721C931375}"/>
              </a:ext>
            </a:extLst>
          </p:cNvPr>
          <p:cNvSpPr>
            <a:spLocks noChangeAspect="1"/>
          </p:cNvSpPr>
          <p:nvPr/>
        </p:nvSpPr>
        <p:spPr>
          <a:xfrm>
            <a:off x="5334948"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7" name="Graphic 29">
            <a:extLst>
              <a:ext uri="{FF2B5EF4-FFF2-40B4-BE49-F238E27FC236}">
                <a16:creationId xmlns:a16="http://schemas.microsoft.com/office/drawing/2014/main" id="{BB35707E-48B6-2848-BE72-08DD7565C9DD}"/>
              </a:ext>
            </a:extLst>
          </p:cNvPr>
          <p:cNvSpPr>
            <a:spLocks noChangeAspect="1"/>
          </p:cNvSpPr>
          <p:nvPr/>
        </p:nvSpPr>
        <p:spPr>
          <a:xfrm>
            <a:off x="4843110" y="344604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8" name="Graphic 29">
            <a:extLst>
              <a:ext uri="{FF2B5EF4-FFF2-40B4-BE49-F238E27FC236}">
                <a16:creationId xmlns:a16="http://schemas.microsoft.com/office/drawing/2014/main" id="{49AB9380-95DC-CF48-A9A7-8062B261A0D0}"/>
              </a:ext>
            </a:extLst>
          </p:cNvPr>
          <p:cNvSpPr>
            <a:spLocks noChangeAspect="1"/>
          </p:cNvSpPr>
          <p:nvPr/>
        </p:nvSpPr>
        <p:spPr>
          <a:xfrm>
            <a:off x="608431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9003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0ACBDAB9-1E0A-334D-810E-5B755B45CCF2}"/>
              </a:ext>
            </a:extLst>
          </p:cNvPr>
          <p:cNvSpPr/>
          <p:nvPr/>
        </p:nvSpPr>
        <p:spPr>
          <a:xfrm>
            <a:off x="1" y="1981200"/>
            <a:ext cx="9144000" cy="48768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799" y="379681"/>
            <a:ext cx="823949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Validez</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Sensibilidad</a:t>
            </a:r>
            <a:r>
              <a:rPr lang="en-GB" sz="3200" b="1" spc="-50" dirty="0">
                <a:solidFill>
                  <a:srgbClr val="3D6C9D"/>
                </a:solidFill>
                <a:latin typeface="Arial Black" panose="020B0604020202020204" pitchFamily="34" charset="0"/>
                <a:cs typeface="Arial Black" panose="020B0604020202020204" pitchFamily="34" charset="0"/>
              </a:rPr>
              <a:t> y </a:t>
            </a:r>
            <a:r>
              <a:rPr lang="en-GB" sz="3200" b="1" spc="-50" dirty="0" err="1">
                <a:solidFill>
                  <a:srgbClr val="3D6C9D"/>
                </a:solidFill>
                <a:latin typeface="Arial Black" panose="020B0604020202020204" pitchFamily="34" charset="0"/>
                <a:cs typeface="Arial Black" panose="020B0604020202020204" pitchFamily="34" charset="0"/>
              </a:rPr>
              <a:t>especificidad</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3" name="TextBox 12">
            <a:extLst>
              <a:ext uri="{FF2B5EF4-FFF2-40B4-BE49-F238E27FC236}">
                <a16:creationId xmlns:a16="http://schemas.microsoft.com/office/drawing/2014/main" id="{9A53D3DE-FA40-6048-A335-A7B344148C63}"/>
              </a:ext>
            </a:extLst>
          </p:cNvPr>
          <p:cNvSpPr txBox="1"/>
          <p:nvPr/>
        </p:nvSpPr>
        <p:spPr>
          <a:xfrm>
            <a:off x="4660288"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Casos </a:t>
            </a:r>
            <a:r>
              <a:rPr lang="en-GB" sz="1200" dirty="0" err="1">
                <a:solidFill>
                  <a:srgbClr val="3D6C9D"/>
                </a:solidFill>
                <a:latin typeface="Arial" panose="020B0604020202020204" pitchFamily="34" charset="0"/>
                <a:cs typeface="Arial" panose="020B0604020202020204" pitchFamily="34" charset="0"/>
              </a:rPr>
              <a:t>probables</a:t>
            </a:r>
            <a:endParaRPr lang="en-GB" sz="1200" dirty="0">
              <a:solidFill>
                <a:srgbClr val="3D6C9D"/>
              </a:solidFill>
              <a:latin typeface="Arial" panose="020B0604020202020204" pitchFamily="34" charset="0"/>
              <a:cs typeface="Arial" panose="020B0604020202020204" pitchFamily="34" charset="0"/>
            </a:endParaRPr>
          </a:p>
        </p:txBody>
      </p:sp>
      <p:sp>
        <p:nvSpPr>
          <p:cNvPr id="31" name="Graphic 29">
            <a:extLst>
              <a:ext uri="{FF2B5EF4-FFF2-40B4-BE49-F238E27FC236}">
                <a16:creationId xmlns:a16="http://schemas.microsoft.com/office/drawing/2014/main" id="{C9F7CEBF-EF26-4346-B779-E22AF140B658}"/>
              </a:ext>
            </a:extLst>
          </p:cNvPr>
          <p:cNvSpPr>
            <a:spLocks noChangeAspect="1"/>
          </p:cNvSpPr>
          <p:nvPr/>
        </p:nvSpPr>
        <p:spPr>
          <a:xfrm>
            <a:off x="90158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3" name="Graphic 29">
            <a:extLst>
              <a:ext uri="{FF2B5EF4-FFF2-40B4-BE49-F238E27FC236}">
                <a16:creationId xmlns:a16="http://schemas.microsoft.com/office/drawing/2014/main" id="{D2F63336-147D-9245-AD3E-60E57EF7C435}"/>
              </a:ext>
            </a:extLst>
          </p:cNvPr>
          <p:cNvSpPr>
            <a:spLocks noChangeAspect="1"/>
          </p:cNvSpPr>
          <p:nvPr/>
        </p:nvSpPr>
        <p:spPr>
          <a:xfrm>
            <a:off x="115035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4" name="Graphic 29">
            <a:extLst>
              <a:ext uri="{FF2B5EF4-FFF2-40B4-BE49-F238E27FC236}">
                <a16:creationId xmlns:a16="http://schemas.microsoft.com/office/drawing/2014/main" id="{9FF9F60D-F61F-A74E-BB6A-742EBCE7332B}"/>
              </a:ext>
            </a:extLst>
          </p:cNvPr>
          <p:cNvSpPr>
            <a:spLocks noChangeAspect="1"/>
          </p:cNvSpPr>
          <p:nvPr/>
        </p:nvSpPr>
        <p:spPr>
          <a:xfrm>
            <a:off x="139857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5" name="Graphic 29">
            <a:extLst>
              <a:ext uri="{FF2B5EF4-FFF2-40B4-BE49-F238E27FC236}">
                <a16:creationId xmlns:a16="http://schemas.microsoft.com/office/drawing/2014/main" id="{4A01E541-401A-044E-9559-3397D6E20DC9}"/>
              </a:ext>
            </a:extLst>
          </p:cNvPr>
          <p:cNvSpPr>
            <a:spLocks noChangeAspect="1"/>
          </p:cNvSpPr>
          <p:nvPr/>
        </p:nvSpPr>
        <p:spPr>
          <a:xfrm>
            <a:off x="164734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6" name="Graphic 29">
            <a:extLst>
              <a:ext uri="{FF2B5EF4-FFF2-40B4-BE49-F238E27FC236}">
                <a16:creationId xmlns:a16="http://schemas.microsoft.com/office/drawing/2014/main" id="{D981E085-F741-374B-BD35-0BC3C9F61B37}"/>
              </a:ext>
            </a:extLst>
          </p:cNvPr>
          <p:cNvSpPr>
            <a:spLocks noChangeAspect="1"/>
          </p:cNvSpPr>
          <p:nvPr/>
        </p:nvSpPr>
        <p:spPr>
          <a:xfrm>
            <a:off x="189557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7" name="Graphic 29">
            <a:extLst>
              <a:ext uri="{FF2B5EF4-FFF2-40B4-BE49-F238E27FC236}">
                <a16:creationId xmlns:a16="http://schemas.microsoft.com/office/drawing/2014/main" id="{6191CC2F-F293-2B40-A2CE-C2320C788204}"/>
              </a:ext>
            </a:extLst>
          </p:cNvPr>
          <p:cNvSpPr>
            <a:spLocks noChangeAspect="1"/>
          </p:cNvSpPr>
          <p:nvPr/>
        </p:nvSpPr>
        <p:spPr>
          <a:xfrm>
            <a:off x="214434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8" name="Graphic 29">
            <a:extLst>
              <a:ext uri="{FF2B5EF4-FFF2-40B4-BE49-F238E27FC236}">
                <a16:creationId xmlns:a16="http://schemas.microsoft.com/office/drawing/2014/main" id="{19E0A08F-7A15-434E-8068-9E255BAD3CF3}"/>
              </a:ext>
            </a:extLst>
          </p:cNvPr>
          <p:cNvSpPr>
            <a:spLocks noChangeAspect="1"/>
          </p:cNvSpPr>
          <p:nvPr/>
        </p:nvSpPr>
        <p:spPr>
          <a:xfrm>
            <a:off x="23925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59" name="Graphic 29">
            <a:extLst>
              <a:ext uri="{FF2B5EF4-FFF2-40B4-BE49-F238E27FC236}">
                <a16:creationId xmlns:a16="http://schemas.microsoft.com/office/drawing/2014/main" id="{05ED89DA-F0ED-5545-881F-2366C2C8469D}"/>
              </a:ext>
            </a:extLst>
          </p:cNvPr>
          <p:cNvSpPr>
            <a:spLocks noChangeAspect="1"/>
          </p:cNvSpPr>
          <p:nvPr/>
        </p:nvSpPr>
        <p:spPr>
          <a:xfrm>
            <a:off x="264133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0" name="Graphic 29">
            <a:extLst>
              <a:ext uri="{FF2B5EF4-FFF2-40B4-BE49-F238E27FC236}">
                <a16:creationId xmlns:a16="http://schemas.microsoft.com/office/drawing/2014/main" id="{95754F24-C455-384D-ADD4-095D78A90A8D}"/>
              </a:ext>
            </a:extLst>
          </p:cNvPr>
          <p:cNvSpPr>
            <a:spLocks noChangeAspect="1"/>
          </p:cNvSpPr>
          <p:nvPr/>
        </p:nvSpPr>
        <p:spPr>
          <a:xfrm>
            <a:off x="288956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1" name="Graphic 29">
            <a:extLst>
              <a:ext uri="{FF2B5EF4-FFF2-40B4-BE49-F238E27FC236}">
                <a16:creationId xmlns:a16="http://schemas.microsoft.com/office/drawing/2014/main" id="{8FCD33D6-7C8F-B243-B399-A32A046D09CB}"/>
              </a:ext>
            </a:extLst>
          </p:cNvPr>
          <p:cNvSpPr>
            <a:spLocks noChangeAspect="1"/>
          </p:cNvSpPr>
          <p:nvPr/>
        </p:nvSpPr>
        <p:spPr>
          <a:xfrm>
            <a:off x="5334948"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2" name="Graphic 29">
            <a:extLst>
              <a:ext uri="{FF2B5EF4-FFF2-40B4-BE49-F238E27FC236}">
                <a16:creationId xmlns:a16="http://schemas.microsoft.com/office/drawing/2014/main" id="{E09D33AF-6D1F-CE40-A867-EE9644F862FE}"/>
              </a:ext>
            </a:extLst>
          </p:cNvPr>
          <p:cNvSpPr>
            <a:spLocks noChangeAspect="1"/>
          </p:cNvSpPr>
          <p:nvPr/>
        </p:nvSpPr>
        <p:spPr>
          <a:xfrm>
            <a:off x="338655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3" name="Graphic 29">
            <a:extLst>
              <a:ext uri="{FF2B5EF4-FFF2-40B4-BE49-F238E27FC236}">
                <a16:creationId xmlns:a16="http://schemas.microsoft.com/office/drawing/2014/main" id="{30292BA6-421A-7642-B6CF-D2C105A31C80}"/>
              </a:ext>
            </a:extLst>
          </p:cNvPr>
          <p:cNvSpPr>
            <a:spLocks noChangeAspect="1"/>
          </p:cNvSpPr>
          <p:nvPr/>
        </p:nvSpPr>
        <p:spPr>
          <a:xfrm>
            <a:off x="363532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4" name="Graphic 29">
            <a:extLst>
              <a:ext uri="{FF2B5EF4-FFF2-40B4-BE49-F238E27FC236}">
                <a16:creationId xmlns:a16="http://schemas.microsoft.com/office/drawing/2014/main" id="{0F97DB56-701A-CB46-BA40-CAE507AF9005}"/>
              </a:ext>
            </a:extLst>
          </p:cNvPr>
          <p:cNvSpPr>
            <a:spLocks noChangeAspect="1"/>
          </p:cNvSpPr>
          <p:nvPr/>
        </p:nvSpPr>
        <p:spPr>
          <a:xfrm>
            <a:off x="164734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5" name="Graphic 29">
            <a:extLst>
              <a:ext uri="{FF2B5EF4-FFF2-40B4-BE49-F238E27FC236}">
                <a16:creationId xmlns:a16="http://schemas.microsoft.com/office/drawing/2014/main" id="{46533D0E-4397-714D-83EB-E9388D827D50}"/>
              </a:ext>
            </a:extLst>
          </p:cNvPr>
          <p:cNvSpPr>
            <a:spLocks noChangeAspect="1"/>
          </p:cNvSpPr>
          <p:nvPr/>
        </p:nvSpPr>
        <p:spPr>
          <a:xfrm>
            <a:off x="115035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6" name="Graphic 29">
            <a:extLst>
              <a:ext uri="{FF2B5EF4-FFF2-40B4-BE49-F238E27FC236}">
                <a16:creationId xmlns:a16="http://schemas.microsoft.com/office/drawing/2014/main" id="{4BEAED1D-A845-394E-81EC-92FF804014E2}"/>
              </a:ext>
            </a:extLst>
          </p:cNvPr>
          <p:cNvSpPr>
            <a:spLocks noChangeAspect="1"/>
          </p:cNvSpPr>
          <p:nvPr/>
        </p:nvSpPr>
        <p:spPr>
          <a:xfrm>
            <a:off x="139857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7" name="Graphic 29">
            <a:extLst>
              <a:ext uri="{FF2B5EF4-FFF2-40B4-BE49-F238E27FC236}">
                <a16:creationId xmlns:a16="http://schemas.microsoft.com/office/drawing/2014/main" id="{3274E4C5-8B30-404A-83BE-5A5E29D371FE}"/>
              </a:ext>
            </a:extLst>
          </p:cNvPr>
          <p:cNvSpPr>
            <a:spLocks noChangeAspect="1"/>
          </p:cNvSpPr>
          <p:nvPr/>
        </p:nvSpPr>
        <p:spPr>
          <a:xfrm>
            <a:off x="164734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8" name="Graphic 29">
            <a:extLst>
              <a:ext uri="{FF2B5EF4-FFF2-40B4-BE49-F238E27FC236}">
                <a16:creationId xmlns:a16="http://schemas.microsoft.com/office/drawing/2014/main" id="{1D3B2701-8EC5-874A-97FC-F6A946804943}"/>
              </a:ext>
            </a:extLst>
          </p:cNvPr>
          <p:cNvSpPr>
            <a:spLocks noChangeAspect="1"/>
          </p:cNvSpPr>
          <p:nvPr/>
        </p:nvSpPr>
        <p:spPr>
          <a:xfrm>
            <a:off x="189557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69" name="Graphic 29">
            <a:extLst>
              <a:ext uri="{FF2B5EF4-FFF2-40B4-BE49-F238E27FC236}">
                <a16:creationId xmlns:a16="http://schemas.microsoft.com/office/drawing/2014/main" id="{712B9C3C-C538-5449-8557-B2D6224F7079}"/>
              </a:ext>
            </a:extLst>
          </p:cNvPr>
          <p:cNvSpPr>
            <a:spLocks noChangeAspect="1"/>
          </p:cNvSpPr>
          <p:nvPr/>
        </p:nvSpPr>
        <p:spPr>
          <a:xfrm>
            <a:off x="214434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0" name="Graphic 29">
            <a:extLst>
              <a:ext uri="{FF2B5EF4-FFF2-40B4-BE49-F238E27FC236}">
                <a16:creationId xmlns:a16="http://schemas.microsoft.com/office/drawing/2014/main" id="{D3D3393E-4C34-EE45-9F62-6FEA3E1C9D68}"/>
              </a:ext>
            </a:extLst>
          </p:cNvPr>
          <p:cNvSpPr>
            <a:spLocks noChangeAspect="1"/>
          </p:cNvSpPr>
          <p:nvPr/>
        </p:nvSpPr>
        <p:spPr>
          <a:xfrm>
            <a:off x="239256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1" name="Graphic 29">
            <a:extLst>
              <a:ext uri="{FF2B5EF4-FFF2-40B4-BE49-F238E27FC236}">
                <a16:creationId xmlns:a16="http://schemas.microsoft.com/office/drawing/2014/main" id="{21568F58-4000-D048-A1D2-2E880E863941}"/>
              </a:ext>
            </a:extLst>
          </p:cNvPr>
          <p:cNvSpPr>
            <a:spLocks noChangeAspect="1"/>
          </p:cNvSpPr>
          <p:nvPr/>
        </p:nvSpPr>
        <p:spPr>
          <a:xfrm>
            <a:off x="388812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2" name="Graphic 29">
            <a:extLst>
              <a:ext uri="{FF2B5EF4-FFF2-40B4-BE49-F238E27FC236}">
                <a16:creationId xmlns:a16="http://schemas.microsoft.com/office/drawing/2014/main" id="{0D029586-3067-E64A-99DA-E21E475A73D6}"/>
              </a:ext>
            </a:extLst>
          </p:cNvPr>
          <p:cNvSpPr>
            <a:spLocks noChangeAspect="1"/>
          </p:cNvSpPr>
          <p:nvPr/>
        </p:nvSpPr>
        <p:spPr>
          <a:xfrm>
            <a:off x="288956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3" name="Graphic 29">
            <a:extLst>
              <a:ext uri="{FF2B5EF4-FFF2-40B4-BE49-F238E27FC236}">
                <a16:creationId xmlns:a16="http://schemas.microsoft.com/office/drawing/2014/main" id="{2E6D8A27-5577-4649-A12A-40E419A8BED3}"/>
              </a:ext>
            </a:extLst>
          </p:cNvPr>
          <p:cNvSpPr>
            <a:spLocks noChangeAspect="1"/>
          </p:cNvSpPr>
          <p:nvPr/>
        </p:nvSpPr>
        <p:spPr>
          <a:xfrm>
            <a:off x="3138331"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4" name="Graphic 29">
            <a:extLst>
              <a:ext uri="{FF2B5EF4-FFF2-40B4-BE49-F238E27FC236}">
                <a16:creationId xmlns:a16="http://schemas.microsoft.com/office/drawing/2014/main" id="{BF9EDFDD-02C7-ED4C-B834-B76526DD02EC}"/>
              </a:ext>
            </a:extLst>
          </p:cNvPr>
          <p:cNvSpPr>
            <a:spLocks noChangeAspect="1"/>
          </p:cNvSpPr>
          <p:nvPr/>
        </p:nvSpPr>
        <p:spPr>
          <a:xfrm>
            <a:off x="3386556"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5" name="Graphic 29">
            <a:extLst>
              <a:ext uri="{FF2B5EF4-FFF2-40B4-BE49-F238E27FC236}">
                <a16:creationId xmlns:a16="http://schemas.microsoft.com/office/drawing/2014/main" id="{CE36D2C1-D137-DC41-A6A1-7C7CB0B1C7E4}"/>
              </a:ext>
            </a:extLst>
          </p:cNvPr>
          <p:cNvSpPr>
            <a:spLocks noChangeAspect="1"/>
          </p:cNvSpPr>
          <p:nvPr/>
        </p:nvSpPr>
        <p:spPr>
          <a:xfrm>
            <a:off x="7069884" y="36977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6" name="Graphic 29">
            <a:extLst>
              <a:ext uri="{FF2B5EF4-FFF2-40B4-BE49-F238E27FC236}">
                <a16:creationId xmlns:a16="http://schemas.microsoft.com/office/drawing/2014/main" id="{8F03F676-A01F-4941-A153-04F1CE8737E2}"/>
              </a:ext>
            </a:extLst>
          </p:cNvPr>
          <p:cNvSpPr>
            <a:spLocks noChangeAspect="1"/>
          </p:cNvSpPr>
          <p:nvPr/>
        </p:nvSpPr>
        <p:spPr>
          <a:xfrm>
            <a:off x="1398576"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7" name="Graphic 29">
            <a:extLst>
              <a:ext uri="{FF2B5EF4-FFF2-40B4-BE49-F238E27FC236}">
                <a16:creationId xmlns:a16="http://schemas.microsoft.com/office/drawing/2014/main" id="{FC8D5181-138C-6A4B-923E-818D37AFAFE8}"/>
              </a:ext>
            </a:extLst>
          </p:cNvPr>
          <p:cNvSpPr>
            <a:spLocks noChangeAspect="1"/>
          </p:cNvSpPr>
          <p:nvPr/>
        </p:nvSpPr>
        <p:spPr>
          <a:xfrm>
            <a:off x="115035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8" name="Graphic 29">
            <a:extLst>
              <a:ext uri="{FF2B5EF4-FFF2-40B4-BE49-F238E27FC236}">
                <a16:creationId xmlns:a16="http://schemas.microsoft.com/office/drawing/2014/main" id="{E5864C69-F6A9-B349-A0E3-DA03EC909A76}"/>
              </a:ext>
            </a:extLst>
          </p:cNvPr>
          <p:cNvSpPr>
            <a:spLocks noChangeAspect="1"/>
          </p:cNvSpPr>
          <p:nvPr/>
        </p:nvSpPr>
        <p:spPr>
          <a:xfrm>
            <a:off x="139857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79" name="Graphic 29">
            <a:extLst>
              <a:ext uri="{FF2B5EF4-FFF2-40B4-BE49-F238E27FC236}">
                <a16:creationId xmlns:a16="http://schemas.microsoft.com/office/drawing/2014/main" id="{9F521B08-5F5D-CF40-9A27-21D31E600FEF}"/>
              </a:ext>
            </a:extLst>
          </p:cNvPr>
          <p:cNvSpPr>
            <a:spLocks noChangeAspect="1"/>
          </p:cNvSpPr>
          <p:nvPr/>
        </p:nvSpPr>
        <p:spPr>
          <a:xfrm>
            <a:off x="164734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0" name="Graphic 29">
            <a:extLst>
              <a:ext uri="{FF2B5EF4-FFF2-40B4-BE49-F238E27FC236}">
                <a16:creationId xmlns:a16="http://schemas.microsoft.com/office/drawing/2014/main" id="{58B8E495-18A6-4E4F-9327-7C191EA4F567}"/>
              </a:ext>
            </a:extLst>
          </p:cNvPr>
          <p:cNvSpPr>
            <a:spLocks noChangeAspect="1"/>
          </p:cNvSpPr>
          <p:nvPr/>
        </p:nvSpPr>
        <p:spPr>
          <a:xfrm>
            <a:off x="3630829" y="344241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1" name="Graphic 29">
            <a:extLst>
              <a:ext uri="{FF2B5EF4-FFF2-40B4-BE49-F238E27FC236}">
                <a16:creationId xmlns:a16="http://schemas.microsoft.com/office/drawing/2014/main" id="{BEA28416-6038-3040-A71E-CB3F657CE9ED}"/>
              </a:ext>
            </a:extLst>
          </p:cNvPr>
          <p:cNvSpPr>
            <a:spLocks noChangeAspect="1"/>
          </p:cNvSpPr>
          <p:nvPr/>
        </p:nvSpPr>
        <p:spPr>
          <a:xfrm>
            <a:off x="214434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2" name="Graphic 29">
            <a:extLst>
              <a:ext uri="{FF2B5EF4-FFF2-40B4-BE49-F238E27FC236}">
                <a16:creationId xmlns:a16="http://schemas.microsoft.com/office/drawing/2014/main" id="{03401F15-F694-4748-8527-4E74F37F55BA}"/>
              </a:ext>
            </a:extLst>
          </p:cNvPr>
          <p:cNvSpPr>
            <a:spLocks noChangeAspect="1"/>
          </p:cNvSpPr>
          <p:nvPr/>
        </p:nvSpPr>
        <p:spPr>
          <a:xfrm>
            <a:off x="239256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3" name="Graphic 29">
            <a:extLst>
              <a:ext uri="{FF2B5EF4-FFF2-40B4-BE49-F238E27FC236}">
                <a16:creationId xmlns:a16="http://schemas.microsoft.com/office/drawing/2014/main" id="{EC0508A6-40A5-0842-9407-5D659E213C76}"/>
              </a:ext>
            </a:extLst>
          </p:cNvPr>
          <p:cNvSpPr>
            <a:spLocks noChangeAspect="1"/>
          </p:cNvSpPr>
          <p:nvPr/>
        </p:nvSpPr>
        <p:spPr>
          <a:xfrm>
            <a:off x="264133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4" name="Graphic 29">
            <a:extLst>
              <a:ext uri="{FF2B5EF4-FFF2-40B4-BE49-F238E27FC236}">
                <a16:creationId xmlns:a16="http://schemas.microsoft.com/office/drawing/2014/main" id="{2EA5910E-BC95-9A43-972A-A6B1D197E29B}"/>
              </a:ext>
            </a:extLst>
          </p:cNvPr>
          <p:cNvSpPr>
            <a:spLocks noChangeAspect="1"/>
          </p:cNvSpPr>
          <p:nvPr/>
        </p:nvSpPr>
        <p:spPr>
          <a:xfrm>
            <a:off x="288956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5" name="Graphic 29">
            <a:extLst>
              <a:ext uri="{FF2B5EF4-FFF2-40B4-BE49-F238E27FC236}">
                <a16:creationId xmlns:a16="http://schemas.microsoft.com/office/drawing/2014/main" id="{C72DB943-7D3E-4946-8996-90967C7B5802}"/>
              </a:ext>
            </a:extLst>
          </p:cNvPr>
          <p:cNvSpPr>
            <a:spLocks noChangeAspect="1"/>
          </p:cNvSpPr>
          <p:nvPr/>
        </p:nvSpPr>
        <p:spPr>
          <a:xfrm>
            <a:off x="313833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6" name="Graphic 29">
            <a:extLst>
              <a:ext uri="{FF2B5EF4-FFF2-40B4-BE49-F238E27FC236}">
                <a16:creationId xmlns:a16="http://schemas.microsoft.com/office/drawing/2014/main" id="{F5E68B77-7380-4649-ABF6-4E655A4C0C05}"/>
              </a:ext>
            </a:extLst>
          </p:cNvPr>
          <p:cNvSpPr>
            <a:spLocks noChangeAspect="1"/>
          </p:cNvSpPr>
          <p:nvPr/>
        </p:nvSpPr>
        <p:spPr>
          <a:xfrm>
            <a:off x="33865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7" name="Graphic 29">
            <a:extLst>
              <a:ext uri="{FF2B5EF4-FFF2-40B4-BE49-F238E27FC236}">
                <a16:creationId xmlns:a16="http://schemas.microsoft.com/office/drawing/2014/main" id="{A90CAD66-49E3-744B-A4C6-CC18F2A5F6DC}"/>
              </a:ext>
            </a:extLst>
          </p:cNvPr>
          <p:cNvSpPr>
            <a:spLocks noChangeAspect="1"/>
          </p:cNvSpPr>
          <p:nvPr/>
        </p:nvSpPr>
        <p:spPr>
          <a:xfrm>
            <a:off x="363532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8" name="Graphic 29">
            <a:extLst>
              <a:ext uri="{FF2B5EF4-FFF2-40B4-BE49-F238E27FC236}">
                <a16:creationId xmlns:a16="http://schemas.microsoft.com/office/drawing/2014/main" id="{2720FAD3-4530-0145-AB1F-C1BE1553FFC0}"/>
              </a:ext>
            </a:extLst>
          </p:cNvPr>
          <p:cNvSpPr>
            <a:spLocks noChangeAspect="1"/>
          </p:cNvSpPr>
          <p:nvPr/>
        </p:nvSpPr>
        <p:spPr>
          <a:xfrm>
            <a:off x="189557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89" name="Graphic 29">
            <a:extLst>
              <a:ext uri="{FF2B5EF4-FFF2-40B4-BE49-F238E27FC236}">
                <a16:creationId xmlns:a16="http://schemas.microsoft.com/office/drawing/2014/main" id="{5B274B24-3055-B741-917B-4374F0803E92}"/>
              </a:ext>
            </a:extLst>
          </p:cNvPr>
          <p:cNvSpPr>
            <a:spLocks noChangeAspect="1"/>
          </p:cNvSpPr>
          <p:nvPr/>
        </p:nvSpPr>
        <p:spPr>
          <a:xfrm>
            <a:off x="189557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0" name="Graphic 29">
            <a:extLst>
              <a:ext uri="{FF2B5EF4-FFF2-40B4-BE49-F238E27FC236}">
                <a16:creationId xmlns:a16="http://schemas.microsoft.com/office/drawing/2014/main" id="{BABA6DAB-3E4F-F641-B7B5-5699B8FE4352}"/>
              </a:ext>
            </a:extLst>
          </p:cNvPr>
          <p:cNvSpPr>
            <a:spLocks noChangeAspect="1"/>
          </p:cNvSpPr>
          <p:nvPr/>
        </p:nvSpPr>
        <p:spPr>
          <a:xfrm>
            <a:off x="1895571" y="4433415"/>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1" name="Graphic 29">
            <a:extLst>
              <a:ext uri="{FF2B5EF4-FFF2-40B4-BE49-F238E27FC236}">
                <a16:creationId xmlns:a16="http://schemas.microsoft.com/office/drawing/2014/main" id="{D06FDC7B-276F-A348-BF74-A86E6AAB4AFB}"/>
              </a:ext>
            </a:extLst>
          </p:cNvPr>
          <p:cNvSpPr>
            <a:spLocks noChangeAspect="1"/>
          </p:cNvSpPr>
          <p:nvPr/>
        </p:nvSpPr>
        <p:spPr>
          <a:xfrm>
            <a:off x="2144341"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2" name="Graphic 29">
            <a:extLst>
              <a:ext uri="{FF2B5EF4-FFF2-40B4-BE49-F238E27FC236}">
                <a16:creationId xmlns:a16="http://schemas.microsoft.com/office/drawing/2014/main" id="{11AE2934-1F9F-AD49-8225-242A872EAD0E}"/>
              </a:ext>
            </a:extLst>
          </p:cNvPr>
          <p:cNvSpPr>
            <a:spLocks noChangeAspect="1"/>
          </p:cNvSpPr>
          <p:nvPr/>
        </p:nvSpPr>
        <p:spPr>
          <a:xfrm>
            <a:off x="2144341"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3" name="Graphic 29">
            <a:extLst>
              <a:ext uri="{FF2B5EF4-FFF2-40B4-BE49-F238E27FC236}">
                <a16:creationId xmlns:a16="http://schemas.microsoft.com/office/drawing/2014/main" id="{A7E65B00-C63B-D74C-8869-A7D9B7E64F4A}"/>
              </a:ext>
            </a:extLst>
          </p:cNvPr>
          <p:cNvSpPr>
            <a:spLocks noChangeAspect="1"/>
          </p:cNvSpPr>
          <p:nvPr/>
        </p:nvSpPr>
        <p:spPr>
          <a:xfrm>
            <a:off x="2392566"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4" name="Graphic 29">
            <a:extLst>
              <a:ext uri="{FF2B5EF4-FFF2-40B4-BE49-F238E27FC236}">
                <a16:creationId xmlns:a16="http://schemas.microsoft.com/office/drawing/2014/main" id="{9E2A9E14-763C-5945-8430-D9D166FBFD14}"/>
              </a:ext>
            </a:extLst>
          </p:cNvPr>
          <p:cNvSpPr>
            <a:spLocks noChangeAspect="1"/>
          </p:cNvSpPr>
          <p:nvPr/>
        </p:nvSpPr>
        <p:spPr>
          <a:xfrm>
            <a:off x="239256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5" name="Graphic 29">
            <a:extLst>
              <a:ext uri="{FF2B5EF4-FFF2-40B4-BE49-F238E27FC236}">
                <a16:creationId xmlns:a16="http://schemas.microsoft.com/office/drawing/2014/main" id="{6ADB8EA3-CA9C-4845-B113-1ED1F0B17035}"/>
              </a:ext>
            </a:extLst>
          </p:cNvPr>
          <p:cNvSpPr>
            <a:spLocks noChangeAspect="1"/>
          </p:cNvSpPr>
          <p:nvPr/>
        </p:nvSpPr>
        <p:spPr>
          <a:xfrm>
            <a:off x="2392566" y="4674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6" name="Graphic 29">
            <a:extLst>
              <a:ext uri="{FF2B5EF4-FFF2-40B4-BE49-F238E27FC236}">
                <a16:creationId xmlns:a16="http://schemas.microsoft.com/office/drawing/2014/main" id="{0E9C0697-EC78-0E47-B05F-41367FFBBA5E}"/>
              </a:ext>
            </a:extLst>
          </p:cNvPr>
          <p:cNvSpPr>
            <a:spLocks noChangeAspect="1"/>
          </p:cNvSpPr>
          <p:nvPr/>
        </p:nvSpPr>
        <p:spPr>
          <a:xfrm>
            <a:off x="2392566" y="4918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7" name="Graphic 29">
            <a:extLst>
              <a:ext uri="{FF2B5EF4-FFF2-40B4-BE49-F238E27FC236}">
                <a16:creationId xmlns:a16="http://schemas.microsoft.com/office/drawing/2014/main" id="{DF41B908-24E1-6B49-B965-3219D201F497}"/>
              </a:ext>
            </a:extLst>
          </p:cNvPr>
          <p:cNvSpPr>
            <a:spLocks noChangeAspect="1"/>
          </p:cNvSpPr>
          <p:nvPr/>
        </p:nvSpPr>
        <p:spPr>
          <a:xfrm>
            <a:off x="2641336" y="4430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8" name="Graphic 29">
            <a:extLst>
              <a:ext uri="{FF2B5EF4-FFF2-40B4-BE49-F238E27FC236}">
                <a16:creationId xmlns:a16="http://schemas.microsoft.com/office/drawing/2014/main" id="{FF9BCD56-6658-6F44-B672-1C501144CED6}"/>
              </a:ext>
            </a:extLst>
          </p:cNvPr>
          <p:cNvSpPr>
            <a:spLocks noChangeAspect="1"/>
          </p:cNvSpPr>
          <p:nvPr/>
        </p:nvSpPr>
        <p:spPr>
          <a:xfrm>
            <a:off x="3138331" y="44260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99" name="Graphic 29">
            <a:extLst>
              <a:ext uri="{FF2B5EF4-FFF2-40B4-BE49-F238E27FC236}">
                <a16:creationId xmlns:a16="http://schemas.microsoft.com/office/drawing/2014/main" id="{3E267DC4-B7A5-4B4E-B5CA-CCECCA2F2911}"/>
              </a:ext>
            </a:extLst>
          </p:cNvPr>
          <p:cNvSpPr>
            <a:spLocks noChangeAspect="1"/>
          </p:cNvSpPr>
          <p:nvPr/>
        </p:nvSpPr>
        <p:spPr>
          <a:xfrm>
            <a:off x="5824049"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0" name="Graphic 29">
            <a:extLst>
              <a:ext uri="{FF2B5EF4-FFF2-40B4-BE49-F238E27FC236}">
                <a16:creationId xmlns:a16="http://schemas.microsoft.com/office/drawing/2014/main" id="{B3D8EF7D-86F8-7F44-8266-82A1FC69887E}"/>
              </a:ext>
            </a:extLst>
          </p:cNvPr>
          <p:cNvSpPr>
            <a:spLocks noChangeAspect="1"/>
          </p:cNvSpPr>
          <p:nvPr/>
        </p:nvSpPr>
        <p:spPr>
          <a:xfrm>
            <a:off x="2889561"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1" name="Graphic 29">
            <a:extLst>
              <a:ext uri="{FF2B5EF4-FFF2-40B4-BE49-F238E27FC236}">
                <a16:creationId xmlns:a16="http://schemas.microsoft.com/office/drawing/2014/main" id="{821A09D5-89CF-DF46-8408-8867F9FE5276}"/>
              </a:ext>
            </a:extLst>
          </p:cNvPr>
          <p:cNvSpPr>
            <a:spLocks noChangeAspect="1"/>
          </p:cNvSpPr>
          <p:nvPr/>
        </p:nvSpPr>
        <p:spPr>
          <a:xfrm>
            <a:off x="2889561" y="3199210"/>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2" name="Graphic 29">
            <a:extLst>
              <a:ext uri="{FF2B5EF4-FFF2-40B4-BE49-F238E27FC236}">
                <a16:creationId xmlns:a16="http://schemas.microsoft.com/office/drawing/2014/main" id="{559286C5-90F9-7846-9FA1-7D79DFB0F9C6}"/>
              </a:ext>
            </a:extLst>
          </p:cNvPr>
          <p:cNvSpPr>
            <a:spLocks noChangeAspect="1"/>
          </p:cNvSpPr>
          <p:nvPr/>
        </p:nvSpPr>
        <p:spPr>
          <a:xfrm>
            <a:off x="7573387"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4" name="Graphic 29">
            <a:extLst>
              <a:ext uri="{FF2B5EF4-FFF2-40B4-BE49-F238E27FC236}">
                <a16:creationId xmlns:a16="http://schemas.microsoft.com/office/drawing/2014/main" id="{9CB0A81B-2822-814F-B75F-1B911A115571}"/>
              </a:ext>
            </a:extLst>
          </p:cNvPr>
          <p:cNvSpPr>
            <a:spLocks noChangeAspect="1"/>
          </p:cNvSpPr>
          <p:nvPr/>
        </p:nvSpPr>
        <p:spPr>
          <a:xfrm>
            <a:off x="3139952" y="344605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05" name="Graphic 29">
            <a:extLst>
              <a:ext uri="{FF2B5EF4-FFF2-40B4-BE49-F238E27FC236}">
                <a16:creationId xmlns:a16="http://schemas.microsoft.com/office/drawing/2014/main" id="{00DF196D-1E66-6242-BCF5-5179199E8D08}"/>
              </a:ext>
            </a:extLst>
          </p:cNvPr>
          <p:cNvSpPr>
            <a:spLocks noChangeAspect="1"/>
          </p:cNvSpPr>
          <p:nvPr/>
        </p:nvSpPr>
        <p:spPr>
          <a:xfrm>
            <a:off x="6573256"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62" name="Graphic 26">
            <a:extLst>
              <a:ext uri="{FF2B5EF4-FFF2-40B4-BE49-F238E27FC236}">
                <a16:creationId xmlns:a16="http://schemas.microsoft.com/office/drawing/2014/main" id="{DA106CF9-08AB-2140-AE7D-954C52F315CD}"/>
              </a:ext>
            </a:extLst>
          </p:cNvPr>
          <p:cNvSpPr>
            <a:spLocks noChangeAspect="1"/>
          </p:cNvSpPr>
          <p:nvPr/>
        </p:nvSpPr>
        <p:spPr>
          <a:xfrm>
            <a:off x="508599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3" name="Graphic 26">
            <a:extLst>
              <a:ext uri="{FF2B5EF4-FFF2-40B4-BE49-F238E27FC236}">
                <a16:creationId xmlns:a16="http://schemas.microsoft.com/office/drawing/2014/main" id="{AA6484FF-333F-3549-B21F-30BD14A48467}"/>
              </a:ext>
            </a:extLst>
          </p:cNvPr>
          <p:cNvSpPr>
            <a:spLocks noChangeAspect="1"/>
          </p:cNvSpPr>
          <p:nvPr/>
        </p:nvSpPr>
        <p:spPr>
          <a:xfrm>
            <a:off x="533385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4" name="Graphic 26">
            <a:extLst>
              <a:ext uri="{FF2B5EF4-FFF2-40B4-BE49-F238E27FC236}">
                <a16:creationId xmlns:a16="http://schemas.microsoft.com/office/drawing/2014/main" id="{048D3D7F-43A6-834F-B6C0-63E781A2A74C}"/>
              </a:ext>
            </a:extLst>
          </p:cNvPr>
          <p:cNvSpPr>
            <a:spLocks noChangeAspect="1"/>
          </p:cNvSpPr>
          <p:nvPr/>
        </p:nvSpPr>
        <p:spPr>
          <a:xfrm>
            <a:off x="484524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5" name="Graphic 26">
            <a:extLst>
              <a:ext uri="{FF2B5EF4-FFF2-40B4-BE49-F238E27FC236}">
                <a16:creationId xmlns:a16="http://schemas.microsoft.com/office/drawing/2014/main" id="{7D0F6D8D-67D4-8F4C-8D9A-277BDCD08324}"/>
              </a:ext>
            </a:extLst>
          </p:cNvPr>
          <p:cNvSpPr>
            <a:spLocks noChangeAspect="1"/>
          </p:cNvSpPr>
          <p:nvPr/>
        </p:nvSpPr>
        <p:spPr>
          <a:xfrm>
            <a:off x="5828359"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6" name="Graphic 26">
            <a:extLst>
              <a:ext uri="{FF2B5EF4-FFF2-40B4-BE49-F238E27FC236}">
                <a16:creationId xmlns:a16="http://schemas.microsoft.com/office/drawing/2014/main" id="{3C9D1B0A-6092-3A49-B037-1012C7A196D5}"/>
              </a:ext>
            </a:extLst>
          </p:cNvPr>
          <p:cNvSpPr>
            <a:spLocks noChangeAspect="1"/>
          </p:cNvSpPr>
          <p:nvPr/>
        </p:nvSpPr>
        <p:spPr>
          <a:xfrm>
            <a:off x="6078472"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7" name="Graphic 26">
            <a:extLst>
              <a:ext uri="{FF2B5EF4-FFF2-40B4-BE49-F238E27FC236}">
                <a16:creationId xmlns:a16="http://schemas.microsoft.com/office/drawing/2014/main" id="{71910820-4D68-6E49-85AF-2F029CFE9361}"/>
              </a:ext>
            </a:extLst>
          </p:cNvPr>
          <p:cNvSpPr>
            <a:spLocks noChangeAspect="1"/>
          </p:cNvSpPr>
          <p:nvPr/>
        </p:nvSpPr>
        <p:spPr>
          <a:xfrm>
            <a:off x="6326325"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8" name="Graphic 26">
            <a:extLst>
              <a:ext uri="{FF2B5EF4-FFF2-40B4-BE49-F238E27FC236}">
                <a16:creationId xmlns:a16="http://schemas.microsoft.com/office/drawing/2014/main" id="{3C7851FE-032D-C245-86E4-C0C1BF9A6BBD}"/>
              </a:ext>
            </a:extLst>
          </p:cNvPr>
          <p:cNvSpPr>
            <a:spLocks noChangeAspect="1"/>
          </p:cNvSpPr>
          <p:nvPr/>
        </p:nvSpPr>
        <p:spPr>
          <a:xfrm>
            <a:off x="6574178"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69" name="Graphic 26">
            <a:extLst>
              <a:ext uri="{FF2B5EF4-FFF2-40B4-BE49-F238E27FC236}">
                <a16:creationId xmlns:a16="http://schemas.microsoft.com/office/drawing/2014/main" id="{49DB3A28-059F-D147-983E-BF64AB9DB291}"/>
              </a:ext>
            </a:extLst>
          </p:cNvPr>
          <p:cNvSpPr>
            <a:spLocks noChangeAspect="1"/>
          </p:cNvSpPr>
          <p:nvPr/>
        </p:nvSpPr>
        <p:spPr>
          <a:xfrm>
            <a:off x="682203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0" name="Graphic 26">
            <a:extLst>
              <a:ext uri="{FF2B5EF4-FFF2-40B4-BE49-F238E27FC236}">
                <a16:creationId xmlns:a16="http://schemas.microsoft.com/office/drawing/2014/main" id="{179E9125-1868-2044-8A13-3CBF0AB0A4DA}"/>
              </a:ext>
            </a:extLst>
          </p:cNvPr>
          <p:cNvSpPr>
            <a:spLocks noChangeAspect="1"/>
          </p:cNvSpPr>
          <p:nvPr/>
        </p:nvSpPr>
        <p:spPr>
          <a:xfrm>
            <a:off x="533385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1" name="Graphic 26">
            <a:extLst>
              <a:ext uri="{FF2B5EF4-FFF2-40B4-BE49-F238E27FC236}">
                <a16:creationId xmlns:a16="http://schemas.microsoft.com/office/drawing/2014/main" id="{82478F1B-4DFE-2745-8B36-28D0E12938F3}"/>
              </a:ext>
            </a:extLst>
          </p:cNvPr>
          <p:cNvSpPr>
            <a:spLocks noChangeAspect="1"/>
          </p:cNvSpPr>
          <p:nvPr/>
        </p:nvSpPr>
        <p:spPr>
          <a:xfrm>
            <a:off x="5580506"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2" name="Graphic 26">
            <a:extLst>
              <a:ext uri="{FF2B5EF4-FFF2-40B4-BE49-F238E27FC236}">
                <a16:creationId xmlns:a16="http://schemas.microsoft.com/office/drawing/2014/main" id="{B3B3B2CA-2B03-6F4C-8B60-614185442C07}"/>
              </a:ext>
            </a:extLst>
          </p:cNvPr>
          <p:cNvSpPr>
            <a:spLocks noChangeAspect="1"/>
          </p:cNvSpPr>
          <p:nvPr/>
        </p:nvSpPr>
        <p:spPr>
          <a:xfrm>
            <a:off x="1894588"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3" name="Graphic 26">
            <a:extLst>
              <a:ext uri="{FF2B5EF4-FFF2-40B4-BE49-F238E27FC236}">
                <a16:creationId xmlns:a16="http://schemas.microsoft.com/office/drawing/2014/main" id="{B26D0A5A-6836-AA46-A61B-EAAA5F06C9D7}"/>
              </a:ext>
            </a:extLst>
          </p:cNvPr>
          <p:cNvSpPr>
            <a:spLocks noChangeAspect="1"/>
          </p:cNvSpPr>
          <p:nvPr/>
        </p:nvSpPr>
        <p:spPr>
          <a:xfrm>
            <a:off x="607847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4" name="Graphic 26">
            <a:extLst>
              <a:ext uri="{FF2B5EF4-FFF2-40B4-BE49-F238E27FC236}">
                <a16:creationId xmlns:a16="http://schemas.microsoft.com/office/drawing/2014/main" id="{C0AA8393-2D9A-834A-88B1-42CD1F83835E}"/>
              </a:ext>
            </a:extLst>
          </p:cNvPr>
          <p:cNvSpPr>
            <a:spLocks noChangeAspect="1"/>
          </p:cNvSpPr>
          <p:nvPr/>
        </p:nvSpPr>
        <p:spPr>
          <a:xfrm>
            <a:off x="632632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5" name="Graphic 26">
            <a:extLst>
              <a:ext uri="{FF2B5EF4-FFF2-40B4-BE49-F238E27FC236}">
                <a16:creationId xmlns:a16="http://schemas.microsoft.com/office/drawing/2014/main" id="{289757A2-60D8-754D-B8D0-47824D528FE2}"/>
              </a:ext>
            </a:extLst>
          </p:cNvPr>
          <p:cNvSpPr>
            <a:spLocks noChangeAspect="1"/>
          </p:cNvSpPr>
          <p:nvPr/>
        </p:nvSpPr>
        <p:spPr>
          <a:xfrm>
            <a:off x="6574178"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6" name="Graphic 26">
            <a:extLst>
              <a:ext uri="{FF2B5EF4-FFF2-40B4-BE49-F238E27FC236}">
                <a16:creationId xmlns:a16="http://schemas.microsoft.com/office/drawing/2014/main" id="{25A205B7-2A6E-A54D-B049-4E0EB2413EB8}"/>
              </a:ext>
            </a:extLst>
          </p:cNvPr>
          <p:cNvSpPr>
            <a:spLocks noChangeAspect="1"/>
          </p:cNvSpPr>
          <p:nvPr/>
        </p:nvSpPr>
        <p:spPr>
          <a:xfrm>
            <a:off x="682203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7" name="Graphic 26">
            <a:extLst>
              <a:ext uri="{FF2B5EF4-FFF2-40B4-BE49-F238E27FC236}">
                <a16:creationId xmlns:a16="http://schemas.microsoft.com/office/drawing/2014/main" id="{DE91D2E5-5507-E740-B4F1-8ABC346C8028}"/>
              </a:ext>
            </a:extLst>
          </p:cNvPr>
          <p:cNvSpPr>
            <a:spLocks noChangeAspect="1"/>
          </p:cNvSpPr>
          <p:nvPr/>
        </p:nvSpPr>
        <p:spPr>
          <a:xfrm>
            <a:off x="5580506"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8" name="Graphic 26">
            <a:extLst>
              <a:ext uri="{FF2B5EF4-FFF2-40B4-BE49-F238E27FC236}">
                <a16:creationId xmlns:a16="http://schemas.microsoft.com/office/drawing/2014/main" id="{0005E003-9384-3D44-8CA5-7D0051AE7776}"/>
              </a:ext>
            </a:extLst>
          </p:cNvPr>
          <p:cNvSpPr>
            <a:spLocks noChangeAspect="1"/>
          </p:cNvSpPr>
          <p:nvPr/>
        </p:nvSpPr>
        <p:spPr>
          <a:xfrm>
            <a:off x="5828359"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79" name="Graphic 26">
            <a:extLst>
              <a:ext uri="{FF2B5EF4-FFF2-40B4-BE49-F238E27FC236}">
                <a16:creationId xmlns:a16="http://schemas.microsoft.com/office/drawing/2014/main" id="{26697B05-1450-664A-B9AD-92E71ED4AB53}"/>
              </a:ext>
            </a:extLst>
          </p:cNvPr>
          <p:cNvSpPr>
            <a:spLocks noChangeAspect="1"/>
          </p:cNvSpPr>
          <p:nvPr/>
        </p:nvSpPr>
        <p:spPr>
          <a:xfrm>
            <a:off x="5330121"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0" name="Graphic 26">
            <a:extLst>
              <a:ext uri="{FF2B5EF4-FFF2-40B4-BE49-F238E27FC236}">
                <a16:creationId xmlns:a16="http://schemas.microsoft.com/office/drawing/2014/main" id="{6F08F8C0-A53D-8643-A57E-B7D76C568464}"/>
              </a:ext>
            </a:extLst>
          </p:cNvPr>
          <p:cNvSpPr>
            <a:spLocks noChangeAspect="1"/>
          </p:cNvSpPr>
          <p:nvPr/>
        </p:nvSpPr>
        <p:spPr>
          <a:xfrm>
            <a:off x="6326325"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1" name="Graphic 26">
            <a:extLst>
              <a:ext uri="{FF2B5EF4-FFF2-40B4-BE49-F238E27FC236}">
                <a16:creationId xmlns:a16="http://schemas.microsoft.com/office/drawing/2014/main" id="{5D347992-AB82-4744-A087-45030B6FAED5}"/>
              </a:ext>
            </a:extLst>
          </p:cNvPr>
          <p:cNvSpPr>
            <a:spLocks noChangeAspect="1"/>
          </p:cNvSpPr>
          <p:nvPr/>
        </p:nvSpPr>
        <p:spPr>
          <a:xfrm>
            <a:off x="2639221"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2" name="Graphic 26">
            <a:extLst>
              <a:ext uri="{FF2B5EF4-FFF2-40B4-BE49-F238E27FC236}">
                <a16:creationId xmlns:a16="http://schemas.microsoft.com/office/drawing/2014/main" id="{C86A7B81-AB06-D940-B7B8-7F884F7C16D3}"/>
              </a:ext>
            </a:extLst>
          </p:cNvPr>
          <p:cNvSpPr>
            <a:spLocks noChangeAspect="1"/>
          </p:cNvSpPr>
          <p:nvPr/>
        </p:nvSpPr>
        <p:spPr>
          <a:xfrm>
            <a:off x="6822031" y="418485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3" name="Graphic 26">
            <a:extLst>
              <a:ext uri="{FF2B5EF4-FFF2-40B4-BE49-F238E27FC236}">
                <a16:creationId xmlns:a16="http://schemas.microsoft.com/office/drawing/2014/main" id="{F608BEFF-09AB-A947-A7B9-C18B0A3AFE90}"/>
              </a:ext>
            </a:extLst>
          </p:cNvPr>
          <p:cNvSpPr>
            <a:spLocks noChangeAspect="1"/>
          </p:cNvSpPr>
          <p:nvPr/>
        </p:nvSpPr>
        <p:spPr>
          <a:xfrm>
            <a:off x="3631122"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4" name="Graphic 26">
            <a:extLst>
              <a:ext uri="{FF2B5EF4-FFF2-40B4-BE49-F238E27FC236}">
                <a16:creationId xmlns:a16="http://schemas.microsoft.com/office/drawing/2014/main" id="{3E2C2218-10BC-0045-96F9-23CD5A7182F8}"/>
              </a:ext>
            </a:extLst>
          </p:cNvPr>
          <p:cNvSpPr>
            <a:spLocks noChangeAspect="1"/>
          </p:cNvSpPr>
          <p:nvPr/>
        </p:nvSpPr>
        <p:spPr>
          <a:xfrm>
            <a:off x="5580506"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5" name="Graphic 26">
            <a:extLst>
              <a:ext uri="{FF2B5EF4-FFF2-40B4-BE49-F238E27FC236}">
                <a16:creationId xmlns:a16="http://schemas.microsoft.com/office/drawing/2014/main" id="{53788122-39E4-434A-B9DC-B45A8E3CA606}"/>
              </a:ext>
            </a:extLst>
          </p:cNvPr>
          <p:cNvSpPr>
            <a:spLocks noChangeAspect="1"/>
          </p:cNvSpPr>
          <p:nvPr/>
        </p:nvSpPr>
        <p:spPr>
          <a:xfrm>
            <a:off x="7073161"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6" name="Graphic 26">
            <a:extLst>
              <a:ext uri="{FF2B5EF4-FFF2-40B4-BE49-F238E27FC236}">
                <a16:creationId xmlns:a16="http://schemas.microsoft.com/office/drawing/2014/main" id="{7B50B831-DFBC-EC4C-BA0E-B4CEABF0F3AB}"/>
              </a:ext>
            </a:extLst>
          </p:cNvPr>
          <p:cNvSpPr>
            <a:spLocks noChangeAspect="1"/>
          </p:cNvSpPr>
          <p:nvPr/>
        </p:nvSpPr>
        <p:spPr>
          <a:xfrm>
            <a:off x="732327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7" name="Graphic 26">
            <a:extLst>
              <a:ext uri="{FF2B5EF4-FFF2-40B4-BE49-F238E27FC236}">
                <a16:creationId xmlns:a16="http://schemas.microsoft.com/office/drawing/2014/main" id="{3B7DDC0F-87F7-524B-AAA6-D9A4FD12ABE2}"/>
              </a:ext>
            </a:extLst>
          </p:cNvPr>
          <p:cNvSpPr>
            <a:spLocks noChangeAspect="1"/>
          </p:cNvSpPr>
          <p:nvPr/>
        </p:nvSpPr>
        <p:spPr>
          <a:xfrm>
            <a:off x="3885757"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8" name="Graphic 26">
            <a:extLst>
              <a:ext uri="{FF2B5EF4-FFF2-40B4-BE49-F238E27FC236}">
                <a16:creationId xmlns:a16="http://schemas.microsoft.com/office/drawing/2014/main" id="{6A8974C5-61CC-C64E-BFBE-BC102E7B7164}"/>
              </a:ext>
            </a:extLst>
          </p:cNvPr>
          <p:cNvSpPr>
            <a:spLocks noChangeAspect="1"/>
          </p:cNvSpPr>
          <p:nvPr/>
        </p:nvSpPr>
        <p:spPr>
          <a:xfrm>
            <a:off x="7818980"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89" name="Graphic 26">
            <a:extLst>
              <a:ext uri="{FF2B5EF4-FFF2-40B4-BE49-F238E27FC236}">
                <a16:creationId xmlns:a16="http://schemas.microsoft.com/office/drawing/2014/main" id="{69E363DA-CE71-6C4D-85CE-9881FCFDCDFE}"/>
              </a:ext>
            </a:extLst>
          </p:cNvPr>
          <p:cNvSpPr>
            <a:spLocks noChangeAspect="1"/>
          </p:cNvSpPr>
          <p:nvPr/>
        </p:nvSpPr>
        <p:spPr>
          <a:xfrm>
            <a:off x="8066833"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0" name="Graphic 26">
            <a:extLst>
              <a:ext uri="{FF2B5EF4-FFF2-40B4-BE49-F238E27FC236}">
                <a16:creationId xmlns:a16="http://schemas.microsoft.com/office/drawing/2014/main" id="{F56D2BBB-400D-4946-AA0A-C344F831C17A}"/>
              </a:ext>
            </a:extLst>
          </p:cNvPr>
          <p:cNvSpPr>
            <a:spLocks noChangeAspect="1"/>
          </p:cNvSpPr>
          <p:nvPr/>
        </p:nvSpPr>
        <p:spPr>
          <a:xfrm>
            <a:off x="7073161"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1" name="Graphic 26">
            <a:extLst>
              <a:ext uri="{FF2B5EF4-FFF2-40B4-BE49-F238E27FC236}">
                <a16:creationId xmlns:a16="http://schemas.microsoft.com/office/drawing/2014/main" id="{B50347BE-9833-3245-B8CA-15E83D0FDB29}"/>
              </a:ext>
            </a:extLst>
          </p:cNvPr>
          <p:cNvSpPr>
            <a:spLocks noChangeAspect="1"/>
          </p:cNvSpPr>
          <p:nvPr/>
        </p:nvSpPr>
        <p:spPr>
          <a:xfrm>
            <a:off x="7323274"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2" name="Graphic 26">
            <a:extLst>
              <a:ext uri="{FF2B5EF4-FFF2-40B4-BE49-F238E27FC236}">
                <a16:creationId xmlns:a16="http://schemas.microsoft.com/office/drawing/2014/main" id="{18839105-9911-6D48-8B9E-52ED85DC4627}"/>
              </a:ext>
            </a:extLst>
          </p:cNvPr>
          <p:cNvSpPr>
            <a:spLocks noChangeAspect="1"/>
          </p:cNvSpPr>
          <p:nvPr/>
        </p:nvSpPr>
        <p:spPr>
          <a:xfrm>
            <a:off x="7571127"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3" name="Graphic 26">
            <a:extLst>
              <a:ext uri="{FF2B5EF4-FFF2-40B4-BE49-F238E27FC236}">
                <a16:creationId xmlns:a16="http://schemas.microsoft.com/office/drawing/2014/main" id="{A3DA3E84-26D7-A64F-96E7-00D336C79B50}"/>
              </a:ext>
            </a:extLst>
          </p:cNvPr>
          <p:cNvSpPr>
            <a:spLocks noChangeAspect="1"/>
          </p:cNvSpPr>
          <p:nvPr/>
        </p:nvSpPr>
        <p:spPr>
          <a:xfrm>
            <a:off x="7818980" y="4181496"/>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4" name="Graphic 26">
            <a:extLst>
              <a:ext uri="{FF2B5EF4-FFF2-40B4-BE49-F238E27FC236}">
                <a16:creationId xmlns:a16="http://schemas.microsoft.com/office/drawing/2014/main" id="{0435E6AC-D9CD-B242-BF55-0378AAFE6315}"/>
              </a:ext>
            </a:extLst>
          </p:cNvPr>
          <p:cNvSpPr>
            <a:spLocks noChangeAspect="1"/>
          </p:cNvSpPr>
          <p:nvPr/>
        </p:nvSpPr>
        <p:spPr>
          <a:xfrm>
            <a:off x="7323274"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5" name="Graphic 26">
            <a:extLst>
              <a:ext uri="{FF2B5EF4-FFF2-40B4-BE49-F238E27FC236}">
                <a16:creationId xmlns:a16="http://schemas.microsoft.com/office/drawing/2014/main" id="{D269532A-8187-7A4D-A494-64AC6143B20F}"/>
              </a:ext>
            </a:extLst>
          </p:cNvPr>
          <p:cNvSpPr>
            <a:spLocks noChangeAspect="1"/>
          </p:cNvSpPr>
          <p:nvPr/>
        </p:nvSpPr>
        <p:spPr>
          <a:xfrm>
            <a:off x="607574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6" name="Graphic 26">
            <a:extLst>
              <a:ext uri="{FF2B5EF4-FFF2-40B4-BE49-F238E27FC236}">
                <a16:creationId xmlns:a16="http://schemas.microsoft.com/office/drawing/2014/main" id="{4E993052-4B31-974A-ADCB-EC48B7D944B2}"/>
              </a:ext>
            </a:extLst>
          </p:cNvPr>
          <p:cNvSpPr>
            <a:spLocks noChangeAspect="1"/>
          </p:cNvSpPr>
          <p:nvPr/>
        </p:nvSpPr>
        <p:spPr>
          <a:xfrm>
            <a:off x="632632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7" name="Graphic 26">
            <a:extLst>
              <a:ext uri="{FF2B5EF4-FFF2-40B4-BE49-F238E27FC236}">
                <a16:creationId xmlns:a16="http://schemas.microsoft.com/office/drawing/2014/main" id="{6932CF96-7CA6-9546-B16F-E89DAE5E0794}"/>
              </a:ext>
            </a:extLst>
          </p:cNvPr>
          <p:cNvSpPr>
            <a:spLocks noChangeAspect="1"/>
          </p:cNvSpPr>
          <p:nvPr/>
        </p:nvSpPr>
        <p:spPr>
          <a:xfrm>
            <a:off x="6575765"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8" name="Graphic 26">
            <a:extLst>
              <a:ext uri="{FF2B5EF4-FFF2-40B4-BE49-F238E27FC236}">
                <a16:creationId xmlns:a16="http://schemas.microsoft.com/office/drawing/2014/main" id="{FD848712-C49F-0943-A37B-15A863C4B95E}"/>
              </a:ext>
            </a:extLst>
          </p:cNvPr>
          <p:cNvSpPr>
            <a:spLocks noChangeAspect="1"/>
          </p:cNvSpPr>
          <p:nvPr/>
        </p:nvSpPr>
        <p:spPr>
          <a:xfrm>
            <a:off x="6825308" y="4429977"/>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99" name="Graphic 26">
            <a:extLst>
              <a:ext uri="{FF2B5EF4-FFF2-40B4-BE49-F238E27FC236}">
                <a16:creationId xmlns:a16="http://schemas.microsoft.com/office/drawing/2014/main" id="{29F53FDA-5EDD-134A-93BA-153C8C80C808}"/>
              </a:ext>
            </a:extLst>
          </p:cNvPr>
          <p:cNvSpPr>
            <a:spLocks noChangeAspect="1"/>
          </p:cNvSpPr>
          <p:nvPr/>
        </p:nvSpPr>
        <p:spPr>
          <a:xfrm>
            <a:off x="657576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0" name="Graphic 26">
            <a:extLst>
              <a:ext uri="{FF2B5EF4-FFF2-40B4-BE49-F238E27FC236}">
                <a16:creationId xmlns:a16="http://schemas.microsoft.com/office/drawing/2014/main" id="{0D971EF0-8530-BB4E-BFDC-0882578B3CA7}"/>
              </a:ext>
            </a:extLst>
          </p:cNvPr>
          <p:cNvSpPr>
            <a:spLocks noChangeAspect="1"/>
          </p:cNvSpPr>
          <p:nvPr/>
        </p:nvSpPr>
        <p:spPr>
          <a:xfrm>
            <a:off x="6575765" y="491906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1" name="Graphic 26">
            <a:extLst>
              <a:ext uri="{FF2B5EF4-FFF2-40B4-BE49-F238E27FC236}">
                <a16:creationId xmlns:a16="http://schemas.microsoft.com/office/drawing/2014/main" id="{918DDCA8-6BE0-A94D-B447-9143D721A26B}"/>
              </a:ext>
            </a:extLst>
          </p:cNvPr>
          <p:cNvSpPr>
            <a:spLocks noChangeAspect="1"/>
          </p:cNvSpPr>
          <p:nvPr/>
        </p:nvSpPr>
        <p:spPr>
          <a:xfrm>
            <a:off x="6326325" y="4672880"/>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2" name="Graphic 26">
            <a:extLst>
              <a:ext uri="{FF2B5EF4-FFF2-40B4-BE49-F238E27FC236}">
                <a16:creationId xmlns:a16="http://schemas.microsoft.com/office/drawing/2014/main" id="{F7DF2E5D-6A5F-4C47-8D89-ACF35B574749}"/>
              </a:ext>
            </a:extLst>
          </p:cNvPr>
          <p:cNvSpPr>
            <a:spLocks noChangeAspect="1"/>
          </p:cNvSpPr>
          <p:nvPr/>
        </p:nvSpPr>
        <p:spPr>
          <a:xfrm>
            <a:off x="5828359"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3" name="Graphic 26">
            <a:extLst>
              <a:ext uri="{FF2B5EF4-FFF2-40B4-BE49-F238E27FC236}">
                <a16:creationId xmlns:a16="http://schemas.microsoft.com/office/drawing/2014/main" id="{9339F22A-7D5F-5A41-92AC-8942252193F0}"/>
              </a:ext>
            </a:extLst>
          </p:cNvPr>
          <p:cNvSpPr>
            <a:spLocks noChangeAspect="1"/>
          </p:cNvSpPr>
          <p:nvPr/>
        </p:nvSpPr>
        <p:spPr>
          <a:xfrm>
            <a:off x="6078472"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4" name="Graphic 26">
            <a:extLst>
              <a:ext uri="{FF2B5EF4-FFF2-40B4-BE49-F238E27FC236}">
                <a16:creationId xmlns:a16="http://schemas.microsoft.com/office/drawing/2014/main" id="{67313DAB-7784-9A49-A35C-975C69D7815F}"/>
              </a:ext>
            </a:extLst>
          </p:cNvPr>
          <p:cNvSpPr>
            <a:spLocks noChangeAspect="1"/>
          </p:cNvSpPr>
          <p:nvPr/>
        </p:nvSpPr>
        <p:spPr>
          <a:xfrm>
            <a:off x="6078472"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5" name="Graphic 26">
            <a:extLst>
              <a:ext uri="{FF2B5EF4-FFF2-40B4-BE49-F238E27FC236}">
                <a16:creationId xmlns:a16="http://schemas.microsoft.com/office/drawing/2014/main" id="{A8E88A96-63DC-164F-AF24-77BF27F2CDCC}"/>
              </a:ext>
            </a:extLst>
          </p:cNvPr>
          <p:cNvSpPr>
            <a:spLocks noChangeAspect="1"/>
          </p:cNvSpPr>
          <p:nvPr/>
        </p:nvSpPr>
        <p:spPr>
          <a:xfrm>
            <a:off x="6574178"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6" name="Graphic 26">
            <a:extLst>
              <a:ext uri="{FF2B5EF4-FFF2-40B4-BE49-F238E27FC236}">
                <a16:creationId xmlns:a16="http://schemas.microsoft.com/office/drawing/2014/main" id="{F17088D3-7E11-7C42-86B8-489060095DCD}"/>
              </a:ext>
            </a:extLst>
          </p:cNvPr>
          <p:cNvSpPr>
            <a:spLocks noChangeAspect="1"/>
          </p:cNvSpPr>
          <p:nvPr/>
        </p:nvSpPr>
        <p:spPr>
          <a:xfrm>
            <a:off x="7073161" y="344457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7" name="Graphic 26">
            <a:extLst>
              <a:ext uri="{FF2B5EF4-FFF2-40B4-BE49-F238E27FC236}">
                <a16:creationId xmlns:a16="http://schemas.microsoft.com/office/drawing/2014/main" id="{12E3C594-8F70-6C4C-AF7F-7240F52F6963}"/>
              </a:ext>
            </a:extLst>
          </p:cNvPr>
          <p:cNvSpPr>
            <a:spLocks noChangeAspect="1"/>
          </p:cNvSpPr>
          <p:nvPr/>
        </p:nvSpPr>
        <p:spPr>
          <a:xfrm>
            <a:off x="3141904" y="393973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8" name="Graphic 26">
            <a:extLst>
              <a:ext uri="{FF2B5EF4-FFF2-40B4-BE49-F238E27FC236}">
                <a16:creationId xmlns:a16="http://schemas.microsoft.com/office/drawing/2014/main" id="{E55EF3CA-B44C-0246-A016-5E65F54C1A4B}"/>
              </a:ext>
            </a:extLst>
          </p:cNvPr>
          <p:cNvSpPr>
            <a:spLocks noChangeAspect="1"/>
          </p:cNvSpPr>
          <p:nvPr/>
        </p:nvSpPr>
        <p:spPr>
          <a:xfrm>
            <a:off x="7073161" y="3198083"/>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09" name="Graphic 26">
            <a:extLst>
              <a:ext uri="{FF2B5EF4-FFF2-40B4-BE49-F238E27FC236}">
                <a16:creationId xmlns:a16="http://schemas.microsoft.com/office/drawing/2014/main" id="{3B382491-E84F-BF44-AB66-5D9706A0815B}"/>
              </a:ext>
            </a:extLst>
          </p:cNvPr>
          <p:cNvSpPr>
            <a:spLocks noChangeAspect="1"/>
          </p:cNvSpPr>
          <p:nvPr/>
        </p:nvSpPr>
        <p:spPr>
          <a:xfrm>
            <a:off x="7323274"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0" name="Graphic 26">
            <a:extLst>
              <a:ext uri="{FF2B5EF4-FFF2-40B4-BE49-F238E27FC236}">
                <a16:creationId xmlns:a16="http://schemas.microsoft.com/office/drawing/2014/main" id="{427C283D-F807-4A46-8966-CDACEC7AFC98}"/>
              </a:ext>
            </a:extLst>
          </p:cNvPr>
          <p:cNvSpPr>
            <a:spLocks noChangeAspect="1"/>
          </p:cNvSpPr>
          <p:nvPr/>
        </p:nvSpPr>
        <p:spPr>
          <a:xfrm>
            <a:off x="7323274" y="3443205"/>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1" name="Graphic 26">
            <a:extLst>
              <a:ext uri="{FF2B5EF4-FFF2-40B4-BE49-F238E27FC236}">
                <a16:creationId xmlns:a16="http://schemas.microsoft.com/office/drawing/2014/main" id="{6C26495B-704E-E74E-8EAD-E7203BF7E475}"/>
              </a:ext>
            </a:extLst>
          </p:cNvPr>
          <p:cNvSpPr>
            <a:spLocks noChangeAspect="1"/>
          </p:cNvSpPr>
          <p:nvPr/>
        </p:nvSpPr>
        <p:spPr>
          <a:xfrm>
            <a:off x="7571127"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2" name="Graphic 26">
            <a:extLst>
              <a:ext uri="{FF2B5EF4-FFF2-40B4-BE49-F238E27FC236}">
                <a16:creationId xmlns:a16="http://schemas.microsoft.com/office/drawing/2014/main" id="{A1A68CD2-1D59-FA44-AE37-FB735525EE09}"/>
              </a:ext>
            </a:extLst>
          </p:cNvPr>
          <p:cNvSpPr>
            <a:spLocks noChangeAspect="1"/>
          </p:cNvSpPr>
          <p:nvPr/>
        </p:nvSpPr>
        <p:spPr>
          <a:xfrm>
            <a:off x="7818980"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3" name="Graphic 26">
            <a:extLst>
              <a:ext uri="{FF2B5EF4-FFF2-40B4-BE49-F238E27FC236}">
                <a16:creationId xmlns:a16="http://schemas.microsoft.com/office/drawing/2014/main" id="{E383E35A-1C6C-2A4C-A221-3928B14F1638}"/>
              </a:ext>
            </a:extLst>
          </p:cNvPr>
          <p:cNvSpPr>
            <a:spLocks noChangeAspect="1"/>
          </p:cNvSpPr>
          <p:nvPr/>
        </p:nvSpPr>
        <p:spPr>
          <a:xfrm>
            <a:off x="7323274" y="466829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14" name="Graphic 26">
            <a:extLst>
              <a:ext uri="{FF2B5EF4-FFF2-40B4-BE49-F238E27FC236}">
                <a16:creationId xmlns:a16="http://schemas.microsoft.com/office/drawing/2014/main" id="{0E72BE2E-6C53-D745-AFD1-8B81E49BE7BA}"/>
              </a:ext>
            </a:extLst>
          </p:cNvPr>
          <p:cNvSpPr>
            <a:spLocks noChangeAspect="1"/>
          </p:cNvSpPr>
          <p:nvPr/>
        </p:nvSpPr>
        <p:spPr>
          <a:xfrm>
            <a:off x="7571127"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227" name="Rounded Rectangle 226">
            <a:extLst>
              <a:ext uri="{FF2B5EF4-FFF2-40B4-BE49-F238E27FC236}">
                <a16:creationId xmlns:a16="http://schemas.microsoft.com/office/drawing/2014/main" id="{07EFDE90-2738-7540-A248-E521DBF368D8}"/>
              </a:ext>
            </a:extLst>
          </p:cNvPr>
          <p:cNvSpPr/>
          <p:nvPr/>
        </p:nvSpPr>
        <p:spPr>
          <a:xfrm>
            <a:off x="7494344" y="5571812"/>
            <a:ext cx="1176947" cy="809938"/>
          </a:xfrm>
          <a:prstGeom prst="roundRect">
            <a:avLst>
              <a:gd name="adj" fmla="val 1500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1" name="Graphic 29">
            <a:extLst>
              <a:ext uri="{FF2B5EF4-FFF2-40B4-BE49-F238E27FC236}">
                <a16:creationId xmlns:a16="http://schemas.microsoft.com/office/drawing/2014/main" id="{3C174F59-FF20-6C49-8746-E418FA179634}"/>
              </a:ext>
            </a:extLst>
          </p:cNvPr>
          <p:cNvSpPr>
            <a:spLocks noChangeAspect="1"/>
          </p:cNvSpPr>
          <p:nvPr/>
        </p:nvSpPr>
        <p:spPr>
          <a:xfrm>
            <a:off x="7565273" y="612132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232" name="TextBox 231">
            <a:extLst>
              <a:ext uri="{FF2B5EF4-FFF2-40B4-BE49-F238E27FC236}">
                <a16:creationId xmlns:a16="http://schemas.microsoft.com/office/drawing/2014/main" id="{C93E1EE6-4AA9-6C48-ACE0-9896ED4492B0}"/>
              </a:ext>
            </a:extLst>
          </p:cNvPr>
          <p:cNvSpPr txBox="1"/>
          <p:nvPr/>
        </p:nvSpPr>
        <p:spPr>
          <a:xfrm>
            <a:off x="7825923" y="6118996"/>
            <a:ext cx="627642" cy="184666"/>
          </a:xfrm>
          <a:prstGeom prst="rect">
            <a:avLst/>
          </a:prstGeom>
          <a:noFill/>
        </p:spPr>
        <p:txBody>
          <a:bodyPr wrap="square" lIns="0" tIns="0" rIns="0" bIns="0" rtlCol="0">
            <a:spAutoFit/>
          </a:bodyPr>
          <a:lstStyle/>
          <a:p>
            <a:r>
              <a:rPr lang="en-GB" sz="1200" b="1" dirty="0">
                <a:solidFill>
                  <a:schemeClr val="tx1">
                    <a:lumMod val="75000"/>
                    <a:lumOff val="25000"/>
                  </a:schemeClr>
                </a:solidFill>
                <a:latin typeface="Arial" panose="020B0604020202020204" pitchFamily="34" charset="0"/>
                <a:cs typeface="Arial" panose="020B0604020202020204" pitchFamily="34" charset="0"/>
              </a:rPr>
              <a:t>No </a:t>
            </a:r>
            <a:r>
              <a:rPr lang="en-GB" sz="1200" b="1" dirty="0" err="1">
                <a:solidFill>
                  <a:schemeClr val="tx1">
                    <a:lumMod val="75000"/>
                    <a:lumOff val="25000"/>
                  </a:schemeClr>
                </a:solidFill>
                <a:latin typeface="Arial" panose="020B0604020202020204" pitchFamily="34" charset="0"/>
                <a:cs typeface="Arial" panose="020B0604020202020204" pitchFamily="34" charset="0"/>
              </a:rPr>
              <a:t>caso</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52243E29-A7F4-EE46-AE7F-5A9787385CA2}"/>
              </a:ext>
            </a:extLst>
          </p:cNvPr>
          <p:cNvSpPr txBox="1"/>
          <p:nvPr/>
        </p:nvSpPr>
        <p:spPr>
          <a:xfrm>
            <a:off x="7825923" y="5862786"/>
            <a:ext cx="688936" cy="184666"/>
          </a:xfrm>
          <a:prstGeom prst="rect">
            <a:avLst/>
          </a:prstGeom>
          <a:noFill/>
        </p:spPr>
        <p:txBody>
          <a:bodyPr wrap="square" lIns="0" tIns="0" rIns="0" bIns="0" rtlCol="0">
            <a:spAutoFit/>
          </a:bodyPr>
          <a:lstStyle/>
          <a:p>
            <a:r>
              <a:rPr lang="en-GB" sz="1200" b="1" dirty="0">
                <a:solidFill>
                  <a:srgbClr val="ED7D31"/>
                </a:solidFill>
                <a:latin typeface="Arial" panose="020B0604020202020204" pitchFamily="34" charset="0"/>
                <a:cs typeface="Arial" panose="020B0604020202020204" pitchFamily="34" charset="0"/>
              </a:rPr>
              <a:t>Caso real</a:t>
            </a:r>
          </a:p>
        </p:txBody>
      </p:sp>
      <p:sp>
        <p:nvSpPr>
          <p:cNvPr id="234" name="Graphic 26">
            <a:extLst>
              <a:ext uri="{FF2B5EF4-FFF2-40B4-BE49-F238E27FC236}">
                <a16:creationId xmlns:a16="http://schemas.microsoft.com/office/drawing/2014/main" id="{435F94A3-2269-0741-8D1A-A7D6A520959C}"/>
              </a:ext>
            </a:extLst>
          </p:cNvPr>
          <p:cNvSpPr>
            <a:spLocks noChangeAspect="1"/>
          </p:cNvSpPr>
          <p:nvPr/>
        </p:nvSpPr>
        <p:spPr>
          <a:xfrm>
            <a:off x="7565273" y="586511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24" name="Graphic 29">
            <a:extLst>
              <a:ext uri="{FF2B5EF4-FFF2-40B4-BE49-F238E27FC236}">
                <a16:creationId xmlns:a16="http://schemas.microsoft.com/office/drawing/2014/main" id="{11120593-E1D2-904F-AF87-2626B353B389}"/>
              </a:ext>
            </a:extLst>
          </p:cNvPr>
          <p:cNvSpPr>
            <a:spLocks noChangeAspect="1"/>
          </p:cNvSpPr>
          <p:nvPr/>
        </p:nvSpPr>
        <p:spPr>
          <a:xfrm>
            <a:off x="4125413"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5" name="Graphic 29">
            <a:extLst>
              <a:ext uri="{FF2B5EF4-FFF2-40B4-BE49-F238E27FC236}">
                <a16:creationId xmlns:a16="http://schemas.microsoft.com/office/drawing/2014/main" id="{14484358-15B9-5749-A5ED-F2B84E0F176D}"/>
              </a:ext>
            </a:extLst>
          </p:cNvPr>
          <p:cNvSpPr>
            <a:spLocks noChangeAspect="1"/>
          </p:cNvSpPr>
          <p:nvPr/>
        </p:nvSpPr>
        <p:spPr>
          <a:xfrm>
            <a:off x="436066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6" name="Graphic 29">
            <a:extLst>
              <a:ext uri="{FF2B5EF4-FFF2-40B4-BE49-F238E27FC236}">
                <a16:creationId xmlns:a16="http://schemas.microsoft.com/office/drawing/2014/main" id="{4EB83DB8-CAA1-5D44-B514-0B79783FE8A3}"/>
              </a:ext>
            </a:extLst>
          </p:cNvPr>
          <p:cNvSpPr>
            <a:spLocks noChangeAspect="1"/>
          </p:cNvSpPr>
          <p:nvPr/>
        </p:nvSpPr>
        <p:spPr>
          <a:xfrm>
            <a:off x="4607321"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27" name="Graphic 29">
            <a:extLst>
              <a:ext uri="{FF2B5EF4-FFF2-40B4-BE49-F238E27FC236}">
                <a16:creationId xmlns:a16="http://schemas.microsoft.com/office/drawing/2014/main" id="{B7E10335-B8AA-754E-9EF5-16EA2A575D4E}"/>
              </a:ext>
            </a:extLst>
          </p:cNvPr>
          <p:cNvSpPr>
            <a:spLocks noChangeAspect="1"/>
          </p:cNvSpPr>
          <p:nvPr/>
        </p:nvSpPr>
        <p:spPr>
          <a:xfrm>
            <a:off x="4846930"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1" name="TextBox 130">
            <a:extLst>
              <a:ext uri="{FF2B5EF4-FFF2-40B4-BE49-F238E27FC236}">
                <a16:creationId xmlns:a16="http://schemas.microsoft.com/office/drawing/2014/main" id="{2297ACBE-E768-984F-82B4-4FEE740E67FA}"/>
              </a:ext>
            </a:extLst>
          </p:cNvPr>
          <p:cNvSpPr txBox="1"/>
          <p:nvPr/>
        </p:nvSpPr>
        <p:spPr>
          <a:xfrm>
            <a:off x="3192225"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Casos </a:t>
            </a:r>
            <a:r>
              <a:rPr lang="en-GB" sz="1200" dirty="0" err="1">
                <a:solidFill>
                  <a:srgbClr val="3D6C9D"/>
                </a:solidFill>
                <a:latin typeface="Arial" panose="020B0604020202020204" pitchFamily="34" charset="0"/>
                <a:cs typeface="Arial" panose="020B0604020202020204" pitchFamily="34" charset="0"/>
              </a:rPr>
              <a:t>posibles</a:t>
            </a:r>
            <a:endParaRPr lang="en-GB" sz="1200" dirty="0">
              <a:solidFill>
                <a:srgbClr val="3D6C9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5C20715D-8059-F446-B6D2-EC36A627E407}"/>
              </a:ext>
            </a:extLst>
          </p:cNvPr>
          <p:cNvSpPr txBox="1"/>
          <p:nvPr/>
        </p:nvSpPr>
        <p:spPr>
          <a:xfrm>
            <a:off x="6135746" y="5339600"/>
            <a:ext cx="918285" cy="369332"/>
          </a:xfrm>
          <a:prstGeom prst="rect">
            <a:avLst/>
          </a:prstGeom>
          <a:noFill/>
        </p:spPr>
        <p:txBody>
          <a:bodyPr wrap="square" lIns="0" tIns="0" rIns="0" bIns="0" rtlCol="0">
            <a:spAutoFit/>
          </a:bodyPr>
          <a:lstStyle/>
          <a:p>
            <a:r>
              <a:rPr lang="en-GB" sz="1200" dirty="0">
                <a:solidFill>
                  <a:srgbClr val="3D6C9D"/>
                </a:solidFill>
                <a:latin typeface="Arial" panose="020B0604020202020204" pitchFamily="34" charset="0"/>
                <a:cs typeface="Arial" panose="020B0604020202020204" pitchFamily="34" charset="0"/>
              </a:rPr>
              <a:t>Casos </a:t>
            </a:r>
            <a:r>
              <a:rPr lang="en-GB" sz="1200" dirty="0" err="1">
                <a:solidFill>
                  <a:srgbClr val="3D6C9D"/>
                </a:solidFill>
                <a:latin typeface="Arial" panose="020B0604020202020204" pitchFamily="34" charset="0"/>
                <a:cs typeface="Arial" panose="020B0604020202020204" pitchFamily="34" charset="0"/>
              </a:rPr>
              <a:t>confirmados</a:t>
            </a:r>
            <a:endParaRPr lang="en-GB" sz="1200" dirty="0">
              <a:solidFill>
                <a:srgbClr val="3D6C9D"/>
              </a:solidFill>
              <a:latin typeface="Arial" panose="020B0604020202020204" pitchFamily="34" charset="0"/>
              <a:cs typeface="Arial" panose="020B0604020202020204" pitchFamily="34" charset="0"/>
            </a:endParaRPr>
          </a:p>
        </p:txBody>
      </p:sp>
      <p:sp>
        <p:nvSpPr>
          <p:cNvPr id="133" name="Graphic 29">
            <a:extLst>
              <a:ext uri="{FF2B5EF4-FFF2-40B4-BE49-F238E27FC236}">
                <a16:creationId xmlns:a16="http://schemas.microsoft.com/office/drawing/2014/main" id="{36C32343-BFDE-E54A-95CA-8180571BE4BF}"/>
              </a:ext>
            </a:extLst>
          </p:cNvPr>
          <p:cNvSpPr>
            <a:spLocks noChangeAspect="1"/>
          </p:cNvSpPr>
          <p:nvPr/>
        </p:nvSpPr>
        <p:spPr>
          <a:xfrm>
            <a:off x="4124594"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4" name="Graphic 29">
            <a:extLst>
              <a:ext uri="{FF2B5EF4-FFF2-40B4-BE49-F238E27FC236}">
                <a16:creationId xmlns:a16="http://schemas.microsoft.com/office/drawing/2014/main" id="{A13CDC24-1ED2-FF42-99C6-B4DFA7AA4DF5}"/>
              </a:ext>
            </a:extLst>
          </p:cNvPr>
          <p:cNvSpPr>
            <a:spLocks noChangeAspect="1"/>
          </p:cNvSpPr>
          <p:nvPr/>
        </p:nvSpPr>
        <p:spPr>
          <a:xfrm>
            <a:off x="4124594"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5" name="Graphic 26">
            <a:extLst>
              <a:ext uri="{FF2B5EF4-FFF2-40B4-BE49-F238E27FC236}">
                <a16:creationId xmlns:a16="http://schemas.microsoft.com/office/drawing/2014/main" id="{4B332EEE-D3EA-A543-8635-0A159219E056}"/>
              </a:ext>
            </a:extLst>
          </p:cNvPr>
          <p:cNvSpPr>
            <a:spLocks noChangeAspect="1"/>
          </p:cNvSpPr>
          <p:nvPr/>
        </p:nvSpPr>
        <p:spPr>
          <a:xfrm>
            <a:off x="4354892" y="418142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6" name="Graphic 26">
            <a:extLst>
              <a:ext uri="{FF2B5EF4-FFF2-40B4-BE49-F238E27FC236}">
                <a16:creationId xmlns:a16="http://schemas.microsoft.com/office/drawing/2014/main" id="{BEBC9BC2-CB3E-A24A-A6F4-5B129A5B1FFA}"/>
              </a:ext>
            </a:extLst>
          </p:cNvPr>
          <p:cNvSpPr>
            <a:spLocks noChangeAspect="1"/>
          </p:cNvSpPr>
          <p:nvPr/>
        </p:nvSpPr>
        <p:spPr>
          <a:xfrm>
            <a:off x="3635326" y="4423259"/>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7" name="Graphic 29">
            <a:extLst>
              <a:ext uri="{FF2B5EF4-FFF2-40B4-BE49-F238E27FC236}">
                <a16:creationId xmlns:a16="http://schemas.microsoft.com/office/drawing/2014/main" id="{30366E1D-5454-4642-8390-D02E861FB78F}"/>
              </a:ext>
            </a:extLst>
          </p:cNvPr>
          <p:cNvSpPr>
            <a:spLocks noChangeAspect="1"/>
          </p:cNvSpPr>
          <p:nvPr/>
        </p:nvSpPr>
        <p:spPr>
          <a:xfrm>
            <a:off x="3635326" y="4670141"/>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38" name="Graphic 26">
            <a:extLst>
              <a:ext uri="{FF2B5EF4-FFF2-40B4-BE49-F238E27FC236}">
                <a16:creationId xmlns:a16="http://schemas.microsoft.com/office/drawing/2014/main" id="{46265803-2A00-F14B-8A2A-8720FA0E65B9}"/>
              </a:ext>
            </a:extLst>
          </p:cNvPr>
          <p:cNvSpPr>
            <a:spLocks noChangeAspect="1"/>
          </p:cNvSpPr>
          <p:nvPr/>
        </p:nvSpPr>
        <p:spPr>
          <a:xfrm>
            <a:off x="4603335" y="3692892"/>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39" name="Graphic 29">
            <a:extLst>
              <a:ext uri="{FF2B5EF4-FFF2-40B4-BE49-F238E27FC236}">
                <a16:creationId xmlns:a16="http://schemas.microsoft.com/office/drawing/2014/main" id="{2613B66D-D1FC-414C-809E-01475DE7C267}"/>
              </a:ext>
            </a:extLst>
          </p:cNvPr>
          <p:cNvSpPr>
            <a:spLocks noChangeAspect="1"/>
          </p:cNvSpPr>
          <p:nvPr/>
        </p:nvSpPr>
        <p:spPr>
          <a:xfrm>
            <a:off x="508408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0" name="Graphic 29">
            <a:extLst>
              <a:ext uri="{FF2B5EF4-FFF2-40B4-BE49-F238E27FC236}">
                <a16:creationId xmlns:a16="http://schemas.microsoft.com/office/drawing/2014/main" id="{A38314B1-0FB8-F143-9409-951F301FD116}"/>
              </a:ext>
            </a:extLst>
          </p:cNvPr>
          <p:cNvSpPr>
            <a:spLocks noChangeAspect="1"/>
          </p:cNvSpPr>
          <p:nvPr/>
        </p:nvSpPr>
        <p:spPr>
          <a:xfrm>
            <a:off x="3880353"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1" name="Graphic 29">
            <a:extLst>
              <a:ext uri="{FF2B5EF4-FFF2-40B4-BE49-F238E27FC236}">
                <a16:creationId xmlns:a16="http://schemas.microsoft.com/office/drawing/2014/main" id="{88D5240A-F4FE-3F4C-9460-A67F0CE84673}"/>
              </a:ext>
            </a:extLst>
          </p:cNvPr>
          <p:cNvSpPr>
            <a:spLocks noChangeAspect="1"/>
          </p:cNvSpPr>
          <p:nvPr/>
        </p:nvSpPr>
        <p:spPr>
          <a:xfrm>
            <a:off x="4843110" y="369289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2" name="Graphic 29">
            <a:extLst>
              <a:ext uri="{FF2B5EF4-FFF2-40B4-BE49-F238E27FC236}">
                <a16:creationId xmlns:a16="http://schemas.microsoft.com/office/drawing/2014/main" id="{E6E617EE-84E0-7F4C-BD9C-0721FF8733FE}"/>
              </a:ext>
            </a:extLst>
          </p:cNvPr>
          <p:cNvSpPr>
            <a:spLocks noChangeAspect="1"/>
          </p:cNvSpPr>
          <p:nvPr/>
        </p:nvSpPr>
        <p:spPr>
          <a:xfrm>
            <a:off x="4607321" y="4181496"/>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3" name="Graphic 26">
            <a:extLst>
              <a:ext uri="{FF2B5EF4-FFF2-40B4-BE49-F238E27FC236}">
                <a16:creationId xmlns:a16="http://schemas.microsoft.com/office/drawing/2014/main" id="{C565D984-1B97-7441-A689-96F26CBF1CCC}"/>
              </a:ext>
            </a:extLst>
          </p:cNvPr>
          <p:cNvSpPr>
            <a:spLocks noChangeAspect="1"/>
          </p:cNvSpPr>
          <p:nvPr/>
        </p:nvSpPr>
        <p:spPr>
          <a:xfrm>
            <a:off x="4603335" y="4430654"/>
            <a:ext cx="180000" cy="180000"/>
          </a:xfrm>
          <a:custGeom>
            <a:avLst/>
            <a:gdLst>
              <a:gd name="connsiteX0" fmla="*/ 80963 w 171450"/>
              <a:gd name="connsiteY0" fmla="*/ 128588 h 171450"/>
              <a:gd name="connsiteX1" fmla="*/ 90488 w 171450"/>
              <a:gd name="connsiteY1" fmla="*/ 128588 h 171450"/>
              <a:gd name="connsiteX2" fmla="*/ 90488 w 171450"/>
              <a:gd name="connsiteY2" fmla="*/ 90488 h 171450"/>
              <a:gd name="connsiteX3" fmla="*/ 128588 w 171450"/>
              <a:gd name="connsiteY3" fmla="*/ 90488 h 171450"/>
              <a:gd name="connsiteX4" fmla="*/ 128588 w 171450"/>
              <a:gd name="connsiteY4" fmla="*/ 80963 h 171450"/>
              <a:gd name="connsiteX5" fmla="*/ 90488 w 171450"/>
              <a:gd name="connsiteY5" fmla="*/ 80963 h 171450"/>
              <a:gd name="connsiteX6" fmla="*/ 90488 w 171450"/>
              <a:gd name="connsiteY6" fmla="*/ 42863 h 171450"/>
              <a:gd name="connsiteX7" fmla="*/ 80963 w 171450"/>
              <a:gd name="connsiteY7" fmla="*/ 42863 h 171450"/>
              <a:gd name="connsiteX8" fmla="*/ 80963 w 171450"/>
              <a:gd name="connsiteY8" fmla="*/ 80963 h 171450"/>
              <a:gd name="connsiteX9" fmla="*/ 42863 w 171450"/>
              <a:gd name="connsiteY9" fmla="*/ 80963 h 171450"/>
              <a:gd name="connsiteX10" fmla="*/ 42863 w 171450"/>
              <a:gd name="connsiteY10" fmla="*/ 90488 h 171450"/>
              <a:gd name="connsiteX11" fmla="*/ 80963 w 171450"/>
              <a:gd name="connsiteY11" fmla="*/ 90488 h 171450"/>
              <a:gd name="connsiteX12" fmla="*/ 80963 w 171450"/>
              <a:gd name="connsiteY12" fmla="*/ 128588 h 171450"/>
              <a:gd name="connsiteX13" fmla="*/ 85757 w 171450"/>
              <a:gd name="connsiteY13" fmla="*/ 171450 h 171450"/>
              <a:gd name="connsiteX14" fmla="*/ 52322 w 171450"/>
              <a:gd name="connsiteY14" fmla="*/ 164702 h 171450"/>
              <a:gd name="connsiteX15" fmla="*/ 25089 w 171450"/>
              <a:gd name="connsiteY15" fmla="*/ 146385 h 171450"/>
              <a:gd name="connsiteX16" fmla="*/ 6755 w 171450"/>
              <a:gd name="connsiteY16" fmla="*/ 119177 h 171450"/>
              <a:gd name="connsiteX17" fmla="*/ 0 w 171450"/>
              <a:gd name="connsiteY17" fmla="*/ 85757 h 171450"/>
              <a:gd name="connsiteX18" fmla="*/ 6748 w 171450"/>
              <a:gd name="connsiteY18" fmla="*/ 52322 h 171450"/>
              <a:gd name="connsiteX19" fmla="*/ 25065 w 171450"/>
              <a:gd name="connsiteY19" fmla="*/ 25089 h 171450"/>
              <a:gd name="connsiteX20" fmla="*/ 52273 w 171450"/>
              <a:gd name="connsiteY20" fmla="*/ 6755 h 171450"/>
              <a:gd name="connsiteX21" fmla="*/ 85693 w 171450"/>
              <a:gd name="connsiteY21" fmla="*/ 0 h 171450"/>
              <a:gd name="connsiteX22" fmla="*/ 119128 w 171450"/>
              <a:gd name="connsiteY22" fmla="*/ 6748 h 171450"/>
              <a:gd name="connsiteX23" fmla="*/ 146361 w 171450"/>
              <a:gd name="connsiteY23" fmla="*/ 25065 h 171450"/>
              <a:gd name="connsiteX24" fmla="*/ 164695 w 171450"/>
              <a:gd name="connsiteY24" fmla="*/ 52273 h 171450"/>
              <a:gd name="connsiteX25" fmla="*/ 171450 w 171450"/>
              <a:gd name="connsiteY25" fmla="*/ 85693 h 171450"/>
              <a:gd name="connsiteX26" fmla="*/ 164702 w 171450"/>
              <a:gd name="connsiteY26" fmla="*/ 119128 h 171450"/>
              <a:gd name="connsiteX27" fmla="*/ 146385 w 171450"/>
              <a:gd name="connsiteY27" fmla="*/ 146361 h 171450"/>
              <a:gd name="connsiteX28" fmla="*/ 119177 w 171450"/>
              <a:gd name="connsiteY28" fmla="*/ 164695 h 171450"/>
              <a:gd name="connsiteX29" fmla="*/ 85757 w 171450"/>
              <a:gd name="connsiteY29"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71450">
                <a:moveTo>
                  <a:pt x="80963" y="128588"/>
                </a:moveTo>
                <a:lnTo>
                  <a:pt x="90488" y="128588"/>
                </a:lnTo>
                <a:lnTo>
                  <a:pt x="90488" y="90488"/>
                </a:lnTo>
                <a:lnTo>
                  <a:pt x="128588" y="90488"/>
                </a:lnTo>
                <a:lnTo>
                  <a:pt x="128588" y="80963"/>
                </a:lnTo>
                <a:lnTo>
                  <a:pt x="90488" y="80963"/>
                </a:lnTo>
                <a:lnTo>
                  <a:pt x="90488" y="42863"/>
                </a:lnTo>
                <a:lnTo>
                  <a:pt x="80963" y="42863"/>
                </a:lnTo>
                <a:lnTo>
                  <a:pt x="80963" y="80963"/>
                </a:lnTo>
                <a:lnTo>
                  <a:pt x="42863" y="80963"/>
                </a:lnTo>
                <a:lnTo>
                  <a:pt x="42863" y="90488"/>
                </a:lnTo>
                <a:lnTo>
                  <a:pt x="80963" y="90488"/>
                </a:lnTo>
                <a:lnTo>
                  <a:pt x="80963" y="1285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144" name="Graphic 29">
            <a:extLst>
              <a:ext uri="{FF2B5EF4-FFF2-40B4-BE49-F238E27FC236}">
                <a16:creationId xmlns:a16="http://schemas.microsoft.com/office/drawing/2014/main" id="{AE519550-9AD4-D94E-B0F0-05E9EFDD2B3D}"/>
              </a:ext>
            </a:extLst>
          </p:cNvPr>
          <p:cNvSpPr>
            <a:spLocks noChangeAspect="1"/>
          </p:cNvSpPr>
          <p:nvPr/>
        </p:nvSpPr>
        <p:spPr>
          <a:xfrm>
            <a:off x="4607321" y="4668299"/>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5" name="Graphic 29">
            <a:extLst>
              <a:ext uri="{FF2B5EF4-FFF2-40B4-BE49-F238E27FC236}">
                <a16:creationId xmlns:a16="http://schemas.microsoft.com/office/drawing/2014/main" id="{CF35E79D-F982-8847-BE13-16B78F754820}"/>
              </a:ext>
            </a:extLst>
          </p:cNvPr>
          <p:cNvSpPr>
            <a:spLocks noChangeAspect="1"/>
          </p:cNvSpPr>
          <p:nvPr/>
        </p:nvSpPr>
        <p:spPr>
          <a:xfrm>
            <a:off x="5580506" y="3939733"/>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6" name="Graphic 29">
            <a:extLst>
              <a:ext uri="{FF2B5EF4-FFF2-40B4-BE49-F238E27FC236}">
                <a16:creationId xmlns:a16="http://schemas.microsoft.com/office/drawing/2014/main" id="{18F00B3F-6871-594A-8061-C3721C931375}"/>
              </a:ext>
            </a:extLst>
          </p:cNvPr>
          <p:cNvSpPr>
            <a:spLocks noChangeAspect="1"/>
          </p:cNvSpPr>
          <p:nvPr/>
        </p:nvSpPr>
        <p:spPr>
          <a:xfrm>
            <a:off x="5334948" y="4429977"/>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7" name="Graphic 29">
            <a:extLst>
              <a:ext uri="{FF2B5EF4-FFF2-40B4-BE49-F238E27FC236}">
                <a16:creationId xmlns:a16="http://schemas.microsoft.com/office/drawing/2014/main" id="{BB35707E-48B6-2848-BE72-08DD7565C9DD}"/>
              </a:ext>
            </a:extLst>
          </p:cNvPr>
          <p:cNvSpPr>
            <a:spLocks noChangeAspect="1"/>
          </p:cNvSpPr>
          <p:nvPr/>
        </p:nvSpPr>
        <p:spPr>
          <a:xfrm>
            <a:off x="4843110" y="3446042"/>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148" name="Graphic 29">
            <a:extLst>
              <a:ext uri="{FF2B5EF4-FFF2-40B4-BE49-F238E27FC236}">
                <a16:creationId xmlns:a16="http://schemas.microsoft.com/office/drawing/2014/main" id="{49AB9380-95DC-CF48-A9A7-8062B261A0D0}"/>
              </a:ext>
            </a:extLst>
          </p:cNvPr>
          <p:cNvSpPr>
            <a:spLocks noChangeAspect="1"/>
          </p:cNvSpPr>
          <p:nvPr/>
        </p:nvSpPr>
        <p:spPr>
          <a:xfrm>
            <a:off x="6084311" y="4186574"/>
            <a:ext cx="180000" cy="180000"/>
          </a:xfrm>
          <a:custGeom>
            <a:avLst/>
            <a:gdLst>
              <a:gd name="connsiteX0" fmla="*/ 42863 w 171450"/>
              <a:gd name="connsiteY0" fmla="*/ 90488 h 171450"/>
              <a:gd name="connsiteX1" fmla="*/ 128588 w 171450"/>
              <a:gd name="connsiteY1" fmla="*/ 90488 h 171450"/>
              <a:gd name="connsiteX2" fmla="*/ 128588 w 171450"/>
              <a:gd name="connsiteY2" fmla="*/ 80963 h 171450"/>
              <a:gd name="connsiteX3" fmla="*/ 42863 w 171450"/>
              <a:gd name="connsiteY3" fmla="*/ 80963 h 171450"/>
              <a:gd name="connsiteX4" fmla="*/ 42863 w 171450"/>
              <a:gd name="connsiteY4" fmla="*/ 90488 h 171450"/>
              <a:gd name="connsiteX5" fmla="*/ 85757 w 171450"/>
              <a:gd name="connsiteY5" fmla="*/ 171450 h 171450"/>
              <a:gd name="connsiteX6" fmla="*/ 52322 w 171450"/>
              <a:gd name="connsiteY6" fmla="*/ 164702 h 171450"/>
              <a:gd name="connsiteX7" fmla="*/ 25089 w 171450"/>
              <a:gd name="connsiteY7" fmla="*/ 146385 h 171450"/>
              <a:gd name="connsiteX8" fmla="*/ 6755 w 171450"/>
              <a:gd name="connsiteY8" fmla="*/ 119177 h 171450"/>
              <a:gd name="connsiteX9" fmla="*/ 0 w 171450"/>
              <a:gd name="connsiteY9" fmla="*/ 85757 h 171450"/>
              <a:gd name="connsiteX10" fmla="*/ 6748 w 171450"/>
              <a:gd name="connsiteY10" fmla="*/ 52322 h 171450"/>
              <a:gd name="connsiteX11" fmla="*/ 25065 w 171450"/>
              <a:gd name="connsiteY11" fmla="*/ 25089 h 171450"/>
              <a:gd name="connsiteX12" fmla="*/ 52273 w 171450"/>
              <a:gd name="connsiteY12" fmla="*/ 6755 h 171450"/>
              <a:gd name="connsiteX13" fmla="*/ 85693 w 171450"/>
              <a:gd name="connsiteY13" fmla="*/ 0 h 171450"/>
              <a:gd name="connsiteX14" fmla="*/ 119128 w 171450"/>
              <a:gd name="connsiteY14" fmla="*/ 6748 h 171450"/>
              <a:gd name="connsiteX15" fmla="*/ 146361 w 171450"/>
              <a:gd name="connsiteY15" fmla="*/ 25065 h 171450"/>
              <a:gd name="connsiteX16" fmla="*/ 164695 w 171450"/>
              <a:gd name="connsiteY16" fmla="*/ 52273 h 171450"/>
              <a:gd name="connsiteX17" fmla="*/ 171450 w 171450"/>
              <a:gd name="connsiteY17" fmla="*/ 85693 h 171450"/>
              <a:gd name="connsiteX18" fmla="*/ 164702 w 171450"/>
              <a:gd name="connsiteY18" fmla="*/ 119128 h 171450"/>
              <a:gd name="connsiteX19" fmla="*/ 146385 w 171450"/>
              <a:gd name="connsiteY19" fmla="*/ 146361 h 171450"/>
              <a:gd name="connsiteX20" fmla="*/ 119177 w 171450"/>
              <a:gd name="connsiteY20" fmla="*/ 164695 h 171450"/>
              <a:gd name="connsiteX21" fmla="*/ 85757 w 171450"/>
              <a:gd name="connsiteY21"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71450">
                <a:moveTo>
                  <a:pt x="42863" y="90488"/>
                </a:moveTo>
                <a:lnTo>
                  <a:pt x="128588" y="90488"/>
                </a:lnTo>
                <a:lnTo>
                  <a:pt x="128588" y="80963"/>
                </a:lnTo>
                <a:lnTo>
                  <a:pt x="42863" y="80963"/>
                </a:lnTo>
                <a:lnTo>
                  <a:pt x="42863" y="90488"/>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tx1">
              <a:lumMod val="65000"/>
              <a:lumOff val="35000"/>
            </a:schemeClr>
          </a:solidFill>
          <a:ln w="238" cap="flat">
            <a:noFill/>
            <a:prstDash val="solid"/>
            <a:miter/>
          </a:ln>
        </p:spPr>
        <p:txBody>
          <a:bodyPr rtlCol="0" anchor="ctr"/>
          <a:lstStyle/>
          <a:p>
            <a:endParaRPr lang="en-RO"/>
          </a:p>
        </p:txBody>
      </p:sp>
      <p:sp>
        <p:nvSpPr>
          <p:cNvPr id="3" name="Rounded Rectangle 2">
            <a:extLst>
              <a:ext uri="{FF2B5EF4-FFF2-40B4-BE49-F238E27FC236}">
                <a16:creationId xmlns:a16="http://schemas.microsoft.com/office/drawing/2014/main" id="{78AC9463-CBEB-E442-A1F1-2E66D94D1468}"/>
              </a:ext>
            </a:extLst>
          </p:cNvPr>
          <p:cNvSpPr/>
          <p:nvPr/>
        </p:nvSpPr>
        <p:spPr>
          <a:xfrm>
            <a:off x="901581" y="1537270"/>
            <a:ext cx="7345252" cy="1040320"/>
          </a:xfrm>
          <a:prstGeom prst="roundRect">
            <a:avLst>
              <a:gd name="adj" fmla="val 12272"/>
            </a:avLst>
          </a:prstGeom>
          <a:gradFill>
            <a:gsLst>
              <a:gs pos="0">
                <a:srgbClr val="3D6C9D"/>
              </a:gs>
              <a:gs pos="100000">
                <a:srgbClr val="ED7D31"/>
              </a:gs>
            </a:gsLst>
            <a:lin ang="0" scaled="0"/>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5" name="Straight Arrow Connector 4">
            <a:extLst>
              <a:ext uri="{FF2B5EF4-FFF2-40B4-BE49-F238E27FC236}">
                <a16:creationId xmlns:a16="http://schemas.microsoft.com/office/drawing/2014/main" id="{7AB95FB5-2011-5B4C-B455-46DA0B74A7C0}"/>
              </a:ext>
            </a:extLst>
          </p:cNvPr>
          <p:cNvCxnSpPr>
            <a:cxnSpLocks/>
          </p:cNvCxnSpPr>
          <p:nvPr/>
        </p:nvCxnSpPr>
        <p:spPr>
          <a:xfrm flipV="1">
            <a:off x="991581" y="1629920"/>
            <a:ext cx="7178810" cy="847042"/>
          </a:xfrm>
          <a:prstGeom prst="straightConnector1">
            <a:avLst/>
          </a:prstGeom>
          <a:ln w="508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355903CC-B07B-4A40-B406-C7371A043E41}"/>
              </a:ext>
            </a:extLst>
          </p:cNvPr>
          <p:cNvSpPr txBox="1"/>
          <p:nvPr/>
        </p:nvSpPr>
        <p:spPr>
          <a:xfrm>
            <a:off x="1081581" y="1682607"/>
            <a:ext cx="1310985" cy="215444"/>
          </a:xfrm>
          <a:prstGeom prst="rect">
            <a:avLst/>
          </a:prstGeom>
          <a:noFill/>
        </p:spPr>
        <p:txBody>
          <a:bodyPr wrap="square" lIns="0" tIns="0" rIns="0" bIns="0" rtlCol="0">
            <a:spAutoFit/>
          </a:bodyPr>
          <a:lstStyle/>
          <a:p>
            <a:r>
              <a:rPr lang="en-GB" b="1" dirty="0" err="1">
                <a:solidFill>
                  <a:schemeClr val="bg1"/>
                </a:solidFill>
              </a:rPr>
              <a:t>Sensibilidad</a:t>
            </a:r>
            <a:endParaRPr lang="en-GB" b="1" dirty="0">
              <a:solidFill>
                <a:schemeClr val="bg1"/>
              </a:solidFill>
            </a:endParaRPr>
          </a:p>
        </p:txBody>
      </p:sp>
      <p:sp>
        <p:nvSpPr>
          <p:cNvPr id="151" name="TextBox 150">
            <a:extLst>
              <a:ext uri="{FF2B5EF4-FFF2-40B4-BE49-F238E27FC236}">
                <a16:creationId xmlns:a16="http://schemas.microsoft.com/office/drawing/2014/main" id="{115C47C3-AC02-7D48-B76A-682E98BF52BF}"/>
              </a:ext>
            </a:extLst>
          </p:cNvPr>
          <p:cNvSpPr txBox="1"/>
          <p:nvPr/>
        </p:nvSpPr>
        <p:spPr>
          <a:xfrm>
            <a:off x="6753256" y="2196200"/>
            <a:ext cx="1310985" cy="215444"/>
          </a:xfrm>
          <a:prstGeom prst="rect">
            <a:avLst/>
          </a:prstGeom>
          <a:noFill/>
        </p:spPr>
        <p:txBody>
          <a:bodyPr wrap="square" lIns="0" tIns="0" rIns="0" bIns="0" rtlCol="0">
            <a:spAutoFit/>
          </a:bodyPr>
          <a:lstStyle/>
          <a:p>
            <a:pPr algn="r"/>
            <a:r>
              <a:rPr lang="en-GB" b="1" dirty="0" err="1">
                <a:solidFill>
                  <a:schemeClr val="bg1"/>
                </a:solidFill>
              </a:rPr>
              <a:t>Especificidad</a:t>
            </a:r>
            <a:endParaRPr lang="en-GB" b="1" dirty="0">
              <a:solidFill>
                <a:schemeClr val="bg1"/>
              </a:solidFill>
            </a:endParaRPr>
          </a:p>
        </p:txBody>
      </p:sp>
      <p:cxnSp>
        <p:nvCxnSpPr>
          <p:cNvPr id="152" name="Straight Connector 151">
            <a:extLst>
              <a:ext uri="{FF2B5EF4-FFF2-40B4-BE49-F238E27FC236}">
                <a16:creationId xmlns:a16="http://schemas.microsoft.com/office/drawing/2014/main" id="{AD1A7C22-9E8B-CE4F-B1C0-009F0499EE29}"/>
              </a:ext>
            </a:extLst>
          </p:cNvPr>
          <p:cNvCxnSpPr>
            <a:cxnSpLocks/>
          </p:cNvCxnSpPr>
          <p:nvPr/>
        </p:nvCxnSpPr>
        <p:spPr>
          <a:xfrm>
            <a:off x="4572000"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325CFF6-3D27-3749-9310-C5CA815BD861}"/>
              </a:ext>
            </a:extLst>
          </p:cNvPr>
          <p:cNvCxnSpPr>
            <a:cxnSpLocks/>
          </p:cNvCxnSpPr>
          <p:nvPr/>
        </p:nvCxnSpPr>
        <p:spPr>
          <a:xfrm>
            <a:off x="3100754"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ED32FA4-1174-2B4D-B9E8-8E004A701F2C}"/>
              </a:ext>
            </a:extLst>
          </p:cNvPr>
          <p:cNvCxnSpPr>
            <a:cxnSpLocks/>
          </p:cNvCxnSpPr>
          <p:nvPr/>
        </p:nvCxnSpPr>
        <p:spPr>
          <a:xfrm>
            <a:off x="6043246" y="2878853"/>
            <a:ext cx="0" cy="2859583"/>
          </a:xfrm>
          <a:prstGeom prst="line">
            <a:avLst/>
          </a:prstGeom>
          <a:ln w="19050" cap="rnd">
            <a:solidFill>
              <a:srgbClr val="3D6C9D"/>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D003D6C-8AB0-652F-7EFA-65C7B58042EA}"/>
              </a:ext>
            </a:extLst>
          </p:cNvPr>
          <p:cNvSpPr txBox="1"/>
          <p:nvPr/>
        </p:nvSpPr>
        <p:spPr>
          <a:xfrm>
            <a:off x="7778787" y="5606576"/>
            <a:ext cx="688936" cy="184666"/>
          </a:xfrm>
          <a:prstGeom prst="rect">
            <a:avLst/>
          </a:prstGeom>
          <a:noFill/>
        </p:spPr>
        <p:txBody>
          <a:bodyPr wrap="square" lIns="0" tIns="0" rIns="0" bIns="0" rtlCol="0">
            <a:spAutoFit/>
          </a:bodyPr>
          <a:lstStyle/>
          <a:p>
            <a:r>
              <a:rPr lang="en-GB" sz="1200" b="1" dirty="0" err="1">
                <a:solidFill>
                  <a:schemeClr val="tx1"/>
                </a:solidFill>
                <a:latin typeface="Arial" panose="020B0604020202020204" pitchFamily="34" charset="0"/>
                <a:cs typeface="Arial" panose="020B0604020202020204" pitchFamily="34" charset="0"/>
              </a:rPr>
              <a:t>Leyenda</a:t>
            </a:r>
            <a:r>
              <a:rPr lang="en-GB" sz="12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7844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0016A5C8-0645-1E4F-9428-A28CAF31649F}"/>
              </a:ext>
            </a:extLst>
          </p:cNvPr>
          <p:cNvSpPr/>
          <p:nvPr/>
        </p:nvSpPr>
        <p:spPr>
          <a:xfrm>
            <a:off x="6573683" y="2149371"/>
            <a:ext cx="2102005" cy="3634979"/>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28E9F7E7-8F33-C046-B0DA-BDB4FC6F852D}"/>
              </a:ext>
            </a:extLst>
          </p:cNvPr>
          <p:cNvSpPr/>
          <p:nvPr/>
        </p:nvSpPr>
        <p:spPr>
          <a:xfrm>
            <a:off x="3715767" y="2149371"/>
            <a:ext cx="2102005" cy="3634979"/>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A1D60124-0D50-314F-859D-66C3BBF48967}"/>
              </a:ext>
            </a:extLst>
          </p:cNvPr>
          <p:cNvSpPr/>
          <p:nvPr/>
        </p:nvSpPr>
        <p:spPr>
          <a:xfrm>
            <a:off x="860417" y="2149371"/>
            <a:ext cx="2102005" cy="3634979"/>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90E35FF0-0F82-2D41-8EC7-FF77A9A833AE}"/>
              </a:ext>
            </a:extLst>
          </p:cNvPr>
          <p:cNvSpPr>
            <a:spLocks noChangeAspect="1"/>
          </p:cNvSpPr>
          <p:nvPr/>
        </p:nvSpPr>
        <p:spPr>
          <a:xfrm>
            <a:off x="429701"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65E67689-72FA-4F4F-9CE5-3854286832F3}"/>
              </a:ext>
            </a:extLst>
          </p:cNvPr>
          <p:cNvSpPr>
            <a:spLocks noChangeAspect="1"/>
          </p:cNvSpPr>
          <p:nvPr/>
        </p:nvSpPr>
        <p:spPr>
          <a:xfrm>
            <a:off x="3283945"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B0EAA454-E9D2-8E4C-AA2E-050E3D4FF622}"/>
              </a:ext>
            </a:extLst>
          </p:cNvPr>
          <p:cNvSpPr>
            <a:spLocks noChangeAspect="1"/>
          </p:cNvSpPr>
          <p:nvPr/>
        </p:nvSpPr>
        <p:spPr>
          <a:xfrm>
            <a:off x="6141683"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86EE9B20-82E4-7A46-97CE-5208F177ECBD}"/>
              </a:ext>
            </a:extLst>
          </p:cNvPr>
          <p:cNvSpPr txBox="1"/>
          <p:nvPr/>
        </p:nvSpPr>
        <p:spPr>
          <a:xfrm>
            <a:off x="6906024" y="2797373"/>
            <a:ext cx="1536936" cy="1292662"/>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Caso índice: </a:t>
            </a:r>
            <a:r>
              <a:rPr lang="en-GB" dirty="0" err="1">
                <a:solidFill>
                  <a:schemeClr val="tx1"/>
                </a:solidFill>
                <a:latin typeface="Arial" panose="020B0604020202020204" pitchFamily="34" charset="0"/>
                <a:cs typeface="Arial" panose="020B0604020202020204" pitchFamily="34" charset="0"/>
              </a:rPr>
              <a:t>primer caso reportado del brote aunque no sea el primer caso que ocurrió</a:t>
            </a:r>
          </a:p>
        </p:txBody>
      </p:sp>
      <p:sp>
        <p:nvSpPr>
          <p:cNvPr id="26" name="TextBox 25">
            <a:extLst>
              <a:ext uri="{FF2B5EF4-FFF2-40B4-BE49-F238E27FC236}">
                <a16:creationId xmlns:a16="http://schemas.microsoft.com/office/drawing/2014/main" id="{2D6926ED-E096-4441-8CDD-663853D59ADF}"/>
              </a:ext>
            </a:extLst>
          </p:cNvPr>
          <p:cNvSpPr txBox="1"/>
          <p:nvPr/>
        </p:nvSpPr>
        <p:spPr>
          <a:xfrm>
            <a:off x="4131115" y="2797373"/>
            <a:ext cx="1436565" cy="2154436"/>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Casos primarios y secundarios: </a:t>
            </a:r>
            <a:r>
              <a:rPr lang="en-GB" dirty="0">
                <a:solidFill>
                  <a:schemeClr val="tx1"/>
                </a:solidFill>
                <a:latin typeface="Arial" panose="020B0604020202020204" pitchFamily="34" charset="0"/>
                <a:cs typeface="Arial" panose="020B0604020202020204" pitchFamily="34" charset="0"/>
              </a:rPr>
              <a:t>el primer caso que se presenta en un ámbito (vivienda, colegio, etc) y los siguientes casos que se presentan después</a:t>
            </a:r>
          </a:p>
        </p:txBody>
      </p:sp>
      <p:sp>
        <p:nvSpPr>
          <p:cNvPr id="27" name="TextBox 26">
            <a:extLst>
              <a:ext uri="{FF2B5EF4-FFF2-40B4-BE49-F238E27FC236}">
                <a16:creationId xmlns:a16="http://schemas.microsoft.com/office/drawing/2014/main" id="{4DDA7757-3D10-D444-8224-526EB39D5D77}"/>
              </a:ext>
            </a:extLst>
          </p:cNvPr>
          <p:cNvSpPr txBox="1"/>
          <p:nvPr/>
        </p:nvSpPr>
        <p:spPr>
          <a:xfrm>
            <a:off x="1248901" y="2760396"/>
            <a:ext cx="1443499" cy="2800767"/>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Confirmación por nexo epidemiológico: </a:t>
            </a:r>
            <a:r>
              <a:rPr lang="en-GB" dirty="0" err="1">
                <a:solidFill>
                  <a:schemeClr val="tx1"/>
                </a:solidFill>
                <a:latin typeface="Arial" panose="020B0604020202020204" pitchFamily="34" charset="0"/>
                <a:cs typeface="Arial" panose="020B0604020202020204" pitchFamily="34" charset="0"/>
              </a:rPr>
              <a:t>casos sin confirmación laboratorial, pero que se asume que se deben a la misma etiología por coincidir en tiempo y lugar con los casos confirmados</a:t>
            </a:r>
          </a:p>
        </p:txBody>
      </p:sp>
      <p:sp>
        <p:nvSpPr>
          <p:cNvPr id="15" name="TextBox 14">
            <a:extLst>
              <a:ext uri="{FF2B5EF4-FFF2-40B4-BE49-F238E27FC236}">
                <a16:creationId xmlns:a16="http://schemas.microsoft.com/office/drawing/2014/main" id="{5678E04F-C7F2-E94E-8CF2-D76F07359A0C}"/>
              </a:ext>
            </a:extLst>
          </p:cNvPr>
          <p:cNvSpPr txBox="1"/>
          <p:nvPr/>
        </p:nvSpPr>
        <p:spPr>
          <a:xfrm>
            <a:off x="431799" y="379681"/>
            <a:ext cx="823949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Terminología</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relacionada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6" name="Graphic 7">
            <a:extLst>
              <a:ext uri="{FF2B5EF4-FFF2-40B4-BE49-F238E27FC236}">
                <a16:creationId xmlns:a16="http://schemas.microsoft.com/office/drawing/2014/main" id="{D265968D-A862-074C-BD19-466DE30E1433}"/>
              </a:ext>
            </a:extLst>
          </p:cNvPr>
          <p:cNvSpPr>
            <a:spLocks noChangeAspect="1"/>
          </p:cNvSpPr>
          <p:nvPr/>
        </p:nvSpPr>
        <p:spPr>
          <a:xfrm>
            <a:off x="645701" y="2158764"/>
            <a:ext cx="432000" cy="413218"/>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
        <p:nvSpPr>
          <p:cNvPr id="18" name="Graphic 7">
            <a:extLst>
              <a:ext uri="{FF2B5EF4-FFF2-40B4-BE49-F238E27FC236}">
                <a16:creationId xmlns:a16="http://schemas.microsoft.com/office/drawing/2014/main" id="{329DC174-4028-624C-847F-5D3C8AD065F1}"/>
              </a:ext>
            </a:extLst>
          </p:cNvPr>
          <p:cNvSpPr>
            <a:spLocks noChangeAspect="1"/>
          </p:cNvSpPr>
          <p:nvPr/>
        </p:nvSpPr>
        <p:spPr>
          <a:xfrm>
            <a:off x="3499945" y="2174004"/>
            <a:ext cx="432000" cy="382739"/>
          </a:xfrm>
          <a:custGeom>
            <a:avLst/>
            <a:gdLst>
              <a:gd name="connsiteX0" fmla="*/ 15387 w 167054"/>
              <a:gd name="connsiteY0" fmla="*/ 148004 h 148004"/>
              <a:gd name="connsiteX1" fmla="*/ 4405 w 167054"/>
              <a:gd name="connsiteY1" fmla="*/ 143599 h 148004"/>
              <a:gd name="connsiteX2" fmla="*/ 0 w 167054"/>
              <a:gd name="connsiteY2" fmla="*/ 132618 h 148004"/>
              <a:gd name="connsiteX3" fmla="*/ 0 w 167054"/>
              <a:gd name="connsiteY3" fmla="*/ 79131 h 148004"/>
              <a:gd name="connsiteX4" fmla="*/ 9525 w 167054"/>
              <a:gd name="connsiteY4" fmla="*/ 79131 h 148004"/>
              <a:gd name="connsiteX5" fmla="*/ 9525 w 167054"/>
              <a:gd name="connsiteY5" fmla="*/ 132618 h 148004"/>
              <a:gd name="connsiteX6" fmla="*/ 11357 w 167054"/>
              <a:gd name="connsiteY6" fmla="*/ 136647 h 148004"/>
              <a:gd name="connsiteX7" fmla="*/ 15387 w 167054"/>
              <a:gd name="connsiteY7" fmla="*/ 138479 h 148004"/>
              <a:gd name="connsiteX8" fmla="*/ 87923 w 167054"/>
              <a:gd name="connsiteY8" fmla="*/ 138479 h 148004"/>
              <a:gd name="connsiteX9" fmla="*/ 87923 w 167054"/>
              <a:gd name="connsiteY9" fmla="*/ 148004 h 148004"/>
              <a:gd name="connsiteX10" fmla="*/ 15387 w 167054"/>
              <a:gd name="connsiteY10" fmla="*/ 148004 h 148004"/>
              <a:gd name="connsiteX11" fmla="*/ 51289 w 167054"/>
              <a:gd name="connsiteY11" fmla="*/ 112102 h 148004"/>
              <a:gd name="connsiteX12" fmla="*/ 40307 w 167054"/>
              <a:gd name="connsiteY12" fmla="*/ 107697 h 148004"/>
              <a:gd name="connsiteX13" fmla="*/ 35902 w 167054"/>
              <a:gd name="connsiteY13" fmla="*/ 96716 h 148004"/>
              <a:gd name="connsiteX14" fmla="*/ 35902 w 167054"/>
              <a:gd name="connsiteY14" fmla="*/ 43229 h 148004"/>
              <a:gd name="connsiteX15" fmla="*/ 45427 w 167054"/>
              <a:gd name="connsiteY15" fmla="*/ 43229 h 148004"/>
              <a:gd name="connsiteX16" fmla="*/ 45427 w 167054"/>
              <a:gd name="connsiteY16" fmla="*/ 96716 h 148004"/>
              <a:gd name="connsiteX17" fmla="*/ 47259 w 167054"/>
              <a:gd name="connsiteY17" fmla="*/ 100745 h 148004"/>
              <a:gd name="connsiteX18" fmla="*/ 51289 w 167054"/>
              <a:gd name="connsiteY18" fmla="*/ 102577 h 148004"/>
              <a:gd name="connsiteX19" fmla="*/ 123825 w 167054"/>
              <a:gd name="connsiteY19" fmla="*/ 102577 h 148004"/>
              <a:gd name="connsiteX20" fmla="*/ 123825 w 167054"/>
              <a:gd name="connsiteY20" fmla="*/ 112102 h 148004"/>
              <a:gd name="connsiteX21" fmla="*/ 51289 w 167054"/>
              <a:gd name="connsiteY21" fmla="*/ 112102 h 148004"/>
              <a:gd name="connsiteX22" fmla="*/ 87191 w 167054"/>
              <a:gd name="connsiteY22" fmla="*/ 76200 h 148004"/>
              <a:gd name="connsiteX23" fmla="*/ 76209 w 167054"/>
              <a:gd name="connsiteY23" fmla="*/ 71795 h 148004"/>
              <a:gd name="connsiteX24" fmla="*/ 71804 w 167054"/>
              <a:gd name="connsiteY24" fmla="*/ 60814 h 148004"/>
              <a:gd name="connsiteX25" fmla="*/ 71804 w 167054"/>
              <a:gd name="connsiteY25" fmla="*/ 15387 h 148004"/>
              <a:gd name="connsiteX26" fmla="*/ 76209 w 167054"/>
              <a:gd name="connsiteY26" fmla="*/ 4405 h 148004"/>
              <a:gd name="connsiteX27" fmla="*/ 87191 w 167054"/>
              <a:gd name="connsiteY27" fmla="*/ 0 h 148004"/>
              <a:gd name="connsiteX28" fmla="*/ 151668 w 167054"/>
              <a:gd name="connsiteY28" fmla="*/ 0 h 148004"/>
              <a:gd name="connsiteX29" fmla="*/ 162649 w 167054"/>
              <a:gd name="connsiteY29" fmla="*/ 4405 h 148004"/>
              <a:gd name="connsiteX30" fmla="*/ 167054 w 167054"/>
              <a:gd name="connsiteY30" fmla="*/ 15387 h 148004"/>
              <a:gd name="connsiteX31" fmla="*/ 167054 w 167054"/>
              <a:gd name="connsiteY31" fmla="*/ 60814 h 148004"/>
              <a:gd name="connsiteX32" fmla="*/ 162649 w 167054"/>
              <a:gd name="connsiteY32" fmla="*/ 71795 h 148004"/>
              <a:gd name="connsiteX33" fmla="*/ 151668 w 167054"/>
              <a:gd name="connsiteY33" fmla="*/ 76200 h 148004"/>
              <a:gd name="connsiteX34" fmla="*/ 87191 w 167054"/>
              <a:gd name="connsiteY34" fmla="*/ 76200 h 148004"/>
              <a:gd name="connsiteX35" fmla="*/ 87191 w 167054"/>
              <a:gd name="connsiteY35" fmla="*/ 66675 h 148004"/>
              <a:gd name="connsiteX36" fmla="*/ 151668 w 167054"/>
              <a:gd name="connsiteY36" fmla="*/ 66675 h 148004"/>
              <a:gd name="connsiteX37" fmla="*/ 155697 w 167054"/>
              <a:gd name="connsiteY37" fmla="*/ 64843 h 148004"/>
              <a:gd name="connsiteX38" fmla="*/ 157529 w 167054"/>
              <a:gd name="connsiteY38" fmla="*/ 60814 h 148004"/>
              <a:gd name="connsiteX39" fmla="*/ 157529 w 167054"/>
              <a:gd name="connsiteY39" fmla="*/ 28575 h 148004"/>
              <a:gd name="connsiteX40" fmla="*/ 81329 w 167054"/>
              <a:gd name="connsiteY40" fmla="*/ 28575 h 148004"/>
              <a:gd name="connsiteX41" fmla="*/ 81329 w 167054"/>
              <a:gd name="connsiteY41" fmla="*/ 60814 h 148004"/>
              <a:gd name="connsiteX42" fmla="*/ 83161 w 167054"/>
              <a:gd name="connsiteY42" fmla="*/ 64843 h 148004"/>
              <a:gd name="connsiteX43" fmla="*/ 87191 w 167054"/>
              <a:gd name="connsiteY43" fmla="*/ 66675 h 1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7054" h="148004">
                <a:moveTo>
                  <a:pt x="15387" y="148004"/>
                </a:moveTo>
                <a:cubicBezTo>
                  <a:pt x="11003" y="148004"/>
                  <a:pt x="7342" y="146536"/>
                  <a:pt x="4405" y="143599"/>
                </a:cubicBezTo>
                <a:cubicBezTo>
                  <a:pt x="1468" y="140662"/>
                  <a:pt x="0" y="137001"/>
                  <a:pt x="0" y="132618"/>
                </a:cubicBezTo>
                <a:lnTo>
                  <a:pt x="0" y="79131"/>
                </a:lnTo>
                <a:lnTo>
                  <a:pt x="9525" y="79131"/>
                </a:lnTo>
                <a:lnTo>
                  <a:pt x="9525" y="132618"/>
                </a:lnTo>
                <a:cubicBezTo>
                  <a:pt x="9525" y="134083"/>
                  <a:pt x="10136" y="135426"/>
                  <a:pt x="11357" y="136647"/>
                </a:cubicBezTo>
                <a:cubicBezTo>
                  <a:pt x="12578" y="137868"/>
                  <a:pt x="13921" y="138479"/>
                  <a:pt x="15387" y="138479"/>
                </a:cubicBezTo>
                <a:lnTo>
                  <a:pt x="87923" y="138479"/>
                </a:lnTo>
                <a:lnTo>
                  <a:pt x="87923" y="148004"/>
                </a:lnTo>
                <a:lnTo>
                  <a:pt x="15387" y="148004"/>
                </a:lnTo>
                <a:close/>
                <a:moveTo>
                  <a:pt x="51289" y="112102"/>
                </a:moveTo>
                <a:cubicBezTo>
                  <a:pt x="46905" y="112102"/>
                  <a:pt x="43244" y="110634"/>
                  <a:pt x="40307" y="107697"/>
                </a:cubicBezTo>
                <a:cubicBezTo>
                  <a:pt x="37371" y="104760"/>
                  <a:pt x="35902" y="101100"/>
                  <a:pt x="35902" y="96716"/>
                </a:cubicBezTo>
                <a:lnTo>
                  <a:pt x="35902" y="43229"/>
                </a:lnTo>
                <a:lnTo>
                  <a:pt x="45427" y="43229"/>
                </a:lnTo>
                <a:lnTo>
                  <a:pt x="45427" y="96716"/>
                </a:lnTo>
                <a:cubicBezTo>
                  <a:pt x="45427" y="98181"/>
                  <a:pt x="46038" y="99524"/>
                  <a:pt x="47259" y="100745"/>
                </a:cubicBezTo>
                <a:cubicBezTo>
                  <a:pt x="48480" y="101967"/>
                  <a:pt x="49823" y="102577"/>
                  <a:pt x="51289" y="102577"/>
                </a:cubicBezTo>
                <a:lnTo>
                  <a:pt x="123825" y="102577"/>
                </a:lnTo>
                <a:lnTo>
                  <a:pt x="123825" y="112102"/>
                </a:lnTo>
                <a:lnTo>
                  <a:pt x="51289" y="112102"/>
                </a:lnTo>
                <a:close/>
                <a:moveTo>
                  <a:pt x="87191" y="76200"/>
                </a:moveTo>
                <a:cubicBezTo>
                  <a:pt x="82807" y="76200"/>
                  <a:pt x="79146" y="74732"/>
                  <a:pt x="76209" y="71795"/>
                </a:cubicBezTo>
                <a:cubicBezTo>
                  <a:pt x="73272" y="68858"/>
                  <a:pt x="71804" y="65198"/>
                  <a:pt x="71804" y="60814"/>
                </a:cubicBezTo>
                <a:lnTo>
                  <a:pt x="71804" y="15387"/>
                </a:lnTo>
                <a:cubicBezTo>
                  <a:pt x="71804" y="11003"/>
                  <a:pt x="73272" y="7342"/>
                  <a:pt x="76209" y="4405"/>
                </a:cubicBezTo>
                <a:cubicBezTo>
                  <a:pt x="79146" y="1468"/>
                  <a:pt x="82807" y="0"/>
                  <a:pt x="87191" y="0"/>
                </a:cubicBezTo>
                <a:lnTo>
                  <a:pt x="151668" y="0"/>
                </a:lnTo>
                <a:cubicBezTo>
                  <a:pt x="156051" y="0"/>
                  <a:pt x="159712" y="1468"/>
                  <a:pt x="162649" y="4405"/>
                </a:cubicBezTo>
                <a:cubicBezTo>
                  <a:pt x="165586" y="7342"/>
                  <a:pt x="167054" y="11003"/>
                  <a:pt x="167054" y="15387"/>
                </a:cubicBezTo>
                <a:lnTo>
                  <a:pt x="167054" y="60814"/>
                </a:lnTo>
                <a:cubicBezTo>
                  <a:pt x="167054" y="65198"/>
                  <a:pt x="165586" y="68858"/>
                  <a:pt x="162649" y="71795"/>
                </a:cubicBezTo>
                <a:cubicBezTo>
                  <a:pt x="159712" y="74732"/>
                  <a:pt x="156051" y="76200"/>
                  <a:pt x="151668" y="76200"/>
                </a:cubicBezTo>
                <a:lnTo>
                  <a:pt x="87191" y="76200"/>
                </a:lnTo>
                <a:close/>
                <a:moveTo>
                  <a:pt x="87191" y="66675"/>
                </a:moveTo>
                <a:lnTo>
                  <a:pt x="151668" y="66675"/>
                </a:lnTo>
                <a:cubicBezTo>
                  <a:pt x="153133" y="66675"/>
                  <a:pt x="154476" y="66065"/>
                  <a:pt x="155697" y="64843"/>
                </a:cubicBezTo>
                <a:cubicBezTo>
                  <a:pt x="156918" y="63622"/>
                  <a:pt x="157529" y="62279"/>
                  <a:pt x="157529" y="60814"/>
                </a:cubicBezTo>
                <a:lnTo>
                  <a:pt x="157529" y="28575"/>
                </a:lnTo>
                <a:lnTo>
                  <a:pt x="81329" y="28575"/>
                </a:lnTo>
                <a:lnTo>
                  <a:pt x="81329" y="60814"/>
                </a:lnTo>
                <a:cubicBezTo>
                  <a:pt x="81329" y="62279"/>
                  <a:pt x="81940" y="63622"/>
                  <a:pt x="83161" y="64843"/>
                </a:cubicBezTo>
                <a:cubicBezTo>
                  <a:pt x="84382" y="66065"/>
                  <a:pt x="85725" y="66675"/>
                  <a:pt x="87191" y="66675"/>
                </a:cubicBezTo>
                <a:close/>
              </a:path>
            </a:pathLst>
          </a:custGeom>
          <a:solidFill>
            <a:schemeClr val="bg1"/>
          </a:solidFill>
          <a:ln w="238" cap="flat">
            <a:noFill/>
            <a:prstDash val="solid"/>
            <a:miter/>
          </a:ln>
        </p:spPr>
        <p:txBody>
          <a:bodyPr rtlCol="0" anchor="ctr"/>
          <a:lstStyle/>
          <a:p>
            <a:endParaRPr lang="en-RO"/>
          </a:p>
        </p:txBody>
      </p:sp>
      <p:grpSp>
        <p:nvGrpSpPr>
          <p:cNvPr id="19" name="Group 18">
            <a:extLst>
              <a:ext uri="{FF2B5EF4-FFF2-40B4-BE49-F238E27FC236}">
                <a16:creationId xmlns:a16="http://schemas.microsoft.com/office/drawing/2014/main" id="{A7E12BFD-77E7-4648-BACB-F654A468808A}"/>
              </a:ext>
            </a:extLst>
          </p:cNvPr>
          <p:cNvGrpSpPr/>
          <p:nvPr/>
        </p:nvGrpSpPr>
        <p:grpSpPr>
          <a:xfrm>
            <a:off x="6357683" y="2149373"/>
            <a:ext cx="432000" cy="432000"/>
            <a:chOff x="645701" y="4596241"/>
            <a:chExt cx="432000" cy="432000"/>
          </a:xfrm>
          <a:solidFill>
            <a:schemeClr val="bg1"/>
          </a:solidFill>
        </p:grpSpPr>
        <p:sp>
          <p:nvSpPr>
            <p:cNvPr id="31" name="Graphic 10">
              <a:extLst>
                <a:ext uri="{FF2B5EF4-FFF2-40B4-BE49-F238E27FC236}">
                  <a16:creationId xmlns:a16="http://schemas.microsoft.com/office/drawing/2014/main" id="{177DCE00-119C-C240-A3D0-85965291DE4E}"/>
                </a:ext>
              </a:extLst>
            </p:cNvPr>
            <p:cNvSpPr>
              <a:spLocks noChangeAspect="1"/>
            </p:cNvSpPr>
            <p:nvPr/>
          </p:nvSpPr>
          <p:spPr>
            <a:xfrm>
              <a:off x="645701" y="4596241"/>
              <a:ext cx="432000" cy="432000"/>
            </a:xfrm>
            <a:custGeom>
              <a:avLst/>
              <a:gdLst>
                <a:gd name="connsiteX0" fmla="*/ 76200 w 152400"/>
                <a:gd name="connsiteY0" fmla="*/ 57150 h 152400"/>
                <a:gd name="connsiteX1" fmla="*/ 56019 w 152400"/>
                <a:gd name="connsiteY1" fmla="*/ 48756 h 152400"/>
                <a:gd name="connsiteX2" fmla="*/ 47625 w 152400"/>
                <a:gd name="connsiteY2" fmla="*/ 28575 h 152400"/>
                <a:gd name="connsiteX3" fmla="*/ 56019 w 152400"/>
                <a:gd name="connsiteY3" fmla="*/ 8394 h 152400"/>
                <a:gd name="connsiteX4" fmla="*/ 76200 w 152400"/>
                <a:gd name="connsiteY4" fmla="*/ 0 h 152400"/>
                <a:gd name="connsiteX5" fmla="*/ 96381 w 152400"/>
                <a:gd name="connsiteY5" fmla="*/ 8394 h 152400"/>
                <a:gd name="connsiteX6" fmla="*/ 104775 w 152400"/>
                <a:gd name="connsiteY6" fmla="*/ 28575 h 152400"/>
                <a:gd name="connsiteX7" fmla="*/ 96381 w 152400"/>
                <a:gd name="connsiteY7" fmla="*/ 48756 h 152400"/>
                <a:gd name="connsiteX8" fmla="*/ 76200 w 152400"/>
                <a:gd name="connsiteY8" fmla="*/ 57150 h 152400"/>
                <a:gd name="connsiteX9" fmla="*/ 76200 w 152400"/>
                <a:gd name="connsiteY9" fmla="*/ 47625 h 152400"/>
                <a:gd name="connsiteX10" fmla="*/ 89654 w 152400"/>
                <a:gd name="connsiteY10" fmla="*/ 42029 h 152400"/>
                <a:gd name="connsiteX11" fmla="*/ 95250 w 152400"/>
                <a:gd name="connsiteY11" fmla="*/ 28575 h 152400"/>
                <a:gd name="connsiteX12" fmla="*/ 89654 w 152400"/>
                <a:gd name="connsiteY12" fmla="*/ 15121 h 152400"/>
                <a:gd name="connsiteX13" fmla="*/ 76200 w 152400"/>
                <a:gd name="connsiteY13" fmla="*/ 9525 h 152400"/>
                <a:gd name="connsiteX14" fmla="*/ 62746 w 152400"/>
                <a:gd name="connsiteY14" fmla="*/ 15121 h 152400"/>
                <a:gd name="connsiteX15" fmla="*/ 57150 w 152400"/>
                <a:gd name="connsiteY15" fmla="*/ 28575 h 152400"/>
                <a:gd name="connsiteX16" fmla="*/ 62746 w 152400"/>
                <a:gd name="connsiteY16" fmla="*/ 42029 h 152400"/>
                <a:gd name="connsiteX17" fmla="*/ 76200 w 152400"/>
                <a:gd name="connsiteY17" fmla="*/ 47625 h 152400"/>
                <a:gd name="connsiteX18" fmla="*/ 28575 w 152400"/>
                <a:gd name="connsiteY18" fmla="*/ 152400 h 152400"/>
                <a:gd name="connsiteX19" fmla="*/ 8394 w 152400"/>
                <a:gd name="connsiteY19" fmla="*/ 144006 h 152400"/>
                <a:gd name="connsiteX20" fmla="*/ 0 w 152400"/>
                <a:gd name="connsiteY20" fmla="*/ 123825 h 152400"/>
                <a:gd name="connsiteX21" fmla="*/ 8394 w 152400"/>
                <a:gd name="connsiteY21" fmla="*/ 103644 h 152400"/>
                <a:gd name="connsiteX22" fmla="*/ 28575 w 152400"/>
                <a:gd name="connsiteY22" fmla="*/ 95250 h 152400"/>
                <a:gd name="connsiteX23" fmla="*/ 48756 w 152400"/>
                <a:gd name="connsiteY23" fmla="*/ 103644 h 152400"/>
                <a:gd name="connsiteX24" fmla="*/ 57150 w 152400"/>
                <a:gd name="connsiteY24" fmla="*/ 123825 h 152400"/>
                <a:gd name="connsiteX25" fmla="*/ 48756 w 152400"/>
                <a:gd name="connsiteY25" fmla="*/ 144006 h 152400"/>
                <a:gd name="connsiteX26" fmla="*/ 28575 w 152400"/>
                <a:gd name="connsiteY26" fmla="*/ 152400 h 152400"/>
                <a:gd name="connsiteX27" fmla="*/ 28575 w 152400"/>
                <a:gd name="connsiteY27" fmla="*/ 142875 h 152400"/>
                <a:gd name="connsiteX28" fmla="*/ 42029 w 152400"/>
                <a:gd name="connsiteY28" fmla="*/ 137279 h 152400"/>
                <a:gd name="connsiteX29" fmla="*/ 47625 w 152400"/>
                <a:gd name="connsiteY29" fmla="*/ 123825 h 152400"/>
                <a:gd name="connsiteX30" fmla="*/ 42029 w 152400"/>
                <a:gd name="connsiteY30" fmla="*/ 110371 h 152400"/>
                <a:gd name="connsiteX31" fmla="*/ 28575 w 152400"/>
                <a:gd name="connsiteY31" fmla="*/ 104775 h 152400"/>
                <a:gd name="connsiteX32" fmla="*/ 15121 w 152400"/>
                <a:gd name="connsiteY32" fmla="*/ 110371 h 152400"/>
                <a:gd name="connsiteX33" fmla="*/ 9525 w 152400"/>
                <a:gd name="connsiteY33" fmla="*/ 123825 h 152400"/>
                <a:gd name="connsiteX34" fmla="*/ 15121 w 152400"/>
                <a:gd name="connsiteY34" fmla="*/ 137279 h 152400"/>
                <a:gd name="connsiteX35" fmla="*/ 28575 w 152400"/>
                <a:gd name="connsiteY35" fmla="*/ 142875 h 152400"/>
                <a:gd name="connsiteX36" fmla="*/ 123825 w 152400"/>
                <a:gd name="connsiteY36" fmla="*/ 152400 h 152400"/>
                <a:gd name="connsiteX37" fmla="*/ 103644 w 152400"/>
                <a:gd name="connsiteY37" fmla="*/ 144006 h 152400"/>
                <a:gd name="connsiteX38" fmla="*/ 95250 w 152400"/>
                <a:gd name="connsiteY38" fmla="*/ 123825 h 152400"/>
                <a:gd name="connsiteX39" fmla="*/ 103644 w 152400"/>
                <a:gd name="connsiteY39" fmla="*/ 103644 h 152400"/>
                <a:gd name="connsiteX40" fmla="*/ 123825 w 152400"/>
                <a:gd name="connsiteY40" fmla="*/ 95250 h 152400"/>
                <a:gd name="connsiteX41" fmla="*/ 144006 w 152400"/>
                <a:gd name="connsiteY41" fmla="*/ 103644 h 152400"/>
                <a:gd name="connsiteX42" fmla="*/ 152400 w 152400"/>
                <a:gd name="connsiteY42" fmla="*/ 123825 h 152400"/>
                <a:gd name="connsiteX43" fmla="*/ 144006 w 152400"/>
                <a:gd name="connsiteY43" fmla="*/ 144006 h 152400"/>
                <a:gd name="connsiteX44" fmla="*/ 123825 w 152400"/>
                <a:gd name="connsiteY44" fmla="*/ 152400 h 152400"/>
                <a:gd name="connsiteX45" fmla="*/ 123825 w 152400"/>
                <a:gd name="connsiteY45" fmla="*/ 142875 h 152400"/>
                <a:gd name="connsiteX46" fmla="*/ 137279 w 152400"/>
                <a:gd name="connsiteY46" fmla="*/ 137279 h 152400"/>
                <a:gd name="connsiteX47" fmla="*/ 142875 w 152400"/>
                <a:gd name="connsiteY47" fmla="*/ 123825 h 152400"/>
                <a:gd name="connsiteX48" fmla="*/ 137279 w 152400"/>
                <a:gd name="connsiteY48" fmla="*/ 110371 h 152400"/>
                <a:gd name="connsiteX49" fmla="*/ 123825 w 152400"/>
                <a:gd name="connsiteY49" fmla="*/ 104775 h 152400"/>
                <a:gd name="connsiteX50" fmla="*/ 110371 w 152400"/>
                <a:gd name="connsiteY50" fmla="*/ 110371 h 152400"/>
                <a:gd name="connsiteX51" fmla="*/ 104775 w 152400"/>
                <a:gd name="connsiteY51" fmla="*/ 123825 h 152400"/>
                <a:gd name="connsiteX52" fmla="*/ 110371 w 152400"/>
                <a:gd name="connsiteY52" fmla="*/ 137279 h 152400"/>
                <a:gd name="connsiteX53" fmla="*/ 123825 w 152400"/>
                <a:gd name="connsiteY53"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2400" h="152400">
                  <a:moveTo>
                    <a:pt x="76200" y="57150"/>
                  </a:moveTo>
                  <a:cubicBezTo>
                    <a:pt x="68342" y="57150"/>
                    <a:pt x="61615" y="54352"/>
                    <a:pt x="56019" y="48756"/>
                  </a:cubicBezTo>
                  <a:cubicBezTo>
                    <a:pt x="50423" y="43160"/>
                    <a:pt x="47625" y="36433"/>
                    <a:pt x="47625" y="28575"/>
                  </a:cubicBezTo>
                  <a:cubicBezTo>
                    <a:pt x="47625" y="20717"/>
                    <a:pt x="50423" y="13990"/>
                    <a:pt x="56019" y="8394"/>
                  </a:cubicBezTo>
                  <a:cubicBezTo>
                    <a:pt x="61615" y="2798"/>
                    <a:pt x="68342" y="0"/>
                    <a:pt x="76200" y="0"/>
                  </a:cubicBezTo>
                  <a:cubicBezTo>
                    <a:pt x="84058" y="0"/>
                    <a:pt x="90785" y="2798"/>
                    <a:pt x="96381" y="8394"/>
                  </a:cubicBezTo>
                  <a:cubicBezTo>
                    <a:pt x="101977" y="13990"/>
                    <a:pt x="104775" y="20717"/>
                    <a:pt x="104775" y="28575"/>
                  </a:cubicBezTo>
                  <a:cubicBezTo>
                    <a:pt x="104775" y="36433"/>
                    <a:pt x="101977" y="43160"/>
                    <a:pt x="96381" y="48756"/>
                  </a:cubicBezTo>
                  <a:cubicBezTo>
                    <a:pt x="90785" y="54352"/>
                    <a:pt x="84058" y="57150"/>
                    <a:pt x="76200" y="57150"/>
                  </a:cubicBezTo>
                  <a:close/>
                  <a:moveTo>
                    <a:pt x="76200" y="47625"/>
                  </a:moveTo>
                  <a:cubicBezTo>
                    <a:pt x="81439" y="47625"/>
                    <a:pt x="85923" y="45760"/>
                    <a:pt x="89654" y="42029"/>
                  </a:cubicBezTo>
                  <a:cubicBezTo>
                    <a:pt x="93385" y="38298"/>
                    <a:pt x="95250" y="33814"/>
                    <a:pt x="95250" y="28575"/>
                  </a:cubicBezTo>
                  <a:cubicBezTo>
                    <a:pt x="95250" y="23336"/>
                    <a:pt x="93385" y="18852"/>
                    <a:pt x="89654" y="15121"/>
                  </a:cubicBezTo>
                  <a:cubicBezTo>
                    <a:pt x="85923" y="11390"/>
                    <a:pt x="81439" y="9525"/>
                    <a:pt x="76200" y="9525"/>
                  </a:cubicBezTo>
                  <a:cubicBezTo>
                    <a:pt x="70961" y="9525"/>
                    <a:pt x="66477" y="11390"/>
                    <a:pt x="62746" y="15121"/>
                  </a:cubicBezTo>
                  <a:cubicBezTo>
                    <a:pt x="59015" y="18852"/>
                    <a:pt x="57150" y="23336"/>
                    <a:pt x="57150" y="28575"/>
                  </a:cubicBezTo>
                  <a:cubicBezTo>
                    <a:pt x="57150" y="33814"/>
                    <a:pt x="59015" y="38298"/>
                    <a:pt x="62746" y="42029"/>
                  </a:cubicBezTo>
                  <a:cubicBezTo>
                    <a:pt x="66477" y="45760"/>
                    <a:pt x="70961" y="47625"/>
                    <a:pt x="76200" y="47625"/>
                  </a:cubicBezTo>
                  <a:close/>
                  <a:moveTo>
                    <a:pt x="28575" y="152400"/>
                  </a:moveTo>
                  <a:cubicBezTo>
                    <a:pt x="20717" y="152400"/>
                    <a:pt x="13990" y="149602"/>
                    <a:pt x="8394" y="144006"/>
                  </a:cubicBezTo>
                  <a:cubicBezTo>
                    <a:pt x="2798" y="138410"/>
                    <a:pt x="0" y="131683"/>
                    <a:pt x="0" y="123825"/>
                  </a:cubicBezTo>
                  <a:cubicBezTo>
                    <a:pt x="0" y="115967"/>
                    <a:pt x="2798" y="109240"/>
                    <a:pt x="8394" y="103644"/>
                  </a:cubicBezTo>
                  <a:cubicBezTo>
                    <a:pt x="13990" y="98048"/>
                    <a:pt x="20717" y="95250"/>
                    <a:pt x="28575" y="95250"/>
                  </a:cubicBezTo>
                  <a:cubicBezTo>
                    <a:pt x="36433" y="95250"/>
                    <a:pt x="43160" y="98048"/>
                    <a:pt x="48756" y="103644"/>
                  </a:cubicBezTo>
                  <a:cubicBezTo>
                    <a:pt x="54352" y="109240"/>
                    <a:pt x="57150" y="115967"/>
                    <a:pt x="57150" y="123825"/>
                  </a:cubicBezTo>
                  <a:cubicBezTo>
                    <a:pt x="57150" y="131683"/>
                    <a:pt x="54352" y="138410"/>
                    <a:pt x="48756" y="144006"/>
                  </a:cubicBezTo>
                  <a:cubicBezTo>
                    <a:pt x="43160" y="149602"/>
                    <a:pt x="36433" y="152400"/>
                    <a:pt x="28575" y="152400"/>
                  </a:cubicBezTo>
                  <a:close/>
                  <a:moveTo>
                    <a:pt x="28575" y="142875"/>
                  </a:moveTo>
                  <a:cubicBezTo>
                    <a:pt x="33814" y="142875"/>
                    <a:pt x="38298" y="141010"/>
                    <a:pt x="42029" y="137279"/>
                  </a:cubicBezTo>
                  <a:cubicBezTo>
                    <a:pt x="45760" y="133548"/>
                    <a:pt x="47625" y="129064"/>
                    <a:pt x="47625" y="123825"/>
                  </a:cubicBezTo>
                  <a:cubicBezTo>
                    <a:pt x="47625" y="118586"/>
                    <a:pt x="45760" y="114102"/>
                    <a:pt x="42029" y="110371"/>
                  </a:cubicBezTo>
                  <a:cubicBezTo>
                    <a:pt x="38298" y="106640"/>
                    <a:pt x="33814" y="104775"/>
                    <a:pt x="28575" y="104775"/>
                  </a:cubicBezTo>
                  <a:cubicBezTo>
                    <a:pt x="23336" y="104775"/>
                    <a:pt x="18852" y="106640"/>
                    <a:pt x="15121" y="110371"/>
                  </a:cubicBezTo>
                  <a:cubicBezTo>
                    <a:pt x="11390" y="114102"/>
                    <a:pt x="9525" y="118586"/>
                    <a:pt x="9525" y="123825"/>
                  </a:cubicBezTo>
                  <a:cubicBezTo>
                    <a:pt x="9525" y="129064"/>
                    <a:pt x="11390" y="133548"/>
                    <a:pt x="15121" y="137279"/>
                  </a:cubicBezTo>
                  <a:cubicBezTo>
                    <a:pt x="18852" y="141010"/>
                    <a:pt x="23336" y="142875"/>
                    <a:pt x="28575" y="142875"/>
                  </a:cubicBezTo>
                  <a:close/>
                  <a:moveTo>
                    <a:pt x="123825" y="152400"/>
                  </a:moveTo>
                  <a:cubicBezTo>
                    <a:pt x="115967" y="152400"/>
                    <a:pt x="109240" y="149602"/>
                    <a:pt x="103644" y="144006"/>
                  </a:cubicBezTo>
                  <a:cubicBezTo>
                    <a:pt x="98048" y="138410"/>
                    <a:pt x="95250" y="131683"/>
                    <a:pt x="95250" y="123825"/>
                  </a:cubicBezTo>
                  <a:cubicBezTo>
                    <a:pt x="95250" y="115967"/>
                    <a:pt x="98048" y="109240"/>
                    <a:pt x="103644" y="103644"/>
                  </a:cubicBezTo>
                  <a:cubicBezTo>
                    <a:pt x="109240" y="98048"/>
                    <a:pt x="115967" y="95250"/>
                    <a:pt x="123825" y="95250"/>
                  </a:cubicBezTo>
                  <a:cubicBezTo>
                    <a:pt x="131683" y="95250"/>
                    <a:pt x="138410" y="98048"/>
                    <a:pt x="144006" y="103644"/>
                  </a:cubicBezTo>
                  <a:cubicBezTo>
                    <a:pt x="149602" y="109240"/>
                    <a:pt x="152400" y="115967"/>
                    <a:pt x="152400" y="123825"/>
                  </a:cubicBezTo>
                  <a:cubicBezTo>
                    <a:pt x="152400" y="131683"/>
                    <a:pt x="149602" y="138410"/>
                    <a:pt x="144006" y="144006"/>
                  </a:cubicBezTo>
                  <a:cubicBezTo>
                    <a:pt x="138410" y="149602"/>
                    <a:pt x="131683" y="152400"/>
                    <a:pt x="123825" y="152400"/>
                  </a:cubicBezTo>
                  <a:close/>
                  <a:moveTo>
                    <a:pt x="123825" y="142875"/>
                  </a:moveTo>
                  <a:cubicBezTo>
                    <a:pt x="129064" y="142875"/>
                    <a:pt x="133548" y="141010"/>
                    <a:pt x="137279" y="137279"/>
                  </a:cubicBezTo>
                  <a:cubicBezTo>
                    <a:pt x="141010" y="133548"/>
                    <a:pt x="142875" y="129064"/>
                    <a:pt x="142875" y="123825"/>
                  </a:cubicBezTo>
                  <a:cubicBezTo>
                    <a:pt x="142875" y="118586"/>
                    <a:pt x="141010" y="114102"/>
                    <a:pt x="137279" y="110371"/>
                  </a:cubicBezTo>
                  <a:cubicBezTo>
                    <a:pt x="133548" y="106640"/>
                    <a:pt x="129064" y="104775"/>
                    <a:pt x="123825" y="104775"/>
                  </a:cubicBezTo>
                  <a:cubicBezTo>
                    <a:pt x="118586" y="104775"/>
                    <a:pt x="114102" y="106640"/>
                    <a:pt x="110371" y="110371"/>
                  </a:cubicBezTo>
                  <a:cubicBezTo>
                    <a:pt x="106640" y="114102"/>
                    <a:pt x="104775" y="118586"/>
                    <a:pt x="104775" y="123825"/>
                  </a:cubicBezTo>
                  <a:cubicBezTo>
                    <a:pt x="104775" y="129064"/>
                    <a:pt x="106640" y="133548"/>
                    <a:pt x="110371" y="137279"/>
                  </a:cubicBezTo>
                  <a:cubicBezTo>
                    <a:pt x="114102" y="141010"/>
                    <a:pt x="118586" y="142875"/>
                    <a:pt x="123825" y="142875"/>
                  </a:cubicBezTo>
                  <a:close/>
                </a:path>
              </a:pathLst>
            </a:custGeom>
            <a:grpFill/>
            <a:ln w="238" cap="flat">
              <a:noFill/>
              <a:prstDash val="solid"/>
              <a:miter/>
            </a:ln>
          </p:spPr>
          <p:txBody>
            <a:bodyPr rtlCol="0" anchor="ctr"/>
            <a:lstStyle/>
            <a:p>
              <a:endParaRPr lang="en-RO"/>
            </a:p>
          </p:txBody>
        </p:sp>
        <p:sp>
          <p:nvSpPr>
            <p:cNvPr id="32" name="Oval 31">
              <a:extLst>
                <a:ext uri="{FF2B5EF4-FFF2-40B4-BE49-F238E27FC236}">
                  <a16:creationId xmlns:a16="http://schemas.microsoft.com/office/drawing/2014/main" id="{694EBA34-6010-5E47-88DD-CD66E6E3CC39}"/>
                </a:ext>
              </a:extLst>
            </p:cNvPr>
            <p:cNvSpPr/>
            <p:nvPr/>
          </p:nvSpPr>
          <p:spPr>
            <a:xfrm>
              <a:off x="795455" y="4610956"/>
              <a:ext cx="132493" cy="1324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spTree>
    <p:extLst>
      <p:ext uri="{BB962C8B-B14F-4D97-AF65-F5344CB8AC3E}">
        <p14:creationId xmlns:p14="http://schemas.microsoft.com/office/powerpoint/2010/main" val="369100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7AFA969D-B4A3-0B46-A80E-130B277DB35B}"/>
              </a:ext>
            </a:extLst>
          </p:cNvPr>
          <p:cNvSpPr/>
          <p:nvPr/>
        </p:nvSpPr>
        <p:spPr>
          <a:xfrm rot="10800000">
            <a:off x="6159018" y="1302091"/>
            <a:ext cx="2520003" cy="3491447"/>
          </a:xfrm>
          <a:custGeom>
            <a:avLst/>
            <a:gdLst>
              <a:gd name="connsiteX0" fmla="*/ 900000 w 2520003"/>
              <a:gd name="connsiteY0" fmla="*/ 3293437 h 3491447"/>
              <a:gd name="connsiteX1" fmla="*/ 900000 w 2520003"/>
              <a:gd name="connsiteY1" fmla="*/ 2573437 h 3491447"/>
              <a:gd name="connsiteX2" fmla="*/ 180000 w 2520003"/>
              <a:gd name="connsiteY2" fmla="*/ 2573437 h 3491447"/>
              <a:gd name="connsiteX3" fmla="*/ 2214009 w 2520003"/>
              <a:gd name="connsiteY3" fmla="*/ 3491447 h 3491447"/>
              <a:gd name="connsiteX4" fmla="*/ 792000 w 2520003"/>
              <a:gd name="connsiteY4" fmla="*/ 3491447 h 3491447"/>
              <a:gd name="connsiteX5" fmla="*/ 0 w 2520003"/>
              <a:gd name="connsiteY5" fmla="*/ 2663447 h 3491447"/>
              <a:gd name="connsiteX6" fmla="*/ 0 w 2520003"/>
              <a:gd name="connsiteY6" fmla="*/ 500445 h 3491447"/>
              <a:gd name="connsiteX7" fmla="*/ 4 w 2520003"/>
              <a:gd name="connsiteY7" fmla="*/ 500445 h 3491447"/>
              <a:gd name="connsiteX8" fmla="*/ 4 w 2520003"/>
              <a:gd name="connsiteY8" fmla="*/ 255058 h 3491447"/>
              <a:gd name="connsiteX9" fmla="*/ 255062 w 2520003"/>
              <a:gd name="connsiteY9" fmla="*/ 0 h 3491447"/>
              <a:gd name="connsiteX10" fmla="*/ 2264945 w 2520003"/>
              <a:gd name="connsiteY10" fmla="*/ 0 h 3491447"/>
              <a:gd name="connsiteX11" fmla="*/ 2520003 w 2520003"/>
              <a:gd name="connsiteY11" fmla="*/ 255058 h 3491447"/>
              <a:gd name="connsiteX12" fmla="*/ 2520003 w 2520003"/>
              <a:gd name="connsiteY12" fmla="*/ 669144 h 3491447"/>
              <a:gd name="connsiteX13" fmla="*/ 2520000 w 2520003"/>
              <a:gd name="connsiteY13" fmla="*/ 669144 h 3491447"/>
              <a:gd name="connsiteX14" fmla="*/ 2520000 w 2520003"/>
              <a:gd name="connsiteY14" fmla="*/ 3185437 h 3491447"/>
              <a:gd name="connsiteX15" fmla="*/ 2429990 w 2520003"/>
              <a:gd name="connsiteY15" fmla="*/ 3401437 h 3491447"/>
              <a:gd name="connsiteX16" fmla="*/ 2214009 w 2520003"/>
              <a:gd name="connsiteY16" fmla="*/ 3491447 h 34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0003" h="3491447">
                <a:moveTo>
                  <a:pt x="900000" y="3293437"/>
                </a:moveTo>
                <a:lnTo>
                  <a:pt x="900000" y="2573437"/>
                </a:lnTo>
                <a:lnTo>
                  <a:pt x="180000" y="2573437"/>
                </a:lnTo>
                <a:close/>
                <a:moveTo>
                  <a:pt x="2214009" y="3491447"/>
                </a:moveTo>
                <a:lnTo>
                  <a:pt x="792000" y="3491447"/>
                </a:lnTo>
                <a:lnTo>
                  <a:pt x="0" y="2663447"/>
                </a:lnTo>
                <a:lnTo>
                  <a:pt x="0" y="500445"/>
                </a:lnTo>
                <a:lnTo>
                  <a:pt x="4" y="500445"/>
                </a:lnTo>
                <a:lnTo>
                  <a:pt x="4" y="255058"/>
                </a:lnTo>
                <a:cubicBezTo>
                  <a:pt x="4" y="114193"/>
                  <a:pt x="114197" y="0"/>
                  <a:pt x="255062" y="0"/>
                </a:cubicBezTo>
                <a:lnTo>
                  <a:pt x="2264945" y="0"/>
                </a:lnTo>
                <a:cubicBezTo>
                  <a:pt x="2405810" y="0"/>
                  <a:pt x="2520003" y="114193"/>
                  <a:pt x="2520003" y="255058"/>
                </a:cubicBezTo>
                <a:lnTo>
                  <a:pt x="2520003" y="669144"/>
                </a:lnTo>
                <a:lnTo>
                  <a:pt x="2520000" y="669144"/>
                </a:lnTo>
                <a:lnTo>
                  <a:pt x="2520000" y="3185437"/>
                </a:lnTo>
                <a:cubicBezTo>
                  <a:pt x="2520000" y="3275447"/>
                  <a:pt x="2484000" y="3329437"/>
                  <a:pt x="2429990" y="3401437"/>
                </a:cubicBezTo>
                <a:cubicBezTo>
                  <a:pt x="2376000" y="3473437"/>
                  <a:pt x="2304000" y="3491447"/>
                  <a:pt x="2214009" y="3491447"/>
                </a:cubicBezTo>
                <a:close/>
              </a:path>
            </a:pathLst>
          </a:custGeom>
          <a:solidFill>
            <a:srgbClr val="3D6C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28" name="Freeform 27">
            <a:extLst>
              <a:ext uri="{FF2B5EF4-FFF2-40B4-BE49-F238E27FC236}">
                <a16:creationId xmlns:a16="http://schemas.microsoft.com/office/drawing/2014/main" id="{FF084C7D-2B41-6243-AA34-FC3D7457BD6C}"/>
              </a:ext>
            </a:extLst>
          </p:cNvPr>
          <p:cNvSpPr/>
          <p:nvPr/>
        </p:nvSpPr>
        <p:spPr>
          <a:xfrm rot="10800000">
            <a:off x="3303166" y="1302091"/>
            <a:ext cx="2520003" cy="3491447"/>
          </a:xfrm>
          <a:custGeom>
            <a:avLst/>
            <a:gdLst>
              <a:gd name="connsiteX0" fmla="*/ 900000 w 2520003"/>
              <a:gd name="connsiteY0" fmla="*/ 3293437 h 3491447"/>
              <a:gd name="connsiteX1" fmla="*/ 900000 w 2520003"/>
              <a:gd name="connsiteY1" fmla="*/ 2573437 h 3491447"/>
              <a:gd name="connsiteX2" fmla="*/ 180000 w 2520003"/>
              <a:gd name="connsiteY2" fmla="*/ 2573437 h 3491447"/>
              <a:gd name="connsiteX3" fmla="*/ 2214009 w 2520003"/>
              <a:gd name="connsiteY3" fmla="*/ 3491447 h 3491447"/>
              <a:gd name="connsiteX4" fmla="*/ 792000 w 2520003"/>
              <a:gd name="connsiteY4" fmla="*/ 3491447 h 3491447"/>
              <a:gd name="connsiteX5" fmla="*/ 0 w 2520003"/>
              <a:gd name="connsiteY5" fmla="*/ 2663447 h 3491447"/>
              <a:gd name="connsiteX6" fmla="*/ 0 w 2520003"/>
              <a:gd name="connsiteY6" fmla="*/ 500445 h 3491447"/>
              <a:gd name="connsiteX7" fmla="*/ 4 w 2520003"/>
              <a:gd name="connsiteY7" fmla="*/ 500445 h 3491447"/>
              <a:gd name="connsiteX8" fmla="*/ 4 w 2520003"/>
              <a:gd name="connsiteY8" fmla="*/ 255058 h 3491447"/>
              <a:gd name="connsiteX9" fmla="*/ 255062 w 2520003"/>
              <a:gd name="connsiteY9" fmla="*/ 0 h 3491447"/>
              <a:gd name="connsiteX10" fmla="*/ 2264945 w 2520003"/>
              <a:gd name="connsiteY10" fmla="*/ 0 h 3491447"/>
              <a:gd name="connsiteX11" fmla="*/ 2520003 w 2520003"/>
              <a:gd name="connsiteY11" fmla="*/ 255058 h 3491447"/>
              <a:gd name="connsiteX12" fmla="*/ 2520003 w 2520003"/>
              <a:gd name="connsiteY12" fmla="*/ 669144 h 3491447"/>
              <a:gd name="connsiteX13" fmla="*/ 2520000 w 2520003"/>
              <a:gd name="connsiteY13" fmla="*/ 669144 h 3491447"/>
              <a:gd name="connsiteX14" fmla="*/ 2520000 w 2520003"/>
              <a:gd name="connsiteY14" fmla="*/ 3185437 h 3491447"/>
              <a:gd name="connsiteX15" fmla="*/ 2429990 w 2520003"/>
              <a:gd name="connsiteY15" fmla="*/ 3401437 h 3491447"/>
              <a:gd name="connsiteX16" fmla="*/ 2214009 w 2520003"/>
              <a:gd name="connsiteY16" fmla="*/ 3491447 h 34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0003" h="3491447">
                <a:moveTo>
                  <a:pt x="900000" y="3293437"/>
                </a:moveTo>
                <a:lnTo>
                  <a:pt x="900000" y="2573437"/>
                </a:lnTo>
                <a:lnTo>
                  <a:pt x="180000" y="2573437"/>
                </a:lnTo>
                <a:close/>
                <a:moveTo>
                  <a:pt x="2214009" y="3491447"/>
                </a:moveTo>
                <a:lnTo>
                  <a:pt x="792000" y="3491447"/>
                </a:lnTo>
                <a:lnTo>
                  <a:pt x="0" y="2663447"/>
                </a:lnTo>
                <a:lnTo>
                  <a:pt x="0" y="500445"/>
                </a:lnTo>
                <a:lnTo>
                  <a:pt x="4" y="500445"/>
                </a:lnTo>
                <a:lnTo>
                  <a:pt x="4" y="255058"/>
                </a:lnTo>
                <a:cubicBezTo>
                  <a:pt x="4" y="114193"/>
                  <a:pt x="114197" y="0"/>
                  <a:pt x="255062" y="0"/>
                </a:cubicBezTo>
                <a:lnTo>
                  <a:pt x="2264945" y="0"/>
                </a:lnTo>
                <a:cubicBezTo>
                  <a:pt x="2405810" y="0"/>
                  <a:pt x="2520003" y="114193"/>
                  <a:pt x="2520003" y="255058"/>
                </a:cubicBezTo>
                <a:lnTo>
                  <a:pt x="2520003" y="669144"/>
                </a:lnTo>
                <a:lnTo>
                  <a:pt x="2520000" y="669144"/>
                </a:lnTo>
                <a:lnTo>
                  <a:pt x="2520000" y="3185437"/>
                </a:lnTo>
                <a:cubicBezTo>
                  <a:pt x="2520000" y="3275447"/>
                  <a:pt x="2484000" y="3329437"/>
                  <a:pt x="2429990" y="3401437"/>
                </a:cubicBezTo>
                <a:cubicBezTo>
                  <a:pt x="2376000" y="3473437"/>
                  <a:pt x="2304000" y="3491447"/>
                  <a:pt x="2214009" y="3491447"/>
                </a:cubicBez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27" name="Freeform 26">
            <a:extLst>
              <a:ext uri="{FF2B5EF4-FFF2-40B4-BE49-F238E27FC236}">
                <a16:creationId xmlns:a16="http://schemas.microsoft.com/office/drawing/2014/main" id="{CD6A7E43-308B-8E4A-A71C-F99757504E38}"/>
              </a:ext>
            </a:extLst>
          </p:cNvPr>
          <p:cNvSpPr/>
          <p:nvPr/>
        </p:nvSpPr>
        <p:spPr>
          <a:xfrm rot="10800000">
            <a:off x="450643" y="1302091"/>
            <a:ext cx="2520003" cy="3491447"/>
          </a:xfrm>
          <a:custGeom>
            <a:avLst/>
            <a:gdLst>
              <a:gd name="connsiteX0" fmla="*/ 900000 w 2520003"/>
              <a:gd name="connsiteY0" fmla="*/ 3293437 h 3491447"/>
              <a:gd name="connsiteX1" fmla="*/ 900000 w 2520003"/>
              <a:gd name="connsiteY1" fmla="*/ 2573437 h 3491447"/>
              <a:gd name="connsiteX2" fmla="*/ 180000 w 2520003"/>
              <a:gd name="connsiteY2" fmla="*/ 2573437 h 3491447"/>
              <a:gd name="connsiteX3" fmla="*/ 2214009 w 2520003"/>
              <a:gd name="connsiteY3" fmla="*/ 3491447 h 3491447"/>
              <a:gd name="connsiteX4" fmla="*/ 792000 w 2520003"/>
              <a:gd name="connsiteY4" fmla="*/ 3491447 h 3491447"/>
              <a:gd name="connsiteX5" fmla="*/ 0 w 2520003"/>
              <a:gd name="connsiteY5" fmla="*/ 2663447 h 3491447"/>
              <a:gd name="connsiteX6" fmla="*/ 0 w 2520003"/>
              <a:gd name="connsiteY6" fmla="*/ 500445 h 3491447"/>
              <a:gd name="connsiteX7" fmla="*/ 4 w 2520003"/>
              <a:gd name="connsiteY7" fmla="*/ 500445 h 3491447"/>
              <a:gd name="connsiteX8" fmla="*/ 4 w 2520003"/>
              <a:gd name="connsiteY8" fmla="*/ 255058 h 3491447"/>
              <a:gd name="connsiteX9" fmla="*/ 255062 w 2520003"/>
              <a:gd name="connsiteY9" fmla="*/ 0 h 3491447"/>
              <a:gd name="connsiteX10" fmla="*/ 2264945 w 2520003"/>
              <a:gd name="connsiteY10" fmla="*/ 0 h 3491447"/>
              <a:gd name="connsiteX11" fmla="*/ 2520003 w 2520003"/>
              <a:gd name="connsiteY11" fmla="*/ 255058 h 3491447"/>
              <a:gd name="connsiteX12" fmla="*/ 2520003 w 2520003"/>
              <a:gd name="connsiteY12" fmla="*/ 669144 h 3491447"/>
              <a:gd name="connsiteX13" fmla="*/ 2520000 w 2520003"/>
              <a:gd name="connsiteY13" fmla="*/ 669144 h 3491447"/>
              <a:gd name="connsiteX14" fmla="*/ 2520000 w 2520003"/>
              <a:gd name="connsiteY14" fmla="*/ 3185437 h 3491447"/>
              <a:gd name="connsiteX15" fmla="*/ 2429990 w 2520003"/>
              <a:gd name="connsiteY15" fmla="*/ 3401437 h 3491447"/>
              <a:gd name="connsiteX16" fmla="*/ 2214009 w 2520003"/>
              <a:gd name="connsiteY16" fmla="*/ 3491447 h 34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0003" h="3491447">
                <a:moveTo>
                  <a:pt x="900000" y="3293437"/>
                </a:moveTo>
                <a:lnTo>
                  <a:pt x="900000" y="2573437"/>
                </a:lnTo>
                <a:lnTo>
                  <a:pt x="180000" y="2573437"/>
                </a:lnTo>
                <a:close/>
                <a:moveTo>
                  <a:pt x="2214009" y="3491447"/>
                </a:moveTo>
                <a:lnTo>
                  <a:pt x="792000" y="3491447"/>
                </a:lnTo>
                <a:lnTo>
                  <a:pt x="0" y="2663447"/>
                </a:lnTo>
                <a:lnTo>
                  <a:pt x="0" y="500445"/>
                </a:lnTo>
                <a:lnTo>
                  <a:pt x="4" y="500445"/>
                </a:lnTo>
                <a:lnTo>
                  <a:pt x="4" y="255058"/>
                </a:lnTo>
                <a:cubicBezTo>
                  <a:pt x="4" y="114193"/>
                  <a:pt x="114197" y="0"/>
                  <a:pt x="255062" y="0"/>
                </a:cubicBezTo>
                <a:lnTo>
                  <a:pt x="2264945" y="0"/>
                </a:lnTo>
                <a:cubicBezTo>
                  <a:pt x="2405810" y="0"/>
                  <a:pt x="2520003" y="114193"/>
                  <a:pt x="2520003" y="255058"/>
                </a:cubicBezTo>
                <a:lnTo>
                  <a:pt x="2520003" y="669144"/>
                </a:lnTo>
                <a:lnTo>
                  <a:pt x="2520000" y="669144"/>
                </a:lnTo>
                <a:lnTo>
                  <a:pt x="2520000" y="3185437"/>
                </a:lnTo>
                <a:cubicBezTo>
                  <a:pt x="2520000" y="3275447"/>
                  <a:pt x="2484000" y="3329437"/>
                  <a:pt x="2429990" y="3401437"/>
                </a:cubicBezTo>
                <a:cubicBezTo>
                  <a:pt x="2376000" y="3473437"/>
                  <a:pt x="2304000" y="3491447"/>
                  <a:pt x="2214009" y="3491447"/>
                </a:cubicBezTo>
                <a:close/>
              </a:path>
            </a:pathLst>
          </a:custGeom>
          <a:solidFill>
            <a:srgbClr val="3D6C9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19" y="2616288"/>
            <a:ext cx="2085654" cy="1508105"/>
          </a:xfrm>
          <a:prstGeom prst="rect">
            <a:avLst/>
          </a:prstGeom>
          <a:noFill/>
        </p:spPr>
        <p:txBody>
          <a:bodyPr wrap="square" lIns="0" tIns="0" rIns="0" bIns="0" rtlCol="0">
            <a:spAutoFit/>
          </a:bodyPr>
          <a:lstStyle/>
          <a:p>
            <a:r>
              <a:rPr lang="en-GB" dirty="0">
                <a:solidFill>
                  <a:schemeClr val="tx1"/>
                </a:solidFill>
              </a:rPr>
              <a:t>… persona con </a:t>
            </a:r>
            <a:r>
              <a:rPr lang="en-GB" dirty="0" err="1">
                <a:solidFill>
                  <a:schemeClr val="tx1"/>
                </a:solidFill>
              </a:rPr>
              <a:t>erupción</a:t>
            </a:r>
            <a:r>
              <a:rPr lang="en-GB" dirty="0">
                <a:solidFill>
                  <a:schemeClr val="tx1"/>
                </a:solidFill>
              </a:rPr>
              <a:t> maculopapular </a:t>
            </a:r>
            <a:r>
              <a:rPr lang="en-GB" dirty="0" err="1">
                <a:solidFill>
                  <a:schemeClr val="tx1"/>
                </a:solidFill>
              </a:rPr>
              <a:t>generalizada</a:t>
            </a:r>
            <a:r>
              <a:rPr lang="en-GB" dirty="0">
                <a:solidFill>
                  <a:schemeClr val="tx1"/>
                </a:solidFill>
              </a:rPr>
              <a:t> y </a:t>
            </a:r>
            <a:r>
              <a:rPr lang="en-GB" dirty="0" err="1">
                <a:solidFill>
                  <a:schemeClr val="tx1"/>
                </a:solidFill>
              </a:rPr>
              <a:t>fiebre</a:t>
            </a:r>
            <a:r>
              <a:rPr lang="en-GB" dirty="0">
                <a:solidFill>
                  <a:schemeClr val="tx1"/>
                </a:solidFill>
              </a:rPr>
              <a:t> </a:t>
            </a:r>
            <a:r>
              <a:rPr lang="en-GB" dirty="0" err="1">
                <a:solidFill>
                  <a:schemeClr val="tx1"/>
                </a:solidFill>
              </a:rPr>
              <a:t>más</a:t>
            </a:r>
            <a:r>
              <a:rPr lang="en-GB" dirty="0">
                <a:solidFill>
                  <a:schemeClr val="tx1"/>
                </a:solidFill>
              </a:rPr>
              <a:t> uno de los </a:t>
            </a:r>
            <a:r>
              <a:rPr lang="en-GB" dirty="0" err="1">
                <a:solidFill>
                  <a:schemeClr val="tx1"/>
                </a:solidFill>
              </a:rPr>
              <a:t>siguientes</a:t>
            </a:r>
            <a:r>
              <a:rPr lang="en-GB" dirty="0">
                <a:solidFill>
                  <a:schemeClr val="tx1"/>
                </a:solidFill>
              </a:rPr>
              <a:t>: </a:t>
            </a:r>
            <a:r>
              <a:rPr lang="en-GB" dirty="0" err="1">
                <a:solidFill>
                  <a:schemeClr val="tx1"/>
                </a:solidFill>
              </a:rPr>
              <a:t>tos</a:t>
            </a:r>
            <a:r>
              <a:rPr lang="en-GB" dirty="0">
                <a:solidFill>
                  <a:schemeClr val="tx1"/>
                </a:solidFill>
              </a:rPr>
              <a:t> o </a:t>
            </a:r>
            <a:r>
              <a:rPr lang="en-GB" dirty="0" err="1">
                <a:solidFill>
                  <a:schemeClr val="tx1"/>
                </a:solidFill>
              </a:rPr>
              <a:t>coriza</a:t>
            </a:r>
            <a:r>
              <a:rPr lang="en-GB" dirty="0">
                <a:solidFill>
                  <a:schemeClr val="tx1"/>
                </a:solidFill>
              </a:rPr>
              <a:t> … o </a:t>
            </a:r>
            <a:r>
              <a:rPr lang="en-GB" dirty="0" err="1">
                <a:solidFill>
                  <a:schemeClr val="tx1"/>
                </a:solidFill>
              </a:rPr>
              <a:t>conjuntivitis</a:t>
            </a:r>
            <a:r>
              <a:rPr lang="en-GB" dirty="0">
                <a:solidFill>
                  <a:schemeClr val="tx1"/>
                </a:solidFill>
              </a:rPr>
              <a:t> … [</a:t>
            </a:r>
            <a:r>
              <a:rPr lang="en-GB" dirty="0" err="1">
                <a:solidFill>
                  <a:schemeClr val="tx1"/>
                </a:solidFill>
              </a:rPr>
              <a:t>en</a:t>
            </a:r>
            <a:r>
              <a:rPr lang="en-GB" dirty="0">
                <a:solidFill>
                  <a:schemeClr val="tx1"/>
                </a:solidFill>
              </a:rPr>
              <a:t> </a:t>
            </a:r>
            <a:r>
              <a:rPr lang="en-GB" dirty="0" err="1">
                <a:solidFill>
                  <a:schemeClr val="tx1"/>
                </a:solidFill>
              </a:rPr>
              <a:t>Guji</a:t>
            </a:r>
            <a:r>
              <a:rPr lang="en-GB" dirty="0">
                <a:solidFill>
                  <a:schemeClr val="tx1"/>
                </a:solidFill>
              </a:rPr>
              <a:t>, Oromia, </a:t>
            </a:r>
            <a:r>
              <a:rPr lang="en-GB" dirty="0" err="1">
                <a:solidFill>
                  <a:schemeClr val="tx1"/>
                </a:solidFill>
              </a:rPr>
              <a:t>Etiopía</a:t>
            </a:r>
            <a:r>
              <a:rPr lang="en-GB" dirty="0">
                <a:solidFill>
                  <a:schemeClr val="tx1"/>
                </a:solidFill>
              </a:rPr>
              <a:t>, </a:t>
            </a:r>
            <a:r>
              <a:rPr lang="en-GB" dirty="0" err="1">
                <a:solidFill>
                  <a:schemeClr val="tx1"/>
                </a:solidFill>
              </a:rPr>
              <a:t>en</a:t>
            </a:r>
            <a:r>
              <a:rPr lang="en-GB" dirty="0">
                <a:solidFill>
                  <a:schemeClr val="tx1"/>
                </a:solidFill>
              </a:rPr>
              <a:t> 2015]</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5" y="2616288"/>
            <a:ext cx="2085654" cy="107721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a:t>
            </a:r>
            <a:r>
              <a:rPr lang="en-GB" b="1" dirty="0" err="1">
                <a:solidFill>
                  <a:schemeClr val="bg1"/>
                </a:solidFill>
                <a:latin typeface="Arial" panose="020B0604020202020204" pitchFamily="34" charset="0"/>
                <a:cs typeface="Arial" panose="020B0604020202020204" pitchFamily="34" charset="0"/>
              </a:rPr>
              <a:t>caso</a:t>
            </a:r>
            <a:r>
              <a:rPr lang="en-GB" b="1" dirty="0">
                <a:solidFill>
                  <a:schemeClr val="bg1"/>
                </a:solidFill>
                <a:latin typeface="Arial" panose="020B0604020202020204" pitchFamily="34" charset="0"/>
                <a:cs typeface="Arial" panose="020B0604020202020204" pitchFamily="34" charset="0"/>
              </a:rPr>
              <a:t> probable] </a:t>
            </a:r>
            <a:r>
              <a:rPr lang="en-GB" dirty="0" err="1">
                <a:solidFill>
                  <a:schemeClr val="bg1"/>
                </a:solidFill>
                <a:latin typeface="Arial" panose="020B0604020202020204" pitchFamily="34" charset="0"/>
                <a:cs typeface="Arial" panose="020B0604020202020204" pitchFamily="34" charset="0"/>
              </a:rPr>
              <a:t>diarrea</a:t>
            </a:r>
            <a:r>
              <a:rPr lang="en-GB" dirty="0">
                <a:solidFill>
                  <a:schemeClr val="bg1"/>
                </a:solidFill>
                <a:latin typeface="Arial" panose="020B0604020202020204" pitchFamily="34" charset="0"/>
                <a:cs typeface="Arial" panose="020B0604020202020204" pitchFamily="34" charset="0"/>
              </a:rPr>
              <a:t>… o </a:t>
            </a:r>
            <a:r>
              <a:rPr lang="en-GB" dirty="0" err="1">
                <a:solidFill>
                  <a:schemeClr val="bg1"/>
                </a:solidFill>
                <a:latin typeface="Arial" panose="020B0604020202020204" pitchFamily="34" charset="0"/>
                <a:cs typeface="Arial" panose="020B0604020202020204" pitchFamily="34" charset="0"/>
              </a:rPr>
              <a:t>vómitos</a:t>
            </a:r>
            <a:r>
              <a:rPr lang="en-GB" dirty="0">
                <a:solidFill>
                  <a:schemeClr val="bg1"/>
                </a:solidFill>
                <a:latin typeface="Arial" panose="020B0604020202020204" pitchFamily="34" charset="0"/>
                <a:cs typeface="Arial" panose="020B0604020202020204" pitchFamily="34" charset="0"/>
              </a:rPr>
              <a:t> dentro de las 72 horas de comer </a:t>
            </a:r>
            <a:r>
              <a:rPr lang="en-GB" dirty="0" err="1">
                <a:solidFill>
                  <a:schemeClr val="bg1"/>
                </a:solidFill>
                <a:latin typeface="Arial" panose="020B0604020202020204" pitchFamily="34" charset="0"/>
                <a:cs typeface="Arial" panose="020B0604020202020204" pitchFamily="34" charset="0"/>
              </a:rPr>
              <a:t>en</a:t>
            </a:r>
            <a:r>
              <a:rPr lang="en-GB" dirty="0">
                <a:solidFill>
                  <a:schemeClr val="bg1"/>
                </a:solidFill>
                <a:latin typeface="Arial" panose="020B0604020202020204" pitchFamily="34" charset="0"/>
                <a:cs typeface="Arial" panose="020B0604020202020204" pitchFamily="34" charset="0"/>
              </a:rPr>
              <a:t> el restaurant A el 23 de </a:t>
            </a:r>
            <a:r>
              <a:rPr lang="en-GB" dirty="0" err="1">
                <a:solidFill>
                  <a:schemeClr val="bg1"/>
                </a:solidFill>
                <a:latin typeface="Arial" panose="020B0604020202020204" pitchFamily="34" charset="0"/>
                <a:cs typeface="Arial" panose="020B0604020202020204" pitchFamily="34" charset="0"/>
              </a:rPr>
              <a:t>noviembre</a:t>
            </a:r>
            <a:endParaRPr lang="en-GB"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3" y="2616288"/>
            <a:ext cx="2085654" cy="1077218"/>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caso</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confirmado</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probable con ARN de norovirus </a:t>
            </a:r>
            <a:r>
              <a:rPr lang="en-GB" dirty="0" err="1">
                <a:solidFill>
                  <a:schemeClr val="tx1"/>
                </a:solidFill>
                <a:latin typeface="Arial" panose="020B0604020202020204" pitchFamily="34" charset="0"/>
                <a:cs typeface="Arial" panose="020B0604020202020204" pitchFamily="34" charset="0"/>
              </a:rPr>
              <a:t>detectado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una </a:t>
            </a:r>
            <a:r>
              <a:rPr lang="en-GB" dirty="0" err="1">
                <a:solidFill>
                  <a:schemeClr val="tx1"/>
                </a:solidFill>
                <a:latin typeface="Arial" panose="020B0604020202020204" pitchFamily="34" charset="0"/>
                <a:cs typeface="Arial" panose="020B0604020202020204" pitchFamily="34" charset="0"/>
              </a:rPr>
              <a:t>muestra</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heces</a:t>
            </a:r>
            <a:r>
              <a:rPr lang="en-GB" dirty="0">
                <a:solidFill>
                  <a:schemeClr val="tx1"/>
                </a:solidFill>
                <a:latin typeface="Arial" panose="020B0604020202020204" pitchFamily="34" charset="0"/>
                <a:cs typeface="Arial" panose="020B0604020202020204" pitchFamily="34" charset="0"/>
              </a:rPr>
              <a:t> por… RT-PCR…</a:t>
            </a:r>
          </a:p>
        </p:txBody>
      </p:sp>
      <p:sp>
        <p:nvSpPr>
          <p:cNvPr id="12" name="TextBox 11">
            <a:extLst>
              <a:ext uri="{FF2B5EF4-FFF2-40B4-BE49-F238E27FC236}">
                <a16:creationId xmlns:a16="http://schemas.microsoft.com/office/drawing/2014/main" id="{07200E59-E6F1-7541-BFF4-12C35C79B6A5}"/>
              </a:ext>
            </a:extLst>
          </p:cNvPr>
          <p:cNvSpPr txBox="1"/>
          <p:nvPr/>
        </p:nvSpPr>
        <p:spPr>
          <a:xfrm>
            <a:off x="431800" y="5077608"/>
            <a:ext cx="2538846" cy="1077218"/>
          </a:xfrm>
          <a:prstGeom prst="rect">
            <a:avLst/>
          </a:prstGeom>
          <a:noFill/>
        </p:spPr>
        <p:txBody>
          <a:bodyPr wrap="square" lIns="0" tIns="0" rIns="0" bIns="0" rtlCol="0">
            <a:spAutoFit/>
          </a:bodyPr>
          <a:lstStyle/>
          <a:p>
            <a:r>
              <a:rPr lang="en-GB" sz="1000" dirty="0" err="1">
                <a:solidFill>
                  <a:schemeClr val="tx1"/>
                </a:solidFill>
              </a:rPr>
              <a:t>Belda</a:t>
            </a:r>
            <a:r>
              <a:rPr lang="en-GB" sz="1000" dirty="0">
                <a:solidFill>
                  <a:schemeClr val="tx1"/>
                </a:solidFill>
              </a:rPr>
              <a:t> K, </a:t>
            </a:r>
            <a:r>
              <a:rPr lang="en-GB" sz="1000" dirty="0" err="1">
                <a:solidFill>
                  <a:schemeClr val="tx1"/>
                </a:solidFill>
              </a:rPr>
              <a:t>Tegegne</a:t>
            </a:r>
            <a:r>
              <a:rPr lang="en-GB" sz="1000" dirty="0">
                <a:solidFill>
                  <a:schemeClr val="tx1"/>
                </a:solidFill>
              </a:rPr>
              <a:t> AA, </a:t>
            </a:r>
            <a:r>
              <a:rPr lang="en-GB" sz="1000" dirty="0" err="1">
                <a:solidFill>
                  <a:schemeClr val="tx1"/>
                </a:solidFill>
              </a:rPr>
              <a:t>Mersha</a:t>
            </a:r>
            <a:r>
              <a:rPr lang="en-GB" sz="1000" dirty="0">
                <a:solidFill>
                  <a:schemeClr val="tx1"/>
                </a:solidFill>
              </a:rPr>
              <a:t> AM, </a:t>
            </a:r>
            <a:r>
              <a:rPr lang="en-GB" sz="1000" dirty="0" err="1">
                <a:solidFill>
                  <a:schemeClr val="tx1"/>
                </a:solidFill>
              </a:rPr>
              <a:t>Bayenessagne</a:t>
            </a:r>
            <a:r>
              <a:rPr lang="en-GB" sz="1000" dirty="0">
                <a:solidFill>
                  <a:schemeClr val="tx1"/>
                </a:solidFill>
              </a:rPr>
              <a:t> MG, Hussein I, </a:t>
            </a:r>
            <a:r>
              <a:rPr lang="en-GB" sz="1000" dirty="0" err="1">
                <a:solidFill>
                  <a:schemeClr val="tx1"/>
                </a:solidFill>
              </a:rPr>
              <a:t>Bezabeh</a:t>
            </a:r>
            <a:r>
              <a:rPr lang="en-GB" sz="1000" dirty="0">
                <a:solidFill>
                  <a:schemeClr val="tx1"/>
                </a:solidFill>
              </a:rPr>
              <a:t> B. Measles outbreak investigation in </a:t>
            </a:r>
            <a:r>
              <a:rPr lang="en-GB" sz="1000" dirty="0" err="1">
                <a:solidFill>
                  <a:schemeClr val="tx1"/>
                </a:solidFill>
              </a:rPr>
              <a:t>Guji</a:t>
            </a:r>
            <a:r>
              <a:rPr lang="en-GB" sz="1000" dirty="0">
                <a:solidFill>
                  <a:schemeClr val="tx1"/>
                </a:solidFill>
              </a:rPr>
              <a:t> zone of Oromia Region, Ethiopia. Pan </a:t>
            </a:r>
            <a:r>
              <a:rPr lang="en-GB" sz="1000" dirty="0" err="1">
                <a:solidFill>
                  <a:schemeClr val="tx1"/>
                </a:solidFill>
              </a:rPr>
              <a:t>Afr</a:t>
            </a:r>
            <a:r>
              <a:rPr lang="en-GB" sz="1000" dirty="0">
                <a:solidFill>
                  <a:schemeClr val="tx1"/>
                </a:solidFill>
              </a:rPr>
              <a:t> Med J. 2017;27(</a:t>
            </a:r>
            <a:r>
              <a:rPr lang="en-GB" sz="1000" dirty="0" err="1">
                <a:solidFill>
                  <a:schemeClr val="tx1"/>
                </a:solidFill>
              </a:rPr>
              <a:t>Suppl</a:t>
            </a:r>
            <a:r>
              <a:rPr lang="en-GB" sz="1000" dirty="0">
                <a:solidFill>
                  <a:schemeClr val="tx1"/>
                </a:solidFill>
              </a:rPr>
              <a:t> 2):9. </a:t>
            </a:r>
            <a:r>
              <a:rPr lang="en-GB" sz="1000" dirty="0" err="1">
                <a:solidFill>
                  <a:schemeClr val="tx1"/>
                </a:solidFill>
              </a:rPr>
              <a:t>Publicado</a:t>
            </a:r>
            <a:r>
              <a:rPr lang="en-GB" sz="1000" dirty="0">
                <a:solidFill>
                  <a:schemeClr val="tx1"/>
                </a:solidFill>
              </a:rPr>
              <a:t> 2017 Jun 9. Disponible </a:t>
            </a:r>
            <a:r>
              <a:rPr lang="en-GB" sz="1000" dirty="0" err="1">
                <a:solidFill>
                  <a:schemeClr val="tx1"/>
                </a:solidFill>
              </a:rPr>
              <a:t>en</a:t>
            </a:r>
            <a:r>
              <a:rPr lang="en-GB" sz="1000" dirty="0">
                <a:solidFill>
                  <a:schemeClr val="tx1"/>
                </a:solidFill>
              </a:rPr>
              <a:t>: </a:t>
            </a:r>
            <a:r>
              <a:rPr lang="en-GB" sz="1000" dirty="0">
                <a:solidFill>
                  <a:srgbClr val="3D6C9D"/>
                </a:solidFill>
                <a:hlinkClick r:id="rId3">
                  <a:extLst>
                    <a:ext uri="{A12FA001-AC4F-418D-AE19-62706E023703}">
                      <ahyp:hlinkClr xmlns:ahyp="http://schemas.microsoft.com/office/drawing/2018/hyperlinkcolor" val="tx"/>
                    </a:ext>
                  </a:extLst>
                </a:hlinkClick>
              </a:rPr>
              <a:t>10.11604/pamj.supp.2017.27.2.10705</a:t>
            </a:r>
            <a:endParaRPr lang="en-GB" sz="1000" dirty="0">
              <a:solidFill>
                <a:srgbClr val="3D6C9D"/>
              </a:solidFill>
            </a:endParaRPr>
          </a:p>
        </p:txBody>
      </p:sp>
      <p:sp>
        <p:nvSpPr>
          <p:cNvPr id="13" name="TextBox 12">
            <a:extLst>
              <a:ext uri="{FF2B5EF4-FFF2-40B4-BE49-F238E27FC236}">
                <a16:creationId xmlns:a16="http://schemas.microsoft.com/office/drawing/2014/main" id="{DEE8238B-5F82-AC4A-AA1D-840A7B3157B4}"/>
              </a:ext>
            </a:extLst>
          </p:cNvPr>
          <p:cNvSpPr txBox="1"/>
          <p:nvPr/>
        </p:nvSpPr>
        <p:spPr>
          <a:xfrm>
            <a:off x="3312439" y="5077608"/>
            <a:ext cx="5363248" cy="461665"/>
          </a:xfrm>
          <a:prstGeom prst="rect">
            <a:avLst/>
          </a:prstGeom>
          <a:noFill/>
        </p:spPr>
        <p:txBody>
          <a:bodyPr wrap="square" lIns="0" tIns="0" rIns="0" bIns="0" rtlCol="0">
            <a:spAutoFit/>
          </a:bodyPr>
          <a:lstStyle/>
          <a:p>
            <a:r>
              <a:rPr lang="en-GB" sz="1000" dirty="0">
                <a:solidFill>
                  <a:schemeClr val="tx1"/>
                </a:solidFill>
              </a:rPr>
              <a:t>Brennan J, Cavallo SJ, Garman K, et al. Notes from the Field: Multiple Modes of Transmission During a Thanksgiving Day Norovirus Outbreak — Tennessee, 2017. MMWR </a:t>
            </a:r>
            <a:r>
              <a:rPr lang="en-GB" sz="1000" dirty="0" err="1">
                <a:solidFill>
                  <a:schemeClr val="tx1"/>
                </a:solidFill>
              </a:rPr>
              <a:t>Morb</a:t>
            </a:r>
            <a:r>
              <a:rPr lang="en-GB" sz="1000" dirty="0">
                <a:solidFill>
                  <a:schemeClr val="tx1"/>
                </a:solidFill>
              </a:rPr>
              <a:t> Mortal </a:t>
            </a:r>
            <a:r>
              <a:rPr lang="en-GB" sz="1000" dirty="0" err="1">
                <a:solidFill>
                  <a:schemeClr val="tx1"/>
                </a:solidFill>
              </a:rPr>
              <a:t>Wkly</a:t>
            </a:r>
            <a:r>
              <a:rPr lang="en-GB" sz="1000" dirty="0">
                <a:solidFill>
                  <a:schemeClr val="tx1"/>
                </a:solidFill>
              </a:rPr>
              <a:t> Rep 2018;67:1300–1301. Disponible </a:t>
            </a:r>
            <a:r>
              <a:rPr lang="en-GB" sz="1000" dirty="0" err="1">
                <a:solidFill>
                  <a:schemeClr val="tx1"/>
                </a:solidFill>
              </a:rPr>
              <a:t>en</a:t>
            </a:r>
            <a:r>
              <a:rPr lang="en-GB" sz="1000" dirty="0">
                <a:solidFill>
                  <a:schemeClr val="tx1"/>
                </a:solidFill>
              </a:rPr>
              <a:t>: </a:t>
            </a:r>
            <a:r>
              <a:rPr lang="en-GB" sz="1000" dirty="0">
                <a:solidFill>
                  <a:srgbClr val="3D6C9D"/>
                </a:solidFill>
                <a:hlinkClick r:id="rId4">
                  <a:extLst>
                    <a:ext uri="{A12FA001-AC4F-418D-AE19-62706E023703}">
                      <ahyp:hlinkClr xmlns:ahyp="http://schemas.microsoft.com/office/drawing/2018/hyperlinkcolor" val="tx"/>
                    </a:ext>
                  </a:extLst>
                </a:hlinkClick>
              </a:rPr>
              <a:t>http://dx.doi.org/10.15585/mmwr.mm6746a4</a:t>
            </a:r>
            <a:endParaRPr lang="en-GB" sz="1000" dirty="0">
              <a:solidFill>
                <a:srgbClr val="3D6C9D"/>
              </a:solidFill>
            </a:endParaRPr>
          </a:p>
        </p:txBody>
      </p:sp>
      <p:sp>
        <p:nvSpPr>
          <p:cNvPr id="14" name="Google Shape;140;p4">
            <a:extLst>
              <a:ext uri="{FF2B5EF4-FFF2-40B4-BE49-F238E27FC236}">
                <a16:creationId xmlns:a16="http://schemas.microsoft.com/office/drawing/2014/main" id="{670D2802-FC74-7345-B452-D77C9D038CF1}"/>
              </a:ext>
            </a:extLst>
          </p:cNvPr>
          <p:cNvSpPr>
            <a:spLocks noChangeAspect="1"/>
          </p:cNvSpPr>
          <p:nvPr/>
        </p:nvSpPr>
        <p:spPr>
          <a:xfrm>
            <a:off x="667819" y="1585889"/>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2">
            <a:extLst>
              <a:ext uri="{FF2B5EF4-FFF2-40B4-BE49-F238E27FC236}">
                <a16:creationId xmlns:a16="http://schemas.microsoft.com/office/drawing/2014/main" id="{3C8761F5-EE34-0F4B-9BF7-8F8F643F53F4}"/>
              </a:ext>
            </a:extLst>
          </p:cNvPr>
          <p:cNvSpPr>
            <a:spLocks noChangeAspect="1"/>
          </p:cNvSpPr>
          <p:nvPr/>
        </p:nvSpPr>
        <p:spPr>
          <a:xfrm>
            <a:off x="775819" y="1693889"/>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6" name="Google Shape;140;p4">
            <a:extLst>
              <a:ext uri="{FF2B5EF4-FFF2-40B4-BE49-F238E27FC236}">
                <a16:creationId xmlns:a16="http://schemas.microsoft.com/office/drawing/2014/main" id="{B42E8196-7292-B748-BC9B-B5D754855AE8}"/>
              </a:ext>
            </a:extLst>
          </p:cNvPr>
          <p:cNvSpPr>
            <a:spLocks noChangeAspect="1"/>
          </p:cNvSpPr>
          <p:nvPr/>
        </p:nvSpPr>
        <p:spPr>
          <a:xfrm>
            <a:off x="3546059" y="1585889"/>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45">
            <a:extLst>
              <a:ext uri="{FF2B5EF4-FFF2-40B4-BE49-F238E27FC236}">
                <a16:creationId xmlns:a16="http://schemas.microsoft.com/office/drawing/2014/main" id="{A932B30F-CECE-4B47-ABB1-828B025788E8}"/>
              </a:ext>
            </a:extLst>
          </p:cNvPr>
          <p:cNvSpPr>
            <a:spLocks noChangeAspect="1"/>
          </p:cNvSpPr>
          <p:nvPr/>
        </p:nvSpPr>
        <p:spPr>
          <a:xfrm>
            <a:off x="3654059" y="1693889"/>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8" name="Google Shape;140;p4">
            <a:extLst>
              <a:ext uri="{FF2B5EF4-FFF2-40B4-BE49-F238E27FC236}">
                <a16:creationId xmlns:a16="http://schemas.microsoft.com/office/drawing/2014/main" id="{B20413A5-3AFC-4D4C-9FAF-71957D7C8238}"/>
              </a:ext>
            </a:extLst>
          </p:cNvPr>
          <p:cNvSpPr>
            <a:spLocks noChangeAspect="1"/>
          </p:cNvSpPr>
          <p:nvPr/>
        </p:nvSpPr>
        <p:spPr>
          <a:xfrm>
            <a:off x="6390859" y="1585889"/>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raphic 39">
            <a:extLst>
              <a:ext uri="{FF2B5EF4-FFF2-40B4-BE49-F238E27FC236}">
                <a16:creationId xmlns:a16="http://schemas.microsoft.com/office/drawing/2014/main" id="{FFBDF51F-8DA4-C942-8C2D-8D7D92A20C4E}"/>
              </a:ext>
            </a:extLst>
          </p:cNvPr>
          <p:cNvSpPr>
            <a:spLocks noChangeAspect="1"/>
          </p:cNvSpPr>
          <p:nvPr/>
        </p:nvSpPr>
        <p:spPr>
          <a:xfrm>
            <a:off x="6498859" y="1693889"/>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7218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17548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17548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17548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29804"/>
            </a:srgbClr>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a:t>
            </a:r>
            <a:r>
              <a:rPr lang="en-GB" sz="3200" b="1" spc="-50" dirty="0">
                <a:solidFill>
                  <a:srgbClr val="3D6C9D"/>
                </a:solidFill>
                <a:latin typeface="Arial Black" panose="020B0604020202020204" pitchFamily="34" charset="0"/>
                <a:cs typeface="Arial Black" panose="020B0604020202020204" pitchFamily="34" charset="0"/>
              </a:rPr>
              <a:t> – </a:t>
            </a:r>
            <a:r>
              <a:rPr lang="en-GB" sz="3200" b="1" spc="-50" dirty="0" err="1">
                <a:solidFill>
                  <a:srgbClr val="3D6C9D"/>
                </a:solidFill>
                <a:latin typeface="Arial Black" panose="020B0604020202020204" pitchFamily="34" charset="0"/>
                <a:cs typeface="Arial Black" panose="020B0604020202020204" pitchFamily="34" charset="0"/>
              </a:rPr>
              <a:t>Nipah</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1" name="TextBox 20">
            <a:extLst>
              <a:ext uri="{FF2B5EF4-FFF2-40B4-BE49-F238E27FC236}">
                <a16:creationId xmlns:a16="http://schemas.microsoft.com/office/drawing/2014/main" id="{467101BC-9874-3147-BFAA-EA221644A6C1}"/>
              </a:ext>
            </a:extLst>
          </p:cNvPr>
          <p:cNvSpPr txBox="1"/>
          <p:nvPr/>
        </p:nvSpPr>
        <p:spPr>
          <a:xfrm>
            <a:off x="667820" y="2489679"/>
            <a:ext cx="2085654" cy="2369880"/>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a:t>
            </a:r>
            <a:r>
              <a:rPr lang="en-GB" b="1" dirty="0" err="1">
                <a:solidFill>
                  <a:schemeClr val="bg1"/>
                </a:solidFill>
                <a:latin typeface="Arial" panose="020B0604020202020204" pitchFamily="34" charset="0"/>
                <a:cs typeface="Arial" panose="020B0604020202020204" pitchFamily="34" charset="0"/>
              </a:rPr>
              <a:t>caso</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sospechoso</a:t>
            </a:r>
            <a:r>
              <a:rPr lang="en-GB" b="1" dirty="0">
                <a:solidFill>
                  <a:schemeClr val="bg1"/>
                </a:solidFill>
                <a:latin typeface="Arial" panose="020B0604020202020204" pitchFamily="34" charset="0"/>
                <a:cs typeface="Arial" panose="020B0604020202020204" pitchFamily="34" charset="0"/>
              </a:rPr>
              <a:t>] </a:t>
            </a:r>
            <a:r>
              <a:rPr lang="en-GB" dirty="0">
                <a:solidFill>
                  <a:schemeClr val="bg1"/>
                </a:solidFill>
              </a:rPr>
              <a:t>persona con </a:t>
            </a:r>
            <a:r>
              <a:rPr lang="en-GB" dirty="0" err="1">
                <a:solidFill>
                  <a:schemeClr val="bg1"/>
                </a:solidFill>
              </a:rPr>
              <a:t>fiebre</a:t>
            </a:r>
            <a:r>
              <a:rPr lang="en-GB" dirty="0">
                <a:solidFill>
                  <a:schemeClr val="bg1"/>
                </a:solidFill>
              </a:rPr>
              <a:t> y al </a:t>
            </a:r>
            <a:r>
              <a:rPr lang="en-GB" dirty="0" err="1">
                <a:solidFill>
                  <a:schemeClr val="bg1"/>
                </a:solidFill>
              </a:rPr>
              <a:t>menos</a:t>
            </a:r>
            <a:r>
              <a:rPr lang="en-GB" dirty="0">
                <a:solidFill>
                  <a:schemeClr val="bg1"/>
                </a:solidFill>
              </a:rPr>
              <a:t>…</a:t>
            </a:r>
            <a:r>
              <a:rPr lang="en-GB" dirty="0" err="1">
                <a:solidFill>
                  <a:schemeClr val="bg1"/>
                </a:solidFill>
              </a:rPr>
              <a:t>dolor</a:t>
            </a:r>
            <a:r>
              <a:rPr lang="en-GB" dirty="0">
                <a:solidFill>
                  <a:schemeClr val="bg1"/>
                </a:solidFill>
              </a:rPr>
              <a:t> de </a:t>
            </a:r>
            <a:r>
              <a:rPr lang="en-GB" dirty="0" err="1">
                <a:solidFill>
                  <a:schemeClr val="bg1"/>
                </a:solidFill>
              </a:rPr>
              <a:t>cuerpo</a:t>
            </a:r>
            <a:r>
              <a:rPr lang="en-GB" dirty="0">
                <a:solidFill>
                  <a:schemeClr val="bg1"/>
                </a:solidFill>
              </a:rPr>
              <a:t>, </a:t>
            </a:r>
            <a:r>
              <a:rPr lang="en-GB" dirty="0" err="1">
                <a:solidFill>
                  <a:schemeClr val="bg1"/>
                </a:solidFill>
              </a:rPr>
              <a:t>vómitos</a:t>
            </a:r>
            <a:r>
              <a:rPr lang="en-GB" dirty="0">
                <a:solidFill>
                  <a:schemeClr val="bg1"/>
                </a:solidFill>
              </a:rPr>
              <a:t>, </a:t>
            </a:r>
            <a:r>
              <a:rPr lang="en-GB" dirty="0" err="1">
                <a:solidFill>
                  <a:schemeClr val="bg1"/>
                </a:solidFill>
              </a:rPr>
              <a:t>tos</a:t>
            </a:r>
            <a:r>
              <a:rPr lang="en-GB" dirty="0">
                <a:solidFill>
                  <a:schemeClr val="bg1"/>
                </a:solidFill>
              </a:rPr>
              <a:t>, </a:t>
            </a:r>
            <a:r>
              <a:rPr lang="en-GB" dirty="0" err="1">
                <a:solidFill>
                  <a:schemeClr val="bg1"/>
                </a:solidFill>
              </a:rPr>
              <a:t>falta</a:t>
            </a:r>
            <a:r>
              <a:rPr lang="en-GB" dirty="0">
                <a:solidFill>
                  <a:schemeClr val="bg1"/>
                </a:solidFill>
              </a:rPr>
              <a:t> de </a:t>
            </a:r>
            <a:r>
              <a:rPr lang="en-GB" dirty="0" err="1">
                <a:solidFill>
                  <a:schemeClr val="bg1"/>
                </a:solidFill>
              </a:rPr>
              <a:t>aire</a:t>
            </a:r>
            <a:r>
              <a:rPr lang="en-GB" dirty="0">
                <a:solidFill>
                  <a:schemeClr val="bg1"/>
                </a:solidFill>
              </a:rPr>
              <a:t> o </a:t>
            </a:r>
            <a:r>
              <a:rPr lang="en-GB" dirty="0" err="1">
                <a:solidFill>
                  <a:schemeClr val="bg1"/>
                </a:solidFill>
              </a:rPr>
              <a:t>signos</a:t>
            </a:r>
            <a:r>
              <a:rPr lang="en-GB" dirty="0">
                <a:solidFill>
                  <a:schemeClr val="bg1"/>
                </a:solidFill>
              </a:rPr>
              <a:t> de una </a:t>
            </a:r>
            <a:r>
              <a:rPr lang="en-GB" dirty="0" err="1">
                <a:solidFill>
                  <a:schemeClr val="bg1"/>
                </a:solidFill>
              </a:rPr>
              <a:t>nueva</a:t>
            </a:r>
            <a:r>
              <a:rPr lang="en-GB" dirty="0">
                <a:solidFill>
                  <a:schemeClr val="bg1"/>
                </a:solidFill>
              </a:rPr>
              <a:t> </a:t>
            </a:r>
            <a:r>
              <a:rPr lang="en-GB" dirty="0" err="1">
                <a:solidFill>
                  <a:schemeClr val="bg1"/>
                </a:solidFill>
              </a:rPr>
              <a:t>aparición</a:t>
            </a:r>
            <a:r>
              <a:rPr lang="en-GB" dirty="0">
                <a:solidFill>
                  <a:schemeClr val="bg1"/>
                </a:solidFill>
              </a:rPr>
              <a:t> del </a:t>
            </a:r>
            <a:r>
              <a:rPr lang="en-GB" dirty="0" err="1">
                <a:solidFill>
                  <a:schemeClr val="bg1"/>
                </a:solidFill>
              </a:rPr>
              <a:t>sensorio</a:t>
            </a:r>
            <a:r>
              <a:rPr lang="en-GB" dirty="0">
                <a:solidFill>
                  <a:schemeClr val="bg1"/>
                </a:solidFill>
              </a:rPr>
              <a:t> </a:t>
            </a:r>
            <a:r>
              <a:rPr lang="en-GB" dirty="0" err="1">
                <a:solidFill>
                  <a:schemeClr val="bg1"/>
                </a:solidFill>
              </a:rPr>
              <a:t>alterado</a:t>
            </a:r>
            <a:r>
              <a:rPr lang="en-GB" dirty="0">
                <a:solidFill>
                  <a:schemeClr val="bg1"/>
                </a:solidFill>
              </a:rPr>
              <a:t>; y de la </a:t>
            </a:r>
            <a:r>
              <a:rPr lang="en-GB" dirty="0" err="1">
                <a:solidFill>
                  <a:schemeClr val="bg1"/>
                </a:solidFill>
              </a:rPr>
              <a:t>misma</a:t>
            </a:r>
            <a:r>
              <a:rPr lang="en-GB" dirty="0">
                <a:solidFill>
                  <a:schemeClr val="bg1"/>
                </a:solidFill>
              </a:rPr>
              <a:t> </a:t>
            </a:r>
            <a:r>
              <a:rPr lang="en-GB" dirty="0" err="1">
                <a:solidFill>
                  <a:schemeClr val="bg1"/>
                </a:solidFill>
              </a:rPr>
              <a:t>área</a:t>
            </a:r>
            <a:r>
              <a:rPr lang="en-GB" dirty="0">
                <a:solidFill>
                  <a:schemeClr val="bg1"/>
                </a:solidFill>
              </a:rPr>
              <a:t> </a:t>
            </a:r>
            <a:r>
              <a:rPr lang="en-GB" dirty="0" err="1">
                <a:solidFill>
                  <a:schemeClr val="bg1"/>
                </a:solidFill>
              </a:rPr>
              <a:t>geográfica</a:t>
            </a:r>
            <a:r>
              <a:rPr lang="en-GB" dirty="0">
                <a:solidFill>
                  <a:schemeClr val="bg1"/>
                </a:solidFill>
              </a:rPr>
              <a:t> que un </a:t>
            </a:r>
            <a:r>
              <a:rPr lang="en-GB" dirty="0" err="1">
                <a:solidFill>
                  <a:schemeClr val="bg1"/>
                </a:solidFill>
              </a:rPr>
              <a:t>caso</a:t>
            </a:r>
            <a:r>
              <a:rPr lang="en-GB" dirty="0">
                <a:solidFill>
                  <a:schemeClr val="bg1"/>
                </a:solidFill>
              </a:rPr>
              <a:t> </a:t>
            </a:r>
            <a:r>
              <a:rPr lang="en-GB" dirty="0" err="1">
                <a:solidFill>
                  <a:schemeClr val="bg1"/>
                </a:solidFill>
              </a:rPr>
              <a:t>confirmado</a:t>
            </a:r>
            <a:r>
              <a:rPr lang="en-GB" dirty="0">
                <a:solidFill>
                  <a:schemeClr val="bg1"/>
                </a:solidFill>
              </a:rPr>
              <a:t> de </a:t>
            </a:r>
            <a:r>
              <a:rPr lang="en-GB" dirty="0" err="1">
                <a:solidFill>
                  <a:schemeClr val="bg1"/>
                </a:solidFill>
              </a:rPr>
              <a:t>enfermedad</a:t>
            </a:r>
            <a:r>
              <a:rPr lang="en-GB" dirty="0">
                <a:solidFill>
                  <a:schemeClr val="bg1"/>
                </a:solidFill>
              </a:rPr>
              <a:t> por </a:t>
            </a:r>
            <a:r>
              <a:rPr lang="en-GB" dirty="0" err="1">
                <a:solidFill>
                  <a:schemeClr val="bg1"/>
                </a:solidFill>
              </a:rPr>
              <a:t>NiV</a:t>
            </a:r>
            <a:r>
              <a:rPr lang="en-GB" dirty="0">
                <a:solidFill>
                  <a:schemeClr val="bg1"/>
                </a:solidFill>
              </a:rPr>
              <a:t> </a:t>
            </a:r>
            <a:r>
              <a:rPr lang="en-GB" dirty="0" err="1">
                <a:solidFill>
                  <a:schemeClr val="bg1"/>
                </a:solidFill>
              </a:rPr>
              <a:t>en</a:t>
            </a:r>
            <a:r>
              <a:rPr lang="en-GB" dirty="0">
                <a:solidFill>
                  <a:schemeClr val="bg1"/>
                </a:solidFill>
              </a:rPr>
              <a:t> mayo de 2018</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489679"/>
            <a:ext cx="2085654" cy="1938992"/>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caso</a:t>
            </a:r>
            <a:r>
              <a:rPr lang="en-GB" b="1" dirty="0">
                <a:solidFill>
                  <a:schemeClr val="tx1"/>
                </a:solidFill>
                <a:latin typeface="Arial" panose="020B0604020202020204" pitchFamily="34" charset="0"/>
                <a:cs typeface="Arial" panose="020B0604020202020204" pitchFamily="34" charset="0"/>
              </a:rPr>
              <a:t> probable] </a:t>
            </a:r>
            <a:r>
              <a:rPr lang="en-GB" dirty="0">
                <a:solidFill>
                  <a:schemeClr val="tx1"/>
                </a:solidFill>
                <a:latin typeface="Arial" panose="020B0604020202020204" pitchFamily="34" charset="0"/>
                <a:cs typeface="Arial" panose="020B0604020202020204" pitchFamily="34" charset="0"/>
              </a:rPr>
              <a:t>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sospechoso</a:t>
            </a:r>
            <a:r>
              <a:rPr lang="en-GB" dirty="0">
                <a:solidFill>
                  <a:schemeClr val="tx1"/>
                </a:solidFill>
                <a:latin typeface="Arial" panose="020B0604020202020204" pitchFamily="34" charset="0"/>
                <a:cs typeface="Arial" panose="020B0604020202020204" pitchFamily="34" charset="0"/>
              </a:rPr>
              <a:t> con </a:t>
            </a:r>
            <a:r>
              <a:rPr lang="en-GB" dirty="0" err="1">
                <a:solidFill>
                  <a:schemeClr val="tx1"/>
                </a:solidFill>
                <a:latin typeface="Arial" panose="020B0604020202020204" pitchFamily="34" charset="0"/>
                <a:cs typeface="Arial" panose="020B0604020202020204" pitchFamily="34" charset="0"/>
              </a:rPr>
              <a:t>contacto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informado</a:t>
            </a:r>
            <a:r>
              <a:rPr lang="en-GB" dirty="0">
                <a:solidFill>
                  <a:schemeClr val="tx1"/>
                </a:solidFill>
                <a:latin typeface="Arial" panose="020B0604020202020204" pitchFamily="34" charset="0"/>
                <a:cs typeface="Arial" panose="020B0604020202020204" pitchFamily="34" charset="0"/>
              </a:rPr>
              <a:t> con 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confirmado</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o 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sospechoso</a:t>
            </a:r>
            <a:r>
              <a:rPr lang="en-GB" dirty="0">
                <a:solidFill>
                  <a:schemeClr val="tx1"/>
                </a:solidFill>
                <a:latin typeface="Arial" panose="020B0604020202020204" pitchFamily="34" charset="0"/>
                <a:cs typeface="Arial" panose="020B0604020202020204" pitchFamily="34" charset="0"/>
              </a:rPr>
              <a:t> de </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que </a:t>
            </a:r>
            <a:r>
              <a:rPr lang="en-GB" dirty="0" err="1">
                <a:solidFill>
                  <a:schemeClr val="tx1"/>
                </a:solidFill>
                <a:latin typeface="Arial" panose="020B0604020202020204" pitchFamily="34" charset="0"/>
                <a:cs typeface="Arial" panose="020B0604020202020204" pitchFamily="34" charset="0"/>
              </a:rPr>
              <a:t>murió</a:t>
            </a:r>
            <a:r>
              <a:rPr lang="en-GB" dirty="0">
                <a:solidFill>
                  <a:schemeClr val="tx1"/>
                </a:solidFill>
                <a:latin typeface="Arial" panose="020B0604020202020204" pitchFamily="34" charset="0"/>
                <a:cs typeface="Arial" panose="020B0604020202020204" pitchFamily="34" charset="0"/>
              </a:rPr>
              <a:t> antes de que se </a:t>
            </a:r>
            <a:r>
              <a:rPr lang="en-GB" dirty="0" err="1">
                <a:solidFill>
                  <a:schemeClr val="tx1"/>
                </a:solidFill>
                <a:latin typeface="Arial" panose="020B0604020202020204" pitchFamily="34" charset="0"/>
                <a:cs typeface="Arial" panose="020B0604020202020204" pitchFamily="34" charset="0"/>
              </a:rPr>
              <a:t>pudieran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recolectar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muestras</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clínicas</a:t>
            </a:r>
            <a:endParaRPr lang="en-GB" dirty="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489679"/>
            <a:ext cx="2085654" cy="2154436"/>
          </a:xfrm>
          <a:prstGeom prst="rect">
            <a:avLst/>
          </a:prstGeom>
          <a:noFill/>
        </p:spPr>
        <p:txBody>
          <a:bodyPr wrap="square" lIns="0" tIns="0" rIns="0" bIns="0" rtlCol="0">
            <a:spAutoFit/>
          </a:bodyPr>
          <a:lstStyle/>
          <a:p>
            <a:r>
              <a:rPr lang="en-GB" b="1" dirty="0">
                <a:solidFill>
                  <a:schemeClr val="tx1"/>
                </a:solidFill>
                <a:latin typeface="Arial" panose="020B0604020202020204" pitchFamily="34" charset="0"/>
                <a:cs typeface="Arial" panose="020B0604020202020204" pitchFamily="34" charset="0"/>
              </a:rPr>
              <a:t>…[</a:t>
            </a:r>
            <a:r>
              <a:rPr lang="en-GB" b="1" dirty="0" err="1">
                <a:solidFill>
                  <a:schemeClr val="tx1"/>
                </a:solidFill>
                <a:latin typeface="Arial" panose="020B0604020202020204" pitchFamily="34" charset="0"/>
                <a:cs typeface="Arial" panose="020B0604020202020204" pitchFamily="34" charset="0"/>
              </a:rPr>
              <a:t>caso</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confirmado</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como</a:t>
            </a:r>
            <a:r>
              <a:rPr lang="en-GB" dirty="0">
                <a:solidFill>
                  <a:schemeClr val="tx1"/>
                </a:solidFill>
                <a:latin typeface="Arial" panose="020B0604020202020204" pitchFamily="34" charset="0"/>
                <a:cs typeface="Arial" panose="020B0604020202020204" pitchFamily="34" charset="0"/>
              </a:rPr>
              <a:t> un </a:t>
            </a:r>
            <a:r>
              <a:rPr lang="en-GB" dirty="0" err="1">
                <a:solidFill>
                  <a:schemeClr val="tx1"/>
                </a:solidFill>
                <a:latin typeface="Arial" panose="020B0604020202020204" pitchFamily="34" charset="0"/>
                <a:cs typeface="Arial" panose="020B0604020202020204" pitchFamily="34" charset="0"/>
              </a:rPr>
              <a:t>caso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sospechoso</a:t>
            </a:r>
            <a:r>
              <a:rPr lang="en-GB" dirty="0">
                <a:solidFill>
                  <a:schemeClr val="tx1"/>
                </a:solidFill>
                <a:latin typeface="Arial" panose="020B0604020202020204" pitchFamily="34" charset="0"/>
                <a:cs typeface="Arial" panose="020B0604020202020204" pitchFamily="34" charset="0"/>
              </a:rPr>
              <a:t> o probable con una PCR por RT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tiempo</a:t>
            </a:r>
            <a:r>
              <a:rPr lang="en-GB" dirty="0">
                <a:solidFill>
                  <a:schemeClr val="tx1"/>
                </a:solidFill>
                <a:latin typeface="Arial" panose="020B0604020202020204" pitchFamily="34" charset="0"/>
                <a:cs typeface="Arial" panose="020B0604020202020204" pitchFamily="34" charset="0"/>
              </a:rPr>
              <a:t> real </a:t>
            </a:r>
            <a:r>
              <a:rPr lang="en-GB" dirty="0" err="1">
                <a:solidFill>
                  <a:schemeClr val="tx1"/>
                </a:solidFill>
                <a:latin typeface="Arial" panose="020B0604020202020204" pitchFamily="34" charset="0"/>
                <a:cs typeface="Arial" panose="020B0604020202020204" pitchFamily="34" charset="0"/>
              </a:rPr>
              <a:t>positiva</a:t>
            </a:r>
            <a:r>
              <a:rPr lang="en-GB" dirty="0">
                <a:solidFill>
                  <a:schemeClr val="tx1"/>
                </a:solidFill>
                <a:latin typeface="Arial" panose="020B0604020202020204" pitchFamily="34" charset="0"/>
                <a:cs typeface="Arial" panose="020B0604020202020204" pitchFamily="34" charset="0"/>
              </a:rPr>
              <a:t> para el ARN de </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cualquier</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fluido</a:t>
            </a:r>
            <a:r>
              <a:rPr lang="en-GB" dirty="0">
                <a:solidFill>
                  <a:schemeClr val="tx1"/>
                </a:solidFill>
                <a:latin typeface="Arial" panose="020B0604020202020204" pitchFamily="34" charset="0"/>
                <a:cs typeface="Arial" panose="020B0604020202020204" pitchFamily="34" charset="0"/>
              </a:rPr>
              <a:t> corporal o un ELISA </a:t>
            </a:r>
            <a:r>
              <a:rPr lang="en-GB" dirty="0" err="1">
                <a:solidFill>
                  <a:schemeClr val="tx1"/>
                </a:solidFill>
                <a:latin typeface="Arial" panose="020B0604020202020204" pitchFamily="34" charset="0"/>
                <a:cs typeface="Arial" panose="020B0604020202020204" pitchFamily="34" charset="0"/>
              </a:rPr>
              <a:t>positivo</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anticuerpos</a:t>
            </a:r>
            <a:r>
              <a:rPr lang="en-GB" dirty="0">
                <a:solidFill>
                  <a:schemeClr val="tx1"/>
                </a:solidFill>
                <a:latin typeface="Arial" panose="020B0604020202020204" pitchFamily="34" charset="0"/>
                <a:cs typeface="Arial" panose="020B0604020202020204" pitchFamily="34" charset="0"/>
              </a:rPr>
              <a:t> anti-</a:t>
            </a:r>
            <a:r>
              <a:rPr lang="en-GB" dirty="0" err="1">
                <a:solidFill>
                  <a:schemeClr val="tx1"/>
                </a:solidFill>
                <a:latin typeface="Arial" panose="020B0604020202020204" pitchFamily="34" charset="0"/>
                <a:cs typeface="Arial" panose="020B0604020202020204" pitchFamily="34" charset="0"/>
              </a:rPr>
              <a:t>NiV</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en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suero</a:t>
            </a:r>
            <a:endParaRPr lang="en-GB"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6E995FE-2B0B-5040-A657-6F3E2247FD7B}"/>
              </a:ext>
            </a:extLst>
          </p:cNvPr>
          <p:cNvSpPr txBox="1"/>
          <p:nvPr/>
        </p:nvSpPr>
        <p:spPr>
          <a:xfrm>
            <a:off x="431800" y="5707172"/>
            <a:ext cx="8243887" cy="307777"/>
          </a:xfrm>
          <a:prstGeom prst="rect">
            <a:avLst/>
          </a:prstGeom>
          <a:noFill/>
        </p:spPr>
        <p:txBody>
          <a:bodyPr wrap="square" lIns="0" tIns="0" rIns="0" bIns="0" rtlCol="0">
            <a:spAutoFit/>
          </a:bodyPr>
          <a:lstStyle/>
          <a:p>
            <a:r>
              <a:rPr lang="en-GB" sz="1000" dirty="0" err="1">
                <a:solidFill>
                  <a:schemeClr val="tx1"/>
                </a:solidFill>
              </a:rPr>
              <a:t>Arunkumar</a:t>
            </a:r>
            <a:r>
              <a:rPr lang="en-GB" sz="1000" dirty="0">
                <a:solidFill>
                  <a:schemeClr val="tx1"/>
                </a:solidFill>
              </a:rPr>
              <a:t>, G., Chandni, R., </a:t>
            </a:r>
            <a:r>
              <a:rPr lang="en-GB" sz="1000" dirty="0" err="1">
                <a:solidFill>
                  <a:schemeClr val="tx1"/>
                </a:solidFill>
              </a:rPr>
              <a:t>Mourya</a:t>
            </a:r>
            <a:r>
              <a:rPr lang="en-GB" sz="1000" dirty="0">
                <a:solidFill>
                  <a:schemeClr val="tx1"/>
                </a:solidFill>
              </a:rPr>
              <a:t>, D. T., Singh, S. K., </a:t>
            </a:r>
            <a:r>
              <a:rPr lang="en-GB" sz="1000" dirty="0" err="1">
                <a:solidFill>
                  <a:schemeClr val="tx1"/>
                </a:solidFill>
              </a:rPr>
              <a:t>Sadanandan</a:t>
            </a:r>
            <a:r>
              <a:rPr lang="en-GB" sz="1000" dirty="0">
                <a:solidFill>
                  <a:schemeClr val="tx1"/>
                </a:solidFill>
              </a:rPr>
              <a:t>, R., Sudan, P., … </a:t>
            </a:r>
            <a:r>
              <a:rPr lang="en-GB" sz="1000" dirty="0" err="1">
                <a:solidFill>
                  <a:schemeClr val="tx1"/>
                </a:solidFill>
              </a:rPr>
              <a:t>Mourya</a:t>
            </a:r>
            <a:r>
              <a:rPr lang="en-GB" sz="1000" dirty="0">
                <a:solidFill>
                  <a:schemeClr val="tx1"/>
                </a:solidFill>
              </a:rPr>
              <a:t>, D. T. (2018). Outbreak Investigation of </a:t>
            </a:r>
            <a:r>
              <a:rPr lang="en-GB" sz="1000" dirty="0" err="1">
                <a:solidFill>
                  <a:schemeClr val="tx1"/>
                </a:solidFill>
              </a:rPr>
              <a:t>Nipah</a:t>
            </a:r>
            <a:r>
              <a:rPr lang="en-GB" sz="1000" dirty="0">
                <a:solidFill>
                  <a:schemeClr val="tx1"/>
                </a:solidFill>
              </a:rPr>
              <a:t> Virus Disease in Kerala, India, 2018. </a:t>
            </a:r>
            <a:r>
              <a:rPr lang="en-GB" sz="1000" i="1" dirty="0">
                <a:solidFill>
                  <a:schemeClr val="tx1"/>
                </a:solidFill>
                <a:latin typeface="Arial" panose="020B0604020202020204" pitchFamily="34" charset="0"/>
                <a:cs typeface="Arial" panose="020B0604020202020204" pitchFamily="34" charset="0"/>
              </a:rPr>
              <a:t>The Journal of Infectious Diseases.</a:t>
            </a:r>
            <a:endParaRPr lang="en-GB" sz="1000" i="1" dirty="0">
              <a:solidFill>
                <a:srgbClr val="3D6C9D"/>
              </a:solidFill>
              <a:latin typeface="Arial" panose="020B0604020202020204" pitchFamily="34" charset="0"/>
              <a:cs typeface="Arial" panose="020B0604020202020204" pitchFamily="34" charset="0"/>
            </a:endParaRPr>
          </a:p>
        </p:txBody>
      </p:sp>
      <p:sp>
        <p:nvSpPr>
          <p:cNvPr id="13" name="Google Shape;140;p4">
            <a:extLst>
              <a:ext uri="{FF2B5EF4-FFF2-40B4-BE49-F238E27FC236}">
                <a16:creationId xmlns:a16="http://schemas.microsoft.com/office/drawing/2014/main" id="{A4507554-A088-3D43-BC80-E32783D96F18}"/>
              </a:ext>
            </a:extLst>
          </p:cNvPr>
          <p:cNvSpPr>
            <a:spLocks noChangeAspect="1"/>
          </p:cNvSpPr>
          <p:nvPr/>
        </p:nvSpPr>
        <p:spPr>
          <a:xfrm>
            <a:off x="667820" y="145928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raphic 42">
            <a:extLst>
              <a:ext uri="{FF2B5EF4-FFF2-40B4-BE49-F238E27FC236}">
                <a16:creationId xmlns:a16="http://schemas.microsoft.com/office/drawing/2014/main" id="{7456BC53-7B91-7448-B1B6-E8D9E1D84CF0}"/>
              </a:ext>
            </a:extLst>
          </p:cNvPr>
          <p:cNvSpPr>
            <a:spLocks noChangeAspect="1"/>
          </p:cNvSpPr>
          <p:nvPr/>
        </p:nvSpPr>
        <p:spPr>
          <a:xfrm>
            <a:off x="775820" y="156728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5" name="Google Shape;140;p4">
            <a:extLst>
              <a:ext uri="{FF2B5EF4-FFF2-40B4-BE49-F238E27FC236}">
                <a16:creationId xmlns:a16="http://schemas.microsoft.com/office/drawing/2014/main" id="{3F9123A4-E4D3-3544-84A7-C6328FA7C037}"/>
              </a:ext>
            </a:extLst>
          </p:cNvPr>
          <p:cNvSpPr>
            <a:spLocks noChangeAspect="1"/>
          </p:cNvSpPr>
          <p:nvPr/>
        </p:nvSpPr>
        <p:spPr>
          <a:xfrm>
            <a:off x="3546060" y="145928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raphic 45">
            <a:extLst>
              <a:ext uri="{FF2B5EF4-FFF2-40B4-BE49-F238E27FC236}">
                <a16:creationId xmlns:a16="http://schemas.microsoft.com/office/drawing/2014/main" id="{7D6F1EBB-5C2B-9144-8659-CCDF81D628F5}"/>
              </a:ext>
            </a:extLst>
          </p:cNvPr>
          <p:cNvSpPr>
            <a:spLocks noChangeAspect="1"/>
          </p:cNvSpPr>
          <p:nvPr/>
        </p:nvSpPr>
        <p:spPr>
          <a:xfrm>
            <a:off x="3654060" y="156728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7" name="Google Shape;140;p4">
            <a:extLst>
              <a:ext uri="{FF2B5EF4-FFF2-40B4-BE49-F238E27FC236}">
                <a16:creationId xmlns:a16="http://schemas.microsoft.com/office/drawing/2014/main" id="{7EEF1D27-7283-DB42-B76F-3CD4D97CD88F}"/>
              </a:ext>
            </a:extLst>
          </p:cNvPr>
          <p:cNvSpPr>
            <a:spLocks noChangeAspect="1"/>
          </p:cNvSpPr>
          <p:nvPr/>
        </p:nvSpPr>
        <p:spPr>
          <a:xfrm>
            <a:off x="6390860" y="145928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raphic 39">
            <a:extLst>
              <a:ext uri="{FF2B5EF4-FFF2-40B4-BE49-F238E27FC236}">
                <a16:creationId xmlns:a16="http://schemas.microsoft.com/office/drawing/2014/main" id="{60AC1AC0-FF0A-5F47-ABCB-FF580AD926E7}"/>
              </a:ext>
            </a:extLst>
          </p:cNvPr>
          <p:cNvSpPr>
            <a:spLocks noChangeAspect="1"/>
          </p:cNvSpPr>
          <p:nvPr/>
        </p:nvSpPr>
        <p:spPr>
          <a:xfrm>
            <a:off x="6498860" y="156728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64657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raphic 29">
            <a:extLst>
              <a:ext uri="{FF2B5EF4-FFF2-40B4-BE49-F238E27FC236}">
                <a16:creationId xmlns:a16="http://schemas.microsoft.com/office/drawing/2014/main" id="{15C389E0-D8F1-D74B-9556-433BAF5CF4EF}"/>
              </a:ext>
            </a:extLst>
          </p:cNvPr>
          <p:cNvSpPr>
            <a:spLocks noChangeAspect="1"/>
          </p:cNvSpPr>
          <p:nvPr/>
        </p:nvSpPr>
        <p:spPr>
          <a:xfrm>
            <a:off x="45064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69804"/>
            </a:srgbClr>
          </a:solidFill>
          <a:ln w="9525" cap="flat">
            <a:noFill/>
            <a:prstDash val="solid"/>
            <a:miter/>
          </a:ln>
        </p:spPr>
        <p:txBody>
          <a:bodyPr rtlCol="0" anchor="ctr"/>
          <a:lstStyle/>
          <a:p>
            <a:endParaRPr lang="en-RO"/>
          </a:p>
        </p:txBody>
      </p:sp>
      <p:sp>
        <p:nvSpPr>
          <p:cNvPr id="32" name="Graphic 29">
            <a:extLst>
              <a:ext uri="{FF2B5EF4-FFF2-40B4-BE49-F238E27FC236}">
                <a16:creationId xmlns:a16="http://schemas.microsoft.com/office/drawing/2014/main" id="{7F9635AE-95EB-2D41-8576-B8FA3C3EA588}"/>
              </a:ext>
            </a:extLst>
          </p:cNvPr>
          <p:cNvSpPr>
            <a:spLocks noChangeAspect="1"/>
          </p:cNvSpPr>
          <p:nvPr/>
        </p:nvSpPr>
        <p:spPr>
          <a:xfrm>
            <a:off x="3303167"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alpha val="29804"/>
            </a:srgbClr>
          </a:solidFill>
          <a:ln w="9525" cap="flat">
            <a:noFill/>
            <a:prstDash val="solid"/>
            <a:miter/>
          </a:ln>
        </p:spPr>
        <p:txBody>
          <a:bodyPr rtlCol="0" anchor="ctr"/>
          <a:lstStyle/>
          <a:p>
            <a:endParaRPr lang="en-RO"/>
          </a:p>
        </p:txBody>
      </p:sp>
      <p:sp>
        <p:nvSpPr>
          <p:cNvPr id="33" name="Graphic 29">
            <a:extLst>
              <a:ext uri="{FF2B5EF4-FFF2-40B4-BE49-F238E27FC236}">
                <a16:creationId xmlns:a16="http://schemas.microsoft.com/office/drawing/2014/main" id="{A16D7961-3362-9041-86D9-E3BD472C03CF}"/>
              </a:ext>
            </a:extLst>
          </p:cNvPr>
          <p:cNvSpPr>
            <a:spLocks noChangeAspect="1"/>
          </p:cNvSpPr>
          <p:nvPr/>
        </p:nvSpPr>
        <p:spPr>
          <a:xfrm>
            <a:off x="6155688" y="1541241"/>
            <a:ext cx="2520000" cy="4301991"/>
          </a:xfrm>
          <a:custGeom>
            <a:avLst/>
            <a:gdLst>
              <a:gd name="connsiteX0" fmla="*/ 15240 w 133350"/>
              <a:gd name="connsiteY0" fmla="*/ 226695 h 227647"/>
              <a:gd name="connsiteX1" fmla="*/ 3810 w 133350"/>
              <a:gd name="connsiteY1" fmla="*/ 221933 h 227647"/>
              <a:gd name="connsiteX2" fmla="*/ 0 w 133350"/>
              <a:gd name="connsiteY2" fmla="*/ 211455 h 227647"/>
              <a:gd name="connsiteX3" fmla="*/ 0 w 133350"/>
              <a:gd name="connsiteY3" fmla="*/ 16193 h 227647"/>
              <a:gd name="connsiteX4" fmla="*/ 4763 w 133350"/>
              <a:gd name="connsiteY4" fmla="*/ 4763 h 227647"/>
              <a:gd name="connsiteX5" fmla="*/ 16192 w 133350"/>
              <a:gd name="connsiteY5" fmla="*/ 0 h 227647"/>
              <a:gd name="connsiteX6" fmla="*/ 91440 w 133350"/>
              <a:gd name="connsiteY6" fmla="*/ 0 h 227647"/>
              <a:gd name="connsiteX7" fmla="*/ 133350 w 133350"/>
              <a:gd name="connsiteY7" fmla="*/ 43815 h 227647"/>
              <a:gd name="connsiteX8" fmla="*/ 133350 w 133350"/>
              <a:gd name="connsiteY8" fmla="*/ 211455 h 227647"/>
              <a:gd name="connsiteX9" fmla="*/ 128588 w 133350"/>
              <a:gd name="connsiteY9" fmla="*/ 222885 h 227647"/>
              <a:gd name="connsiteX10" fmla="*/ 117157 w 133350"/>
              <a:gd name="connsiteY10" fmla="*/ 227648 h 227647"/>
              <a:gd name="connsiteX11" fmla="*/ 15240 w 133350"/>
              <a:gd name="connsiteY11" fmla="*/ 226695 h 227647"/>
              <a:gd name="connsiteX12" fmla="*/ 85725 w 133350"/>
              <a:gd name="connsiteY12" fmla="*/ 48578 h 227647"/>
              <a:gd name="connsiteX13" fmla="*/ 123825 w 133350"/>
              <a:gd name="connsiteY13" fmla="*/ 48578 h 227647"/>
              <a:gd name="connsiteX14" fmla="*/ 85725 w 133350"/>
              <a:gd name="connsiteY14" fmla="*/ 10478 h 227647"/>
              <a:gd name="connsiteX15" fmla="*/ 85725 w 133350"/>
              <a:gd name="connsiteY15" fmla="*/ 48578 h 2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227647">
                <a:moveTo>
                  <a:pt x="15240" y="226695"/>
                </a:moveTo>
                <a:cubicBezTo>
                  <a:pt x="10477" y="226695"/>
                  <a:pt x="7620" y="224790"/>
                  <a:pt x="3810" y="221933"/>
                </a:cubicBezTo>
                <a:cubicBezTo>
                  <a:pt x="1905" y="220028"/>
                  <a:pt x="0" y="216218"/>
                  <a:pt x="0" y="211455"/>
                </a:cubicBezTo>
                <a:lnTo>
                  <a:pt x="0" y="16193"/>
                </a:lnTo>
                <a:cubicBezTo>
                  <a:pt x="0" y="11430"/>
                  <a:pt x="1905" y="8573"/>
                  <a:pt x="4763" y="4763"/>
                </a:cubicBezTo>
                <a:cubicBezTo>
                  <a:pt x="7620" y="953"/>
                  <a:pt x="11430" y="0"/>
                  <a:pt x="16192" y="0"/>
                </a:cubicBezTo>
                <a:lnTo>
                  <a:pt x="91440" y="0"/>
                </a:lnTo>
                <a:lnTo>
                  <a:pt x="133350" y="43815"/>
                </a:lnTo>
                <a:lnTo>
                  <a:pt x="133350" y="211455"/>
                </a:lnTo>
                <a:cubicBezTo>
                  <a:pt x="133350" y="216218"/>
                  <a:pt x="131445" y="219075"/>
                  <a:pt x="128588" y="222885"/>
                </a:cubicBezTo>
                <a:cubicBezTo>
                  <a:pt x="125730" y="225743"/>
                  <a:pt x="121920" y="227648"/>
                  <a:pt x="117157" y="227648"/>
                </a:cubicBezTo>
                <a:cubicBezTo>
                  <a:pt x="118110" y="226695"/>
                  <a:pt x="15240" y="226695"/>
                  <a:pt x="15240" y="226695"/>
                </a:cubicBezTo>
                <a:close/>
                <a:moveTo>
                  <a:pt x="85725" y="48578"/>
                </a:moveTo>
                <a:lnTo>
                  <a:pt x="123825" y="48578"/>
                </a:lnTo>
                <a:lnTo>
                  <a:pt x="85725" y="10478"/>
                </a:lnTo>
                <a:lnTo>
                  <a:pt x="85725" y="48578"/>
                </a:lnTo>
                <a:close/>
              </a:path>
            </a:pathLst>
          </a:custGeom>
          <a:solidFill>
            <a:srgbClr val="3D6C9D"/>
          </a:solidFill>
          <a:ln w="9525" cap="flat">
            <a:noFill/>
            <a:prstDash val="solid"/>
            <a:miter/>
          </a:ln>
        </p:spPr>
        <p:txBody>
          <a:bodyPr rtlCol="0" anchor="ctr"/>
          <a:lstStyle/>
          <a:p>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a:t>
            </a:r>
            <a:r>
              <a:rPr lang="en-GB" sz="3200" b="1" spc="-50" dirty="0">
                <a:solidFill>
                  <a:srgbClr val="3D6C9D"/>
                </a:solidFill>
                <a:latin typeface="Arial Black" panose="020B0604020202020204" pitchFamily="34" charset="0"/>
                <a:cs typeface="Arial Black" panose="020B0604020202020204" pitchFamily="34" charset="0"/>
              </a:rPr>
              <a:t> – Polio</a:t>
            </a:r>
          </a:p>
        </p:txBody>
      </p:sp>
      <p:sp>
        <p:nvSpPr>
          <p:cNvPr id="21" name="TextBox 20">
            <a:extLst>
              <a:ext uri="{FF2B5EF4-FFF2-40B4-BE49-F238E27FC236}">
                <a16:creationId xmlns:a16="http://schemas.microsoft.com/office/drawing/2014/main" id="{467101BC-9874-3147-BFAA-EA221644A6C1}"/>
              </a:ext>
            </a:extLst>
          </p:cNvPr>
          <p:cNvSpPr txBox="1"/>
          <p:nvPr/>
        </p:nvSpPr>
        <p:spPr>
          <a:xfrm>
            <a:off x="667819" y="2855439"/>
            <a:ext cx="2184711" cy="2954655"/>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Caso </a:t>
            </a:r>
            <a:r>
              <a:rPr lang="en-GB" sz="1200" b="1" dirty="0" err="1">
                <a:solidFill>
                  <a:schemeClr val="tx1"/>
                </a:solidFill>
                <a:latin typeface="Arial" panose="020B0604020202020204" pitchFamily="34" charset="0"/>
                <a:cs typeface="Arial" panose="020B0604020202020204" pitchFamily="34" charset="0"/>
              </a:rPr>
              <a:t>Sospechoso</a:t>
            </a:r>
            <a:r>
              <a:rPr lang="en-GB" sz="1200" b="1" dirty="0">
                <a:solidFill>
                  <a:schemeClr val="tx1"/>
                </a:solidFill>
                <a:latin typeface="Arial" panose="020B0604020202020204" pitchFamily="34" charset="0"/>
                <a:cs typeface="Arial" panose="020B0604020202020204" pitchFamily="34" charset="0"/>
              </a:rPr>
              <a:t>: </a:t>
            </a:r>
            <a:r>
              <a:rPr lang="en-GB" sz="1200" dirty="0" err="1">
                <a:solidFill>
                  <a:schemeClr val="tx1"/>
                </a:solidFill>
              </a:rPr>
              <a:t>cualquier</a:t>
            </a:r>
            <a:r>
              <a:rPr lang="en-GB" sz="1200" dirty="0">
                <a:solidFill>
                  <a:schemeClr val="tx1"/>
                </a:solidFill>
              </a:rPr>
              <a:t> </a:t>
            </a:r>
            <a:r>
              <a:rPr lang="en-GB" sz="1200" dirty="0" err="1">
                <a:solidFill>
                  <a:schemeClr val="tx1"/>
                </a:solidFill>
              </a:rPr>
              <a:t>caso</a:t>
            </a:r>
            <a:r>
              <a:rPr lang="en-GB" sz="1200" dirty="0">
                <a:solidFill>
                  <a:schemeClr val="tx1"/>
                </a:solidFill>
              </a:rPr>
              <a:t> de </a:t>
            </a:r>
            <a:r>
              <a:rPr lang="en-GB" sz="1200" dirty="0" err="1">
                <a:solidFill>
                  <a:schemeClr val="tx1"/>
                </a:solidFill>
              </a:rPr>
              <a:t>parálisis</a:t>
            </a:r>
            <a:r>
              <a:rPr lang="en-GB" sz="1200" dirty="0">
                <a:solidFill>
                  <a:schemeClr val="tx1"/>
                </a:solidFill>
              </a:rPr>
              <a:t> </a:t>
            </a:r>
            <a:r>
              <a:rPr lang="en-GB" sz="1200" dirty="0" err="1">
                <a:solidFill>
                  <a:schemeClr val="tx1"/>
                </a:solidFill>
              </a:rPr>
              <a:t>fláccida</a:t>
            </a:r>
            <a:r>
              <a:rPr lang="en-GB" sz="1200" dirty="0">
                <a:solidFill>
                  <a:schemeClr val="tx1"/>
                </a:solidFill>
              </a:rPr>
              <a:t> </a:t>
            </a:r>
            <a:r>
              <a:rPr lang="en-GB" sz="1200" dirty="0" err="1">
                <a:solidFill>
                  <a:schemeClr val="tx1"/>
                </a:solidFill>
              </a:rPr>
              <a:t>aguda</a:t>
            </a:r>
            <a:r>
              <a:rPr lang="en-GB" sz="1200" dirty="0">
                <a:solidFill>
                  <a:schemeClr val="tx1"/>
                </a:solidFill>
              </a:rPr>
              <a:t> (PFA) -</a:t>
            </a:r>
            <a:r>
              <a:rPr lang="en-GB" sz="1200" dirty="0" err="1">
                <a:solidFill>
                  <a:schemeClr val="tx1"/>
                </a:solidFill>
              </a:rPr>
              <a:t>incluyendo</a:t>
            </a:r>
            <a:r>
              <a:rPr lang="en-GB" sz="1200" dirty="0">
                <a:solidFill>
                  <a:schemeClr val="tx1"/>
                </a:solidFill>
              </a:rPr>
              <a:t> el </a:t>
            </a:r>
            <a:r>
              <a:rPr lang="en-GB" sz="1200" dirty="0" err="1">
                <a:solidFill>
                  <a:schemeClr val="tx1"/>
                </a:solidFill>
              </a:rPr>
              <a:t>síndrome</a:t>
            </a:r>
            <a:r>
              <a:rPr lang="en-GB" sz="1200" dirty="0">
                <a:solidFill>
                  <a:schemeClr val="tx1"/>
                </a:solidFill>
              </a:rPr>
              <a:t> de Guillain-Barré- </a:t>
            </a:r>
            <a:r>
              <a:rPr lang="en-GB" sz="1200" dirty="0" err="1">
                <a:solidFill>
                  <a:schemeClr val="tx1"/>
                </a:solidFill>
              </a:rPr>
              <a:t>en</a:t>
            </a:r>
            <a:r>
              <a:rPr lang="en-GB" sz="1200" dirty="0">
                <a:solidFill>
                  <a:schemeClr val="tx1"/>
                </a:solidFill>
              </a:rPr>
              <a:t> una persona </a:t>
            </a:r>
            <a:r>
              <a:rPr lang="en-GB" sz="1200" dirty="0" err="1">
                <a:solidFill>
                  <a:schemeClr val="tx1"/>
                </a:solidFill>
              </a:rPr>
              <a:t>menor</a:t>
            </a:r>
            <a:r>
              <a:rPr lang="en-GB" sz="1200" dirty="0">
                <a:solidFill>
                  <a:schemeClr val="tx1"/>
                </a:solidFill>
              </a:rPr>
              <a:t> de 15 </a:t>
            </a:r>
            <a:r>
              <a:rPr lang="en-GB" sz="1200" dirty="0" err="1">
                <a:solidFill>
                  <a:schemeClr val="tx1"/>
                </a:solidFill>
              </a:rPr>
              <a:t>años</a:t>
            </a:r>
            <a:r>
              <a:rPr lang="en-GB" sz="1200" dirty="0">
                <a:solidFill>
                  <a:schemeClr val="tx1"/>
                </a:solidFill>
              </a:rPr>
              <a:t> de </a:t>
            </a:r>
            <a:r>
              <a:rPr lang="en-GB" sz="1200" dirty="0" err="1">
                <a:solidFill>
                  <a:schemeClr val="tx1"/>
                </a:solidFill>
              </a:rPr>
              <a:t>edad</a:t>
            </a:r>
            <a:r>
              <a:rPr lang="en-GB" sz="1200" dirty="0">
                <a:solidFill>
                  <a:schemeClr val="tx1"/>
                </a:solidFill>
              </a:rPr>
              <a:t>, por </a:t>
            </a:r>
            <a:r>
              <a:rPr lang="en-GB" sz="1200" dirty="0" err="1">
                <a:solidFill>
                  <a:schemeClr val="tx1"/>
                </a:solidFill>
              </a:rPr>
              <a:t>cualquier</a:t>
            </a:r>
            <a:r>
              <a:rPr lang="en-GB" sz="1200" dirty="0">
                <a:solidFill>
                  <a:schemeClr val="tx1"/>
                </a:solidFill>
              </a:rPr>
              <a:t> </a:t>
            </a:r>
            <a:r>
              <a:rPr lang="en-GB" sz="1200" dirty="0" err="1">
                <a:solidFill>
                  <a:schemeClr val="tx1"/>
                </a:solidFill>
              </a:rPr>
              <a:t>motivo</a:t>
            </a:r>
            <a:r>
              <a:rPr lang="en-GB" sz="1200" dirty="0">
                <a:solidFill>
                  <a:schemeClr val="tx1"/>
                </a:solidFill>
              </a:rPr>
              <a:t> que no sea un </a:t>
            </a:r>
            <a:r>
              <a:rPr lang="en-GB" sz="1200" dirty="0" err="1">
                <a:solidFill>
                  <a:schemeClr val="tx1"/>
                </a:solidFill>
              </a:rPr>
              <a:t>traumatismo</a:t>
            </a:r>
            <a:r>
              <a:rPr lang="en-GB" sz="1200" dirty="0">
                <a:solidFill>
                  <a:schemeClr val="tx1"/>
                </a:solidFill>
              </a:rPr>
              <a:t> grave, o </a:t>
            </a:r>
            <a:r>
              <a:rPr lang="en-GB" sz="1200" dirty="0" err="1">
                <a:solidFill>
                  <a:schemeClr val="tx1"/>
                </a:solidFill>
              </a:rPr>
              <a:t>enfermedad</a:t>
            </a:r>
            <a:r>
              <a:rPr lang="en-GB" sz="1200" dirty="0">
                <a:solidFill>
                  <a:schemeClr val="tx1"/>
                </a:solidFill>
              </a:rPr>
              <a:t> </a:t>
            </a:r>
            <a:r>
              <a:rPr lang="en-GB" sz="1200" dirty="0" err="1">
                <a:solidFill>
                  <a:schemeClr val="tx1"/>
                </a:solidFill>
              </a:rPr>
              <a:t>paralítica</a:t>
            </a:r>
            <a:r>
              <a:rPr lang="en-GB" sz="1200" dirty="0">
                <a:solidFill>
                  <a:schemeClr val="tx1"/>
                </a:solidFill>
              </a:rPr>
              <a:t> </a:t>
            </a:r>
            <a:r>
              <a:rPr lang="en-GB" sz="1200" dirty="0" err="1">
                <a:solidFill>
                  <a:schemeClr val="tx1"/>
                </a:solidFill>
              </a:rPr>
              <a:t>en</a:t>
            </a:r>
            <a:r>
              <a:rPr lang="en-GB" sz="1200" dirty="0">
                <a:solidFill>
                  <a:schemeClr val="tx1"/>
                </a:solidFill>
              </a:rPr>
              <a:t> una persona de </a:t>
            </a:r>
            <a:r>
              <a:rPr lang="en-GB" sz="1200" dirty="0" err="1">
                <a:solidFill>
                  <a:schemeClr val="tx1"/>
                </a:solidFill>
              </a:rPr>
              <a:t>cualquier</a:t>
            </a:r>
            <a:r>
              <a:rPr lang="en-GB" sz="1200" dirty="0">
                <a:solidFill>
                  <a:schemeClr val="tx1"/>
                </a:solidFill>
              </a:rPr>
              <a:t> </a:t>
            </a:r>
            <a:r>
              <a:rPr lang="en-GB" sz="1200" dirty="0" err="1">
                <a:solidFill>
                  <a:schemeClr val="tx1"/>
                </a:solidFill>
              </a:rPr>
              <a:t>edad</a:t>
            </a:r>
            <a:r>
              <a:rPr lang="en-GB" sz="1200" dirty="0">
                <a:solidFill>
                  <a:schemeClr val="tx1"/>
                </a:solidFill>
              </a:rPr>
              <a:t> </a:t>
            </a:r>
            <a:r>
              <a:rPr lang="en-GB" sz="1200" dirty="0" err="1">
                <a:solidFill>
                  <a:schemeClr val="tx1"/>
                </a:solidFill>
              </a:rPr>
              <a:t>en</a:t>
            </a:r>
            <a:r>
              <a:rPr lang="en-GB" sz="1200" dirty="0">
                <a:solidFill>
                  <a:schemeClr val="tx1"/>
                </a:solidFill>
              </a:rPr>
              <a:t> </a:t>
            </a:r>
            <a:r>
              <a:rPr lang="en-GB" sz="1200" dirty="0" err="1">
                <a:solidFill>
                  <a:schemeClr val="tx1"/>
                </a:solidFill>
              </a:rPr>
              <a:t>quien</a:t>
            </a:r>
            <a:r>
              <a:rPr lang="en-GB" sz="1200" dirty="0">
                <a:solidFill>
                  <a:schemeClr val="tx1"/>
                </a:solidFill>
              </a:rPr>
              <a:t> se </a:t>
            </a:r>
            <a:r>
              <a:rPr lang="en-GB" sz="1200" dirty="0" err="1">
                <a:solidFill>
                  <a:schemeClr val="tx1"/>
                </a:solidFill>
              </a:rPr>
              <a:t>sospeche</a:t>
            </a:r>
            <a:r>
              <a:rPr lang="en-GB" sz="1200" dirty="0">
                <a:solidFill>
                  <a:schemeClr val="tx1"/>
                </a:solidFill>
              </a:rPr>
              <a:t> </a:t>
            </a:r>
            <a:r>
              <a:rPr lang="en-GB" sz="1200" dirty="0" err="1">
                <a:solidFill>
                  <a:schemeClr val="tx1"/>
                </a:solidFill>
              </a:rPr>
              <a:t>poliomielitis</a:t>
            </a:r>
            <a:r>
              <a:rPr lang="en-GB" sz="1200" dirty="0">
                <a:solidFill>
                  <a:schemeClr val="tx1"/>
                </a:solidFill>
              </a:rPr>
              <a:t>. La </a:t>
            </a:r>
            <a:r>
              <a:rPr lang="en-GB" sz="1200" dirty="0" err="1">
                <a:solidFill>
                  <a:schemeClr val="tx1"/>
                </a:solidFill>
              </a:rPr>
              <a:t>clasificación</a:t>
            </a:r>
            <a:r>
              <a:rPr lang="en-GB" sz="1200" dirty="0">
                <a:solidFill>
                  <a:schemeClr val="tx1"/>
                </a:solidFill>
              </a:rPr>
              <a:t> de "</a:t>
            </a:r>
            <a:r>
              <a:rPr lang="en-GB" sz="1200" dirty="0" err="1">
                <a:solidFill>
                  <a:schemeClr val="tx1"/>
                </a:solidFill>
              </a:rPr>
              <a:t>sospechoso</a:t>
            </a:r>
            <a:r>
              <a:rPr lang="en-GB" sz="1200" dirty="0">
                <a:solidFill>
                  <a:schemeClr val="tx1"/>
                </a:solidFill>
              </a:rPr>
              <a:t>" es provisional; </a:t>
            </a:r>
            <a:r>
              <a:rPr lang="en-GB" sz="1200" dirty="0" err="1">
                <a:solidFill>
                  <a:schemeClr val="tx1"/>
                </a:solidFill>
              </a:rPr>
              <a:t>deberá</a:t>
            </a:r>
            <a:r>
              <a:rPr lang="en-GB" sz="1200" dirty="0">
                <a:solidFill>
                  <a:schemeClr val="tx1"/>
                </a:solidFill>
              </a:rPr>
              <a:t> </a:t>
            </a:r>
            <a:r>
              <a:rPr lang="en-GB" sz="1200" dirty="0" err="1">
                <a:solidFill>
                  <a:schemeClr val="tx1"/>
                </a:solidFill>
              </a:rPr>
              <a:t>reclasificarse</a:t>
            </a:r>
            <a:r>
              <a:rPr lang="en-GB" sz="1200" dirty="0">
                <a:solidFill>
                  <a:schemeClr val="tx1"/>
                </a:solidFill>
              </a:rPr>
              <a:t> </a:t>
            </a:r>
            <a:r>
              <a:rPr lang="en-GB" sz="1200" dirty="0" err="1">
                <a:solidFill>
                  <a:schemeClr val="tx1"/>
                </a:solidFill>
              </a:rPr>
              <a:t>como</a:t>
            </a:r>
            <a:r>
              <a:rPr lang="en-GB" sz="1200" dirty="0">
                <a:solidFill>
                  <a:schemeClr val="tx1"/>
                </a:solidFill>
              </a:rPr>
              <a:t> "probable" o "</a:t>
            </a:r>
            <a:r>
              <a:rPr lang="en-GB" sz="1200" dirty="0" err="1">
                <a:solidFill>
                  <a:schemeClr val="tx1"/>
                </a:solidFill>
              </a:rPr>
              <a:t>descartado</a:t>
            </a:r>
            <a:r>
              <a:rPr lang="en-GB" sz="1200" dirty="0">
                <a:solidFill>
                  <a:schemeClr val="tx1"/>
                </a:solidFill>
              </a:rPr>
              <a:t>" dentro de las 48 horas </a:t>
            </a:r>
            <a:r>
              <a:rPr lang="en-GB" sz="1200" dirty="0" err="1">
                <a:solidFill>
                  <a:schemeClr val="tx1"/>
                </a:solidFill>
              </a:rPr>
              <a:t>siguientes</a:t>
            </a:r>
            <a:r>
              <a:rPr lang="en-GB" sz="1200" dirty="0">
                <a:solidFill>
                  <a:schemeClr val="tx1"/>
                </a:solidFill>
              </a:rPr>
              <a:t> de la </a:t>
            </a:r>
            <a:r>
              <a:rPr lang="en-GB" sz="1200" dirty="0" err="1">
                <a:solidFill>
                  <a:schemeClr val="tx1"/>
                </a:solidFill>
              </a:rPr>
              <a:t>notificación</a:t>
            </a:r>
            <a:r>
              <a:rPr lang="en-GB" sz="1200" dirty="0">
                <a:solidFill>
                  <a:schemeClr val="tx1"/>
                </a:solidFill>
              </a:rPr>
              <a:t>.</a:t>
            </a:r>
          </a:p>
        </p:txBody>
      </p:sp>
      <p:sp>
        <p:nvSpPr>
          <p:cNvPr id="37" name="TextBox 36">
            <a:extLst>
              <a:ext uri="{FF2B5EF4-FFF2-40B4-BE49-F238E27FC236}">
                <a16:creationId xmlns:a16="http://schemas.microsoft.com/office/drawing/2014/main" id="{92A50A25-8E07-0046-9179-BB958DF1D265}"/>
              </a:ext>
            </a:extLst>
          </p:cNvPr>
          <p:cNvSpPr txBox="1"/>
          <p:nvPr/>
        </p:nvSpPr>
        <p:spPr>
          <a:xfrm>
            <a:off x="3539036" y="2855439"/>
            <a:ext cx="2085654" cy="2400657"/>
          </a:xfrm>
          <a:prstGeom prst="rect">
            <a:avLst/>
          </a:prstGeom>
          <a:noFill/>
        </p:spPr>
        <p:txBody>
          <a:bodyPr wrap="square" lIns="0" tIns="0" rIns="0" bIns="0" rtlCol="0">
            <a:spAutoFit/>
          </a:bodyPr>
          <a:lstStyle/>
          <a:p>
            <a:r>
              <a:rPr lang="en-GB" sz="1200" b="1" dirty="0">
                <a:solidFill>
                  <a:schemeClr val="tx1"/>
                </a:solidFill>
                <a:latin typeface="Arial" panose="020B0604020202020204" pitchFamily="34" charset="0"/>
                <a:cs typeface="Arial" panose="020B0604020202020204" pitchFamily="34" charset="0"/>
              </a:rPr>
              <a:t>Caso Probable: </a:t>
            </a:r>
            <a:r>
              <a:rPr lang="en-GB" sz="1200" dirty="0" err="1">
                <a:solidFill>
                  <a:schemeClr val="tx1"/>
                </a:solidFill>
                <a:latin typeface="Arial" panose="020B0604020202020204" pitchFamily="34" charset="0"/>
                <a:cs typeface="Arial" panose="020B0604020202020204" pitchFamily="34" charset="0"/>
              </a:rPr>
              <a:t>caso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sospechoso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en</a:t>
            </a:r>
            <a:r>
              <a:rPr lang="en-GB" sz="1200" dirty="0">
                <a:solidFill>
                  <a:schemeClr val="tx1"/>
                </a:solidFill>
                <a:latin typeface="Arial" panose="020B0604020202020204" pitchFamily="34" charset="0"/>
                <a:cs typeface="Arial" panose="020B0604020202020204" pitchFamily="34" charset="0"/>
              </a:rPr>
              <a:t> el que se </a:t>
            </a:r>
            <a:r>
              <a:rPr lang="en-GB" sz="1200" dirty="0" err="1">
                <a:solidFill>
                  <a:schemeClr val="tx1"/>
                </a:solidFill>
                <a:latin typeface="Arial" panose="020B0604020202020204" pitchFamily="34" charset="0"/>
                <a:cs typeface="Arial" panose="020B0604020202020204" pitchFamily="34" charset="0"/>
              </a:rPr>
              <a:t>detecta</a:t>
            </a:r>
            <a:r>
              <a:rPr lang="en-GB" sz="1200" dirty="0">
                <a:solidFill>
                  <a:schemeClr val="tx1"/>
                </a:solidFill>
                <a:latin typeface="Arial" panose="020B0604020202020204" pitchFamily="34" charset="0"/>
                <a:cs typeface="Arial" panose="020B0604020202020204" pitchFamily="34" charset="0"/>
              </a:rPr>
              <a:t> PFA, y no se </a:t>
            </a:r>
            <a:r>
              <a:rPr lang="en-GB" sz="1200" dirty="0" err="1">
                <a:solidFill>
                  <a:schemeClr val="tx1"/>
                </a:solidFill>
                <a:latin typeface="Arial" panose="020B0604020202020204" pitchFamily="34" charset="0"/>
                <a:cs typeface="Arial" panose="020B0604020202020204" pitchFamily="34" charset="0"/>
              </a:rPr>
              <a:t>puede</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detectar</a:t>
            </a:r>
            <a:r>
              <a:rPr lang="en-GB" sz="1200" dirty="0">
                <a:solidFill>
                  <a:schemeClr val="tx1"/>
                </a:solidFill>
                <a:latin typeface="Arial" panose="020B0604020202020204" pitchFamily="34" charset="0"/>
                <a:cs typeface="Arial" panose="020B0604020202020204" pitchFamily="34" charset="0"/>
              </a:rPr>
              <a:t> de </a:t>
            </a:r>
            <a:r>
              <a:rPr lang="en-GB" sz="1200" dirty="0" err="1">
                <a:solidFill>
                  <a:schemeClr val="tx1"/>
                </a:solidFill>
                <a:latin typeface="Arial" panose="020B0604020202020204" pitchFamily="34" charset="0"/>
                <a:cs typeface="Arial" panose="020B0604020202020204" pitchFamily="34" charset="0"/>
              </a:rPr>
              <a:t>inmediato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ninguna</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otra</a:t>
            </a:r>
            <a:r>
              <a:rPr lang="en-GB" sz="1200" dirty="0">
                <a:solidFill>
                  <a:schemeClr val="tx1"/>
                </a:solidFill>
                <a:latin typeface="Arial" panose="020B0604020202020204" pitchFamily="34" charset="0"/>
                <a:cs typeface="Arial" panose="020B0604020202020204" pitchFamily="34" charset="0"/>
              </a:rPr>
              <a:t> causa de </a:t>
            </a:r>
            <a:r>
              <a:rPr lang="en-GB" sz="1200" dirty="0" err="1">
                <a:solidFill>
                  <a:schemeClr val="tx1"/>
                </a:solidFill>
                <a:latin typeface="Arial" panose="020B0604020202020204" pitchFamily="34" charset="0"/>
                <a:cs typeface="Arial" panose="020B0604020202020204" pitchFamily="34" charset="0"/>
              </a:rPr>
              <a:t>parálisis</a:t>
            </a:r>
            <a:r>
              <a:rPr lang="en-GB" sz="1200" dirty="0">
                <a:solidFill>
                  <a:schemeClr val="tx1"/>
                </a:solidFill>
                <a:latin typeface="Arial" panose="020B0604020202020204" pitchFamily="34" charset="0"/>
                <a:cs typeface="Arial" panose="020B0604020202020204" pitchFamily="34" charset="0"/>
              </a:rPr>
              <a:t>. La </a:t>
            </a:r>
            <a:r>
              <a:rPr lang="en-GB" sz="1200" dirty="0" err="1">
                <a:solidFill>
                  <a:schemeClr val="tx1"/>
                </a:solidFill>
                <a:latin typeface="Arial" panose="020B0604020202020204" pitchFamily="34" charset="0"/>
                <a:cs typeface="Arial" panose="020B0604020202020204" pitchFamily="34" charset="0"/>
              </a:rPr>
              <a:t>clasificación</a:t>
            </a:r>
            <a:r>
              <a:rPr lang="en-GB" sz="1200" dirty="0">
                <a:solidFill>
                  <a:schemeClr val="tx1"/>
                </a:solidFill>
                <a:latin typeface="Arial" panose="020B0604020202020204" pitchFamily="34" charset="0"/>
                <a:cs typeface="Arial" panose="020B0604020202020204" pitchFamily="34" charset="0"/>
              </a:rPr>
              <a:t> de un </a:t>
            </a:r>
            <a:r>
              <a:rPr lang="en-GB" sz="1200" dirty="0" err="1">
                <a:solidFill>
                  <a:schemeClr val="tx1"/>
                </a:solidFill>
                <a:latin typeface="Arial" panose="020B0604020202020204" pitchFamily="34" charset="0"/>
                <a:cs typeface="Arial" panose="020B0604020202020204" pitchFamily="34" charset="0"/>
              </a:rPr>
              <a:t>caso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como</a:t>
            </a:r>
            <a:r>
              <a:rPr lang="en-GB" sz="1200" dirty="0">
                <a:solidFill>
                  <a:schemeClr val="tx1"/>
                </a:solidFill>
                <a:latin typeface="Arial" panose="020B0604020202020204" pitchFamily="34" charset="0"/>
                <a:cs typeface="Arial" panose="020B0604020202020204" pitchFamily="34" charset="0"/>
              </a:rPr>
              <a:t> "probable"; </a:t>
            </a:r>
            <a:r>
              <a:rPr lang="en-GB" sz="1200" dirty="0" err="1">
                <a:solidFill>
                  <a:schemeClr val="tx1"/>
                </a:solidFill>
                <a:latin typeface="Arial" panose="020B0604020202020204" pitchFamily="34" charset="0"/>
                <a:cs typeface="Arial" panose="020B0604020202020204" pitchFamily="34" charset="0"/>
              </a:rPr>
              <a:t>también</a:t>
            </a:r>
            <a:r>
              <a:rPr lang="en-GB" sz="1200" dirty="0">
                <a:solidFill>
                  <a:schemeClr val="tx1"/>
                </a:solidFill>
                <a:latin typeface="Arial" panose="020B0604020202020204" pitchFamily="34" charset="0"/>
                <a:cs typeface="Arial" panose="020B0604020202020204" pitchFamily="34" charset="0"/>
              </a:rPr>
              <a:t> es provisional; dentro de las 10 </a:t>
            </a:r>
            <a:r>
              <a:rPr lang="en-GB" sz="1200" dirty="0" err="1">
                <a:solidFill>
                  <a:schemeClr val="tx1"/>
                </a:solidFill>
                <a:latin typeface="Arial" panose="020B0604020202020204" pitchFamily="34" charset="0"/>
                <a:cs typeface="Arial" panose="020B0604020202020204" pitchFamily="34" charset="0"/>
              </a:rPr>
              <a:t>semanas</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siguientes</a:t>
            </a:r>
            <a:r>
              <a:rPr lang="en-GB" sz="1200" dirty="0">
                <a:solidFill>
                  <a:schemeClr val="tx1"/>
                </a:solidFill>
                <a:latin typeface="Arial" panose="020B0604020202020204" pitchFamily="34" charset="0"/>
                <a:cs typeface="Arial" panose="020B0604020202020204" pitchFamily="34" charset="0"/>
              </a:rPr>
              <a:t> al </a:t>
            </a:r>
            <a:r>
              <a:rPr lang="en-GB" sz="1200" dirty="0" err="1">
                <a:solidFill>
                  <a:schemeClr val="tx1"/>
                </a:solidFill>
                <a:latin typeface="Arial" panose="020B0604020202020204" pitchFamily="34" charset="0"/>
                <a:cs typeface="Arial" panose="020B0604020202020204" pitchFamily="34" charset="0"/>
              </a:rPr>
              <a:t>inicio</a:t>
            </a:r>
            <a:r>
              <a:rPr lang="en-GB" sz="1200" dirty="0">
                <a:solidFill>
                  <a:schemeClr val="tx1"/>
                </a:solidFill>
                <a:latin typeface="Arial" panose="020B0604020202020204" pitchFamily="34" charset="0"/>
                <a:cs typeface="Arial" panose="020B0604020202020204" pitchFamily="34" charset="0"/>
              </a:rPr>
              <a:t>, debe </a:t>
            </a:r>
            <a:r>
              <a:rPr lang="en-GB" sz="1200" dirty="0" err="1">
                <a:solidFill>
                  <a:schemeClr val="tx1"/>
                </a:solidFill>
                <a:latin typeface="Arial" panose="020B0604020202020204" pitchFamily="34" charset="0"/>
                <a:cs typeface="Arial" panose="020B0604020202020204" pitchFamily="34" charset="0"/>
              </a:rPr>
              <a:t>reclasificarse</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como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confirmado</a:t>
            </a:r>
            <a:r>
              <a:rPr lang="en-GB" sz="1200" dirty="0">
                <a:solidFill>
                  <a:schemeClr val="tx1"/>
                </a:solidFill>
                <a:latin typeface="Arial" panose="020B0604020202020204" pitchFamily="34" charset="0"/>
                <a:cs typeface="Arial" panose="020B0604020202020204" pitchFamily="34" charset="0"/>
              </a:rPr>
              <a:t>", "compatible", "</a:t>
            </a:r>
            <a:r>
              <a:rPr lang="en-GB" sz="1200" dirty="0" err="1">
                <a:solidFill>
                  <a:schemeClr val="tx1"/>
                </a:solidFill>
                <a:latin typeface="Arial" panose="020B0604020202020204" pitchFamily="34" charset="0"/>
                <a:cs typeface="Arial" panose="020B0604020202020204" pitchFamily="34" charset="0"/>
              </a:rPr>
              <a:t>relacionado</a:t>
            </a:r>
            <a:r>
              <a:rPr lang="en-GB" sz="1200" dirty="0">
                <a:solidFill>
                  <a:schemeClr val="tx1"/>
                </a:solidFill>
                <a:latin typeface="Arial" panose="020B0604020202020204" pitchFamily="34" charset="0"/>
                <a:cs typeface="Arial" panose="020B0604020202020204" pitchFamily="34" charset="0"/>
              </a:rPr>
              <a:t> con la </a:t>
            </a:r>
            <a:r>
              <a:rPr lang="en-GB" sz="1200" dirty="0" err="1">
                <a:solidFill>
                  <a:schemeClr val="tx1"/>
                </a:solidFill>
                <a:latin typeface="Arial" panose="020B0604020202020204" pitchFamily="34" charset="0"/>
                <a:cs typeface="Arial" panose="020B0604020202020204" pitchFamily="34" charset="0"/>
              </a:rPr>
              <a:t>vacuna</a:t>
            </a:r>
            <a:r>
              <a:rPr lang="en-GB" sz="1200" dirty="0">
                <a:solidFill>
                  <a:schemeClr val="tx1"/>
                </a:solidFill>
                <a:latin typeface="Arial" panose="020B0604020202020204" pitchFamily="34" charset="0"/>
                <a:cs typeface="Arial" panose="020B0604020202020204" pitchFamily="34" charset="0"/>
              </a:rPr>
              <a:t>" o "</a:t>
            </a:r>
            <a:r>
              <a:rPr lang="en-GB" sz="1200" dirty="0" err="1">
                <a:solidFill>
                  <a:schemeClr val="tx1"/>
                </a:solidFill>
                <a:latin typeface="Arial" panose="020B0604020202020204" pitchFamily="34" charset="0"/>
                <a:cs typeface="Arial" panose="020B0604020202020204" pitchFamily="34" charset="0"/>
              </a:rPr>
              <a:t>descartado</a:t>
            </a:r>
            <a:r>
              <a:rPr lang="en-GB" sz="1200" dirty="0">
                <a:solidFill>
                  <a:schemeClr val="tx1"/>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35B8943A-E10D-9048-B546-9AC9E09CFCDF}"/>
              </a:ext>
            </a:extLst>
          </p:cNvPr>
          <p:cNvSpPr txBox="1"/>
          <p:nvPr/>
        </p:nvSpPr>
        <p:spPr>
          <a:xfrm>
            <a:off x="6391964" y="2855439"/>
            <a:ext cx="2085654" cy="1107996"/>
          </a:xfrm>
          <a:prstGeom prst="rect">
            <a:avLst/>
          </a:prstGeom>
          <a:noFill/>
        </p:spPr>
        <p:txBody>
          <a:bodyPr wrap="square" lIns="0" tIns="0" rIns="0" bIns="0" rtlCol="0">
            <a:spAutoFit/>
          </a:bodyPr>
          <a:lstStyle/>
          <a:p>
            <a:r>
              <a:rPr lang="en-GB" sz="1200" b="1" dirty="0">
                <a:solidFill>
                  <a:schemeClr val="bg1"/>
                </a:solidFill>
                <a:latin typeface="Arial" panose="020B0604020202020204" pitchFamily="34" charset="0"/>
                <a:cs typeface="Arial" panose="020B0604020202020204" pitchFamily="34" charset="0"/>
              </a:rPr>
              <a:t>Caso </a:t>
            </a:r>
            <a:r>
              <a:rPr lang="en-GB" sz="1200" b="1" dirty="0" err="1">
                <a:solidFill>
                  <a:schemeClr val="bg1"/>
                </a:solidFill>
                <a:latin typeface="Arial" panose="020B0604020202020204" pitchFamily="34" charset="0"/>
                <a:cs typeface="Arial" panose="020B0604020202020204" pitchFamily="34" charset="0"/>
              </a:rPr>
              <a:t>Confirmado</a:t>
            </a:r>
            <a:r>
              <a:rPr lang="en-GB" sz="1200" b="1" dirty="0">
                <a:solidFill>
                  <a:schemeClr val="bg1"/>
                </a:solidFill>
                <a:latin typeface="Arial" panose="020B0604020202020204" pitchFamily="34" charset="0"/>
                <a:cs typeface="Arial" panose="020B0604020202020204" pitchFamily="34" charset="0"/>
              </a:rPr>
              <a:t>:</a:t>
            </a:r>
            <a:r>
              <a:rPr lang="en-GB" sz="1200" dirty="0">
                <a:solidFill>
                  <a:schemeClr val="bg1"/>
                </a:solidFill>
                <a:latin typeface="Arial" panose="020B0604020202020204" pitchFamily="34" charset="0"/>
                <a:cs typeface="Arial" panose="020B0604020202020204" pitchFamily="34" charset="0"/>
              </a:rPr>
              <a:t> </a:t>
            </a:r>
            <a:r>
              <a:rPr lang="en-GB" sz="1200" dirty="0" err="1">
                <a:solidFill>
                  <a:schemeClr val="bg1"/>
                </a:solidFill>
                <a:latin typeface="Arial" panose="020B0604020202020204" pitchFamily="34" charset="0"/>
                <a:cs typeface="Arial" panose="020B0604020202020204" pitchFamily="34" charset="0"/>
              </a:rPr>
              <a:t>enfermedad</a:t>
            </a:r>
            <a:r>
              <a:rPr lang="en-GB" sz="1200" dirty="0">
                <a:solidFill>
                  <a:schemeClr val="bg1"/>
                </a:solidFill>
                <a:latin typeface="Arial" panose="020B0604020202020204" pitchFamily="34" charset="0"/>
                <a:cs typeface="Arial" panose="020B0604020202020204" pitchFamily="34" charset="0"/>
              </a:rPr>
              <a:t> </a:t>
            </a:r>
            <a:r>
              <a:rPr lang="en-GB" sz="1200" dirty="0" err="1">
                <a:solidFill>
                  <a:schemeClr val="bg1"/>
                </a:solidFill>
                <a:latin typeface="Arial" panose="020B0604020202020204" pitchFamily="34" charset="0"/>
                <a:cs typeface="Arial" panose="020B0604020202020204" pitchFamily="34" charset="0"/>
              </a:rPr>
              <a:t>paralítica</a:t>
            </a:r>
            <a:r>
              <a:rPr lang="en-GB" sz="1200" dirty="0">
                <a:solidFill>
                  <a:schemeClr val="bg1"/>
                </a:solidFill>
                <a:latin typeface="Arial" panose="020B0604020202020204" pitchFamily="34" charset="0"/>
                <a:cs typeface="Arial" panose="020B0604020202020204" pitchFamily="34" charset="0"/>
              </a:rPr>
              <a:t> </a:t>
            </a:r>
            <a:r>
              <a:rPr lang="en-GB" sz="1200" dirty="0" err="1">
                <a:solidFill>
                  <a:schemeClr val="bg1"/>
                </a:solidFill>
                <a:latin typeface="Arial" panose="020B0604020202020204" pitchFamily="34" charset="0"/>
                <a:cs typeface="Arial" panose="020B0604020202020204" pitchFamily="34" charset="0"/>
              </a:rPr>
              <a:t>aguda</a:t>
            </a:r>
            <a:r>
              <a:rPr lang="en-GB" sz="1200" dirty="0">
                <a:solidFill>
                  <a:schemeClr val="bg1"/>
                </a:solidFill>
                <a:latin typeface="Arial" panose="020B0604020202020204" pitchFamily="34" charset="0"/>
                <a:cs typeface="Arial" panose="020B0604020202020204" pitchFamily="34" charset="0"/>
              </a:rPr>
              <a:t> con o sin </a:t>
            </a:r>
            <a:r>
              <a:rPr lang="en-GB" sz="1200" dirty="0" err="1">
                <a:solidFill>
                  <a:schemeClr val="bg1"/>
                </a:solidFill>
                <a:latin typeface="Arial" panose="020B0604020202020204" pitchFamily="34" charset="0"/>
                <a:cs typeface="Arial" panose="020B0604020202020204" pitchFamily="34" charset="0"/>
              </a:rPr>
              <a:t>parálisis</a:t>
            </a:r>
            <a:r>
              <a:rPr lang="en-GB" sz="1200" dirty="0">
                <a:solidFill>
                  <a:schemeClr val="bg1"/>
                </a:solidFill>
                <a:latin typeface="Arial" panose="020B0604020202020204" pitchFamily="34" charset="0"/>
                <a:cs typeface="Arial" panose="020B0604020202020204" pitchFamily="34" charset="0"/>
              </a:rPr>
              <a:t> residual, y </a:t>
            </a:r>
            <a:r>
              <a:rPr lang="en-GB" sz="1200" dirty="0" err="1">
                <a:solidFill>
                  <a:schemeClr val="bg1"/>
                </a:solidFill>
                <a:latin typeface="Arial" panose="020B0604020202020204" pitchFamily="34" charset="0"/>
                <a:cs typeface="Arial" panose="020B0604020202020204" pitchFamily="34" charset="0"/>
              </a:rPr>
              <a:t>aislamiento</a:t>
            </a:r>
            <a:r>
              <a:rPr lang="en-GB" sz="1200" dirty="0">
                <a:solidFill>
                  <a:schemeClr val="bg1"/>
                </a:solidFill>
                <a:latin typeface="Arial" panose="020B0604020202020204" pitchFamily="34" charset="0"/>
                <a:cs typeface="Arial" panose="020B0604020202020204" pitchFamily="34" charset="0"/>
              </a:rPr>
              <a:t> de poliovirus </a:t>
            </a:r>
            <a:r>
              <a:rPr lang="en-GB" sz="1200" dirty="0" err="1">
                <a:solidFill>
                  <a:schemeClr val="bg1"/>
                </a:solidFill>
                <a:latin typeface="Arial" panose="020B0604020202020204" pitchFamily="34" charset="0"/>
                <a:cs typeface="Arial" panose="020B0604020202020204" pitchFamily="34" charset="0"/>
              </a:rPr>
              <a:t>salvajes</a:t>
            </a:r>
            <a:r>
              <a:rPr lang="en-GB" sz="1200" dirty="0">
                <a:solidFill>
                  <a:schemeClr val="bg1"/>
                </a:solidFill>
                <a:latin typeface="Arial" panose="020B0604020202020204" pitchFamily="34" charset="0"/>
                <a:cs typeface="Arial" panose="020B0604020202020204" pitchFamily="34" charset="0"/>
              </a:rPr>
              <a:t> de las </a:t>
            </a:r>
            <a:r>
              <a:rPr lang="en-GB" sz="1200" dirty="0" err="1">
                <a:solidFill>
                  <a:schemeClr val="bg1"/>
                </a:solidFill>
                <a:latin typeface="Arial" panose="020B0604020202020204" pitchFamily="34" charset="0"/>
                <a:cs typeface="Arial" panose="020B0604020202020204" pitchFamily="34" charset="0"/>
              </a:rPr>
              <a:t>heces</a:t>
            </a:r>
            <a:r>
              <a:rPr lang="en-GB" sz="1200" dirty="0">
                <a:solidFill>
                  <a:schemeClr val="bg1"/>
                </a:solidFill>
                <a:latin typeface="Arial" panose="020B0604020202020204" pitchFamily="34" charset="0"/>
                <a:cs typeface="Arial" panose="020B0604020202020204" pitchFamily="34" charset="0"/>
              </a:rPr>
              <a:t> del </a:t>
            </a:r>
            <a:r>
              <a:rPr lang="en-GB" sz="1200" dirty="0" err="1">
                <a:solidFill>
                  <a:schemeClr val="bg1"/>
                </a:solidFill>
                <a:latin typeface="Arial" panose="020B0604020202020204" pitchFamily="34" charset="0"/>
                <a:cs typeface="Arial" panose="020B0604020202020204" pitchFamily="34" charset="0"/>
              </a:rPr>
              <a:t>caso</a:t>
            </a:r>
            <a:r>
              <a:rPr lang="en-GB" sz="1200" dirty="0">
                <a:solidFill>
                  <a:schemeClr val="bg1"/>
                </a:solidFill>
                <a:latin typeface="Arial" panose="020B0604020202020204" pitchFamily="34" charset="0"/>
                <a:cs typeface="Arial" panose="020B0604020202020204" pitchFamily="34" charset="0"/>
              </a:rPr>
              <a:t> o de sus </a:t>
            </a:r>
            <a:r>
              <a:rPr lang="en-GB" sz="1200" dirty="0" err="1">
                <a:solidFill>
                  <a:schemeClr val="bg1"/>
                </a:solidFill>
                <a:latin typeface="Arial" panose="020B0604020202020204" pitchFamily="34" charset="0"/>
                <a:cs typeface="Arial" panose="020B0604020202020204" pitchFamily="34" charset="0"/>
              </a:rPr>
              <a:t>contactos</a:t>
            </a:r>
            <a:r>
              <a:rPr lang="en-GB" sz="1200" dirty="0">
                <a:solidFill>
                  <a:schemeClr val="bg1"/>
                </a:solidFill>
                <a:latin typeface="Arial" panose="020B0604020202020204" pitchFamily="34" charset="0"/>
                <a:cs typeface="Arial" panose="020B0604020202020204" pitchFamily="34" charset="0"/>
              </a:rPr>
              <a:t>.</a:t>
            </a:r>
          </a:p>
        </p:txBody>
      </p:sp>
      <p:sp>
        <p:nvSpPr>
          <p:cNvPr id="12" name="Google Shape;140;p4">
            <a:extLst>
              <a:ext uri="{FF2B5EF4-FFF2-40B4-BE49-F238E27FC236}">
                <a16:creationId xmlns:a16="http://schemas.microsoft.com/office/drawing/2014/main" id="{C4CB7FF0-4782-DD4A-AB24-F24BC602B39A}"/>
              </a:ext>
            </a:extLst>
          </p:cNvPr>
          <p:cNvSpPr>
            <a:spLocks noChangeAspect="1"/>
          </p:cNvSpPr>
          <p:nvPr/>
        </p:nvSpPr>
        <p:spPr>
          <a:xfrm>
            <a:off x="66782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raphic 42">
            <a:extLst>
              <a:ext uri="{FF2B5EF4-FFF2-40B4-BE49-F238E27FC236}">
                <a16:creationId xmlns:a16="http://schemas.microsoft.com/office/drawing/2014/main" id="{5343B19C-035C-534F-858A-A83F11D85496}"/>
              </a:ext>
            </a:extLst>
          </p:cNvPr>
          <p:cNvSpPr>
            <a:spLocks noChangeAspect="1"/>
          </p:cNvSpPr>
          <p:nvPr/>
        </p:nvSpPr>
        <p:spPr>
          <a:xfrm>
            <a:off x="775820" y="1933040"/>
            <a:ext cx="360000" cy="360000"/>
          </a:xfrm>
          <a:custGeom>
            <a:avLst/>
            <a:gdLst>
              <a:gd name="connsiteX0" fmla="*/ 85725 w 171450"/>
              <a:gd name="connsiteY0" fmla="*/ 128221 h 171450"/>
              <a:gd name="connsiteX1" fmla="*/ 89901 w 171450"/>
              <a:gd name="connsiteY1" fmla="*/ 126536 h 171450"/>
              <a:gd name="connsiteX2" fmla="*/ 91586 w 171450"/>
              <a:gd name="connsiteY2" fmla="*/ 122360 h 171450"/>
              <a:gd name="connsiteX3" fmla="*/ 89901 w 171450"/>
              <a:gd name="connsiteY3" fmla="*/ 118183 h 171450"/>
              <a:gd name="connsiteX4" fmla="*/ 85725 w 171450"/>
              <a:gd name="connsiteY4" fmla="*/ 116498 h 171450"/>
              <a:gd name="connsiteX5" fmla="*/ 81549 w 171450"/>
              <a:gd name="connsiteY5" fmla="*/ 118183 h 171450"/>
              <a:gd name="connsiteX6" fmla="*/ 79864 w 171450"/>
              <a:gd name="connsiteY6" fmla="*/ 122360 h 171450"/>
              <a:gd name="connsiteX7" fmla="*/ 81549 w 171450"/>
              <a:gd name="connsiteY7" fmla="*/ 126536 h 171450"/>
              <a:gd name="connsiteX8" fmla="*/ 85725 w 171450"/>
              <a:gd name="connsiteY8" fmla="*/ 128221 h 171450"/>
              <a:gd name="connsiteX9" fmla="*/ 80963 w 171450"/>
              <a:gd name="connsiteY9" fmla="*/ 96715 h 171450"/>
              <a:gd name="connsiteX10" fmla="*/ 90488 w 171450"/>
              <a:gd name="connsiteY10" fmla="*/ 96715 h 171450"/>
              <a:gd name="connsiteX11" fmla="*/ 90488 w 171450"/>
              <a:gd name="connsiteY11" fmla="*/ 39565 h 171450"/>
              <a:gd name="connsiteX12" fmla="*/ 80963 w 171450"/>
              <a:gd name="connsiteY12" fmla="*/ 39565 h 171450"/>
              <a:gd name="connsiteX13" fmla="*/ 80963 w 171450"/>
              <a:gd name="connsiteY13" fmla="*/ 9671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4" name="Google Shape;140;p4">
            <a:extLst>
              <a:ext uri="{FF2B5EF4-FFF2-40B4-BE49-F238E27FC236}">
                <a16:creationId xmlns:a16="http://schemas.microsoft.com/office/drawing/2014/main" id="{476FC5A3-F21A-6D49-A4C5-880885E74E5E}"/>
              </a:ext>
            </a:extLst>
          </p:cNvPr>
          <p:cNvSpPr>
            <a:spLocks noChangeAspect="1"/>
          </p:cNvSpPr>
          <p:nvPr/>
        </p:nvSpPr>
        <p:spPr>
          <a:xfrm>
            <a:off x="35460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5">
            <a:extLst>
              <a:ext uri="{FF2B5EF4-FFF2-40B4-BE49-F238E27FC236}">
                <a16:creationId xmlns:a16="http://schemas.microsoft.com/office/drawing/2014/main" id="{0F3776DD-C3ED-E742-984A-450A2F6B8EDA}"/>
              </a:ext>
            </a:extLst>
          </p:cNvPr>
          <p:cNvSpPr>
            <a:spLocks noChangeAspect="1"/>
          </p:cNvSpPr>
          <p:nvPr/>
        </p:nvSpPr>
        <p:spPr>
          <a:xfrm>
            <a:off x="3654060" y="1933040"/>
            <a:ext cx="360000" cy="360000"/>
          </a:xfrm>
          <a:custGeom>
            <a:avLst/>
            <a:gdLst>
              <a:gd name="connsiteX0" fmla="*/ 38079 w 171450"/>
              <a:gd name="connsiteY0" fmla="*/ 95250 h 171450"/>
              <a:gd name="connsiteX1" fmla="*/ 44832 w 171450"/>
              <a:gd name="connsiteY1" fmla="*/ 92478 h 171450"/>
              <a:gd name="connsiteX2" fmla="*/ 47625 w 171450"/>
              <a:gd name="connsiteY2" fmla="*/ 85746 h 171450"/>
              <a:gd name="connsiteX3" fmla="*/ 44853 w 171450"/>
              <a:gd name="connsiteY3" fmla="*/ 78993 h 171450"/>
              <a:gd name="connsiteX4" fmla="*/ 38121 w 171450"/>
              <a:gd name="connsiteY4" fmla="*/ 76200 h 171450"/>
              <a:gd name="connsiteX5" fmla="*/ 31368 w 171450"/>
              <a:gd name="connsiteY5" fmla="*/ 78972 h 171450"/>
              <a:gd name="connsiteX6" fmla="*/ 28575 w 171450"/>
              <a:gd name="connsiteY6" fmla="*/ 85704 h 171450"/>
              <a:gd name="connsiteX7" fmla="*/ 31347 w 171450"/>
              <a:gd name="connsiteY7" fmla="*/ 92457 h 171450"/>
              <a:gd name="connsiteX8" fmla="*/ 38079 w 171450"/>
              <a:gd name="connsiteY8" fmla="*/ 95250 h 171450"/>
              <a:gd name="connsiteX9" fmla="*/ 85704 w 171450"/>
              <a:gd name="connsiteY9" fmla="*/ 95250 h 171450"/>
              <a:gd name="connsiteX10" fmla="*/ 92457 w 171450"/>
              <a:gd name="connsiteY10" fmla="*/ 92478 h 171450"/>
              <a:gd name="connsiteX11" fmla="*/ 95250 w 171450"/>
              <a:gd name="connsiteY11" fmla="*/ 85746 h 171450"/>
              <a:gd name="connsiteX12" fmla="*/ 92478 w 171450"/>
              <a:gd name="connsiteY12" fmla="*/ 78993 h 171450"/>
              <a:gd name="connsiteX13" fmla="*/ 85746 w 171450"/>
              <a:gd name="connsiteY13" fmla="*/ 76200 h 171450"/>
              <a:gd name="connsiteX14" fmla="*/ 78993 w 171450"/>
              <a:gd name="connsiteY14" fmla="*/ 78972 h 171450"/>
              <a:gd name="connsiteX15" fmla="*/ 76200 w 171450"/>
              <a:gd name="connsiteY15" fmla="*/ 85704 h 171450"/>
              <a:gd name="connsiteX16" fmla="*/ 78972 w 171450"/>
              <a:gd name="connsiteY16" fmla="*/ 92457 h 171450"/>
              <a:gd name="connsiteX17" fmla="*/ 85704 w 171450"/>
              <a:gd name="connsiteY17" fmla="*/ 95250 h 171450"/>
              <a:gd name="connsiteX18" fmla="*/ 133328 w 171450"/>
              <a:gd name="connsiteY18" fmla="*/ 95250 h 171450"/>
              <a:gd name="connsiteX19" fmla="*/ 140082 w 171450"/>
              <a:gd name="connsiteY19" fmla="*/ 92478 h 171450"/>
              <a:gd name="connsiteX20" fmla="*/ 142875 w 171450"/>
              <a:gd name="connsiteY20" fmla="*/ 85746 h 171450"/>
              <a:gd name="connsiteX21" fmla="*/ 140103 w 171450"/>
              <a:gd name="connsiteY21" fmla="*/ 78993 h 171450"/>
              <a:gd name="connsiteX22" fmla="*/ 133372 w 171450"/>
              <a:gd name="connsiteY22" fmla="*/ 76200 h 171450"/>
              <a:gd name="connsiteX23" fmla="*/ 126618 w 171450"/>
              <a:gd name="connsiteY23" fmla="*/ 78972 h 171450"/>
              <a:gd name="connsiteX24" fmla="*/ 123825 w 171450"/>
              <a:gd name="connsiteY24" fmla="*/ 85704 h 171450"/>
              <a:gd name="connsiteX25" fmla="*/ 126597 w 171450"/>
              <a:gd name="connsiteY25" fmla="*/ 92457 h 171450"/>
              <a:gd name="connsiteX26" fmla="*/ 133328 w 171450"/>
              <a:gd name="connsiteY26" fmla="*/ 95250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38079" y="95250"/>
                </a:moveTo>
                <a:cubicBezTo>
                  <a:pt x="40718" y="95250"/>
                  <a:pt x="42969" y="94326"/>
                  <a:pt x="44832" y="92478"/>
                </a:cubicBezTo>
                <a:cubicBezTo>
                  <a:pt x="46694" y="90630"/>
                  <a:pt x="47625" y="88386"/>
                  <a:pt x="47625" y="85746"/>
                </a:cubicBezTo>
                <a:cubicBezTo>
                  <a:pt x="47625" y="83107"/>
                  <a:pt x="46701" y="80856"/>
                  <a:pt x="44853" y="78993"/>
                </a:cubicBezTo>
                <a:cubicBezTo>
                  <a:pt x="43005" y="77131"/>
                  <a:pt x="40761" y="76200"/>
                  <a:pt x="38121" y="76200"/>
                </a:cubicBezTo>
                <a:cubicBezTo>
                  <a:pt x="35482" y="76200"/>
                  <a:pt x="33231" y="77124"/>
                  <a:pt x="31368" y="78972"/>
                </a:cubicBezTo>
                <a:cubicBezTo>
                  <a:pt x="29506" y="80820"/>
                  <a:pt x="28575" y="83064"/>
                  <a:pt x="28575" y="85704"/>
                </a:cubicBezTo>
                <a:cubicBezTo>
                  <a:pt x="28575" y="88343"/>
                  <a:pt x="29499" y="90594"/>
                  <a:pt x="31347" y="92457"/>
                </a:cubicBezTo>
                <a:cubicBezTo>
                  <a:pt x="33195" y="94319"/>
                  <a:pt x="35439" y="95250"/>
                  <a:pt x="38079" y="95250"/>
                </a:cubicBezTo>
                <a:close/>
                <a:moveTo>
                  <a:pt x="85704" y="95250"/>
                </a:moveTo>
                <a:cubicBezTo>
                  <a:pt x="88343" y="95250"/>
                  <a:pt x="90594" y="94326"/>
                  <a:pt x="92457" y="92478"/>
                </a:cubicBezTo>
                <a:cubicBezTo>
                  <a:pt x="94319" y="90630"/>
                  <a:pt x="95250" y="88386"/>
                  <a:pt x="95250" y="85746"/>
                </a:cubicBezTo>
                <a:cubicBezTo>
                  <a:pt x="95250" y="83107"/>
                  <a:pt x="94326" y="80856"/>
                  <a:pt x="92478" y="78993"/>
                </a:cubicBezTo>
                <a:cubicBezTo>
                  <a:pt x="90630" y="77131"/>
                  <a:pt x="88386" y="76200"/>
                  <a:pt x="85746" y="76200"/>
                </a:cubicBezTo>
                <a:cubicBezTo>
                  <a:pt x="83107" y="76200"/>
                  <a:pt x="80856" y="77124"/>
                  <a:pt x="78993" y="78972"/>
                </a:cubicBezTo>
                <a:cubicBezTo>
                  <a:pt x="77131" y="80820"/>
                  <a:pt x="76200" y="83064"/>
                  <a:pt x="76200" y="85704"/>
                </a:cubicBezTo>
                <a:cubicBezTo>
                  <a:pt x="76200" y="88343"/>
                  <a:pt x="77124" y="90594"/>
                  <a:pt x="78972" y="92457"/>
                </a:cubicBezTo>
                <a:cubicBezTo>
                  <a:pt x="80820" y="94319"/>
                  <a:pt x="83064" y="95250"/>
                  <a:pt x="85704" y="95250"/>
                </a:cubicBezTo>
                <a:close/>
                <a:moveTo>
                  <a:pt x="133328" y="95250"/>
                </a:moveTo>
                <a:cubicBezTo>
                  <a:pt x="135968" y="95250"/>
                  <a:pt x="138219" y="94326"/>
                  <a:pt x="140082" y="92478"/>
                </a:cubicBezTo>
                <a:cubicBezTo>
                  <a:pt x="141944" y="90630"/>
                  <a:pt x="142875" y="88386"/>
                  <a:pt x="142875" y="85746"/>
                </a:cubicBezTo>
                <a:cubicBezTo>
                  <a:pt x="142875" y="83107"/>
                  <a:pt x="141951" y="80856"/>
                  <a:pt x="140103" y="78993"/>
                </a:cubicBezTo>
                <a:cubicBezTo>
                  <a:pt x="138255" y="77131"/>
                  <a:pt x="136011" y="76200"/>
                  <a:pt x="133372" y="76200"/>
                </a:cubicBezTo>
                <a:cubicBezTo>
                  <a:pt x="130732" y="76200"/>
                  <a:pt x="128481" y="77124"/>
                  <a:pt x="126618" y="78972"/>
                </a:cubicBezTo>
                <a:cubicBezTo>
                  <a:pt x="124756" y="80820"/>
                  <a:pt x="123825" y="83064"/>
                  <a:pt x="123825" y="85704"/>
                </a:cubicBezTo>
                <a:cubicBezTo>
                  <a:pt x="123825" y="88343"/>
                  <a:pt x="124749" y="90594"/>
                  <a:pt x="126597" y="92457"/>
                </a:cubicBezTo>
                <a:cubicBezTo>
                  <a:pt x="128445" y="94319"/>
                  <a:pt x="130689" y="95250"/>
                  <a:pt x="133328" y="95250"/>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
        <p:nvSpPr>
          <p:cNvPr id="16" name="Google Shape;140;p4">
            <a:extLst>
              <a:ext uri="{FF2B5EF4-FFF2-40B4-BE49-F238E27FC236}">
                <a16:creationId xmlns:a16="http://schemas.microsoft.com/office/drawing/2014/main" id="{95C8E3F6-5A2E-3845-AF3B-993AA5BDDDDF}"/>
              </a:ext>
            </a:extLst>
          </p:cNvPr>
          <p:cNvSpPr>
            <a:spLocks noChangeAspect="1"/>
          </p:cNvSpPr>
          <p:nvPr/>
        </p:nvSpPr>
        <p:spPr>
          <a:xfrm>
            <a:off x="6390860" y="1825040"/>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raphic 39">
            <a:extLst>
              <a:ext uri="{FF2B5EF4-FFF2-40B4-BE49-F238E27FC236}">
                <a16:creationId xmlns:a16="http://schemas.microsoft.com/office/drawing/2014/main" id="{6EFDDB5E-550A-EF47-B0E7-49B69AD0DC3D}"/>
              </a:ext>
            </a:extLst>
          </p:cNvPr>
          <p:cNvSpPr>
            <a:spLocks noChangeAspect="1"/>
          </p:cNvSpPr>
          <p:nvPr/>
        </p:nvSpPr>
        <p:spPr>
          <a:xfrm>
            <a:off x="6498860" y="1933040"/>
            <a:ext cx="360000" cy="360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rgbClr val="FFFFFF"/>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00968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4D6467-AAAD-4244-AB63-A4B7D159D31D}"/>
              </a:ext>
            </a:extLst>
          </p:cNvPr>
          <p:cNvSpPr/>
          <p:nvPr/>
        </p:nvSpPr>
        <p:spPr>
          <a:xfrm>
            <a:off x="1" y="1397285"/>
            <a:ext cx="9144000" cy="5460715"/>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a:t>
            </a:r>
            <a:r>
              <a:rPr lang="en-GB" sz="3200" b="1" spc="-50" dirty="0">
                <a:solidFill>
                  <a:srgbClr val="3D6C9D"/>
                </a:solidFill>
                <a:latin typeface="Arial Black" panose="020B0604020202020204" pitchFamily="34" charset="0"/>
                <a:cs typeface="Arial Black" panose="020B0604020202020204" pitchFamily="34" charset="0"/>
              </a:rPr>
              <a:t> – </a:t>
            </a:r>
            <a:r>
              <a:rPr lang="en-GB" sz="3200" b="1" spc="-50" dirty="0" err="1">
                <a:solidFill>
                  <a:srgbClr val="3D6C9D"/>
                </a:solidFill>
                <a:latin typeface="Arial Black" panose="020B0604020202020204" pitchFamily="34" charset="0"/>
                <a:cs typeface="Arial Black" panose="020B0604020202020204" pitchFamily="34" charset="0"/>
              </a:rPr>
              <a:t>Chikunguña</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12" name="Table 3">
            <a:extLst>
              <a:ext uri="{FF2B5EF4-FFF2-40B4-BE49-F238E27FC236}">
                <a16:creationId xmlns:a16="http://schemas.microsoft.com/office/drawing/2014/main" id="{BAA920EE-FD59-7A4D-BE78-A1D3DBD80B69}"/>
              </a:ext>
            </a:extLst>
          </p:cNvPr>
          <p:cNvGraphicFramePr>
            <a:graphicFrameLocks noGrp="1"/>
          </p:cNvGraphicFramePr>
          <p:nvPr>
            <p:extLst>
              <p:ext uri="{D42A27DB-BD31-4B8C-83A1-F6EECF244321}">
                <p14:modId xmlns:p14="http://schemas.microsoft.com/office/powerpoint/2010/main" val="3962887100"/>
              </p:ext>
            </p:extLst>
          </p:nvPr>
        </p:nvGraphicFramePr>
        <p:xfrm>
          <a:off x="429700" y="1838798"/>
          <a:ext cx="8245988" cy="433595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210257">
                  <a:extLst>
                    <a:ext uri="{9D8B030D-6E8A-4147-A177-3AD203B41FA5}">
                      <a16:colId xmlns:a16="http://schemas.microsoft.com/office/drawing/2014/main" val="4266073103"/>
                    </a:ext>
                  </a:extLst>
                </a:gridCol>
                <a:gridCol w="7035731">
                  <a:extLst>
                    <a:ext uri="{9D8B030D-6E8A-4147-A177-3AD203B41FA5}">
                      <a16:colId xmlns:a16="http://schemas.microsoft.com/office/drawing/2014/main" val="6642283"/>
                    </a:ext>
                  </a:extLst>
                </a:gridCol>
              </a:tblGrid>
              <a:tr h="612112">
                <a:tc>
                  <a:txBody>
                    <a:bodyPr/>
                    <a:lstStyle/>
                    <a:p>
                      <a:pPr algn="l"/>
                      <a:r>
                        <a:rPr lang="en-RO" sz="1200" b="1" i="0" dirty="0">
                          <a:latin typeface="Arial" panose="020B0604020202020204" pitchFamily="34" charset="0"/>
                          <a:cs typeface="Arial" panose="020B0604020202020204" pitchFamily="34" charset="0"/>
                        </a:rPr>
                        <a:t>Caso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1" i="0" dirty="0">
                          <a:latin typeface="Arial" panose="020B0604020202020204" pitchFamily="34" charset="0"/>
                          <a:cs typeface="Arial" panose="020B0604020202020204" pitchFamily="34" charset="0"/>
                        </a:rPr>
                        <a:t>Definición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933762"/>
                  </a:ext>
                </a:extLst>
              </a:tr>
              <a:tr h="306056">
                <a:tc>
                  <a:txBody>
                    <a:bodyPr/>
                    <a:lstStyle/>
                    <a:p>
                      <a:pPr algn="l"/>
                      <a:r>
                        <a:rPr lang="en-RO" sz="1200" b="1" i="0" dirty="0">
                          <a:latin typeface="Arial" panose="020B0604020202020204" pitchFamily="34" charset="0"/>
                          <a:cs typeface="Arial" panose="020B0604020202020204" pitchFamily="34" charset="0"/>
                        </a:rPr>
                        <a:t>Sospechoso</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B7C8DA"/>
                    </a:solidFill>
                  </a:tcPr>
                </a:tc>
                <a:tc>
                  <a:txBody>
                    <a:bodyPr/>
                    <a:lstStyle/>
                    <a:p>
                      <a:pPr algn="l"/>
                      <a:r>
                        <a:rPr lang="en-RO" sz="1200" b="0" i="0" dirty="0">
                          <a:latin typeface="Arial" panose="020B0604020202020204" pitchFamily="34" charset="0"/>
                          <a:cs typeface="Arial" panose="020B0604020202020204" pitchFamily="34" charset="0"/>
                        </a:rPr>
                        <a:t>Persona que vive o ha viajado en las últimas 2 semanas a zonas con transmisión de chikunguña, y presenta </a:t>
                      </a:r>
                      <a:r>
                        <a:rPr lang="en-RO" sz="1200" b="1" i="0" dirty="0">
                          <a:solidFill>
                            <a:srgbClr val="3D6C9D"/>
                          </a:solidFill>
                          <a:latin typeface="Arial" panose="020B0604020202020204" pitchFamily="34" charset="0"/>
                          <a:cs typeface="Arial" panose="020B0604020202020204" pitchFamily="34" charset="0"/>
                        </a:rPr>
                        <a:t>fiebre*</a:t>
                      </a:r>
                      <a:r>
                        <a:rPr lang="en-RO" sz="1200" b="0" i="0" dirty="0">
                          <a:latin typeface="Arial" panose="020B0604020202020204" pitchFamily="34" charset="0"/>
                          <a:cs typeface="Arial" panose="020B0604020202020204" pitchFamily="34" charset="0"/>
                        </a:rPr>
                        <a:t> asociada a </a:t>
                      </a:r>
                      <a:r>
                        <a:rPr lang="en-RO" sz="1200" b="1" i="0" dirty="0">
                          <a:solidFill>
                            <a:srgbClr val="3D6C9D"/>
                          </a:solidFill>
                          <a:latin typeface="Arial" panose="020B0604020202020204" pitchFamily="34" charset="0"/>
                          <a:cs typeface="Arial" panose="020B0604020202020204" pitchFamily="34" charset="0"/>
                        </a:rPr>
                        <a:t>artralgia</a:t>
                      </a:r>
                      <a:r>
                        <a:rPr lang="en-RO" sz="1200" b="0" i="0" dirty="0">
                          <a:latin typeface="Arial" panose="020B0604020202020204" pitchFamily="34" charset="0"/>
                          <a:cs typeface="Arial" panose="020B0604020202020204" pitchFamily="34" charset="0"/>
                        </a:rPr>
                        <a:t> o </a:t>
                      </a:r>
                      <a:r>
                        <a:rPr lang="en-RO" sz="1200" b="1" i="0" dirty="0">
                          <a:solidFill>
                            <a:srgbClr val="3D6C9D"/>
                          </a:solidFill>
                          <a:latin typeface="Arial" panose="020B0604020202020204" pitchFamily="34" charset="0"/>
                          <a:cs typeface="Arial" panose="020B0604020202020204" pitchFamily="34" charset="0"/>
                        </a:rPr>
                        <a:t>artritis</a:t>
                      </a:r>
                      <a:r>
                        <a:rPr lang="en-RO" sz="1200" b="0" i="0" dirty="0">
                          <a:latin typeface="Arial" panose="020B0604020202020204" pitchFamily="34" charset="0"/>
                          <a:cs typeface="Arial" panose="020B0604020202020204" pitchFamily="34" charset="0"/>
                        </a:rPr>
                        <a:t> que no se explican por otras condiciones médicas, con o sin otras manifestaciones extraarticulares que pueden ir de leves a graves.</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DBE4EC"/>
                    </a:solidFill>
                  </a:tcPr>
                </a:tc>
                <a:extLst>
                  <a:ext uri="{0D108BD9-81ED-4DB2-BD59-A6C34878D82A}">
                    <a16:rowId xmlns:a16="http://schemas.microsoft.com/office/drawing/2014/main" val="590144933"/>
                  </a:ext>
                </a:extLst>
              </a:tr>
              <a:tr h="306056">
                <a:tc>
                  <a:txBody>
                    <a:bodyPr/>
                    <a:lstStyle/>
                    <a:p>
                      <a:pPr algn="l"/>
                      <a:r>
                        <a:rPr lang="en-RO" sz="1200" b="1" i="0" dirty="0">
                          <a:latin typeface="Arial" panose="020B0604020202020204" pitchFamily="34" charset="0"/>
                          <a:cs typeface="Arial" panose="020B0604020202020204" pitchFamily="34" charset="0"/>
                        </a:rPr>
                        <a:t>Probable</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7A4"/>
                    </a:solidFill>
                  </a:tcPr>
                </a:tc>
                <a:tc>
                  <a:txBody>
                    <a:bodyPr/>
                    <a:lstStyle/>
                    <a:p>
                      <a:pPr algn="l"/>
                      <a:r>
                        <a:rPr lang="en-RO" sz="1200" b="0" i="0" dirty="0">
                          <a:latin typeface="Arial" panose="020B0604020202020204" pitchFamily="34" charset="0"/>
                          <a:cs typeface="Arial" panose="020B0604020202020204" pitchFamily="34" charset="0"/>
                        </a:rPr>
                        <a:t>Caso sospechoso de chikunguña y además tiene:</a:t>
                      </a:r>
                    </a:p>
                    <a:p>
                      <a:pPr algn="l"/>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Detección de IgM en una sola muestra de suero (recogida durante la fase aguda o convaleciente)</a:t>
                      </a: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b="1" i="1" dirty="0">
                          <a:latin typeface="Arial" panose="020B0604020202020204" pitchFamily="34" charset="0"/>
                          <a:cs typeface="Arial" panose="020B0604020202020204" pitchFamily="34" charset="0"/>
                        </a:rPr>
                        <a:t>o</a:t>
                      </a:r>
                      <a:endParaRPr lang="en-RO" sz="1200" b="1" i="1"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Nexo epidemiológico referido con un caso confirmado</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F3D2"/>
                    </a:solidFill>
                  </a:tcPr>
                </a:tc>
                <a:extLst>
                  <a:ext uri="{0D108BD9-81ED-4DB2-BD59-A6C34878D82A}">
                    <a16:rowId xmlns:a16="http://schemas.microsoft.com/office/drawing/2014/main" val="748462538"/>
                  </a:ext>
                </a:extLst>
              </a:tr>
              <a:tr h="306056">
                <a:tc>
                  <a:txBody>
                    <a:bodyPr/>
                    <a:lstStyle/>
                    <a:p>
                      <a:pPr algn="l"/>
                      <a:r>
                        <a:rPr lang="en-RO" sz="1200" b="1" i="0" dirty="0">
                          <a:latin typeface="Arial" panose="020B0604020202020204" pitchFamily="34" charset="0"/>
                          <a:cs typeface="Arial" panose="020B0604020202020204" pitchFamily="34" charset="0"/>
                        </a:rPr>
                        <a:t>Confirmado</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8CDB4"/>
                    </a:solidFill>
                  </a:tcPr>
                </a:tc>
                <a:tc>
                  <a:txBody>
                    <a:bodyPr/>
                    <a:lstStyle/>
                    <a:p>
                      <a:pPr algn="l"/>
                      <a:r>
                        <a:rPr lang="en-RO" sz="1200" b="0" i="0" dirty="0">
                          <a:latin typeface="Arial" panose="020B0604020202020204" pitchFamily="34" charset="0"/>
                          <a:cs typeface="Arial" panose="020B0604020202020204" pitchFamily="34" charset="0"/>
                        </a:rPr>
                        <a:t>Caso sospechoso de chikunguña y además tiene:</a:t>
                      </a:r>
                    </a:p>
                    <a:p>
                      <a:pPr algn="l"/>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Detección de ARN viral por RT-PCR</a:t>
                      </a: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200" b="1" i="1" dirty="0">
                          <a:latin typeface="Arial" panose="020B0604020202020204" pitchFamily="34" charset="0"/>
                          <a:cs typeface="Arial" panose="020B0604020202020204" pitchFamily="34" charset="0"/>
                        </a:rPr>
                        <a:t>o</a:t>
                      </a:r>
                      <a:endParaRPr lang="en-RO" sz="1200" b="1" i="1"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RO" sz="1200" b="0" i="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RO" sz="1200" b="0" i="0" dirty="0">
                          <a:latin typeface="Arial" panose="020B0604020202020204" pitchFamily="34" charset="0"/>
                          <a:cs typeface="Arial" panose="020B0604020202020204" pitchFamily="34" charset="0"/>
                        </a:rPr>
                        <a:t>Aumento de 4 veces en el valor de título de anticuerpos específicos para CHIKV (muestras recogidas con al menos 2–3 semanas de diferencia)</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BE7DA"/>
                    </a:solidFill>
                  </a:tcPr>
                </a:tc>
                <a:extLst>
                  <a:ext uri="{0D108BD9-81ED-4DB2-BD59-A6C34878D82A}">
                    <a16:rowId xmlns:a16="http://schemas.microsoft.com/office/drawing/2014/main" val="4032255388"/>
                  </a:ext>
                </a:extLst>
              </a:tr>
            </a:tbl>
          </a:graphicData>
        </a:graphic>
      </p:graphicFrame>
      <p:sp>
        <p:nvSpPr>
          <p:cNvPr id="13" name="TextBox 12">
            <a:extLst>
              <a:ext uri="{FF2B5EF4-FFF2-40B4-BE49-F238E27FC236}">
                <a16:creationId xmlns:a16="http://schemas.microsoft.com/office/drawing/2014/main" id="{0E50BF66-51CC-3543-8A43-E204738CC3FB}"/>
              </a:ext>
            </a:extLst>
          </p:cNvPr>
          <p:cNvSpPr txBox="1"/>
          <p:nvPr/>
        </p:nvSpPr>
        <p:spPr>
          <a:xfrm>
            <a:off x="431800" y="6385986"/>
            <a:ext cx="8243888" cy="184666"/>
          </a:xfrm>
          <a:prstGeom prst="rect">
            <a:avLst/>
          </a:prstGeom>
          <a:noFill/>
        </p:spPr>
        <p:txBody>
          <a:bodyPr wrap="square" lIns="0" tIns="0" rIns="0" bIns="0" rtlCol="0">
            <a:spAutoFit/>
          </a:bodyPr>
          <a:lstStyle/>
          <a:p>
            <a:r>
              <a:rPr lang="en-GB" sz="1200" b="1" dirty="0">
                <a:solidFill>
                  <a:srgbClr val="3D6C9D"/>
                </a:solidFill>
              </a:rPr>
              <a:t>* La </a:t>
            </a:r>
            <a:r>
              <a:rPr lang="en-GB" sz="1200" b="1" dirty="0" err="1">
                <a:solidFill>
                  <a:srgbClr val="3D6C9D"/>
                </a:solidFill>
              </a:rPr>
              <a:t>fiebre</a:t>
            </a:r>
            <a:r>
              <a:rPr lang="en-GB" sz="1200" b="1" dirty="0">
                <a:solidFill>
                  <a:srgbClr val="3D6C9D"/>
                </a:solidFill>
              </a:rPr>
              <a:t> </a:t>
            </a:r>
            <a:r>
              <a:rPr lang="en-GB" sz="1200" b="1" dirty="0" err="1">
                <a:solidFill>
                  <a:srgbClr val="3D6C9D"/>
                </a:solidFill>
              </a:rPr>
              <a:t>habitualmente</a:t>
            </a:r>
            <a:r>
              <a:rPr lang="en-GB" sz="1200" b="1" dirty="0">
                <a:solidFill>
                  <a:srgbClr val="3D6C9D"/>
                </a:solidFill>
              </a:rPr>
              <a:t> es de </a:t>
            </a:r>
            <a:r>
              <a:rPr lang="en-GB" sz="1200" b="1" dirty="0" err="1">
                <a:solidFill>
                  <a:srgbClr val="3D6C9D"/>
                </a:solidFill>
              </a:rPr>
              <a:t>inicio</a:t>
            </a:r>
            <a:r>
              <a:rPr lang="en-GB" sz="1200" b="1" dirty="0">
                <a:solidFill>
                  <a:srgbClr val="3D6C9D"/>
                </a:solidFill>
              </a:rPr>
              <a:t> </a:t>
            </a:r>
            <a:r>
              <a:rPr lang="en-GB" sz="1200" b="1" dirty="0" err="1">
                <a:solidFill>
                  <a:srgbClr val="3D6C9D"/>
                </a:solidFill>
              </a:rPr>
              <a:t>súbito</a:t>
            </a:r>
            <a:r>
              <a:rPr lang="en-GB" sz="1200" b="1" dirty="0">
                <a:solidFill>
                  <a:srgbClr val="3D6C9D"/>
                </a:solidFill>
              </a:rPr>
              <a:t> con una </a:t>
            </a:r>
            <a:r>
              <a:rPr lang="en-GB" sz="1200" b="1" dirty="0" err="1">
                <a:solidFill>
                  <a:srgbClr val="3D6C9D"/>
                </a:solidFill>
              </a:rPr>
              <a:t>duración</a:t>
            </a:r>
            <a:r>
              <a:rPr lang="en-GB" sz="1200" b="1" dirty="0">
                <a:solidFill>
                  <a:srgbClr val="3D6C9D"/>
                </a:solidFill>
              </a:rPr>
              <a:t> no mayor a 7 días.</a:t>
            </a:r>
          </a:p>
        </p:txBody>
      </p:sp>
    </p:spTree>
    <p:extLst>
      <p:ext uri="{BB962C8B-B14F-4D97-AF65-F5344CB8AC3E}">
        <p14:creationId xmlns:p14="http://schemas.microsoft.com/office/powerpoint/2010/main" val="180535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86AE321B-FBC1-1B4A-B661-FF5315387FAE}"/>
              </a:ext>
            </a:extLst>
          </p:cNvPr>
          <p:cNvSpPr/>
          <p:nvPr/>
        </p:nvSpPr>
        <p:spPr>
          <a:xfrm>
            <a:off x="431800" y="1486015"/>
            <a:ext cx="2538847" cy="4559569"/>
          </a:xfrm>
          <a:prstGeom prst="roundRect">
            <a:avLst>
              <a:gd name="adj" fmla="val 10795"/>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a:t>
            </a:r>
            <a:r>
              <a:rPr lang="en-GB" sz="3200" b="1" spc="-50" dirty="0">
                <a:solidFill>
                  <a:srgbClr val="3D6C9D"/>
                </a:solidFill>
                <a:latin typeface="Arial Black" panose="020B0604020202020204" pitchFamily="34" charset="0"/>
                <a:cs typeface="Arial Black" panose="020B0604020202020204" pitchFamily="34" charset="0"/>
              </a:rPr>
              <a:t> – Covid-19</a:t>
            </a:r>
          </a:p>
        </p:txBody>
      </p:sp>
      <p:sp>
        <p:nvSpPr>
          <p:cNvPr id="5" name="TextBox 4">
            <a:extLst>
              <a:ext uri="{FF2B5EF4-FFF2-40B4-BE49-F238E27FC236}">
                <a16:creationId xmlns:a16="http://schemas.microsoft.com/office/drawing/2014/main" id="{87C49536-503C-8841-8E07-A09438336505}"/>
              </a:ext>
            </a:extLst>
          </p:cNvPr>
          <p:cNvSpPr txBox="1"/>
          <p:nvPr/>
        </p:nvSpPr>
        <p:spPr>
          <a:xfrm>
            <a:off x="1146843" y="1030776"/>
            <a:ext cx="6850314"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Caso </a:t>
            </a:r>
            <a:r>
              <a:rPr lang="en-GB" sz="1600" b="1" dirty="0" err="1">
                <a:solidFill>
                  <a:schemeClr val="tx1"/>
                </a:solidFill>
                <a:latin typeface="Arial" panose="020B0604020202020204" pitchFamily="34" charset="0"/>
                <a:cs typeface="Arial" panose="020B0604020202020204" pitchFamily="34" charset="0"/>
              </a:rPr>
              <a:t>Sospechoso</a:t>
            </a:r>
            <a:r>
              <a:rPr lang="en-GB" sz="1600" b="1" dirty="0">
                <a:solidFill>
                  <a:schemeClr val="tx1"/>
                </a:solidFill>
                <a:latin typeface="Arial" panose="020B0604020202020204" pitchFamily="34" charset="0"/>
                <a:cs typeface="Arial" panose="020B0604020202020204" pitchFamily="34" charset="0"/>
              </a:rPr>
              <a:t> (3 </a:t>
            </a:r>
            <a:r>
              <a:rPr lang="en-GB" sz="1600" b="1" dirty="0" err="1">
                <a:solidFill>
                  <a:schemeClr val="tx1"/>
                </a:solidFill>
                <a:latin typeface="Arial" panose="020B0604020202020204" pitchFamily="34" charset="0"/>
                <a:cs typeface="Arial" panose="020B0604020202020204" pitchFamily="34" charset="0"/>
              </a:rPr>
              <a:t>opciones</a:t>
            </a:r>
            <a:r>
              <a:rPr lang="en-GB" sz="1600" b="1" dirty="0">
                <a:solidFill>
                  <a:schemeClr val="tx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E9940BD5-E507-3D49-AF71-7F6032C82ADB}"/>
              </a:ext>
            </a:extLst>
          </p:cNvPr>
          <p:cNvSpPr txBox="1"/>
          <p:nvPr/>
        </p:nvSpPr>
        <p:spPr>
          <a:xfrm>
            <a:off x="638002" y="1657831"/>
            <a:ext cx="2184711" cy="4308872"/>
          </a:xfrm>
          <a:prstGeom prst="rect">
            <a:avLst/>
          </a:prstGeom>
          <a:noFill/>
        </p:spPr>
        <p:txBody>
          <a:bodyPr wrap="square" lIns="0" tIns="0" rIns="0" bIns="0" rtlCol="0">
            <a:spAutoFit/>
          </a:bodyPr>
          <a:lstStyle/>
          <a:p>
            <a:pPr>
              <a:lnSpc>
                <a:spcPts val="1400"/>
              </a:lnSpc>
            </a:pPr>
            <a:r>
              <a:rPr lang="en-GB" sz="1200" b="1" dirty="0">
                <a:solidFill>
                  <a:schemeClr val="bg1"/>
                </a:solidFill>
                <a:latin typeface="Arial" panose="020B0604020202020204" pitchFamily="34" charset="0"/>
                <a:cs typeface="Arial" panose="020B0604020202020204" pitchFamily="34" charset="0"/>
              </a:rPr>
              <a:t>A: Una persona que </a:t>
            </a:r>
            <a:r>
              <a:rPr lang="en-GB" sz="1200" b="1" dirty="0" err="1">
                <a:solidFill>
                  <a:schemeClr val="bg1"/>
                </a:solidFill>
                <a:latin typeface="Arial" panose="020B0604020202020204" pitchFamily="34" charset="0"/>
                <a:cs typeface="Arial" panose="020B0604020202020204" pitchFamily="34" charset="0"/>
              </a:rPr>
              <a:t>cumple</a:t>
            </a:r>
            <a:r>
              <a:rPr lang="en-GB" sz="1200" b="1" dirty="0">
                <a:solidFill>
                  <a:schemeClr val="bg1"/>
                </a:solidFill>
                <a:latin typeface="Arial" panose="020B0604020202020204" pitchFamily="34" charset="0"/>
                <a:cs typeface="Arial" panose="020B0604020202020204" pitchFamily="34" charset="0"/>
              </a:rPr>
              <a:t> con los </a:t>
            </a:r>
            <a:r>
              <a:rPr lang="en-GB" sz="1200" b="1" dirty="0" err="1">
                <a:solidFill>
                  <a:schemeClr val="bg1"/>
                </a:solidFill>
                <a:latin typeface="Arial" panose="020B0604020202020204" pitchFamily="34" charset="0"/>
                <a:cs typeface="Arial" panose="020B0604020202020204" pitchFamily="34" charset="0"/>
              </a:rPr>
              <a:t>criterios</a:t>
            </a:r>
            <a:r>
              <a:rPr lang="en-GB" sz="1200" b="1" dirty="0">
                <a:solidFill>
                  <a:schemeClr val="bg1"/>
                </a:solidFill>
                <a:latin typeface="Arial" panose="020B0604020202020204" pitchFamily="34" charset="0"/>
                <a:cs typeface="Arial" panose="020B0604020202020204" pitchFamily="34" charset="0"/>
              </a:rPr>
              <a:t> </a:t>
            </a:r>
            <a:r>
              <a:rPr lang="en-GB" sz="1200" b="1" dirty="0" err="1">
                <a:solidFill>
                  <a:schemeClr val="bg1"/>
                </a:solidFill>
                <a:latin typeface="Arial" panose="020B0604020202020204" pitchFamily="34" charset="0"/>
                <a:cs typeface="Arial" panose="020B0604020202020204" pitchFamily="34" charset="0"/>
              </a:rPr>
              <a:t>clínicos</a:t>
            </a:r>
            <a:r>
              <a:rPr lang="en-GB" sz="1200" b="1" dirty="0">
                <a:solidFill>
                  <a:schemeClr val="bg1"/>
                </a:solidFill>
                <a:latin typeface="Arial" panose="020B0604020202020204" pitchFamily="34" charset="0"/>
                <a:cs typeface="Arial" panose="020B0604020202020204" pitchFamily="34" charset="0"/>
              </a:rPr>
              <a:t> O </a:t>
            </a:r>
            <a:r>
              <a:rPr lang="en-GB" sz="1200" b="1" dirty="0" err="1">
                <a:solidFill>
                  <a:schemeClr val="bg1"/>
                </a:solidFill>
                <a:latin typeface="Arial" panose="020B0604020202020204" pitchFamily="34" charset="0"/>
                <a:cs typeface="Arial" panose="020B0604020202020204" pitchFamily="34" charset="0"/>
              </a:rPr>
              <a:t>epidemiológicos</a:t>
            </a:r>
            <a:endParaRPr lang="en-GB" sz="1200" b="1" dirty="0">
              <a:solidFill>
                <a:schemeClr val="bg1"/>
              </a:solidFill>
              <a:latin typeface="Arial" panose="020B0604020202020204" pitchFamily="34" charset="0"/>
              <a:cs typeface="Arial" panose="020B0604020202020204" pitchFamily="34" charset="0"/>
            </a:endParaRPr>
          </a:p>
          <a:p>
            <a:pPr>
              <a:lnSpc>
                <a:spcPts val="1400"/>
              </a:lnSpc>
            </a:pPr>
            <a:endParaRPr lang="en-GB" sz="1200" b="1" dirty="0">
              <a:solidFill>
                <a:schemeClr val="bg1"/>
              </a:solidFill>
              <a:latin typeface="Arial" panose="020B0604020202020204" pitchFamily="34" charset="0"/>
              <a:cs typeface="Arial" panose="020B0604020202020204" pitchFamily="34" charset="0"/>
            </a:endParaRPr>
          </a:p>
          <a:p>
            <a:pPr>
              <a:lnSpc>
                <a:spcPts val="1400"/>
              </a:lnSpc>
            </a:pPr>
            <a:r>
              <a:rPr lang="en-GB" sz="1200" dirty="0" err="1">
                <a:solidFill>
                  <a:schemeClr val="bg1"/>
                </a:solidFill>
              </a:rPr>
              <a:t>Criterios</a:t>
            </a:r>
            <a:r>
              <a:rPr lang="en-GB" sz="1200" dirty="0">
                <a:solidFill>
                  <a:schemeClr val="bg1"/>
                </a:solidFill>
              </a:rPr>
              <a:t> </a:t>
            </a:r>
            <a:r>
              <a:rPr lang="en-GB" sz="1200" dirty="0" err="1">
                <a:solidFill>
                  <a:schemeClr val="bg1"/>
                </a:solidFill>
              </a:rPr>
              <a:t>clínicos</a:t>
            </a:r>
            <a:r>
              <a:rPr lang="en-GB" sz="1200" dirty="0">
                <a:solidFill>
                  <a:schemeClr val="bg1"/>
                </a:solidFill>
              </a:rPr>
              <a:t>:</a:t>
            </a:r>
          </a:p>
          <a:p>
            <a:pPr>
              <a:lnSpc>
                <a:spcPts val="1400"/>
              </a:lnSpc>
            </a:pPr>
            <a:endParaRPr lang="en-GB" sz="1200" dirty="0">
              <a:solidFill>
                <a:schemeClr val="bg1"/>
              </a:solidFill>
            </a:endParaRPr>
          </a:p>
          <a:p>
            <a:pPr>
              <a:lnSpc>
                <a:spcPts val="1400"/>
              </a:lnSpc>
            </a:pPr>
            <a:r>
              <a:rPr lang="en-GB" sz="1200" dirty="0">
                <a:solidFill>
                  <a:schemeClr val="bg1"/>
                </a:solidFill>
              </a:rPr>
              <a:t>1. </a:t>
            </a:r>
            <a:r>
              <a:rPr lang="en-GB" sz="1200" dirty="0" err="1">
                <a:solidFill>
                  <a:schemeClr val="bg1"/>
                </a:solidFill>
              </a:rPr>
              <a:t>Inicio</a:t>
            </a:r>
            <a:r>
              <a:rPr lang="en-GB" sz="1200" dirty="0">
                <a:solidFill>
                  <a:schemeClr val="bg1"/>
                </a:solidFill>
              </a:rPr>
              <a:t> </a:t>
            </a:r>
            <a:r>
              <a:rPr lang="en-GB" sz="1200" dirty="0" err="1">
                <a:solidFill>
                  <a:schemeClr val="bg1"/>
                </a:solidFill>
              </a:rPr>
              <a:t>agudo</a:t>
            </a:r>
            <a:r>
              <a:rPr lang="en-GB" sz="1200" dirty="0">
                <a:solidFill>
                  <a:schemeClr val="bg1"/>
                </a:solidFill>
              </a:rPr>
              <a:t> de </a:t>
            </a:r>
            <a:r>
              <a:rPr lang="en-GB" sz="1200" dirty="0" err="1">
                <a:solidFill>
                  <a:schemeClr val="bg1"/>
                </a:solidFill>
              </a:rPr>
              <a:t>fiebre</a:t>
            </a:r>
            <a:r>
              <a:rPr lang="en-GB" sz="1200" dirty="0">
                <a:solidFill>
                  <a:schemeClr val="bg1"/>
                </a:solidFill>
              </a:rPr>
              <a:t> Y </a:t>
            </a:r>
            <a:r>
              <a:rPr lang="en-GB" sz="1200" dirty="0" err="1">
                <a:solidFill>
                  <a:schemeClr val="bg1"/>
                </a:solidFill>
              </a:rPr>
              <a:t>tos</a:t>
            </a:r>
            <a:r>
              <a:rPr lang="en-GB" sz="1200" dirty="0">
                <a:solidFill>
                  <a:schemeClr val="bg1"/>
                </a:solidFill>
              </a:rPr>
              <a:t> (</a:t>
            </a:r>
            <a:r>
              <a:rPr lang="en-GB" sz="1200" dirty="0" err="1">
                <a:solidFill>
                  <a:schemeClr val="bg1"/>
                </a:solidFill>
              </a:rPr>
              <a:t>enfermedad</a:t>
            </a:r>
            <a:r>
              <a:rPr lang="en-GB" sz="1200" dirty="0">
                <a:solidFill>
                  <a:schemeClr val="bg1"/>
                </a:solidFill>
              </a:rPr>
              <a:t> </a:t>
            </a:r>
            <a:r>
              <a:rPr lang="en-GB" sz="1200" dirty="0" err="1">
                <a:solidFill>
                  <a:schemeClr val="bg1"/>
                </a:solidFill>
              </a:rPr>
              <a:t>tipo</a:t>
            </a:r>
            <a:r>
              <a:rPr lang="en-GB" sz="1200" dirty="0">
                <a:solidFill>
                  <a:schemeClr val="bg1"/>
                </a:solidFill>
              </a:rPr>
              <a:t> influenza).</a:t>
            </a:r>
          </a:p>
          <a:p>
            <a:pPr>
              <a:lnSpc>
                <a:spcPts val="1400"/>
              </a:lnSpc>
            </a:pPr>
            <a:endParaRPr lang="en-GB" sz="1200" dirty="0">
              <a:solidFill>
                <a:schemeClr val="tx1"/>
              </a:solidFill>
            </a:endParaRPr>
          </a:p>
          <a:p>
            <a:pPr>
              <a:lnSpc>
                <a:spcPts val="1400"/>
              </a:lnSpc>
            </a:pPr>
            <a:r>
              <a:rPr lang="en-GB" sz="1200" b="1" i="1" dirty="0">
                <a:solidFill>
                  <a:srgbClr val="ED7D31"/>
                </a:solidFill>
                <a:latin typeface="Arial" panose="020B0604020202020204" pitchFamily="34" charset="0"/>
                <a:cs typeface="Arial" panose="020B0604020202020204" pitchFamily="34" charset="0"/>
              </a:rPr>
              <a:t>o</a:t>
            </a:r>
          </a:p>
          <a:p>
            <a:pPr>
              <a:lnSpc>
                <a:spcPts val="1400"/>
              </a:lnSpc>
            </a:pPr>
            <a:endParaRPr lang="en-GB" sz="1200" dirty="0">
              <a:solidFill>
                <a:schemeClr val="tx1"/>
              </a:solidFill>
            </a:endParaRPr>
          </a:p>
          <a:p>
            <a:pPr>
              <a:lnSpc>
                <a:spcPts val="1400"/>
              </a:lnSpc>
            </a:pPr>
            <a:r>
              <a:rPr lang="en-GB" sz="1200" dirty="0">
                <a:solidFill>
                  <a:schemeClr val="bg1"/>
                </a:solidFill>
              </a:rPr>
              <a:t>2. </a:t>
            </a:r>
            <a:r>
              <a:rPr lang="en-GB" sz="1200" dirty="0" err="1">
                <a:solidFill>
                  <a:schemeClr val="bg1"/>
                </a:solidFill>
              </a:rPr>
              <a:t>Inicio</a:t>
            </a:r>
            <a:r>
              <a:rPr lang="en-GB" sz="1200" dirty="0">
                <a:solidFill>
                  <a:schemeClr val="bg1"/>
                </a:solidFill>
              </a:rPr>
              <a:t> </a:t>
            </a:r>
            <a:r>
              <a:rPr lang="en-GB" sz="1200" dirty="0" err="1">
                <a:solidFill>
                  <a:schemeClr val="bg1"/>
                </a:solidFill>
              </a:rPr>
              <a:t>agudo</a:t>
            </a:r>
            <a:r>
              <a:rPr lang="en-GB" sz="1200" dirty="0">
                <a:solidFill>
                  <a:schemeClr val="bg1"/>
                </a:solidFill>
              </a:rPr>
              <a:t> de TRES O MÁS DE CUALQUIERA DE de los </a:t>
            </a:r>
            <a:r>
              <a:rPr lang="en-GB" sz="1200" dirty="0" err="1">
                <a:solidFill>
                  <a:schemeClr val="bg1"/>
                </a:solidFill>
              </a:rPr>
              <a:t>siguientes</a:t>
            </a:r>
            <a:r>
              <a:rPr lang="en-GB" sz="1200" dirty="0">
                <a:solidFill>
                  <a:schemeClr val="bg1"/>
                </a:solidFill>
              </a:rPr>
              <a:t> </a:t>
            </a:r>
            <a:r>
              <a:rPr lang="en-GB" sz="1200" dirty="0" err="1">
                <a:solidFill>
                  <a:schemeClr val="bg1"/>
                </a:solidFill>
              </a:rPr>
              <a:t>signos</a:t>
            </a:r>
            <a:r>
              <a:rPr lang="en-GB" sz="1200" dirty="0">
                <a:solidFill>
                  <a:schemeClr val="bg1"/>
                </a:solidFill>
              </a:rPr>
              <a:t> o </a:t>
            </a:r>
            <a:r>
              <a:rPr lang="en-GB" sz="1200" dirty="0" err="1">
                <a:solidFill>
                  <a:schemeClr val="bg1"/>
                </a:solidFill>
              </a:rPr>
              <a:t>síntomas</a:t>
            </a:r>
            <a:r>
              <a:rPr lang="en-GB" sz="1200" dirty="0">
                <a:solidFill>
                  <a:schemeClr val="bg1"/>
                </a:solidFill>
              </a:rPr>
              <a:t>: </a:t>
            </a:r>
            <a:r>
              <a:rPr lang="en-GB" sz="1200" dirty="0" err="1">
                <a:solidFill>
                  <a:schemeClr val="bg1"/>
                </a:solidFill>
              </a:rPr>
              <a:t>fiebre</a:t>
            </a:r>
            <a:r>
              <a:rPr lang="en-GB" sz="1200" dirty="0">
                <a:solidFill>
                  <a:schemeClr val="bg1"/>
                </a:solidFill>
              </a:rPr>
              <a:t>, </a:t>
            </a:r>
            <a:r>
              <a:rPr lang="en-GB" sz="1200" dirty="0" err="1">
                <a:solidFill>
                  <a:schemeClr val="bg1"/>
                </a:solidFill>
              </a:rPr>
              <a:t>tos</a:t>
            </a:r>
            <a:r>
              <a:rPr lang="en-GB" sz="1200" dirty="0">
                <a:solidFill>
                  <a:schemeClr val="bg1"/>
                </a:solidFill>
              </a:rPr>
              <a:t>, </a:t>
            </a:r>
            <a:r>
              <a:rPr lang="en-GB" sz="1200" dirty="0" err="1">
                <a:solidFill>
                  <a:schemeClr val="bg1"/>
                </a:solidFill>
              </a:rPr>
              <a:t>debilidad</a:t>
            </a:r>
            <a:r>
              <a:rPr lang="en-GB" sz="1200" dirty="0">
                <a:solidFill>
                  <a:schemeClr val="bg1"/>
                </a:solidFill>
              </a:rPr>
              <a:t>/</a:t>
            </a:r>
            <a:r>
              <a:rPr lang="en-GB" sz="1200" dirty="0" err="1">
                <a:solidFill>
                  <a:schemeClr val="bg1"/>
                </a:solidFill>
              </a:rPr>
              <a:t>fatiga</a:t>
            </a:r>
            <a:r>
              <a:rPr lang="en-GB" sz="1200" dirty="0">
                <a:solidFill>
                  <a:schemeClr val="bg1"/>
                </a:solidFill>
              </a:rPr>
              <a:t>, </a:t>
            </a:r>
            <a:r>
              <a:rPr lang="en-GB" sz="1200" dirty="0" err="1">
                <a:solidFill>
                  <a:schemeClr val="bg1"/>
                </a:solidFill>
              </a:rPr>
              <a:t>dolor</a:t>
            </a:r>
            <a:r>
              <a:rPr lang="en-GB" sz="1200" dirty="0">
                <a:solidFill>
                  <a:schemeClr val="bg1"/>
                </a:solidFill>
              </a:rPr>
              <a:t> de cabeza, </a:t>
            </a:r>
            <a:r>
              <a:rPr lang="en-GB" sz="1200" dirty="0" err="1">
                <a:solidFill>
                  <a:schemeClr val="bg1"/>
                </a:solidFill>
              </a:rPr>
              <a:t>mialgia</a:t>
            </a:r>
            <a:r>
              <a:rPr lang="en-GB" sz="1200" dirty="0">
                <a:solidFill>
                  <a:schemeClr val="bg1"/>
                </a:solidFill>
              </a:rPr>
              <a:t>, </a:t>
            </a:r>
            <a:r>
              <a:rPr lang="en-GB" sz="1200" dirty="0" err="1">
                <a:solidFill>
                  <a:schemeClr val="bg1"/>
                </a:solidFill>
              </a:rPr>
              <a:t>dolor</a:t>
            </a:r>
            <a:r>
              <a:rPr lang="en-GB" sz="1200" dirty="0">
                <a:solidFill>
                  <a:schemeClr val="bg1"/>
                </a:solidFill>
              </a:rPr>
              <a:t> de </a:t>
            </a:r>
            <a:r>
              <a:rPr lang="en-GB" sz="1200" dirty="0" err="1">
                <a:solidFill>
                  <a:schemeClr val="bg1"/>
                </a:solidFill>
              </a:rPr>
              <a:t>garganta</a:t>
            </a:r>
            <a:r>
              <a:rPr lang="en-GB" sz="1200" dirty="0">
                <a:solidFill>
                  <a:schemeClr val="bg1"/>
                </a:solidFill>
              </a:rPr>
              <a:t>, </a:t>
            </a:r>
            <a:r>
              <a:rPr lang="en-GB" sz="1200" dirty="0" err="1">
                <a:solidFill>
                  <a:schemeClr val="bg1"/>
                </a:solidFill>
              </a:rPr>
              <a:t>coriza</a:t>
            </a:r>
            <a:r>
              <a:rPr lang="en-GB" sz="1200" dirty="0">
                <a:solidFill>
                  <a:schemeClr val="bg1"/>
                </a:solidFill>
              </a:rPr>
              <a:t>, </a:t>
            </a:r>
            <a:r>
              <a:rPr lang="en-GB" sz="1200" dirty="0" err="1">
                <a:solidFill>
                  <a:schemeClr val="bg1"/>
                </a:solidFill>
              </a:rPr>
              <a:t>disnea</a:t>
            </a:r>
            <a:r>
              <a:rPr lang="en-GB" sz="1200" dirty="0">
                <a:solidFill>
                  <a:schemeClr val="bg1"/>
                </a:solidFill>
              </a:rPr>
              <a:t>, </a:t>
            </a:r>
            <a:r>
              <a:rPr lang="en-GB" sz="1200" dirty="0" err="1">
                <a:solidFill>
                  <a:schemeClr val="bg1"/>
                </a:solidFill>
              </a:rPr>
              <a:t>náuseas</a:t>
            </a:r>
            <a:r>
              <a:rPr lang="en-GB" sz="1200" dirty="0">
                <a:solidFill>
                  <a:schemeClr val="bg1"/>
                </a:solidFill>
              </a:rPr>
              <a:t>, </a:t>
            </a:r>
            <a:r>
              <a:rPr lang="en-GB" sz="1200" dirty="0" err="1">
                <a:solidFill>
                  <a:schemeClr val="bg1"/>
                </a:solidFill>
              </a:rPr>
              <a:t>diarrea</a:t>
            </a:r>
            <a:r>
              <a:rPr lang="en-GB" sz="1200" dirty="0">
                <a:solidFill>
                  <a:schemeClr val="bg1"/>
                </a:solidFill>
              </a:rPr>
              <a:t>, anorexia.</a:t>
            </a:r>
          </a:p>
          <a:p>
            <a:pPr>
              <a:lnSpc>
                <a:spcPts val="1400"/>
              </a:lnSpc>
            </a:pPr>
            <a:endParaRPr lang="en-GB" sz="1200" dirty="0">
              <a:solidFill>
                <a:schemeClr val="bg1"/>
              </a:solidFill>
            </a:endParaRPr>
          </a:p>
          <a:p>
            <a:pPr>
              <a:lnSpc>
                <a:spcPts val="1400"/>
              </a:lnSpc>
            </a:pPr>
            <a:r>
              <a:rPr lang="en-GB" sz="1200" dirty="0" err="1">
                <a:solidFill>
                  <a:schemeClr val="bg1"/>
                </a:solidFill>
              </a:rPr>
              <a:t>Criterios</a:t>
            </a:r>
            <a:r>
              <a:rPr lang="en-GB" sz="1200" dirty="0">
                <a:solidFill>
                  <a:schemeClr val="bg1"/>
                </a:solidFill>
              </a:rPr>
              <a:t> </a:t>
            </a:r>
            <a:r>
              <a:rPr lang="en-GB" sz="1200" dirty="0" err="1">
                <a:solidFill>
                  <a:schemeClr val="bg1"/>
                </a:solidFill>
              </a:rPr>
              <a:t>epidemiológicos</a:t>
            </a:r>
            <a:r>
              <a:rPr lang="en-GB" sz="1200" dirty="0">
                <a:solidFill>
                  <a:schemeClr val="bg1"/>
                </a:solidFill>
              </a:rPr>
              <a:t>:</a:t>
            </a:r>
          </a:p>
          <a:p>
            <a:pPr>
              <a:lnSpc>
                <a:spcPts val="1400"/>
              </a:lnSpc>
            </a:pPr>
            <a:endParaRPr lang="en-GB" sz="1200" dirty="0">
              <a:solidFill>
                <a:schemeClr val="bg1"/>
              </a:solidFill>
            </a:endParaRPr>
          </a:p>
          <a:p>
            <a:pPr>
              <a:lnSpc>
                <a:spcPts val="1400"/>
              </a:lnSpc>
            </a:pPr>
            <a:r>
              <a:rPr lang="en-GB" sz="1200" dirty="0">
                <a:solidFill>
                  <a:schemeClr val="bg1"/>
                </a:solidFill>
              </a:rPr>
              <a:t>1. </a:t>
            </a:r>
            <a:r>
              <a:rPr lang="en-GB" sz="1200" dirty="0" err="1">
                <a:solidFill>
                  <a:schemeClr val="bg1"/>
                </a:solidFill>
              </a:rPr>
              <a:t>Contacto</a:t>
            </a:r>
            <a:r>
              <a:rPr lang="en-GB" sz="1200" dirty="0">
                <a:solidFill>
                  <a:schemeClr val="bg1"/>
                </a:solidFill>
              </a:rPr>
              <a:t> de </a:t>
            </a:r>
            <a:r>
              <a:rPr lang="en-GB" sz="1200" dirty="0" err="1">
                <a:solidFill>
                  <a:schemeClr val="bg1"/>
                </a:solidFill>
              </a:rPr>
              <a:t>caso</a:t>
            </a:r>
            <a:r>
              <a:rPr lang="en-GB" sz="1200" dirty="0">
                <a:solidFill>
                  <a:schemeClr val="bg1"/>
                </a:solidFill>
              </a:rPr>
              <a:t> probable, </a:t>
            </a:r>
            <a:r>
              <a:rPr lang="en-GB" sz="1200" dirty="0" err="1">
                <a:solidFill>
                  <a:schemeClr val="bg1"/>
                </a:solidFill>
              </a:rPr>
              <a:t>confirmado</a:t>
            </a:r>
            <a:r>
              <a:rPr lang="en-GB" sz="1200" dirty="0">
                <a:solidFill>
                  <a:schemeClr val="bg1"/>
                </a:solidFill>
              </a:rPr>
              <a:t> o </a:t>
            </a:r>
            <a:r>
              <a:rPr lang="en-GB" sz="1200" dirty="0" err="1">
                <a:solidFill>
                  <a:schemeClr val="bg1"/>
                </a:solidFill>
              </a:rPr>
              <a:t>vinculado</a:t>
            </a:r>
            <a:r>
              <a:rPr lang="en-GB" sz="1200" dirty="0">
                <a:solidFill>
                  <a:schemeClr val="bg1"/>
                </a:solidFill>
              </a:rPr>
              <a:t> a un </a:t>
            </a:r>
            <a:r>
              <a:rPr lang="en-GB" sz="1200" dirty="0" err="1">
                <a:solidFill>
                  <a:schemeClr val="bg1"/>
                </a:solidFill>
              </a:rPr>
              <a:t>clúster</a:t>
            </a:r>
            <a:r>
              <a:rPr lang="en-GB" sz="1200" dirty="0">
                <a:solidFill>
                  <a:schemeClr val="bg1"/>
                </a:solidFill>
              </a:rPr>
              <a:t> de COVID-19.</a:t>
            </a:r>
          </a:p>
        </p:txBody>
      </p:sp>
      <p:sp>
        <p:nvSpPr>
          <p:cNvPr id="21" name="Rounded Rectangle 20">
            <a:extLst>
              <a:ext uri="{FF2B5EF4-FFF2-40B4-BE49-F238E27FC236}">
                <a16:creationId xmlns:a16="http://schemas.microsoft.com/office/drawing/2014/main" id="{1B5EDFBC-9298-0145-8FF6-3882C5A9A173}"/>
              </a:ext>
            </a:extLst>
          </p:cNvPr>
          <p:cNvSpPr/>
          <p:nvPr/>
        </p:nvSpPr>
        <p:spPr>
          <a:xfrm>
            <a:off x="6136841" y="1486015"/>
            <a:ext cx="2538847" cy="4559569"/>
          </a:xfrm>
          <a:prstGeom prst="roundRect">
            <a:avLst>
              <a:gd name="adj" fmla="val 10795"/>
            </a:avLst>
          </a:prstGeom>
          <a:solidFill>
            <a:srgbClr val="3D6C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TextBox 21">
            <a:extLst>
              <a:ext uri="{FF2B5EF4-FFF2-40B4-BE49-F238E27FC236}">
                <a16:creationId xmlns:a16="http://schemas.microsoft.com/office/drawing/2014/main" id="{0EAD8FBF-152A-8C43-96F1-9118F0D2E881}"/>
              </a:ext>
            </a:extLst>
          </p:cNvPr>
          <p:cNvSpPr txBox="1"/>
          <p:nvPr/>
        </p:nvSpPr>
        <p:spPr>
          <a:xfrm>
            <a:off x="6343043" y="1657831"/>
            <a:ext cx="2184711" cy="1615827"/>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C: Una persona</a:t>
            </a:r>
          </a:p>
          <a:p>
            <a:pPr>
              <a:lnSpc>
                <a:spcPts val="1400"/>
              </a:lnSpc>
            </a:pPr>
            <a:endParaRPr lang="en-GB" sz="1200" b="1" dirty="0">
              <a:solidFill>
                <a:schemeClr val="tx1"/>
              </a:solidFill>
              <a:latin typeface="Arial" panose="020B0604020202020204" pitchFamily="34" charset="0"/>
              <a:cs typeface="Arial" panose="020B0604020202020204" pitchFamily="34" charset="0"/>
            </a:endParaRPr>
          </a:p>
          <a:p>
            <a:pPr>
              <a:lnSpc>
                <a:spcPts val="1400"/>
              </a:lnSpc>
            </a:pPr>
            <a:r>
              <a:rPr lang="en-GB" sz="1200" dirty="0">
                <a:solidFill>
                  <a:schemeClr val="tx1"/>
                </a:solidFill>
              </a:rPr>
              <a:t>Sin </a:t>
            </a:r>
            <a:r>
              <a:rPr lang="en-GB" sz="1200" dirty="0" err="1">
                <a:solidFill>
                  <a:schemeClr val="tx1"/>
                </a:solidFill>
              </a:rPr>
              <a:t>signos</a:t>
            </a:r>
            <a:r>
              <a:rPr lang="en-GB" sz="1200" dirty="0">
                <a:solidFill>
                  <a:schemeClr val="tx1"/>
                </a:solidFill>
              </a:rPr>
              <a:t> </a:t>
            </a:r>
            <a:r>
              <a:rPr lang="en-GB" sz="1200" dirty="0" err="1">
                <a:solidFill>
                  <a:schemeClr val="tx1"/>
                </a:solidFill>
              </a:rPr>
              <a:t>ni</a:t>
            </a:r>
            <a:r>
              <a:rPr lang="en-GB" sz="1200" dirty="0">
                <a:solidFill>
                  <a:schemeClr val="tx1"/>
                </a:solidFill>
              </a:rPr>
              <a:t> </a:t>
            </a:r>
            <a:r>
              <a:rPr lang="en-GB" sz="1200" dirty="0" err="1">
                <a:solidFill>
                  <a:schemeClr val="tx1"/>
                </a:solidFill>
              </a:rPr>
              <a:t>síntomas</a:t>
            </a:r>
            <a:r>
              <a:rPr lang="en-GB" sz="1200" dirty="0">
                <a:solidFill>
                  <a:schemeClr val="tx1"/>
                </a:solidFill>
              </a:rPr>
              <a:t> </a:t>
            </a:r>
            <a:r>
              <a:rPr lang="en-GB" sz="1200" dirty="0" err="1">
                <a:solidFill>
                  <a:schemeClr val="tx1"/>
                </a:solidFill>
              </a:rPr>
              <a:t>clínicos</a:t>
            </a:r>
            <a:r>
              <a:rPr lang="en-GB" sz="1200" dirty="0">
                <a:solidFill>
                  <a:schemeClr val="tx1"/>
                </a:solidFill>
              </a:rPr>
              <a:t>, NI </a:t>
            </a:r>
            <a:r>
              <a:rPr lang="en-GB" sz="1200" dirty="0" err="1">
                <a:solidFill>
                  <a:schemeClr val="tx1"/>
                </a:solidFill>
              </a:rPr>
              <a:t>cumpliendo</a:t>
            </a:r>
            <a:r>
              <a:rPr lang="en-GB" sz="1200" dirty="0">
                <a:solidFill>
                  <a:schemeClr val="tx1"/>
                </a:solidFill>
              </a:rPr>
              <a:t> </a:t>
            </a:r>
            <a:r>
              <a:rPr lang="en-GB" sz="1200" dirty="0" err="1">
                <a:solidFill>
                  <a:schemeClr val="tx1"/>
                </a:solidFill>
              </a:rPr>
              <a:t>criterios</a:t>
            </a:r>
            <a:r>
              <a:rPr lang="en-GB" sz="1200" dirty="0">
                <a:solidFill>
                  <a:schemeClr val="tx1"/>
                </a:solidFill>
              </a:rPr>
              <a:t> </a:t>
            </a:r>
            <a:r>
              <a:rPr lang="en-GB" sz="1200" dirty="0" err="1">
                <a:solidFill>
                  <a:schemeClr val="tx1"/>
                </a:solidFill>
              </a:rPr>
              <a:t>epidemiológicos</a:t>
            </a:r>
            <a:endParaRPr lang="en-GB" sz="1200" dirty="0">
              <a:solidFill>
                <a:schemeClr val="tx1"/>
              </a:solidFill>
            </a:endParaRPr>
          </a:p>
          <a:p>
            <a:pPr>
              <a:lnSpc>
                <a:spcPts val="1400"/>
              </a:lnSpc>
            </a:pPr>
            <a:r>
              <a:rPr lang="en-GB" sz="1200" dirty="0">
                <a:solidFill>
                  <a:schemeClr val="tx1"/>
                </a:solidFill>
              </a:rPr>
              <a:t>Con una </a:t>
            </a:r>
            <a:r>
              <a:rPr lang="en-GB" sz="1200" dirty="0" err="1">
                <a:solidFill>
                  <a:schemeClr val="tx1"/>
                </a:solidFill>
              </a:rPr>
              <a:t>prueba</a:t>
            </a:r>
            <a:r>
              <a:rPr lang="en-GB" sz="1200" dirty="0">
                <a:solidFill>
                  <a:schemeClr val="tx1"/>
                </a:solidFill>
              </a:rPr>
              <a:t> de </a:t>
            </a:r>
            <a:r>
              <a:rPr lang="en-GB" sz="1200" dirty="0" err="1">
                <a:solidFill>
                  <a:schemeClr val="tx1"/>
                </a:solidFill>
              </a:rPr>
              <a:t>diagnóstico</a:t>
            </a:r>
            <a:r>
              <a:rPr lang="en-GB" sz="1200" dirty="0">
                <a:solidFill>
                  <a:schemeClr val="tx1"/>
                </a:solidFill>
              </a:rPr>
              <a:t> </a:t>
            </a:r>
            <a:r>
              <a:rPr lang="en-GB" sz="1200" dirty="0" err="1">
                <a:solidFill>
                  <a:schemeClr val="tx1"/>
                </a:solidFill>
              </a:rPr>
              <a:t>rápido</a:t>
            </a:r>
            <a:r>
              <a:rPr lang="en-GB" sz="1200" dirty="0">
                <a:solidFill>
                  <a:schemeClr val="tx1"/>
                </a:solidFill>
              </a:rPr>
              <a:t> de </a:t>
            </a:r>
            <a:r>
              <a:rPr lang="en-GB" sz="1200" dirty="0" err="1">
                <a:solidFill>
                  <a:schemeClr val="tx1"/>
                </a:solidFill>
              </a:rPr>
              <a:t>detección</a:t>
            </a:r>
            <a:r>
              <a:rPr lang="en-GB" sz="1200" dirty="0">
                <a:solidFill>
                  <a:schemeClr val="tx1"/>
                </a:solidFill>
              </a:rPr>
              <a:t> de </a:t>
            </a:r>
            <a:r>
              <a:rPr lang="en-GB" sz="1200" dirty="0" err="1">
                <a:solidFill>
                  <a:schemeClr val="tx1"/>
                </a:solidFill>
              </a:rPr>
              <a:t>antígenos</a:t>
            </a:r>
            <a:r>
              <a:rPr lang="en-GB" sz="1200" dirty="0">
                <a:solidFill>
                  <a:schemeClr val="tx1"/>
                </a:solidFill>
              </a:rPr>
              <a:t> </a:t>
            </a:r>
            <a:r>
              <a:rPr lang="en-GB" sz="1200" dirty="0" err="1">
                <a:solidFill>
                  <a:schemeClr val="tx1"/>
                </a:solidFill>
              </a:rPr>
              <a:t>positiva</a:t>
            </a:r>
            <a:r>
              <a:rPr lang="en-GB" sz="1200" dirty="0">
                <a:solidFill>
                  <a:schemeClr val="tx1"/>
                </a:solidFill>
              </a:rPr>
              <a:t> de </a:t>
            </a:r>
            <a:r>
              <a:rPr lang="en-GB" sz="1200" dirty="0" err="1">
                <a:solidFill>
                  <a:schemeClr val="tx1"/>
                </a:solidFill>
              </a:rPr>
              <a:t>uso</a:t>
            </a:r>
            <a:r>
              <a:rPr lang="en-GB" sz="1200" dirty="0">
                <a:solidFill>
                  <a:schemeClr val="tx1"/>
                </a:solidFill>
              </a:rPr>
              <a:t> </a:t>
            </a:r>
            <a:r>
              <a:rPr lang="en-GB" sz="1200" dirty="0" err="1">
                <a:solidFill>
                  <a:schemeClr val="tx1"/>
                </a:solidFill>
              </a:rPr>
              <a:t>profesional</a:t>
            </a:r>
            <a:r>
              <a:rPr lang="en-GB" sz="1200" dirty="0">
                <a:solidFill>
                  <a:schemeClr val="tx1"/>
                </a:solidFill>
              </a:rPr>
              <a:t> o </a:t>
            </a:r>
            <a:r>
              <a:rPr lang="en-GB" sz="1200" dirty="0" err="1">
                <a:solidFill>
                  <a:schemeClr val="tx1"/>
                </a:solidFill>
              </a:rPr>
              <a:t>autotest</a:t>
            </a:r>
            <a:r>
              <a:rPr lang="en-GB" sz="1200" dirty="0">
                <a:solidFill>
                  <a:schemeClr val="tx1"/>
                </a:solidFill>
              </a:rPr>
              <a:t>.</a:t>
            </a:r>
          </a:p>
        </p:txBody>
      </p:sp>
      <p:sp>
        <p:nvSpPr>
          <p:cNvPr id="23" name="Rounded Rectangle 22">
            <a:extLst>
              <a:ext uri="{FF2B5EF4-FFF2-40B4-BE49-F238E27FC236}">
                <a16:creationId xmlns:a16="http://schemas.microsoft.com/office/drawing/2014/main" id="{FBE13D24-4773-5447-B2AA-9D70E7865D14}"/>
              </a:ext>
            </a:extLst>
          </p:cNvPr>
          <p:cNvSpPr/>
          <p:nvPr/>
        </p:nvSpPr>
        <p:spPr>
          <a:xfrm>
            <a:off x="3284320" y="1486015"/>
            <a:ext cx="2538847" cy="4559569"/>
          </a:xfrm>
          <a:prstGeom prst="roundRect">
            <a:avLst>
              <a:gd name="adj" fmla="val 10795"/>
            </a:avLst>
          </a:prstGeom>
          <a:solidFill>
            <a:srgbClr val="3D6C9D">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88BAFFCC-1C54-ED47-B06F-F740336143D7}"/>
              </a:ext>
            </a:extLst>
          </p:cNvPr>
          <p:cNvSpPr txBox="1"/>
          <p:nvPr/>
        </p:nvSpPr>
        <p:spPr>
          <a:xfrm>
            <a:off x="3490522" y="1657831"/>
            <a:ext cx="2184711" cy="1615827"/>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B: Un </a:t>
            </a:r>
            <a:r>
              <a:rPr lang="en-GB" sz="1200" b="1" dirty="0" err="1">
                <a:solidFill>
                  <a:schemeClr val="tx1"/>
                </a:solidFill>
                <a:latin typeface="Arial" panose="020B0604020202020204" pitchFamily="34" charset="0"/>
                <a:cs typeface="Arial" panose="020B0604020202020204" pitchFamily="34" charset="0"/>
              </a:rPr>
              <a:t>paciente</a:t>
            </a:r>
            <a:r>
              <a:rPr lang="en-GB" sz="1200" b="1" dirty="0">
                <a:solidFill>
                  <a:schemeClr val="tx1"/>
                </a:solidFill>
                <a:latin typeface="Arial" panose="020B0604020202020204" pitchFamily="34" charset="0"/>
                <a:cs typeface="Arial" panose="020B0604020202020204" pitchFamily="34" charset="0"/>
              </a:rPr>
              <a:t> con </a:t>
            </a:r>
            <a:r>
              <a:rPr lang="en-GB" sz="1200" b="1" dirty="0" err="1">
                <a:solidFill>
                  <a:schemeClr val="tx1"/>
                </a:solidFill>
                <a:latin typeface="Arial" panose="020B0604020202020204" pitchFamily="34" charset="0"/>
                <a:cs typeface="Arial" panose="020B0604020202020204" pitchFamily="34" charset="0"/>
              </a:rPr>
              <a:t>enfermedad</a:t>
            </a:r>
            <a:r>
              <a:rPr lang="en-GB" sz="1200" b="1" dirty="0">
                <a:solidFill>
                  <a:schemeClr val="tx1"/>
                </a:solidFill>
                <a:latin typeface="Arial" panose="020B0604020202020204" pitchFamily="34" charset="0"/>
                <a:cs typeface="Arial" panose="020B0604020202020204" pitchFamily="34" charset="0"/>
              </a:rPr>
              <a:t> respiratoria </a:t>
            </a:r>
            <a:r>
              <a:rPr lang="en-GB" sz="1200" b="1" dirty="0" err="1">
                <a:solidFill>
                  <a:schemeClr val="tx1"/>
                </a:solidFill>
                <a:latin typeface="Arial" panose="020B0604020202020204" pitchFamily="34" charset="0"/>
                <a:cs typeface="Arial" panose="020B0604020202020204" pitchFamily="34" charset="0"/>
              </a:rPr>
              <a:t>aguda</a:t>
            </a:r>
            <a:r>
              <a:rPr lang="en-GB" sz="1200" b="1" dirty="0">
                <a:solidFill>
                  <a:schemeClr val="tx1"/>
                </a:solidFill>
                <a:latin typeface="Arial" panose="020B0604020202020204" pitchFamily="34" charset="0"/>
                <a:cs typeface="Arial" panose="020B0604020202020204" pitchFamily="34" charset="0"/>
              </a:rPr>
              <a:t> grave (IRAG)</a:t>
            </a:r>
          </a:p>
          <a:p>
            <a:pPr>
              <a:lnSpc>
                <a:spcPts val="1400"/>
              </a:lnSpc>
            </a:pPr>
            <a:endParaRPr lang="en-GB" sz="1200" b="1" dirty="0">
              <a:solidFill>
                <a:schemeClr val="tx1"/>
              </a:solidFill>
              <a:latin typeface="Arial" panose="020B0604020202020204" pitchFamily="34" charset="0"/>
              <a:cs typeface="Arial" panose="020B0604020202020204" pitchFamily="34" charset="0"/>
            </a:endParaRPr>
          </a:p>
          <a:p>
            <a:pPr>
              <a:lnSpc>
                <a:spcPts val="1400"/>
              </a:lnSpc>
            </a:pPr>
            <a:r>
              <a:rPr lang="en-GB" sz="1200" dirty="0" err="1">
                <a:solidFill>
                  <a:schemeClr val="tx1"/>
                </a:solidFill>
              </a:rPr>
              <a:t>Infección</a:t>
            </a:r>
            <a:r>
              <a:rPr lang="en-GB" sz="1200" dirty="0">
                <a:solidFill>
                  <a:schemeClr val="tx1"/>
                </a:solidFill>
              </a:rPr>
              <a:t> respiratoria </a:t>
            </a:r>
            <a:r>
              <a:rPr lang="en-GB" sz="1200" dirty="0" err="1">
                <a:solidFill>
                  <a:schemeClr val="tx1"/>
                </a:solidFill>
              </a:rPr>
              <a:t>aguda</a:t>
            </a:r>
            <a:r>
              <a:rPr lang="en-GB" sz="1200" dirty="0">
                <a:solidFill>
                  <a:schemeClr val="tx1"/>
                </a:solidFill>
              </a:rPr>
              <a:t> con </a:t>
            </a:r>
            <a:r>
              <a:rPr lang="en-GB" sz="1200" dirty="0" err="1">
                <a:solidFill>
                  <a:schemeClr val="tx1"/>
                </a:solidFill>
              </a:rPr>
              <a:t>antecedentes</a:t>
            </a:r>
            <a:r>
              <a:rPr lang="en-GB" sz="1200" dirty="0">
                <a:solidFill>
                  <a:schemeClr val="tx1"/>
                </a:solidFill>
              </a:rPr>
              <a:t> de </a:t>
            </a:r>
            <a:r>
              <a:rPr lang="en-GB" sz="1200" dirty="0" err="1">
                <a:solidFill>
                  <a:schemeClr val="tx1"/>
                </a:solidFill>
              </a:rPr>
              <a:t>fiebre</a:t>
            </a:r>
            <a:r>
              <a:rPr lang="en-GB" sz="1200" dirty="0">
                <a:solidFill>
                  <a:schemeClr val="tx1"/>
                </a:solidFill>
              </a:rPr>
              <a:t> o </a:t>
            </a:r>
            <a:r>
              <a:rPr lang="en-GB" sz="1200" dirty="0" err="1">
                <a:solidFill>
                  <a:schemeClr val="tx1"/>
                </a:solidFill>
              </a:rPr>
              <a:t>fiebre</a:t>
            </a:r>
            <a:r>
              <a:rPr lang="en-GB" sz="1200" dirty="0">
                <a:solidFill>
                  <a:schemeClr val="tx1"/>
                </a:solidFill>
              </a:rPr>
              <a:t> </a:t>
            </a:r>
            <a:r>
              <a:rPr lang="en-GB" sz="1200" dirty="0" err="1">
                <a:solidFill>
                  <a:schemeClr val="tx1"/>
                </a:solidFill>
              </a:rPr>
              <a:t>medida</a:t>
            </a:r>
            <a:r>
              <a:rPr lang="en-GB" sz="1200" dirty="0">
                <a:solidFill>
                  <a:schemeClr val="tx1"/>
                </a:solidFill>
              </a:rPr>
              <a:t> ≥ 38 C°; y </a:t>
            </a:r>
            <a:r>
              <a:rPr lang="en-GB" sz="1200" dirty="0" err="1">
                <a:solidFill>
                  <a:schemeClr val="tx1"/>
                </a:solidFill>
              </a:rPr>
              <a:t>tos</a:t>
            </a:r>
            <a:r>
              <a:rPr lang="en-GB" sz="1200" dirty="0">
                <a:solidFill>
                  <a:schemeClr val="tx1"/>
                </a:solidFill>
              </a:rPr>
              <a:t>; con </a:t>
            </a:r>
            <a:r>
              <a:rPr lang="en-GB" sz="1200" dirty="0" err="1">
                <a:solidFill>
                  <a:schemeClr val="tx1"/>
                </a:solidFill>
              </a:rPr>
              <a:t>inicio</a:t>
            </a:r>
            <a:r>
              <a:rPr lang="en-GB" sz="1200" dirty="0">
                <a:solidFill>
                  <a:schemeClr val="tx1"/>
                </a:solidFill>
              </a:rPr>
              <a:t> </a:t>
            </a:r>
            <a:r>
              <a:rPr lang="en-GB" sz="1200" dirty="0" err="1">
                <a:solidFill>
                  <a:schemeClr val="tx1"/>
                </a:solidFill>
              </a:rPr>
              <a:t>en</a:t>
            </a:r>
            <a:r>
              <a:rPr lang="en-GB" sz="1200" dirty="0">
                <a:solidFill>
                  <a:schemeClr val="tx1"/>
                </a:solidFill>
              </a:rPr>
              <a:t> los </a:t>
            </a:r>
            <a:r>
              <a:rPr lang="en-GB" sz="1200" dirty="0" err="1">
                <a:solidFill>
                  <a:schemeClr val="tx1"/>
                </a:solidFill>
              </a:rPr>
              <a:t>últimos</a:t>
            </a:r>
            <a:r>
              <a:rPr lang="en-GB" sz="1200" dirty="0">
                <a:solidFill>
                  <a:schemeClr val="tx1"/>
                </a:solidFill>
              </a:rPr>
              <a:t> 10 días; y que </a:t>
            </a:r>
            <a:r>
              <a:rPr lang="en-GB" sz="1200" dirty="0" err="1">
                <a:solidFill>
                  <a:schemeClr val="tx1"/>
                </a:solidFill>
              </a:rPr>
              <a:t>requiere</a:t>
            </a:r>
            <a:r>
              <a:rPr lang="en-GB" sz="1200" dirty="0">
                <a:solidFill>
                  <a:schemeClr val="tx1"/>
                </a:solidFill>
              </a:rPr>
              <a:t> </a:t>
            </a:r>
            <a:r>
              <a:rPr lang="en-GB" sz="1200" dirty="0" err="1">
                <a:solidFill>
                  <a:schemeClr val="tx1"/>
                </a:solidFill>
              </a:rPr>
              <a:t>hospitalización</a:t>
            </a:r>
            <a:r>
              <a:rPr lang="en-GB" sz="1200" dirty="0">
                <a:solidFill>
                  <a:schemeClr val="tx1"/>
                </a:solidFill>
              </a:rPr>
              <a:t>).</a:t>
            </a:r>
          </a:p>
        </p:txBody>
      </p:sp>
    </p:spTree>
    <p:extLst>
      <p:ext uri="{BB962C8B-B14F-4D97-AF65-F5344CB8AC3E}">
        <p14:creationId xmlns:p14="http://schemas.microsoft.com/office/powerpoint/2010/main" val="320636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9479DDBF-1F69-354B-87FC-B9CFB7A321F1}"/>
              </a:ext>
            </a:extLst>
          </p:cNvPr>
          <p:cNvSpPr/>
          <p:nvPr/>
        </p:nvSpPr>
        <p:spPr>
          <a:xfrm>
            <a:off x="860417" y="437274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8338A753-C39B-1D4A-B2C0-9A3F2EBCA78B}"/>
              </a:ext>
            </a:extLst>
          </p:cNvPr>
          <p:cNvSpPr/>
          <p:nvPr/>
        </p:nvSpPr>
        <p:spPr>
          <a:xfrm>
            <a:off x="860417" y="324973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F9E53240-443D-5746-B4FE-1B2900D89C9B}"/>
              </a:ext>
            </a:extLst>
          </p:cNvPr>
          <p:cNvSpPr/>
          <p:nvPr/>
        </p:nvSpPr>
        <p:spPr>
          <a:xfrm>
            <a:off x="860417" y="216781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EE2526E8-6B37-7246-BF76-1D950162D318}"/>
              </a:ext>
            </a:extLst>
          </p:cNvPr>
          <p:cNvSpPr/>
          <p:nvPr/>
        </p:nvSpPr>
        <p:spPr>
          <a:xfrm>
            <a:off x="5096385" y="3249732"/>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BE9C8DB0-9148-4D4A-9BA9-1DC8E2FDC0F8}"/>
              </a:ext>
            </a:extLst>
          </p:cNvPr>
          <p:cNvSpPr/>
          <p:nvPr/>
        </p:nvSpPr>
        <p:spPr>
          <a:xfrm>
            <a:off x="5096385" y="216781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Contenido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245589"/>
            <a:ext cx="2755118" cy="492443"/>
          </a:xfrm>
          <a:prstGeom prst="rect">
            <a:avLst/>
          </a:prstGeom>
          <a:noFill/>
        </p:spPr>
        <p:txBody>
          <a:bodyPr wrap="square" lIns="0" tIns="0" rIns="0" bIns="0" rtlCol="0">
            <a:spAutoFit/>
          </a:bodyPr>
          <a:lstStyle/>
          <a:p>
            <a:r>
              <a:rPr lang="en-GB" sz="1600" dirty="0" err="1">
                <a:solidFill>
                  <a:schemeClr val="tx1"/>
                </a:solidFill>
              </a:rPr>
              <a:t>Elementos</a:t>
            </a:r>
            <a:r>
              <a:rPr lang="en-GB" sz="1600" dirty="0">
                <a:solidFill>
                  <a:schemeClr val="tx1"/>
                </a:solidFill>
              </a:rPr>
              <a:t> de una </a:t>
            </a:r>
            <a:r>
              <a:rPr lang="en-GB" sz="1600" dirty="0" err="1">
                <a:solidFill>
                  <a:schemeClr val="tx1"/>
                </a:solidFill>
              </a:rPr>
              <a:t>definición</a:t>
            </a:r>
            <a:r>
              <a:rPr lang="en-GB" sz="1600" dirty="0">
                <a:solidFill>
                  <a:schemeClr val="tx1"/>
                </a:solidFill>
              </a:rPr>
              <a:t> de </a:t>
            </a:r>
            <a:r>
              <a:rPr lang="en-GB" sz="1600" dirty="0" err="1">
                <a:solidFill>
                  <a:schemeClr val="tx1"/>
                </a:solidFill>
              </a:rPr>
              <a:t>caso</a:t>
            </a:r>
            <a:endParaRPr lang="en-GB" sz="12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0598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3162280"/>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0;p4">
            <a:extLst>
              <a:ext uri="{FF2B5EF4-FFF2-40B4-BE49-F238E27FC236}">
                <a16:creationId xmlns:a16="http://schemas.microsoft.com/office/drawing/2014/main" id="{7946BE8A-4AC8-5D4E-A5AB-62A7D33AF488}"/>
              </a:ext>
            </a:extLst>
          </p:cNvPr>
          <p:cNvSpPr>
            <a:spLocks noChangeAspect="1"/>
          </p:cNvSpPr>
          <p:nvPr/>
        </p:nvSpPr>
        <p:spPr>
          <a:xfrm>
            <a:off x="429701" y="4264748"/>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368701"/>
            <a:ext cx="2666982" cy="246221"/>
          </a:xfrm>
          <a:prstGeom prst="rect">
            <a:avLst/>
          </a:prstGeom>
          <a:noFill/>
        </p:spPr>
        <p:txBody>
          <a:bodyPr wrap="square" lIns="0" tIns="0" rIns="0" bIns="0" rtlCol="0">
            <a:spAutoFit/>
          </a:bodyPr>
          <a:lstStyle/>
          <a:p>
            <a:r>
              <a:rPr lang="en-GB" sz="1600" dirty="0" err="1">
                <a:solidFill>
                  <a:schemeClr val="tx1"/>
                </a:solidFill>
              </a:rPr>
              <a:t>Tipos</a:t>
            </a:r>
            <a:r>
              <a:rPr lang="en-GB" sz="1600" dirty="0">
                <a:solidFill>
                  <a:schemeClr val="tx1"/>
                </a:solidFill>
              </a:rPr>
              <a:t> de </a:t>
            </a:r>
            <a:r>
              <a:rPr lang="en-GB" sz="1600" dirty="0" err="1">
                <a:solidFill>
                  <a:schemeClr val="tx1"/>
                </a:solidFill>
              </a:rPr>
              <a:t>definición</a:t>
            </a:r>
            <a:r>
              <a:rPr lang="en-GB" sz="1600" dirty="0">
                <a:solidFill>
                  <a:schemeClr val="tx1"/>
                </a:solidFill>
              </a:rPr>
              <a:t> de </a:t>
            </a:r>
            <a:r>
              <a:rPr lang="en-GB" sz="1600" dirty="0" err="1">
                <a:solidFill>
                  <a:schemeClr val="tx1"/>
                </a:solidFill>
              </a:rPr>
              <a:t>caso</a:t>
            </a:r>
            <a:endParaRPr lang="en-GB" sz="1600" baseline="-250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059812"/>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AB8E005A-7BC0-9442-865A-3C74E9A9F3EE}"/>
              </a:ext>
            </a:extLst>
          </p:cNvPr>
          <p:cNvSpPr>
            <a:spLocks noChangeAspect="1"/>
          </p:cNvSpPr>
          <p:nvPr/>
        </p:nvSpPr>
        <p:spPr>
          <a:xfrm>
            <a:off x="4666953" y="3162280"/>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3471170"/>
            <a:ext cx="2755118" cy="246221"/>
          </a:xfrm>
          <a:prstGeom prst="rect">
            <a:avLst/>
          </a:prstGeom>
          <a:noFill/>
        </p:spPr>
        <p:txBody>
          <a:bodyPr wrap="square" lIns="0" tIns="0" rIns="0" bIns="0" rtlCol="0">
            <a:spAutoFit/>
          </a:bodyPr>
          <a:lstStyle/>
          <a:p>
            <a:r>
              <a:rPr lang="en-GB" sz="1600" dirty="0" err="1">
                <a:solidFill>
                  <a:schemeClr val="tx1"/>
                </a:solidFill>
              </a:rPr>
              <a:t>Cómo</a:t>
            </a:r>
            <a:r>
              <a:rPr lang="en-GB" sz="1600" dirty="0">
                <a:solidFill>
                  <a:schemeClr val="tx1"/>
                </a:solidFill>
              </a:rPr>
              <a:t> </a:t>
            </a:r>
            <a:r>
              <a:rPr lang="en-GB" sz="1600" dirty="0" err="1">
                <a:solidFill>
                  <a:schemeClr val="tx1"/>
                </a:solidFill>
              </a:rPr>
              <a:t>incluir</a:t>
            </a:r>
            <a:r>
              <a:rPr lang="en-GB" sz="1600" dirty="0">
                <a:solidFill>
                  <a:schemeClr val="tx1"/>
                </a:solidFill>
              </a:rPr>
              <a:t> </a:t>
            </a:r>
            <a:r>
              <a:rPr lang="en-GB" sz="1600" dirty="0" err="1">
                <a:solidFill>
                  <a:schemeClr val="tx1"/>
                </a:solidFill>
              </a:rPr>
              <a:t>criterios</a:t>
            </a:r>
            <a:r>
              <a:rPr lang="en-GB" sz="1600" dirty="0">
                <a:solidFill>
                  <a:schemeClr val="tx1"/>
                </a:solidFill>
              </a:rPr>
              <a:t> </a:t>
            </a:r>
            <a:r>
              <a:rPr lang="en-GB" sz="1600" dirty="0" err="1">
                <a:solidFill>
                  <a:schemeClr val="tx1"/>
                </a:solidFill>
              </a:rPr>
              <a:t>clínicos</a:t>
            </a:r>
            <a:endParaRPr lang="en-GB" sz="1600" dirty="0">
              <a:solidFill>
                <a:schemeClr val="tx1"/>
              </a:solidFill>
            </a:endParaRPr>
          </a:p>
        </p:txBody>
      </p:sp>
      <p:sp>
        <p:nvSpPr>
          <p:cNvPr id="37" name="TextBox 36">
            <a:extLst>
              <a:ext uri="{FF2B5EF4-FFF2-40B4-BE49-F238E27FC236}">
                <a16:creationId xmlns:a16="http://schemas.microsoft.com/office/drawing/2014/main" id="{417CD1C4-940D-A841-B38D-093DB3F55D25}"/>
              </a:ext>
            </a:extLst>
          </p:cNvPr>
          <p:cNvSpPr txBox="1"/>
          <p:nvPr/>
        </p:nvSpPr>
        <p:spPr>
          <a:xfrm>
            <a:off x="1436512" y="4573637"/>
            <a:ext cx="2755118" cy="246221"/>
          </a:xfrm>
          <a:prstGeom prst="rect">
            <a:avLst/>
          </a:prstGeom>
          <a:noFill/>
        </p:spPr>
        <p:txBody>
          <a:bodyPr wrap="square" lIns="0" tIns="0" rIns="0" bIns="0" rtlCol="0">
            <a:spAutoFit/>
          </a:bodyPr>
          <a:lstStyle/>
          <a:p>
            <a:r>
              <a:rPr lang="en-GB" sz="1600" dirty="0" err="1">
                <a:solidFill>
                  <a:schemeClr val="tx1"/>
                </a:solidFill>
              </a:rPr>
              <a:t>Ejemplos</a:t>
            </a:r>
            <a:endParaRPr lang="en-GB" sz="1600" dirty="0">
              <a:solidFill>
                <a:schemeClr val="tx1"/>
              </a:solidFill>
            </a:endParaRPr>
          </a:p>
        </p:txBody>
      </p:sp>
      <p:sp>
        <p:nvSpPr>
          <p:cNvPr id="39" name="TextBox 38">
            <a:extLst>
              <a:ext uri="{FF2B5EF4-FFF2-40B4-BE49-F238E27FC236}">
                <a16:creationId xmlns:a16="http://schemas.microsoft.com/office/drawing/2014/main" id="{C86C5E2C-3C56-E643-AA3A-7FCEE2D37707}"/>
              </a:ext>
            </a:extLst>
          </p:cNvPr>
          <p:cNvSpPr txBox="1"/>
          <p:nvPr/>
        </p:nvSpPr>
        <p:spPr>
          <a:xfrm>
            <a:off x="5673764" y="3471170"/>
            <a:ext cx="2666982" cy="246221"/>
          </a:xfrm>
          <a:prstGeom prst="rect">
            <a:avLst/>
          </a:prstGeom>
          <a:noFill/>
        </p:spPr>
        <p:txBody>
          <a:bodyPr wrap="square" lIns="0" tIns="0" rIns="0" bIns="0" rtlCol="0">
            <a:spAutoFit/>
          </a:bodyPr>
          <a:lstStyle/>
          <a:p>
            <a:r>
              <a:rPr lang="en-GB" sz="1600" dirty="0" err="1">
                <a:solidFill>
                  <a:schemeClr val="tx1"/>
                </a:solidFill>
              </a:rPr>
              <a:t>Sensibilidad</a:t>
            </a:r>
            <a:r>
              <a:rPr lang="en-GB" sz="1600" dirty="0">
                <a:solidFill>
                  <a:schemeClr val="tx1"/>
                </a:solidFill>
              </a:rPr>
              <a:t> y </a:t>
            </a:r>
            <a:r>
              <a:rPr lang="en-GB" sz="1600" dirty="0" err="1">
                <a:solidFill>
                  <a:schemeClr val="tx1"/>
                </a:solidFill>
              </a:rPr>
              <a:t>especificidad</a:t>
            </a:r>
            <a:endParaRPr lang="en-GB" sz="1600" dirty="0">
              <a:solidFill>
                <a:schemeClr val="tx1"/>
              </a:solidFill>
            </a:endParaRPr>
          </a:p>
        </p:txBody>
      </p:sp>
      <p:sp>
        <p:nvSpPr>
          <p:cNvPr id="24" name="Graphic 3">
            <a:extLst>
              <a:ext uri="{FF2B5EF4-FFF2-40B4-BE49-F238E27FC236}">
                <a16:creationId xmlns:a16="http://schemas.microsoft.com/office/drawing/2014/main" id="{4AEDC12C-C0D2-5B4A-AF93-984A5D798FCB}"/>
              </a:ext>
            </a:extLst>
          </p:cNvPr>
          <p:cNvSpPr>
            <a:spLocks noChangeAspect="1"/>
          </p:cNvSpPr>
          <p:nvPr/>
        </p:nvSpPr>
        <p:spPr>
          <a:xfrm>
            <a:off x="4886692" y="2255264"/>
            <a:ext cx="424522" cy="432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6" name="Graphic 3">
            <a:extLst>
              <a:ext uri="{FF2B5EF4-FFF2-40B4-BE49-F238E27FC236}">
                <a16:creationId xmlns:a16="http://schemas.microsoft.com/office/drawing/2014/main" id="{DBA00031-D675-E14B-9A8D-DC25E1577C34}"/>
              </a:ext>
            </a:extLst>
          </p:cNvPr>
          <p:cNvSpPr>
            <a:spLocks noChangeAspect="1"/>
          </p:cNvSpPr>
          <p:nvPr/>
        </p:nvSpPr>
        <p:spPr>
          <a:xfrm>
            <a:off x="4882953" y="337828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 name="connsiteX26" fmla="*/ 85768 w 171450"/>
              <a:gd name="connsiteY26" fmla="*/ 133350 h 171450"/>
              <a:gd name="connsiteX27" fmla="*/ 52021 w 171450"/>
              <a:gd name="connsiteY27" fmla="*/ 119472 h 171450"/>
              <a:gd name="connsiteX28" fmla="*/ 38100 w 171450"/>
              <a:gd name="connsiteY28" fmla="*/ 85768 h 171450"/>
              <a:gd name="connsiteX29" fmla="*/ 51978 w 171450"/>
              <a:gd name="connsiteY29" fmla="*/ 52021 h 171450"/>
              <a:gd name="connsiteX30" fmla="*/ 85682 w 171450"/>
              <a:gd name="connsiteY30" fmla="*/ 38100 h 171450"/>
              <a:gd name="connsiteX31" fmla="*/ 119429 w 171450"/>
              <a:gd name="connsiteY31" fmla="*/ 51978 h 171450"/>
              <a:gd name="connsiteX32" fmla="*/ 133350 w 171450"/>
              <a:gd name="connsiteY32" fmla="*/ 85682 h 171450"/>
              <a:gd name="connsiteX33" fmla="*/ 119472 w 171450"/>
              <a:gd name="connsiteY33" fmla="*/ 119429 h 171450"/>
              <a:gd name="connsiteX34" fmla="*/ 85768 w 171450"/>
              <a:gd name="connsiteY34" fmla="*/ 133350 h 171450"/>
              <a:gd name="connsiteX35" fmla="*/ 85725 w 171450"/>
              <a:gd name="connsiteY35" fmla="*/ 123825 h 171450"/>
              <a:gd name="connsiteX36" fmla="*/ 112633 w 171450"/>
              <a:gd name="connsiteY36" fmla="*/ 112633 h 171450"/>
              <a:gd name="connsiteX37" fmla="*/ 123825 w 171450"/>
              <a:gd name="connsiteY37" fmla="*/ 85725 h 171450"/>
              <a:gd name="connsiteX38" fmla="*/ 112633 w 171450"/>
              <a:gd name="connsiteY38" fmla="*/ 58817 h 171450"/>
              <a:gd name="connsiteX39" fmla="*/ 85725 w 171450"/>
              <a:gd name="connsiteY39" fmla="*/ 47625 h 171450"/>
              <a:gd name="connsiteX40" fmla="*/ 58817 w 171450"/>
              <a:gd name="connsiteY40" fmla="*/ 58817 h 171450"/>
              <a:gd name="connsiteX41" fmla="*/ 47625 w 171450"/>
              <a:gd name="connsiteY41" fmla="*/ 85725 h 171450"/>
              <a:gd name="connsiteX42" fmla="*/ 58817 w 171450"/>
              <a:gd name="connsiteY42" fmla="*/ 112633 h 171450"/>
              <a:gd name="connsiteX43" fmla="*/ 85725 w 171450"/>
              <a:gd name="connsiteY43" fmla="*/ 123825 h 171450"/>
              <a:gd name="connsiteX44" fmla="*/ 85725 w 171450"/>
              <a:gd name="connsiteY44" fmla="*/ 95250 h 171450"/>
              <a:gd name="connsiteX45" fmla="*/ 79048 w 171450"/>
              <a:gd name="connsiteY45" fmla="*/ 92402 h 171450"/>
              <a:gd name="connsiteX46" fmla="*/ 76200 w 171450"/>
              <a:gd name="connsiteY46" fmla="*/ 85725 h 171450"/>
              <a:gd name="connsiteX47" fmla="*/ 79048 w 171450"/>
              <a:gd name="connsiteY47" fmla="*/ 79048 h 171450"/>
              <a:gd name="connsiteX48" fmla="*/ 85725 w 171450"/>
              <a:gd name="connsiteY48" fmla="*/ 76200 h 171450"/>
              <a:gd name="connsiteX49" fmla="*/ 92402 w 171450"/>
              <a:gd name="connsiteY49" fmla="*/ 79048 h 171450"/>
              <a:gd name="connsiteX50" fmla="*/ 95250 w 171450"/>
              <a:gd name="connsiteY50" fmla="*/ 85725 h 171450"/>
              <a:gd name="connsiteX51" fmla="*/ 92402 w 171450"/>
              <a:gd name="connsiteY51" fmla="*/ 92402 h 171450"/>
              <a:gd name="connsiteX52" fmla="*/ 85725 w 171450"/>
              <a:gd name="connsiteY52"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moveTo>
                  <a:pt x="85768" y="133350"/>
                </a:moveTo>
                <a:cubicBezTo>
                  <a:pt x="72551" y="133350"/>
                  <a:pt x="61302" y="128724"/>
                  <a:pt x="52021" y="119472"/>
                </a:cubicBezTo>
                <a:cubicBezTo>
                  <a:pt x="42740" y="110220"/>
                  <a:pt x="38100" y="98985"/>
                  <a:pt x="38100" y="85768"/>
                </a:cubicBezTo>
                <a:cubicBezTo>
                  <a:pt x="38100" y="72551"/>
                  <a:pt x="42726" y="61302"/>
                  <a:pt x="51978" y="52021"/>
                </a:cubicBezTo>
                <a:cubicBezTo>
                  <a:pt x="61230" y="42740"/>
                  <a:pt x="72465" y="38100"/>
                  <a:pt x="85682" y="38100"/>
                </a:cubicBezTo>
                <a:cubicBezTo>
                  <a:pt x="98899" y="38100"/>
                  <a:pt x="110148" y="42726"/>
                  <a:pt x="119429" y="51978"/>
                </a:cubicBezTo>
                <a:cubicBezTo>
                  <a:pt x="128710" y="61230"/>
                  <a:pt x="133350" y="72465"/>
                  <a:pt x="133350" y="85682"/>
                </a:cubicBezTo>
                <a:cubicBezTo>
                  <a:pt x="133350" y="98899"/>
                  <a:pt x="128724" y="110148"/>
                  <a:pt x="119472" y="119429"/>
                </a:cubicBezTo>
                <a:cubicBezTo>
                  <a:pt x="110220" y="128710"/>
                  <a:pt x="98985" y="133350"/>
                  <a:pt x="85768" y="133350"/>
                </a:cubicBezTo>
                <a:close/>
                <a:moveTo>
                  <a:pt x="85725" y="123825"/>
                </a:moveTo>
                <a:cubicBezTo>
                  <a:pt x="96203" y="123825"/>
                  <a:pt x="105172" y="120094"/>
                  <a:pt x="112633" y="112633"/>
                </a:cubicBezTo>
                <a:cubicBezTo>
                  <a:pt x="120094" y="105172"/>
                  <a:pt x="123825" y="96203"/>
                  <a:pt x="123825" y="85725"/>
                </a:cubicBezTo>
                <a:cubicBezTo>
                  <a:pt x="123825" y="75248"/>
                  <a:pt x="120094" y="66278"/>
                  <a:pt x="112633" y="58817"/>
                </a:cubicBezTo>
                <a:cubicBezTo>
                  <a:pt x="105172" y="51356"/>
                  <a:pt x="96203" y="47625"/>
                  <a:pt x="85725" y="47625"/>
                </a:cubicBezTo>
                <a:cubicBezTo>
                  <a:pt x="75248" y="47625"/>
                  <a:pt x="66278" y="51356"/>
                  <a:pt x="58817" y="58817"/>
                </a:cubicBezTo>
                <a:cubicBezTo>
                  <a:pt x="51356" y="66278"/>
                  <a:pt x="47625" y="75248"/>
                  <a:pt x="47625" y="85725"/>
                </a:cubicBezTo>
                <a:cubicBezTo>
                  <a:pt x="47625" y="96203"/>
                  <a:pt x="51356" y="105172"/>
                  <a:pt x="58817" y="112633"/>
                </a:cubicBezTo>
                <a:cubicBezTo>
                  <a:pt x="66278" y="120094"/>
                  <a:pt x="75248" y="123825"/>
                  <a:pt x="85725" y="123825"/>
                </a:cubicBezTo>
                <a:close/>
                <a:moveTo>
                  <a:pt x="85725" y="95250"/>
                </a:moveTo>
                <a:cubicBezTo>
                  <a:pt x="83173" y="95250"/>
                  <a:pt x="80947" y="94301"/>
                  <a:pt x="79048" y="92402"/>
                </a:cubicBezTo>
                <a:cubicBezTo>
                  <a:pt x="77149" y="90503"/>
                  <a:pt x="76200" y="88277"/>
                  <a:pt x="76200" y="85725"/>
                </a:cubicBezTo>
                <a:cubicBezTo>
                  <a:pt x="76200" y="83173"/>
                  <a:pt x="77149" y="80947"/>
                  <a:pt x="79048" y="79048"/>
                </a:cubicBezTo>
                <a:cubicBezTo>
                  <a:pt x="80947" y="77149"/>
                  <a:pt x="83173" y="76200"/>
                  <a:pt x="85725" y="76200"/>
                </a:cubicBezTo>
                <a:cubicBezTo>
                  <a:pt x="88277" y="76200"/>
                  <a:pt x="90503" y="77149"/>
                  <a:pt x="92402" y="79048"/>
                </a:cubicBezTo>
                <a:cubicBezTo>
                  <a:pt x="94301" y="80947"/>
                  <a:pt x="95250" y="83173"/>
                  <a:pt x="95250" y="85725"/>
                </a:cubicBezTo>
                <a:cubicBezTo>
                  <a:pt x="95250" y="88277"/>
                  <a:pt x="94301" y="90503"/>
                  <a:pt x="92402" y="92402"/>
                </a:cubicBezTo>
                <a:cubicBezTo>
                  <a:pt x="90503" y="94301"/>
                  <a:pt x="88277" y="95250"/>
                  <a:pt x="85725" y="95250"/>
                </a:cubicBez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5A600A56-C7B4-CD45-B770-98AC1D59E689}"/>
              </a:ext>
            </a:extLst>
          </p:cNvPr>
          <p:cNvSpPr>
            <a:spLocks noChangeAspect="1"/>
          </p:cNvSpPr>
          <p:nvPr/>
        </p:nvSpPr>
        <p:spPr>
          <a:xfrm>
            <a:off x="645701" y="2288938"/>
            <a:ext cx="432000" cy="385200"/>
          </a:xfrm>
          <a:custGeom>
            <a:avLst/>
            <a:gdLst>
              <a:gd name="connsiteX0" fmla="*/ 30773 w 175846"/>
              <a:gd name="connsiteY0" fmla="*/ 156796 h 156796"/>
              <a:gd name="connsiteX1" fmla="*/ 9040 w 175846"/>
              <a:gd name="connsiteY1" fmla="*/ 147757 h 156796"/>
              <a:gd name="connsiteX2" fmla="*/ 0 w 175846"/>
              <a:gd name="connsiteY2" fmla="*/ 126023 h 156796"/>
              <a:gd name="connsiteX3" fmla="*/ 9040 w 175846"/>
              <a:gd name="connsiteY3" fmla="*/ 104290 h 156796"/>
              <a:gd name="connsiteX4" fmla="*/ 30773 w 175846"/>
              <a:gd name="connsiteY4" fmla="*/ 95250 h 156796"/>
              <a:gd name="connsiteX5" fmla="*/ 52507 w 175846"/>
              <a:gd name="connsiteY5" fmla="*/ 104290 h 156796"/>
              <a:gd name="connsiteX6" fmla="*/ 61546 w 175846"/>
              <a:gd name="connsiteY6" fmla="*/ 126023 h 156796"/>
              <a:gd name="connsiteX7" fmla="*/ 52507 w 175846"/>
              <a:gd name="connsiteY7" fmla="*/ 147757 h 156796"/>
              <a:gd name="connsiteX8" fmla="*/ 30773 w 175846"/>
              <a:gd name="connsiteY8" fmla="*/ 156796 h 156796"/>
              <a:gd name="connsiteX9" fmla="*/ 145073 w 175846"/>
              <a:gd name="connsiteY9" fmla="*/ 156796 h 156796"/>
              <a:gd name="connsiteX10" fmla="*/ 123340 w 175846"/>
              <a:gd name="connsiteY10" fmla="*/ 147757 h 156796"/>
              <a:gd name="connsiteX11" fmla="*/ 114300 w 175846"/>
              <a:gd name="connsiteY11" fmla="*/ 126023 h 156796"/>
              <a:gd name="connsiteX12" fmla="*/ 123340 w 175846"/>
              <a:gd name="connsiteY12" fmla="*/ 104290 h 156796"/>
              <a:gd name="connsiteX13" fmla="*/ 145073 w 175846"/>
              <a:gd name="connsiteY13" fmla="*/ 95250 h 156796"/>
              <a:gd name="connsiteX14" fmla="*/ 166807 w 175846"/>
              <a:gd name="connsiteY14" fmla="*/ 104290 h 156796"/>
              <a:gd name="connsiteX15" fmla="*/ 175846 w 175846"/>
              <a:gd name="connsiteY15" fmla="*/ 126023 h 156796"/>
              <a:gd name="connsiteX16" fmla="*/ 166807 w 175846"/>
              <a:gd name="connsiteY16" fmla="*/ 147757 h 156796"/>
              <a:gd name="connsiteX17" fmla="*/ 145073 w 175846"/>
              <a:gd name="connsiteY17" fmla="*/ 156796 h 156796"/>
              <a:gd name="connsiteX18" fmla="*/ 30780 w 175846"/>
              <a:gd name="connsiteY18" fmla="*/ 147271 h 156796"/>
              <a:gd name="connsiteX19" fmla="*/ 45784 w 175846"/>
              <a:gd name="connsiteY19" fmla="*/ 141028 h 156796"/>
              <a:gd name="connsiteX20" fmla="*/ 52021 w 175846"/>
              <a:gd name="connsiteY20" fmla="*/ 126017 h 156796"/>
              <a:gd name="connsiteX21" fmla="*/ 45778 w 175846"/>
              <a:gd name="connsiteY21" fmla="*/ 111012 h 156796"/>
              <a:gd name="connsiteX22" fmla="*/ 30767 w 175846"/>
              <a:gd name="connsiteY22" fmla="*/ 104775 h 156796"/>
              <a:gd name="connsiteX23" fmla="*/ 15762 w 175846"/>
              <a:gd name="connsiteY23" fmla="*/ 111019 h 156796"/>
              <a:gd name="connsiteX24" fmla="*/ 9525 w 175846"/>
              <a:gd name="connsiteY24" fmla="*/ 126030 h 156796"/>
              <a:gd name="connsiteX25" fmla="*/ 15769 w 175846"/>
              <a:gd name="connsiteY25" fmla="*/ 141034 h 156796"/>
              <a:gd name="connsiteX26" fmla="*/ 30780 w 175846"/>
              <a:gd name="connsiteY26" fmla="*/ 147271 h 156796"/>
              <a:gd name="connsiteX27" fmla="*/ 145080 w 175846"/>
              <a:gd name="connsiteY27" fmla="*/ 147271 h 156796"/>
              <a:gd name="connsiteX28" fmla="*/ 160084 w 175846"/>
              <a:gd name="connsiteY28" fmla="*/ 141028 h 156796"/>
              <a:gd name="connsiteX29" fmla="*/ 166321 w 175846"/>
              <a:gd name="connsiteY29" fmla="*/ 126017 h 156796"/>
              <a:gd name="connsiteX30" fmla="*/ 160078 w 175846"/>
              <a:gd name="connsiteY30" fmla="*/ 111012 h 156796"/>
              <a:gd name="connsiteX31" fmla="*/ 145067 w 175846"/>
              <a:gd name="connsiteY31" fmla="*/ 104775 h 156796"/>
              <a:gd name="connsiteX32" fmla="*/ 130062 w 175846"/>
              <a:gd name="connsiteY32" fmla="*/ 111019 h 156796"/>
              <a:gd name="connsiteX33" fmla="*/ 123825 w 175846"/>
              <a:gd name="connsiteY33" fmla="*/ 126030 h 156796"/>
              <a:gd name="connsiteX34" fmla="*/ 130069 w 175846"/>
              <a:gd name="connsiteY34" fmla="*/ 141034 h 156796"/>
              <a:gd name="connsiteX35" fmla="*/ 145080 w 175846"/>
              <a:gd name="connsiteY35" fmla="*/ 147271 h 156796"/>
              <a:gd name="connsiteX36" fmla="*/ 87923 w 175846"/>
              <a:gd name="connsiteY36" fmla="*/ 61546 h 156796"/>
              <a:gd name="connsiteX37" fmla="*/ 66190 w 175846"/>
              <a:gd name="connsiteY37" fmla="*/ 52507 h 156796"/>
              <a:gd name="connsiteX38" fmla="*/ 57150 w 175846"/>
              <a:gd name="connsiteY38" fmla="*/ 30773 h 156796"/>
              <a:gd name="connsiteX39" fmla="*/ 66190 w 175846"/>
              <a:gd name="connsiteY39" fmla="*/ 9040 h 156796"/>
              <a:gd name="connsiteX40" fmla="*/ 87923 w 175846"/>
              <a:gd name="connsiteY40" fmla="*/ 0 h 156796"/>
              <a:gd name="connsiteX41" fmla="*/ 109657 w 175846"/>
              <a:gd name="connsiteY41" fmla="*/ 9040 h 156796"/>
              <a:gd name="connsiteX42" fmla="*/ 118696 w 175846"/>
              <a:gd name="connsiteY42" fmla="*/ 30773 h 156796"/>
              <a:gd name="connsiteX43" fmla="*/ 109657 w 175846"/>
              <a:gd name="connsiteY43" fmla="*/ 52507 h 156796"/>
              <a:gd name="connsiteX44" fmla="*/ 87923 w 175846"/>
              <a:gd name="connsiteY44" fmla="*/ 61546 h 156796"/>
              <a:gd name="connsiteX45" fmla="*/ 87930 w 175846"/>
              <a:gd name="connsiteY45" fmla="*/ 52021 h 156796"/>
              <a:gd name="connsiteX46" fmla="*/ 102934 w 175846"/>
              <a:gd name="connsiteY46" fmla="*/ 45778 h 156796"/>
              <a:gd name="connsiteX47" fmla="*/ 109171 w 175846"/>
              <a:gd name="connsiteY47" fmla="*/ 30767 h 156796"/>
              <a:gd name="connsiteX48" fmla="*/ 102928 w 175846"/>
              <a:gd name="connsiteY48" fmla="*/ 15762 h 156796"/>
              <a:gd name="connsiteX49" fmla="*/ 87917 w 175846"/>
              <a:gd name="connsiteY49" fmla="*/ 9525 h 156796"/>
              <a:gd name="connsiteX50" fmla="*/ 72912 w 175846"/>
              <a:gd name="connsiteY50" fmla="*/ 15769 h 156796"/>
              <a:gd name="connsiteX51" fmla="*/ 66675 w 175846"/>
              <a:gd name="connsiteY51" fmla="*/ 30780 h 156796"/>
              <a:gd name="connsiteX52" fmla="*/ 72919 w 175846"/>
              <a:gd name="connsiteY52" fmla="*/ 45784 h 156796"/>
              <a:gd name="connsiteX53" fmla="*/ 87930 w 175846"/>
              <a:gd name="connsiteY53" fmla="*/ 52021 h 15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5846" h="156796">
                <a:moveTo>
                  <a:pt x="30773" y="156796"/>
                </a:moveTo>
                <a:cubicBezTo>
                  <a:pt x="22310" y="156796"/>
                  <a:pt x="15066" y="153783"/>
                  <a:pt x="9040" y="147757"/>
                </a:cubicBezTo>
                <a:cubicBezTo>
                  <a:pt x="3013" y="141730"/>
                  <a:pt x="0" y="134486"/>
                  <a:pt x="0" y="126023"/>
                </a:cubicBezTo>
                <a:cubicBezTo>
                  <a:pt x="0" y="117560"/>
                  <a:pt x="3013" y="110316"/>
                  <a:pt x="9040" y="104290"/>
                </a:cubicBezTo>
                <a:cubicBezTo>
                  <a:pt x="15066" y="98263"/>
                  <a:pt x="22310" y="95250"/>
                  <a:pt x="30773" y="95250"/>
                </a:cubicBezTo>
                <a:cubicBezTo>
                  <a:pt x="39236" y="95250"/>
                  <a:pt x="46480" y="98263"/>
                  <a:pt x="52507" y="104290"/>
                </a:cubicBezTo>
                <a:cubicBezTo>
                  <a:pt x="58533" y="110316"/>
                  <a:pt x="61546" y="117560"/>
                  <a:pt x="61546" y="126023"/>
                </a:cubicBezTo>
                <a:cubicBezTo>
                  <a:pt x="61546" y="134486"/>
                  <a:pt x="58533" y="141730"/>
                  <a:pt x="52507" y="147757"/>
                </a:cubicBezTo>
                <a:cubicBezTo>
                  <a:pt x="46480" y="153783"/>
                  <a:pt x="39236" y="156796"/>
                  <a:pt x="30773" y="156796"/>
                </a:cubicBezTo>
                <a:close/>
                <a:moveTo>
                  <a:pt x="145073" y="156796"/>
                </a:moveTo>
                <a:cubicBezTo>
                  <a:pt x="136610" y="156796"/>
                  <a:pt x="129366" y="153783"/>
                  <a:pt x="123340" y="147757"/>
                </a:cubicBezTo>
                <a:cubicBezTo>
                  <a:pt x="117313" y="141730"/>
                  <a:pt x="114300" y="134486"/>
                  <a:pt x="114300" y="126023"/>
                </a:cubicBezTo>
                <a:cubicBezTo>
                  <a:pt x="114300" y="117560"/>
                  <a:pt x="117313" y="110316"/>
                  <a:pt x="123340" y="104290"/>
                </a:cubicBezTo>
                <a:cubicBezTo>
                  <a:pt x="129366" y="98263"/>
                  <a:pt x="136610" y="95250"/>
                  <a:pt x="145073" y="95250"/>
                </a:cubicBezTo>
                <a:cubicBezTo>
                  <a:pt x="153536" y="95250"/>
                  <a:pt x="160780" y="98263"/>
                  <a:pt x="166807" y="104290"/>
                </a:cubicBezTo>
                <a:cubicBezTo>
                  <a:pt x="172833" y="110316"/>
                  <a:pt x="175846" y="117560"/>
                  <a:pt x="175846" y="126023"/>
                </a:cubicBezTo>
                <a:cubicBezTo>
                  <a:pt x="175846" y="134486"/>
                  <a:pt x="172833" y="141730"/>
                  <a:pt x="166807" y="147757"/>
                </a:cubicBezTo>
                <a:cubicBezTo>
                  <a:pt x="160780" y="153783"/>
                  <a:pt x="153536" y="156796"/>
                  <a:pt x="145073" y="156796"/>
                </a:cubicBezTo>
                <a:close/>
                <a:moveTo>
                  <a:pt x="30780" y="147271"/>
                </a:moveTo>
                <a:cubicBezTo>
                  <a:pt x="36625" y="147271"/>
                  <a:pt x="41626" y="145190"/>
                  <a:pt x="45784" y="141028"/>
                </a:cubicBezTo>
                <a:cubicBezTo>
                  <a:pt x="49942" y="136865"/>
                  <a:pt x="52021" y="131862"/>
                  <a:pt x="52021" y="126017"/>
                </a:cubicBezTo>
                <a:cubicBezTo>
                  <a:pt x="52021" y="120172"/>
                  <a:pt x="49940" y="115170"/>
                  <a:pt x="45778" y="111012"/>
                </a:cubicBezTo>
                <a:cubicBezTo>
                  <a:pt x="41615" y="106854"/>
                  <a:pt x="36612" y="104775"/>
                  <a:pt x="30767" y="104775"/>
                </a:cubicBezTo>
                <a:cubicBezTo>
                  <a:pt x="24922" y="104775"/>
                  <a:pt x="19920" y="106856"/>
                  <a:pt x="15762" y="111019"/>
                </a:cubicBezTo>
                <a:cubicBezTo>
                  <a:pt x="11604" y="115181"/>
                  <a:pt x="9525" y="120185"/>
                  <a:pt x="9525" y="126030"/>
                </a:cubicBezTo>
                <a:cubicBezTo>
                  <a:pt x="9525" y="131875"/>
                  <a:pt x="11606" y="136876"/>
                  <a:pt x="15769" y="141034"/>
                </a:cubicBezTo>
                <a:cubicBezTo>
                  <a:pt x="19931" y="145192"/>
                  <a:pt x="24935" y="147271"/>
                  <a:pt x="30780" y="147271"/>
                </a:cubicBezTo>
                <a:close/>
                <a:moveTo>
                  <a:pt x="145080" y="147271"/>
                </a:moveTo>
                <a:cubicBezTo>
                  <a:pt x="150925" y="147271"/>
                  <a:pt x="155926" y="145190"/>
                  <a:pt x="160084" y="141028"/>
                </a:cubicBezTo>
                <a:cubicBezTo>
                  <a:pt x="164242" y="136865"/>
                  <a:pt x="166321" y="131862"/>
                  <a:pt x="166321" y="126017"/>
                </a:cubicBezTo>
                <a:cubicBezTo>
                  <a:pt x="166321" y="120172"/>
                  <a:pt x="164240" y="115170"/>
                  <a:pt x="160078" y="111012"/>
                </a:cubicBezTo>
                <a:cubicBezTo>
                  <a:pt x="155915" y="106854"/>
                  <a:pt x="150912" y="104775"/>
                  <a:pt x="145067" y="104775"/>
                </a:cubicBezTo>
                <a:cubicBezTo>
                  <a:pt x="139222" y="104775"/>
                  <a:pt x="134220" y="106856"/>
                  <a:pt x="130062" y="111019"/>
                </a:cubicBezTo>
                <a:cubicBezTo>
                  <a:pt x="125904" y="115181"/>
                  <a:pt x="123825" y="120185"/>
                  <a:pt x="123825" y="126030"/>
                </a:cubicBezTo>
                <a:cubicBezTo>
                  <a:pt x="123825" y="131875"/>
                  <a:pt x="125906" y="136876"/>
                  <a:pt x="130069" y="141034"/>
                </a:cubicBezTo>
                <a:cubicBezTo>
                  <a:pt x="134231" y="145192"/>
                  <a:pt x="139235" y="147271"/>
                  <a:pt x="145080" y="147271"/>
                </a:cubicBezTo>
                <a:close/>
                <a:moveTo>
                  <a:pt x="87923" y="61546"/>
                </a:moveTo>
                <a:cubicBezTo>
                  <a:pt x="79460" y="61546"/>
                  <a:pt x="72216" y="58533"/>
                  <a:pt x="66190" y="52507"/>
                </a:cubicBezTo>
                <a:cubicBezTo>
                  <a:pt x="60163" y="46480"/>
                  <a:pt x="57150" y="39236"/>
                  <a:pt x="57150" y="30773"/>
                </a:cubicBezTo>
                <a:cubicBezTo>
                  <a:pt x="57150" y="22310"/>
                  <a:pt x="60163" y="15066"/>
                  <a:pt x="66190" y="9040"/>
                </a:cubicBezTo>
                <a:cubicBezTo>
                  <a:pt x="72216" y="3013"/>
                  <a:pt x="79460" y="0"/>
                  <a:pt x="87923" y="0"/>
                </a:cubicBezTo>
                <a:cubicBezTo>
                  <a:pt x="96386" y="0"/>
                  <a:pt x="103630" y="3013"/>
                  <a:pt x="109657" y="9040"/>
                </a:cubicBezTo>
                <a:cubicBezTo>
                  <a:pt x="115683" y="15066"/>
                  <a:pt x="118696" y="22310"/>
                  <a:pt x="118696" y="30773"/>
                </a:cubicBezTo>
                <a:cubicBezTo>
                  <a:pt x="118696" y="39236"/>
                  <a:pt x="115683" y="46480"/>
                  <a:pt x="109657" y="52507"/>
                </a:cubicBezTo>
                <a:cubicBezTo>
                  <a:pt x="103630" y="58533"/>
                  <a:pt x="96386" y="61546"/>
                  <a:pt x="87923" y="61546"/>
                </a:cubicBezTo>
                <a:close/>
                <a:moveTo>
                  <a:pt x="87930" y="52021"/>
                </a:moveTo>
                <a:cubicBezTo>
                  <a:pt x="93775" y="52021"/>
                  <a:pt x="98776" y="49940"/>
                  <a:pt x="102934" y="45778"/>
                </a:cubicBezTo>
                <a:cubicBezTo>
                  <a:pt x="107092" y="41615"/>
                  <a:pt x="109171" y="36612"/>
                  <a:pt x="109171" y="30767"/>
                </a:cubicBezTo>
                <a:cubicBezTo>
                  <a:pt x="109171" y="24922"/>
                  <a:pt x="107090" y="19920"/>
                  <a:pt x="102928" y="15762"/>
                </a:cubicBezTo>
                <a:cubicBezTo>
                  <a:pt x="98765" y="11604"/>
                  <a:pt x="93762" y="9525"/>
                  <a:pt x="87917" y="9525"/>
                </a:cubicBezTo>
                <a:cubicBezTo>
                  <a:pt x="82072" y="9525"/>
                  <a:pt x="77070" y="11606"/>
                  <a:pt x="72912" y="15769"/>
                </a:cubicBezTo>
                <a:cubicBezTo>
                  <a:pt x="68754" y="19931"/>
                  <a:pt x="66675" y="24935"/>
                  <a:pt x="66675" y="30780"/>
                </a:cubicBezTo>
                <a:cubicBezTo>
                  <a:pt x="66675" y="36625"/>
                  <a:pt x="68756" y="41626"/>
                  <a:pt x="72919" y="45784"/>
                </a:cubicBezTo>
                <a:cubicBezTo>
                  <a:pt x="77081" y="49942"/>
                  <a:pt x="82085" y="52021"/>
                  <a:pt x="87930" y="52021"/>
                </a:cubicBezTo>
                <a:close/>
              </a:path>
            </a:pathLst>
          </a:custGeom>
          <a:solidFill>
            <a:schemeClr val="bg1"/>
          </a:solidFill>
          <a:ln w="238" cap="flat">
            <a:noFill/>
            <a:prstDash val="solid"/>
            <a:miter/>
          </a:ln>
        </p:spPr>
        <p:txBody>
          <a:bodyPr rtlCol="0" anchor="ctr"/>
          <a:lstStyle/>
          <a:p>
            <a:endParaRPr lang="en-RO"/>
          </a:p>
        </p:txBody>
      </p:sp>
      <p:sp>
        <p:nvSpPr>
          <p:cNvPr id="19" name="Graphic 15">
            <a:extLst>
              <a:ext uri="{FF2B5EF4-FFF2-40B4-BE49-F238E27FC236}">
                <a16:creationId xmlns:a16="http://schemas.microsoft.com/office/drawing/2014/main" id="{BEB7C83D-0377-1643-BB8E-7C7E98FCFDAE}"/>
              </a:ext>
            </a:extLst>
          </p:cNvPr>
          <p:cNvSpPr>
            <a:spLocks noChangeAspect="1"/>
          </p:cNvSpPr>
          <p:nvPr/>
        </p:nvSpPr>
        <p:spPr>
          <a:xfrm>
            <a:off x="693701" y="4480747"/>
            <a:ext cx="336000" cy="432000"/>
          </a:xfrm>
          <a:custGeom>
            <a:avLst/>
            <a:gdLst>
              <a:gd name="connsiteX0" fmla="*/ 33338 w 133350"/>
              <a:gd name="connsiteY0" fmla="*/ 80963 h 171450"/>
              <a:gd name="connsiteX1" fmla="*/ 33338 w 133350"/>
              <a:gd name="connsiteY1" fmla="*/ 71438 h 171450"/>
              <a:gd name="connsiteX2" fmla="*/ 100013 w 133350"/>
              <a:gd name="connsiteY2" fmla="*/ 71438 h 171450"/>
              <a:gd name="connsiteX3" fmla="*/ 100013 w 133350"/>
              <a:gd name="connsiteY3" fmla="*/ 80963 h 171450"/>
              <a:gd name="connsiteX4" fmla="*/ 33338 w 133350"/>
              <a:gd name="connsiteY4" fmla="*/ 80963 h 171450"/>
              <a:gd name="connsiteX5" fmla="*/ 33338 w 133350"/>
              <a:gd name="connsiteY5" fmla="*/ 42863 h 171450"/>
              <a:gd name="connsiteX6" fmla="*/ 33338 w 133350"/>
              <a:gd name="connsiteY6" fmla="*/ 33338 h 171450"/>
              <a:gd name="connsiteX7" fmla="*/ 100013 w 133350"/>
              <a:gd name="connsiteY7" fmla="*/ 33338 h 171450"/>
              <a:gd name="connsiteX8" fmla="*/ 100013 w 133350"/>
              <a:gd name="connsiteY8" fmla="*/ 42863 h 171450"/>
              <a:gd name="connsiteX9" fmla="*/ 33338 w 133350"/>
              <a:gd name="connsiteY9" fmla="*/ 42863 h 171450"/>
              <a:gd name="connsiteX10" fmla="*/ 9525 w 133350"/>
              <a:gd name="connsiteY10" fmla="*/ 109538 h 171450"/>
              <a:gd name="connsiteX11" fmla="*/ 80963 w 133350"/>
              <a:gd name="connsiteY11" fmla="*/ 109538 h 171450"/>
              <a:gd name="connsiteX12" fmla="*/ 91623 w 133350"/>
              <a:gd name="connsiteY12" fmla="*/ 112056 h 171450"/>
              <a:gd name="connsiteX13" fmla="*/ 99976 w 133350"/>
              <a:gd name="connsiteY13" fmla="*/ 119136 h 171450"/>
              <a:gd name="connsiteX14" fmla="*/ 123825 w 133350"/>
              <a:gd name="connsiteY14" fmla="*/ 150092 h 171450"/>
              <a:gd name="connsiteX15" fmla="*/ 123825 w 133350"/>
              <a:gd name="connsiteY15" fmla="*/ 15386 h 171450"/>
              <a:gd name="connsiteX16" fmla="*/ 122176 w 133350"/>
              <a:gd name="connsiteY16" fmla="*/ 11174 h 171450"/>
              <a:gd name="connsiteX17" fmla="*/ 117964 w 133350"/>
              <a:gd name="connsiteY17" fmla="*/ 9525 h 171450"/>
              <a:gd name="connsiteX18" fmla="*/ 15386 w 133350"/>
              <a:gd name="connsiteY18" fmla="*/ 9525 h 171450"/>
              <a:gd name="connsiteX19" fmla="*/ 11174 w 133350"/>
              <a:gd name="connsiteY19" fmla="*/ 11174 h 171450"/>
              <a:gd name="connsiteX20" fmla="*/ 9525 w 133350"/>
              <a:gd name="connsiteY20" fmla="*/ 15386 h 171450"/>
              <a:gd name="connsiteX21" fmla="*/ 9525 w 133350"/>
              <a:gd name="connsiteY21" fmla="*/ 109538 h 171450"/>
              <a:gd name="connsiteX22" fmla="*/ 15386 w 133350"/>
              <a:gd name="connsiteY22" fmla="*/ 161925 h 171450"/>
              <a:gd name="connsiteX23" fmla="*/ 120821 w 133350"/>
              <a:gd name="connsiteY23" fmla="*/ 161925 h 171450"/>
              <a:gd name="connsiteX24" fmla="*/ 92484 w 133350"/>
              <a:gd name="connsiteY24" fmla="*/ 124942 h 171450"/>
              <a:gd name="connsiteX25" fmla="*/ 87383 w 133350"/>
              <a:gd name="connsiteY25" fmla="*/ 120592 h 171450"/>
              <a:gd name="connsiteX26" fmla="*/ 80963 w 133350"/>
              <a:gd name="connsiteY26" fmla="*/ 119063 h 171450"/>
              <a:gd name="connsiteX27" fmla="*/ 9525 w 133350"/>
              <a:gd name="connsiteY27" fmla="*/ 119063 h 171450"/>
              <a:gd name="connsiteX28" fmla="*/ 9525 w 133350"/>
              <a:gd name="connsiteY28" fmla="*/ 156064 h 171450"/>
              <a:gd name="connsiteX29" fmla="*/ 11174 w 133350"/>
              <a:gd name="connsiteY29" fmla="*/ 160276 h 171450"/>
              <a:gd name="connsiteX30" fmla="*/ 15386 w 133350"/>
              <a:gd name="connsiteY30" fmla="*/ 161925 h 171450"/>
              <a:gd name="connsiteX31" fmla="*/ 117964 w 133350"/>
              <a:gd name="connsiteY31" fmla="*/ 171450 h 171450"/>
              <a:gd name="connsiteX32" fmla="*/ 15386 w 133350"/>
              <a:gd name="connsiteY32" fmla="*/ 171450 h 171450"/>
              <a:gd name="connsiteX33" fmla="*/ 4405 w 133350"/>
              <a:gd name="connsiteY33" fmla="*/ 167045 h 171450"/>
              <a:gd name="connsiteX34" fmla="*/ 0 w 133350"/>
              <a:gd name="connsiteY34" fmla="*/ 156064 h 171450"/>
              <a:gd name="connsiteX35" fmla="*/ 0 w 133350"/>
              <a:gd name="connsiteY35" fmla="*/ 15386 h 171450"/>
              <a:gd name="connsiteX36" fmla="*/ 4405 w 133350"/>
              <a:gd name="connsiteY36" fmla="*/ 4405 h 171450"/>
              <a:gd name="connsiteX37" fmla="*/ 15386 w 133350"/>
              <a:gd name="connsiteY37" fmla="*/ 0 h 171450"/>
              <a:gd name="connsiteX38" fmla="*/ 117964 w 133350"/>
              <a:gd name="connsiteY38" fmla="*/ 0 h 171450"/>
              <a:gd name="connsiteX39" fmla="*/ 128945 w 133350"/>
              <a:gd name="connsiteY39" fmla="*/ 4405 h 171450"/>
              <a:gd name="connsiteX40" fmla="*/ 133350 w 133350"/>
              <a:gd name="connsiteY40" fmla="*/ 15386 h 171450"/>
              <a:gd name="connsiteX41" fmla="*/ 133350 w 133350"/>
              <a:gd name="connsiteY41" fmla="*/ 156064 h 171450"/>
              <a:gd name="connsiteX42" fmla="*/ 128945 w 133350"/>
              <a:gd name="connsiteY42" fmla="*/ 167045 h 171450"/>
              <a:gd name="connsiteX43" fmla="*/ 117964 w 133350"/>
              <a:gd name="connsiteY43" fmla="*/ 171450 h 171450"/>
              <a:gd name="connsiteX44" fmla="*/ 9525 w 133350"/>
              <a:gd name="connsiteY44" fmla="*/ 161925 h 171450"/>
              <a:gd name="connsiteX45" fmla="*/ 9525 w 133350"/>
              <a:gd name="connsiteY45" fmla="*/ 9525 h 171450"/>
              <a:gd name="connsiteX46" fmla="*/ 9525 w 133350"/>
              <a:gd name="connsiteY46" fmla="*/ 161925 h 171450"/>
              <a:gd name="connsiteX47" fmla="*/ 9525 w 133350"/>
              <a:gd name="connsiteY47" fmla="*/ 119063 h 171450"/>
              <a:gd name="connsiteX48" fmla="*/ 9525 w 133350"/>
              <a:gd name="connsiteY48" fmla="*/ 109538 h 171450"/>
              <a:gd name="connsiteX49" fmla="*/ 9525 w 133350"/>
              <a:gd name="connsiteY49" fmla="*/ 1190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171450">
                <a:moveTo>
                  <a:pt x="33338" y="80963"/>
                </a:moveTo>
                <a:lnTo>
                  <a:pt x="33338" y="71438"/>
                </a:lnTo>
                <a:lnTo>
                  <a:pt x="100013" y="71438"/>
                </a:lnTo>
                <a:lnTo>
                  <a:pt x="100013" y="80963"/>
                </a:lnTo>
                <a:lnTo>
                  <a:pt x="33338" y="80963"/>
                </a:lnTo>
                <a:close/>
                <a:moveTo>
                  <a:pt x="33338" y="42863"/>
                </a:moveTo>
                <a:lnTo>
                  <a:pt x="33338" y="33338"/>
                </a:lnTo>
                <a:lnTo>
                  <a:pt x="100013" y="33338"/>
                </a:lnTo>
                <a:lnTo>
                  <a:pt x="100013" y="42863"/>
                </a:lnTo>
                <a:lnTo>
                  <a:pt x="33338" y="42863"/>
                </a:lnTo>
                <a:close/>
                <a:moveTo>
                  <a:pt x="9525" y="109538"/>
                </a:moveTo>
                <a:lnTo>
                  <a:pt x="80963" y="109538"/>
                </a:lnTo>
                <a:cubicBezTo>
                  <a:pt x="84834" y="109538"/>
                  <a:pt x="88387" y="110377"/>
                  <a:pt x="91623" y="112056"/>
                </a:cubicBezTo>
                <a:cubicBezTo>
                  <a:pt x="94859" y="113735"/>
                  <a:pt x="97643" y="116095"/>
                  <a:pt x="99976" y="119136"/>
                </a:cubicBezTo>
                <a:lnTo>
                  <a:pt x="123825" y="150092"/>
                </a:lnTo>
                <a:lnTo>
                  <a:pt x="123825" y="15386"/>
                </a:lnTo>
                <a:cubicBezTo>
                  <a:pt x="123825" y="13677"/>
                  <a:pt x="123275" y="12273"/>
                  <a:pt x="122176" y="11174"/>
                </a:cubicBezTo>
                <a:cubicBezTo>
                  <a:pt x="121077" y="10075"/>
                  <a:pt x="119673" y="9525"/>
                  <a:pt x="117964" y="9525"/>
                </a:cubicBezTo>
                <a:lnTo>
                  <a:pt x="15386" y="9525"/>
                </a:lnTo>
                <a:cubicBezTo>
                  <a:pt x="13677" y="9525"/>
                  <a:pt x="12273" y="10075"/>
                  <a:pt x="11174" y="11174"/>
                </a:cubicBezTo>
                <a:cubicBezTo>
                  <a:pt x="10075" y="12273"/>
                  <a:pt x="9525" y="13677"/>
                  <a:pt x="9525" y="15386"/>
                </a:cubicBezTo>
                <a:lnTo>
                  <a:pt x="9525" y="109538"/>
                </a:lnTo>
                <a:close/>
                <a:moveTo>
                  <a:pt x="15386" y="161925"/>
                </a:moveTo>
                <a:lnTo>
                  <a:pt x="120821" y="161925"/>
                </a:lnTo>
                <a:lnTo>
                  <a:pt x="92484" y="124942"/>
                </a:lnTo>
                <a:cubicBezTo>
                  <a:pt x="91043" y="123062"/>
                  <a:pt x="89343" y="121612"/>
                  <a:pt x="87383" y="120592"/>
                </a:cubicBezTo>
                <a:cubicBezTo>
                  <a:pt x="85423" y="119572"/>
                  <a:pt x="83283" y="119063"/>
                  <a:pt x="80963" y="119063"/>
                </a:cubicBezTo>
                <a:lnTo>
                  <a:pt x="9525" y="119063"/>
                </a:lnTo>
                <a:lnTo>
                  <a:pt x="9525" y="156064"/>
                </a:lnTo>
                <a:cubicBezTo>
                  <a:pt x="9525" y="157773"/>
                  <a:pt x="10075" y="159177"/>
                  <a:pt x="11174" y="160276"/>
                </a:cubicBezTo>
                <a:cubicBezTo>
                  <a:pt x="12273" y="161375"/>
                  <a:pt x="13677" y="161925"/>
                  <a:pt x="15386" y="161925"/>
                </a:cubicBezTo>
                <a:close/>
                <a:moveTo>
                  <a:pt x="117964" y="171450"/>
                </a:move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117964" y="0"/>
                </a:lnTo>
                <a:cubicBezTo>
                  <a:pt x="122347" y="0"/>
                  <a:pt x="126008" y="1468"/>
                  <a:pt x="128945" y="4405"/>
                </a:cubicBezTo>
                <a:cubicBezTo>
                  <a:pt x="131882" y="7342"/>
                  <a:pt x="133350" y="11003"/>
                  <a:pt x="133350" y="15386"/>
                </a:cubicBezTo>
                <a:lnTo>
                  <a:pt x="133350" y="156064"/>
                </a:lnTo>
                <a:cubicBezTo>
                  <a:pt x="133350" y="160447"/>
                  <a:pt x="131882" y="164108"/>
                  <a:pt x="128945" y="167045"/>
                </a:cubicBezTo>
                <a:cubicBezTo>
                  <a:pt x="126008" y="169982"/>
                  <a:pt x="122347" y="171450"/>
                  <a:pt x="117964" y="171450"/>
                </a:cubicBezTo>
                <a:close/>
                <a:moveTo>
                  <a:pt x="9525" y="161925"/>
                </a:moveTo>
                <a:lnTo>
                  <a:pt x="9525" y="9525"/>
                </a:lnTo>
                <a:lnTo>
                  <a:pt x="9525" y="161925"/>
                </a:lnTo>
                <a:close/>
                <a:moveTo>
                  <a:pt x="9525" y="119063"/>
                </a:moveTo>
                <a:lnTo>
                  <a:pt x="9525" y="109538"/>
                </a:lnTo>
                <a:lnTo>
                  <a:pt x="9525" y="119063"/>
                </a:lnTo>
                <a:close/>
              </a:path>
            </a:pathLst>
          </a:custGeom>
          <a:solidFill>
            <a:schemeClr val="bg1"/>
          </a:solidFill>
          <a:ln w="238" cap="flat">
            <a:noFill/>
            <a:prstDash val="solid"/>
            <a:miter/>
          </a:ln>
        </p:spPr>
        <p:txBody>
          <a:bodyPr rtlCol="0" anchor="ctr"/>
          <a:lstStyle/>
          <a:p>
            <a:endParaRPr lang="en-RO"/>
          </a:p>
        </p:txBody>
      </p:sp>
      <p:sp>
        <p:nvSpPr>
          <p:cNvPr id="23" name="Graphic 21">
            <a:extLst>
              <a:ext uri="{FF2B5EF4-FFF2-40B4-BE49-F238E27FC236}">
                <a16:creationId xmlns:a16="http://schemas.microsoft.com/office/drawing/2014/main" id="{A3BF2BDF-4307-7E45-83DC-A4AB144B2CDA}"/>
              </a:ext>
            </a:extLst>
          </p:cNvPr>
          <p:cNvSpPr>
            <a:spLocks noChangeAspect="1"/>
          </p:cNvSpPr>
          <p:nvPr/>
        </p:nvSpPr>
        <p:spPr>
          <a:xfrm>
            <a:off x="645701" y="3357732"/>
            <a:ext cx="432000" cy="432000"/>
          </a:xfrm>
          <a:custGeom>
            <a:avLst/>
            <a:gdLst>
              <a:gd name="connsiteX0" fmla="*/ 44694 w 171450"/>
              <a:gd name="connsiteY0" fmla="*/ 138113 h 171450"/>
              <a:gd name="connsiteX1" fmla="*/ 54219 w 171450"/>
              <a:gd name="connsiteY1" fmla="*/ 138113 h 171450"/>
              <a:gd name="connsiteX2" fmla="*/ 54219 w 171450"/>
              <a:gd name="connsiteY2" fmla="*/ 119063 h 171450"/>
              <a:gd name="connsiteX3" fmla="*/ 73269 w 171450"/>
              <a:gd name="connsiteY3" fmla="*/ 119063 h 171450"/>
              <a:gd name="connsiteX4" fmla="*/ 73269 w 171450"/>
              <a:gd name="connsiteY4" fmla="*/ 109538 h 171450"/>
              <a:gd name="connsiteX5" fmla="*/ 54219 w 171450"/>
              <a:gd name="connsiteY5" fmla="*/ 109538 h 171450"/>
              <a:gd name="connsiteX6" fmla="*/ 54219 w 171450"/>
              <a:gd name="connsiteY6" fmla="*/ 90488 h 171450"/>
              <a:gd name="connsiteX7" fmla="*/ 44694 w 171450"/>
              <a:gd name="connsiteY7" fmla="*/ 90488 h 171450"/>
              <a:gd name="connsiteX8" fmla="*/ 44694 w 171450"/>
              <a:gd name="connsiteY8" fmla="*/ 109538 h 171450"/>
              <a:gd name="connsiteX9" fmla="*/ 25644 w 171450"/>
              <a:gd name="connsiteY9" fmla="*/ 109538 h 171450"/>
              <a:gd name="connsiteX10" fmla="*/ 25644 w 171450"/>
              <a:gd name="connsiteY10" fmla="*/ 119063 h 171450"/>
              <a:gd name="connsiteX11" fmla="*/ 44694 w 171450"/>
              <a:gd name="connsiteY11" fmla="*/ 119063 h 171450"/>
              <a:gd name="connsiteX12" fmla="*/ 44694 w 171450"/>
              <a:gd name="connsiteY12" fmla="*/ 138113 h 171450"/>
              <a:gd name="connsiteX13" fmla="*/ 95250 w 171450"/>
              <a:gd name="connsiteY13" fmla="*/ 107706 h 171450"/>
              <a:gd name="connsiteX14" fmla="*/ 147638 w 171450"/>
              <a:gd name="connsiteY14" fmla="*/ 107706 h 171450"/>
              <a:gd name="connsiteX15" fmla="*/ 147638 w 171450"/>
              <a:gd name="connsiteY15" fmla="*/ 99280 h 171450"/>
              <a:gd name="connsiteX16" fmla="*/ 95250 w 171450"/>
              <a:gd name="connsiteY16" fmla="*/ 99280 h 171450"/>
              <a:gd name="connsiteX17" fmla="*/ 95250 w 171450"/>
              <a:gd name="connsiteY17" fmla="*/ 107706 h 171450"/>
              <a:gd name="connsiteX18" fmla="*/ 95250 w 171450"/>
              <a:gd name="connsiteY18" fmla="*/ 130419 h 171450"/>
              <a:gd name="connsiteX19" fmla="*/ 128588 w 171450"/>
              <a:gd name="connsiteY19" fmla="*/ 130419 h 171450"/>
              <a:gd name="connsiteX20" fmla="*/ 128588 w 171450"/>
              <a:gd name="connsiteY20" fmla="*/ 121993 h 171450"/>
              <a:gd name="connsiteX21" fmla="*/ 95250 w 171450"/>
              <a:gd name="connsiteY21" fmla="*/ 121993 h 171450"/>
              <a:gd name="connsiteX22" fmla="*/ 95250 w 171450"/>
              <a:gd name="connsiteY22" fmla="*/ 130419 h 171450"/>
              <a:gd name="connsiteX23" fmla="*/ 15386 w 171450"/>
              <a:gd name="connsiteY23" fmla="*/ 171450 h 171450"/>
              <a:gd name="connsiteX24" fmla="*/ 4405 w 171450"/>
              <a:gd name="connsiteY24" fmla="*/ 167045 h 171450"/>
              <a:gd name="connsiteX25" fmla="*/ 0 w 171450"/>
              <a:gd name="connsiteY25" fmla="*/ 156064 h 171450"/>
              <a:gd name="connsiteX26" fmla="*/ 0 w 171450"/>
              <a:gd name="connsiteY26" fmla="*/ 63011 h 171450"/>
              <a:gd name="connsiteX27" fmla="*/ 4405 w 171450"/>
              <a:gd name="connsiteY27" fmla="*/ 52030 h 171450"/>
              <a:gd name="connsiteX28" fmla="*/ 15386 w 171450"/>
              <a:gd name="connsiteY28" fmla="*/ 47625 h 171450"/>
              <a:gd name="connsiteX29" fmla="*/ 66675 w 171450"/>
              <a:gd name="connsiteY29" fmla="*/ 47625 h 171450"/>
              <a:gd name="connsiteX30" fmla="*/ 66675 w 171450"/>
              <a:gd name="connsiteY30" fmla="*/ 9525 h 171450"/>
              <a:gd name="connsiteX31" fmla="*/ 69432 w 171450"/>
              <a:gd name="connsiteY31" fmla="*/ 2757 h 171450"/>
              <a:gd name="connsiteX32" fmla="*/ 76200 w 171450"/>
              <a:gd name="connsiteY32" fmla="*/ 0 h 171450"/>
              <a:gd name="connsiteX33" fmla="*/ 95250 w 171450"/>
              <a:gd name="connsiteY33" fmla="*/ 0 h 171450"/>
              <a:gd name="connsiteX34" fmla="*/ 102018 w 171450"/>
              <a:gd name="connsiteY34" fmla="*/ 2757 h 171450"/>
              <a:gd name="connsiteX35" fmla="*/ 104775 w 171450"/>
              <a:gd name="connsiteY35" fmla="*/ 9525 h 171450"/>
              <a:gd name="connsiteX36" fmla="*/ 104775 w 171450"/>
              <a:gd name="connsiteY36" fmla="*/ 47625 h 171450"/>
              <a:gd name="connsiteX37" fmla="*/ 156064 w 171450"/>
              <a:gd name="connsiteY37" fmla="*/ 47625 h 171450"/>
              <a:gd name="connsiteX38" fmla="*/ 167045 w 171450"/>
              <a:gd name="connsiteY38" fmla="*/ 52030 h 171450"/>
              <a:gd name="connsiteX39" fmla="*/ 171450 w 171450"/>
              <a:gd name="connsiteY39" fmla="*/ 63011 h 171450"/>
              <a:gd name="connsiteX40" fmla="*/ 171450 w 171450"/>
              <a:gd name="connsiteY40" fmla="*/ 156064 h 171450"/>
              <a:gd name="connsiteX41" fmla="*/ 167045 w 171450"/>
              <a:gd name="connsiteY41" fmla="*/ 167045 h 171450"/>
              <a:gd name="connsiteX42" fmla="*/ 156064 w 171450"/>
              <a:gd name="connsiteY42" fmla="*/ 171450 h 171450"/>
              <a:gd name="connsiteX43" fmla="*/ 15386 w 171450"/>
              <a:gd name="connsiteY43" fmla="*/ 171450 h 171450"/>
              <a:gd name="connsiteX44" fmla="*/ 15386 w 171450"/>
              <a:gd name="connsiteY44" fmla="*/ 161925 h 171450"/>
              <a:gd name="connsiteX45" fmla="*/ 156064 w 171450"/>
              <a:gd name="connsiteY45" fmla="*/ 161925 h 171450"/>
              <a:gd name="connsiteX46" fmla="*/ 160276 w 171450"/>
              <a:gd name="connsiteY46" fmla="*/ 160276 h 171450"/>
              <a:gd name="connsiteX47" fmla="*/ 161925 w 171450"/>
              <a:gd name="connsiteY47" fmla="*/ 156064 h 171450"/>
              <a:gd name="connsiteX48" fmla="*/ 161925 w 171450"/>
              <a:gd name="connsiteY48" fmla="*/ 63011 h 171450"/>
              <a:gd name="connsiteX49" fmla="*/ 160276 w 171450"/>
              <a:gd name="connsiteY49" fmla="*/ 58799 h 171450"/>
              <a:gd name="connsiteX50" fmla="*/ 156064 w 171450"/>
              <a:gd name="connsiteY50" fmla="*/ 57150 h 171450"/>
              <a:gd name="connsiteX51" fmla="*/ 104775 w 171450"/>
              <a:gd name="connsiteY51" fmla="*/ 57150 h 171450"/>
              <a:gd name="connsiteX52" fmla="*/ 104775 w 171450"/>
              <a:gd name="connsiteY52" fmla="*/ 64477 h 171450"/>
              <a:gd name="connsiteX53" fmla="*/ 101927 w 171450"/>
              <a:gd name="connsiteY53" fmla="*/ 71154 h 171450"/>
              <a:gd name="connsiteX54" fmla="*/ 95250 w 171450"/>
              <a:gd name="connsiteY54" fmla="*/ 74002 h 171450"/>
              <a:gd name="connsiteX55" fmla="*/ 76200 w 171450"/>
              <a:gd name="connsiteY55" fmla="*/ 74002 h 171450"/>
              <a:gd name="connsiteX56" fmla="*/ 69523 w 171450"/>
              <a:gd name="connsiteY56" fmla="*/ 71154 h 171450"/>
              <a:gd name="connsiteX57" fmla="*/ 66675 w 171450"/>
              <a:gd name="connsiteY57" fmla="*/ 64477 h 171450"/>
              <a:gd name="connsiteX58" fmla="*/ 66675 w 171450"/>
              <a:gd name="connsiteY58" fmla="*/ 57150 h 171450"/>
              <a:gd name="connsiteX59" fmla="*/ 15386 w 171450"/>
              <a:gd name="connsiteY59" fmla="*/ 57150 h 171450"/>
              <a:gd name="connsiteX60" fmla="*/ 11174 w 171450"/>
              <a:gd name="connsiteY60" fmla="*/ 58799 h 171450"/>
              <a:gd name="connsiteX61" fmla="*/ 9525 w 171450"/>
              <a:gd name="connsiteY61" fmla="*/ 63011 h 171450"/>
              <a:gd name="connsiteX62" fmla="*/ 9525 w 171450"/>
              <a:gd name="connsiteY62" fmla="*/ 156064 h 171450"/>
              <a:gd name="connsiteX63" fmla="*/ 11174 w 171450"/>
              <a:gd name="connsiteY63" fmla="*/ 160276 h 171450"/>
              <a:gd name="connsiteX64" fmla="*/ 15386 w 171450"/>
              <a:gd name="connsiteY64" fmla="*/ 161925 h 171450"/>
              <a:gd name="connsiteX65" fmla="*/ 76200 w 171450"/>
              <a:gd name="connsiteY65" fmla="*/ 64477 h 171450"/>
              <a:gd name="connsiteX66" fmla="*/ 95250 w 171450"/>
              <a:gd name="connsiteY66" fmla="*/ 64477 h 171450"/>
              <a:gd name="connsiteX67" fmla="*/ 95250 w 171450"/>
              <a:gd name="connsiteY67" fmla="*/ 9525 h 171450"/>
              <a:gd name="connsiteX68" fmla="*/ 76200 w 171450"/>
              <a:gd name="connsiteY68" fmla="*/ 9525 h 171450"/>
              <a:gd name="connsiteX69" fmla="*/ 76200 w 171450"/>
              <a:gd name="connsiteY69" fmla="*/ 644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 h="171450">
                <a:moveTo>
                  <a:pt x="44694" y="138113"/>
                </a:moveTo>
                <a:lnTo>
                  <a:pt x="54219" y="138113"/>
                </a:lnTo>
                <a:lnTo>
                  <a:pt x="54219" y="119063"/>
                </a:lnTo>
                <a:lnTo>
                  <a:pt x="73269" y="119063"/>
                </a:lnTo>
                <a:lnTo>
                  <a:pt x="73269" y="109538"/>
                </a:lnTo>
                <a:lnTo>
                  <a:pt x="54219" y="109538"/>
                </a:lnTo>
                <a:lnTo>
                  <a:pt x="54219" y="90488"/>
                </a:lnTo>
                <a:lnTo>
                  <a:pt x="44694" y="90488"/>
                </a:lnTo>
                <a:lnTo>
                  <a:pt x="44694" y="109538"/>
                </a:lnTo>
                <a:lnTo>
                  <a:pt x="25644" y="109538"/>
                </a:lnTo>
                <a:lnTo>
                  <a:pt x="25644" y="119063"/>
                </a:lnTo>
                <a:lnTo>
                  <a:pt x="44694" y="119063"/>
                </a:lnTo>
                <a:lnTo>
                  <a:pt x="44694" y="138113"/>
                </a:lnTo>
                <a:close/>
                <a:moveTo>
                  <a:pt x="95250" y="107706"/>
                </a:moveTo>
                <a:lnTo>
                  <a:pt x="147638" y="107706"/>
                </a:lnTo>
                <a:lnTo>
                  <a:pt x="147638" y="99280"/>
                </a:lnTo>
                <a:lnTo>
                  <a:pt x="95250" y="99280"/>
                </a:lnTo>
                <a:lnTo>
                  <a:pt x="95250" y="107706"/>
                </a:lnTo>
                <a:close/>
                <a:moveTo>
                  <a:pt x="95250" y="130419"/>
                </a:moveTo>
                <a:lnTo>
                  <a:pt x="128588" y="130419"/>
                </a:lnTo>
                <a:lnTo>
                  <a:pt x="128588" y="121993"/>
                </a:lnTo>
                <a:lnTo>
                  <a:pt x="95250" y="121993"/>
                </a:lnTo>
                <a:lnTo>
                  <a:pt x="95250" y="130419"/>
                </a:lnTo>
                <a:close/>
                <a:moveTo>
                  <a:pt x="15386" y="171450"/>
                </a:moveTo>
                <a:cubicBezTo>
                  <a:pt x="11003" y="171450"/>
                  <a:pt x="7342" y="169982"/>
                  <a:pt x="4405" y="167045"/>
                </a:cubicBezTo>
                <a:cubicBezTo>
                  <a:pt x="1468" y="164108"/>
                  <a:pt x="0" y="160447"/>
                  <a:pt x="0" y="156064"/>
                </a:cubicBezTo>
                <a:lnTo>
                  <a:pt x="0" y="63011"/>
                </a:lnTo>
                <a:cubicBezTo>
                  <a:pt x="0" y="58628"/>
                  <a:pt x="1468" y="54967"/>
                  <a:pt x="4405" y="52030"/>
                </a:cubicBezTo>
                <a:cubicBezTo>
                  <a:pt x="7342" y="49093"/>
                  <a:pt x="11003" y="47625"/>
                  <a:pt x="15386" y="47625"/>
                </a:cubicBezTo>
                <a:lnTo>
                  <a:pt x="66675" y="47625"/>
                </a:lnTo>
                <a:lnTo>
                  <a:pt x="66675" y="9525"/>
                </a:lnTo>
                <a:cubicBezTo>
                  <a:pt x="66675" y="6851"/>
                  <a:pt x="67594" y="4595"/>
                  <a:pt x="69432" y="2757"/>
                </a:cubicBezTo>
                <a:cubicBezTo>
                  <a:pt x="71270" y="919"/>
                  <a:pt x="73526" y="0"/>
                  <a:pt x="76200" y="0"/>
                </a:cubicBezTo>
                <a:lnTo>
                  <a:pt x="95250" y="0"/>
                </a:lnTo>
                <a:cubicBezTo>
                  <a:pt x="97924" y="0"/>
                  <a:pt x="100180" y="919"/>
                  <a:pt x="102018" y="2757"/>
                </a:cubicBezTo>
                <a:cubicBezTo>
                  <a:pt x="103856" y="4595"/>
                  <a:pt x="104775" y="6851"/>
                  <a:pt x="104775" y="9525"/>
                </a:cubicBezTo>
                <a:lnTo>
                  <a:pt x="104775" y="47625"/>
                </a:lnTo>
                <a:lnTo>
                  <a:pt x="156064" y="47625"/>
                </a:lnTo>
                <a:cubicBezTo>
                  <a:pt x="160447" y="47625"/>
                  <a:pt x="164108" y="49093"/>
                  <a:pt x="167045" y="52030"/>
                </a:cubicBezTo>
                <a:cubicBezTo>
                  <a:pt x="169982" y="54967"/>
                  <a:pt x="171450" y="58628"/>
                  <a:pt x="171450" y="63011"/>
                </a:cubicBezTo>
                <a:lnTo>
                  <a:pt x="171450" y="156064"/>
                </a:lnTo>
                <a:cubicBezTo>
                  <a:pt x="171450" y="160447"/>
                  <a:pt x="169982" y="164108"/>
                  <a:pt x="167045" y="167045"/>
                </a:cubicBezTo>
                <a:cubicBezTo>
                  <a:pt x="164108" y="169982"/>
                  <a:pt x="160447" y="171450"/>
                  <a:pt x="156064" y="171450"/>
                </a:cubicBezTo>
                <a:lnTo>
                  <a:pt x="15386" y="171450"/>
                </a:lnTo>
                <a:close/>
                <a:moveTo>
                  <a:pt x="15386" y="161925"/>
                </a:moveTo>
                <a:lnTo>
                  <a:pt x="156064" y="161925"/>
                </a:lnTo>
                <a:cubicBezTo>
                  <a:pt x="157773" y="161925"/>
                  <a:pt x="159177" y="161375"/>
                  <a:pt x="160276" y="160276"/>
                </a:cubicBezTo>
                <a:cubicBezTo>
                  <a:pt x="161375" y="159177"/>
                  <a:pt x="161925" y="157773"/>
                  <a:pt x="161925" y="156064"/>
                </a:cubicBezTo>
                <a:lnTo>
                  <a:pt x="161925" y="63011"/>
                </a:lnTo>
                <a:cubicBezTo>
                  <a:pt x="161925" y="61302"/>
                  <a:pt x="161375" y="59898"/>
                  <a:pt x="160276" y="58799"/>
                </a:cubicBezTo>
                <a:cubicBezTo>
                  <a:pt x="159177" y="57700"/>
                  <a:pt x="157773" y="57150"/>
                  <a:pt x="156064" y="57150"/>
                </a:cubicBezTo>
                <a:lnTo>
                  <a:pt x="104775" y="57150"/>
                </a:lnTo>
                <a:lnTo>
                  <a:pt x="104775" y="64477"/>
                </a:lnTo>
                <a:cubicBezTo>
                  <a:pt x="104775" y="67029"/>
                  <a:pt x="103826" y="69255"/>
                  <a:pt x="101927" y="71154"/>
                </a:cubicBezTo>
                <a:cubicBezTo>
                  <a:pt x="100028" y="73052"/>
                  <a:pt x="97802" y="74002"/>
                  <a:pt x="95250" y="74002"/>
                </a:cubicBezTo>
                <a:lnTo>
                  <a:pt x="76200" y="74002"/>
                </a:lnTo>
                <a:cubicBezTo>
                  <a:pt x="73648" y="74002"/>
                  <a:pt x="71422" y="73052"/>
                  <a:pt x="69523" y="71154"/>
                </a:cubicBezTo>
                <a:cubicBezTo>
                  <a:pt x="67624" y="69255"/>
                  <a:pt x="66675" y="67029"/>
                  <a:pt x="66675" y="64477"/>
                </a:cubicBezTo>
                <a:lnTo>
                  <a:pt x="66675" y="57150"/>
                </a:lnTo>
                <a:lnTo>
                  <a:pt x="15386" y="57150"/>
                </a:lnTo>
                <a:cubicBezTo>
                  <a:pt x="13677" y="57150"/>
                  <a:pt x="12273" y="57700"/>
                  <a:pt x="11174" y="58799"/>
                </a:cubicBezTo>
                <a:cubicBezTo>
                  <a:pt x="10075" y="59898"/>
                  <a:pt x="9525" y="61302"/>
                  <a:pt x="9525" y="63011"/>
                </a:cubicBezTo>
                <a:lnTo>
                  <a:pt x="9525" y="156064"/>
                </a:lnTo>
                <a:cubicBezTo>
                  <a:pt x="9525" y="157773"/>
                  <a:pt x="10075" y="159177"/>
                  <a:pt x="11174" y="160276"/>
                </a:cubicBezTo>
                <a:cubicBezTo>
                  <a:pt x="12273" y="161375"/>
                  <a:pt x="13677" y="161925"/>
                  <a:pt x="15386" y="161925"/>
                </a:cubicBezTo>
                <a:close/>
                <a:moveTo>
                  <a:pt x="76200" y="64477"/>
                </a:moveTo>
                <a:lnTo>
                  <a:pt x="95250" y="64477"/>
                </a:lnTo>
                <a:lnTo>
                  <a:pt x="95250" y="9525"/>
                </a:lnTo>
                <a:lnTo>
                  <a:pt x="76200" y="9525"/>
                </a:lnTo>
                <a:lnTo>
                  <a:pt x="76200" y="64477"/>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86AE321B-FBC1-1B4A-B661-FF5315387FAE}"/>
              </a:ext>
            </a:extLst>
          </p:cNvPr>
          <p:cNvSpPr/>
          <p:nvPr/>
        </p:nvSpPr>
        <p:spPr>
          <a:xfrm>
            <a:off x="431800" y="1789043"/>
            <a:ext cx="1800000" cy="4559569"/>
          </a:xfrm>
          <a:prstGeom prst="roundRect">
            <a:avLst>
              <a:gd name="adj" fmla="val 14660"/>
            </a:avLst>
          </a:prstGeom>
          <a:solidFill>
            <a:srgbClr val="ED7D3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a:t>
            </a:r>
            <a:r>
              <a:rPr lang="en-GB" sz="3200" b="1" spc="-50" dirty="0">
                <a:solidFill>
                  <a:srgbClr val="3D6C9D"/>
                </a:solidFill>
                <a:latin typeface="Arial Black" panose="020B0604020202020204" pitchFamily="34" charset="0"/>
                <a:cs typeface="Arial Black" panose="020B0604020202020204" pitchFamily="34" charset="0"/>
              </a:rPr>
              <a:t> – Covid-19</a:t>
            </a:r>
          </a:p>
        </p:txBody>
      </p:sp>
      <p:sp>
        <p:nvSpPr>
          <p:cNvPr id="5" name="TextBox 4">
            <a:extLst>
              <a:ext uri="{FF2B5EF4-FFF2-40B4-BE49-F238E27FC236}">
                <a16:creationId xmlns:a16="http://schemas.microsoft.com/office/drawing/2014/main" id="{87C49536-503C-8841-8E07-A09438336505}"/>
              </a:ext>
            </a:extLst>
          </p:cNvPr>
          <p:cNvSpPr txBox="1"/>
          <p:nvPr/>
        </p:nvSpPr>
        <p:spPr>
          <a:xfrm>
            <a:off x="431801" y="1207473"/>
            <a:ext cx="3792932"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Caso Probable (2 </a:t>
            </a:r>
            <a:r>
              <a:rPr lang="en-GB" sz="1600" b="1" dirty="0" err="1">
                <a:solidFill>
                  <a:schemeClr val="tx1"/>
                </a:solidFill>
                <a:latin typeface="Arial" panose="020B0604020202020204" pitchFamily="34" charset="0"/>
                <a:cs typeface="Arial" panose="020B0604020202020204" pitchFamily="34" charset="0"/>
              </a:rPr>
              <a:t>opciones</a:t>
            </a:r>
            <a:r>
              <a:rPr lang="en-GB" sz="1600" b="1" dirty="0">
                <a:solidFill>
                  <a:schemeClr val="tx1"/>
                </a:solidFill>
                <a:latin typeface="Arial" panose="020B0604020202020204" pitchFamily="34" charset="0"/>
                <a:cs typeface="Arial" panose="020B0604020202020204" pitchFamily="34" charset="0"/>
              </a:rPr>
              <a:t>):</a:t>
            </a:r>
          </a:p>
        </p:txBody>
      </p:sp>
      <p:sp>
        <p:nvSpPr>
          <p:cNvPr id="11" name="Rounded Rectangle 10">
            <a:extLst>
              <a:ext uri="{FF2B5EF4-FFF2-40B4-BE49-F238E27FC236}">
                <a16:creationId xmlns:a16="http://schemas.microsoft.com/office/drawing/2014/main" id="{FE07B933-58E7-EC41-BC8E-6089E3275DB3}"/>
              </a:ext>
            </a:extLst>
          </p:cNvPr>
          <p:cNvSpPr/>
          <p:nvPr/>
        </p:nvSpPr>
        <p:spPr>
          <a:xfrm>
            <a:off x="2424732" y="1789043"/>
            <a:ext cx="1800000" cy="4559569"/>
          </a:xfrm>
          <a:prstGeom prst="roundRect">
            <a:avLst>
              <a:gd name="adj" fmla="val 1466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F32039D6-8325-9C44-B79D-184F12E92753}"/>
              </a:ext>
            </a:extLst>
          </p:cNvPr>
          <p:cNvSpPr/>
          <p:nvPr/>
        </p:nvSpPr>
        <p:spPr>
          <a:xfrm>
            <a:off x="4880299" y="1789043"/>
            <a:ext cx="1800000" cy="4559569"/>
          </a:xfrm>
          <a:prstGeom prst="roundRect">
            <a:avLst>
              <a:gd name="adj" fmla="val 14660"/>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23E37D82-862C-E144-9AFB-D23AC9121F86}"/>
              </a:ext>
            </a:extLst>
          </p:cNvPr>
          <p:cNvSpPr/>
          <p:nvPr/>
        </p:nvSpPr>
        <p:spPr>
          <a:xfrm>
            <a:off x="6875688" y="1789043"/>
            <a:ext cx="1800000" cy="4559569"/>
          </a:xfrm>
          <a:prstGeom prst="roundRect">
            <a:avLst>
              <a:gd name="adj" fmla="val 14660"/>
            </a:avLst>
          </a:prstGeom>
          <a:solidFill>
            <a:srgbClr val="3D6C9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024E720D-2EE0-C84A-BA98-D2693ACBC3D4}"/>
              </a:ext>
            </a:extLst>
          </p:cNvPr>
          <p:cNvSpPr txBox="1"/>
          <p:nvPr/>
        </p:nvSpPr>
        <p:spPr>
          <a:xfrm>
            <a:off x="4880299" y="1207473"/>
            <a:ext cx="3795390" cy="246221"/>
          </a:xfrm>
          <a:prstGeom prst="rect">
            <a:avLst/>
          </a:prstGeom>
          <a:noFill/>
        </p:spPr>
        <p:txBody>
          <a:bodyPr wrap="square" lIns="0" tIns="0" rIns="0" bIns="0" rtlCol="0">
            <a:spAutoFit/>
          </a:bodyPr>
          <a:lstStyle/>
          <a:p>
            <a:pPr algn="ctr"/>
            <a:r>
              <a:rPr lang="en-GB" sz="1600" b="1" dirty="0">
                <a:solidFill>
                  <a:schemeClr val="tx1"/>
                </a:solidFill>
                <a:latin typeface="Arial" panose="020B0604020202020204" pitchFamily="34" charset="0"/>
                <a:cs typeface="Arial" panose="020B0604020202020204" pitchFamily="34" charset="0"/>
              </a:rPr>
              <a:t>Caso </a:t>
            </a:r>
            <a:r>
              <a:rPr lang="en-GB" sz="1600" b="1" dirty="0" err="1">
                <a:solidFill>
                  <a:schemeClr val="tx1"/>
                </a:solidFill>
                <a:latin typeface="Arial" panose="020B0604020202020204" pitchFamily="34" charset="0"/>
                <a:cs typeface="Arial" panose="020B0604020202020204" pitchFamily="34" charset="0"/>
              </a:rPr>
              <a:t>Confirmado</a:t>
            </a:r>
            <a:r>
              <a:rPr lang="en-GB" sz="1600" b="1" dirty="0">
                <a:solidFill>
                  <a:schemeClr val="tx1"/>
                </a:solidFill>
                <a:latin typeface="Arial" panose="020B0604020202020204" pitchFamily="34" charset="0"/>
                <a:cs typeface="Arial" panose="020B0604020202020204" pitchFamily="34" charset="0"/>
              </a:rPr>
              <a:t> (2 </a:t>
            </a:r>
            <a:r>
              <a:rPr lang="en-GB" sz="1600" b="1" dirty="0" err="1">
                <a:solidFill>
                  <a:schemeClr val="tx1"/>
                </a:solidFill>
                <a:latin typeface="Arial" panose="020B0604020202020204" pitchFamily="34" charset="0"/>
                <a:cs typeface="Arial" panose="020B0604020202020204" pitchFamily="34" charset="0"/>
              </a:rPr>
              <a:t>opciones</a:t>
            </a:r>
            <a:r>
              <a:rPr lang="en-GB" sz="1600" b="1" dirty="0">
                <a:solidFill>
                  <a:schemeClr val="tx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B3252DD2-9630-6C46-B335-1DA40EDD75C2}"/>
              </a:ext>
            </a:extLst>
          </p:cNvPr>
          <p:cNvSpPr txBox="1"/>
          <p:nvPr/>
        </p:nvSpPr>
        <p:spPr>
          <a:xfrm>
            <a:off x="638003" y="1960859"/>
            <a:ext cx="1349824" cy="2154436"/>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A:</a:t>
            </a:r>
          </a:p>
          <a:p>
            <a:pPr>
              <a:lnSpc>
                <a:spcPts val="1400"/>
              </a:lnSpc>
            </a:pPr>
            <a:endParaRPr lang="en-GB" sz="1200" dirty="0">
              <a:solidFill>
                <a:schemeClr val="tx1"/>
              </a:solidFill>
            </a:endParaRPr>
          </a:p>
          <a:p>
            <a:pPr>
              <a:lnSpc>
                <a:spcPts val="1400"/>
              </a:lnSpc>
            </a:pPr>
            <a:r>
              <a:rPr lang="en-GB" sz="1200" dirty="0">
                <a:solidFill>
                  <a:schemeClr val="tx1"/>
                </a:solidFill>
              </a:rPr>
              <a:t>Un </a:t>
            </a:r>
            <a:r>
              <a:rPr lang="en-GB" sz="1200" dirty="0" err="1">
                <a:solidFill>
                  <a:schemeClr val="tx1"/>
                </a:solidFill>
              </a:rPr>
              <a:t>paciente</a:t>
            </a:r>
            <a:r>
              <a:rPr lang="en-GB" sz="1200" dirty="0">
                <a:solidFill>
                  <a:schemeClr val="tx1"/>
                </a:solidFill>
              </a:rPr>
              <a:t> que </a:t>
            </a:r>
            <a:r>
              <a:rPr lang="en-GB" sz="1200" dirty="0" err="1">
                <a:solidFill>
                  <a:schemeClr val="tx1"/>
                </a:solidFill>
              </a:rPr>
              <a:t>cumple</a:t>
            </a:r>
            <a:r>
              <a:rPr lang="en-GB" sz="1200" dirty="0">
                <a:solidFill>
                  <a:schemeClr val="tx1"/>
                </a:solidFill>
              </a:rPr>
              <a:t> con los </a:t>
            </a:r>
            <a:r>
              <a:rPr lang="en-GB" sz="1200" dirty="0" err="1">
                <a:solidFill>
                  <a:schemeClr val="tx1"/>
                </a:solidFill>
              </a:rPr>
              <a:t>criterios</a:t>
            </a:r>
            <a:r>
              <a:rPr lang="en-GB" sz="1200" dirty="0">
                <a:solidFill>
                  <a:schemeClr val="tx1"/>
                </a:solidFill>
              </a:rPr>
              <a:t> </a:t>
            </a:r>
            <a:r>
              <a:rPr lang="en-GB" sz="1200" dirty="0" err="1">
                <a:solidFill>
                  <a:schemeClr val="tx1"/>
                </a:solidFill>
              </a:rPr>
              <a:t>clínicos</a:t>
            </a:r>
            <a:r>
              <a:rPr lang="en-GB" sz="1200" dirty="0">
                <a:solidFill>
                  <a:schemeClr val="tx1"/>
                </a:solidFill>
              </a:rPr>
              <a:t> </a:t>
            </a:r>
            <a:r>
              <a:rPr lang="en-GB" sz="1200" dirty="0" err="1">
                <a:solidFill>
                  <a:schemeClr val="tx1"/>
                </a:solidFill>
              </a:rPr>
              <a:t>anteriores</a:t>
            </a:r>
            <a:r>
              <a:rPr lang="en-GB" sz="1200" dirty="0">
                <a:solidFill>
                  <a:schemeClr val="tx1"/>
                </a:solidFill>
              </a:rPr>
              <a:t> Y es </a:t>
            </a:r>
            <a:r>
              <a:rPr lang="en-GB" sz="1200" dirty="0" err="1">
                <a:solidFill>
                  <a:schemeClr val="tx1"/>
                </a:solidFill>
              </a:rPr>
              <a:t>contacto</a:t>
            </a:r>
            <a:r>
              <a:rPr lang="en-GB" sz="1200" dirty="0">
                <a:solidFill>
                  <a:schemeClr val="tx1"/>
                </a:solidFill>
              </a:rPr>
              <a:t> de un </a:t>
            </a:r>
            <a:r>
              <a:rPr lang="en-GB" sz="1200" dirty="0" err="1">
                <a:solidFill>
                  <a:schemeClr val="tx1"/>
                </a:solidFill>
              </a:rPr>
              <a:t>caso</a:t>
            </a:r>
            <a:r>
              <a:rPr lang="en-GB" sz="1200" dirty="0">
                <a:solidFill>
                  <a:schemeClr val="tx1"/>
                </a:solidFill>
              </a:rPr>
              <a:t> probable o </a:t>
            </a:r>
            <a:r>
              <a:rPr lang="en-GB" sz="1200" dirty="0" err="1">
                <a:solidFill>
                  <a:schemeClr val="tx1"/>
                </a:solidFill>
              </a:rPr>
              <a:t>confirmado</a:t>
            </a:r>
            <a:r>
              <a:rPr lang="en-GB" sz="1200" dirty="0">
                <a:solidFill>
                  <a:schemeClr val="tx1"/>
                </a:solidFill>
              </a:rPr>
              <a:t> o </a:t>
            </a:r>
            <a:r>
              <a:rPr lang="en-GB" sz="1200" dirty="0" err="1">
                <a:solidFill>
                  <a:schemeClr val="tx1"/>
                </a:solidFill>
              </a:rPr>
              <a:t>está</a:t>
            </a:r>
            <a:r>
              <a:rPr lang="en-GB" sz="1200" dirty="0">
                <a:solidFill>
                  <a:schemeClr val="tx1"/>
                </a:solidFill>
              </a:rPr>
              <a:t> </a:t>
            </a:r>
            <a:r>
              <a:rPr lang="en-GB" sz="1200" dirty="0" err="1">
                <a:solidFill>
                  <a:schemeClr val="tx1"/>
                </a:solidFill>
              </a:rPr>
              <a:t>vinculado</a:t>
            </a:r>
            <a:r>
              <a:rPr lang="en-GB" sz="1200" dirty="0">
                <a:solidFill>
                  <a:schemeClr val="tx1"/>
                </a:solidFill>
              </a:rPr>
              <a:t> a un </a:t>
            </a:r>
            <a:r>
              <a:rPr lang="en-GB" sz="1200" dirty="0" err="1">
                <a:solidFill>
                  <a:schemeClr val="tx1"/>
                </a:solidFill>
              </a:rPr>
              <a:t>clúster</a:t>
            </a:r>
            <a:r>
              <a:rPr lang="en-GB" sz="1200" dirty="0">
                <a:solidFill>
                  <a:schemeClr val="tx1"/>
                </a:solidFill>
              </a:rPr>
              <a:t> de COVID-19.</a:t>
            </a:r>
          </a:p>
        </p:txBody>
      </p:sp>
      <p:sp>
        <p:nvSpPr>
          <p:cNvPr id="16" name="TextBox 15">
            <a:extLst>
              <a:ext uri="{FF2B5EF4-FFF2-40B4-BE49-F238E27FC236}">
                <a16:creationId xmlns:a16="http://schemas.microsoft.com/office/drawing/2014/main" id="{9FAB1006-456E-9C4A-A5D8-215F748A196C}"/>
              </a:ext>
            </a:extLst>
          </p:cNvPr>
          <p:cNvSpPr txBox="1"/>
          <p:nvPr/>
        </p:nvSpPr>
        <p:spPr>
          <a:xfrm>
            <a:off x="2600006" y="1960859"/>
            <a:ext cx="1429337" cy="2154436"/>
          </a:xfrm>
          <a:prstGeom prst="rect">
            <a:avLst/>
          </a:prstGeom>
          <a:noFill/>
        </p:spPr>
        <p:txBody>
          <a:bodyPr wrap="square" lIns="0" tIns="0" rIns="0" bIns="0" rtlCol="0">
            <a:spAutoFit/>
          </a:bodyPr>
          <a:lstStyle/>
          <a:p>
            <a:pPr>
              <a:lnSpc>
                <a:spcPts val="1400"/>
              </a:lnSpc>
            </a:pPr>
            <a:r>
              <a:rPr lang="en-GB" sz="1200" b="1" dirty="0">
                <a:solidFill>
                  <a:schemeClr val="bg1"/>
                </a:solidFill>
                <a:latin typeface="Arial" panose="020B0604020202020204" pitchFamily="34" charset="0"/>
                <a:cs typeface="Arial" panose="020B0604020202020204" pitchFamily="34" charset="0"/>
              </a:rPr>
              <a:t>B:</a:t>
            </a:r>
          </a:p>
          <a:p>
            <a:pPr>
              <a:lnSpc>
                <a:spcPts val="1400"/>
              </a:lnSpc>
            </a:pPr>
            <a:endParaRPr lang="en-GB" sz="1200" dirty="0">
              <a:solidFill>
                <a:schemeClr val="bg1"/>
              </a:solidFill>
            </a:endParaRPr>
          </a:p>
          <a:p>
            <a:pPr>
              <a:lnSpc>
                <a:spcPts val="1400"/>
              </a:lnSpc>
            </a:pPr>
            <a:r>
              <a:rPr lang="en-GB" sz="1200" dirty="0" err="1">
                <a:solidFill>
                  <a:schemeClr val="bg1"/>
                </a:solidFill>
              </a:rPr>
              <a:t>Muerte</a:t>
            </a:r>
            <a:r>
              <a:rPr lang="en-GB" sz="1200" dirty="0">
                <a:solidFill>
                  <a:schemeClr val="bg1"/>
                </a:solidFill>
              </a:rPr>
              <a:t>, no </a:t>
            </a:r>
            <a:r>
              <a:rPr lang="en-GB" sz="1200" dirty="0" err="1">
                <a:solidFill>
                  <a:schemeClr val="bg1"/>
                </a:solidFill>
              </a:rPr>
              <a:t>explicada</a:t>
            </a:r>
            <a:r>
              <a:rPr lang="en-GB" sz="1200" dirty="0">
                <a:solidFill>
                  <a:schemeClr val="bg1"/>
                </a:solidFill>
              </a:rPr>
              <a:t> de </a:t>
            </a:r>
            <a:r>
              <a:rPr lang="en-GB" sz="1200" dirty="0" err="1">
                <a:solidFill>
                  <a:schemeClr val="bg1"/>
                </a:solidFill>
              </a:rPr>
              <a:t>otro</a:t>
            </a:r>
            <a:r>
              <a:rPr lang="en-GB" sz="1200" dirty="0">
                <a:solidFill>
                  <a:schemeClr val="bg1"/>
                </a:solidFill>
              </a:rPr>
              <a:t> modo, </a:t>
            </a:r>
            <a:r>
              <a:rPr lang="en-GB" sz="1200" dirty="0" err="1">
                <a:solidFill>
                  <a:schemeClr val="bg1"/>
                </a:solidFill>
              </a:rPr>
              <a:t>en</a:t>
            </a:r>
            <a:r>
              <a:rPr lang="en-GB" sz="1200" dirty="0">
                <a:solidFill>
                  <a:schemeClr val="bg1"/>
                </a:solidFill>
              </a:rPr>
              <a:t> un </a:t>
            </a:r>
            <a:r>
              <a:rPr lang="en-GB" sz="1200" dirty="0" err="1">
                <a:solidFill>
                  <a:schemeClr val="bg1"/>
                </a:solidFill>
              </a:rPr>
              <a:t>adulto</a:t>
            </a:r>
            <a:r>
              <a:rPr lang="en-GB" sz="1200" dirty="0">
                <a:solidFill>
                  <a:schemeClr val="bg1"/>
                </a:solidFill>
              </a:rPr>
              <a:t> con </a:t>
            </a:r>
            <a:r>
              <a:rPr lang="en-GB" sz="1200" dirty="0" err="1">
                <a:solidFill>
                  <a:schemeClr val="bg1"/>
                </a:solidFill>
              </a:rPr>
              <a:t>dificultad</a:t>
            </a:r>
            <a:r>
              <a:rPr lang="en-GB" sz="1200" dirty="0">
                <a:solidFill>
                  <a:schemeClr val="bg1"/>
                </a:solidFill>
              </a:rPr>
              <a:t> respiratoria anterior a la </a:t>
            </a:r>
            <a:r>
              <a:rPr lang="en-GB" sz="1200" dirty="0" err="1">
                <a:solidFill>
                  <a:schemeClr val="bg1"/>
                </a:solidFill>
              </a:rPr>
              <a:t>muerte</a:t>
            </a:r>
            <a:r>
              <a:rPr lang="en-GB" sz="1200" dirty="0">
                <a:solidFill>
                  <a:schemeClr val="bg1"/>
                </a:solidFill>
              </a:rPr>
              <a:t> Y que </a:t>
            </a:r>
            <a:r>
              <a:rPr lang="en-GB" sz="1200" dirty="0" err="1">
                <a:solidFill>
                  <a:schemeClr val="bg1"/>
                </a:solidFill>
              </a:rPr>
              <a:t>fue</a:t>
            </a:r>
            <a:r>
              <a:rPr lang="en-GB" sz="1200" dirty="0">
                <a:solidFill>
                  <a:schemeClr val="bg1"/>
                </a:solidFill>
              </a:rPr>
              <a:t> </a:t>
            </a:r>
            <a:r>
              <a:rPr lang="en-GB" sz="1200" dirty="0" err="1">
                <a:solidFill>
                  <a:schemeClr val="bg1"/>
                </a:solidFill>
              </a:rPr>
              <a:t>contacto</a:t>
            </a:r>
            <a:r>
              <a:rPr lang="en-GB" sz="1200" dirty="0">
                <a:solidFill>
                  <a:schemeClr val="bg1"/>
                </a:solidFill>
              </a:rPr>
              <a:t> de un </a:t>
            </a:r>
            <a:r>
              <a:rPr lang="en-GB" sz="1200" dirty="0" err="1">
                <a:solidFill>
                  <a:schemeClr val="bg1"/>
                </a:solidFill>
              </a:rPr>
              <a:t>caso</a:t>
            </a:r>
            <a:r>
              <a:rPr lang="en-GB" sz="1200" dirty="0">
                <a:solidFill>
                  <a:schemeClr val="bg1"/>
                </a:solidFill>
              </a:rPr>
              <a:t> probable o </a:t>
            </a:r>
            <a:r>
              <a:rPr lang="en-GB" sz="1200" dirty="0" err="1">
                <a:solidFill>
                  <a:schemeClr val="bg1"/>
                </a:solidFill>
              </a:rPr>
              <a:t>confirmado</a:t>
            </a:r>
            <a:r>
              <a:rPr lang="en-GB" sz="1200" dirty="0">
                <a:solidFill>
                  <a:schemeClr val="bg1"/>
                </a:solidFill>
              </a:rPr>
              <a:t> o </a:t>
            </a:r>
            <a:r>
              <a:rPr lang="en-GB" sz="1200" dirty="0" err="1">
                <a:solidFill>
                  <a:schemeClr val="bg1"/>
                </a:solidFill>
              </a:rPr>
              <a:t>vinculado</a:t>
            </a:r>
            <a:r>
              <a:rPr lang="en-GB" sz="1200" dirty="0">
                <a:solidFill>
                  <a:schemeClr val="bg1"/>
                </a:solidFill>
              </a:rPr>
              <a:t> a un </a:t>
            </a:r>
            <a:r>
              <a:rPr lang="en-GB" sz="1200" dirty="0" err="1">
                <a:solidFill>
                  <a:schemeClr val="bg1"/>
                </a:solidFill>
              </a:rPr>
              <a:t>grupo</a:t>
            </a:r>
            <a:r>
              <a:rPr lang="en-GB" sz="1200" dirty="0">
                <a:solidFill>
                  <a:schemeClr val="bg1"/>
                </a:solidFill>
              </a:rPr>
              <a:t> de COVID-19.</a:t>
            </a:r>
          </a:p>
        </p:txBody>
      </p:sp>
      <p:sp>
        <p:nvSpPr>
          <p:cNvPr id="17" name="TextBox 16">
            <a:extLst>
              <a:ext uri="{FF2B5EF4-FFF2-40B4-BE49-F238E27FC236}">
                <a16:creationId xmlns:a16="http://schemas.microsoft.com/office/drawing/2014/main" id="{D68208DB-1046-164E-8B27-4CE8C308C056}"/>
              </a:ext>
            </a:extLst>
          </p:cNvPr>
          <p:cNvSpPr txBox="1"/>
          <p:nvPr/>
        </p:nvSpPr>
        <p:spPr>
          <a:xfrm>
            <a:off x="5094219" y="1960859"/>
            <a:ext cx="1349824" cy="2154436"/>
          </a:xfrm>
          <a:prstGeom prst="rect">
            <a:avLst/>
          </a:prstGeom>
          <a:noFill/>
        </p:spPr>
        <p:txBody>
          <a:bodyPr wrap="square" lIns="0" tIns="0" rIns="0" bIns="0" rtlCol="0">
            <a:spAutoFit/>
          </a:bodyPr>
          <a:lstStyle/>
          <a:p>
            <a:pPr>
              <a:lnSpc>
                <a:spcPts val="1400"/>
              </a:lnSpc>
            </a:pPr>
            <a:r>
              <a:rPr lang="en-GB" sz="1200" b="1" dirty="0">
                <a:solidFill>
                  <a:schemeClr val="bg1"/>
                </a:solidFill>
                <a:latin typeface="Arial" panose="020B0604020202020204" pitchFamily="34" charset="0"/>
                <a:cs typeface="Arial" panose="020B0604020202020204" pitchFamily="34" charset="0"/>
              </a:rPr>
              <a:t>A:</a:t>
            </a:r>
          </a:p>
          <a:p>
            <a:pPr>
              <a:lnSpc>
                <a:spcPts val="1400"/>
              </a:lnSpc>
            </a:pPr>
            <a:endParaRPr lang="en-GB" sz="1200" dirty="0">
              <a:solidFill>
                <a:schemeClr val="bg1"/>
              </a:solidFill>
            </a:endParaRPr>
          </a:p>
          <a:p>
            <a:pPr>
              <a:lnSpc>
                <a:spcPts val="1400"/>
              </a:lnSpc>
            </a:pPr>
            <a:r>
              <a:rPr lang="en-GB" sz="1200" dirty="0">
                <a:solidFill>
                  <a:schemeClr val="bg1"/>
                </a:solidFill>
              </a:rPr>
              <a:t>Una persona con una </a:t>
            </a:r>
            <a:r>
              <a:rPr lang="en-GB" sz="1200" dirty="0" err="1">
                <a:solidFill>
                  <a:schemeClr val="bg1"/>
                </a:solidFill>
              </a:rPr>
              <a:t>prueba</a:t>
            </a:r>
            <a:r>
              <a:rPr lang="en-GB" sz="1200" dirty="0">
                <a:solidFill>
                  <a:schemeClr val="bg1"/>
                </a:solidFill>
              </a:rPr>
              <a:t> de </a:t>
            </a:r>
            <a:r>
              <a:rPr lang="en-GB" sz="1200" dirty="0" err="1">
                <a:solidFill>
                  <a:schemeClr val="bg1"/>
                </a:solidFill>
              </a:rPr>
              <a:t>amplificación</a:t>
            </a:r>
            <a:r>
              <a:rPr lang="en-GB" sz="1200" dirty="0">
                <a:solidFill>
                  <a:schemeClr val="bg1"/>
                </a:solidFill>
              </a:rPr>
              <a:t> de </a:t>
            </a:r>
            <a:r>
              <a:rPr lang="en-GB" sz="1200" dirty="0" err="1">
                <a:solidFill>
                  <a:schemeClr val="bg1"/>
                </a:solidFill>
              </a:rPr>
              <a:t>ácido</a:t>
            </a:r>
            <a:r>
              <a:rPr lang="en-GB" sz="1200" dirty="0">
                <a:solidFill>
                  <a:schemeClr val="bg1"/>
                </a:solidFill>
              </a:rPr>
              <a:t> </a:t>
            </a:r>
            <a:r>
              <a:rPr lang="en-GB" sz="1200" dirty="0" err="1">
                <a:solidFill>
                  <a:schemeClr val="bg1"/>
                </a:solidFill>
              </a:rPr>
              <a:t>nucleico</a:t>
            </a:r>
            <a:r>
              <a:rPr lang="en-GB" sz="1200" dirty="0">
                <a:solidFill>
                  <a:schemeClr val="bg1"/>
                </a:solidFill>
              </a:rPr>
              <a:t> (NAAT) </a:t>
            </a:r>
            <a:r>
              <a:rPr lang="en-GB" sz="1200" dirty="0" err="1">
                <a:solidFill>
                  <a:schemeClr val="bg1"/>
                </a:solidFill>
              </a:rPr>
              <a:t>positiva</a:t>
            </a:r>
            <a:r>
              <a:rPr lang="en-GB" sz="1200" dirty="0">
                <a:solidFill>
                  <a:schemeClr val="bg1"/>
                </a:solidFill>
              </a:rPr>
              <a:t>, </a:t>
            </a:r>
            <a:r>
              <a:rPr lang="en-GB" sz="1200" dirty="0" err="1">
                <a:solidFill>
                  <a:schemeClr val="bg1"/>
                </a:solidFill>
              </a:rPr>
              <a:t>independientemente</a:t>
            </a:r>
            <a:r>
              <a:rPr lang="en-GB" sz="1200" dirty="0">
                <a:solidFill>
                  <a:schemeClr val="bg1"/>
                </a:solidFill>
              </a:rPr>
              <a:t> de los </a:t>
            </a:r>
            <a:r>
              <a:rPr lang="en-GB" sz="1200" dirty="0" err="1">
                <a:solidFill>
                  <a:schemeClr val="bg1"/>
                </a:solidFill>
              </a:rPr>
              <a:t>criterios</a:t>
            </a:r>
            <a:r>
              <a:rPr lang="en-GB" sz="1200" dirty="0">
                <a:solidFill>
                  <a:schemeClr val="bg1"/>
                </a:solidFill>
              </a:rPr>
              <a:t> </a:t>
            </a:r>
            <a:r>
              <a:rPr lang="en-GB" sz="1200" dirty="0" err="1">
                <a:solidFill>
                  <a:schemeClr val="bg1"/>
                </a:solidFill>
              </a:rPr>
              <a:t>clínicos</a:t>
            </a:r>
            <a:r>
              <a:rPr lang="en-GB" sz="1200" dirty="0">
                <a:solidFill>
                  <a:schemeClr val="bg1"/>
                </a:solidFill>
              </a:rPr>
              <a:t> O los </a:t>
            </a:r>
            <a:r>
              <a:rPr lang="en-GB" sz="1200" dirty="0" err="1">
                <a:solidFill>
                  <a:schemeClr val="bg1"/>
                </a:solidFill>
              </a:rPr>
              <a:t>criterios</a:t>
            </a:r>
            <a:r>
              <a:rPr lang="en-GB" sz="1200" dirty="0">
                <a:solidFill>
                  <a:schemeClr val="bg1"/>
                </a:solidFill>
              </a:rPr>
              <a:t> </a:t>
            </a:r>
            <a:r>
              <a:rPr lang="en-GB" sz="1200" dirty="0" err="1">
                <a:solidFill>
                  <a:schemeClr val="bg1"/>
                </a:solidFill>
              </a:rPr>
              <a:t>epidemiológicos</a:t>
            </a:r>
            <a:r>
              <a:rPr lang="en-GB" sz="1200" dirty="0">
                <a:solidFill>
                  <a:schemeClr val="bg1"/>
                </a:solidFill>
              </a:rPr>
              <a:t>.</a:t>
            </a:r>
          </a:p>
        </p:txBody>
      </p:sp>
      <p:sp>
        <p:nvSpPr>
          <p:cNvPr id="18" name="TextBox 17">
            <a:extLst>
              <a:ext uri="{FF2B5EF4-FFF2-40B4-BE49-F238E27FC236}">
                <a16:creationId xmlns:a16="http://schemas.microsoft.com/office/drawing/2014/main" id="{C1534941-B8CD-EF4A-A10C-89C36936BAE5}"/>
              </a:ext>
            </a:extLst>
          </p:cNvPr>
          <p:cNvSpPr txBox="1"/>
          <p:nvPr/>
        </p:nvSpPr>
        <p:spPr>
          <a:xfrm>
            <a:off x="7068620" y="1960859"/>
            <a:ext cx="1429337" cy="2333972"/>
          </a:xfrm>
          <a:prstGeom prst="rect">
            <a:avLst/>
          </a:prstGeom>
          <a:noFill/>
        </p:spPr>
        <p:txBody>
          <a:bodyPr wrap="square" lIns="0" tIns="0" rIns="0" bIns="0" rtlCol="0">
            <a:spAutoFit/>
          </a:bodyPr>
          <a:lstStyle/>
          <a:p>
            <a:pPr>
              <a:lnSpc>
                <a:spcPts val="1400"/>
              </a:lnSpc>
            </a:pPr>
            <a:r>
              <a:rPr lang="en-GB" sz="1200" b="1" dirty="0">
                <a:solidFill>
                  <a:schemeClr val="tx1"/>
                </a:solidFill>
                <a:latin typeface="Arial" panose="020B0604020202020204" pitchFamily="34" charset="0"/>
                <a:cs typeface="Arial" panose="020B0604020202020204" pitchFamily="34" charset="0"/>
              </a:rPr>
              <a:t>B:</a:t>
            </a:r>
          </a:p>
          <a:p>
            <a:pPr>
              <a:lnSpc>
                <a:spcPts val="1400"/>
              </a:lnSpc>
            </a:pPr>
            <a:endParaRPr lang="en-GB" sz="1200" dirty="0">
              <a:solidFill>
                <a:schemeClr val="tx1"/>
              </a:solidFill>
            </a:endParaRPr>
          </a:p>
          <a:p>
            <a:pPr>
              <a:lnSpc>
                <a:spcPts val="1400"/>
              </a:lnSpc>
            </a:pPr>
            <a:r>
              <a:rPr lang="en-GB" sz="1200" dirty="0" err="1">
                <a:solidFill>
                  <a:schemeClr val="tx1"/>
                </a:solidFill>
              </a:rPr>
              <a:t>Cumpliendo</a:t>
            </a:r>
            <a:r>
              <a:rPr lang="en-GB" sz="1200" dirty="0">
                <a:solidFill>
                  <a:schemeClr val="tx1"/>
                </a:solidFill>
              </a:rPr>
              <a:t> los </a:t>
            </a:r>
            <a:r>
              <a:rPr lang="en-GB" sz="1200" dirty="0" err="1">
                <a:solidFill>
                  <a:schemeClr val="tx1"/>
                </a:solidFill>
              </a:rPr>
              <a:t>criterios</a:t>
            </a:r>
            <a:r>
              <a:rPr lang="en-GB" sz="1200" dirty="0">
                <a:solidFill>
                  <a:schemeClr val="tx1"/>
                </a:solidFill>
              </a:rPr>
              <a:t> </a:t>
            </a:r>
            <a:r>
              <a:rPr lang="en-GB" sz="1200" dirty="0" err="1">
                <a:solidFill>
                  <a:schemeClr val="tx1"/>
                </a:solidFill>
              </a:rPr>
              <a:t>clínicos</a:t>
            </a:r>
            <a:r>
              <a:rPr lang="en-GB" sz="1200" dirty="0">
                <a:solidFill>
                  <a:schemeClr val="tx1"/>
                </a:solidFill>
              </a:rPr>
              <a:t> Y/O </a:t>
            </a:r>
            <a:r>
              <a:rPr lang="en-GB" sz="1200" dirty="0" err="1">
                <a:solidFill>
                  <a:schemeClr val="tx1"/>
                </a:solidFill>
              </a:rPr>
              <a:t>criterios</a:t>
            </a:r>
            <a:r>
              <a:rPr lang="en-GB" sz="1200" dirty="0">
                <a:solidFill>
                  <a:schemeClr val="tx1"/>
                </a:solidFill>
              </a:rPr>
              <a:t> </a:t>
            </a:r>
            <a:r>
              <a:rPr lang="en-GB" sz="1200" dirty="0" err="1">
                <a:solidFill>
                  <a:schemeClr val="tx1"/>
                </a:solidFill>
              </a:rPr>
              <a:t>epidemiológicos</a:t>
            </a:r>
            <a:r>
              <a:rPr lang="en-GB" sz="1200" dirty="0">
                <a:solidFill>
                  <a:schemeClr val="tx1"/>
                </a:solidFill>
              </a:rPr>
              <a:t> (Ver </a:t>
            </a:r>
            <a:r>
              <a:rPr lang="en-GB" sz="1200" dirty="0" err="1">
                <a:solidFill>
                  <a:schemeClr val="tx1"/>
                </a:solidFill>
              </a:rPr>
              <a:t>caso</a:t>
            </a:r>
            <a:r>
              <a:rPr lang="en-GB" sz="1200" dirty="0">
                <a:solidFill>
                  <a:schemeClr val="tx1"/>
                </a:solidFill>
              </a:rPr>
              <a:t> </a:t>
            </a:r>
            <a:r>
              <a:rPr lang="en-GB" sz="1200" dirty="0" err="1">
                <a:solidFill>
                  <a:schemeClr val="tx1"/>
                </a:solidFill>
              </a:rPr>
              <a:t>sospechoso</a:t>
            </a:r>
            <a:r>
              <a:rPr lang="en-GB" sz="1200" dirty="0">
                <a:solidFill>
                  <a:schemeClr val="tx1"/>
                </a:solidFill>
              </a:rPr>
              <a:t> A).</a:t>
            </a:r>
          </a:p>
          <a:p>
            <a:pPr>
              <a:lnSpc>
                <a:spcPts val="1400"/>
              </a:lnSpc>
            </a:pPr>
            <a:r>
              <a:rPr lang="en-GB" sz="1200" dirty="0">
                <a:solidFill>
                  <a:schemeClr val="tx1"/>
                </a:solidFill>
              </a:rPr>
              <a:t>Con una </a:t>
            </a:r>
            <a:r>
              <a:rPr lang="en-GB" sz="1200" dirty="0" err="1">
                <a:solidFill>
                  <a:schemeClr val="tx1"/>
                </a:solidFill>
              </a:rPr>
              <a:t>prueba</a:t>
            </a:r>
            <a:r>
              <a:rPr lang="en-GB" sz="1200" dirty="0">
                <a:solidFill>
                  <a:schemeClr val="tx1"/>
                </a:solidFill>
              </a:rPr>
              <a:t> de </a:t>
            </a:r>
            <a:r>
              <a:rPr lang="en-GB" sz="1200" dirty="0" err="1">
                <a:solidFill>
                  <a:schemeClr val="tx1"/>
                </a:solidFill>
              </a:rPr>
              <a:t>diagnóstico</a:t>
            </a:r>
            <a:r>
              <a:rPr lang="en-GB" sz="1200" dirty="0">
                <a:solidFill>
                  <a:schemeClr val="tx1"/>
                </a:solidFill>
              </a:rPr>
              <a:t> </a:t>
            </a:r>
            <a:r>
              <a:rPr lang="en-GB" sz="1200" dirty="0" err="1">
                <a:solidFill>
                  <a:schemeClr val="tx1"/>
                </a:solidFill>
              </a:rPr>
              <a:t>rápido</a:t>
            </a:r>
            <a:r>
              <a:rPr lang="en-GB" sz="1200" dirty="0">
                <a:solidFill>
                  <a:schemeClr val="tx1"/>
                </a:solidFill>
              </a:rPr>
              <a:t> de </a:t>
            </a:r>
            <a:r>
              <a:rPr lang="en-GB" sz="1200" dirty="0" err="1">
                <a:solidFill>
                  <a:schemeClr val="tx1"/>
                </a:solidFill>
              </a:rPr>
              <a:t>detección</a:t>
            </a:r>
            <a:r>
              <a:rPr lang="en-GB" sz="1200" dirty="0">
                <a:solidFill>
                  <a:schemeClr val="tx1"/>
                </a:solidFill>
              </a:rPr>
              <a:t> de </a:t>
            </a:r>
            <a:r>
              <a:rPr lang="en-GB" sz="1200" dirty="0" err="1">
                <a:solidFill>
                  <a:schemeClr val="tx1"/>
                </a:solidFill>
              </a:rPr>
              <a:t>antígenos</a:t>
            </a:r>
            <a:r>
              <a:rPr lang="en-GB" sz="1200" dirty="0">
                <a:solidFill>
                  <a:schemeClr val="tx1"/>
                </a:solidFill>
              </a:rPr>
              <a:t> </a:t>
            </a:r>
            <a:r>
              <a:rPr lang="en-GB" sz="1200" dirty="0" err="1">
                <a:solidFill>
                  <a:schemeClr val="tx1"/>
                </a:solidFill>
              </a:rPr>
              <a:t>positiva</a:t>
            </a:r>
            <a:r>
              <a:rPr lang="en-GB" sz="1200" dirty="0">
                <a:solidFill>
                  <a:schemeClr val="tx1"/>
                </a:solidFill>
              </a:rPr>
              <a:t> de </a:t>
            </a:r>
            <a:r>
              <a:rPr lang="en-GB" sz="1200" dirty="0" err="1">
                <a:solidFill>
                  <a:schemeClr val="tx1"/>
                </a:solidFill>
              </a:rPr>
              <a:t>uso</a:t>
            </a:r>
            <a:r>
              <a:rPr lang="en-GB" sz="1200" dirty="0">
                <a:solidFill>
                  <a:schemeClr val="tx1"/>
                </a:solidFill>
              </a:rPr>
              <a:t> </a:t>
            </a:r>
            <a:r>
              <a:rPr lang="en-GB" sz="1200" dirty="0" err="1">
                <a:solidFill>
                  <a:schemeClr val="tx1"/>
                </a:solidFill>
              </a:rPr>
              <a:t>profesional</a:t>
            </a:r>
            <a:r>
              <a:rPr lang="en-GB" sz="1200" dirty="0">
                <a:solidFill>
                  <a:schemeClr val="tx1"/>
                </a:solidFill>
              </a:rPr>
              <a:t> o </a:t>
            </a:r>
            <a:r>
              <a:rPr lang="en-GB" sz="1200" dirty="0" err="1">
                <a:solidFill>
                  <a:schemeClr val="tx1"/>
                </a:solidFill>
              </a:rPr>
              <a:t>autotest</a:t>
            </a:r>
            <a:r>
              <a:rPr lang="en-GB" sz="1200" dirty="0">
                <a:solidFill>
                  <a:schemeClr val="tx1"/>
                </a:solidFill>
              </a:rPr>
              <a:t>.</a:t>
            </a:r>
          </a:p>
        </p:txBody>
      </p:sp>
    </p:spTree>
    <p:extLst>
      <p:ext uri="{BB962C8B-B14F-4D97-AF65-F5344CB8AC3E}">
        <p14:creationId xmlns:p14="http://schemas.microsoft.com/office/powerpoint/2010/main" val="1782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77C8C0-AF7C-5D46-9A80-4C34A3CCA542}"/>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168363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340C039-ACB4-C046-A16D-A6223C4EA9AF}"/>
              </a:ext>
            </a:extLst>
          </p:cNvPr>
          <p:cNvSpPr/>
          <p:nvPr/>
        </p:nvSpPr>
        <p:spPr>
          <a:xfrm>
            <a:off x="860417" y="2471264"/>
            <a:ext cx="3579303" cy="3482496"/>
          </a:xfrm>
          <a:prstGeom prst="roundRect">
            <a:avLst>
              <a:gd name="adj" fmla="val 519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8AF4C60F-325B-914E-81AA-C3C748B3A6C1}"/>
              </a:ext>
            </a:extLst>
          </p:cNvPr>
          <p:cNvSpPr/>
          <p:nvPr/>
        </p:nvSpPr>
        <p:spPr>
          <a:xfrm>
            <a:off x="5083759" y="2471264"/>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Elementos</a:t>
            </a:r>
            <a:r>
              <a:rPr lang="en-GB" sz="3200" b="1" spc="-50" dirty="0">
                <a:solidFill>
                  <a:srgbClr val="3D6C9D"/>
                </a:solidFill>
                <a:latin typeface="Arial Black" panose="020B0604020202020204" pitchFamily="34" charset="0"/>
                <a:cs typeface="Arial Black" panose="020B0604020202020204" pitchFamily="34" charset="0"/>
              </a:rPr>
              <a:t> de una </a:t>
            </a:r>
            <a:r>
              <a:rPr lang="en-GB" sz="3200" b="1" spc="-50" dirty="0" err="1">
                <a:solidFill>
                  <a:srgbClr val="3D6C9D"/>
                </a:solidFill>
                <a:latin typeface="Arial Black" panose="020B0604020202020204" pitchFamily="34" charset="0"/>
                <a:cs typeface="Arial Black" panose="020B0604020202020204" pitchFamily="34" charset="0"/>
              </a:rPr>
              <a:t>definición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caso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272509" y="2956227"/>
            <a:ext cx="2755118" cy="1723549"/>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Definición</a:t>
            </a:r>
            <a:r>
              <a:rPr lang="en-GB" sz="1600" b="1" dirty="0">
                <a:solidFill>
                  <a:schemeClr val="tx1"/>
                </a:solidFill>
                <a:latin typeface="Arial" panose="020B0604020202020204" pitchFamily="34" charset="0"/>
                <a:cs typeface="Arial" panose="020B0604020202020204" pitchFamily="34" charset="0"/>
              </a:rPr>
              <a:t> de </a:t>
            </a:r>
            <a:r>
              <a:rPr lang="en-GB" sz="1600" b="1" dirty="0" err="1">
                <a:solidFill>
                  <a:schemeClr val="tx1"/>
                </a:solidFill>
                <a:latin typeface="Arial" panose="020B0604020202020204" pitchFamily="34" charset="0"/>
                <a:cs typeface="Arial" panose="020B0604020202020204" pitchFamily="34" charset="0"/>
              </a:rPr>
              <a:t>caso</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rPr>
              <a:t>conjunto de </a:t>
            </a:r>
            <a:r>
              <a:rPr lang="en-GB" sz="1600" dirty="0" err="1">
                <a:solidFill>
                  <a:schemeClr val="tx1"/>
                </a:solidFill>
              </a:rPr>
              <a:t>criterios</a:t>
            </a:r>
            <a:r>
              <a:rPr lang="en-GB" sz="1600" dirty="0">
                <a:solidFill>
                  <a:schemeClr val="tx1"/>
                </a:solidFill>
              </a:rPr>
              <a:t> </a:t>
            </a:r>
            <a:r>
              <a:rPr lang="en-GB" sz="1600" dirty="0" err="1">
                <a:solidFill>
                  <a:schemeClr val="tx1"/>
                </a:solidFill>
              </a:rPr>
              <a:t>epidemiológicos</a:t>
            </a:r>
            <a:r>
              <a:rPr lang="en-GB" sz="1600" dirty="0">
                <a:solidFill>
                  <a:schemeClr val="tx1"/>
                </a:solidFill>
              </a:rPr>
              <a:t> y </a:t>
            </a:r>
            <a:r>
              <a:rPr lang="en-GB" sz="1600" dirty="0" err="1">
                <a:solidFill>
                  <a:schemeClr val="tx1"/>
                </a:solidFill>
              </a:rPr>
              <a:t>clínicos</a:t>
            </a:r>
            <a:r>
              <a:rPr lang="en-GB" sz="1600" dirty="0">
                <a:solidFill>
                  <a:schemeClr val="tx1"/>
                </a:solidFill>
              </a:rPr>
              <a:t> </a:t>
            </a:r>
            <a:r>
              <a:rPr lang="en-GB" sz="1600" dirty="0" err="1">
                <a:solidFill>
                  <a:schemeClr val="tx1"/>
                </a:solidFill>
              </a:rPr>
              <a:t>estandarizados</a:t>
            </a:r>
            <a:r>
              <a:rPr lang="en-GB" sz="1600" dirty="0">
                <a:solidFill>
                  <a:schemeClr val="tx1"/>
                </a:solidFill>
              </a:rPr>
              <a:t> para </a:t>
            </a:r>
            <a:r>
              <a:rPr lang="en-GB" sz="1600" dirty="0" err="1">
                <a:solidFill>
                  <a:schemeClr val="tx1"/>
                </a:solidFill>
              </a:rPr>
              <a:t>decidir</a:t>
            </a:r>
            <a:r>
              <a:rPr lang="en-GB" sz="1600" dirty="0">
                <a:solidFill>
                  <a:schemeClr val="tx1"/>
                </a:solidFill>
              </a:rPr>
              <a:t> </a:t>
            </a:r>
            <a:r>
              <a:rPr lang="en-GB" sz="1600" dirty="0" err="1">
                <a:solidFill>
                  <a:schemeClr val="tx1"/>
                </a:solidFill>
              </a:rPr>
              <a:t>si</a:t>
            </a:r>
            <a:r>
              <a:rPr lang="en-GB" sz="1600" dirty="0">
                <a:solidFill>
                  <a:schemeClr val="tx1"/>
                </a:solidFill>
              </a:rPr>
              <a:t> una persona debe </a:t>
            </a:r>
            <a:r>
              <a:rPr lang="en-GB" sz="1600" dirty="0" err="1">
                <a:solidFill>
                  <a:schemeClr val="tx1"/>
                </a:solidFill>
              </a:rPr>
              <a:t>clasificarse</a:t>
            </a:r>
            <a:r>
              <a:rPr lang="en-GB" sz="1600" dirty="0">
                <a:solidFill>
                  <a:schemeClr val="tx1"/>
                </a:solidFill>
              </a:rPr>
              <a:t> </a:t>
            </a:r>
            <a:r>
              <a:rPr lang="en-GB" sz="1600" dirty="0" err="1">
                <a:solidFill>
                  <a:schemeClr val="tx1"/>
                </a:solidFill>
              </a:rPr>
              <a:t>como</a:t>
            </a:r>
            <a:r>
              <a:rPr lang="en-GB" sz="1600" dirty="0">
                <a:solidFill>
                  <a:schemeClr val="tx1"/>
                </a:solidFill>
              </a:rPr>
              <a:t> que </a:t>
            </a:r>
            <a:r>
              <a:rPr lang="en-GB" sz="1600" dirty="0" err="1">
                <a:solidFill>
                  <a:schemeClr val="tx1"/>
                </a:solidFill>
              </a:rPr>
              <a:t>presenta</a:t>
            </a:r>
            <a:r>
              <a:rPr lang="en-GB" sz="1600" dirty="0">
                <a:solidFill>
                  <a:schemeClr val="tx1"/>
                </a:solidFill>
              </a:rPr>
              <a:t> una </a:t>
            </a:r>
            <a:r>
              <a:rPr lang="en-GB" sz="1600" dirty="0" err="1">
                <a:solidFill>
                  <a:schemeClr val="tx1"/>
                </a:solidFill>
              </a:rPr>
              <a:t>condición</a:t>
            </a:r>
            <a:r>
              <a:rPr lang="en-GB" sz="1600" dirty="0">
                <a:solidFill>
                  <a:schemeClr val="tx1"/>
                </a:solidFill>
              </a:rPr>
              <a:t> de </a:t>
            </a:r>
            <a:r>
              <a:rPr lang="en-GB" sz="1600" dirty="0" err="1">
                <a:solidFill>
                  <a:schemeClr val="tx1"/>
                </a:solidFill>
              </a:rPr>
              <a:t>salud</a:t>
            </a:r>
            <a:r>
              <a:rPr lang="en-GB" sz="1600" dirty="0">
                <a:solidFill>
                  <a:schemeClr val="tx1"/>
                </a:solidFill>
              </a:rPr>
              <a:t> o no.</a:t>
            </a:r>
            <a:endParaRPr lang="en-GB" sz="12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0598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530953" y="2956227"/>
            <a:ext cx="2666982" cy="984885"/>
          </a:xfrm>
          <a:prstGeom prst="rect">
            <a:avLst/>
          </a:prstGeom>
          <a:noFill/>
        </p:spPr>
        <p:txBody>
          <a:bodyPr wrap="square" lIns="0" tIns="0" rIns="0" bIns="0" rtlCol="0">
            <a:spAutoFit/>
          </a:bodyPr>
          <a:lstStyle/>
          <a:p>
            <a:r>
              <a:rPr lang="en-GB" sz="1600" dirty="0" err="1">
                <a:solidFill>
                  <a:schemeClr val="tx1"/>
                </a:solidFill>
              </a:rPr>
              <a:t>En</a:t>
            </a:r>
            <a:r>
              <a:rPr lang="en-GB" sz="1600" dirty="0">
                <a:solidFill>
                  <a:schemeClr val="tx1"/>
                </a:solidFill>
              </a:rPr>
              <a:t> una </a:t>
            </a:r>
            <a:r>
              <a:rPr lang="en-GB" sz="1600" dirty="0" err="1">
                <a:solidFill>
                  <a:schemeClr val="tx1"/>
                </a:solidFill>
              </a:rPr>
              <a:t>investigación</a:t>
            </a:r>
            <a:r>
              <a:rPr lang="en-GB" sz="1600" dirty="0">
                <a:solidFill>
                  <a:schemeClr val="tx1"/>
                </a:solidFill>
              </a:rPr>
              <a:t> de </a:t>
            </a:r>
          </a:p>
          <a:p>
            <a:r>
              <a:rPr lang="en-GB" sz="1600" dirty="0" err="1">
                <a:solidFill>
                  <a:schemeClr val="tx1"/>
                </a:solidFill>
              </a:rPr>
              <a:t>brotes</a:t>
            </a:r>
            <a:r>
              <a:rPr lang="en-GB" sz="1600" dirty="0">
                <a:solidFill>
                  <a:schemeClr val="tx1"/>
                </a:solidFill>
              </a:rPr>
              <a:t> se </a:t>
            </a:r>
            <a:r>
              <a:rPr lang="en-GB" sz="1600" dirty="0" err="1">
                <a:solidFill>
                  <a:schemeClr val="tx1"/>
                </a:solidFill>
              </a:rPr>
              <a:t>deben</a:t>
            </a:r>
            <a:r>
              <a:rPr lang="en-GB" sz="1600" dirty="0">
                <a:solidFill>
                  <a:schemeClr val="tx1"/>
                </a:solidFill>
              </a:rPr>
              <a:t> </a:t>
            </a:r>
            <a:r>
              <a:rPr lang="en-GB" sz="1600" dirty="0" err="1">
                <a:solidFill>
                  <a:schemeClr val="tx1"/>
                </a:solidFill>
              </a:rPr>
              <a:t>incluir</a:t>
            </a:r>
            <a:r>
              <a:rPr lang="en-GB" sz="1600" dirty="0">
                <a:solidFill>
                  <a:schemeClr val="tx1"/>
                </a:solidFill>
              </a:rPr>
              <a:t> los </a:t>
            </a:r>
          </a:p>
          <a:p>
            <a:r>
              <a:rPr lang="en-GB" sz="1600" dirty="0" err="1">
                <a:solidFill>
                  <a:schemeClr val="tx1"/>
                </a:solidFill>
              </a:rPr>
              <a:t>elementos</a:t>
            </a:r>
            <a:r>
              <a:rPr lang="en-GB" sz="1600" dirty="0">
                <a:solidFill>
                  <a:schemeClr val="tx1"/>
                </a:solidFill>
              </a:rPr>
              <a:t> del </a:t>
            </a:r>
            <a:r>
              <a:rPr lang="en-GB" sz="1600" dirty="0" err="1">
                <a:solidFill>
                  <a:schemeClr val="tx1"/>
                </a:solidFill>
              </a:rPr>
              <a:t>triangulo</a:t>
            </a:r>
            <a:r>
              <a:rPr lang="en-GB" sz="1600" dirty="0">
                <a:solidFill>
                  <a:schemeClr val="tx1"/>
                </a:solidFill>
              </a:rPr>
              <a:t> </a:t>
            </a:r>
          </a:p>
          <a:p>
            <a:r>
              <a:rPr lang="en-GB" sz="1600" dirty="0" err="1">
                <a:solidFill>
                  <a:schemeClr val="tx1"/>
                </a:solidFill>
              </a:rPr>
              <a:t>epidemiológico</a:t>
            </a:r>
            <a:r>
              <a:rPr lang="en-GB" sz="1600" dirty="0">
                <a:solidFill>
                  <a:schemeClr val="tx1"/>
                </a:solidFill>
              </a:rPr>
              <a:t>:</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05981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2A138D6-6CF4-6641-AC0C-EC7566792444}"/>
              </a:ext>
            </a:extLst>
          </p:cNvPr>
          <p:cNvSpPr txBox="1"/>
          <p:nvPr/>
        </p:nvSpPr>
        <p:spPr>
          <a:xfrm>
            <a:off x="5999266" y="4202304"/>
            <a:ext cx="1941815" cy="246221"/>
          </a:xfrm>
          <a:prstGeom prst="rect">
            <a:avLst/>
          </a:prstGeom>
          <a:noFill/>
        </p:spPr>
        <p:txBody>
          <a:bodyPr wrap="square" lIns="0" tIns="0" rIns="0" bIns="0" rtlCol="0">
            <a:spAutoFit/>
          </a:bodyPr>
          <a:lstStyle/>
          <a:p>
            <a:r>
              <a:rPr lang="en-GB" sz="1600" dirty="0" err="1">
                <a:solidFill>
                  <a:schemeClr val="tx1"/>
                </a:solidFill>
              </a:rPr>
              <a:t>Tiempo</a:t>
            </a:r>
            <a:endParaRPr lang="en-GB" sz="1600" dirty="0">
              <a:solidFill>
                <a:schemeClr val="tx1"/>
              </a:solidFill>
            </a:endParaRPr>
          </a:p>
        </p:txBody>
      </p:sp>
      <p:sp>
        <p:nvSpPr>
          <p:cNvPr id="22" name="TextBox 21">
            <a:extLst>
              <a:ext uri="{FF2B5EF4-FFF2-40B4-BE49-F238E27FC236}">
                <a16:creationId xmlns:a16="http://schemas.microsoft.com/office/drawing/2014/main" id="{075C6633-D98B-9042-8791-6179DC298A34}"/>
              </a:ext>
            </a:extLst>
          </p:cNvPr>
          <p:cNvSpPr txBox="1"/>
          <p:nvPr/>
        </p:nvSpPr>
        <p:spPr>
          <a:xfrm>
            <a:off x="5999266" y="4714417"/>
            <a:ext cx="1941815" cy="246221"/>
          </a:xfrm>
          <a:prstGeom prst="rect">
            <a:avLst/>
          </a:prstGeom>
          <a:noFill/>
        </p:spPr>
        <p:txBody>
          <a:bodyPr wrap="square" lIns="0" tIns="0" rIns="0" bIns="0" rtlCol="0">
            <a:spAutoFit/>
          </a:bodyPr>
          <a:lstStyle/>
          <a:p>
            <a:r>
              <a:rPr lang="en-GB" sz="1600" dirty="0">
                <a:solidFill>
                  <a:schemeClr val="tx1"/>
                </a:solidFill>
              </a:rPr>
              <a:t>Lugar</a:t>
            </a:r>
          </a:p>
        </p:txBody>
      </p:sp>
      <p:sp>
        <p:nvSpPr>
          <p:cNvPr id="25" name="TextBox 24">
            <a:extLst>
              <a:ext uri="{FF2B5EF4-FFF2-40B4-BE49-F238E27FC236}">
                <a16:creationId xmlns:a16="http://schemas.microsoft.com/office/drawing/2014/main" id="{B71B4852-0D16-5045-A735-B300E15015BA}"/>
              </a:ext>
            </a:extLst>
          </p:cNvPr>
          <p:cNvSpPr txBox="1"/>
          <p:nvPr/>
        </p:nvSpPr>
        <p:spPr>
          <a:xfrm>
            <a:off x="5999266" y="5229738"/>
            <a:ext cx="1941815" cy="246221"/>
          </a:xfrm>
          <a:prstGeom prst="rect">
            <a:avLst/>
          </a:prstGeom>
          <a:noFill/>
        </p:spPr>
        <p:txBody>
          <a:bodyPr wrap="square" lIns="0" tIns="0" rIns="0" bIns="0" rtlCol="0">
            <a:spAutoFit/>
          </a:bodyPr>
          <a:lstStyle/>
          <a:p>
            <a:r>
              <a:rPr lang="en-GB" sz="1600" dirty="0">
                <a:solidFill>
                  <a:schemeClr val="tx1"/>
                </a:solidFill>
              </a:rPr>
              <a:t>Persona</a:t>
            </a:r>
          </a:p>
        </p:txBody>
      </p:sp>
      <p:sp>
        <p:nvSpPr>
          <p:cNvPr id="5" name="Graphic 3">
            <a:extLst>
              <a:ext uri="{FF2B5EF4-FFF2-40B4-BE49-F238E27FC236}">
                <a16:creationId xmlns:a16="http://schemas.microsoft.com/office/drawing/2014/main" id="{70566828-6E3B-244F-B112-1A7697CF81EA}"/>
              </a:ext>
            </a:extLst>
          </p:cNvPr>
          <p:cNvSpPr>
            <a:spLocks noChangeAspect="1"/>
          </p:cNvSpPr>
          <p:nvPr/>
        </p:nvSpPr>
        <p:spPr>
          <a:xfrm>
            <a:off x="645701" y="2340570"/>
            <a:ext cx="432000" cy="302485"/>
          </a:xfrm>
          <a:custGeom>
            <a:avLst/>
            <a:gdLst>
              <a:gd name="connsiteX0" fmla="*/ 111736 w 178410"/>
              <a:gd name="connsiteY0" fmla="*/ 9525 h 124923"/>
              <a:gd name="connsiteX1" fmla="*/ 111736 w 178410"/>
              <a:gd name="connsiteY1" fmla="*/ 0 h 124923"/>
              <a:gd name="connsiteX2" fmla="*/ 178411 w 178410"/>
              <a:gd name="connsiteY2" fmla="*/ 0 h 124923"/>
              <a:gd name="connsiteX3" fmla="*/ 178411 w 178410"/>
              <a:gd name="connsiteY3" fmla="*/ 9525 h 124923"/>
              <a:gd name="connsiteX4" fmla="*/ 111736 w 178410"/>
              <a:gd name="connsiteY4" fmla="*/ 9525 h 124923"/>
              <a:gd name="connsiteX5" fmla="*/ 111736 w 178410"/>
              <a:gd name="connsiteY5" fmla="*/ 45427 h 124923"/>
              <a:gd name="connsiteX6" fmla="*/ 111736 w 178410"/>
              <a:gd name="connsiteY6" fmla="*/ 35902 h 124923"/>
              <a:gd name="connsiteX7" fmla="*/ 178411 w 178410"/>
              <a:gd name="connsiteY7" fmla="*/ 35902 h 124923"/>
              <a:gd name="connsiteX8" fmla="*/ 178411 w 178410"/>
              <a:gd name="connsiteY8" fmla="*/ 45427 h 124923"/>
              <a:gd name="connsiteX9" fmla="*/ 111736 w 178410"/>
              <a:gd name="connsiteY9" fmla="*/ 45427 h 124923"/>
              <a:gd name="connsiteX10" fmla="*/ 111736 w 178410"/>
              <a:gd name="connsiteY10" fmla="*/ 81329 h 124923"/>
              <a:gd name="connsiteX11" fmla="*/ 111736 w 178410"/>
              <a:gd name="connsiteY11" fmla="*/ 71804 h 124923"/>
              <a:gd name="connsiteX12" fmla="*/ 178411 w 178410"/>
              <a:gd name="connsiteY12" fmla="*/ 71804 h 124923"/>
              <a:gd name="connsiteX13" fmla="*/ 178411 w 178410"/>
              <a:gd name="connsiteY13" fmla="*/ 81329 h 124923"/>
              <a:gd name="connsiteX14" fmla="*/ 111736 w 178410"/>
              <a:gd name="connsiteY14" fmla="*/ 81329 h 124923"/>
              <a:gd name="connsiteX15" fmla="*/ 49866 w 178410"/>
              <a:gd name="connsiteY15" fmla="*/ 75101 h 124923"/>
              <a:gd name="connsiteX16" fmla="*/ 34803 w 178410"/>
              <a:gd name="connsiteY16" fmla="*/ 68916 h 124923"/>
              <a:gd name="connsiteX17" fmla="*/ 28575 w 178410"/>
              <a:gd name="connsiteY17" fmla="*/ 53896 h 124923"/>
              <a:gd name="connsiteX18" fmla="*/ 34760 w 178410"/>
              <a:gd name="connsiteY18" fmla="*/ 38832 h 124923"/>
              <a:gd name="connsiteX19" fmla="*/ 49780 w 178410"/>
              <a:gd name="connsiteY19" fmla="*/ 32605 h 124923"/>
              <a:gd name="connsiteX20" fmla="*/ 64843 w 178410"/>
              <a:gd name="connsiteY20" fmla="*/ 38789 h 124923"/>
              <a:gd name="connsiteX21" fmla="*/ 71071 w 178410"/>
              <a:gd name="connsiteY21" fmla="*/ 53810 h 124923"/>
              <a:gd name="connsiteX22" fmla="*/ 64886 w 178410"/>
              <a:gd name="connsiteY22" fmla="*/ 68873 h 124923"/>
              <a:gd name="connsiteX23" fmla="*/ 49866 w 178410"/>
              <a:gd name="connsiteY23" fmla="*/ 75101 h 124923"/>
              <a:gd name="connsiteX24" fmla="*/ 0 w 178410"/>
              <a:gd name="connsiteY24" fmla="*/ 124924 h 124923"/>
              <a:gd name="connsiteX25" fmla="*/ 0 w 178410"/>
              <a:gd name="connsiteY25" fmla="*/ 114153 h 124923"/>
              <a:gd name="connsiteX26" fmla="*/ 1557 w 178410"/>
              <a:gd name="connsiteY26" fmla="*/ 108230 h 124923"/>
              <a:gd name="connsiteX27" fmla="*/ 5752 w 178410"/>
              <a:gd name="connsiteY27" fmla="*/ 103712 h 124923"/>
              <a:gd name="connsiteX28" fmla="*/ 26700 w 178410"/>
              <a:gd name="connsiteY28" fmla="*/ 94984 h 124923"/>
              <a:gd name="connsiteX29" fmla="*/ 49823 w 178410"/>
              <a:gd name="connsiteY29" fmla="*/ 91953 h 124923"/>
              <a:gd name="connsiteX30" fmla="*/ 72947 w 178410"/>
              <a:gd name="connsiteY30" fmla="*/ 94984 h 124923"/>
              <a:gd name="connsiteX31" fmla="*/ 93895 w 178410"/>
              <a:gd name="connsiteY31" fmla="*/ 103712 h 124923"/>
              <a:gd name="connsiteX32" fmla="*/ 98089 w 178410"/>
              <a:gd name="connsiteY32" fmla="*/ 108230 h 124923"/>
              <a:gd name="connsiteX33" fmla="*/ 99646 w 178410"/>
              <a:gd name="connsiteY33" fmla="*/ 114153 h 124923"/>
              <a:gd name="connsiteX34" fmla="*/ 99646 w 178410"/>
              <a:gd name="connsiteY34" fmla="*/ 124924 h 124923"/>
              <a:gd name="connsiteX35" fmla="*/ 0 w 178410"/>
              <a:gd name="connsiteY35" fmla="*/ 124924 h 124923"/>
              <a:gd name="connsiteX36" fmla="*/ 9855 w 178410"/>
              <a:gd name="connsiteY36" fmla="*/ 112468 h 124923"/>
              <a:gd name="connsiteX37" fmla="*/ 9855 w 178410"/>
              <a:gd name="connsiteY37" fmla="*/ 115399 h 124923"/>
              <a:gd name="connsiteX38" fmla="*/ 89791 w 178410"/>
              <a:gd name="connsiteY38" fmla="*/ 115399 h 124923"/>
              <a:gd name="connsiteX39" fmla="*/ 89791 w 178410"/>
              <a:gd name="connsiteY39" fmla="*/ 112468 h 124923"/>
              <a:gd name="connsiteX40" fmla="*/ 70247 w 178410"/>
              <a:gd name="connsiteY40" fmla="*/ 104317 h 124923"/>
              <a:gd name="connsiteX41" fmla="*/ 49823 w 178410"/>
              <a:gd name="connsiteY41" fmla="*/ 101478 h 124923"/>
              <a:gd name="connsiteX42" fmla="*/ 29399 w 178410"/>
              <a:gd name="connsiteY42" fmla="*/ 104317 h 124923"/>
              <a:gd name="connsiteX43" fmla="*/ 9855 w 178410"/>
              <a:gd name="connsiteY43" fmla="*/ 112468 h 124923"/>
              <a:gd name="connsiteX44" fmla="*/ 49823 w 178410"/>
              <a:gd name="connsiteY44" fmla="*/ 65576 h 124923"/>
              <a:gd name="connsiteX45" fmla="*/ 58075 w 178410"/>
              <a:gd name="connsiteY45" fmla="*/ 62105 h 124923"/>
              <a:gd name="connsiteX46" fmla="*/ 61546 w 178410"/>
              <a:gd name="connsiteY46" fmla="*/ 53853 h 124923"/>
              <a:gd name="connsiteX47" fmla="*/ 58075 w 178410"/>
              <a:gd name="connsiteY47" fmla="*/ 45601 h 124923"/>
              <a:gd name="connsiteX48" fmla="*/ 49823 w 178410"/>
              <a:gd name="connsiteY48" fmla="*/ 42130 h 124923"/>
              <a:gd name="connsiteX49" fmla="*/ 41571 w 178410"/>
              <a:gd name="connsiteY49" fmla="*/ 45601 h 124923"/>
              <a:gd name="connsiteX50" fmla="*/ 38100 w 178410"/>
              <a:gd name="connsiteY50" fmla="*/ 53853 h 124923"/>
              <a:gd name="connsiteX51" fmla="*/ 41571 w 178410"/>
              <a:gd name="connsiteY51" fmla="*/ 62105 h 124923"/>
              <a:gd name="connsiteX52" fmla="*/ 49823 w 178410"/>
              <a:gd name="connsiteY52" fmla="*/ 65576 h 12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8410" h="124923">
                <a:moveTo>
                  <a:pt x="111736" y="9525"/>
                </a:moveTo>
                <a:lnTo>
                  <a:pt x="111736" y="0"/>
                </a:lnTo>
                <a:lnTo>
                  <a:pt x="178411" y="0"/>
                </a:lnTo>
                <a:lnTo>
                  <a:pt x="178411" y="9525"/>
                </a:lnTo>
                <a:lnTo>
                  <a:pt x="111736" y="9525"/>
                </a:lnTo>
                <a:close/>
                <a:moveTo>
                  <a:pt x="111736" y="45427"/>
                </a:moveTo>
                <a:lnTo>
                  <a:pt x="111736" y="35902"/>
                </a:lnTo>
                <a:lnTo>
                  <a:pt x="178411" y="35902"/>
                </a:lnTo>
                <a:lnTo>
                  <a:pt x="178411" y="45427"/>
                </a:lnTo>
                <a:lnTo>
                  <a:pt x="111736" y="45427"/>
                </a:lnTo>
                <a:close/>
                <a:moveTo>
                  <a:pt x="111736" y="81329"/>
                </a:moveTo>
                <a:lnTo>
                  <a:pt x="111736" y="71804"/>
                </a:lnTo>
                <a:lnTo>
                  <a:pt x="178411" y="71804"/>
                </a:lnTo>
                <a:lnTo>
                  <a:pt x="178411" y="81329"/>
                </a:lnTo>
                <a:lnTo>
                  <a:pt x="111736" y="81329"/>
                </a:lnTo>
                <a:close/>
                <a:moveTo>
                  <a:pt x="49866" y="75101"/>
                </a:moveTo>
                <a:cubicBezTo>
                  <a:pt x="43976" y="75101"/>
                  <a:pt x="38955" y="73039"/>
                  <a:pt x="34803" y="68916"/>
                </a:cubicBezTo>
                <a:cubicBezTo>
                  <a:pt x="30651" y="64793"/>
                  <a:pt x="28575" y="59786"/>
                  <a:pt x="28575" y="53896"/>
                </a:cubicBezTo>
                <a:cubicBezTo>
                  <a:pt x="28575" y="48006"/>
                  <a:pt x="30637" y="42984"/>
                  <a:pt x="34760" y="38832"/>
                </a:cubicBezTo>
                <a:cubicBezTo>
                  <a:pt x="38883" y="34681"/>
                  <a:pt x="43890" y="32605"/>
                  <a:pt x="49780" y="32605"/>
                </a:cubicBezTo>
                <a:cubicBezTo>
                  <a:pt x="55670" y="32605"/>
                  <a:pt x="60692" y="34666"/>
                  <a:pt x="64843" y="38789"/>
                </a:cubicBezTo>
                <a:cubicBezTo>
                  <a:pt x="68995" y="42913"/>
                  <a:pt x="71071" y="47919"/>
                  <a:pt x="71071" y="53810"/>
                </a:cubicBezTo>
                <a:cubicBezTo>
                  <a:pt x="71071" y="59700"/>
                  <a:pt x="69010" y="64721"/>
                  <a:pt x="64886" y="68873"/>
                </a:cubicBezTo>
                <a:cubicBezTo>
                  <a:pt x="60763" y="73025"/>
                  <a:pt x="55757" y="75101"/>
                  <a:pt x="49866" y="75101"/>
                </a:cubicBezTo>
                <a:close/>
                <a:moveTo>
                  <a:pt x="0" y="124924"/>
                </a:moveTo>
                <a:lnTo>
                  <a:pt x="0" y="114153"/>
                </a:lnTo>
                <a:cubicBezTo>
                  <a:pt x="0" y="112080"/>
                  <a:pt x="519" y="110106"/>
                  <a:pt x="1557" y="108230"/>
                </a:cubicBezTo>
                <a:cubicBezTo>
                  <a:pt x="2595" y="106354"/>
                  <a:pt x="3993" y="104848"/>
                  <a:pt x="5752" y="103712"/>
                </a:cubicBezTo>
                <a:cubicBezTo>
                  <a:pt x="12407" y="99915"/>
                  <a:pt x="19390" y="97005"/>
                  <a:pt x="26700" y="94984"/>
                </a:cubicBezTo>
                <a:cubicBezTo>
                  <a:pt x="34009" y="92963"/>
                  <a:pt x="41717" y="91953"/>
                  <a:pt x="49823" y="91953"/>
                </a:cubicBezTo>
                <a:cubicBezTo>
                  <a:pt x="57929" y="91953"/>
                  <a:pt x="65637" y="92963"/>
                  <a:pt x="72947" y="94984"/>
                </a:cubicBezTo>
                <a:cubicBezTo>
                  <a:pt x="80257" y="97005"/>
                  <a:pt x="87239" y="99915"/>
                  <a:pt x="93895" y="103712"/>
                </a:cubicBezTo>
                <a:cubicBezTo>
                  <a:pt x="95653" y="104848"/>
                  <a:pt x="97051" y="106354"/>
                  <a:pt x="98089" y="108230"/>
                </a:cubicBezTo>
                <a:cubicBezTo>
                  <a:pt x="99127" y="110106"/>
                  <a:pt x="99646" y="112080"/>
                  <a:pt x="99646" y="114153"/>
                </a:cubicBezTo>
                <a:lnTo>
                  <a:pt x="99646" y="124924"/>
                </a:lnTo>
                <a:lnTo>
                  <a:pt x="0" y="124924"/>
                </a:lnTo>
                <a:close/>
                <a:moveTo>
                  <a:pt x="9855" y="112468"/>
                </a:moveTo>
                <a:lnTo>
                  <a:pt x="9855" y="115399"/>
                </a:lnTo>
                <a:lnTo>
                  <a:pt x="89791" y="115399"/>
                </a:lnTo>
                <a:lnTo>
                  <a:pt x="89791" y="112468"/>
                </a:lnTo>
                <a:cubicBezTo>
                  <a:pt x="83503" y="108927"/>
                  <a:pt x="76988" y="106210"/>
                  <a:pt x="70247" y="104317"/>
                </a:cubicBezTo>
                <a:cubicBezTo>
                  <a:pt x="63506" y="102424"/>
                  <a:pt x="56698" y="101478"/>
                  <a:pt x="49823" y="101478"/>
                </a:cubicBezTo>
                <a:cubicBezTo>
                  <a:pt x="42948" y="101478"/>
                  <a:pt x="36140" y="102424"/>
                  <a:pt x="29399" y="104317"/>
                </a:cubicBezTo>
                <a:cubicBezTo>
                  <a:pt x="22659" y="106210"/>
                  <a:pt x="16144" y="108927"/>
                  <a:pt x="9855" y="112468"/>
                </a:cubicBezTo>
                <a:close/>
                <a:moveTo>
                  <a:pt x="49823" y="65576"/>
                </a:moveTo>
                <a:cubicBezTo>
                  <a:pt x="53010" y="65576"/>
                  <a:pt x="55761" y="64419"/>
                  <a:pt x="58075" y="62105"/>
                </a:cubicBezTo>
                <a:cubicBezTo>
                  <a:pt x="60389" y="59791"/>
                  <a:pt x="61546" y="57040"/>
                  <a:pt x="61546" y="53853"/>
                </a:cubicBezTo>
                <a:cubicBezTo>
                  <a:pt x="61546" y="50666"/>
                  <a:pt x="60389" y="47915"/>
                  <a:pt x="58075" y="45601"/>
                </a:cubicBezTo>
                <a:cubicBezTo>
                  <a:pt x="55761" y="43287"/>
                  <a:pt x="53010" y="42130"/>
                  <a:pt x="49823" y="42130"/>
                </a:cubicBezTo>
                <a:cubicBezTo>
                  <a:pt x="46636" y="42130"/>
                  <a:pt x="43885" y="43287"/>
                  <a:pt x="41571" y="45601"/>
                </a:cubicBezTo>
                <a:cubicBezTo>
                  <a:pt x="39257" y="47915"/>
                  <a:pt x="38100" y="50666"/>
                  <a:pt x="38100" y="53853"/>
                </a:cubicBezTo>
                <a:cubicBezTo>
                  <a:pt x="38100" y="57040"/>
                  <a:pt x="39257" y="59791"/>
                  <a:pt x="41571" y="62105"/>
                </a:cubicBezTo>
                <a:cubicBezTo>
                  <a:pt x="43885" y="64419"/>
                  <a:pt x="46636" y="65576"/>
                  <a:pt x="49823" y="65576"/>
                </a:cubicBezTo>
                <a:close/>
              </a:path>
            </a:pathLst>
          </a:custGeom>
          <a:solidFill>
            <a:schemeClr val="bg1"/>
          </a:solidFill>
          <a:ln w="238" cap="flat">
            <a:noFill/>
            <a:prstDash val="solid"/>
            <a:miter/>
          </a:ln>
        </p:spPr>
        <p:txBody>
          <a:bodyPr rtlCol="0" anchor="ctr"/>
          <a:lstStyle/>
          <a:p>
            <a:endParaRPr lang="en-RO"/>
          </a:p>
        </p:txBody>
      </p:sp>
      <p:sp>
        <p:nvSpPr>
          <p:cNvPr id="26" name="Graphic 3">
            <a:extLst>
              <a:ext uri="{FF2B5EF4-FFF2-40B4-BE49-F238E27FC236}">
                <a16:creationId xmlns:a16="http://schemas.microsoft.com/office/drawing/2014/main" id="{C8D91A6B-B993-BE42-AE01-EE1808ECDCCF}"/>
              </a:ext>
            </a:extLst>
          </p:cNvPr>
          <p:cNvSpPr>
            <a:spLocks noChangeAspect="1"/>
          </p:cNvSpPr>
          <p:nvPr/>
        </p:nvSpPr>
        <p:spPr>
          <a:xfrm>
            <a:off x="4886692" y="2255264"/>
            <a:ext cx="424522" cy="432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31" name="Graphic 29">
            <a:extLst>
              <a:ext uri="{FF2B5EF4-FFF2-40B4-BE49-F238E27FC236}">
                <a16:creationId xmlns:a16="http://schemas.microsoft.com/office/drawing/2014/main" id="{4F0831DC-D7CE-5443-A332-53F03301D734}"/>
              </a:ext>
            </a:extLst>
          </p:cNvPr>
          <p:cNvSpPr>
            <a:spLocks noChangeAspect="1"/>
          </p:cNvSpPr>
          <p:nvPr/>
        </p:nvSpPr>
        <p:spPr>
          <a:xfrm>
            <a:off x="5530953" y="4178205"/>
            <a:ext cx="288000" cy="288000"/>
          </a:xfrm>
          <a:custGeom>
            <a:avLst/>
            <a:gdLst>
              <a:gd name="connsiteX0" fmla="*/ 120455 w 171450"/>
              <a:gd name="connsiteY0" fmla="*/ 127195 h 171450"/>
              <a:gd name="connsiteX1" fmla="*/ 127195 w 171450"/>
              <a:gd name="connsiteY1" fmla="*/ 120455 h 171450"/>
              <a:gd name="connsiteX2" fmla="*/ 90488 w 171450"/>
              <a:gd name="connsiteY2" fmla="*/ 83742 h 171450"/>
              <a:gd name="connsiteX3" fmla="*/ 90488 w 171450"/>
              <a:gd name="connsiteY3" fmla="*/ 38100 h 171450"/>
              <a:gd name="connsiteX4" fmla="*/ 80963 w 171450"/>
              <a:gd name="connsiteY4" fmla="*/ 38100 h 171450"/>
              <a:gd name="connsiteX5" fmla="*/ 80963 w 171450"/>
              <a:gd name="connsiteY5" fmla="*/ 87703 h 171450"/>
              <a:gd name="connsiteX6" fmla="*/ 120455 w 171450"/>
              <a:gd name="connsiteY6" fmla="*/ 127195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450" h="171450">
                <a:moveTo>
                  <a:pt x="120455" y="127195"/>
                </a:moveTo>
                <a:lnTo>
                  <a:pt x="127195" y="120455"/>
                </a:lnTo>
                <a:lnTo>
                  <a:pt x="90488" y="83742"/>
                </a:lnTo>
                <a:lnTo>
                  <a:pt x="90488" y="38100"/>
                </a:lnTo>
                <a:lnTo>
                  <a:pt x="80963" y="38100"/>
                </a:lnTo>
                <a:lnTo>
                  <a:pt x="80963" y="87703"/>
                </a:lnTo>
                <a:lnTo>
                  <a:pt x="120455" y="12719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rgbClr val="ED7D31"/>
          </a:solidFill>
          <a:ln w="238" cap="flat">
            <a:noFill/>
            <a:prstDash val="solid"/>
            <a:miter/>
          </a:ln>
        </p:spPr>
        <p:txBody>
          <a:bodyPr rtlCol="0" anchor="ctr"/>
          <a:lstStyle/>
          <a:p>
            <a:endParaRPr lang="en-RO"/>
          </a:p>
        </p:txBody>
      </p:sp>
      <p:sp>
        <p:nvSpPr>
          <p:cNvPr id="32" name="Graphic 27">
            <a:extLst>
              <a:ext uri="{FF2B5EF4-FFF2-40B4-BE49-F238E27FC236}">
                <a16:creationId xmlns:a16="http://schemas.microsoft.com/office/drawing/2014/main" id="{4810BCF9-D19C-D343-9467-B42C5821D55D}"/>
              </a:ext>
            </a:extLst>
          </p:cNvPr>
          <p:cNvSpPr>
            <a:spLocks noChangeAspect="1"/>
          </p:cNvSpPr>
          <p:nvPr/>
        </p:nvSpPr>
        <p:spPr>
          <a:xfrm>
            <a:off x="5525054" y="4701439"/>
            <a:ext cx="288000" cy="272176"/>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path>
            </a:pathLst>
          </a:custGeom>
          <a:solidFill>
            <a:srgbClr val="ED7D31"/>
          </a:solidFill>
          <a:ln w="238" cap="flat">
            <a:noFill/>
            <a:prstDash val="solid"/>
            <a:miter/>
          </a:ln>
        </p:spPr>
        <p:txBody>
          <a:bodyPr rtlCol="0" anchor="ctr"/>
          <a:lstStyle/>
          <a:p>
            <a:endParaRPr lang="en-RO"/>
          </a:p>
        </p:txBody>
      </p:sp>
      <p:sp>
        <p:nvSpPr>
          <p:cNvPr id="33" name="Graphic 15">
            <a:extLst>
              <a:ext uri="{FF2B5EF4-FFF2-40B4-BE49-F238E27FC236}">
                <a16:creationId xmlns:a16="http://schemas.microsoft.com/office/drawing/2014/main" id="{698CAA7B-FCA1-DD44-AA0E-8C74C1DF5593}"/>
              </a:ext>
            </a:extLst>
          </p:cNvPr>
          <p:cNvSpPr>
            <a:spLocks noChangeAspect="1"/>
          </p:cNvSpPr>
          <p:nvPr/>
        </p:nvSpPr>
        <p:spPr>
          <a:xfrm>
            <a:off x="5541366" y="5208848"/>
            <a:ext cx="255376" cy="288000"/>
          </a:xfrm>
          <a:custGeom>
            <a:avLst/>
            <a:gdLst>
              <a:gd name="connsiteX0" fmla="*/ 0 w 133350"/>
              <a:gd name="connsiteY0" fmla="*/ 150385 h 150385"/>
              <a:gd name="connsiteX1" fmla="*/ 0 w 133350"/>
              <a:gd name="connsiteY1" fmla="*/ 50373 h 150385"/>
              <a:gd name="connsiteX2" fmla="*/ 66675 w 133350"/>
              <a:gd name="connsiteY2" fmla="*/ 0 h 150385"/>
              <a:gd name="connsiteX3" fmla="*/ 133350 w 133350"/>
              <a:gd name="connsiteY3" fmla="*/ 50373 h 150385"/>
              <a:gd name="connsiteX4" fmla="*/ 133350 w 133350"/>
              <a:gd name="connsiteY4" fmla="*/ 150385 h 150385"/>
              <a:gd name="connsiteX5" fmla="*/ 83893 w 133350"/>
              <a:gd name="connsiteY5" fmla="*/ 150385 h 150385"/>
              <a:gd name="connsiteX6" fmla="*/ 83893 w 133350"/>
              <a:gd name="connsiteY6" fmla="*/ 89572 h 150385"/>
              <a:gd name="connsiteX7" fmla="*/ 49457 w 133350"/>
              <a:gd name="connsiteY7" fmla="*/ 89572 h 150385"/>
              <a:gd name="connsiteX8" fmla="*/ 49457 w 133350"/>
              <a:gd name="connsiteY8" fmla="*/ 150385 h 150385"/>
              <a:gd name="connsiteX9" fmla="*/ 0 w 133350"/>
              <a:gd name="connsiteY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150385">
                <a:moveTo>
                  <a:pt x="0" y="150385"/>
                </a:moveTo>
                <a:lnTo>
                  <a:pt x="0" y="50373"/>
                </a:lnTo>
                <a:lnTo>
                  <a:pt x="66675" y="0"/>
                </a:lnTo>
                <a:lnTo>
                  <a:pt x="133350" y="50373"/>
                </a:lnTo>
                <a:lnTo>
                  <a:pt x="133350" y="150385"/>
                </a:lnTo>
                <a:lnTo>
                  <a:pt x="83893" y="150385"/>
                </a:lnTo>
                <a:lnTo>
                  <a:pt x="83893" y="89572"/>
                </a:lnTo>
                <a:lnTo>
                  <a:pt x="49457" y="89572"/>
                </a:lnTo>
                <a:lnTo>
                  <a:pt x="49457" y="150385"/>
                </a:lnTo>
                <a:lnTo>
                  <a:pt x="0" y="150385"/>
                </a:ln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85056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892556"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Una </a:t>
            </a:r>
            <a:r>
              <a:rPr lang="en-GB" sz="3200" b="1" spc="-50" dirty="0" err="1">
                <a:solidFill>
                  <a:srgbClr val="3D6C9D"/>
                </a:solidFill>
                <a:latin typeface="Arial Black" panose="020B0604020202020204" pitchFamily="34" charset="0"/>
                <a:cs typeface="Arial Black" panose="020B0604020202020204" pitchFamily="34" charset="0"/>
              </a:rPr>
              <a:t>buena</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definición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caso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Graphic 11">
            <a:extLst>
              <a:ext uri="{FF2B5EF4-FFF2-40B4-BE49-F238E27FC236}">
                <a16:creationId xmlns:a16="http://schemas.microsoft.com/office/drawing/2014/main" id="{B0202920-B6F6-F946-AD81-3031970D63B1}"/>
              </a:ext>
            </a:extLst>
          </p:cNvPr>
          <p:cNvSpPr>
            <a:spLocks noChangeAspect="1"/>
          </p:cNvSpPr>
          <p:nvPr/>
        </p:nvSpPr>
        <p:spPr>
          <a:xfrm>
            <a:off x="6955593" y="2034965"/>
            <a:ext cx="1440000" cy="1440000"/>
          </a:xfrm>
          <a:custGeom>
            <a:avLst/>
            <a:gdLst>
              <a:gd name="connsiteX0" fmla="*/ 15386 w 152400"/>
              <a:gd name="connsiteY0" fmla="*/ 142875 h 152400"/>
              <a:gd name="connsiteX1" fmla="*/ 95250 w 152400"/>
              <a:gd name="connsiteY1" fmla="*/ 142875 h 152400"/>
              <a:gd name="connsiteX2" fmla="*/ 95250 w 152400"/>
              <a:gd name="connsiteY2" fmla="*/ 95250 h 152400"/>
              <a:gd name="connsiteX3" fmla="*/ 142875 w 152400"/>
              <a:gd name="connsiteY3" fmla="*/ 95250 h 152400"/>
              <a:gd name="connsiteX4" fmla="*/ 142875 w 152400"/>
              <a:gd name="connsiteY4" fmla="*/ 15386 h 152400"/>
              <a:gd name="connsiteX5" fmla="*/ 141226 w 152400"/>
              <a:gd name="connsiteY5" fmla="*/ 11174 h 152400"/>
              <a:gd name="connsiteX6" fmla="*/ 137014 w 152400"/>
              <a:gd name="connsiteY6" fmla="*/ 9525 h 152400"/>
              <a:gd name="connsiteX7" fmla="*/ 15386 w 152400"/>
              <a:gd name="connsiteY7" fmla="*/ 9525 h 152400"/>
              <a:gd name="connsiteX8" fmla="*/ 11174 w 152400"/>
              <a:gd name="connsiteY8" fmla="*/ 11174 h 152400"/>
              <a:gd name="connsiteX9" fmla="*/ 9525 w 152400"/>
              <a:gd name="connsiteY9" fmla="*/ 15386 h 152400"/>
              <a:gd name="connsiteX10" fmla="*/ 9525 w 152400"/>
              <a:gd name="connsiteY10" fmla="*/ 137014 h 152400"/>
              <a:gd name="connsiteX11" fmla="*/ 11174 w 152400"/>
              <a:gd name="connsiteY11" fmla="*/ 141226 h 152400"/>
              <a:gd name="connsiteX12" fmla="*/ 15386 w 152400"/>
              <a:gd name="connsiteY12" fmla="*/ 142875 h 152400"/>
              <a:gd name="connsiteX13" fmla="*/ 15386 w 152400"/>
              <a:gd name="connsiteY13" fmla="*/ 152400 h 152400"/>
              <a:gd name="connsiteX14" fmla="*/ 4497 w 152400"/>
              <a:gd name="connsiteY14" fmla="*/ 147903 h 152400"/>
              <a:gd name="connsiteX15" fmla="*/ 0 w 152400"/>
              <a:gd name="connsiteY15" fmla="*/ 137014 h 152400"/>
              <a:gd name="connsiteX16" fmla="*/ 0 w 152400"/>
              <a:gd name="connsiteY16" fmla="*/ 15386 h 152400"/>
              <a:gd name="connsiteX17" fmla="*/ 4497 w 152400"/>
              <a:gd name="connsiteY17" fmla="*/ 4497 h 152400"/>
              <a:gd name="connsiteX18" fmla="*/ 15386 w 152400"/>
              <a:gd name="connsiteY18" fmla="*/ 0 h 152400"/>
              <a:gd name="connsiteX19" fmla="*/ 137014 w 152400"/>
              <a:gd name="connsiteY19" fmla="*/ 0 h 152400"/>
              <a:gd name="connsiteX20" fmla="*/ 147903 w 152400"/>
              <a:gd name="connsiteY20" fmla="*/ 4497 h 152400"/>
              <a:gd name="connsiteX21" fmla="*/ 152400 w 152400"/>
              <a:gd name="connsiteY21" fmla="*/ 15386 h 152400"/>
              <a:gd name="connsiteX22" fmla="*/ 152400 w 152400"/>
              <a:gd name="connsiteY22" fmla="*/ 97998 h 152400"/>
              <a:gd name="connsiteX23" fmla="*/ 97998 w 152400"/>
              <a:gd name="connsiteY23" fmla="*/ 152400 h 152400"/>
              <a:gd name="connsiteX24" fmla="*/ 15386 w 152400"/>
              <a:gd name="connsiteY24" fmla="*/ 152400 h 152400"/>
              <a:gd name="connsiteX25" fmla="*/ 37001 w 152400"/>
              <a:gd name="connsiteY25" fmla="*/ 90121 h 152400"/>
              <a:gd name="connsiteX26" fmla="*/ 37001 w 152400"/>
              <a:gd name="connsiteY26" fmla="*/ 80596 h 152400"/>
              <a:gd name="connsiteX27" fmla="*/ 76200 w 152400"/>
              <a:gd name="connsiteY27" fmla="*/ 80596 h 152400"/>
              <a:gd name="connsiteX28" fmla="*/ 76200 w 152400"/>
              <a:gd name="connsiteY28" fmla="*/ 90121 h 152400"/>
              <a:gd name="connsiteX29" fmla="*/ 37001 w 152400"/>
              <a:gd name="connsiteY29" fmla="*/ 90121 h 152400"/>
              <a:gd name="connsiteX30" fmla="*/ 37001 w 152400"/>
              <a:gd name="connsiteY30" fmla="*/ 52388 h 152400"/>
              <a:gd name="connsiteX31" fmla="*/ 37001 w 152400"/>
              <a:gd name="connsiteY31" fmla="*/ 42863 h 152400"/>
              <a:gd name="connsiteX32" fmla="*/ 115399 w 152400"/>
              <a:gd name="connsiteY32" fmla="*/ 42863 h 152400"/>
              <a:gd name="connsiteX33" fmla="*/ 115399 w 152400"/>
              <a:gd name="connsiteY33" fmla="*/ 52388 h 152400"/>
              <a:gd name="connsiteX34" fmla="*/ 37001 w 152400"/>
              <a:gd name="connsiteY34" fmla="*/ 52388 h 152400"/>
              <a:gd name="connsiteX35" fmla="*/ 9525 w 152400"/>
              <a:gd name="connsiteY35" fmla="*/ 142875 h 152400"/>
              <a:gd name="connsiteX36" fmla="*/ 9525 w 152400"/>
              <a:gd name="connsiteY36" fmla="*/ 9525 h 152400"/>
              <a:gd name="connsiteX37" fmla="*/ 9525 w 152400"/>
              <a:gd name="connsiteY37"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52400">
                <a:moveTo>
                  <a:pt x="15386" y="142875"/>
                </a:moveTo>
                <a:lnTo>
                  <a:pt x="95250" y="142875"/>
                </a:lnTo>
                <a:lnTo>
                  <a:pt x="95250" y="95250"/>
                </a:lnTo>
                <a:lnTo>
                  <a:pt x="142875" y="95250"/>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15386" y="152400"/>
                </a:moveTo>
                <a:cubicBezTo>
                  <a:pt x="11125" y="152400"/>
                  <a:pt x="7495" y="150901"/>
                  <a:pt x="4497" y="147903"/>
                </a:cubicBezTo>
                <a:cubicBezTo>
                  <a:pt x="1499" y="144905"/>
                  <a:pt x="0" y="141275"/>
                  <a:pt x="0" y="1370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97998"/>
                </a:lnTo>
                <a:lnTo>
                  <a:pt x="97998" y="152400"/>
                </a:lnTo>
                <a:lnTo>
                  <a:pt x="15386" y="152400"/>
                </a:lnTo>
                <a:close/>
                <a:moveTo>
                  <a:pt x="37001" y="90121"/>
                </a:moveTo>
                <a:lnTo>
                  <a:pt x="37001" y="80596"/>
                </a:lnTo>
                <a:lnTo>
                  <a:pt x="76200" y="80596"/>
                </a:lnTo>
                <a:lnTo>
                  <a:pt x="76200" y="90121"/>
                </a:lnTo>
                <a:lnTo>
                  <a:pt x="37001" y="90121"/>
                </a:lnTo>
                <a:close/>
                <a:moveTo>
                  <a:pt x="37001" y="52388"/>
                </a:moveTo>
                <a:lnTo>
                  <a:pt x="37001" y="42863"/>
                </a:lnTo>
                <a:lnTo>
                  <a:pt x="115399" y="42863"/>
                </a:lnTo>
                <a:lnTo>
                  <a:pt x="115399" y="52388"/>
                </a:lnTo>
                <a:lnTo>
                  <a:pt x="37001" y="52388"/>
                </a:lnTo>
                <a:close/>
                <a:moveTo>
                  <a:pt x="9525" y="142875"/>
                </a:moveTo>
                <a:lnTo>
                  <a:pt x="9525" y="9525"/>
                </a:lnTo>
                <a:lnTo>
                  <a:pt x="9525" y="142875"/>
                </a:ln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C0F8E86D-331E-1842-BA80-3BF3CD9E7CD1}"/>
              </a:ext>
            </a:extLst>
          </p:cNvPr>
          <p:cNvSpPr txBox="1"/>
          <p:nvPr/>
        </p:nvSpPr>
        <p:spPr>
          <a:xfrm>
            <a:off x="1064847" y="1401919"/>
            <a:ext cx="4786244" cy="4698424"/>
          </a:xfrm>
          <a:prstGeom prst="rect">
            <a:avLst/>
          </a:prstGeom>
          <a:noFill/>
        </p:spPr>
        <p:txBody>
          <a:bodyPr wrap="square" lIns="0" tIns="0" rIns="0" bIns="0" rtlCol="0" anchor="ctr" anchorCtr="0">
            <a:noAutofit/>
          </a:bodyPr>
          <a:lstStyle/>
          <a:p>
            <a:pPr>
              <a:spcAft>
                <a:spcPts val="800"/>
              </a:spcAft>
            </a:pPr>
            <a:r>
              <a:rPr lang="en-GB" sz="1600" dirty="0" err="1">
                <a:solidFill>
                  <a:schemeClr val="tx1"/>
                </a:solidFill>
              </a:rPr>
              <a:t>Incluye</a:t>
            </a:r>
            <a:r>
              <a:rPr lang="en-GB" sz="1600" dirty="0">
                <a:solidFill>
                  <a:schemeClr val="tx1"/>
                </a:solidFill>
              </a:rPr>
              <a:t> </a:t>
            </a:r>
            <a:r>
              <a:rPr lang="en-GB" sz="1600" dirty="0" err="1">
                <a:solidFill>
                  <a:schemeClr val="tx1"/>
                </a:solidFill>
              </a:rPr>
              <a:t>criterios</a:t>
            </a:r>
            <a:r>
              <a:rPr lang="en-GB" sz="1600" dirty="0">
                <a:solidFill>
                  <a:schemeClr val="tx1"/>
                </a:solidFill>
              </a:rPr>
              <a:t> simples </a:t>
            </a:r>
            <a:r>
              <a:rPr lang="en-GB" sz="1600" dirty="0" err="1">
                <a:solidFill>
                  <a:schemeClr val="tx1"/>
                </a:solidFill>
              </a:rPr>
              <a:t>pero</a:t>
            </a:r>
            <a:r>
              <a:rPr lang="en-GB" sz="1600" dirty="0">
                <a:solidFill>
                  <a:schemeClr val="tx1"/>
                </a:solidFill>
              </a:rPr>
              <a:t> </a:t>
            </a:r>
            <a:r>
              <a:rPr lang="en-GB" sz="1600" dirty="0" err="1">
                <a:solidFill>
                  <a:schemeClr val="tx1"/>
                </a:solidFill>
              </a:rPr>
              <a:t>objetivos</a:t>
            </a:r>
            <a:r>
              <a:rPr lang="en-GB" sz="1600" dirty="0">
                <a:solidFill>
                  <a:schemeClr val="tx1"/>
                </a:solidFill>
              </a:rPr>
              <a:t> y </a:t>
            </a:r>
            <a:r>
              <a:rPr lang="en-GB" sz="1600" dirty="0" err="1">
                <a:solidFill>
                  <a:schemeClr val="tx1"/>
                </a:solidFill>
              </a:rPr>
              <a:t>concretos</a:t>
            </a:r>
            <a:endParaRPr lang="en-GB" sz="1600" dirty="0">
              <a:solidFill>
                <a:schemeClr val="tx1"/>
              </a:solidFill>
            </a:endParaRPr>
          </a:p>
          <a:p>
            <a:pPr>
              <a:spcAft>
                <a:spcPts val="800"/>
              </a:spcAft>
            </a:pPr>
            <a:endParaRPr lang="en-GB" sz="1600" dirty="0">
              <a:solidFill>
                <a:schemeClr val="tx1"/>
              </a:solidFill>
            </a:endParaRPr>
          </a:p>
          <a:p>
            <a:pPr>
              <a:spcAft>
                <a:spcPts val="800"/>
              </a:spcAft>
            </a:pPr>
            <a:r>
              <a:rPr lang="en-GB" sz="1600" dirty="0" err="1">
                <a:solidFill>
                  <a:schemeClr val="tx1"/>
                </a:solidFill>
              </a:rPr>
              <a:t>Trata</a:t>
            </a:r>
            <a:r>
              <a:rPr lang="en-GB" sz="1600" dirty="0">
                <a:solidFill>
                  <a:schemeClr val="tx1"/>
                </a:solidFill>
              </a:rPr>
              <a:t> de </a:t>
            </a:r>
            <a:r>
              <a:rPr lang="en-GB" sz="1600" dirty="0" err="1">
                <a:solidFill>
                  <a:schemeClr val="tx1"/>
                </a:solidFill>
              </a:rPr>
              <a:t>incluir</a:t>
            </a:r>
            <a:r>
              <a:rPr lang="en-GB" sz="1600" dirty="0">
                <a:solidFill>
                  <a:schemeClr val="tx1"/>
                </a:solidFill>
              </a:rPr>
              <a:t> la mayor </a:t>
            </a:r>
            <a:r>
              <a:rPr lang="en-GB" sz="1600" dirty="0" err="1">
                <a:solidFill>
                  <a:schemeClr val="tx1"/>
                </a:solidFill>
              </a:rPr>
              <a:t>cantidad</a:t>
            </a:r>
            <a:r>
              <a:rPr lang="en-GB" sz="1600" dirty="0">
                <a:solidFill>
                  <a:schemeClr val="tx1"/>
                </a:solidFill>
              </a:rPr>
              <a:t> de </a:t>
            </a:r>
            <a:r>
              <a:rPr lang="en-GB" sz="1600" dirty="0" err="1">
                <a:solidFill>
                  <a:schemeClr val="tx1"/>
                </a:solidFill>
              </a:rPr>
              <a:t>los</a:t>
            </a:r>
            <a:r>
              <a:rPr lang="en-GB" sz="1600" dirty="0">
                <a:solidFill>
                  <a:schemeClr val="tx1"/>
                </a:solidFill>
              </a:rPr>
              <a:t> </a:t>
            </a:r>
            <a:r>
              <a:rPr lang="en-GB" sz="1600" dirty="0" err="1">
                <a:solidFill>
                  <a:schemeClr val="tx1"/>
                </a:solidFill>
              </a:rPr>
              <a:t>posibles</a:t>
            </a:r>
            <a:r>
              <a:rPr lang="en-GB" sz="1600" dirty="0">
                <a:solidFill>
                  <a:schemeClr val="tx1"/>
                </a:solidFill>
              </a:rPr>
              <a:t> </a:t>
            </a:r>
            <a:r>
              <a:rPr lang="en-GB" sz="1600" dirty="0" err="1">
                <a:solidFill>
                  <a:schemeClr val="tx1"/>
                </a:solidFill>
              </a:rPr>
              <a:t>casos</a:t>
            </a:r>
            <a:r>
              <a:rPr lang="en-GB" sz="1600" dirty="0">
                <a:solidFill>
                  <a:schemeClr val="tx1"/>
                </a:solidFill>
              </a:rPr>
              <a:t>: </a:t>
            </a:r>
            <a:r>
              <a:rPr lang="en-GB" sz="1600" dirty="0" err="1">
                <a:solidFill>
                  <a:schemeClr val="tx1"/>
                </a:solidFill>
              </a:rPr>
              <a:t>principalmente</a:t>
            </a:r>
            <a:r>
              <a:rPr lang="en-GB" sz="1600" dirty="0">
                <a:solidFill>
                  <a:schemeClr val="tx1"/>
                </a:solidFill>
              </a:rPr>
              <a:t> </a:t>
            </a:r>
            <a:r>
              <a:rPr lang="en-GB" sz="1600" dirty="0" err="1">
                <a:solidFill>
                  <a:schemeClr val="tx1"/>
                </a:solidFill>
              </a:rPr>
              <a:t>debe</a:t>
            </a:r>
            <a:r>
              <a:rPr lang="en-GB" sz="1600" dirty="0">
                <a:solidFill>
                  <a:schemeClr val="tx1"/>
                </a:solidFill>
              </a:rPr>
              <a:t> ser sensible</a:t>
            </a:r>
          </a:p>
          <a:p>
            <a:pPr>
              <a:spcAft>
                <a:spcPts val="800"/>
              </a:spcAft>
            </a:pPr>
            <a:endParaRPr lang="en-GB" sz="1600" dirty="0">
              <a:solidFill>
                <a:schemeClr val="tx1"/>
              </a:solidFill>
            </a:endParaRPr>
          </a:p>
          <a:p>
            <a:pPr>
              <a:spcAft>
                <a:spcPts val="800"/>
              </a:spcAft>
            </a:pPr>
            <a:r>
              <a:rPr lang="en-GB" sz="1600" dirty="0">
                <a:solidFill>
                  <a:schemeClr val="tx1"/>
                </a:solidFill>
              </a:rPr>
              <a:t>No </a:t>
            </a:r>
            <a:r>
              <a:rPr lang="en-GB" sz="1600" dirty="0" err="1">
                <a:solidFill>
                  <a:schemeClr val="tx1"/>
                </a:solidFill>
              </a:rPr>
              <a:t>tiene</a:t>
            </a:r>
            <a:r>
              <a:rPr lang="en-GB" sz="1600" dirty="0">
                <a:solidFill>
                  <a:schemeClr val="tx1"/>
                </a:solidFill>
              </a:rPr>
              <a:t> </a:t>
            </a:r>
            <a:r>
              <a:rPr lang="en-GB" sz="1600" dirty="0" err="1">
                <a:solidFill>
                  <a:schemeClr val="tx1"/>
                </a:solidFill>
              </a:rPr>
              <a:t>muchos</a:t>
            </a:r>
            <a:r>
              <a:rPr lang="en-GB" sz="1600" dirty="0">
                <a:solidFill>
                  <a:schemeClr val="tx1"/>
                </a:solidFill>
              </a:rPr>
              <a:t> </a:t>
            </a:r>
            <a:r>
              <a:rPr lang="en-GB" sz="1600" dirty="0" err="1">
                <a:solidFill>
                  <a:schemeClr val="tx1"/>
                </a:solidFill>
              </a:rPr>
              <a:t>elementos</a:t>
            </a:r>
            <a:r>
              <a:rPr lang="en-GB" sz="1600" dirty="0">
                <a:solidFill>
                  <a:schemeClr val="tx1"/>
                </a:solidFill>
              </a:rPr>
              <a:t> para ser </a:t>
            </a:r>
            <a:r>
              <a:rPr lang="en-GB" sz="1600" dirty="0" err="1">
                <a:solidFill>
                  <a:schemeClr val="tx1"/>
                </a:solidFill>
              </a:rPr>
              <a:t>operativa</a:t>
            </a:r>
            <a:r>
              <a:rPr lang="en-GB" sz="1600" dirty="0">
                <a:solidFill>
                  <a:schemeClr val="tx1"/>
                </a:solidFill>
              </a:rPr>
              <a:t> </a:t>
            </a:r>
            <a:r>
              <a:rPr lang="en-GB" sz="1600" dirty="0" err="1">
                <a:solidFill>
                  <a:schemeClr val="tx1"/>
                </a:solidFill>
              </a:rPr>
              <a:t>en</a:t>
            </a:r>
            <a:r>
              <a:rPr lang="en-GB" sz="1600" dirty="0">
                <a:solidFill>
                  <a:schemeClr val="tx1"/>
                </a:solidFill>
              </a:rPr>
              <a:t> </a:t>
            </a:r>
            <a:r>
              <a:rPr lang="en-GB" sz="1600" dirty="0" err="1">
                <a:solidFill>
                  <a:schemeClr val="tx1"/>
                </a:solidFill>
              </a:rPr>
              <a:t>el</a:t>
            </a:r>
            <a:r>
              <a:rPr lang="en-GB" sz="1600" dirty="0">
                <a:solidFill>
                  <a:schemeClr val="tx1"/>
                </a:solidFill>
              </a:rPr>
              <a:t> campo</a:t>
            </a:r>
          </a:p>
          <a:p>
            <a:pPr>
              <a:spcAft>
                <a:spcPts val="800"/>
              </a:spcAft>
            </a:pPr>
            <a:endParaRPr lang="en-GB" sz="1600" dirty="0">
              <a:solidFill>
                <a:schemeClr val="tx1"/>
              </a:solidFill>
            </a:endParaRPr>
          </a:p>
          <a:p>
            <a:pPr>
              <a:spcAft>
                <a:spcPts val="800"/>
              </a:spcAft>
            </a:pPr>
            <a:r>
              <a:rPr lang="en-GB" sz="1600" dirty="0">
                <a:solidFill>
                  <a:schemeClr val="tx1"/>
                </a:solidFill>
              </a:rPr>
              <a:t>No </a:t>
            </a:r>
            <a:r>
              <a:rPr lang="en-GB" sz="1600" dirty="0" err="1">
                <a:solidFill>
                  <a:schemeClr val="tx1"/>
                </a:solidFill>
              </a:rPr>
              <a:t>debe</a:t>
            </a:r>
            <a:r>
              <a:rPr lang="en-GB" sz="1600" dirty="0">
                <a:solidFill>
                  <a:schemeClr val="tx1"/>
                </a:solidFill>
              </a:rPr>
              <a:t> </a:t>
            </a:r>
            <a:r>
              <a:rPr lang="en-GB" sz="1600" dirty="0" err="1">
                <a:solidFill>
                  <a:schemeClr val="tx1"/>
                </a:solidFill>
              </a:rPr>
              <a:t>incluir</a:t>
            </a:r>
            <a:r>
              <a:rPr lang="en-GB" sz="1600" dirty="0">
                <a:solidFill>
                  <a:schemeClr val="tx1"/>
                </a:solidFill>
              </a:rPr>
              <a:t> </a:t>
            </a:r>
            <a:r>
              <a:rPr lang="en-GB" sz="1600" dirty="0" err="1">
                <a:solidFill>
                  <a:schemeClr val="tx1"/>
                </a:solidFill>
              </a:rPr>
              <a:t>posibles</a:t>
            </a:r>
            <a:r>
              <a:rPr lang="en-GB" sz="1600" dirty="0">
                <a:solidFill>
                  <a:schemeClr val="tx1"/>
                </a:solidFill>
              </a:rPr>
              <a:t> </a:t>
            </a:r>
            <a:r>
              <a:rPr lang="en-GB" sz="1600" dirty="0" err="1">
                <a:solidFill>
                  <a:schemeClr val="tx1"/>
                </a:solidFill>
              </a:rPr>
              <a:t>factores</a:t>
            </a:r>
            <a:r>
              <a:rPr lang="en-GB" sz="1600" dirty="0">
                <a:solidFill>
                  <a:schemeClr val="tx1"/>
                </a:solidFill>
              </a:rPr>
              <a:t> de </a:t>
            </a:r>
            <a:r>
              <a:rPr lang="en-GB" sz="1600" dirty="0" err="1">
                <a:solidFill>
                  <a:schemeClr val="tx1"/>
                </a:solidFill>
              </a:rPr>
              <a:t>riesgo</a:t>
            </a:r>
            <a:endParaRPr lang="en-GB" sz="1600" dirty="0">
              <a:solidFill>
                <a:schemeClr val="tx1"/>
              </a:solidFill>
            </a:endParaRPr>
          </a:p>
        </p:txBody>
      </p:sp>
      <p:sp>
        <p:nvSpPr>
          <p:cNvPr id="3" name="Graphic 8">
            <a:extLst>
              <a:ext uri="{FF2B5EF4-FFF2-40B4-BE49-F238E27FC236}">
                <a16:creationId xmlns:a16="http://schemas.microsoft.com/office/drawing/2014/main" id="{27C81958-D04D-DD25-EE2E-DCE2EBFDF381}"/>
              </a:ext>
            </a:extLst>
          </p:cNvPr>
          <p:cNvSpPr>
            <a:spLocks noChangeAspect="1"/>
          </p:cNvSpPr>
          <p:nvPr/>
        </p:nvSpPr>
        <p:spPr>
          <a:xfrm>
            <a:off x="431800" y="2322965"/>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Graphic 8">
            <a:extLst>
              <a:ext uri="{FF2B5EF4-FFF2-40B4-BE49-F238E27FC236}">
                <a16:creationId xmlns:a16="http://schemas.microsoft.com/office/drawing/2014/main" id="{0116B7E4-DC8E-088C-75FF-D3D6D17ACBE5}"/>
              </a:ext>
            </a:extLst>
          </p:cNvPr>
          <p:cNvSpPr>
            <a:spLocks noChangeAspect="1"/>
          </p:cNvSpPr>
          <p:nvPr/>
        </p:nvSpPr>
        <p:spPr>
          <a:xfrm>
            <a:off x="431800" y="309317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8" name="Graphic 8">
            <a:extLst>
              <a:ext uri="{FF2B5EF4-FFF2-40B4-BE49-F238E27FC236}">
                <a16:creationId xmlns:a16="http://schemas.microsoft.com/office/drawing/2014/main" id="{0850A0A0-24A5-D2F2-0FB9-0962E6820A9F}"/>
              </a:ext>
            </a:extLst>
          </p:cNvPr>
          <p:cNvSpPr>
            <a:spLocks noChangeAspect="1"/>
          </p:cNvSpPr>
          <p:nvPr/>
        </p:nvSpPr>
        <p:spPr>
          <a:xfrm>
            <a:off x="431800" y="391265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9" name="Graphic 8">
            <a:extLst>
              <a:ext uri="{FF2B5EF4-FFF2-40B4-BE49-F238E27FC236}">
                <a16:creationId xmlns:a16="http://schemas.microsoft.com/office/drawing/2014/main" id="{E9310B68-3D6D-569C-F2BC-F0F5EECE932B}"/>
              </a:ext>
            </a:extLst>
          </p:cNvPr>
          <p:cNvSpPr>
            <a:spLocks noChangeAspect="1"/>
          </p:cNvSpPr>
          <p:nvPr/>
        </p:nvSpPr>
        <p:spPr>
          <a:xfrm>
            <a:off x="431800" y="4852805"/>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88342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86740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Tiempo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periodo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en</a:t>
            </a:r>
            <a:r>
              <a:rPr lang="en-GB" sz="3200" b="1" spc="-50" dirty="0">
                <a:solidFill>
                  <a:srgbClr val="3D6C9D"/>
                </a:solidFill>
                <a:latin typeface="Arial Black" panose="020B0604020202020204" pitchFamily="34" charset="0"/>
                <a:cs typeface="Arial Black" panose="020B0604020202020204" pitchFamily="34" charset="0"/>
              </a:rPr>
              <a:t> el que se </a:t>
            </a:r>
            <a:r>
              <a:rPr lang="en-GB" sz="3200" b="1" spc="-50" dirty="0" err="1">
                <a:solidFill>
                  <a:srgbClr val="3D6C9D"/>
                </a:solidFill>
                <a:latin typeface="Arial Black" panose="020B0604020202020204" pitchFamily="34" charset="0"/>
                <a:cs typeface="Arial Black" panose="020B0604020202020204" pitchFamily="34" charset="0"/>
              </a:rPr>
              <a:t>presentan</a:t>
            </a:r>
            <a:r>
              <a:rPr lang="en-GB" sz="3200" b="1" spc="-50" dirty="0">
                <a:solidFill>
                  <a:srgbClr val="3D6C9D"/>
                </a:solidFill>
                <a:latin typeface="Arial Black" panose="020B0604020202020204" pitchFamily="34" charset="0"/>
                <a:cs typeface="Arial Black" panose="020B0604020202020204" pitchFamily="34" charset="0"/>
              </a:rPr>
              <a:t> los </a:t>
            </a:r>
            <a:r>
              <a:rPr lang="en-GB" sz="3200" b="1" spc="-50" dirty="0" err="1">
                <a:solidFill>
                  <a:srgbClr val="3D6C9D"/>
                </a:solidFill>
                <a:latin typeface="Arial Black" panose="020B0604020202020204" pitchFamily="34" charset="0"/>
                <a:cs typeface="Arial Black" panose="020B0604020202020204" pitchFamily="34" charset="0"/>
              </a:rPr>
              <a:t>casos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5" name="Graphic 3">
            <a:extLst>
              <a:ext uri="{FF2B5EF4-FFF2-40B4-BE49-F238E27FC236}">
                <a16:creationId xmlns:a16="http://schemas.microsoft.com/office/drawing/2014/main" id="{C884B4CB-9CDD-454A-9A3E-6FD0357DD9D0}"/>
              </a:ext>
            </a:extLst>
          </p:cNvPr>
          <p:cNvSpPr>
            <a:spLocks noChangeAspect="1"/>
          </p:cNvSpPr>
          <p:nvPr/>
        </p:nvSpPr>
        <p:spPr>
          <a:xfrm>
            <a:off x="6981491" y="1433460"/>
            <a:ext cx="1263800" cy="1440000"/>
          </a:xfrm>
          <a:custGeom>
            <a:avLst/>
            <a:gdLst>
              <a:gd name="connsiteX0" fmla="*/ 15386 w 152400"/>
              <a:gd name="connsiteY0" fmla="*/ 173648 h 173648"/>
              <a:gd name="connsiteX1" fmla="*/ 4405 w 152400"/>
              <a:gd name="connsiteY1" fmla="*/ 169243 h 173648"/>
              <a:gd name="connsiteX2" fmla="*/ 0 w 152400"/>
              <a:gd name="connsiteY2" fmla="*/ 158262 h 173648"/>
              <a:gd name="connsiteX3" fmla="*/ 0 w 152400"/>
              <a:gd name="connsiteY3" fmla="*/ 36635 h 173648"/>
              <a:gd name="connsiteX4" fmla="*/ 4405 w 152400"/>
              <a:gd name="connsiteY4" fmla="*/ 25653 h 173648"/>
              <a:gd name="connsiteX5" fmla="*/ 15386 w 152400"/>
              <a:gd name="connsiteY5" fmla="*/ 21248 h 173648"/>
              <a:gd name="connsiteX6" fmla="*/ 32238 w 152400"/>
              <a:gd name="connsiteY6" fmla="*/ 21248 h 173648"/>
              <a:gd name="connsiteX7" fmla="*/ 32238 w 152400"/>
              <a:gd name="connsiteY7" fmla="*/ 0 h 173648"/>
              <a:gd name="connsiteX8" fmla="*/ 42496 w 152400"/>
              <a:gd name="connsiteY8" fmla="*/ 0 h 173648"/>
              <a:gd name="connsiteX9" fmla="*/ 42496 w 152400"/>
              <a:gd name="connsiteY9" fmla="*/ 21248 h 173648"/>
              <a:gd name="connsiteX10" fmla="*/ 110636 w 152400"/>
              <a:gd name="connsiteY10" fmla="*/ 21248 h 173648"/>
              <a:gd name="connsiteX11" fmla="*/ 110636 w 152400"/>
              <a:gd name="connsiteY11" fmla="*/ 0 h 173648"/>
              <a:gd name="connsiteX12" fmla="*/ 120162 w 152400"/>
              <a:gd name="connsiteY12" fmla="*/ 0 h 173648"/>
              <a:gd name="connsiteX13" fmla="*/ 120162 w 152400"/>
              <a:gd name="connsiteY13" fmla="*/ 21248 h 173648"/>
              <a:gd name="connsiteX14" fmla="*/ 137014 w 152400"/>
              <a:gd name="connsiteY14" fmla="*/ 21248 h 173648"/>
              <a:gd name="connsiteX15" fmla="*/ 147995 w 152400"/>
              <a:gd name="connsiteY15" fmla="*/ 25653 h 173648"/>
              <a:gd name="connsiteX16" fmla="*/ 152400 w 152400"/>
              <a:gd name="connsiteY16" fmla="*/ 36635 h 173648"/>
              <a:gd name="connsiteX17" fmla="*/ 152400 w 152400"/>
              <a:gd name="connsiteY17" fmla="*/ 158262 h 173648"/>
              <a:gd name="connsiteX18" fmla="*/ 147995 w 152400"/>
              <a:gd name="connsiteY18" fmla="*/ 169243 h 173648"/>
              <a:gd name="connsiteX19" fmla="*/ 137014 w 152400"/>
              <a:gd name="connsiteY19" fmla="*/ 173648 h 173648"/>
              <a:gd name="connsiteX20" fmla="*/ 15386 w 152400"/>
              <a:gd name="connsiteY20" fmla="*/ 173648 h 173648"/>
              <a:gd name="connsiteX21" fmla="*/ 15386 w 152400"/>
              <a:gd name="connsiteY21" fmla="*/ 164123 h 173648"/>
              <a:gd name="connsiteX22" fmla="*/ 137014 w 152400"/>
              <a:gd name="connsiteY22" fmla="*/ 164123 h 173648"/>
              <a:gd name="connsiteX23" fmla="*/ 141043 w 152400"/>
              <a:gd name="connsiteY23" fmla="*/ 162291 h 173648"/>
              <a:gd name="connsiteX24" fmla="*/ 142875 w 152400"/>
              <a:gd name="connsiteY24" fmla="*/ 158262 h 173648"/>
              <a:gd name="connsiteX25" fmla="*/ 142875 w 152400"/>
              <a:gd name="connsiteY25" fmla="*/ 74735 h 173648"/>
              <a:gd name="connsiteX26" fmla="*/ 9525 w 152400"/>
              <a:gd name="connsiteY26" fmla="*/ 74735 h 173648"/>
              <a:gd name="connsiteX27" fmla="*/ 9525 w 152400"/>
              <a:gd name="connsiteY27" fmla="*/ 158262 h 173648"/>
              <a:gd name="connsiteX28" fmla="*/ 11357 w 152400"/>
              <a:gd name="connsiteY28" fmla="*/ 162291 h 173648"/>
              <a:gd name="connsiteX29" fmla="*/ 15386 w 152400"/>
              <a:gd name="connsiteY29" fmla="*/ 164123 h 173648"/>
              <a:gd name="connsiteX30" fmla="*/ 9525 w 152400"/>
              <a:gd name="connsiteY30" fmla="*/ 65210 h 173648"/>
              <a:gd name="connsiteX31" fmla="*/ 142875 w 152400"/>
              <a:gd name="connsiteY31" fmla="*/ 65210 h 173648"/>
              <a:gd name="connsiteX32" fmla="*/ 142875 w 152400"/>
              <a:gd name="connsiteY32" fmla="*/ 36635 h 173648"/>
              <a:gd name="connsiteX33" fmla="*/ 141043 w 152400"/>
              <a:gd name="connsiteY33" fmla="*/ 32605 h 173648"/>
              <a:gd name="connsiteX34" fmla="*/ 137014 w 152400"/>
              <a:gd name="connsiteY34" fmla="*/ 30773 h 173648"/>
              <a:gd name="connsiteX35" fmla="*/ 15386 w 152400"/>
              <a:gd name="connsiteY35" fmla="*/ 30773 h 173648"/>
              <a:gd name="connsiteX36" fmla="*/ 11357 w 152400"/>
              <a:gd name="connsiteY36" fmla="*/ 32605 h 173648"/>
              <a:gd name="connsiteX37" fmla="*/ 9525 w 152400"/>
              <a:gd name="connsiteY37" fmla="*/ 36635 h 173648"/>
              <a:gd name="connsiteX38" fmla="*/ 9525 w 152400"/>
              <a:gd name="connsiteY38" fmla="*/ 65210 h 173648"/>
              <a:gd name="connsiteX39" fmla="*/ 9525 w 152400"/>
              <a:gd name="connsiteY39" fmla="*/ 65210 h 173648"/>
              <a:gd name="connsiteX40" fmla="*/ 9525 w 152400"/>
              <a:gd name="connsiteY40" fmla="*/ 30773 h 173648"/>
              <a:gd name="connsiteX41" fmla="*/ 9525 w 152400"/>
              <a:gd name="connsiteY41" fmla="*/ 65210 h 173648"/>
              <a:gd name="connsiteX42" fmla="*/ 76200 w 152400"/>
              <a:gd name="connsiteY42" fmla="*/ 108439 h 173648"/>
              <a:gd name="connsiteX43" fmla="*/ 71062 w 152400"/>
              <a:gd name="connsiteY43" fmla="*/ 106249 h 173648"/>
              <a:gd name="connsiteX44" fmla="*/ 68873 w 152400"/>
              <a:gd name="connsiteY44" fmla="*/ 101112 h 173648"/>
              <a:gd name="connsiteX45" fmla="*/ 71062 w 152400"/>
              <a:gd name="connsiteY45" fmla="*/ 95974 h 173648"/>
              <a:gd name="connsiteX46" fmla="*/ 76200 w 152400"/>
              <a:gd name="connsiteY46" fmla="*/ 93785 h 173648"/>
              <a:gd name="connsiteX47" fmla="*/ 81338 w 152400"/>
              <a:gd name="connsiteY47" fmla="*/ 95974 h 173648"/>
              <a:gd name="connsiteX48" fmla="*/ 83527 w 152400"/>
              <a:gd name="connsiteY48" fmla="*/ 101112 h 173648"/>
              <a:gd name="connsiteX49" fmla="*/ 81338 w 152400"/>
              <a:gd name="connsiteY49" fmla="*/ 106249 h 173648"/>
              <a:gd name="connsiteX50" fmla="*/ 76200 w 152400"/>
              <a:gd name="connsiteY50" fmla="*/ 108439 h 173648"/>
              <a:gd name="connsiteX51" fmla="*/ 38100 w 152400"/>
              <a:gd name="connsiteY51" fmla="*/ 108439 h 173648"/>
              <a:gd name="connsiteX52" fmla="*/ 32962 w 152400"/>
              <a:gd name="connsiteY52" fmla="*/ 106249 h 173648"/>
              <a:gd name="connsiteX53" fmla="*/ 30773 w 152400"/>
              <a:gd name="connsiteY53" fmla="*/ 101112 h 173648"/>
              <a:gd name="connsiteX54" fmla="*/ 32962 w 152400"/>
              <a:gd name="connsiteY54" fmla="*/ 95974 h 173648"/>
              <a:gd name="connsiteX55" fmla="*/ 38100 w 152400"/>
              <a:gd name="connsiteY55" fmla="*/ 93785 h 173648"/>
              <a:gd name="connsiteX56" fmla="*/ 43238 w 152400"/>
              <a:gd name="connsiteY56" fmla="*/ 95974 h 173648"/>
              <a:gd name="connsiteX57" fmla="*/ 45427 w 152400"/>
              <a:gd name="connsiteY57" fmla="*/ 101112 h 173648"/>
              <a:gd name="connsiteX58" fmla="*/ 43238 w 152400"/>
              <a:gd name="connsiteY58" fmla="*/ 106249 h 173648"/>
              <a:gd name="connsiteX59" fmla="*/ 38100 w 152400"/>
              <a:gd name="connsiteY59" fmla="*/ 108439 h 173648"/>
              <a:gd name="connsiteX60" fmla="*/ 114300 w 152400"/>
              <a:gd name="connsiteY60" fmla="*/ 108439 h 173648"/>
              <a:gd name="connsiteX61" fmla="*/ 109162 w 152400"/>
              <a:gd name="connsiteY61" fmla="*/ 106249 h 173648"/>
              <a:gd name="connsiteX62" fmla="*/ 106973 w 152400"/>
              <a:gd name="connsiteY62" fmla="*/ 101112 h 173648"/>
              <a:gd name="connsiteX63" fmla="*/ 109162 w 152400"/>
              <a:gd name="connsiteY63" fmla="*/ 95974 h 173648"/>
              <a:gd name="connsiteX64" fmla="*/ 114300 w 152400"/>
              <a:gd name="connsiteY64" fmla="*/ 93785 h 173648"/>
              <a:gd name="connsiteX65" fmla="*/ 119438 w 152400"/>
              <a:gd name="connsiteY65" fmla="*/ 95974 h 173648"/>
              <a:gd name="connsiteX66" fmla="*/ 121627 w 152400"/>
              <a:gd name="connsiteY66" fmla="*/ 101112 h 173648"/>
              <a:gd name="connsiteX67" fmla="*/ 119438 w 152400"/>
              <a:gd name="connsiteY67" fmla="*/ 106249 h 173648"/>
              <a:gd name="connsiteX68" fmla="*/ 114300 w 152400"/>
              <a:gd name="connsiteY68" fmla="*/ 108439 h 173648"/>
              <a:gd name="connsiteX69" fmla="*/ 76200 w 152400"/>
              <a:gd name="connsiteY69" fmla="*/ 145073 h 173648"/>
              <a:gd name="connsiteX70" fmla="*/ 71062 w 152400"/>
              <a:gd name="connsiteY70" fmla="*/ 142884 h 173648"/>
              <a:gd name="connsiteX71" fmla="*/ 68873 w 152400"/>
              <a:gd name="connsiteY71" fmla="*/ 137746 h 173648"/>
              <a:gd name="connsiteX72" fmla="*/ 71062 w 152400"/>
              <a:gd name="connsiteY72" fmla="*/ 132608 h 173648"/>
              <a:gd name="connsiteX73" fmla="*/ 76200 w 152400"/>
              <a:gd name="connsiteY73" fmla="*/ 130419 h 173648"/>
              <a:gd name="connsiteX74" fmla="*/ 81338 w 152400"/>
              <a:gd name="connsiteY74" fmla="*/ 132608 h 173648"/>
              <a:gd name="connsiteX75" fmla="*/ 83527 w 152400"/>
              <a:gd name="connsiteY75" fmla="*/ 137746 h 173648"/>
              <a:gd name="connsiteX76" fmla="*/ 81338 w 152400"/>
              <a:gd name="connsiteY76" fmla="*/ 142884 h 173648"/>
              <a:gd name="connsiteX77" fmla="*/ 76200 w 152400"/>
              <a:gd name="connsiteY77" fmla="*/ 145073 h 173648"/>
              <a:gd name="connsiteX78" fmla="*/ 38100 w 152400"/>
              <a:gd name="connsiteY78" fmla="*/ 145073 h 173648"/>
              <a:gd name="connsiteX79" fmla="*/ 32962 w 152400"/>
              <a:gd name="connsiteY79" fmla="*/ 142884 h 173648"/>
              <a:gd name="connsiteX80" fmla="*/ 30773 w 152400"/>
              <a:gd name="connsiteY80" fmla="*/ 137746 h 173648"/>
              <a:gd name="connsiteX81" fmla="*/ 32962 w 152400"/>
              <a:gd name="connsiteY81" fmla="*/ 132608 h 173648"/>
              <a:gd name="connsiteX82" fmla="*/ 38100 w 152400"/>
              <a:gd name="connsiteY82" fmla="*/ 130419 h 173648"/>
              <a:gd name="connsiteX83" fmla="*/ 43238 w 152400"/>
              <a:gd name="connsiteY83" fmla="*/ 132608 h 173648"/>
              <a:gd name="connsiteX84" fmla="*/ 45427 w 152400"/>
              <a:gd name="connsiteY84" fmla="*/ 137746 h 173648"/>
              <a:gd name="connsiteX85" fmla="*/ 43238 w 152400"/>
              <a:gd name="connsiteY85" fmla="*/ 142884 h 173648"/>
              <a:gd name="connsiteX86" fmla="*/ 38100 w 152400"/>
              <a:gd name="connsiteY86" fmla="*/ 145073 h 173648"/>
              <a:gd name="connsiteX87" fmla="*/ 114300 w 152400"/>
              <a:gd name="connsiteY87" fmla="*/ 145073 h 173648"/>
              <a:gd name="connsiteX88" fmla="*/ 109162 w 152400"/>
              <a:gd name="connsiteY88" fmla="*/ 142884 h 173648"/>
              <a:gd name="connsiteX89" fmla="*/ 106973 w 152400"/>
              <a:gd name="connsiteY89" fmla="*/ 137746 h 173648"/>
              <a:gd name="connsiteX90" fmla="*/ 109162 w 152400"/>
              <a:gd name="connsiteY90" fmla="*/ 132608 h 173648"/>
              <a:gd name="connsiteX91" fmla="*/ 114300 w 152400"/>
              <a:gd name="connsiteY91" fmla="*/ 130419 h 173648"/>
              <a:gd name="connsiteX92" fmla="*/ 119438 w 152400"/>
              <a:gd name="connsiteY92" fmla="*/ 132608 h 173648"/>
              <a:gd name="connsiteX93" fmla="*/ 121627 w 152400"/>
              <a:gd name="connsiteY93" fmla="*/ 137746 h 173648"/>
              <a:gd name="connsiteX94" fmla="*/ 119438 w 152400"/>
              <a:gd name="connsiteY94" fmla="*/ 142884 h 173648"/>
              <a:gd name="connsiteX95" fmla="*/ 114300 w 152400"/>
              <a:gd name="connsiteY95" fmla="*/ 145073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2400" h="173648">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C0C9684B-888F-8440-A5D6-7BB681F320BC}"/>
              </a:ext>
            </a:extLst>
          </p:cNvPr>
          <p:cNvSpPr txBox="1"/>
          <p:nvPr/>
        </p:nvSpPr>
        <p:spPr>
          <a:xfrm>
            <a:off x="431800" y="1433460"/>
            <a:ext cx="4445001" cy="445943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Del 20 al 25 de junio de 2016</a:t>
            </a:r>
          </a:p>
          <a:p>
            <a:pPr marL="285750" indent="-285750">
              <a:spcAft>
                <a:spcPts val="800"/>
              </a:spcAft>
              <a:buFont typeface="Arial" panose="020B0604020202020204" pitchFamily="34" charset="0"/>
              <a:buChar char="•"/>
            </a:pPr>
            <a:r>
              <a:rPr lang="en-GB" sz="1600" dirty="0" err="1">
                <a:solidFill>
                  <a:schemeClr val="tx1"/>
                </a:solidFill>
              </a:rPr>
              <a:t>A partir de la semana epidemiológica 23 de este año</a:t>
            </a:r>
          </a:p>
          <a:p>
            <a:pPr marL="285750" indent="-285750">
              <a:spcAft>
                <a:spcPts val="800"/>
              </a:spcAft>
              <a:buFont typeface="Arial" panose="020B0604020202020204" pitchFamily="34" charset="0"/>
              <a:buChar char="•"/>
            </a:pPr>
            <a:r>
              <a:rPr lang="en-GB" sz="1600" dirty="0" err="1">
                <a:solidFill>
                  <a:schemeClr val="tx1"/>
                </a:solidFill>
              </a:rPr>
              <a:t>Entre las 6 y 14 horas del 26 de octubre de 2017</a:t>
            </a:r>
          </a:p>
        </p:txBody>
      </p:sp>
    </p:spTree>
    <p:extLst>
      <p:ext uri="{BB962C8B-B14F-4D97-AF65-F5344CB8AC3E}">
        <p14:creationId xmlns:p14="http://schemas.microsoft.com/office/powerpoint/2010/main" val="402911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15000" cy="1477328"/>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Lugar o </a:t>
            </a:r>
            <a:r>
              <a:rPr lang="en-GB" sz="3200" b="1" spc="-50" dirty="0" err="1">
                <a:solidFill>
                  <a:srgbClr val="3D6C9D"/>
                </a:solidFill>
                <a:latin typeface="Arial Black" panose="020B0604020202020204" pitchFamily="34" charset="0"/>
                <a:cs typeface="Arial Black" panose="020B0604020202020204" pitchFamily="34" charset="0"/>
              </a:rPr>
              <a:t>espacio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ámbito</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donde</a:t>
            </a:r>
            <a:r>
              <a:rPr lang="en-GB" sz="3200" b="1" spc="-50" dirty="0">
                <a:solidFill>
                  <a:srgbClr val="3D6C9D"/>
                </a:solidFill>
                <a:latin typeface="Arial Black" panose="020B0604020202020204" pitchFamily="34" charset="0"/>
                <a:cs typeface="Arial Black" panose="020B0604020202020204" pitchFamily="34" charset="0"/>
              </a:rPr>
              <a:t> se </a:t>
            </a:r>
            <a:r>
              <a:rPr lang="en-GB" sz="3200" b="1" spc="-50" dirty="0" err="1">
                <a:solidFill>
                  <a:srgbClr val="3D6C9D"/>
                </a:solidFill>
                <a:latin typeface="Arial Black" panose="020B0604020202020204" pitchFamily="34" charset="0"/>
                <a:cs typeface="Arial Black" panose="020B0604020202020204" pitchFamily="34" charset="0"/>
              </a:rPr>
              <a:t>observa</a:t>
            </a:r>
            <a:r>
              <a:rPr lang="en-GB" sz="3200" b="1" spc="-50" dirty="0">
                <a:solidFill>
                  <a:srgbClr val="3D6C9D"/>
                </a:solidFill>
                <a:latin typeface="Arial Black" panose="020B0604020202020204" pitchFamily="34" charset="0"/>
                <a:cs typeface="Arial Black" panose="020B0604020202020204" pitchFamily="34" charset="0"/>
              </a:rPr>
              <a:t> que </a:t>
            </a:r>
            <a:r>
              <a:rPr lang="en-GB" sz="3200" b="1" spc="-50" dirty="0" err="1">
                <a:solidFill>
                  <a:srgbClr val="3D6C9D"/>
                </a:solidFill>
                <a:latin typeface="Arial Black" panose="020B0604020202020204" pitchFamily="34" charset="0"/>
                <a:cs typeface="Arial Black" panose="020B0604020202020204" pitchFamily="34" charset="0"/>
              </a:rPr>
              <a:t>provienen</a:t>
            </a:r>
            <a:r>
              <a:rPr lang="en-GB" sz="3200" b="1" spc="-50" dirty="0">
                <a:solidFill>
                  <a:srgbClr val="3D6C9D"/>
                </a:solidFill>
                <a:latin typeface="Arial Black" panose="020B0604020202020204" pitchFamily="34" charset="0"/>
                <a:cs typeface="Arial Black" panose="020B0604020202020204" pitchFamily="34" charset="0"/>
              </a:rPr>
              <a:t> los </a:t>
            </a:r>
            <a:r>
              <a:rPr lang="en-GB" sz="3200" b="1" spc="-50" dirty="0" err="1">
                <a:solidFill>
                  <a:srgbClr val="3D6C9D"/>
                </a:solidFill>
                <a:latin typeface="Arial Black" panose="020B0604020202020204" pitchFamily="34" charset="0"/>
                <a:cs typeface="Arial Black" panose="020B0604020202020204" pitchFamily="34" charset="0"/>
              </a:rPr>
              <a:t>casos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20" name="Graphic 8">
            <a:extLst>
              <a:ext uri="{FF2B5EF4-FFF2-40B4-BE49-F238E27FC236}">
                <a16:creationId xmlns:a16="http://schemas.microsoft.com/office/drawing/2014/main" id="{C7668170-98D7-D940-8076-79D0D1C616FF}"/>
              </a:ext>
            </a:extLst>
          </p:cNvPr>
          <p:cNvSpPr>
            <a:spLocks noChangeAspect="1"/>
          </p:cNvSpPr>
          <p:nvPr/>
        </p:nvSpPr>
        <p:spPr>
          <a:xfrm>
            <a:off x="6863621"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76200 w 171450"/>
              <a:gd name="connsiteY17" fmla="*/ 161449 h 171450"/>
              <a:gd name="connsiteX18" fmla="*/ 76200 w 171450"/>
              <a:gd name="connsiteY18" fmla="*/ 142875 h 171450"/>
              <a:gd name="connsiteX19" fmla="*/ 62746 w 171450"/>
              <a:gd name="connsiteY19" fmla="*/ 137279 h 171450"/>
              <a:gd name="connsiteX20" fmla="*/ 57150 w 171450"/>
              <a:gd name="connsiteY20" fmla="*/ 123825 h 171450"/>
              <a:gd name="connsiteX21" fmla="*/ 57150 w 171450"/>
              <a:gd name="connsiteY21" fmla="*/ 114300 h 171450"/>
              <a:gd name="connsiteX22" fmla="*/ 11430 w 171450"/>
              <a:gd name="connsiteY22" fmla="*/ 68580 h 171450"/>
              <a:gd name="connsiteX23" fmla="*/ 10120 w 171450"/>
              <a:gd name="connsiteY23" fmla="*/ 77153 h 171450"/>
              <a:gd name="connsiteX24" fmla="*/ 9525 w 171450"/>
              <a:gd name="connsiteY24" fmla="*/ 85725 h 171450"/>
              <a:gd name="connsiteX25" fmla="*/ 28456 w 171450"/>
              <a:gd name="connsiteY25" fmla="*/ 136208 h 171450"/>
              <a:gd name="connsiteX26" fmla="*/ 76200 w 171450"/>
              <a:gd name="connsiteY26" fmla="*/ 161449 h 171450"/>
              <a:gd name="connsiteX27" fmla="*/ 141923 w 171450"/>
              <a:gd name="connsiteY27" fmla="*/ 137160 h 171450"/>
              <a:gd name="connsiteX28" fmla="*/ 150495 w 171450"/>
              <a:gd name="connsiteY28" fmla="*/ 125849 h 171450"/>
              <a:gd name="connsiteX29" fmla="*/ 156805 w 171450"/>
              <a:gd name="connsiteY29" fmla="*/ 113228 h 171450"/>
              <a:gd name="connsiteX30" fmla="*/ 160615 w 171450"/>
              <a:gd name="connsiteY30" fmla="*/ 99774 h 171450"/>
              <a:gd name="connsiteX31" fmla="*/ 161925 w 171450"/>
              <a:gd name="connsiteY31" fmla="*/ 85725 h 171450"/>
              <a:gd name="connsiteX32" fmla="*/ 149039 w 171450"/>
              <a:gd name="connsiteY32" fmla="*/ 42848 h 171450"/>
              <a:gd name="connsiteX33" fmla="*/ 114300 w 171450"/>
              <a:gd name="connsiteY33" fmla="*/ 14874 h 171450"/>
              <a:gd name="connsiteX34" fmla="*/ 114300 w 171450"/>
              <a:gd name="connsiteY34" fmla="*/ 19050 h 171450"/>
              <a:gd name="connsiteX35" fmla="*/ 108704 w 171450"/>
              <a:gd name="connsiteY35" fmla="*/ 32504 h 171450"/>
              <a:gd name="connsiteX36" fmla="*/ 95250 w 171450"/>
              <a:gd name="connsiteY36" fmla="*/ 38100 h 171450"/>
              <a:gd name="connsiteX37" fmla="*/ 76200 w 171450"/>
              <a:gd name="connsiteY37" fmla="*/ 38100 h 171450"/>
              <a:gd name="connsiteX38" fmla="*/ 76200 w 171450"/>
              <a:gd name="connsiteY38" fmla="*/ 57150 h 171450"/>
              <a:gd name="connsiteX39" fmla="*/ 73462 w 171450"/>
              <a:gd name="connsiteY39" fmla="*/ 63937 h 171450"/>
              <a:gd name="connsiteX40" fmla="*/ 66675 w 171450"/>
              <a:gd name="connsiteY40" fmla="*/ 66675 h 171450"/>
              <a:gd name="connsiteX41" fmla="*/ 47625 w 171450"/>
              <a:gd name="connsiteY41" fmla="*/ 66675 h 171450"/>
              <a:gd name="connsiteX42" fmla="*/ 47625 w 171450"/>
              <a:gd name="connsiteY42" fmla="*/ 85725 h 171450"/>
              <a:gd name="connsiteX43" fmla="*/ 104775 w 171450"/>
              <a:gd name="connsiteY43" fmla="*/ 85725 h 171450"/>
              <a:gd name="connsiteX44" fmla="*/ 111562 w 171450"/>
              <a:gd name="connsiteY44" fmla="*/ 88463 h 171450"/>
              <a:gd name="connsiteX45" fmla="*/ 114300 w 171450"/>
              <a:gd name="connsiteY45" fmla="*/ 95250 h 171450"/>
              <a:gd name="connsiteX46" fmla="*/ 114300 w 171450"/>
              <a:gd name="connsiteY46" fmla="*/ 123825 h 171450"/>
              <a:gd name="connsiteX47" fmla="*/ 123825 w 171450"/>
              <a:gd name="connsiteY47" fmla="*/ 123825 h 171450"/>
              <a:gd name="connsiteX48" fmla="*/ 135017 w 171450"/>
              <a:gd name="connsiteY48" fmla="*/ 127516 h 171450"/>
              <a:gd name="connsiteX49" fmla="*/ 141923 w 171450"/>
              <a:gd name="connsiteY49" fmla="*/ 13716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76200" y="161449"/>
                </a:moveTo>
                <a:lnTo>
                  <a:pt x="76200" y="142875"/>
                </a:lnTo>
                <a:cubicBezTo>
                  <a:pt x="70961" y="142875"/>
                  <a:pt x="66477" y="141010"/>
                  <a:pt x="62746" y="137279"/>
                </a:cubicBezTo>
                <a:cubicBezTo>
                  <a:pt x="59015" y="133548"/>
                  <a:pt x="57150" y="129064"/>
                  <a:pt x="57150" y="123825"/>
                </a:cubicBezTo>
                <a:lnTo>
                  <a:pt x="57150" y="114300"/>
                </a:lnTo>
                <a:lnTo>
                  <a:pt x="11430" y="68580"/>
                </a:lnTo>
                <a:cubicBezTo>
                  <a:pt x="10954" y="71438"/>
                  <a:pt x="10517" y="74295"/>
                  <a:pt x="10120" y="77153"/>
                </a:cubicBezTo>
                <a:cubicBezTo>
                  <a:pt x="9723" y="80010"/>
                  <a:pt x="9525" y="82868"/>
                  <a:pt x="9525" y="85725"/>
                </a:cubicBezTo>
                <a:cubicBezTo>
                  <a:pt x="9525" y="104934"/>
                  <a:pt x="15835" y="121761"/>
                  <a:pt x="28456" y="136208"/>
                </a:cubicBezTo>
                <a:cubicBezTo>
                  <a:pt x="41077" y="150654"/>
                  <a:pt x="56991" y="159068"/>
                  <a:pt x="76200" y="161449"/>
                </a:cubicBezTo>
                <a:close/>
                <a:moveTo>
                  <a:pt x="141923" y="137160"/>
                </a:moveTo>
                <a:cubicBezTo>
                  <a:pt x="145098" y="133668"/>
                  <a:pt x="147955" y="129897"/>
                  <a:pt x="150495" y="125849"/>
                </a:cubicBezTo>
                <a:cubicBezTo>
                  <a:pt x="153035" y="121801"/>
                  <a:pt x="155138" y="117594"/>
                  <a:pt x="156805" y="113228"/>
                </a:cubicBezTo>
                <a:cubicBezTo>
                  <a:pt x="158472" y="108863"/>
                  <a:pt x="159742" y="104378"/>
                  <a:pt x="160615" y="99774"/>
                </a:cubicBezTo>
                <a:cubicBezTo>
                  <a:pt x="161488" y="95171"/>
                  <a:pt x="161925" y="90488"/>
                  <a:pt x="161925" y="85725"/>
                </a:cubicBezTo>
                <a:cubicBezTo>
                  <a:pt x="161925" y="70075"/>
                  <a:pt x="157630" y="55783"/>
                  <a:pt x="149039" y="42848"/>
                </a:cubicBezTo>
                <a:cubicBezTo>
                  <a:pt x="140448" y="29914"/>
                  <a:pt x="128868" y="20589"/>
                  <a:pt x="114300" y="14874"/>
                </a:cubicBezTo>
                <a:lnTo>
                  <a:pt x="114300" y="19050"/>
                </a:lnTo>
                <a:cubicBezTo>
                  <a:pt x="114300" y="24289"/>
                  <a:pt x="112435" y="28773"/>
                  <a:pt x="108704" y="32504"/>
                </a:cubicBezTo>
                <a:cubicBezTo>
                  <a:pt x="104973" y="36235"/>
                  <a:pt x="100489" y="38100"/>
                  <a:pt x="95250" y="38100"/>
                </a:cubicBezTo>
                <a:lnTo>
                  <a:pt x="76200" y="38100"/>
                </a:lnTo>
                <a:lnTo>
                  <a:pt x="76200" y="57150"/>
                </a:lnTo>
                <a:cubicBezTo>
                  <a:pt x="76200" y="59849"/>
                  <a:pt x="75287" y="62111"/>
                  <a:pt x="73462" y="63937"/>
                </a:cubicBezTo>
                <a:cubicBezTo>
                  <a:pt x="71636" y="65762"/>
                  <a:pt x="69374" y="66675"/>
                  <a:pt x="66675" y="66675"/>
                </a:cubicBezTo>
                <a:lnTo>
                  <a:pt x="47625" y="66675"/>
                </a:lnTo>
                <a:lnTo>
                  <a:pt x="47625" y="85725"/>
                </a:lnTo>
                <a:lnTo>
                  <a:pt x="104775" y="85725"/>
                </a:lnTo>
                <a:cubicBezTo>
                  <a:pt x="107474" y="85725"/>
                  <a:pt x="109736" y="86638"/>
                  <a:pt x="111562" y="88463"/>
                </a:cubicBezTo>
                <a:cubicBezTo>
                  <a:pt x="113387" y="90289"/>
                  <a:pt x="114300" y="92551"/>
                  <a:pt x="114300" y="95250"/>
                </a:cubicBezTo>
                <a:lnTo>
                  <a:pt x="114300" y="123825"/>
                </a:lnTo>
                <a:lnTo>
                  <a:pt x="123825" y="123825"/>
                </a:lnTo>
                <a:cubicBezTo>
                  <a:pt x="127952" y="123825"/>
                  <a:pt x="131683" y="125055"/>
                  <a:pt x="135017" y="127516"/>
                </a:cubicBezTo>
                <a:cubicBezTo>
                  <a:pt x="138351" y="129977"/>
                  <a:pt x="140653" y="133191"/>
                  <a:pt x="141923" y="137160"/>
                </a:cubicBezTo>
                <a:close/>
              </a:path>
            </a:pathLst>
          </a:custGeom>
          <a:solidFill>
            <a:schemeClr val="bg1"/>
          </a:solidFill>
          <a:ln w="238" cap="flat">
            <a:noFill/>
            <a:prstDash val="solid"/>
            <a:miter/>
          </a:ln>
        </p:spPr>
        <p:txBody>
          <a:bodyPr rtlCol="0" anchor="ctr"/>
          <a:lstStyle/>
          <a:p>
            <a:endParaRPr lang="en-RO"/>
          </a:p>
        </p:txBody>
      </p:sp>
      <p:sp>
        <p:nvSpPr>
          <p:cNvPr id="21" name="TextBox 20">
            <a:extLst>
              <a:ext uri="{FF2B5EF4-FFF2-40B4-BE49-F238E27FC236}">
                <a16:creationId xmlns:a16="http://schemas.microsoft.com/office/drawing/2014/main" id="{ACCFCA0C-A2AB-7B47-B247-3ADA4955D692}"/>
              </a:ext>
            </a:extLst>
          </p:cNvPr>
          <p:cNvSpPr txBox="1"/>
          <p:nvPr/>
        </p:nvSpPr>
        <p:spPr>
          <a:xfrm>
            <a:off x="431800" y="1989000"/>
            <a:ext cx="4445001" cy="412692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Área geográfica: barrio, ciudad, distrito, región</a:t>
            </a:r>
          </a:p>
          <a:p>
            <a:pPr marL="285750" indent="-285750">
              <a:spcAft>
                <a:spcPts val="800"/>
              </a:spcAft>
              <a:buFont typeface="Arial" panose="020B0604020202020204" pitchFamily="34" charset="0"/>
              <a:buChar char="•"/>
            </a:pPr>
            <a:r>
              <a:rPr lang="en-GB" sz="1600" dirty="0" err="1">
                <a:solidFill>
                  <a:schemeClr val="tx1"/>
                </a:solidFill>
              </a:rPr>
              <a:t>Lugar: colegio, hospital, cárcel, fábrica, asilo</a:t>
            </a:r>
          </a:p>
          <a:p>
            <a:pPr marL="285750" indent="-285750">
              <a:spcAft>
                <a:spcPts val="800"/>
              </a:spcAft>
              <a:buFont typeface="Arial" panose="020B0604020202020204" pitchFamily="34" charset="0"/>
              <a:buChar char="•"/>
            </a:pPr>
            <a:r>
              <a:rPr lang="en-GB" sz="1600" dirty="0" err="1">
                <a:solidFill>
                  <a:schemeClr val="tx1"/>
                </a:solidFill>
              </a:rPr>
              <a:t>Medio de transporte: bus, avión, tren, barco</a:t>
            </a:r>
          </a:p>
          <a:p>
            <a:pPr marL="285750" indent="-285750">
              <a:spcAft>
                <a:spcPts val="800"/>
              </a:spcAft>
              <a:buFont typeface="Arial" panose="020B0604020202020204" pitchFamily="34" charset="0"/>
              <a:buChar char="•"/>
            </a:pPr>
            <a:r>
              <a:rPr lang="en-GB" sz="1600" dirty="0" err="1">
                <a:solidFill>
                  <a:schemeClr val="tx1"/>
                </a:solidFill>
              </a:rPr>
              <a:t>Evento: comida, boda, conferencia</a:t>
            </a:r>
          </a:p>
        </p:txBody>
      </p:sp>
    </p:spTree>
    <p:extLst>
      <p:ext uri="{BB962C8B-B14F-4D97-AF65-F5344CB8AC3E}">
        <p14:creationId xmlns:p14="http://schemas.microsoft.com/office/powerpoint/2010/main" val="332236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Persona: </a:t>
            </a:r>
            <a:r>
              <a:rPr lang="en-GB" sz="3200" b="1" spc="-50" dirty="0" err="1">
                <a:solidFill>
                  <a:srgbClr val="3D6C9D"/>
                </a:solidFill>
                <a:latin typeface="Arial Black" panose="020B0604020202020204" pitchFamily="34" charset="0"/>
                <a:cs typeface="Arial Black" panose="020B0604020202020204" pitchFamily="34" charset="0"/>
              </a:rPr>
              <a:t>datos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clínico-epidemiológicos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Graphic 7">
            <a:extLst>
              <a:ext uri="{FF2B5EF4-FFF2-40B4-BE49-F238E27FC236}">
                <a16:creationId xmlns:a16="http://schemas.microsoft.com/office/drawing/2014/main" id="{5C4C3F06-31DD-F54B-B882-B588500E3426}"/>
              </a:ext>
            </a:extLst>
          </p:cNvPr>
          <p:cNvSpPr>
            <a:spLocks noChangeAspect="1"/>
          </p:cNvSpPr>
          <p:nvPr/>
        </p:nvSpPr>
        <p:spPr>
          <a:xfrm>
            <a:off x="6904261" y="1692009"/>
            <a:ext cx="1440000" cy="1379487"/>
          </a:xfrm>
          <a:custGeom>
            <a:avLst/>
            <a:gdLst>
              <a:gd name="connsiteX0" fmla="*/ 123825 w 174380"/>
              <a:gd name="connsiteY0" fmla="*/ 110820 h 167053"/>
              <a:gd name="connsiteX1" fmla="*/ 108255 w 174380"/>
              <a:gd name="connsiteY1" fmla="*/ 104409 h 167053"/>
              <a:gd name="connsiteX2" fmla="*/ 101844 w 174380"/>
              <a:gd name="connsiteY2" fmla="*/ 88839 h 167053"/>
              <a:gd name="connsiteX3" fmla="*/ 108255 w 174380"/>
              <a:gd name="connsiteY3" fmla="*/ 73269 h 167053"/>
              <a:gd name="connsiteX4" fmla="*/ 123825 w 174380"/>
              <a:gd name="connsiteY4" fmla="*/ 66858 h 167053"/>
              <a:gd name="connsiteX5" fmla="*/ 139395 w 174380"/>
              <a:gd name="connsiteY5" fmla="*/ 73269 h 167053"/>
              <a:gd name="connsiteX6" fmla="*/ 145806 w 174380"/>
              <a:gd name="connsiteY6" fmla="*/ 88839 h 167053"/>
              <a:gd name="connsiteX7" fmla="*/ 139395 w 174380"/>
              <a:gd name="connsiteY7" fmla="*/ 104409 h 167053"/>
              <a:gd name="connsiteX8" fmla="*/ 123825 w 174380"/>
              <a:gd name="connsiteY8" fmla="*/ 110820 h 167053"/>
              <a:gd name="connsiteX9" fmla="*/ 123825 w 174380"/>
              <a:gd name="connsiteY9" fmla="*/ 101295 h 167053"/>
              <a:gd name="connsiteX10" fmla="*/ 132626 w 174380"/>
              <a:gd name="connsiteY10" fmla="*/ 97640 h 167053"/>
              <a:gd name="connsiteX11" fmla="*/ 136281 w 174380"/>
              <a:gd name="connsiteY11" fmla="*/ 88839 h 167053"/>
              <a:gd name="connsiteX12" fmla="*/ 132626 w 174380"/>
              <a:gd name="connsiteY12" fmla="*/ 80037 h 167053"/>
              <a:gd name="connsiteX13" fmla="*/ 123825 w 174380"/>
              <a:gd name="connsiteY13" fmla="*/ 76383 h 167053"/>
              <a:gd name="connsiteX14" fmla="*/ 115024 w 174380"/>
              <a:gd name="connsiteY14" fmla="*/ 80037 h 167053"/>
              <a:gd name="connsiteX15" fmla="*/ 111369 w 174380"/>
              <a:gd name="connsiteY15" fmla="*/ 88839 h 167053"/>
              <a:gd name="connsiteX16" fmla="*/ 115024 w 174380"/>
              <a:gd name="connsiteY16" fmla="*/ 97640 h 167053"/>
              <a:gd name="connsiteX17" fmla="*/ 123825 w 174380"/>
              <a:gd name="connsiteY17" fmla="*/ 101295 h 167053"/>
              <a:gd name="connsiteX18" fmla="*/ 73269 w 174380"/>
              <a:gd name="connsiteY18" fmla="*/ 167054 h 167053"/>
              <a:gd name="connsiteX19" fmla="*/ 73269 w 174380"/>
              <a:gd name="connsiteY19" fmla="*/ 146026 h 167053"/>
              <a:gd name="connsiteX20" fmla="*/ 74831 w 174380"/>
              <a:gd name="connsiteY20" fmla="*/ 139870 h 167053"/>
              <a:gd name="connsiteX21" fmla="*/ 79204 w 174380"/>
              <a:gd name="connsiteY21" fmla="*/ 135273 h 167053"/>
              <a:gd name="connsiteX22" fmla="*/ 93158 w 174380"/>
              <a:gd name="connsiteY22" fmla="*/ 128696 h 167053"/>
              <a:gd name="connsiteX23" fmla="*/ 108145 w 174380"/>
              <a:gd name="connsiteY23" fmla="*/ 124833 h 167053"/>
              <a:gd name="connsiteX24" fmla="*/ 123825 w 174380"/>
              <a:gd name="connsiteY24" fmla="*/ 145256 h 167053"/>
              <a:gd name="connsiteX25" fmla="*/ 139321 w 174380"/>
              <a:gd name="connsiteY25" fmla="*/ 124833 h 167053"/>
              <a:gd name="connsiteX26" fmla="*/ 154379 w 174380"/>
              <a:gd name="connsiteY26" fmla="*/ 128696 h 167053"/>
              <a:gd name="connsiteX27" fmla="*/ 168391 w 174380"/>
              <a:gd name="connsiteY27" fmla="*/ 135273 h 167053"/>
              <a:gd name="connsiteX28" fmla="*/ 172705 w 174380"/>
              <a:gd name="connsiteY28" fmla="*/ 139825 h 167053"/>
              <a:gd name="connsiteX29" fmla="*/ 174381 w 174380"/>
              <a:gd name="connsiteY29" fmla="*/ 145843 h 167053"/>
              <a:gd name="connsiteX30" fmla="*/ 174381 w 174380"/>
              <a:gd name="connsiteY30" fmla="*/ 167054 h 167053"/>
              <a:gd name="connsiteX31" fmla="*/ 73269 w 174380"/>
              <a:gd name="connsiteY31" fmla="*/ 167054 h 167053"/>
              <a:gd name="connsiteX32" fmla="*/ 82556 w 174380"/>
              <a:gd name="connsiteY32" fmla="*/ 157529 h 167053"/>
              <a:gd name="connsiteX33" fmla="*/ 121187 w 174380"/>
              <a:gd name="connsiteY33" fmla="*/ 157529 h 167053"/>
              <a:gd name="connsiteX34" fmla="*/ 104482 w 174380"/>
              <a:gd name="connsiteY34" fmla="*/ 135585 h 167053"/>
              <a:gd name="connsiteX35" fmla="*/ 93189 w 174380"/>
              <a:gd name="connsiteY35" fmla="*/ 139134 h 167053"/>
              <a:gd name="connsiteX36" fmla="*/ 82556 w 174380"/>
              <a:gd name="connsiteY36" fmla="*/ 144194 h 167053"/>
              <a:gd name="connsiteX37" fmla="*/ 82556 w 174380"/>
              <a:gd name="connsiteY37" fmla="*/ 157529 h 167053"/>
              <a:gd name="connsiteX38" fmla="*/ 126463 w 174380"/>
              <a:gd name="connsiteY38" fmla="*/ 157529 h 167053"/>
              <a:gd name="connsiteX39" fmla="*/ 164856 w 174380"/>
              <a:gd name="connsiteY39" fmla="*/ 157529 h 167053"/>
              <a:gd name="connsiteX40" fmla="*/ 164856 w 174380"/>
              <a:gd name="connsiteY40" fmla="*/ 144194 h 167053"/>
              <a:gd name="connsiteX41" fmla="*/ 154278 w 174380"/>
              <a:gd name="connsiteY41" fmla="*/ 139202 h 167053"/>
              <a:gd name="connsiteX42" fmla="*/ 142985 w 174380"/>
              <a:gd name="connsiteY42" fmla="*/ 135768 h 167053"/>
              <a:gd name="connsiteX43" fmla="*/ 126463 w 174380"/>
              <a:gd name="connsiteY43" fmla="*/ 157529 h 167053"/>
              <a:gd name="connsiteX44" fmla="*/ 15474 w 174380"/>
              <a:gd name="connsiteY44" fmla="*/ 152400 h 167053"/>
              <a:gd name="connsiteX45" fmla="*/ 4497 w 174380"/>
              <a:gd name="connsiteY45" fmla="*/ 147880 h 167053"/>
              <a:gd name="connsiteX46" fmla="*/ 0 w 174380"/>
              <a:gd name="connsiteY46" fmla="*/ 137014 h 167053"/>
              <a:gd name="connsiteX47" fmla="*/ 0 w 174380"/>
              <a:gd name="connsiteY47" fmla="*/ 15386 h 167053"/>
              <a:gd name="connsiteX48" fmla="*/ 4520 w 174380"/>
              <a:gd name="connsiteY48" fmla="*/ 4520 h 167053"/>
              <a:gd name="connsiteX49" fmla="*/ 15386 w 174380"/>
              <a:gd name="connsiteY49" fmla="*/ 0 h 167053"/>
              <a:gd name="connsiteX50" fmla="*/ 137014 w 174380"/>
              <a:gd name="connsiteY50" fmla="*/ 0 h 167053"/>
              <a:gd name="connsiteX51" fmla="*/ 147880 w 174380"/>
              <a:gd name="connsiteY51" fmla="*/ 4520 h 167053"/>
              <a:gd name="connsiteX52" fmla="*/ 152400 w 174380"/>
              <a:gd name="connsiteY52" fmla="*/ 15386 h 167053"/>
              <a:gd name="connsiteX53" fmla="*/ 152400 w 174380"/>
              <a:gd name="connsiteY53" fmla="*/ 50556 h 167053"/>
              <a:gd name="connsiteX54" fmla="*/ 148004 w 174380"/>
              <a:gd name="connsiteY54" fmla="*/ 46911 h 167053"/>
              <a:gd name="connsiteX55" fmla="*/ 142875 w 174380"/>
              <a:gd name="connsiteY55" fmla="*/ 44401 h 167053"/>
              <a:gd name="connsiteX56" fmla="*/ 142875 w 174380"/>
              <a:gd name="connsiteY56" fmla="*/ 15386 h 167053"/>
              <a:gd name="connsiteX57" fmla="*/ 141226 w 174380"/>
              <a:gd name="connsiteY57" fmla="*/ 11174 h 167053"/>
              <a:gd name="connsiteX58" fmla="*/ 137014 w 174380"/>
              <a:gd name="connsiteY58" fmla="*/ 9525 h 167053"/>
              <a:gd name="connsiteX59" fmla="*/ 15386 w 174380"/>
              <a:gd name="connsiteY59" fmla="*/ 9525 h 167053"/>
              <a:gd name="connsiteX60" fmla="*/ 11174 w 174380"/>
              <a:gd name="connsiteY60" fmla="*/ 11174 h 167053"/>
              <a:gd name="connsiteX61" fmla="*/ 9525 w 174380"/>
              <a:gd name="connsiteY61" fmla="*/ 15386 h 167053"/>
              <a:gd name="connsiteX62" fmla="*/ 9525 w 174380"/>
              <a:gd name="connsiteY62" fmla="*/ 137014 h 167053"/>
              <a:gd name="connsiteX63" fmla="*/ 11174 w 174380"/>
              <a:gd name="connsiteY63" fmla="*/ 141226 h 167053"/>
              <a:gd name="connsiteX64" fmla="*/ 15386 w 174380"/>
              <a:gd name="connsiteY64" fmla="*/ 142875 h 167053"/>
              <a:gd name="connsiteX65" fmla="*/ 47222 w 174380"/>
              <a:gd name="connsiteY65" fmla="*/ 142875 h 167053"/>
              <a:gd name="connsiteX66" fmla="*/ 46975 w 174380"/>
              <a:gd name="connsiteY66" fmla="*/ 144450 h 167053"/>
              <a:gd name="connsiteX67" fmla="*/ 46892 w 174380"/>
              <a:gd name="connsiteY67" fmla="*/ 146026 h 167053"/>
              <a:gd name="connsiteX68" fmla="*/ 46892 w 174380"/>
              <a:gd name="connsiteY68" fmla="*/ 152400 h 167053"/>
              <a:gd name="connsiteX69" fmla="*/ 15474 w 174380"/>
              <a:gd name="connsiteY69" fmla="*/ 152400 h 167053"/>
              <a:gd name="connsiteX70" fmla="*/ 33338 w 174380"/>
              <a:gd name="connsiteY70" fmla="*/ 45061 h 167053"/>
              <a:gd name="connsiteX71" fmla="*/ 104042 w 174380"/>
              <a:gd name="connsiteY71" fmla="*/ 45061 h 167053"/>
              <a:gd name="connsiteX72" fmla="*/ 111296 w 174380"/>
              <a:gd name="connsiteY72" fmla="*/ 42130 h 167053"/>
              <a:gd name="connsiteX73" fmla="*/ 119063 w 174380"/>
              <a:gd name="connsiteY73" fmla="*/ 40847 h 167053"/>
              <a:gd name="connsiteX74" fmla="*/ 119063 w 174380"/>
              <a:gd name="connsiteY74" fmla="*/ 35536 h 167053"/>
              <a:gd name="connsiteX75" fmla="*/ 33338 w 174380"/>
              <a:gd name="connsiteY75" fmla="*/ 35536 h 167053"/>
              <a:gd name="connsiteX76" fmla="*/ 33338 w 174380"/>
              <a:gd name="connsiteY76" fmla="*/ 45061 h 167053"/>
              <a:gd name="connsiteX77" fmla="*/ 33338 w 174380"/>
              <a:gd name="connsiteY77" fmla="*/ 80963 h 167053"/>
              <a:gd name="connsiteX78" fmla="*/ 76383 w 174380"/>
              <a:gd name="connsiteY78" fmla="*/ 80963 h 167053"/>
              <a:gd name="connsiteX79" fmla="*/ 77363 w 174380"/>
              <a:gd name="connsiteY79" fmla="*/ 76054 h 167053"/>
              <a:gd name="connsiteX80" fmla="*/ 78783 w 174380"/>
              <a:gd name="connsiteY80" fmla="*/ 71438 h 167053"/>
              <a:gd name="connsiteX81" fmla="*/ 33338 w 174380"/>
              <a:gd name="connsiteY81" fmla="*/ 71438 h 167053"/>
              <a:gd name="connsiteX82" fmla="*/ 33338 w 174380"/>
              <a:gd name="connsiteY82" fmla="*/ 80963 h 167053"/>
              <a:gd name="connsiteX83" fmla="*/ 33338 w 174380"/>
              <a:gd name="connsiteY83" fmla="*/ 116864 h 167053"/>
              <a:gd name="connsiteX84" fmla="*/ 59971 w 174380"/>
              <a:gd name="connsiteY84" fmla="*/ 116864 h 167053"/>
              <a:gd name="connsiteX85" fmla="*/ 65017 w 174380"/>
              <a:gd name="connsiteY85" fmla="*/ 113146 h 167053"/>
              <a:gd name="connsiteX86" fmla="*/ 70357 w 174380"/>
              <a:gd name="connsiteY86" fmla="*/ 110142 h 167053"/>
              <a:gd name="connsiteX87" fmla="*/ 70357 w 174380"/>
              <a:gd name="connsiteY87" fmla="*/ 107339 h 167053"/>
              <a:gd name="connsiteX88" fmla="*/ 33338 w 174380"/>
              <a:gd name="connsiteY88" fmla="*/ 107339 h 167053"/>
              <a:gd name="connsiteX89" fmla="*/ 33338 w 174380"/>
              <a:gd name="connsiteY89" fmla="*/ 116864 h 167053"/>
              <a:gd name="connsiteX90" fmla="*/ 9525 w 174380"/>
              <a:gd name="connsiteY90" fmla="*/ 142875 h 167053"/>
              <a:gd name="connsiteX91" fmla="*/ 9525 w 174380"/>
              <a:gd name="connsiteY91" fmla="*/ 9525 h 167053"/>
              <a:gd name="connsiteX92" fmla="*/ 9525 w 174380"/>
              <a:gd name="connsiteY92" fmla="*/ 44346 h 167053"/>
              <a:gd name="connsiteX93" fmla="*/ 9525 w 174380"/>
              <a:gd name="connsiteY93" fmla="*/ 40481 h 167053"/>
              <a:gd name="connsiteX94" fmla="*/ 9525 w 174380"/>
              <a:gd name="connsiteY94" fmla="*/ 142875 h 16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4380" h="167053">
                <a:moveTo>
                  <a:pt x="123825" y="110820"/>
                </a:moveTo>
                <a:cubicBezTo>
                  <a:pt x="117719" y="110820"/>
                  <a:pt x="112529" y="108683"/>
                  <a:pt x="108255" y="104409"/>
                </a:cubicBezTo>
                <a:cubicBezTo>
                  <a:pt x="103981" y="100135"/>
                  <a:pt x="101844" y="94945"/>
                  <a:pt x="101844" y="88839"/>
                </a:cubicBezTo>
                <a:cubicBezTo>
                  <a:pt x="101844" y="82733"/>
                  <a:pt x="103981" y="77543"/>
                  <a:pt x="108255" y="73269"/>
                </a:cubicBezTo>
                <a:cubicBezTo>
                  <a:pt x="112529" y="68995"/>
                  <a:pt x="117719" y="66858"/>
                  <a:pt x="123825" y="66858"/>
                </a:cubicBezTo>
                <a:cubicBezTo>
                  <a:pt x="129931" y="66858"/>
                  <a:pt x="135121" y="68995"/>
                  <a:pt x="139395" y="73269"/>
                </a:cubicBezTo>
                <a:cubicBezTo>
                  <a:pt x="143669" y="77543"/>
                  <a:pt x="145806" y="82733"/>
                  <a:pt x="145806" y="88839"/>
                </a:cubicBezTo>
                <a:cubicBezTo>
                  <a:pt x="145806" y="94945"/>
                  <a:pt x="143669" y="100135"/>
                  <a:pt x="139395" y="104409"/>
                </a:cubicBezTo>
                <a:cubicBezTo>
                  <a:pt x="135121" y="108683"/>
                  <a:pt x="129931" y="110820"/>
                  <a:pt x="123825" y="110820"/>
                </a:cubicBezTo>
                <a:close/>
                <a:moveTo>
                  <a:pt x="123825" y="101295"/>
                </a:moveTo>
                <a:cubicBezTo>
                  <a:pt x="127256" y="101295"/>
                  <a:pt x="130190" y="100076"/>
                  <a:pt x="132626" y="97640"/>
                </a:cubicBezTo>
                <a:cubicBezTo>
                  <a:pt x="135063" y="95204"/>
                  <a:pt x="136281" y="92270"/>
                  <a:pt x="136281" y="88839"/>
                </a:cubicBezTo>
                <a:cubicBezTo>
                  <a:pt x="136281" y="85407"/>
                  <a:pt x="135063" y="82474"/>
                  <a:pt x="132626" y="80037"/>
                </a:cubicBezTo>
                <a:cubicBezTo>
                  <a:pt x="130190" y="77601"/>
                  <a:pt x="127256" y="76383"/>
                  <a:pt x="123825" y="76383"/>
                </a:cubicBezTo>
                <a:cubicBezTo>
                  <a:pt x="120394" y="76383"/>
                  <a:pt x="117460" y="77601"/>
                  <a:pt x="115024" y="80037"/>
                </a:cubicBezTo>
                <a:cubicBezTo>
                  <a:pt x="112587" y="82474"/>
                  <a:pt x="111369" y="85407"/>
                  <a:pt x="111369" y="88839"/>
                </a:cubicBezTo>
                <a:cubicBezTo>
                  <a:pt x="111369" y="92270"/>
                  <a:pt x="112587" y="95204"/>
                  <a:pt x="115024" y="97640"/>
                </a:cubicBezTo>
                <a:cubicBezTo>
                  <a:pt x="117460" y="100076"/>
                  <a:pt x="120394" y="101295"/>
                  <a:pt x="123825" y="101295"/>
                </a:cubicBezTo>
                <a:close/>
                <a:moveTo>
                  <a:pt x="73269" y="167054"/>
                </a:moveTo>
                <a:lnTo>
                  <a:pt x="73269" y="146026"/>
                </a:lnTo>
                <a:cubicBezTo>
                  <a:pt x="73269" y="143844"/>
                  <a:pt x="73790" y="141792"/>
                  <a:pt x="74831" y="139870"/>
                </a:cubicBezTo>
                <a:cubicBezTo>
                  <a:pt x="75872" y="137948"/>
                  <a:pt x="77330" y="136416"/>
                  <a:pt x="79204" y="135273"/>
                </a:cubicBezTo>
                <a:cubicBezTo>
                  <a:pt x="83614" y="132628"/>
                  <a:pt x="88265" y="130436"/>
                  <a:pt x="93158" y="128696"/>
                </a:cubicBezTo>
                <a:cubicBezTo>
                  <a:pt x="98050" y="126955"/>
                  <a:pt x="103046" y="125668"/>
                  <a:pt x="108145" y="124833"/>
                </a:cubicBezTo>
                <a:lnTo>
                  <a:pt x="123825" y="145256"/>
                </a:lnTo>
                <a:lnTo>
                  <a:pt x="139321" y="124833"/>
                </a:lnTo>
                <a:cubicBezTo>
                  <a:pt x="144480" y="125668"/>
                  <a:pt x="149499" y="126955"/>
                  <a:pt x="154379" y="128696"/>
                </a:cubicBezTo>
                <a:cubicBezTo>
                  <a:pt x="159259" y="130436"/>
                  <a:pt x="163930" y="132628"/>
                  <a:pt x="168391" y="135273"/>
                </a:cubicBezTo>
                <a:cubicBezTo>
                  <a:pt x="170272" y="136409"/>
                  <a:pt x="171709" y="137926"/>
                  <a:pt x="172705" y="139825"/>
                </a:cubicBezTo>
                <a:cubicBezTo>
                  <a:pt x="173700" y="141724"/>
                  <a:pt x="174259" y="143730"/>
                  <a:pt x="174381" y="145843"/>
                </a:cubicBezTo>
                <a:lnTo>
                  <a:pt x="174381" y="167054"/>
                </a:lnTo>
                <a:lnTo>
                  <a:pt x="73269" y="167054"/>
                </a:lnTo>
                <a:close/>
                <a:moveTo>
                  <a:pt x="82556" y="157529"/>
                </a:moveTo>
                <a:lnTo>
                  <a:pt x="121187" y="157529"/>
                </a:lnTo>
                <a:lnTo>
                  <a:pt x="104482" y="135585"/>
                </a:lnTo>
                <a:cubicBezTo>
                  <a:pt x="100610" y="136495"/>
                  <a:pt x="96846" y="137678"/>
                  <a:pt x="93189" y="139134"/>
                </a:cubicBezTo>
                <a:cubicBezTo>
                  <a:pt x="89532" y="140590"/>
                  <a:pt x="85988" y="142277"/>
                  <a:pt x="82556" y="144194"/>
                </a:cubicBezTo>
                <a:lnTo>
                  <a:pt x="82556" y="157529"/>
                </a:lnTo>
                <a:close/>
                <a:moveTo>
                  <a:pt x="126463" y="157529"/>
                </a:moveTo>
                <a:lnTo>
                  <a:pt x="164856" y="157529"/>
                </a:lnTo>
                <a:lnTo>
                  <a:pt x="164856" y="144194"/>
                </a:lnTo>
                <a:cubicBezTo>
                  <a:pt x="161461" y="142240"/>
                  <a:pt x="157935" y="140576"/>
                  <a:pt x="154278" y="139202"/>
                </a:cubicBezTo>
                <a:cubicBezTo>
                  <a:pt x="150621" y="137829"/>
                  <a:pt x="146857" y="136684"/>
                  <a:pt x="142985" y="135768"/>
                </a:cubicBezTo>
                <a:lnTo>
                  <a:pt x="126463" y="157529"/>
                </a:lnTo>
                <a:close/>
                <a:moveTo>
                  <a:pt x="15474" y="152400"/>
                </a:moveTo>
                <a:cubicBezTo>
                  <a:pt x="11154" y="152400"/>
                  <a:pt x="7495" y="150893"/>
                  <a:pt x="4497" y="147880"/>
                </a:cubicBezTo>
                <a:cubicBezTo>
                  <a:pt x="1499" y="144867"/>
                  <a:pt x="0" y="141245"/>
                  <a:pt x="0" y="137014"/>
                </a:cubicBezTo>
                <a:lnTo>
                  <a:pt x="0" y="15386"/>
                </a:lnTo>
                <a:cubicBezTo>
                  <a:pt x="0" y="11155"/>
                  <a:pt x="1507" y="7533"/>
                  <a:pt x="4520" y="4520"/>
                </a:cubicBezTo>
                <a:cubicBezTo>
                  <a:pt x="7533" y="1507"/>
                  <a:pt x="11155" y="0"/>
                  <a:pt x="15386" y="0"/>
                </a:cubicBezTo>
                <a:lnTo>
                  <a:pt x="137014" y="0"/>
                </a:lnTo>
                <a:cubicBezTo>
                  <a:pt x="141245" y="0"/>
                  <a:pt x="144867" y="1507"/>
                  <a:pt x="147880" y="4520"/>
                </a:cubicBezTo>
                <a:cubicBezTo>
                  <a:pt x="150893" y="7533"/>
                  <a:pt x="152400" y="11155"/>
                  <a:pt x="152400" y="15386"/>
                </a:cubicBezTo>
                <a:lnTo>
                  <a:pt x="152400" y="50556"/>
                </a:lnTo>
                <a:cubicBezTo>
                  <a:pt x="150959" y="49213"/>
                  <a:pt x="149494" y="47997"/>
                  <a:pt x="148004" y="46911"/>
                </a:cubicBezTo>
                <a:cubicBezTo>
                  <a:pt x="146514" y="45824"/>
                  <a:pt x="144804" y="44987"/>
                  <a:pt x="142875" y="44401"/>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lnTo>
                  <a:pt x="47222" y="142875"/>
                </a:lnTo>
                <a:cubicBezTo>
                  <a:pt x="47112" y="143400"/>
                  <a:pt x="47030" y="143925"/>
                  <a:pt x="46975" y="144450"/>
                </a:cubicBezTo>
                <a:cubicBezTo>
                  <a:pt x="46920" y="144975"/>
                  <a:pt x="46892" y="145500"/>
                  <a:pt x="46892" y="146026"/>
                </a:cubicBezTo>
                <a:lnTo>
                  <a:pt x="46892" y="152400"/>
                </a:lnTo>
                <a:lnTo>
                  <a:pt x="15474" y="152400"/>
                </a:lnTo>
                <a:close/>
                <a:moveTo>
                  <a:pt x="33338" y="45061"/>
                </a:moveTo>
                <a:lnTo>
                  <a:pt x="104042" y="45061"/>
                </a:lnTo>
                <a:cubicBezTo>
                  <a:pt x="106338" y="43717"/>
                  <a:pt x="108756" y="42740"/>
                  <a:pt x="111296" y="42130"/>
                </a:cubicBezTo>
                <a:cubicBezTo>
                  <a:pt x="113836" y="41519"/>
                  <a:pt x="116425" y="41092"/>
                  <a:pt x="119063" y="40847"/>
                </a:cubicBezTo>
                <a:lnTo>
                  <a:pt x="119063" y="35536"/>
                </a:lnTo>
                <a:lnTo>
                  <a:pt x="33338" y="35536"/>
                </a:lnTo>
                <a:lnTo>
                  <a:pt x="33338" y="45061"/>
                </a:lnTo>
                <a:close/>
                <a:moveTo>
                  <a:pt x="33338" y="80963"/>
                </a:moveTo>
                <a:lnTo>
                  <a:pt x="76383" y="80963"/>
                </a:lnTo>
                <a:cubicBezTo>
                  <a:pt x="76627" y="79216"/>
                  <a:pt x="76954" y="77580"/>
                  <a:pt x="77363" y="76054"/>
                </a:cubicBezTo>
                <a:cubicBezTo>
                  <a:pt x="77772" y="74527"/>
                  <a:pt x="78245" y="72988"/>
                  <a:pt x="78783" y="71438"/>
                </a:cubicBezTo>
                <a:lnTo>
                  <a:pt x="33338" y="71438"/>
                </a:lnTo>
                <a:lnTo>
                  <a:pt x="33338" y="80963"/>
                </a:lnTo>
                <a:close/>
                <a:moveTo>
                  <a:pt x="33338" y="116864"/>
                </a:moveTo>
                <a:lnTo>
                  <a:pt x="59971" y="116864"/>
                </a:lnTo>
                <a:cubicBezTo>
                  <a:pt x="61595" y="115558"/>
                  <a:pt x="63277" y="114318"/>
                  <a:pt x="65017" y="113146"/>
                </a:cubicBezTo>
                <a:cubicBezTo>
                  <a:pt x="66757" y="111974"/>
                  <a:pt x="68537" y="110972"/>
                  <a:pt x="70357" y="110142"/>
                </a:cubicBezTo>
                <a:lnTo>
                  <a:pt x="70357" y="107339"/>
                </a:lnTo>
                <a:lnTo>
                  <a:pt x="33338" y="107339"/>
                </a:lnTo>
                <a:lnTo>
                  <a:pt x="33338" y="116864"/>
                </a:lnTo>
                <a:close/>
                <a:moveTo>
                  <a:pt x="9525" y="142875"/>
                </a:moveTo>
                <a:lnTo>
                  <a:pt x="9525" y="9525"/>
                </a:lnTo>
                <a:lnTo>
                  <a:pt x="9525" y="44346"/>
                </a:lnTo>
                <a:lnTo>
                  <a:pt x="9525" y="40481"/>
                </a:lnTo>
                <a:lnTo>
                  <a:pt x="9525" y="142875"/>
                </a:lnTo>
                <a:close/>
              </a:path>
            </a:pathLst>
          </a:custGeom>
          <a:solidFill>
            <a:schemeClr val="bg1"/>
          </a:solidFill>
          <a:ln w="238" cap="flat">
            <a:noFill/>
            <a:prstDash val="solid"/>
            <a:miter/>
          </a:ln>
        </p:spPr>
        <p:txBody>
          <a:bodyPr rtlCol="0" anchor="ctr"/>
          <a:lstStyle/>
          <a:p>
            <a:endParaRPr lang="en-RO"/>
          </a:p>
        </p:txBody>
      </p:sp>
      <p:sp>
        <p:nvSpPr>
          <p:cNvPr id="18" name="TextBox 17">
            <a:extLst>
              <a:ext uri="{FF2B5EF4-FFF2-40B4-BE49-F238E27FC236}">
                <a16:creationId xmlns:a16="http://schemas.microsoft.com/office/drawing/2014/main" id="{B5CF0C9E-B976-0244-A8A2-313E7DD93EC5}"/>
              </a:ext>
            </a:extLst>
          </p:cNvPr>
          <p:cNvSpPr txBox="1"/>
          <p:nvPr/>
        </p:nvSpPr>
        <p:spPr>
          <a:xfrm>
            <a:off x="431800" y="1692009"/>
            <a:ext cx="4445001" cy="4542560"/>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Criterios clínicos: signos y síntomas, síndrome o diagnóstico clínico (se debe usar siempre)</a:t>
            </a:r>
          </a:p>
          <a:p>
            <a:pPr marL="285750" indent="-285750">
              <a:spcAft>
                <a:spcPts val="800"/>
              </a:spcAft>
              <a:buFont typeface="Arial" panose="020B0604020202020204" pitchFamily="34" charset="0"/>
              <a:buChar char="•"/>
            </a:pPr>
            <a:r>
              <a:rPr lang="en-GB" sz="1600" dirty="0" err="1">
                <a:solidFill>
                  <a:schemeClr val="tx1"/>
                </a:solidFill>
              </a:rPr>
              <a:t>Rango de edad o sexo (sólo a veces)</a:t>
            </a:r>
          </a:p>
          <a:p>
            <a:pPr marL="285750" indent="-285750">
              <a:spcAft>
                <a:spcPts val="800"/>
              </a:spcAft>
              <a:buFont typeface="Arial" panose="020B0604020202020204" pitchFamily="34" charset="0"/>
              <a:buChar char="•"/>
            </a:pPr>
            <a:r>
              <a:rPr lang="en-GB" sz="1600" dirty="0" err="1">
                <a:solidFill>
                  <a:schemeClr val="tx1"/>
                </a:solidFill>
              </a:rPr>
              <a:t>Resultados de pruebas de laboratorio (no se usan para definir caso en campo)</a:t>
            </a:r>
          </a:p>
        </p:txBody>
      </p:sp>
    </p:spTree>
    <p:extLst>
      <p:ext uri="{BB962C8B-B14F-4D97-AF65-F5344CB8AC3E}">
        <p14:creationId xmlns:p14="http://schemas.microsoft.com/office/powerpoint/2010/main" val="17344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2A846FD-DBB8-2547-8C1F-EB6253568EEF}"/>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41017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Tipos</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definición</a:t>
            </a:r>
            <a:r>
              <a:rPr lang="en-GB" sz="3200" b="1" spc="-50" dirty="0">
                <a:solidFill>
                  <a:srgbClr val="3D6C9D"/>
                </a:solidFill>
                <a:latin typeface="Arial Black" panose="020B0604020202020204" pitchFamily="34" charset="0"/>
                <a:cs typeface="Arial Black" panose="020B0604020202020204" pitchFamily="34" charset="0"/>
              </a:rPr>
              <a:t> de </a:t>
            </a:r>
            <a:r>
              <a:rPr lang="en-GB" sz="3200" b="1" spc="-50" dirty="0" err="1">
                <a:solidFill>
                  <a:srgbClr val="3D6C9D"/>
                </a:solidFill>
                <a:latin typeface="Arial Black" panose="020B0604020202020204" pitchFamily="34" charset="0"/>
                <a:cs typeface="Arial Black" panose="020B0604020202020204" pitchFamily="34" charset="0"/>
              </a:rPr>
              <a:t>caso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Rounded Rectangle 16">
            <a:extLst>
              <a:ext uri="{FF2B5EF4-FFF2-40B4-BE49-F238E27FC236}">
                <a16:creationId xmlns:a16="http://schemas.microsoft.com/office/drawing/2014/main" id="{0016A5C8-0645-1E4F-9428-A28CAF31649F}"/>
              </a:ext>
            </a:extLst>
          </p:cNvPr>
          <p:cNvSpPr/>
          <p:nvPr/>
        </p:nvSpPr>
        <p:spPr>
          <a:xfrm>
            <a:off x="5523857" y="236642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28E9F7E7-8F33-C046-B0DA-BDB4FC6F852D}"/>
              </a:ext>
            </a:extLst>
          </p:cNvPr>
          <p:cNvSpPr/>
          <p:nvPr/>
        </p:nvSpPr>
        <p:spPr>
          <a:xfrm>
            <a:off x="2977829" y="2366422"/>
            <a:ext cx="2102005" cy="356814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A1D60124-0D50-314F-859D-66C3BBF48967}"/>
              </a:ext>
            </a:extLst>
          </p:cNvPr>
          <p:cNvSpPr/>
          <p:nvPr/>
        </p:nvSpPr>
        <p:spPr>
          <a:xfrm>
            <a:off x="431800" y="236642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90E35FF0-0F82-2D41-8EC7-FF77A9A833AE}"/>
              </a:ext>
            </a:extLst>
          </p:cNvPr>
          <p:cNvSpPr>
            <a:spLocks noChangeAspect="1"/>
          </p:cNvSpPr>
          <p:nvPr/>
        </p:nvSpPr>
        <p:spPr>
          <a:xfrm>
            <a:off x="1050802" y="19344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65E67689-72FA-4F4F-9CE5-3854286832F3}"/>
              </a:ext>
            </a:extLst>
          </p:cNvPr>
          <p:cNvSpPr>
            <a:spLocks noChangeAspect="1"/>
          </p:cNvSpPr>
          <p:nvPr/>
        </p:nvSpPr>
        <p:spPr>
          <a:xfrm>
            <a:off x="3596831" y="19344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B0EAA454-E9D2-8E4C-AA2E-050E3D4FF622}"/>
              </a:ext>
            </a:extLst>
          </p:cNvPr>
          <p:cNvSpPr>
            <a:spLocks noChangeAspect="1"/>
          </p:cNvSpPr>
          <p:nvPr/>
        </p:nvSpPr>
        <p:spPr>
          <a:xfrm>
            <a:off x="6142859" y="193442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86EE9B20-82E4-7A46-97CE-5208F177ECBD}"/>
              </a:ext>
            </a:extLst>
          </p:cNvPr>
          <p:cNvSpPr txBox="1"/>
          <p:nvPr/>
        </p:nvSpPr>
        <p:spPr>
          <a:xfrm>
            <a:off x="5856198" y="3014423"/>
            <a:ext cx="1536936" cy="1231106"/>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Confirmado</a:t>
            </a:r>
            <a:r>
              <a:rPr lang="en-GB" sz="1600" b="1" dirty="0">
                <a:solidFill>
                  <a:schemeClr val="tx1"/>
                </a:solidFill>
                <a:latin typeface="Arial" panose="020B0604020202020204" pitchFamily="34" charset="0"/>
                <a:cs typeface="Arial" panose="020B0604020202020204" pitchFamily="34" charset="0"/>
              </a:rPr>
              <a:t> o </a:t>
            </a:r>
            <a:r>
              <a:rPr lang="en-GB" sz="1600" b="1" dirty="0" err="1">
                <a:solidFill>
                  <a:schemeClr val="tx1"/>
                </a:solidFill>
                <a:latin typeface="Arial" panose="020B0604020202020204" pitchFamily="34" charset="0"/>
                <a:cs typeface="Arial" panose="020B0604020202020204" pitchFamily="34" charset="0"/>
              </a:rPr>
              <a:t>definitivo</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rPr>
              <a:t>Casos </a:t>
            </a:r>
            <a:r>
              <a:rPr lang="en-GB" sz="1600" dirty="0" err="1">
                <a:solidFill>
                  <a:schemeClr val="tx1"/>
                </a:solidFill>
              </a:rPr>
              <a:t>probables</a:t>
            </a:r>
            <a:r>
              <a:rPr lang="en-GB" sz="1600" dirty="0">
                <a:solidFill>
                  <a:schemeClr val="tx1"/>
                </a:solidFill>
              </a:rPr>
              <a:t> con </a:t>
            </a:r>
            <a:r>
              <a:rPr lang="en-GB" sz="1600" dirty="0" err="1">
                <a:solidFill>
                  <a:schemeClr val="tx1"/>
                </a:solidFill>
              </a:rPr>
              <a:t>confirmación</a:t>
            </a:r>
            <a:r>
              <a:rPr lang="en-GB" sz="1600" dirty="0">
                <a:solidFill>
                  <a:schemeClr val="tx1"/>
                </a:solidFill>
              </a:rPr>
              <a:t> laboratorial</a:t>
            </a:r>
          </a:p>
        </p:txBody>
      </p:sp>
      <p:sp>
        <p:nvSpPr>
          <p:cNvPr id="26" name="TextBox 25">
            <a:extLst>
              <a:ext uri="{FF2B5EF4-FFF2-40B4-BE49-F238E27FC236}">
                <a16:creationId xmlns:a16="http://schemas.microsoft.com/office/drawing/2014/main" id="{2D6926ED-E096-4441-8CDD-663853D59ADF}"/>
              </a:ext>
            </a:extLst>
          </p:cNvPr>
          <p:cNvSpPr txBox="1"/>
          <p:nvPr/>
        </p:nvSpPr>
        <p:spPr>
          <a:xfrm>
            <a:off x="3393177" y="3014423"/>
            <a:ext cx="1436565" cy="1723549"/>
          </a:xfrm>
          <a:prstGeom prst="rect">
            <a:avLst/>
          </a:prstGeom>
          <a:noFill/>
        </p:spPr>
        <p:txBody>
          <a:bodyPr wrap="square" lIns="0" tIns="0" rIns="0" bIns="0" rtlCol="0">
            <a:spAutoFit/>
          </a:bodyPr>
          <a:lstStyle/>
          <a:p>
            <a:r>
              <a:rPr lang="en-GB" sz="1600" b="1" dirty="0">
                <a:solidFill>
                  <a:schemeClr val="tx1"/>
                </a:solidFill>
                <a:latin typeface="Arial" panose="020B0604020202020204" pitchFamily="34" charset="0"/>
                <a:cs typeface="Arial" panose="020B0604020202020204" pitchFamily="34" charset="0"/>
              </a:rPr>
              <a:t>Probable:</a:t>
            </a:r>
          </a:p>
          <a:p>
            <a:r>
              <a:rPr lang="en-GB" sz="1600" dirty="0">
                <a:solidFill>
                  <a:schemeClr val="tx1"/>
                </a:solidFill>
              </a:rPr>
              <a:t>Caso </a:t>
            </a:r>
            <a:r>
              <a:rPr lang="en-GB" sz="1600" dirty="0" err="1">
                <a:solidFill>
                  <a:schemeClr val="tx1"/>
                </a:solidFill>
              </a:rPr>
              <a:t>posible</a:t>
            </a:r>
            <a:r>
              <a:rPr lang="en-GB" sz="1600" dirty="0">
                <a:solidFill>
                  <a:schemeClr val="tx1"/>
                </a:solidFill>
              </a:rPr>
              <a:t> o </a:t>
            </a:r>
            <a:r>
              <a:rPr lang="en-GB" sz="1600" dirty="0" err="1">
                <a:solidFill>
                  <a:schemeClr val="tx1"/>
                </a:solidFill>
              </a:rPr>
              <a:t>sospechoso</a:t>
            </a:r>
            <a:r>
              <a:rPr lang="en-GB" sz="1600" dirty="0">
                <a:solidFill>
                  <a:schemeClr val="tx1"/>
                </a:solidFill>
              </a:rPr>
              <a:t> con </a:t>
            </a:r>
            <a:r>
              <a:rPr lang="en-GB" sz="1600" dirty="0" err="1">
                <a:solidFill>
                  <a:schemeClr val="tx1"/>
                </a:solidFill>
              </a:rPr>
              <a:t>signos</a:t>
            </a:r>
            <a:r>
              <a:rPr lang="en-GB" sz="1600" dirty="0">
                <a:solidFill>
                  <a:schemeClr val="tx1"/>
                </a:solidFill>
              </a:rPr>
              <a:t> y </a:t>
            </a:r>
            <a:r>
              <a:rPr lang="en-GB" sz="1600" dirty="0" err="1">
                <a:solidFill>
                  <a:schemeClr val="tx1"/>
                </a:solidFill>
              </a:rPr>
              <a:t>síntomas</a:t>
            </a:r>
            <a:r>
              <a:rPr lang="en-GB" sz="1600" dirty="0">
                <a:solidFill>
                  <a:schemeClr val="tx1"/>
                </a:solidFill>
              </a:rPr>
              <a:t> </a:t>
            </a:r>
            <a:r>
              <a:rPr lang="en-GB" sz="1600" dirty="0" err="1">
                <a:solidFill>
                  <a:schemeClr val="tx1"/>
                </a:solidFill>
              </a:rPr>
              <a:t>incluidos</a:t>
            </a:r>
            <a:r>
              <a:rPr lang="en-GB" sz="1600" dirty="0">
                <a:solidFill>
                  <a:schemeClr val="tx1"/>
                </a:solidFill>
              </a:rPr>
              <a:t> </a:t>
            </a:r>
            <a:r>
              <a:rPr lang="en-GB" sz="1600" dirty="0" err="1">
                <a:solidFill>
                  <a:schemeClr val="tx1"/>
                </a:solidFill>
              </a:rPr>
              <a:t>según</a:t>
            </a:r>
            <a:r>
              <a:rPr lang="en-GB" sz="1600" dirty="0">
                <a:solidFill>
                  <a:schemeClr val="tx1"/>
                </a:solidFill>
              </a:rPr>
              <a:t> </a:t>
            </a:r>
            <a:r>
              <a:rPr lang="en-GB" sz="1600" dirty="0" err="1">
                <a:solidFill>
                  <a:schemeClr val="tx1"/>
                </a:solidFill>
              </a:rPr>
              <a:t>su</a:t>
            </a:r>
            <a:r>
              <a:rPr lang="en-GB" sz="1600" dirty="0">
                <a:solidFill>
                  <a:schemeClr val="tx1"/>
                </a:solidFill>
              </a:rPr>
              <a:t> </a:t>
            </a:r>
            <a:r>
              <a:rPr lang="en-GB" sz="1600" dirty="0" err="1">
                <a:solidFill>
                  <a:schemeClr val="tx1"/>
                </a:solidFill>
              </a:rPr>
              <a:t>frecuencia</a:t>
            </a:r>
            <a:endParaRPr lang="en-GB" sz="1600" dirty="0">
              <a:solidFill>
                <a:schemeClr val="tx1"/>
              </a:solidFill>
            </a:endParaRPr>
          </a:p>
        </p:txBody>
      </p:sp>
      <p:sp>
        <p:nvSpPr>
          <p:cNvPr id="27" name="TextBox 26">
            <a:extLst>
              <a:ext uri="{FF2B5EF4-FFF2-40B4-BE49-F238E27FC236}">
                <a16:creationId xmlns:a16="http://schemas.microsoft.com/office/drawing/2014/main" id="{4DDA7757-3D10-D444-8224-526EB39D5D77}"/>
              </a:ext>
            </a:extLst>
          </p:cNvPr>
          <p:cNvSpPr txBox="1"/>
          <p:nvPr/>
        </p:nvSpPr>
        <p:spPr>
          <a:xfrm>
            <a:off x="820284" y="2977446"/>
            <a:ext cx="1443499" cy="1231106"/>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Posible</a:t>
            </a:r>
            <a:r>
              <a:rPr lang="en-GB" sz="1600" b="1" dirty="0">
                <a:solidFill>
                  <a:schemeClr val="tx1"/>
                </a:solidFill>
                <a:latin typeface="Arial" panose="020B0604020202020204" pitchFamily="34" charset="0"/>
                <a:cs typeface="Arial" panose="020B0604020202020204" pitchFamily="34" charset="0"/>
              </a:rPr>
              <a:t> o </a:t>
            </a:r>
            <a:r>
              <a:rPr lang="en-GB" sz="1600" b="1" dirty="0" err="1">
                <a:solidFill>
                  <a:schemeClr val="tx1"/>
                </a:solidFill>
                <a:latin typeface="Arial" panose="020B0604020202020204" pitchFamily="34" charset="0"/>
                <a:cs typeface="Arial" panose="020B0604020202020204" pitchFamily="34" charset="0"/>
              </a:rPr>
              <a:t>sospechoso</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rPr>
              <a:t>Antes de </a:t>
            </a:r>
            <a:r>
              <a:rPr lang="en-GB" sz="1600" dirty="0" err="1">
                <a:solidFill>
                  <a:schemeClr val="tx1"/>
                </a:solidFill>
              </a:rPr>
              <a:t>saber</a:t>
            </a:r>
            <a:r>
              <a:rPr lang="en-GB" sz="1600" dirty="0">
                <a:solidFill>
                  <a:schemeClr val="tx1"/>
                </a:solidFill>
              </a:rPr>
              <a:t> </a:t>
            </a:r>
            <a:r>
              <a:rPr lang="en-GB" sz="1600" dirty="0" err="1">
                <a:solidFill>
                  <a:schemeClr val="tx1"/>
                </a:solidFill>
              </a:rPr>
              <a:t>frecuencia</a:t>
            </a:r>
            <a:r>
              <a:rPr lang="en-GB" sz="1600" dirty="0">
                <a:solidFill>
                  <a:schemeClr val="tx1"/>
                </a:solidFill>
              </a:rPr>
              <a:t> de </a:t>
            </a:r>
            <a:r>
              <a:rPr lang="en-GB" sz="1600" dirty="0" err="1">
                <a:solidFill>
                  <a:schemeClr val="tx1"/>
                </a:solidFill>
              </a:rPr>
              <a:t>síntomas</a:t>
            </a:r>
            <a:endParaRPr lang="en-GB" sz="1600" dirty="0">
              <a:solidFill>
                <a:schemeClr val="tx1"/>
              </a:solidFill>
            </a:endParaRPr>
          </a:p>
        </p:txBody>
      </p:sp>
      <p:sp>
        <p:nvSpPr>
          <p:cNvPr id="28" name="Graphic 3">
            <a:extLst>
              <a:ext uri="{FF2B5EF4-FFF2-40B4-BE49-F238E27FC236}">
                <a16:creationId xmlns:a16="http://schemas.microsoft.com/office/drawing/2014/main" id="{6301742E-4E05-9D48-BA19-79F8B08F1085}"/>
              </a:ext>
            </a:extLst>
          </p:cNvPr>
          <p:cNvSpPr>
            <a:spLocks noChangeAspect="1"/>
          </p:cNvSpPr>
          <p:nvPr/>
        </p:nvSpPr>
        <p:spPr>
          <a:xfrm>
            <a:off x="1266802" y="2150422"/>
            <a:ext cx="432000" cy="432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29" name="Graphic 7">
            <a:extLst>
              <a:ext uri="{FF2B5EF4-FFF2-40B4-BE49-F238E27FC236}">
                <a16:creationId xmlns:a16="http://schemas.microsoft.com/office/drawing/2014/main" id="{C0B50DCF-7D50-8F44-93C5-CB5310C55BA3}"/>
              </a:ext>
            </a:extLst>
          </p:cNvPr>
          <p:cNvSpPr>
            <a:spLocks noChangeAspect="1"/>
          </p:cNvSpPr>
          <p:nvPr/>
        </p:nvSpPr>
        <p:spPr>
          <a:xfrm>
            <a:off x="3794831" y="2136284"/>
            <a:ext cx="468000" cy="439957"/>
          </a:xfrm>
          <a:custGeom>
            <a:avLst/>
            <a:gdLst>
              <a:gd name="connsiteX0" fmla="*/ 179729 w 186470"/>
              <a:gd name="connsiteY0" fmla="*/ 175297 h 175296"/>
              <a:gd name="connsiteX1" fmla="*/ 129650 w 186470"/>
              <a:gd name="connsiteY1" fmla="*/ 125217 h 175296"/>
              <a:gd name="connsiteX2" fmla="*/ 108008 w 186470"/>
              <a:gd name="connsiteY2" fmla="*/ 138314 h 175296"/>
              <a:gd name="connsiteX3" fmla="*/ 82794 w 186470"/>
              <a:gd name="connsiteY3" fmla="*/ 142875 h 175296"/>
              <a:gd name="connsiteX4" fmla="*/ 47671 w 186470"/>
              <a:gd name="connsiteY4" fmla="*/ 133771 h 175296"/>
              <a:gd name="connsiteX5" fmla="*/ 22329 w 186470"/>
              <a:gd name="connsiteY5" fmla="*/ 109538 h 175296"/>
              <a:gd name="connsiteX6" fmla="*/ 34125 w 186470"/>
              <a:gd name="connsiteY6" fmla="*/ 109538 h 175296"/>
              <a:gd name="connsiteX7" fmla="*/ 55346 w 186470"/>
              <a:gd name="connsiteY7" fmla="*/ 126857 h 175296"/>
              <a:gd name="connsiteX8" fmla="*/ 82794 w 186470"/>
              <a:gd name="connsiteY8" fmla="*/ 133350 h 175296"/>
              <a:gd name="connsiteX9" fmla="*/ 126572 w 186470"/>
              <a:gd name="connsiteY9" fmla="*/ 115216 h 175296"/>
              <a:gd name="connsiteX10" fmla="*/ 144707 w 186470"/>
              <a:gd name="connsiteY10" fmla="*/ 71438 h 175296"/>
              <a:gd name="connsiteX11" fmla="*/ 126572 w 186470"/>
              <a:gd name="connsiteY11" fmla="*/ 27659 h 175296"/>
              <a:gd name="connsiteX12" fmla="*/ 82794 w 186470"/>
              <a:gd name="connsiteY12" fmla="*/ 9525 h 175296"/>
              <a:gd name="connsiteX13" fmla="*/ 40710 w 186470"/>
              <a:gd name="connsiteY13" fmla="*/ 26111 h 175296"/>
              <a:gd name="connsiteX14" fmla="*/ 21120 w 186470"/>
              <a:gd name="connsiteY14" fmla="*/ 66675 h 175296"/>
              <a:gd name="connsiteX15" fmla="*/ 11595 w 186470"/>
              <a:gd name="connsiteY15" fmla="*/ 66675 h 175296"/>
              <a:gd name="connsiteX16" fmla="*/ 33823 w 186470"/>
              <a:gd name="connsiteY16" fmla="*/ 19224 h 175296"/>
              <a:gd name="connsiteX17" fmla="*/ 82794 w 186470"/>
              <a:gd name="connsiteY17" fmla="*/ 0 h 175296"/>
              <a:gd name="connsiteX18" fmla="*/ 133460 w 186470"/>
              <a:gd name="connsiteY18" fmla="*/ 20772 h 175296"/>
              <a:gd name="connsiteX19" fmla="*/ 154232 w 186470"/>
              <a:gd name="connsiteY19" fmla="*/ 71438 h 175296"/>
              <a:gd name="connsiteX20" fmla="*/ 149671 w 186470"/>
              <a:gd name="connsiteY20" fmla="*/ 96743 h 175296"/>
              <a:gd name="connsiteX21" fmla="*/ 136574 w 186470"/>
              <a:gd name="connsiteY21" fmla="*/ 118476 h 175296"/>
              <a:gd name="connsiteX22" fmla="*/ 186470 w 186470"/>
              <a:gd name="connsiteY22" fmla="*/ 168373 h 175296"/>
              <a:gd name="connsiteX23" fmla="*/ 179729 w 186470"/>
              <a:gd name="connsiteY23" fmla="*/ 175297 h 175296"/>
              <a:gd name="connsiteX24" fmla="*/ 74570 w 186470"/>
              <a:gd name="connsiteY24" fmla="*/ 106607 h 175296"/>
              <a:gd name="connsiteX25" fmla="*/ 57736 w 186470"/>
              <a:gd name="connsiteY25" fmla="*/ 50666 h 175296"/>
              <a:gd name="connsiteX26" fmla="*/ 43155 w 186470"/>
              <a:gd name="connsiteY26" fmla="*/ 92319 h 175296"/>
              <a:gd name="connsiteX27" fmla="*/ 0 w 186470"/>
              <a:gd name="connsiteY27" fmla="*/ 92319 h 175296"/>
              <a:gd name="connsiteX28" fmla="*/ 0 w 186470"/>
              <a:gd name="connsiteY28" fmla="*/ 83893 h 175296"/>
              <a:gd name="connsiteX29" fmla="*/ 37184 w 186470"/>
              <a:gd name="connsiteY29" fmla="*/ 83893 h 175296"/>
              <a:gd name="connsiteX30" fmla="*/ 52900 w 186470"/>
              <a:gd name="connsiteY30" fmla="*/ 38650 h 175296"/>
              <a:gd name="connsiteX31" fmla="*/ 62975 w 186470"/>
              <a:gd name="connsiteY31" fmla="*/ 38650 h 175296"/>
              <a:gd name="connsiteX32" fmla="*/ 79515 w 186470"/>
              <a:gd name="connsiteY32" fmla="*/ 94187 h 175296"/>
              <a:gd name="connsiteX33" fmla="*/ 92319 w 186470"/>
              <a:gd name="connsiteY33" fmla="*/ 55318 h 175296"/>
              <a:gd name="connsiteX34" fmla="*/ 102394 w 186470"/>
              <a:gd name="connsiteY34" fmla="*/ 55318 h 175296"/>
              <a:gd name="connsiteX35" fmla="*/ 116681 w 186470"/>
              <a:gd name="connsiteY35" fmla="*/ 83893 h 175296"/>
              <a:gd name="connsiteX36" fmla="*/ 124558 w 186470"/>
              <a:gd name="connsiteY36" fmla="*/ 83893 h 175296"/>
              <a:gd name="connsiteX37" fmla="*/ 124558 w 186470"/>
              <a:gd name="connsiteY37" fmla="*/ 92319 h 175296"/>
              <a:gd name="connsiteX38" fmla="*/ 111534 w 186470"/>
              <a:gd name="connsiteY38" fmla="*/ 92319 h 175296"/>
              <a:gd name="connsiteX39" fmla="*/ 97961 w 186470"/>
              <a:gd name="connsiteY39" fmla="*/ 65173 h 175296"/>
              <a:gd name="connsiteX40" fmla="*/ 84406 w 186470"/>
              <a:gd name="connsiteY40" fmla="*/ 106607 h 175296"/>
              <a:gd name="connsiteX41" fmla="*/ 74570 w 186470"/>
              <a:gd name="connsiteY41" fmla="*/ 106607 h 17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6470" h="175296">
                <a:moveTo>
                  <a:pt x="179729" y="175297"/>
                </a:moveTo>
                <a:lnTo>
                  <a:pt x="129650" y="125217"/>
                </a:lnTo>
                <a:cubicBezTo>
                  <a:pt x="122653" y="130908"/>
                  <a:pt x="115439" y="135273"/>
                  <a:pt x="108008" y="138314"/>
                </a:cubicBezTo>
                <a:cubicBezTo>
                  <a:pt x="100577" y="141355"/>
                  <a:pt x="92173" y="142875"/>
                  <a:pt x="82794" y="142875"/>
                </a:cubicBezTo>
                <a:cubicBezTo>
                  <a:pt x="69972" y="142875"/>
                  <a:pt x="58264" y="139840"/>
                  <a:pt x="47671" y="133771"/>
                </a:cubicBezTo>
                <a:cubicBezTo>
                  <a:pt x="37077" y="127702"/>
                  <a:pt x="28630" y="119624"/>
                  <a:pt x="22329" y="109538"/>
                </a:cubicBezTo>
                <a:lnTo>
                  <a:pt x="34125" y="109538"/>
                </a:lnTo>
                <a:cubicBezTo>
                  <a:pt x="39889" y="116754"/>
                  <a:pt x="46962" y="122527"/>
                  <a:pt x="55346" y="126857"/>
                </a:cubicBezTo>
                <a:cubicBezTo>
                  <a:pt x="63729" y="131186"/>
                  <a:pt x="72878" y="133350"/>
                  <a:pt x="82794" y="133350"/>
                </a:cubicBezTo>
                <a:cubicBezTo>
                  <a:pt x="99890" y="133350"/>
                  <a:pt x="114483" y="127305"/>
                  <a:pt x="126572" y="115216"/>
                </a:cubicBezTo>
                <a:cubicBezTo>
                  <a:pt x="138662" y="103126"/>
                  <a:pt x="144707" y="88534"/>
                  <a:pt x="144707" y="71438"/>
                </a:cubicBezTo>
                <a:cubicBezTo>
                  <a:pt x="144707" y="54341"/>
                  <a:pt x="138662" y="39749"/>
                  <a:pt x="126572" y="27659"/>
                </a:cubicBezTo>
                <a:cubicBezTo>
                  <a:pt x="114483" y="15570"/>
                  <a:pt x="99890" y="9525"/>
                  <a:pt x="82794" y="9525"/>
                </a:cubicBezTo>
                <a:cubicBezTo>
                  <a:pt x="66528" y="9525"/>
                  <a:pt x="52500" y="15054"/>
                  <a:pt x="40710" y="26111"/>
                </a:cubicBezTo>
                <a:cubicBezTo>
                  <a:pt x="28920" y="37169"/>
                  <a:pt x="22390" y="50690"/>
                  <a:pt x="21120" y="66675"/>
                </a:cubicBezTo>
                <a:lnTo>
                  <a:pt x="11595" y="66675"/>
                </a:lnTo>
                <a:cubicBezTo>
                  <a:pt x="12865" y="47857"/>
                  <a:pt x="20274" y="32040"/>
                  <a:pt x="33823" y="19224"/>
                </a:cubicBezTo>
                <a:cubicBezTo>
                  <a:pt x="47371" y="6408"/>
                  <a:pt x="63695" y="0"/>
                  <a:pt x="82794" y="0"/>
                </a:cubicBezTo>
                <a:cubicBezTo>
                  <a:pt x="102723" y="0"/>
                  <a:pt x="119612" y="6924"/>
                  <a:pt x="133460" y="20772"/>
                </a:cubicBezTo>
                <a:cubicBezTo>
                  <a:pt x="147308" y="34620"/>
                  <a:pt x="154232" y="51508"/>
                  <a:pt x="154232" y="71438"/>
                </a:cubicBezTo>
                <a:cubicBezTo>
                  <a:pt x="154232" y="80816"/>
                  <a:pt x="152711" y="89251"/>
                  <a:pt x="149671" y="96743"/>
                </a:cubicBezTo>
                <a:cubicBezTo>
                  <a:pt x="146630" y="104235"/>
                  <a:pt x="142264" y="111479"/>
                  <a:pt x="136574" y="118476"/>
                </a:cubicBezTo>
                <a:lnTo>
                  <a:pt x="186470" y="168373"/>
                </a:lnTo>
                <a:lnTo>
                  <a:pt x="179729" y="175297"/>
                </a:lnTo>
                <a:close/>
                <a:moveTo>
                  <a:pt x="74570" y="106607"/>
                </a:moveTo>
                <a:lnTo>
                  <a:pt x="57736" y="50666"/>
                </a:lnTo>
                <a:lnTo>
                  <a:pt x="43155" y="92319"/>
                </a:lnTo>
                <a:lnTo>
                  <a:pt x="0" y="92319"/>
                </a:lnTo>
                <a:lnTo>
                  <a:pt x="0" y="83893"/>
                </a:lnTo>
                <a:lnTo>
                  <a:pt x="37184" y="83893"/>
                </a:lnTo>
                <a:lnTo>
                  <a:pt x="52900" y="38650"/>
                </a:lnTo>
                <a:lnTo>
                  <a:pt x="62975" y="38650"/>
                </a:lnTo>
                <a:lnTo>
                  <a:pt x="79515" y="94187"/>
                </a:lnTo>
                <a:lnTo>
                  <a:pt x="92319" y="55318"/>
                </a:lnTo>
                <a:lnTo>
                  <a:pt x="102394" y="55318"/>
                </a:lnTo>
                <a:lnTo>
                  <a:pt x="116681" y="83893"/>
                </a:lnTo>
                <a:lnTo>
                  <a:pt x="124558" y="83893"/>
                </a:lnTo>
                <a:lnTo>
                  <a:pt x="124558" y="92319"/>
                </a:lnTo>
                <a:lnTo>
                  <a:pt x="111534" y="92319"/>
                </a:lnTo>
                <a:lnTo>
                  <a:pt x="97961" y="65173"/>
                </a:lnTo>
                <a:lnTo>
                  <a:pt x="84406" y="106607"/>
                </a:lnTo>
                <a:lnTo>
                  <a:pt x="74570" y="106607"/>
                </a:lnTo>
                <a:close/>
              </a:path>
            </a:pathLst>
          </a:custGeom>
          <a:solidFill>
            <a:schemeClr val="bg1"/>
          </a:solidFill>
          <a:ln w="238" cap="flat">
            <a:noFill/>
            <a:prstDash val="solid"/>
            <a:miter/>
          </a:ln>
        </p:spPr>
        <p:txBody>
          <a:bodyPr rtlCol="0" anchor="ctr"/>
          <a:lstStyle/>
          <a:p>
            <a:endParaRPr lang="en-RO"/>
          </a:p>
        </p:txBody>
      </p:sp>
      <p:sp>
        <p:nvSpPr>
          <p:cNvPr id="30" name="Graphic 16">
            <a:extLst>
              <a:ext uri="{FF2B5EF4-FFF2-40B4-BE49-F238E27FC236}">
                <a16:creationId xmlns:a16="http://schemas.microsoft.com/office/drawing/2014/main" id="{A5C0C4CB-1B93-6141-A8AA-5C1231F2A46F}"/>
              </a:ext>
            </a:extLst>
          </p:cNvPr>
          <p:cNvSpPr>
            <a:spLocks noChangeAspect="1"/>
          </p:cNvSpPr>
          <p:nvPr/>
        </p:nvSpPr>
        <p:spPr>
          <a:xfrm>
            <a:off x="6358859" y="2150422"/>
            <a:ext cx="432000" cy="432000"/>
          </a:xfrm>
          <a:custGeom>
            <a:avLst/>
            <a:gdLst>
              <a:gd name="connsiteX0" fmla="*/ 72024 w 171450"/>
              <a:gd name="connsiteY0" fmla="*/ 122946 h 171450"/>
              <a:gd name="connsiteX1" fmla="*/ 132947 w 171450"/>
              <a:gd name="connsiteY1" fmla="*/ 62023 h 171450"/>
              <a:gd name="connsiteX2" fmla="*/ 126206 w 171450"/>
              <a:gd name="connsiteY2" fmla="*/ 55282 h 171450"/>
              <a:gd name="connsiteX3" fmla="*/ 72024 w 171450"/>
              <a:gd name="connsiteY3" fmla="*/ 109464 h 171450"/>
              <a:gd name="connsiteX4" fmla="*/ 44878 w 171450"/>
              <a:gd name="connsiteY4" fmla="*/ 82318 h 171450"/>
              <a:gd name="connsiteX5" fmla="*/ 38137 w 171450"/>
              <a:gd name="connsiteY5" fmla="*/ 89059 h 171450"/>
              <a:gd name="connsiteX6" fmla="*/ 72024 w 171450"/>
              <a:gd name="connsiteY6" fmla="*/ 122946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779 w 171450"/>
              <a:gd name="connsiteY25" fmla="*/ 139779 h 171450"/>
              <a:gd name="connsiteX26" fmla="*/ 161925 w 171450"/>
              <a:gd name="connsiteY26" fmla="*/ 85725 h 171450"/>
              <a:gd name="connsiteX27" fmla="*/ 139779 w 171450"/>
              <a:gd name="connsiteY27" fmla="*/ 31671 h 171450"/>
              <a:gd name="connsiteX28" fmla="*/ 85725 w 171450"/>
              <a:gd name="connsiteY28" fmla="*/ 9525 h 171450"/>
              <a:gd name="connsiteX29" fmla="*/ 31671 w 171450"/>
              <a:gd name="connsiteY29" fmla="*/ 31671 h 171450"/>
              <a:gd name="connsiteX30" fmla="*/ 9525 w 171450"/>
              <a:gd name="connsiteY30" fmla="*/ 85725 h 171450"/>
              <a:gd name="connsiteX31" fmla="*/ 31671 w 171450"/>
              <a:gd name="connsiteY31" fmla="*/ 139779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72024" y="122946"/>
                </a:moveTo>
                <a:lnTo>
                  <a:pt x="132947" y="62023"/>
                </a:lnTo>
                <a:lnTo>
                  <a:pt x="126206" y="55282"/>
                </a:lnTo>
                <a:lnTo>
                  <a:pt x="72024" y="109464"/>
                </a:lnTo>
                <a:lnTo>
                  <a:pt x="44878" y="82318"/>
                </a:lnTo>
                <a:lnTo>
                  <a:pt x="38137" y="89059"/>
                </a:lnTo>
                <a:lnTo>
                  <a:pt x="72024" y="122946"/>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16" name="Rounded Rectangle 15">
            <a:extLst>
              <a:ext uri="{FF2B5EF4-FFF2-40B4-BE49-F238E27FC236}">
                <a16:creationId xmlns:a16="http://schemas.microsoft.com/office/drawing/2014/main" id="{5667978F-9E7F-EF41-87C3-DDAD06F2A126}"/>
              </a:ext>
            </a:extLst>
          </p:cNvPr>
          <p:cNvSpPr/>
          <p:nvPr/>
        </p:nvSpPr>
        <p:spPr>
          <a:xfrm>
            <a:off x="5523857" y="6164700"/>
            <a:ext cx="2102005" cy="434099"/>
          </a:xfrm>
          <a:prstGeom prst="roundRect">
            <a:avLst>
              <a:gd name="adj" fmla="val 50000"/>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Box 17">
            <a:extLst>
              <a:ext uri="{FF2B5EF4-FFF2-40B4-BE49-F238E27FC236}">
                <a16:creationId xmlns:a16="http://schemas.microsoft.com/office/drawing/2014/main" id="{DEE7D1A8-7A5D-9944-81EC-CF271903C6EC}"/>
              </a:ext>
            </a:extLst>
          </p:cNvPr>
          <p:cNvSpPr txBox="1"/>
          <p:nvPr/>
        </p:nvSpPr>
        <p:spPr>
          <a:xfrm>
            <a:off x="5902916" y="6243451"/>
            <a:ext cx="1443499" cy="246221"/>
          </a:xfrm>
          <a:prstGeom prst="rect">
            <a:avLst/>
          </a:prstGeom>
          <a:noFill/>
        </p:spPr>
        <p:txBody>
          <a:bodyPr wrap="square" lIns="0" tIns="0" rIns="0" bIns="0" rtlCol="0">
            <a:spAutoFit/>
          </a:bodyPr>
          <a:lstStyle/>
          <a:p>
            <a:pPr algn="ctr"/>
            <a:r>
              <a:rPr lang="en-GB" sz="1600" b="1" dirty="0" err="1">
                <a:solidFill>
                  <a:schemeClr val="tx1"/>
                </a:solidFill>
                <a:latin typeface="Arial" panose="020B0604020202020204" pitchFamily="34" charset="0"/>
                <a:cs typeface="Arial" panose="020B0604020202020204" pitchFamily="34" charset="0"/>
              </a:rPr>
              <a:t>ETIOLOGIA</a:t>
            </a:r>
            <a:endParaRPr lang="en-GB" sz="1600" dirty="0">
              <a:solidFill>
                <a:schemeClr val="tx1"/>
              </a:solidFill>
            </a:endParaRPr>
          </a:p>
        </p:txBody>
      </p:sp>
      <p:sp>
        <p:nvSpPr>
          <p:cNvPr id="19" name="Rounded Rectangle 18">
            <a:extLst>
              <a:ext uri="{FF2B5EF4-FFF2-40B4-BE49-F238E27FC236}">
                <a16:creationId xmlns:a16="http://schemas.microsoft.com/office/drawing/2014/main" id="{51BCEDC8-E144-4044-9E59-1B3731938936}"/>
              </a:ext>
            </a:extLst>
          </p:cNvPr>
          <p:cNvSpPr/>
          <p:nvPr/>
        </p:nvSpPr>
        <p:spPr>
          <a:xfrm rot="10800000">
            <a:off x="431800" y="6082705"/>
            <a:ext cx="4648034" cy="434099"/>
          </a:xfrm>
          <a:prstGeom prst="roundRect">
            <a:avLst>
              <a:gd name="adj" fmla="val 50000"/>
            </a:avLst>
          </a:prstGeom>
          <a:solidFill>
            <a:srgbClr val="F8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TextBox 31">
            <a:extLst>
              <a:ext uri="{FF2B5EF4-FFF2-40B4-BE49-F238E27FC236}">
                <a16:creationId xmlns:a16="http://schemas.microsoft.com/office/drawing/2014/main" id="{138E6185-A6B2-8D44-88D6-A94B4C7B7565}"/>
              </a:ext>
            </a:extLst>
          </p:cNvPr>
          <p:cNvSpPr txBox="1"/>
          <p:nvPr/>
        </p:nvSpPr>
        <p:spPr>
          <a:xfrm>
            <a:off x="1797585" y="6164700"/>
            <a:ext cx="1443499" cy="246221"/>
          </a:xfrm>
          <a:prstGeom prst="rect">
            <a:avLst/>
          </a:prstGeom>
          <a:noFill/>
        </p:spPr>
        <p:txBody>
          <a:bodyPr wrap="square" lIns="0" tIns="0" rIns="0" bIns="0" rtlCol="0">
            <a:spAutoFit/>
          </a:bodyPr>
          <a:lstStyle/>
          <a:p>
            <a:pPr algn="r"/>
            <a:r>
              <a:rPr lang="en-GB" sz="1600" b="1" dirty="0" err="1">
                <a:solidFill>
                  <a:schemeClr val="tx1"/>
                </a:solidFill>
                <a:latin typeface="Arial" panose="020B0604020202020204" pitchFamily="34" charset="0"/>
                <a:cs typeface="Arial" panose="020B0604020202020204" pitchFamily="34" charset="0"/>
              </a:rPr>
              <a:t>SINDROME</a:t>
            </a:r>
            <a:endParaRPr lang="en-GB" sz="1600" dirty="0">
              <a:solidFill>
                <a:schemeClr val="tx1"/>
              </a:solidFill>
            </a:endParaRPr>
          </a:p>
        </p:txBody>
      </p:sp>
    </p:spTree>
    <p:extLst>
      <p:ext uri="{BB962C8B-B14F-4D97-AF65-F5344CB8AC3E}">
        <p14:creationId xmlns:p14="http://schemas.microsoft.com/office/powerpoint/2010/main" val="39608711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4A9EEA-2FAD-4657-9F25-CE3DA4E94889}"/>
</file>

<file path=customXml/itemProps2.xml><?xml version="1.0" encoding="utf-8"?>
<ds:datastoreItem xmlns:ds="http://schemas.openxmlformats.org/officeDocument/2006/customXml" ds:itemID="{D6AB3C53-1E0C-4FBF-9FF1-B47F3B4EC92D}"/>
</file>

<file path=docProps/app.xml><?xml version="1.0" encoding="utf-8"?>
<Properties xmlns="http://schemas.openxmlformats.org/officeDocument/2006/extended-properties" xmlns:vt="http://schemas.openxmlformats.org/officeDocument/2006/docPropsVTypes">
  <TotalTime>1557</TotalTime>
  <Words>3862</Words>
  <Application>Microsoft Macintosh PowerPoint</Application>
  <PresentationFormat>On-screen Show (4:3)</PresentationFormat>
  <Paragraphs>281</Paragraphs>
  <Slides>31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Times New Roman</vt:lpstr>
      <vt:lpstr>Roboto Condensed</vt:lpstr>
      <vt:lpstr>Calibri</vt:lpstr>
      <vt:lpstr>Arial Black</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1098</cp:revision>
  <dcterms:created xsi:type="dcterms:W3CDTF">2000-03-07T14:53:30Z</dcterms:created>
  <dcterms:modified xsi:type="dcterms:W3CDTF">2023-12-13T11:08:14Z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