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7"/>
  </p:notesMasterIdLst>
  <p:sldIdLst>
    <p:sldId id="256" r:id="rId6"/>
  </p:sldIdLst>
  <p:sldSz cx="30279975" cy="48783875"/>
  <p:notesSz cx="6805613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863" userDrawn="1">
          <p15:clr>
            <a:srgbClr val="A4A3A4"/>
          </p15:clr>
        </p15:guide>
        <p15:guide id="2" pos="7782" userDrawn="1">
          <p15:clr>
            <a:srgbClr val="A4A3A4"/>
          </p15:clr>
        </p15:guide>
        <p15:guide id="3" pos="3609" userDrawn="1">
          <p15:clr>
            <a:srgbClr val="A4A3A4"/>
          </p15:clr>
        </p15:guide>
        <p15:guide id="4" pos="7385" userDrawn="1">
          <p15:clr>
            <a:srgbClr val="A4A3A4"/>
          </p15:clr>
        </p15:guide>
        <p15:guide id="5" pos="11159" userDrawn="1">
          <p15:clr>
            <a:srgbClr val="A4A3A4"/>
          </p15:clr>
        </p15:guide>
        <p15:guide id="6" pos="14935" userDrawn="1">
          <p15:clr>
            <a:srgbClr val="A4A3A4"/>
          </p15:clr>
        </p15:guide>
        <p15:guide id="7" pos="15343" userDrawn="1">
          <p15:clr>
            <a:srgbClr val="A4A3A4"/>
          </p15:clr>
        </p15:guide>
        <p15:guide id="8" pos="4007" userDrawn="1">
          <p15:clr>
            <a:srgbClr val="A4A3A4"/>
          </p15:clr>
        </p15:guide>
        <p15:guide id="9" pos="2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" v="106" dt="2021-03-05T17:05:36.524"/>
    <p1510:client id="{0EF2B49F-6055-0000-A588-EC5415409013}" v="2" dt="2021-03-16T21:33:05.268"/>
    <p1510:client id="{1EE9B49F-E0A4-0000-780D-933716BEA536}" v="2" dt="2021-03-16T19:00:31.183"/>
    <p1510:client id="{1FF0B49F-40B9-0000-780D-9980FE0C88CD}" v="7" dt="2021-03-16T21:02:49.933"/>
    <p1510:client id="{6AEE1871-DD46-5A8C-A5C3-0F3B0EF8FF3D}" v="8" dt="2021-03-16T18:29:57.061"/>
    <p1510:client id="{6EF0B49F-B0E6-0000-780D-91697E63B4D7}" v="73" dt="2021-03-16T21:19:07.476"/>
    <p1510:client id="{74E9B49F-A02E-0000-780D-9EF6240310E0}" v="11" dt="2021-03-16T19:14:36.656"/>
    <p1510:client id="{AB4D7F5A-F769-A02C-F468-79FFA3BF095E}" v="2" dt="2021-03-12T21:51:05.073"/>
    <p1510:client id="{E2D273AF-1693-6DDB-85C9-C4654DEB8038}" v="30" dt="2021-03-12T21:35:03.7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7863"/>
        <p:guide pos="7782"/>
        <p:guide pos="3609"/>
        <p:guide pos="7385"/>
        <p:guide pos="11159"/>
        <p:guide pos="14935"/>
        <p:guide pos="15343"/>
        <p:guide pos="4007"/>
        <p:guide pos="232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e, Ms. Shanice (WDC)" userId="S::christisha@paho.org::6abe8268-5f08-47de-ae82-36f61f3fb8cc" providerId="AD" clId="Web-{FFD80EB1-FEEE-1831-C699-47BB375EA793}"/>
    <pc:docChg chg="modSld">
      <pc:chgData name="Christie, Ms. Shanice (WDC)" userId="S::christisha@paho.org::6abe8268-5f08-47de-ae82-36f61f3fb8cc" providerId="AD" clId="Web-{FFD80EB1-FEEE-1831-C699-47BB375EA793}" dt="2021-02-09T20:34:21.847" v="36" actId="20577"/>
      <pc:docMkLst>
        <pc:docMk/>
      </pc:docMkLst>
      <pc:sldChg chg="delSp modSp">
        <pc:chgData name="Christie, Ms. Shanice (WDC)" userId="S::christisha@paho.org::6abe8268-5f08-47de-ae82-36f61f3fb8cc" providerId="AD" clId="Web-{FFD80EB1-FEEE-1831-C699-47BB375EA793}" dt="2021-02-09T20:34:21.847" v="36" actId="20577"/>
        <pc:sldMkLst>
          <pc:docMk/>
          <pc:sldMk cId="0" sldId="256"/>
        </pc:sldMkLst>
        <pc:spChg chg="del">
          <ac:chgData name="Christie, Ms. Shanice (WDC)" userId="S::christisha@paho.org::6abe8268-5f08-47de-ae82-36f61f3fb8cc" providerId="AD" clId="Web-{FFD80EB1-FEEE-1831-C699-47BB375EA793}" dt="2021-02-09T20:03:10.282" v="0"/>
          <ac:spMkLst>
            <pc:docMk/>
            <pc:sldMk cId="0" sldId="256"/>
            <ac:spMk id="3" creationId="{B90AE133-E6B6-479A-A85B-3E52DD822897}"/>
          </ac:spMkLst>
        </pc:spChg>
        <pc:spChg chg="mod">
          <ac:chgData name="Christie, Ms. Shanice (WDC)" userId="S::christisha@paho.org::6abe8268-5f08-47de-ae82-36f61f3fb8cc" providerId="AD" clId="Web-{FFD80EB1-FEEE-1831-C699-47BB375EA793}" dt="2021-02-09T20:04:53.488" v="22" actId="20577"/>
          <ac:spMkLst>
            <pc:docMk/>
            <pc:sldMk cId="0" sldId="256"/>
            <ac:spMk id="14339" creationId="{3C3F76EC-6EAC-41C6-A063-55156ECD75C8}"/>
          </ac:spMkLst>
        </pc:spChg>
        <pc:spChg chg="mod">
          <ac:chgData name="Christie, Ms. Shanice (WDC)" userId="S::christisha@paho.org::6abe8268-5f08-47de-ae82-36f61f3fb8cc" providerId="AD" clId="Web-{FFD80EB1-FEEE-1831-C699-47BB375EA793}" dt="2021-02-09T20:03:19.517" v="3" actId="20577"/>
          <ac:spMkLst>
            <pc:docMk/>
            <pc:sldMk cId="0" sldId="256"/>
            <ac:spMk id="14346" creationId="{D83F8D1E-793F-4D61-879C-23291E4A9B2A}"/>
          </ac:spMkLst>
        </pc:spChg>
        <pc:spChg chg="mod">
          <ac:chgData name="Christie, Ms. Shanice (WDC)" userId="S::christisha@paho.org::6abe8268-5f08-47de-ae82-36f61f3fb8cc" providerId="AD" clId="Web-{FFD80EB1-FEEE-1831-C699-47BB375EA793}" dt="2021-02-09T20:34:21.847" v="36" actId="20577"/>
          <ac:spMkLst>
            <pc:docMk/>
            <pc:sldMk cId="0" sldId="256"/>
            <ac:spMk id="14350" creationId="{76BD6F17-E273-4B2F-A21A-065DDFA677B5}"/>
          </ac:spMkLst>
        </pc:spChg>
        <pc:spChg chg="mod">
          <ac:chgData name="Christie, Ms. Shanice (WDC)" userId="S::christisha@paho.org::6abe8268-5f08-47de-ae82-36f61f3fb8cc" providerId="AD" clId="Web-{FFD80EB1-FEEE-1831-C699-47BB375EA793}" dt="2021-02-09T20:03:36.439" v="6" actId="20577"/>
          <ac:spMkLst>
            <pc:docMk/>
            <pc:sldMk cId="0" sldId="256"/>
            <ac:spMk id="14353" creationId="{FD3F8421-1E68-4F24-9880-204FFB8D6E4B}"/>
          </ac:spMkLst>
        </pc:spChg>
        <pc:spChg chg="mod">
          <ac:chgData name="Christie, Ms. Shanice (WDC)" userId="S::christisha@paho.org::6abe8268-5f08-47de-ae82-36f61f3fb8cc" providerId="AD" clId="Web-{FFD80EB1-FEEE-1831-C699-47BB375EA793}" dt="2021-02-09T20:03:48.861" v="10" actId="20577"/>
          <ac:spMkLst>
            <pc:docMk/>
            <pc:sldMk cId="0" sldId="256"/>
            <ac:spMk id="14355" creationId="{3375A2E0-9EAC-4F13-8D2E-1E11A5D84B30}"/>
          </ac:spMkLst>
        </pc:spChg>
        <pc:spChg chg="mod">
          <ac:chgData name="Christie, Ms. Shanice (WDC)" userId="S::christisha@paho.org::6abe8268-5f08-47de-ae82-36f61f3fb8cc" providerId="AD" clId="Web-{FFD80EB1-FEEE-1831-C699-47BB375EA793}" dt="2021-02-09T20:04:14.565" v="16" actId="20577"/>
          <ac:spMkLst>
            <pc:docMk/>
            <pc:sldMk cId="0" sldId="256"/>
            <ac:spMk id="14366" creationId="{117CABEA-4C16-4897-8C6B-7FAF782838F9}"/>
          </ac:spMkLst>
        </pc:spChg>
      </pc:sldChg>
    </pc:docChg>
  </pc:docChgLst>
  <pc:docChgLst>
    <pc:chgData name="Weinger, Ms. Sandra (WDC)" userId="14658b00-a09a-4bef-9032-d01a8deb5077" providerId="ADAL" clId="{ED13CD88-E5EF-4148-B1C9-B73459FA8A0A}"/>
    <pc:docChg chg="modSld">
      <pc:chgData name="Weinger, Ms. Sandra (WDC)" userId="14658b00-a09a-4bef-9032-d01a8deb5077" providerId="ADAL" clId="{ED13CD88-E5EF-4148-B1C9-B73459FA8A0A}" dt="2021-02-22T21:07:44.349" v="5" actId="120"/>
      <pc:docMkLst>
        <pc:docMk/>
      </pc:docMkLst>
      <pc:sldChg chg="modSp mod">
        <pc:chgData name="Weinger, Ms. Sandra (WDC)" userId="14658b00-a09a-4bef-9032-d01a8deb5077" providerId="ADAL" clId="{ED13CD88-E5EF-4148-B1C9-B73459FA8A0A}" dt="2021-02-22T21:06:15.009" v="1" actId="120"/>
        <pc:sldMkLst>
          <pc:docMk/>
          <pc:sldMk cId="0" sldId="256"/>
        </pc:sldMkLst>
        <pc:spChg chg="mod">
          <ac:chgData name="Weinger, Ms. Sandra (WDC)" userId="14658b00-a09a-4bef-9032-d01a8deb5077" providerId="ADAL" clId="{ED13CD88-E5EF-4148-B1C9-B73459FA8A0A}" dt="2021-02-22T21:06:15.009" v="1" actId="120"/>
          <ac:spMkLst>
            <pc:docMk/>
            <pc:sldMk cId="0" sldId="256"/>
            <ac:spMk id="14339" creationId="{3C3F76EC-6EAC-41C6-A063-55156ECD75C8}"/>
          </ac:spMkLst>
        </pc:spChg>
      </pc:sldChg>
      <pc:sldChg chg="modSp mod">
        <pc:chgData name="Weinger, Ms. Sandra (WDC)" userId="14658b00-a09a-4bef-9032-d01a8deb5077" providerId="ADAL" clId="{ED13CD88-E5EF-4148-B1C9-B73459FA8A0A}" dt="2021-02-22T21:07:44.349" v="5" actId="120"/>
        <pc:sldMkLst>
          <pc:docMk/>
          <pc:sldMk cId="3087406213" sldId="257"/>
        </pc:sldMkLst>
        <pc:spChg chg="mod">
          <ac:chgData name="Weinger, Ms. Sandra (WDC)" userId="14658b00-a09a-4bef-9032-d01a8deb5077" providerId="ADAL" clId="{ED13CD88-E5EF-4148-B1C9-B73459FA8A0A}" dt="2021-02-22T21:07:44.349" v="5" actId="120"/>
          <ac:spMkLst>
            <pc:docMk/>
            <pc:sldMk cId="3087406213" sldId="257"/>
            <ac:spMk id="14339" creationId="{3C3F76EC-6EAC-41C6-A063-55156ECD75C8}"/>
          </ac:spMkLst>
        </pc:spChg>
      </pc:sldChg>
      <pc:sldChg chg="modSp mod">
        <pc:chgData name="Weinger, Ms. Sandra (WDC)" userId="14658b00-a09a-4bef-9032-d01a8deb5077" providerId="ADAL" clId="{ED13CD88-E5EF-4148-B1C9-B73459FA8A0A}" dt="2021-02-22T21:07:28.912" v="3" actId="120"/>
        <pc:sldMkLst>
          <pc:docMk/>
          <pc:sldMk cId="1839027451" sldId="258"/>
        </pc:sldMkLst>
        <pc:spChg chg="mod">
          <ac:chgData name="Weinger, Ms. Sandra (WDC)" userId="14658b00-a09a-4bef-9032-d01a8deb5077" providerId="ADAL" clId="{ED13CD88-E5EF-4148-B1C9-B73459FA8A0A}" dt="2021-02-22T21:07:28.912" v="3" actId="120"/>
          <ac:spMkLst>
            <pc:docMk/>
            <pc:sldMk cId="1839027451" sldId="258"/>
            <ac:spMk id="14339" creationId="{3C3F76EC-6EAC-41C6-A063-55156ECD75C8}"/>
          </ac:spMkLst>
        </pc:spChg>
      </pc:sldChg>
    </pc:docChg>
  </pc:docChgLst>
  <pc:docChgLst>
    <pc:chgData name="Christie, Ms. Shanice (WDC)" userId="S::christisha@paho.org::6abe8268-5f08-47de-ae82-36f61f3fb8cc" providerId="AD" clId="Web-{0EF2B49F-6055-0000-A588-EC5415409013}"/>
    <pc:docChg chg="delSld">
      <pc:chgData name="Christie, Ms. Shanice (WDC)" userId="S::christisha@paho.org::6abe8268-5f08-47de-ae82-36f61f3fb8cc" providerId="AD" clId="Web-{0EF2B49F-6055-0000-A588-EC5415409013}" dt="2021-03-16T21:33:05.268" v="1"/>
      <pc:docMkLst>
        <pc:docMk/>
      </pc:docMkLst>
      <pc:sldChg chg="del">
        <pc:chgData name="Christie, Ms. Shanice (WDC)" userId="S::christisha@paho.org::6abe8268-5f08-47de-ae82-36f61f3fb8cc" providerId="AD" clId="Web-{0EF2B49F-6055-0000-A588-EC5415409013}" dt="2021-03-16T21:33:05.268" v="1"/>
        <pc:sldMkLst>
          <pc:docMk/>
          <pc:sldMk cId="924431312" sldId="257"/>
        </pc:sldMkLst>
      </pc:sldChg>
      <pc:sldChg chg="del">
        <pc:chgData name="Christie, Ms. Shanice (WDC)" userId="S::christisha@paho.org::6abe8268-5f08-47de-ae82-36f61f3fb8cc" providerId="AD" clId="Web-{0EF2B49F-6055-0000-A588-EC5415409013}" dt="2021-03-16T21:33:01.643" v="0"/>
        <pc:sldMkLst>
          <pc:docMk/>
          <pc:sldMk cId="1537786471" sldId="258"/>
        </pc:sldMkLst>
      </pc:sldChg>
    </pc:docChg>
  </pc:docChgLst>
  <pc:docChgLst>
    <pc:chgData name="Christie, Ms. Shanice (WDC)" userId="S::christisha@paho.org::6abe8268-5f08-47de-ae82-36f61f3fb8cc" providerId="AD" clId="Web-{74E9B49F-A02E-0000-780D-9EF6240310E0}"/>
    <pc:docChg chg="modSld">
      <pc:chgData name="Christie, Ms. Shanice (WDC)" userId="S::christisha@paho.org::6abe8268-5f08-47de-ae82-36f61f3fb8cc" providerId="AD" clId="Web-{74E9B49F-A02E-0000-780D-9EF6240310E0}" dt="2021-03-16T19:14:36.656" v="5"/>
      <pc:docMkLst>
        <pc:docMk/>
      </pc:docMkLst>
      <pc:sldChg chg="delSp modSp">
        <pc:chgData name="Christie, Ms. Shanice (WDC)" userId="S::christisha@paho.org::6abe8268-5f08-47de-ae82-36f61f3fb8cc" providerId="AD" clId="Web-{74E9B49F-A02E-0000-780D-9EF6240310E0}" dt="2021-03-16T19:14:36.656" v="5"/>
        <pc:sldMkLst>
          <pc:docMk/>
          <pc:sldMk cId="0" sldId="256"/>
        </pc:sldMkLst>
        <pc:spChg chg="mod">
          <ac:chgData name="Christie, Ms. Shanice (WDC)" userId="S::christisha@paho.org::6abe8268-5f08-47de-ae82-36f61f3fb8cc" providerId="AD" clId="Web-{74E9B49F-A02E-0000-780D-9EF6240310E0}" dt="2021-03-16T19:14:34.375" v="4" actId="20577"/>
          <ac:spMkLst>
            <pc:docMk/>
            <pc:sldMk cId="0" sldId="256"/>
            <ac:spMk id="14350" creationId="{76BD6F17-E273-4B2F-A21A-065DDFA677B5}"/>
          </ac:spMkLst>
        </pc:spChg>
        <pc:picChg chg="del">
          <ac:chgData name="Christie, Ms. Shanice (WDC)" userId="S::christisha@paho.org::6abe8268-5f08-47de-ae82-36f61f3fb8cc" providerId="AD" clId="Web-{74E9B49F-A02E-0000-780D-9EF6240310E0}" dt="2021-03-16T19:14:36.656" v="5"/>
          <ac:picMkLst>
            <pc:docMk/>
            <pc:sldMk cId="0" sldId="256"/>
            <ac:picMk id="3" creationId="{64227AE7-3D36-4A5B-B87D-63CEFB3E7A66}"/>
          </ac:picMkLst>
        </pc:picChg>
      </pc:sldChg>
    </pc:docChg>
  </pc:docChgLst>
  <pc:docChgLst>
    <pc:chgData name="Christie, Ms. Shanice (WDC)" userId="S::christisha@paho.org::6abe8268-5f08-47de-ae82-36f61f3fb8cc" providerId="AD" clId="Web-{D0072DA7-DF43-90EA-F7BF-CAAA5E95590B}"/>
    <pc:docChg chg="modSld">
      <pc:chgData name="Christie, Ms. Shanice (WDC)" userId="S::christisha@paho.org::6abe8268-5f08-47de-ae82-36f61f3fb8cc" providerId="AD" clId="Web-{D0072DA7-DF43-90EA-F7BF-CAAA5E95590B}" dt="2021-02-04T22:45:41.851" v="101" actId="1076"/>
      <pc:docMkLst>
        <pc:docMk/>
      </pc:docMkLst>
      <pc:sldChg chg="addSp delSp modSp">
        <pc:chgData name="Christie, Ms. Shanice (WDC)" userId="S::christisha@paho.org::6abe8268-5f08-47de-ae82-36f61f3fb8cc" providerId="AD" clId="Web-{D0072DA7-DF43-90EA-F7BF-CAAA5E95590B}" dt="2021-02-04T22:45:41.851" v="101" actId="1076"/>
        <pc:sldMkLst>
          <pc:docMk/>
          <pc:sldMk cId="0" sldId="256"/>
        </pc:sldMkLst>
        <pc:spChg chg="add">
          <ac:chgData name="Christie, Ms. Shanice (WDC)" userId="S::christisha@paho.org::6abe8268-5f08-47de-ae82-36f61f3fb8cc" providerId="AD" clId="Web-{D0072DA7-DF43-90EA-F7BF-CAAA5E95590B}" dt="2021-02-04T22:32:20.616" v="8"/>
          <ac:spMkLst>
            <pc:docMk/>
            <pc:sldMk cId="0" sldId="256"/>
            <ac:spMk id="3" creationId="{B90AE133-E6B6-479A-A85B-3E52DD822897}"/>
          </ac:spMkLst>
        </pc:spChg>
        <pc:spChg chg="mod">
          <ac:chgData name="Christie, Ms. Shanice (WDC)" userId="S::christisha@paho.org::6abe8268-5f08-47de-ae82-36f61f3fb8cc" providerId="AD" clId="Web-{D0072DA7-DF43-90EA-F7BF-CAAA5E95590B}" dt="2021-02-04T22:37:51.982" v="73" actId="14100"/>
          <ac:spMkLst>
            <pc:docMk/>
            <pc:sldMk cId="0" sldId="256"/>
            <ac:spMk id="14339" creationId="{3C3F76EC-6EAC-41C6-A063-55156ECD75C8}"/>
          </ac:spMkLst>
        </pc:spChg>
        <pc:spChg chg="mod">
          <ac:chgData name="Christie, Ms. Shanice (WDC)" userId="S::christisha@paho.org::6abe8268-5f08-47de-ae82-36f61f3fb8cc" providerId="AD" clId="Web-{D0072DA7-DF43-90EA-F7BF-CAAA5E95590B}" dt="2021-02-04T22:43:35.255" v="96" actId="14100"/>
          <ac:spMkLst>
            <pc:docMk/>
            <pc:sldMk cId="0" sldId="256"/>
            <ac:spMk id="14340" creationId="{C74155D4-083D-4B61-923B-FFDAE93B5A66}"/>
          </ac:spMkLst>
        </pc:spChg>
        <pc:spChg chg="mod">
          <ac:chgData name="Christie, Ms. Shanice (WDC)" userId="S::christisha@paho.org::6abe8268-5f08-47de-ae82-36f61f3fb8cc" providerId="AD" clId="Web-{D0072DA7-DF43-90EA-F7BF-CAAA5E95590B}" dt="2021-02-04T22:37:30.700" v="71" actId="14100"/>
          <ac:spMkLst>
            <pc:docMk/>
            <pc:sldMk cId="0" sldId="256"/>
            <ac:spMk id="14346" creationId="{D83F8D1E-793F-4D61-879C-23291E4A9B2A}"/>
          </ac:spMkLst>
        </pc:spChg>
        <pc:spChg chg="mod">
          <ac:chgData name="Christie, Ms. Shanice (WDC)" userId="S::christisha@paho.org::6abe8268-5f08-47de-ae82-36f61f3fb8cc" providerId="AD" clId="Web-{D0072DA7-DF43-90EA-F7BF-CAAA5E95590B}" dt="2021-02-04T22:39:43.109" v="84"/>
          <ac:spMkLst>
            <pc:docMk/>
            <pc:sldMk cId="0" sldId="256"/>
            <ac:spMk id="14348" creationId="{7C1DF72B-D016-4AD4-B5EA-149617E8734D}"/>
          </ac:spMkLst>
        </pc:spChg>
        <pc:spChg chg="mod">
          <ac:chgData name="Christie, Ms. Shanice (WDC)" userId="S::christisha@paho.org::6abe8268-5f08-47de-ae82-36f61f3fb8cc" providerId="AD" clId="Web-{D0072DA7-DF43-90EA-F7BF-CAAA5E95590B}" dt="2021-02-04T22:40:55.845" v="87" actId="14100"/>
          <ac:spMkLst>
            <pc:docMk/>
            <pc:sldMk cId="0" sldId="256"/>
            <ac:spMk id="14349" creationId="{2BCB094C-6DDC-42B0-A154-828241377BCE}"/>
          </ac:spMkLst>
        </pc:spChg>
        <pc:spChg chg="mod">
          <ac:chgData name="Christie, Ms. Shanice (WDC)" userId="S::christisha@paho.org::6abe8268-5f08-47de-ae82-36f61f3fb8cc" providerId="AD" clId="Web-{D0072DA7-DF43-90EA-F7BF-CAAA5E95590B}" dt="2021-02-04T22:43:07.363" v="95" actId="20577"/>
          <ac:spMkLst>
            <pc:docMk/>
            <pc:sldMk cId="0" sldId="256"/>
            <ac:spMk id="14350" creationId="{76BD6F17-E273-4B2F-A21A-065DDFA677B5}"/>
          </ac:spMkLst>
        </pc:spChg>
        <pc:spChg chg="mod">
          <ac:chgData name="Christie, Ms. Shanice (WDC)" userId="S::christisha@paho.org::6abe8268-5f08-47de-ae82-36f61f3fb8cc" providerId="AD" clId="Web-{D0072DA7-DF43-90EA-F7BF-CAAA5E95590B}" dt="2021-02-04T22:45:41.851" v="101" actId="1076"/>
          <ac:spMkLst>
            <pc:docMk/>
            <pc:sldMk cId="0" sldId="256"/>
            <ac:spMk id="14352" creationId="{C39D3787-F946-4415-8E64-30341D093704}"/>
          </ac:spMkLst>
        </pc:spChg>
        <pc:spChg chg="mod">
          <ac:chgData name="Christie, Ms. Shanice (WDC)" userId="S::christisha@paho.org::6abe8268-5f08-47de-ae82-36f61f3fb8cc" providerId="AD" clId="Web-{D0072DA7-DF43-90EA-F7BF-CAAA5E95590B}" dt="2021-02-04T22:41:37.096" v="91" actId="14100"/>
          <ac:spMkLst>
            <pc:docMk/>
            <pc:sldMk cId="0" sldId="256"/>
            <ac:spMk id="14353" creationId="{FD3F8421-1E68-4F24-9880-204FFB8D6E4B}"/>
          </ac:spMkLst>
        </pc:spChg>
        <pc:spChg chg="mod">
          <ac:chgData name="Christie, Ms. Shanice (WDC)" userId="S::christisha@paho.org::6abe8268-5f08-47de-ae82-36f61f3fb8cc" providerId="AD" clId="Web-{D0072DA7-DF43-90EA-F7BF-CAAA5E95590B}" dt="2021-02-04T22:39:27.203" v="83" actId="14100"/>
          <ac:spMkLst>
            <pc:docMk/>
            <pc:sldMk cId="0" sldId="256"/>
            <ac:spMk id="14354" creationId="{E9B0320F-C4D7-4B21-A8E2-225F701C6AF4}"/>
          </ac:spMkLst>
        </pc:spChg>
        <pc:spChg chg="mod">
          <ac:chgData name="Christie, Ms. Shanice (WDC)" userId="S::christisha@paho.org::6abe8268-5f08-47de-ae82-36f61f3fb8cc" providerId="AD" clId="Web-{D0072DA7-DF43-90EA-F7BF-CAAA5E95590B}" dt="2021-02-04T22:44:19.037" v="100" actId="20577"/>
          <ac:spMkLst>
            <pc:docMk/>
            <pc:sldMk cId="0" sldId="256"/>
            <ac:spMk id="14356" creationId="{20FF6EFD-6F4C-48EE-847C-653323E21DE8}"/>
          </ac:spMkLst>
        </pc:spChg>
        <pc:spChg chg="del">
          <ac:chgData name="Christie, Ms. Shanice (WDC)" userId="S::christisha@paho.org::6abe8268-5f08-47de-ae82-36f61f3fb8cc" providerId="AD" clId="Web-{D0072DA7-DF43-90EA-F7BF-CAAA5E95590B}" dt="2021-02-04T22:29:26.831" v="1"/>
          <ac:spMkLst>
            <pc:docMk/>
            <pc:sldMk cId="0" sldId="256"/>
            <ac:spMk id="14357" creationId="{0A26F5E8-C442-48D1-BFB0-5F80B03AD1C9}"/>
          </ac:spMkLst>
        </pc:spChg>
        <pc:spChg chg="del">
          <ac:chgData name="Christie, Ms. Shanice (WDC)" userId="S::christisha@paho.org::6abe8268-5f08-47de-ae82-36f61f3fb8cc" providerId="AD" clId="Web-{D0072DA7-DF43-90EA-F7BF-CAAA5E95590B}" dt="2021-02-04T22:29:29.003" v="2"/>
          <ac:spMkLst>
            <pc:docMk/>
            <pc:sldMk cId="0" sldId="256"/>
            <ac:spMk id="14358" creationId="{9508D0F9-71FD-4E9A-9BC5-72E739B47B8D}"/>
          </ac:spMkLst>
        </pc:spChg>
        <pc:spChg chg="del">
          <ac:chgData name="Christie, Ms. Shanice (WDC)" userId="S::christisha@paho.org::6abe8268-5f08-47de-ae82-36f61f3fb8cc" providerId="AD" clId="Web-{D0072DA7-DF43-90EA-F7BF-CAAA5E95590B}" dt="2021-02-04T22:29:22.550" v="0"/>
          <ac:spMkLst>
            <pc:docMk/>
            <pc:sldMk cId="0" sldId="256"/>
            <ac:spMk id="14359" creationId="{F7879399-9184-4876-88FE-70281FE55DC1}"/>
          </ac:spMkLst>
        </pc:spChg>
        <pc:grpChg chg="mod">
          <ac:chgData name="Christie, Ms. Shanice (WDC)" userId="S::christisha@paho.org::6abe8268-5f08-47de-ae82-36f61f3fb8cc" providerId="AD" clId="Web-{D0072DA7-DF43-90EA-F7BF-CAAA5E95590B}" dt="2021-02-04T22:40:30.126" v="86" actId="1076"/>
          <ac:grpSpMkLst>
            <pc:docMk/>
            <pc:sldMk cId="0" sldId="256"/>
            <ac:grpSpMk id="14345" creationId="{BA02682F-227B-4AE4-9850-D13BAD27E1CB}"/>
          </ac:grpSpMkLst>
        </pc:grpChg>
        <pc:picChg chg="mod">
          <ac:chgData name="Christie, Ms. Shanice (WDC)" userId="S::christisha@paho.org::6abe8268-5f08-47de-ae82-36f61f3fb8cc" providerId="AD" clId="Web-{D0072DA7-DF43-90EA-F7BF-CAAA5E95590B}" dt="2021-02-04T22:42:10.237" v="92" actId="14100"/>
          <ac:picMkLst>
            <pc:docMk/>
            <pc:sldMk cId="0" sldId="256"/>
            <ac:picMk id="2060" creationId="{DD600965-8A8A-469C-9B7D-5B66F7906E71}"/>
          </ac:picMkLst>
        </pc:picChg>
        <pc:picChg chg="mod">
          <ac:chgData name="Christie, Ms. Shanice (WDC)" userId="S::christisha@paho.org::6abe8268-5f08-47de-ae82-36f61f3fb8cc" providerId="AD" clId="Web-{D0072DA7-DF43-90EA-F7BF-CAAA5E95590B}" dt="2021-02-04T22:38:02.841" v="74" actId="14100"/>
          <ac:picMkLst>
            <pc:docMk/>
            <pc:sldMk cId="0" sldId="256"/>
            <ac:picMk id="14338" creationId="{EF2F5D73-52D6-410B-93D6-100EB109A2B5}"/>
          </ac:picMkLst>
        </pc:picChg>
        <pc:picChg chg="mod">
          <ac:chgData name="Christie, Ms. Shanice (WDC)" userId="S::christisha@paho.org::6abe8268-5f08-47de-ae82-36f61f3fb8cc" providerId="AD" clId="Web-{D0072DA7-DF43-90EA-F7BF-CAAA5E95590B}" dt="2021-02-04T22:42:24.066" v="93" actId="14100"/>
          <ac:picMkLst>
            <pc:docMk/>
            <pc:sldMk cId="0" sldId="256"/>
            <ac:picMk id="14344" creationId="{D7323790-B475-48BE-B1CF-629D5EA6992F}"/>
          </ac:picMkLst>
        </pc:picChg>
        <pc:picChg chg="del">
          <ac:chgData name="Christie, Ms. Shanice (WDC)" userId="S::christisha@paho.org::6abe8268-5f08-47de-ae82-36f61f3fb8cc" providerId="AD" clId="Web-{D0072DA7-DF43-90EA-F7BF-CAAA5E95590B}" dt="2021-02-04T22:29:32.222" v="3"/>
          <ac:picMkLst>
            <pc:docMk/>
            <pc:sldMk cId="0" sldId="256"/>
            <ac:picMk id="14360" creationId="{BF6FBFE1-1126-45D9-B28A-138BB189A668}"/>
          </ac:picMkLst>
        </pc:picChg>
        <pc:picChg chg="del">
          <ac:chgData name="Christie, Ms. Shanice (WDC)" userId="S::christisha@paho.org::6abe8268-5f08-47de-ae82-36f61f3fb8cc" providerId="AD" clId="Web-{D0072DA7-DF43-90EA-F7BF-CAAA5E95590B}" dt="2021-02-04T22:29:33.440" v="4"/>
          <ac:picMkLst>
            <pc:docMk/>
            <pc:sldMk cId="0" sldId="256"/>
            <ac:picMk id="14361" creationId="{5C25E9C1-1B21-4C59-BEB5-F46FBF0ED331}"/>
          </ac:picMkLst>
        </pc:picChg>
      </pc:sldChg>
    </pc:docChg>
  </pc:docChgLst>
  <pc:docChgLst>
    <pc:chgData name="Christie, Ms. Shanice (WDC)" userId="S::christisha@paho.org::6abe8268-5f08-47de-ae82-36f61f3fb8cc" providerId="AD" clId="Web-{6EF0B49F-B0E6-0000-780D-91697E63B4D7}"/>
    <pc:docChg chg="modSld">
      <pc:chgData name="Christie, Ms. Shanice (WDC)" userId="S::christisha@paho.org::6abe8268-5f08-47de-ae82-36f61f3fb8cc" providerId="AD" clId="Web-{6EF0B49F-B0E6-0000-780D-91697E63B4D7}" dt="2021-03-16T21:19:07.476" v="48" actId="14100"/>
      <pc:docMkLst>
        <pc:docMk/>
      </pc:docMkLst>
      <pc:sldChg chg="addSp modSp">
        <pc:chgData name="Christie, Ms. Shanice (WDC)" userId="S::christisha@paho.org::6abe8268-5f08-47de-ae82-36f61f3fb8cc" providerId="AD" clId="Web-{6EF0B49F-B0E6-0000-780D-91697E63B4D7}" dt="2021-03-16T21:17:11.954" v="33" actId="1076"/>
        <pc:sldMkLst>
          <pc:docMk/>
          <pc:sldMk cId="0" sldId="256"/>
        </pc:sldMkLst>
        <pc:spChg chg="mod">
          <ac:chgData name="Christie, Ms. Shanice (WDC)" userId="S::christisha@paho.org::6abe8268-5f08-47de-ae82-36f61f3fb8cc" providerId="AD" clId="Web-{6EF0B49F-B0E6-0000-780D-91697E63B4D7}" dt="2021-03-16T21:17:11.954" v="33" actId="1076"/>
          <ac:spMkLst>
            <pc:docMk/>
            <pc:sldMk cId="0" sldId="256"/>
            <ac:spMk id="14350" creationId="{76BD6F17-E273-4B2F-A21A-065DDFA677B5}"/>
          </ac:spMkLst>
        </pc:spChg>
        <pc:picChg chg="add mod">
          <ac:chgData name="Christie, Ms. Shanice (WDC)" userId="S::christisha@paho.org::6abe8268-5f08-47de-ae82-36f61f3fb8cc" providerId="AD" clId="Web-{6EF0B49F-B0E6-0000-780D-91697E63B4D7}" dt="2021-03-16T21:16:56.265" v="32" actId="14100"/>
          <ac:picMkLst>
            <pc:docMk/>
            <pc:sldMk cId="0" sldId="256"/>
            <ac:picMk id="3" creationId="{3A9461C2-A632-4318-9B28-E0258ECC517C}"/>
          </ac:picMkLst>
        </pc:picChg>
      </pc:sldChg>
      <pc:sldChg chg="addSp modSp">
        <pc:chgData name="Christie, Ms. Shanice (WDC)" userId="S::christisha@paho.org::6abe8268-5f08-47de-ae82-36f61f3fb8cc" providerId="AD" clId="Web-{6EF0B49F-B0E6-0000-780D-91697E63B4D7}" dt="2021-03-16T21:18:07.894" v="40" actId="1076"/>
        <pc:sldMkLst>
          <pc:docMk/>
          <pc:sldMk cId="924431312" sldId="257"/>
        </pc:sldMkLst>
        <pc:spChg chg="mod">
          <ac:chgData name="Christie, Ms. Shanice (WDC)" userId="S::christisha@paho.org::6abe8268-5f08-47de-ae82-36f61f3fb8cc" providerId="AD" clId="Web-{6EF0B49F-B0E6-0000-780D-91697E63B4D7}" dt="2021-03-16T21:06:07.948" v="6" actId="20577"/>
          <ac:spMkLst>
            <pc:docMk/>
            <pc:sldMk cId="924431312" sldId="257"/>
            <ac:spMk id="25" creationId="{C2510D65-F237-4F92-8228-F626354B6A58}"/>
          </ac:spMkLst>
        </pc:spChg>
        <pc:spChg chg="mod">
          <ac:chgData name="Christie, Ms. Shanice (WDC)" userId="S::christisha@paho.org::6abe8268-5f08-47de-ae82-36f61f3fb8cc" providerId="AD" clId="Web-{6EF0B49F-B0E6-0000-780D-91697E63B4D7}" dt="2021-03-16T21:06:08.042" v="8" actId="20577"/>
          <ac:spMkLst>
            <pc:docMk/>
            <pc:sldMk cId="924431312" sldId="257"/>
            <ac:spMk id="27" creationId="{59BB854F-E3C4-40F1-B1BB-9BB8FD4D0CCE}"/>
          </ac:spMkLst>
        </pc:spChg>
        <pc:spChg chg="mod">
          <ac:chgData name="Christie, Ms. Shanice (WDC)" userId="S::christisha@paho.org::6abe8268-5f08-47de-ae82-36f61f3fb8cc" providerId="AD" clId="Web-{6EF0B49F-B0E6-0000-780D-91697E63B4D7}" dt="2021-03-16T21:06:08.245" v="13" actId="20577"/>
          <ac:spMkLst>
            <pc:docMk/>
            <pc:sldMk cId="924431312" sldId="257"/>
            <ac:spMk id="29" creationId="{9ED8E09C-F809-4499-B1AE-5143B5FBF2EA}"/>
          </ac:spMkLst>
        </pc:spChg>
        <pc:spChg chg="mod">
          <ac:chgData name="Christie, Ms. Shanice (WDC)" userId="S::christisha@paho.org::6abe8268-5f08-47de-ae82-36f61f3fb8cc" providerId="AD" clId="Web-{6EF0B49F-B0E6-0000-780D-91697E63B4D7}" dt="2021-03-16T21:06:07.839" v="3" actId="20577"/>
          <ac:spMkLst>
            <pc:docMk/>
            <pc:sldMk cId="924431312" sldId="257"/>
            <ac:spMk id="14340" creationId="{C74155D4-083D-4B61-923B-FFDAE93B5A66}"/>
          </ac:spMkLst>
        </pc:spChg>
        <pc:spChg chg="mod">
          <ac:chgData name="Christie, Ms. Shanice (WDC)" userId="S::christisha@paho.org::6abe8268-5f08-47de-ae82-36f61f3fb8cc" providerId="AD" clId="Web-{6EF0B49F-B0E6-0000-780D-91697E63B4D7}" dt="2021-03-16T21:18:07.894" v="40" actId="1076"/>
          <ac:spMkLst>
            <pc:docMk/>
            <pc:sldMk cId="924431312" sldId="257"/>
            <ac:spMk id="14350" creationId="{76BD6F17-E273-4B2F-A21A-065DDFA677B5}"/>
          </ac:spMkLst>
        </pc:spChg>
        <pc:spChg chg="mod">
          <ac:chgData name="Christie, Ms. Shanice (WDC)" userId="S::christisha@paho.org::6abe8268-5f08-47de-ae82-36f61f3fb8cc" providerId="AD" clId="Web-{6EF0B49F-B0E6-0000-780D-91697E63B4D7}" dt="2021-03-16T21:06:08.105" v="10" actId="20577"/>
          <ac:spMkLst>
            <pc:docMk/>
            <pc:sldMk cId="924431312" sldId="257"/>
            <ac:spMk id="14355" creationId="{3375A2E0-9EAC-4F13-8D2E-1E11A5D84B30}"/>
          </ac:spMkLst>
        </pc:spChg>
        <pc:picChg chg="add mod">
          <ac:chgData name="Christie, Ms. Shanice (WDC)" userId="S::christisha@paho.org::6abe8268-5f08-47de-ae82-36f61f3fb8cc" providerId="AD" clId="Web-{6EF0B49F-B0E6-0000-780D-91697E63B4D7}" dt="2021-03-16T21:17:55.347" v="39" actId="14100"/>
          <ac:picMkLst>
            <pc:docMk/>
            <pc:sldMk cId="924431312" sldId="257"/>
            <ac:picMk id="3" creationId="{B46874DC-7BF8-4159-9EBD-7A6968169CC6}"/>
          </ac:picMkLst>
        </pc:picChg>
      </pc:sldChg>
      <pc:sldChg chg="addSp modSp">
        <pc:chgData name="Christie, Ms. Shanice (WDC)" userId="S::christisha@paho.org::6abe8268-5f08-47de-ae82-36f61f3fb8cc" providerId="AD" clId="Web-{6EF0B49F-B0E6-0000-780D-91697E63B4D7}" dt="2021-03-16T21:19:07.476" v="48" actId="14100"/>
        <pc:sldMkLst>
          <pc:docMk/>
          <pc:sldMk cId="1537786471" sldId="258"/>
        </pc:sldMkLst>
        <pc:spChg chg="mod">
          <ac:chgData name="Christie, Ms. Shanice (WDC)" userId="S::christisha@paho.org::6abe8268-5f08-47de-ae82-36f61f3fb8cc" providerId="AD" clId="Web-{6EF0B49F-B0E6-0000-780D-91697E63B4D7}" dt="2021-03-16T21:07:10.124" v="19" actId="20577"/>
          <ac:spMkLst>
            <pc:docMk/>
            <pc:sldMk cId="1537786471" sldId="258"/>
            <ac:spMk id="25" creationId="{C2510D65-F237-4F92-8228-F626354B6A58}"/>
          </ac:spMkLst>
        </pc:spChg>
        <pc:spChg chg="mod">
          <ac:chgData name="Christie, Ms. Shanice (WDC)" userId="S::christisha@paho.org::6abe8268-5f08-47de-ae82-36f61f3fb8cc" providerId="AD" clId="Web-{6EF0B49F-B0E6-0000-780D-91697E63B4D7}" dt="2021-03-16T21:07:22.499" v="21" actId="20577"/>
          <ac:spMkLst>
            <pc:docMk/>
            <pc:sldMk cId="1537786471" sldId="258"/>
            <ac:spMk id="27" creationId="{59BB854F-E3C4-40F1-B1BB-9BB8FD4D0CCE}"/>
          </ac:spMkLst>
        </pc:spChg>
        <pc:spChg chg="mod">
          <ac:chgData name="Christie, Ms. Shanice (WDC)" userId="S::christisha@paho.org::6abe8268-5f08-47de-ae82-36f61f3fb8cc" providerId="AD" clId="Web-{6EF0B49F-B0E6-0000-780D-91697E63B4D7}" dt="2021-03-16T21:07:48.235" v="26" actId="20577"/>
          <ac:spMkLst>
            <pc:docMk/>
            <pc:sldMk cId="1537786471" sldId="258"/>
            <ac:spMk id="29" creationId="{9ED8E09C-F809-4499-B1AE-5143B5FBF2EA}"/>
          </ac:spMkLst>
        </pc:spChg>
        <pc:spChg chg="mod">
          <ac:chgData name="Christie, Ms. Shanice (WDC)" userId="S::christisha@paho.org::6abe8268-5f08-47de-ae82-36f61f3fb8cc" providerId="AD" clId="Web-{6EF0B49F-B0E6-0000-780D-91697E63B4D7}" dt="2021-03-16T21:06:41.544" v="17" actId="20577"/>
          <ac:spMkLst>
            <pc:docMk/>
            <pc:sldMk cId="1537786471" sldId="258"/>
            <ac:spMk id="14340" creationId="{C74155D4-083D-4B61-923B-FFDAE93B5A66}"/>
          </ac:spMkLst>
        </pc:spChg>
        <pc:spChg chg="mod">
          <ac:chgData name="Christie, Ms. Shanice (WDC)" userId="S::christisha@paho.org::6abe8268-5f08-47de-ae82-36f61f3fb8cc" providerId="AD" clId="Web-{6EF0B49F-B0E6-0000-780D-91697E63B4D7}" dt="2021-03-16T21:19:07.476" v="48" actId="14100"/>
          <ac:spMkLst>
            <pc:docMk/>
            <pc:sldMk cId="1537786471" sldId="258"/>
            <ac:spMk id="14350" creationId="{76BD6F17-E273-4B2F-A21A-065DDFA677B5}"/>
          </ac:spMkLst>
        </pc:spChg>
        <pc:spChg chg="mod">
          <ac:chgData name="Christie, Ms. Shanice (WDC)" userId="S::christisha@paho.org::6abe8268-5f08-47de-ae82-36f61f3fb8cc" providerId="AD" clId="Web-{6EF0B49F-B0E6-0000-780D-91697E63B4D7}" dt="2021-03-16T21:07:31.265" v="24" actId="20577"/>
          <ac:spMkLst>
            <pc:docMk/>
            <pc:sldMk cId="1537786471" sldId="258"/>
            <ac:spMk id="14355" creationId="{3375A2E0-9EAC-4F13-8D2E-1E11A5D84B30}"/>
          </ac:spMkLst>
        </pc:spChg>
        <pc:picChg chg="add mod">
          <ac:chgData name="Christie, Ms. Shanice (WDC)" userId="S::christisha@paho.org::6abe8268-5f08-47de-ae82-36f61f3fb8cc" providerId="AD" clId="Web-{6EF0B49F-B0E6-0000-780D-91697E63B4D7}" dt="2021-03-16T21:18:56.303" v="46" actId="14100"/>
          <ac:picMkLst>
            <pc:docMk/>
            <pc:sldMk cId="1537786471" sldId="258"/>
            <ac:picMk id="3" creationId="{3D674514-2631-4A1D-A0C4-D558F5CBB09A}"/>
          </ac:picMkLst>
        </pc:picChg>
      </pc:sldChg>
    </pc:docChg>
  </pc:docChgLst>
  <pc:docChgLst>
    <pc:chgData name="Christie, Ms. Shanice (WDC)" userId="S::christisha@paho.org::6abe8268-5f08-47de-ae82-36f61f3fb8cc" providerId="AD" clId="Web-{F092EBDD-064F-6D6F-66FF-90A5757BCE3C}"/>
    <pc:docChg chg="addSld delSld modSld addMainMaster">
      <pc:chgData name="Christie, Ms. Shanice (WDC)" userId="S::christisha@paho.org::6abe8268-5f08-47de-ae82-36f61f3fb8cc" providerId="AD" clId="Web-{F092EBDD-064F-6D6F-66FF-90A5757BCE3C}" dt="2021-02-16T19:00:31.711" v="426"/>
      <pc:docMkLst>
        <pc:docMk/>
      </pc:docMkLst>
      <pc:sldChg chg="addSp delSp modSp">
        <pc:chgData name="Christie, Ms. Shanice (WDC)" userId="S::christisha@paho.org::6abe8268-5f08-47de-ae82-36f61f3fb8cc" providerId="AD" clId="Web-{F092EBDD-064F-6D6F-66FF-90A5757BCE3C}" dt="2021-02-16T19:00:31.711" v="426"/>
        <pc:sldMkLst>
          <pc:docMk/>
          <pc:sldMk cId="0" sldId="256"/>
        </pc:sldMkLst>
        <pc:spChg chg="topLvl">
          <ac:chgData name="Christie, Ms. Shanice (WDC)" userId="S::christisha@paho.org::6abe8268-5f08-47de-ae82-36f61f3fb8cc" providerId="AD" clId="Web-{F092EBDD-064F-6D6F-66FF-90A5757BCE3C}" dt="2021-02-16T19:00:31.711" v="426"/>
          <ac:spMkLst>
            <pc:docMk/>
            <pc:sldMk cId="0" sldId="256"/>
            <ac:spMk id="2" creationId="{38D8EC1F-EEEB-4A3C-B5BF-233B5C8CFA20}"/>
          </ac:spMkLst>
        </pc:spChg>
        <pc:spChg chg="topLvl">
          <ac:chgData name="Christie, Ms. Shanice (WDC)" userId="S::christisha@paho.org::6abe8268-5f08-47de-ae82-36f61f3fb8cc" providerId="AD" clId="Web-{F092EBDD-064F-6D6F-66FF-90A5757BCE3C}" dt="2021-02-16T19:00:31.711" v="426"/>
          <ac:spMkLst>
            <pc:docMk/>
            <pc:sldMk cId="0" sldId="256"/>
            <ac:spMk id="14339" creationId="{3C3F76EC-6EAC-41C6-A063-55156ECD75C8}"/>
          </ac:spMkLst>
        </pc:spChg>
        <pc:spChg chg="mod topLvl">
          <ac:chgData name="Christie, Ms. Shanice (WDC)" userId="S::christisha@paho.org::6abe8268-5f08-47de-ae82-36f61f3fb8cc" providerId="AD" clId="Web-{F092EBDD-064F-6D6F-66FF-90A5757BCE3C}" dt="2021-02-16T19:00:31.711" v="426"/>
          <ac:spMkLst>
            <pc:docMk/>
            <pc:sldMk cId="0" sldId="256"/>
            <ac:spMk id="14340" creationId="{C74155D4-083D-4B61-923B-FFDAE93B5A66}"/>
          </ac:spMkLst>
        </pc:spChg>
        <pc:spChg chg="topLvl">
          <ac:chgData name="Christie, Ms. Shanice (WDC)" userId="S::christisha@paho.org::6abe8268-5f08-47de-ae82-36f61f3fb8cc" providerId="AD" clId="Web-{F092EBDD-064F-6D6F-66FF-90A5757BCE3C}" dt="2021-02-16T19:00:31.711" v="426"/>
          <ac:spMkLst>
            <pc:docMk/>
            <pc:sldMk cId="0" sldId="256"/>
            <ac:spMk id="14341" creationId="{06A47A97-6C23-4BE2-A0EB-CB71E393C0DD}"/>
          </ac:spMkLst>
        </pc:spChg>
        <pc:spChg chg="topLvl">
          <ac:chgData name="Christie, Ms. Shanice (WDC)" userId="S::christisha@paho.org::6abe8268-5f08-47de-ae82-36f61f3fb8cc" providerId="AD" clId="Web-{F092EBDD-064F-6D6F-66FF-90A5757BCE3C}" dt="2021-02-16T19:00:31.711" v="426"/>
          <ac:spMkLst>
            <pc:docMk/>
            <pc:sldMk cId="0" sldId="256"/>
            <ac:spMk id="14342" creationId="{98C2ADC0-AC30-45A4-A802-7DC7DB4B2F93}"/>
          </ac:spMkLst>
        </pc:spChg>
        <pc:spChg chg="topLvl">
          <ac:chgData name="Christie, Ms. Shanice (WDC)" userId="S::christisha@paho.org::6abe8268-5f08-47de-ae82-36f61f3fb8cc" providerId="AD" clId="Web-{F092EBDD-064F-6D6F-66FF-90A5757BCE3C}" dt="2021-02-16T19:00:31.711" v="426"/>
          <ac:spMkLst>
            <pc:docMk/>
            <pc:sldMk cId="0" sldId="256"/>
            <ac:spMk id="14346" creationId="{D83F8D1E-793F-4D61-879C-23291E4A9B2A}"/>
          </ac:spMkLst>
        </pc:spChg>
        <pc:spChg chg="topLvl">
          <ac:chgData name="Christie, Ms. Shanice (WDC)" userId="S::christisha@paho.org::6abe8268-5f08-47de-ae82-36f61f3fb8cc" providerId="AD" clId="Web-{F092EBDD-064F-6D6F-66FF-90A5757BCE3C}" dt="2021-02-16T19:00:31.711" v="426"/>
          <ac:spMkLst>
            <pc:docMk/>
            <pc:sldMk cId="0" sldId="256"/>
            <ac:spMk id="14347" creationId="{F5B9C9AB-EE17-4CFB-913B-AF092177FF8A}"/>
          </ac:spMkLst>
        </pc:spChg>
        <pc:spChg chg="mod topLvl">
          <ac:chgData name="Christie, Ms. Shanice (WDC)" userId="S::christisha@paho.org::6abe8268-5f08-47de-ae82-36f61f3fb8cc" providerId="AD" clId="Web-{F092EBDD-064F-6D6F-66FF-90A5757BCE3C}" dt="2021-02-16T19:00:31.711" v="426"/>
          <ac:spMkLst>
            <pc:docMk/>
            <pc:sldMk cId="0" sldId="256"/>
            <ac:spMk id="14348" creationId="{7C1DF72B-D016-4AD4-B5EA-149617E8734D}"/>
          </ac:spMkLst>
        </pc:spChg>
        <pc:spChg chg="mod topLvl">
          <ac:chgData name="Christie, Ms. Shanice (WDC)" userId="S::christisha@paho.org::6abe8268-5f08-47de-ae82-36f61f3fb8cc" providerId="AD" clId="Web-{F092EBDD-064F-6D6F-66FF-90A5757BCE3C}" dt="2021-02-16T19:00:31.711" v="426"/>
          <ac:spMkLst>
            <pc:docMk/>
            <pc:sldMk cId="0" sldId="256"/>
            <ac:spMk id="14349" creationId="{2BCB094C-6DDC-42B0-A154-828241377BCE}"/>
          </ac:spMkLst>
        </pc:spChg>
        <pc:spChg chg="mod topLvl">
          <ac:chgData name="Christie, Ms. Shanice (WDC)" userId="S::christisha@paho.org::6abe8268-5f08-47de-ae82-36f61f3fb8cc" providerId="AD" clId="Web-{F092EBDD-064F-6D6F-66FF-90A5757BCE3C}" dt="2021-02-16T19:00:31.711" v="426"/>
          <ac:spMkLst>
            <pc:docMk/>
            <pc:sldMk cId="0" sldId="256"/>
            <ac:spMk id="14350" creationId="{76BD6F17-E273-4B2F-A21A-065DDFA677B5}"/>
          </ac:spMkLst>
        </pc:spChg>
        <pc:spChg chg="mod">
          <ac:chgData name="Christie, Ms. Shanice (WDC)" userId="S::christisha@paho.org::6abe8268-5f08-47de-ae82-36f61f3fb8cc" providerId="AD" clId="Web-{F092EBDD-064F-6D6F-66FF-90A5757BCE3C}" dt="2021-02-16T15:58:47.522" v="66" actId="1076"/>
          <ac:spMkLst>
            <pc:docMk/>
            <pc:sldMk cId="0" sldId="256"/>
            <ac:spMk id="14351" creationId="{7E722D45-9E7D-4DC9-B512-6AD08318BCB8}"/>
          </ac:spMkLst>
        </pc:spChg>
        <pc:spChg chg="mod topLvl">
          <ac:chgData name="Christie, Ms. Shanice (WDC)" userId="S::christisha@paho.org::6abe8268-5f08-47de-ae82-36f61f3fb8cc" providerId="AD" clId="Web-{F092EBDD-064F-6D6F-66FF-90A5757BCE3C}" dt="2021-02-16T19:00:31.711" v="426"/>
          <ac:spMkLst>
            <pc:docMk/>
            <pc:sldMk cId="0" sldId="256"/>
            <ac:spMk id="14352" creationId="{C39D3787-F946-4415-8E64-30341D093704}"/>
          </ac:spMkLst>
        </pc:spChg>
        <pc:spChg chg="mod topLvl">
          <ac:chgData name="Christie, Ms. Shanice (WDC)" userId="S::christisha@paho.org::6abe8268-5f08-47de-ae82-36f61f3fb8cc" providerId="AD" clId="Web-{F092EBDD-064F-6D6F-66FF-90A5757BCE3C}" dt="2021-02-16T19:00:31.711" v="426"/>
          <ac:spMkLst>
            <pc:docMk/>
            <pc:sldMk cId="0" sldId="256"/>
            <ac:spMk id="14353" creationId="{FD3F8421-1E68-4F24-9880-204FFB8D6E4B}"/>
          </ac:spMkLst>
        </pc:spChg>
        <pc:spChg chg="topLvl">
          <ac:chgData name="Christie, Ms. Shanice (WDC)" userId="S::christisha@paho.org::6abe8268-5f08-47de-ae82-36f61f3fb8cc" providerId="AD" clId="Web-{F092EBDD-064F-6D6F-66FF-90A5757BCE3C}" dt="2021-02-16T19:00:31.711" v="426"/>
          <ac:spMkLst>
            <pc:docMk/>
            <pc:sldMk cId="0" sldId="256"/>
            <ac:spMk id="14354" creationId="{E9B0320F-C4D7-4B21-A8E2-225F701C6AF4}"/>
          </ac:spMkLst>
        </pc:spChg>
        <pc:spChg chg="topLvl">
          <ac:chgData name="Christie, Ms. Shanice (WDC)" userId="S::christisha@paho.org::6abe8268-5f08-47de-ae82-36f61f3fb8cc" providerId="AD" clId="Web-{F092EBDD-064F-6D6F-66FF-90A5757BCE3C}" dt="2021-02-16T19:00:31.711" v="426"/>
          <ac:spMkLst>
            <pc:docMk/>
            <pc:sldMk cId="0" sldId="256"/>
            <ac:spMk id="14355" creationId="{3375A2E0-9EAC-4F13-8D2E-1E11A5D84B30}"/>
          </ac:spMkLst>
        </pc:spChg>
        <pc:spChg chg="del">
          <ac:chgData name="Christie, Ms. Shanice (WDC)" userId="S::christisha@paho.org::6abe8268-5f08-47de-ae82-36f61f3fb8cc" providerId="AD" clId="Web-{F092EBDD-064F-6D6F-66FF-90A5757BCE3C}" dt="2021-02-16T15:52:06.713" v="22"/>
          <ac:spMkLst>
            <pc:docMk/>
            <pc:sldMk cId="0" sldId="256"/>
            <ac:spMk id="14356" creationId="{20FF6EFD-6F4C-48EE-847C-653323E21DE8}"/>
          </ac:spMkLst>
        </pc:spChg>
        <pc:spChg chg="mod">
          <ac:chgData name="Christie, Ms. Shanice (WDC)" userId="S::christisha@paho.org::6abe8268-5f08-47de-ae82-36f61f3fb8cc" providerId="AD" clId="Web-{F092EBDD-064F-6D6F-66FF-90A5757BCE3C}" dt="2021-02-16T15:56:21.809" v="57" actId="1076"/>
          <ac:spMkLst>
            <pc:docMk/>
            <pc:sldMk cId="0" sldId="256"/>
            <ac:spMk id="14365" creationId="{DD09DF61-E903-4DC6-B73F-611833E775B5}"/>
          </ac:spMkLst>
        </pc:spChg>
        <pc:spChg chg="mod">
          <ac:chgData name="Christie, Ms. Shanice (WDC)" userId="S::christisha@paho.org::6abe8268-5f08-47de-ae82-36f61f3fb8cc" providerId="AD" clId="Web-{F092EBDD-064F-6D6F-66FF-90A5757BCE3C}" dt="2021-02-16T15:56:22.043" v="58" actId="1076"/>
          <ac:spMkLst>
            <pc:docMk/>
            <pc:sldMk cId="0" sldId="256"/>
            <ac:spMk id="14366" creationId="{117CABEA-4C16-4897-8C6B-7FAF782838F9}"/>
          </ac:spMkLst>
        </pc:spChg>
        <pc:grpChg chg="add del mod">
          <ac:chgData name="Christie, Ms. Shanice (WDC)" userId="S::christisha@paho.org::6abe8268-5f08-47de-ae82-36f61f3fb8cc" providerId="AD" clId="Web-{F092EBDD-064F-6D6F-66FF-90A5757BCE3C}" dt="2021-02-16T19:00:31.711" v="426"/>
          <ac:grpSpMkLst>
            <pc:docMk/>
            <pc:sldMk cId="0" sldId="256"/>
            <ac:grpSpMk id="4" creationId="{4D01C183-879D-4AFD-8CDB-2F0AC8665B16}"/>
          </ac:grpSpMkLst>
        </pc:grpChg>
        <pc:grpChg chg="topLvl">
          <ac:chgData name="Christie, Ms. Shanice (WDC)" userId="S::christisha@paho.org::6abe8268-5f08-47de-ae82-36f61f3fb8cc" providerId="AD" clId="Web-{F092EBDD-064F-6D6F-66FF-90A5757BCE3C}" dt="2021-02-16T19:00:31.711" v="426"/>
          <ac:grpSpMkLst>
            <pc:docMk/>
            <pc:sldMk cId="0" sldId="256"/>
            <ac:grpSpMk id="14345" creationId="{BA02682F-227B-4AE4-9850-D13BAD27E1CB}"/>
          </ac:grpSpMkLst>
        </pc:grpChg>
        <pc:picChg chg="add del mod">
          <ac:chgData name="Christie, Ms. Shanice (WDC)" userId="S::christisha@paho.org::6abe8268-5f08-47de-ae82-36f61f3fb8cc" providerId="AD" clId="Web-{F092EBDD-064F-6D6F-66FF-90A5757BCE3C}" dt="2021-02-16T15:51:58.744" v="20"/>
          <ac:picMkLst>
            <pc:docMk/>
            <pc:sldMk cId="0" sldId="256"/>
            <ac:picMk id="3" creationId="{43C96FF6-7333-4845-9755-B8806D97588F}"/>
          </ac:picMkLst>
        </pc:picChg>
        <pc:picChg chg="add del mod">
          <ac:chgData name="Christie, Ms. Shanice (WDC)" userId="S::christisha@paho.org::6abe8268-5f08-47de-ae82-36f61f3fb8cc" providerId="AD" clId="Web-{F092EBDD-064F-6D6F-66FF-90A5757BCE3C}" dt="2021-02-16T15:54:46.333" v="41"/>
          <ac:picMkLst>
            <pc:docMk/>
            <pc:sldMk cId="0" sldId="256"/>
            <ac:picMk id="5" creationId="{8F670A52-3EEF-421B-ACC5-CFEC9570CDBA}"/>
          </ac:picMkLst>
        </pc:picChg>
        <pc:picChg chg="add mod">
          <ac:chgData name="Christie, Ms. Shanice (WDC)" userId="S::christisha@paho.org::6abe8268-5f08-47de-ae82-36f61f3fb8cc" providerId="AD" clId="Web-{F092EBDD-064F-6D6F-66FF-90A5757BCE3C}" dt="2021-02-16T15:59:43.448" v="69"/>
          <ac:picMkLst>
            <pc:docMk/>
            <pc:sldMk cId="0" sldId="256"/>
            <ac:picMk id="6" creationId="{5DCBC5F2-20BC-4F10-9877-72339907C9B5}"/>
          </ac:picMkLst>
        </pc:picChg>
        <pc:picChg chg="topLvl">
          <ac:chgData name="Christie, Ms. Shanice (WDC)" userId="S::christisha@paho.org::6abe8268-5f08-47de-ae82-36f61f3fb8cc" providerId="AD" clId="Web-{F092EBDD-064F-6D6F-66FF-90A5757BCE3C}" dt="2021-02-16T19:00:31.711" v="426"/>
          <ac:picMkLst>
            <pc:docMk/>
            <pc:sldMk cId="0" sldId="256"/>
            <ac:picMk id="2060" creationId="{DD600965-8A8A-469C-9B7D-5B66F7906E71}"/>
          </ac:picMkLst>
        </pc:picChg>
        <pc:picChg chg="topLvl">
          <ac:chgData name="Christie, Ms. Shanice (WDC)" userId="S::christisha@paho.org::6abe8268-5f08-47de-ae82-36f61f3fb8cc" providerId="AD" clId="Web-{F092EBDD-064F-6D6F-66FF-90A5757BCE3C}" dt="2021-02-16T19:00:31.711" v="426"/>
          <ac:picMkLst>
            <pc:docMk/>
            <pc:sldMk cId="0" sldId="256"/>
            <ac:picMk id="14338" creationId="{EF2F5D73-52D6-410B-93D6-100EB109A2B5}"/>
          </ac:picMkLst>
        </pc:picChg>
        <pc:picChg chg="topLvl">
          <ac:chgData name="Christie, Ms. Shanice (WDC)" userId="S::christisha@paho.org::6abe8268-5f08-47de-ae82-36f61f3fb8cc" providerId="AD" clId="Web-{F092EBDD-064F-6D6F-66FF-90A5757BCE3C}" dt="2021-02-16T19:00:31.711" v="426"/>
          <ac:picMkLst>
            <pc:docMk/>
            <pc:sldMk cId="0" sldId="256"/>
            <ac:picMk id="14344" creationId="{D7323790-B475-48BE-B1CF-629D5EA6992F}"/>
          </ac:picMkLst>
        </pc:picChg>
      </pc:sldChg>
      <pc:sldChg chg="add del">
        <pc:chgData name="Christie, Ms. Shanice (WDC)" userId="S::christisha@paho.org::6abe8268-5f08-47de-ae82-36f61f3fb8cc" providerId="AD" clId="Web-{F092EBDD-064F-6D6F-66FF-90A5757BCE3C}" dt="2021-02-16T15:49:08.139" v="1"/>
        <pc:sldMkLst>
          <pc:docMk/>
          <pc:sldMk cId="1305026626" sldId="257"/>
        </pc:sldMkLst>
      </pc:sldChg>
      <pc:sldChg chg="addSp delSp modSp new">
        <pc:chgData name="Christie, Ms. Shanice (WDC)" userId="S::christisha@paho.org::6abe8268-5f08-47de-ae82-36f61f3fb8cc" providerId="AD" clId="Web-{F092EBDD-064F-6D6F-66FF-90A5757BCE3C}" dt="2021-02-16T18:59:51.725" v="425" actId="20577"/>
        <pc:sldMkLst>
          <pc:docMk/>
          <pc:sldMk cId="3043920277" sldId="257"/>
        </pc:sldMkLst>
        <pc:spChg chg="del">
          <ac:chgData name="Christie, Ms. Shanice (WDC)" userId="S::christisha@paho.org::6abe8268-5f08-47de-ae82-36f61f3fb8cc" providerId="AD" clId="Web-{F092EBDD-064F-6D6F-66FF-90A5757BCE3C}" dt="2021-02-16T16:58:53.712" v="72"/>
          <ac:spMkLst>
            <pc:docMk/>
            <pc:sldMk cId="3043920277" sldId="257"/>
            <ac:spMk id="2" creationId="{2DC94FEB-5858-4359-8257-001C5AC85E41}"/>
          </ac:spMkLst>
        </pc:spChg>
        <pc:spChg chg="mod">
          <ac:chgData name="Christie, Ms. Shanice (WDC)" userId="S::christisha@paho.org::6abe8268-5f08-47de-ae82-36f61f3fb8cc" providerId="AD" clId="Web-{F092EBDD-064F-6D6F-66FF-90A5757BCE3C}" dt="2021-02-16T18:59:51.725" v="425" actId="20577"/>
          <ac:spMkLst>
            <pc:docMk/>
            <pc:sldMk cId="3043920277" sldId="257"/>
            <ac:spMk id="3" creationId="{645CC379-5FC0-4CAE-91A9-1DD447F73567}"/>
          </ac:spMkLst>
        </pc:spChg>
        <pc:picChg chg="add del mod">
          <ac:chgData name="Christie, Ms. Shanice (WDC)" userId="S::christisha@paho.org::6abe8268-5f08-47de-ae82-36f61f3fb8cc" providerId="AD" clId="Web-{F092EBDD-064F-6D6F-66FF-90A5757BCE3C}" dt="2021-02-16T15:54:05.705" v="34"/>
          <ac:picMkLst>
            <pc:docMk/>
            <pc:sldMk cId="3043920277" sldId="257"/>
            <ac:picMk id="4" creationId="{E4F37D62-0BED-42B8-9347-FB8C52057323}"/>
          </ac:picMkLst>
        </pc:picChg>
      </pc:sldChg>
      <pc:sldMasterChg chg="add addSldLayout">
        <pc:chgData name="Christie, Ms. Shanice (WDC)" userId="S::christisha@paho.org::6abe8268-5f08-47de-ae82-36f61f3fb8cc" providerId="AD" clId="Web-{F092EBDD-064F-6D6F-66FF-90A5757BCE3C}" dt="2021-02-16T15:49:02.294" v="0"/>
        <pc:sldMasterMkLst>
          <pc:docMk/>
          <pc:sldMasterMk cId="0" sldId="2147483666"/>
        </pc:sldMasterMkLst>
        <pc:sldLayoutChg chg="add">
          <pc:chgData name="Christie, Ms. Shanice (WDC)" userId="S::christisha@paho.org::6abe8268-5f08-47de-ae82-36f61f3fb8cc" providerId="AD" clId="Web-{F092EBDD-064F-6D6F-66FF-90A5757BCE3C}" dt="2021-02-16T15:49:02.294" v="0"/>
          <pc:sldLayoutMkLst>
            <pc:docMk/>
            <pc:sldMasterMk cId="0" sldId="2147483666"/>
            <pc:sldLayoutMk cId="0" sldId="2147483661"/>
          </pc:sldLayoutMkLst>
        </pc:sldLayoutChg>
        <pc:sldLayoutChg chg="add">
          <pc:chgData name="Christie, Ms. Shanice (WDC)" userId="S::christisha@paho.org::6abe8268-5f08-47de-ae82-36f61f3fb8cc" providerId="AD" clId="Web-{F092EBDD-064F-6D6F-66FF-90A5757BCE3C}" dt="2021-02-16T15:49:02.294" v="0"/>
          <pc:sldLayoutMkLst>
            <pc:docMk/>
            <pc:sldMasterMk cId="0" sldId="2147483666"/>
            <pc:sldLayoutMk cId="0" sldId="2147483662"/>
          </pc:sldLayoutMkLst>
        </pc:sldLayoutChg>
        <pc:sldLayoutChg chg="add">
          <pc:chgData name="Christie, Ms. Shanice (WDC)" userId="S::christisha@paho.org::6abe8268-5f08-47de-ae82-36f61f3fb8cc" providerId="AD" clId="Web-{F092EBDD-064F-6D6F-66FF-90A5757BCE3C}" dt="2021-02-16T15:49:02.294" v="0"/>
          <pc:sldLayoutMkLst>
            <pc:docMk/>
            <pc:sldMasterMk cId="0" sldId="2147483666"/>
            <pc:sldLayoutMk cId="0" sldId="2147483663"/>
          </pc:sldLayoutMkLst>
        </pc:sldLayoutChg>
        <pc:sldLayoutChg chg="add">
          <pc:chgData name="Christie, Ms. Shanice (WDC)" userId="S::christisha@paho.org::6abe8268-5f08-47de-ae82-36f61f3fb8cc" providerId="AD" clId="Web-{F092EBDD-064F-6D6F-66FF-90A5757BCE3C}" dt="2021-02-16T15:49:02.294" v="0"/>
          <pc:sldLayoutMkLst>
            <pc:docMk/>
            <pc:sldMasterMk cId="0" sldId="2147483666"/>
            <pc:sldLayoutMk cId="0" sldId="2147483664"/>
          </pc:sldLayoutMkLst>
        </pc:sldLayoutChg>
        <pc:sldLayoutChg chg="add">
          <pc:chgData name="Christie, Ms. Shanice (WDC)" userId="S::christisha@paho.org::6abe8268-5f08-47de-ae82-36f61f3fb8cc" providerId="AD" clId="Web-{F092EBDD-064F-6D6F-66FF-90A5757BCE3C}" dt="2021-02-16T15:49:02.294" v="0"/>
          <pc:sldLayoutMkLst>
            <pc:docMk/>
            <pc:sldMasterMk cId="0" sldId="2147483666"/>
            <pc:sldLayoutMk cId="0" sldId="2147483665"/>
          </pc:sldLayoutMkLst>
        </pc:sldLayoutChg>
      </pc:sldMasterChg>
    </pc:docChg>
  </pc:docChgLst>
  <pc:docChgLst>
    <pc:chgData name="Shanice Christie" userId="6abe8268-5f08-47de-ae82-36f61f3fb8cc" providerId="ADAL" clId="{520103E6-E7A1-184D-9F0A-38D3961B787E}"/>
    <pc:docChg chg="undo custSel addSld delSld modSld modMainMaster modNotesMaster">
      <pc:chgData name="Shanice Christie" userId="6abe8268-5f08-47de-ae82-36f61f3fb8cc" providerId="ADAL" clId="{520103E6-E7A1-184D-9F0A-38D3961B787E}" dt="2021-03-05T17:06:02.037" v="154" actId="14100"/>
      <pc:docMkLst>
        <pc:docMk/>
      </pc:docMkLst>
      <pc:sldChg chg="addSp delSp modSp mod modNotes">
        <pc:chgData name="Shanice Christie" userId="6abe8268-5f08-47de-ae82-36f61f3fb8cc" providerId="ADAL" clId="{520103E6-E7A1-184D-9F0A-38D3961B787E}" dt="2021-03-05T16:49:13.601" v="76" actId="14100"/>
        <pc:sldMkLst>
          <pc:docMk/>
          <pc:sldMk cId="0" sldId="256"/>
        </pc:sldMkLst>
        <pc:spChg chg="mod">
          <ac:chgData name="Shanice Christie" userId="6abe8268-5f08-47de-ae82-36f61f3fb8cc" providerId="ADAL" clId="{520103E6-E7A1-184D-9F0A-38D3961B787E}" dt="2021-03-05T16:48:33.037" v="53" actId="1036"/>
          <ac:spMkLst>
            <pc:docMk/>
            <pc:sldMk cId="0" sldId="256"/>
            <ac:spMk id="2" creationId="{38D8EC1F-EEEB-4A3C-B5BF-233B5C8CFA20}"/>
          </ac:spMkLst>
        </pc:spChg>
        <pc:spChg chg="mod">
          <ac:chgData name="Shanice Christie" userId="6abe8268-5f08-47de-ae82-36f61f3fb8cc" providerId="ADAL" clId="{520103E6-E7A1-184D-9F0A-38D3961B787E}" dt="2021-03-05T16:48:55.553" v="73" actId="14100"/>
          <ac:spMkLst>
            <pc:docMk/>
            <pc:sldMk cId="0" sldId="256"/>
            <ac:spMk id="24" creationId="{AFE75771-2C00-44EE-8DAF-63780400BDD5}"/>
          </ac:spMkLst>
        </pc:spChg>
        <pc:spChg chg="mod">
          <ac:chgData name="Shanice Christie" userId="6abe8268-5f08-47de-ae82-36f61f3fb8cc" providerId="ADAL" clId="{520103E6-E7A1-184D-9F0A-38D3961B787E}" dt="2021-03-05T16:48:33.037" v="53" actId="1036"/>
          <ac:spMkLst>
            <pc:docMk/>
            <pc:sldMk cId="0" sldId="256"/>
            <ac:spMk id="25" creationId="{C2510D65-F237-4F92-8228-F626354B6A58}"/>
          </ac:spMkLst>
        </pc:spChg>
        <pc:spChg chg="mod">
          <ac:chgData name="Shanice Christie" userId="6abe8268-5f08-47de-ae82-36f61f3fb8cc" providerId="ADAL" clId="{520103E6-E7A1-184D-9F0A-38D3961B787E}" dt="2021-03-05T16:48:33.037" v="53" actId="1036"/>
          <ac:spMkLst>
            <pc:docMk/>
            <pc:sldMk cId="0" sldId="256"/>
            <ac:spMk id="26" creationId="{7DBB7898-2AE1-45E3-99BD-568EEAA9299F}"/>
          </ac:spMkLst>
        </pc:spChg>
        <pc:spChg chg="mod">
          <ac:chgData name="Shanice Christie" userId="6abe8268-5f08-47de-ae82-36f61f3fb8cc" providerId="ADAL" clId="{520103E6-E7A1-184D-9F0A-38D3961B787E}" dt="2021-03-05T16:48:33.037" v="53" actId="1036"/>
          <ac:spMkLst>
            <pc:docMk/>
            <pc:sldMk cId="0" sldId="256"/>
            <ac:spMk id="27" creationId="{59BB854F-E3C4-40F1-B1BB-9BB8FD4D0CCE}"/>
          </ac:spMkLst>
        </pc:spChg>
        <pc:spChg chg="mod">
          <ac:chgData name="Shanice Christie" userId="6abe8268-5f08-47de-ae82-36f61f3fb8cc" providerId="ADAL" clId="{520103E6-E7A1-184D-9F0A-38D3961B787E}" dt="2021-03-05T16:48:33.037" v="53" actId="1036"/>
          <ac:spMkLst>
            <pc:docMk/>
            <pc:sldMk cId="0" sldId="256"/>
            <ac:spMk id="28" creationId="{3FC2E4F0-415E-4C83-9692-9D91939B59C4}"/>
          </ac:spMkLst>
        </pc:spChg>
        <pc:spChg chg="mod">
          <ac:chgData name="Shanice Christie" userId="6abe8268-5f08-47de-ae82-36f61f3fb8cc" providerId="ADAL" clId="{520103E6-E7A1-184D-9F0A-38D3961B787E}" dt="2021-03-05T16:48:33.037" v="53" actId="1036"/>
          <ac:spMkLst>
            <pc:docMk/>
            <pc:sldMk cId="0" sldId="256"/>
            <ac:spMk id="29" creationId="{9ED8E09C-F809-4499-B1AE-5143B5FBF2EA}"/>
          </ac:spMkLst>
        </pc:spChg>
        <pc:spChg chg="mod">
          <ac:chgData name="Shanice Christie" userId="6abe8268-5f08-47de-ae82-36f61f3fb8cc" providerId="ADAL" clId="{520103E6-E7A1-184D-9F0A-38D3961B787E}" dt="2021-03-05T16:48:33.037" v="53" actId="1036"/>
          <ac:spMkLst>
            <pc:docMk/>
            <pc:sldMk cId="0" sldId="256"/>
            <ac:spMk id="14339" creationId="{3C3F76EC-6EAC-41C6-A063-55156ECD75C8}"/>
          </ac:spMkLst>
        </pc:spChg>
        <pc:spChg chg="mod">
          <ac:chgData name="Shanice Christie" userId="6abe8268-5f08-47de-ae82-36f61f3fb8cc" providerId="ADAL" clId="{520103E6-E7A1-184D-9F0A-38D3961B787E}" dt="2021-03-05T16:49:08.142" v="75" actId="1076"/>
          <ac:spMkLst>
            <pc:docMk/>
            <pc:sldMk cId="0" sldId="256"/>
            <ac:spMk id="14340" creationId="{C74155D4-083D-4B61-923B-FFDAE93B5A66}"/>
          </ac:spMkLst>
        </pc:spChg>
        <pc:spChg chg="mod">
          <ac:chgData name="Shanice Christie" userId="6abe8268-5f08-47de-ae82-36f61f3fb8cc" providerId="ADAL" clId="{520103E6-E7A1-184D-9F0A-38D3961B787E}" dt="2021-03-05T16:48:33.037" v="53" actId="1036"/>
          <ac:spMkLst>
            <pc:docMk/>
            <pc:sldMk cId="0" sldId="256"/>
            <ac:spMk id="14341" creationId="{06A47A97-6C23-4BE2-A0EB-CB71E393C0DD}"/>
          </ac:spMkLst>
        </pc:spChg>
        <pc:spChg chg="mod">
          <ac:chgData name="Shanice Christie" userId="6abe8268-5f08-47de-ae82-36f61f3fb8cc" providerId="ADAL" clId="{520103E6-E7A1-184D-9F0A-38D3961B787E}" dt="2021-03-05T16:48:33.037" v="53" actId="1036"/>
          <ac:spMkLst>
            <pc:docMk/>
            <pc:sldMk cId="0" sldId="256"/>
            <ac:spMk id="14342" creationId="{98C2ADC0-AC30-45A4-A802-7DC7DB4B2F93}"/>
          </ac:spMkLst>
        </pc:spChg>
        <pc:spChg chg="mod">
          <ac:chgData name="Shanice Christie" userId="6abe8268-5f08-47de-ae82-36f61f3fb8cc" providerId="ADAL" clId="{520103E6-E7A1-184D-9F0A-38D3961B787E}" dt="2021-03-05T16:48:33.037" v="53" actId="1036"/>
          <ac:spMkLst>
            <pc:docMk/>
            <pc:sldMk cId="0" sldId="256"/>
            <ac:spMk id="14346" creationId="{D83F8D1E-793F-4D61-879C-23291E4A9B2A}"/>
          </ac:spMkLst>
        </pc:spChg>
        <pc:spChg chg="mod">
          <ac:chgData name="Shanice Christie" userId="6abe8268-5f08-47de-ae82-36f61f3fb8cc" providerId="ADAL" clId="{520103E6-E7A1-184D-9F0A-38D3961B787E}" dt="2021-03-05T16:48:33.037" v="53" actId="1036"/>
          <ac:spMkLst>
            <pc:docMk/>
            <pc:sldMk cId="0" sldId="256"/>
            <ac:spMk id="14349" creationId="{2BCB094C-6DDC-42B0-A154-828241377BCE}"/>
          </ac:spMkLst>
        </pc:spChg>
        <pc:spChg chg="mod">
          <ac:chgData name="Shanice Christie" userId="6abe8268-5f08-47de-ae82-36f61f3fb8cc" providerId="ADAL" clId="{520103E6-E7A1-184D-9F0A-38D3961B787E}" dt="2021-03-05T16:49:04.737" v="74" actId="1076"/>
          <ac:spMkLst>
            <pc:docMk/>
            <pc:sldMk cId="0" sldId="256"/>
            <ac:spMk id="14350" creationId="{76BD6F17-E273-4B2F-A21A-065DDFA677B5}"/>
          </ac:spMkLst>
        </pc:spChg>
        <pc:spChg chg="mod">
          <ac:chgData name="Shanice Christie" userId="6abe8268-5f08-47de-ae82-36f61f3fb8cc" providerId="ADAL" clId="{520103E6-E7A1-184D-9F0A-38D3961B787E}" dt="2021-03-05T16:48:50.780" v="72" actId="1035"/>
          <ac:spMkLst>
            <pc:docMk/>
            <pc:sldMk cId="0" sldId="256"/>
            <ac:spMk id="14351" creationId="{7E722D45-9E7D-4DC9-B512-6AD08318BCB8}"/>
          </ac:spMkLst>
        </pc:spChg>
        <pc:spChg chg="mod">
          <ac:chgData name="Shanice Christie" userId="6abe8268-5f08-47de-ae82-36f61f3fb8cc" providerId="ADAL" clId="{520103E6-E7A1-184D-9F0A-38D3961B787E}" dt="2021-03-05T16:48:50.780" v="72" actId="1035"/>
          <ac:spMkLst>
            <pc:docMk/>
            <pc:sldMk cId="0" sldId="256"/>
            <ac:spMk id="14352" creationId="{C39D3787-F946-4415-8E64-30341D093704}"/>
          </ac:spMkLst>
        </pc:spChg>
        <pc:spChg chg="mod">
          <ac:chgData name="Shanice Christie" userId="6abe8268-5f08-47de-ae82-36f61f3fb8cc" providerId="ADAL" clId="{520103E6-E7A1-184D-9F0A-38D3961B787E}" dt="2021-03-05T16:48:33.037" v="53" actId="1036"/>
          <ac:spMkLst>
            <pc:docMk/>
            <pc:sldMk cId="0" sldId="256"/>
            <ac:spMk id="14353" creationId="{FD3F8421-1E68-4F24-9880-204FFB8D6E4B}"/>
          </ac:spMkLst>
        </pc:spChg>
        <pc:spChg chg="mod">
          <ac:chgData name="Shanice Christie" userId="6abe8268-5f08-47de-ae82-36f61f3fb8cc" providerId="ADAL" clId="{520103E6-E7A1-184D-9F0A-38D3961B787E}" dt="2021-03-05T16:48:33.037" v="53" actId="1036"/>
          <ac:spMkLst>
            <pc:docMk/>
            <pc:sldMk cId="0" sldId="256"/>
            <ac:spMk id="14354" creationId="{E9B0320F-C4D7-4B21-A8E2-225F701C6AF4}"/>
          </ac:spMkLst>
        </pc:spChg>
        <pc:spChg chg="mod">
          <ac:chgData name="Shanice Christie" userId="6abe8268-5f08-47de-ae82-36f61f3fb8cc" providerId="ADAL" clId="{520103E6-E7A1-184D-9F0A-38D3961B787E}" dt="2021-03-05T16:48:33.037" v="53" actId="1036"/>
          <ac:spMkLst>
            <pc:docMk/>
            <pc:sldMk cId="0" sldId="256"/>
            <ac:spMk id="14355" creationId="{3375A2E0-9EAC-4F13-8D2E-1E11A5D84B30}"/>
          </ac:spMkLst>
        </pc:spChg>
        <pc:picChg chg="add mod">
          <ac:chgData name="Shanice Christie" userId="6abe8268-5f08-47de-ae82-36f61f3fb8cc" providerId="ADAL" clId="{520103E6-E7A1-184D-9F0A-38D3961B787E}" dt="2021-03-05T16:49:13.601" v="76" actId="14100"/>
          <ac:picMkLst>
            <pc:docMk/>
            <pc:sldMk cId="0" sldId="256"/>
            <ac:picMk id="4" creationId="{DD5167A6-15F3-014A-8562-59C6217465E5}"/>
          </ac:picMkLst>
        </pc:picChg>
        <pc:picChg chg="del">
          <ac:chgData name="Shanice Christie" userId="6abe8268-5f08-47de-ae82-36f61f3fb8cc" providerId="ADAL" clId="{520103E6-E7A1-184D-9F0A-38D3961B787E}" dt="2021-03-05T16:42:45.345" v="0" actId="478"/>
          <ac:picMkLst>
            <pc:docMk/>
            <pc:sldMk cId="0" sldId="256"/>
            <ac:picMk id="5" creationId="{DA764BB3-4D2F-4FD0-B93C-363A3B43BB82}"/>
          </ac:picMkLst>
        </pc:picChg>
      </pc:sldChg>
      <pc:sldChg chg="addSp delSp modSp mod modNotes">
        <pc:chgData name="Shanice Christie" userId="6abe8268-5f08-47de-ae82-36f61f3fb8cc" providerId="ADAL" clId="{520103E6-E7A1-184D-9F0A-38D3961B787E}" dt="2021-03-05T17:05:17.524" v="146" actId="14100"/>
        <pc:sldMkLst>
          <pc:docMk/>
          <pc:sldMk cId="3087406213" sldId="257"/>
        </pc:sldMkLst>
        <pc:spChg chg="mod">
          <ac:chgData name="Shanice Christie" userId="6abe8268-5f08-47de-ae82-36f61f3fb8cc" providerId="ADAL" clId="{520103E6-E7A1-184D-9F0A-38D3961B787E}" dt="2021-03-05T16:49:51.349" v="89" actId="1035"/>
          <ac:spMkLst>
            <pc:docMk/>
            <pc:sldMk cId="3087406213" sldId="257"/>
            <ac:spMk id="2" creationId="{38D8EC1F-EEEB-4A3C-B5BF-233B5C8CFA20}"/>
          </ac:spMkLst>
        </pc:spChg>
        <pc:spChg chg="mod">
          <ac:chgData name="Shanice Christie" userId="6abe8268-5f08-47de-ae82-36f61f3fb8cc" providerId="ADAL" clId="{520103E6-E7A1-184D-9F0A-38D3961B787E}" dt="2021-03-05T16:50:04.284" v="90" actId="14100"/>
          <ac:spMkLst>
            <pc:docMk/>
            <pc:sldMk cId="3087406213" sldId="257"/>
            <ac:spMk id="24" creationId="{AFE75771-2C00-44EE-8DAF-63780400BDD5}"/>
          </ac:spMkLst>
        </pc:spChg>
        <pc:spChg chg="mod">
          <ac:chgData name="Shanice Christie" userId="6abe8268-5f08-47de-ae82-36f61f3fb8cc" providerId="ADAL" clId="{520103E6-E7A1-184D-9F0A-38D3961B787E}" dt="2021-03-05T16:50:13.112" v="91" actId="1076"/>
          <ac:spMkLst>
            <pc:docMk/>
            <pc:sldMk cId="3087406213" sldId="257"/>
            <ac:spMk id="25" creationId="{C2510D65-F237-4F92-8228-F626354B6A58}"/>
          </ac:spMkLst>
        </pc:spChg>
        <pc:spChg chg="mod">
          <ac:chgData name="Shanice Christie" userId="6abe8268-5f08-47de-ae82-36f61f3fb8cc" providerId="ADAL" clId="{520103E6-E7A1-184D-9F0A-38D3961B787E}" dt="2021-03-05T16:49:51.349" v="89" actId="1035"/>
          <ac:spMkLst>
            <pc:docMk/>
            <pc:sldMk cId="3087406213" sldId="257"/>
            <ac:spMk id="26" creationId="{7DBB7898-2AE1-45E3-99BD-568EEAA9299F}"/>
          </ac:spMkLst>
        </pc:spChg>
        <pc:spChg chg="mod">
          <ac:chgData name="Shanice Christie" userId="6abe8268-5f08-47de-ae82-36f61f3fb8cc" providerId="ADAL" clId="{520103E6-E7A1-184D-9F0A-38D3961B787E}" dt="2021-03-05T16:49:51.349" v="89" actId="1035"/>
          <ac:spMkLst>
            <pc:docMk/>
            <pc:sldMk cId="3087406213" sldId="257"/>
            <ac:spMk id="27" creationId="{59BB854F-E3C4-40F1-B1BB-9BB8FD4D0CCE}"/>
          </ac:spMkLst>
        </pc:spChg>
        <pc:spChg chg="mod">
          <ac:chgData name="Shanice Christie" userId="6abe8268-5f08-47de-ae82-36f61f3fb8cc" providerId="ADAL" clId="{520103E6-E7A1-184D-9F0A-38D3961B787E}" dt="2021-03-05T16:49:51.349" v="89" actId="1035"/>
          <ac:spMkLst>
            <pc:docMk/>
            <pc:sldMk cId="3087406213" sldId="257"/>
            <ac:spMk id="28" creationId="{3FC2E4F0-415E-4C83-9692-9D91939B59C4}"/>
          </ac:spMkLst>
        </pc:spChg>
        <pc:spChg chg="mod">
          <ac:chgData name="Shanice Christie" userId="6abe8268-5f08-47de-ae82-36f61f3fb8cc" providerId="ADAL" clId="{520103E6-E7A1-184D-9F0A-38D3961B787E}" dt="2021-03-05T16:49:51.349" v="89" actId="1035"/>
          <ac:spMkLst>
            <pc:docMk/>
            <pc:sldMk cId="3087406213" sldId="257"/>
            <ac:spMk id="29" creationId="{9ED8E09C-F809-4499-B1AE-5143B5FBF2EA}"/>
          </ac:spMkLst>
        </pc:spChg>
        <pc:spChg chg="mod">
          <ac:chgData name="Shanice Christie" userId="6abe8268-5f08-47de-ae82-36f61f3fb8cc" providerId="ADAL" clId="{520103E6-E7A1-184D-9F0A-38D3961B787E}" dt="2021-03-05T16:49:51.349" v="89" actId="1035"/>
          <ac:spMkLst>
            <pc:docMk/>
            <pc:sldMk cId="3087406213" sldId="257"/>
            <ac:spMk id="14339" creationId="{3C3F76EC-6EAC-41C6-A063-55156ECD75C8}"/>
          </ac:spMkLst>
        </pc:spChg>
        <pc:spChg chg="mod">
          <ac:chgData name="Shanice Christie" userId="6abe8268-5f08-47de-ae82-36f61f3fb8cc" providerId="ADAL" clId="{520103E6-E7A1-184D-9F0A-38D3961B787E}" dt="2021-03-05T16:50:52.421" v="96" actId="1076"/>
          <ac:spMkLst>
            <pc:docMk/>
            <pc:sldMk cId="3087406213" sldId="257"/>
            <ac:spMk id="14340" creationId="{C74155D4-083D-4B61-923B-FFDAE93B5A66}"/>
          </ac:spMkLst>
        </pc:spChg>
        <pc:spChg chg="mod">
          <ac:chgData name="Shanice Christie" userId="6abe8268-5f08-47de-ae82-36f61f3fb8cc" providerId="ADAL" clId="{520103E6-E7A1-184D-9F0A-38D3961B787E}" dt="2021-03-05T16:49:51.349" v="89" actId="1035"/>
          <ac:spMkLst>
            <pc:docMk/>
            <pc:sldMk cId="3087406213" sldId="257"/>
            <ac:spMk id="14341" creationId="{06A47A97-6C23-4BE2-A0EB-CB71E393C0DD}"/>
          </ac:spMkLst>
        </pc:spChg>
        <pc:spChg chg="mod">
          <ac:chgData name="Shanice Christie" userId="6abe8268-5f08-47de-ae82-36f61f3fb8cc" providerId="ADAL" clId="{520103E6-E7A1-184D-9F0A-38D3961B787E}" dt="2021-03-05T16:49:51.349" v="89" actId="1035"/>
          <ac:spMkLst>
            <pc:docMk/>
            <pc:sldMk cId="3087406213" sldId="257"/>
            <ac:spMk id="14342" creationId="{98C2ADC0-AC30-45A4-A802-7DC7DB4B2F93}"/>
          </ac:spMkLst>
        </pc:spChg>
        <pc:spChg chg="mod">
          <ac:chgData name="Shanice Christie" userId="6abe8268-5f08-47de-ae82-36f61f3fb8cc" providerId="ADAL" clId="{520103E6-E7A1-184D-9F0A-38D3961B787E}" dt="2021-03-05T16:49:51.349" v="89" actId="1035"/>
          <ac:spMkLst>
            <pc:docMk/>
            <pc:sldMk cId="3087406213" sldId="257"/>
            <ac:spMk id="14346" creationId="{D83F8D1E-793F-4D61-879C-23291E4A9B2A}"/>
          </ac:spMkLst>
        </pc:spChg>
        <pc:spChg chg="mod">
          <ac:chgData name="Shanice Christie" userId="6abe8268-5f08-47de-ae82-36f61f3fb8cc" providerId="ADAL" clId="{520103E6-E7A1-184D-9F0A-38D3961B787E}" dt="2021-03-05T16:49:51.349" v="89" actId="1035"/>
          <ac:spMkLst>
            <pc:docMk/>
            <pc:sldMk cId="3087406213" sldId="257"/>
            <ac:spMk id="14349" creationId="{2BCB094C-6DDC-42B0-A154-828241377BCE}"/>
          </ac:spMkLst>
        </pc:spChg>
        <pc:spChg chg="mod">
          <ac:chgData name="Shanice Christie" userId="6abe8268-5f08-47de-ae82-36f61f3fb8cc" providerId="ADAL" clId="{520103E6-E7A1-184D-9F0A-38D3961B787E}" dt="2021-03-05T16:50:47.544" v="95" actId="1076"/>
          <ac:spMkLst>
            <pc:docMk/>
            <pc:sldMk cId="3087406213" sldId="257"/>
            <ac:spMk id="14350" creationId="{76BD6F17-E273-4B2F-A21A-065DDFA677B5}"/>
          </ac:spMkLst>
        </pc:spChg>
        <pc:spChg chg="mod">
          <ac:chgData name="Shanice Christie" userId="6abe8268-5f08-47de-ae82-36f61f3fb8cc" providerId="ADAL" clId="{520103E6-E7A1-184D-9F0A-38D3961B787E}" dt="2021-03-05T16:50:32.891" v="93" actId="14100"/>
          <ac:spMkLst>
            <pc:docMk/>
            <pc:sldMk cId="3087406213" sldId="257"/>
            <ac:spMk id="14351" creationId="{7E722D45-9E7D-4DC9-B512-6AD08318BCB8}"/>
          </ac:spMkLst>
        </pc:spChg>
        <pc:spChg chg="mod">
          <ac:chgData name="Shanice Christie" userId="6abe8268-5f08-47de-ae82-36f61f3fb8cc" providerId="ADAL" clId="{520103E6-E7A1-184D-9F0A-38D3961B787E}" dt="2021-03-05T16:50:39.756" v="94" actId="1076"/>
          <ac:spMkLst>
            <pc:docMk/>
            <pc:sldMk cId="3087406213" sldId="257"/>
            <ac:spMk id="14352" creationId="{C39D3787-F946-4415-8E64-30341D093704}"/>
          </ac:spMkLst>
        </pc:spChg>
        <pc:spChg chg="mod">
          <ac:chgData name="Shanice Christie" userId="6abe8268-5f08-47de-ae82-36f61f3fb8cc" providerId="ADAL" clId="{520103E6-E7A1-184D-9F0A-38D3961B787E}" dt="2021-03-05T16:49:51.349" v="89" actId="1035"/>
          <ac:spMkLst>
            <pc:docMk/>
            <pc:sldMk cId="3087406213" sldId="257"/>
            <ac:spMk id="14353" creationId="{FD3F8421-1E68-4F24-9880-204FFB8D6E4B}"/>
          </ac:spMkLst>
        </pc:spChg>
        <pc:spChg chg="mod">
          <ac:chgData name="Shanice Christie" userId="6abe8268-5f08-47de-ae82-36f61f3fb8cc" providerId="ADAL" clId="{520103E6-E7A1-184D-9F0A-38D3961B787E}" dt="2021-03-05T16:49:51.349" v="89" actId="1035"/>
          <ac:spMkLst>
            <pc:docMk/>
            <pc:sldMk cId="3087406213" sldId="257"/>
            <ac:spMk id="14354" creationId="{E9B0320F-C4D7-4B21-A8E2-225F701C6AF4}"/>
          </ac:spMkLst>
        </pc:spChg>
        <pc:spChg chg="mod">
          <ac:chgData name="Shanice Christie" userId="6abe8268-5f08-47de-ae82-36f61f3fb8cc" providerId="ADAL" clId="{520103E6-E7A1-184D-9F0A-38D3961B787E}" dt="2021-03-05T16:49:51.349" v="89" actId="1035"/>
          <ac:spMkLst>
            <pc:docMk/>
            <pc:sldMk cId="3087406213" sldId="257"/>
            <ac:spMk id="14355" creationId="{3375A2E0-9EAC-4F13-8D2E-1E11A5D84B30}"/>
          </ac:spMkLst>
        </pc:spChg>
        <pc:picChg chg="del">
          <ac:chgData name="Shanice Christie" userId="6abe8268-5f08-47de-ae82-36f61f3fb8cc" providerId="ADAL" clId="{520103E6-E7A1-184D-9F0A-38D3961B787E}" dt="2021-03-05T16:42:49.026" v="1" actId="478"/>
          <ac:picMkLst>
            <pc:docMk/>
            <pc:sldMk cId="3087406213" sldId="257"/>
            <ac:picMk id="3" creationId="{5C48E62A-10AD-4B36-A78A-B072F3B76EB2}"/>
          </ac:picMkLst>
        </pc:picChg>
        <pc:picChg chg="add del mod">
          <ac:chgData name="Shanice Christie" userId="6abe8268-5f08-47de-ae82-36f61f3fb8cc" providerId="ADAL" clId="{520103E6-E7A1-184D-9F0A-38D3961B787E}" dt="2021-03-05T16:55:22.246" v="131" actId="478"/>
          <ac:picMkLst>
            <pc:docMk/>
            <pc:sldMk cId="3087406213" sldId="257"/>
            <ac:picMk id="5" creationId="{471A8860-261C-7745-8D2A-3F7818E63411}"/>
          </ac:picMkLst>
        </pc:picChg>
        <pc:picChg chg="add del mod">
          <ac:chgData name="Shanice Christie" userId="6abe8268-5f08-47de-ae82-36f61f3fb8cc" providerId="ADAL" clId="{520103E6-E7A1-184D-9F0A-38D3961B787E}" dt="2021-03-05T17:02:21.639" v="137" actId="478"/>
          <ac:picMkLst>
            <pc:docMk/>
            <pc:sldMk cId="3087406213" sldId="257"/>
            <ac:picMk id="7" creationId="{4ED16998-6EBF-B944-991F-E11178D72528}"/>
          </ac:picMkLst>
        </pc:picChg>
        <pc:picChg chg="add mod">
          <ac:chgData name="Shanice Christie" userId="6abe8268-5f08-47de-ae82-36f61f3fb8cc" providerId="ADAL" clId="{520103E6-E7A1-184D-9F0A-38D3961B787E}" dt="2021-03-05T17:05:17.524" v="146" actId="14100"/>
          <ac:picMkLst>
            <pc:docMk/>
            <pc:sldMk cId="3087406213" sldId="257"/>
            <ac:picMk id="9" creationId="{94C3D28E-549C-4A46-9FBF-D44D57A3D592}"/>
          </ac:picMkLst>
        </pc:picChg>
      </pc:sldChg>
      <pc:sldChg chg="addSp delSp modSp add del mod modNotes">
        <pc:chgData name="Shanice Christie" userId="6abe8268-5f08-47de-ae82-36f61f3fb8cc" providerId="ADAL" clId="{520103E6-E7A1-184D-9F0A-38D3961B787E}" dt="2021-03-05T17:06:02.037" v="154" actId="14100"/>
        <pc:sldMkLst>
          <pc:docMk/>
          <pc:sldMk cId="1839027451" sldId="258"/>
        </pc:sldMkLst>
        <pc:spChg chg="mod">
          <ac:chgData name="Shanice Christie" userId="6abe8268-5f08-47de-ae82-36f61f3fb8cc" providerId="ADAL" clId="{520103E6-E7A1-184D-9F0A-38D3961B787E}" dt="2021-03-05T16:52:23.509" v="115" actId="1036"/>
          <ac:spMkLst>
            <pc:docMk/>
            <pc:sldMk cId="1839027451" sldId="258"/>
            <ac:spMk id="2" creationId="{38D8EC1F-EEEB-4A3C-B5BF-233B5C8CFA20}"/>
          </ac:spMkLst>
        </pc:spChg>
        <pc:spChg chg="mod">
          <ac:chgData name="Shanice Christie" userId="6abe8268-5f08-47de-ae82-36f61f3fb8cc" providerId="ADAL" clId="{520103E6-E7A1-184D-9F0A-38D3961B787E}" dt="2021-03-05T16:52:36.407" v="116" actId="14100"/>
          <ac:spMkLst>
            <pc:docMk/>
            <pc:sldMk cId="1839027451" sldId="258"/>
            <ac:spMk id="24" creationId="{AFE75771-2C00-44EE-8DAF-63780400BDD5}"/>
          </ac:spMkLst>
        </pc:spChg>
        <pc:spChg chg="mod">
          <ac:chgData name="Shanice Christie" userId="6abe8268-5f08-47de-ae82-36f61f3fb8cc" providerId="ADAL" clId="{520103E6-E7A1-184D-9F0A-38D3961B787E}" dt="2021-03-05T16:53:30.414" v="122" actId="1076"/>
          <ac:spMkLst>
            <pc:docMk/>
            <pc:sldMk cId="1839027451" sldId="258"/>
            <ac:spMk id="25" creationId="{C2510D65-F237-4F92-8228-F626354B6A58}"/>
          </ac:spMkLst>
        </pc:spChg>
        <pc:spChg chg="mod">
          <ac:chgData name="Shanice Christie" userId="6abe8268-5f08-47de-ae82-36f61f3fb8cc" providerId="ADAL" clId="{520103E6-E7A1-184D-9F0A-38D3961B787E}" dt="2021-03-05T16:52:23.509" v="115" actId="1036"/>
          <ac:spMkLst>
            <pc:docMk/>
            <pc:sldMk cId="1839027451" sldId="258"/>
            <ac:spMk id="26" creationId="{7DBB7898-2AE1-45E3-99BD-568EEAA9299F}"/>
          </ac:spMkLst>
        </pc:spChg>
        <pc:spChg chg="mod">
          <ac:chgData name="Shanice Christie" userId="6abe8268-5f08-47de-ae82-36f61f3fb8cc" providerId="ADAL" clId="{520103E6-E7A1-184D-9F0A-38D3961B787E}" dt="2021-03-05T16:52:23.509" v="115" actId="1036"/>
          <ac:spMkLst>
            <pc:docMk/>
            <pc:sldMk cId="1839027451" sldId="258"/>
            <ac:spMk id="27" creationId="{59BB854F-E3C4-40F1-B1BB-9BB8FD4D0CCE}"/>
          </ac:spMkLst>
        </pc:spChg>
        <pc:spChg chg="mod">
          <ac:chgData name="Shanice Christie" userId="6abe8268-5f08-47de-ae82-36f61f3fb8cc" providerId="ADAL" clId="{520103E6-E7A1-184D-9F0A-38D3961B787E}" dt="2021-03-05T16:52:23.509" v="115" actId="1036"/>
          <ac:spMkLst>
            <pc:docMk/>
            <pc:sldMk cId="1839027451" sldId="258"/>
            <ac:spMk id="28" creationId="{3FC2E4F0-415E-4C83-9692-9D91939B59C4}"/>
          </ac:spMkLst>
        </pc:spChg>
        <pc:spChg chg="mod">
          <ac:chgData name="Shanice Christie" userId="6abe8268-5f08-47de-ae82-36f61f3fb8cc" providerId="ADAL" clId="{520103E6-E7A1-184D-9F0A-38D3961B787E}" dt="2021-03-05T16:52:23.509" v="115" actId="1036"/>
          <ac:spMkLst>
            <pc:docMk/>
            <pc:sldMk cId="1839027451" sldId="258"/>
            <ac:spMk id="29" creationId="{9ED8E09C-F809-4499-B1AE-5143B5FBF2EA}"/>
          </ac:spMkLst>
        </pc:spChg>
        <pc:spChg chg="mod">
          <ac:chgData name="Shanice Christie" userId="6abe8268-5f08-47de-ae82-36f61f3fb8cc" providerId="ADAL" clId="{520103E6-E7A1-184D-9F0A-38D3961B787E}" dt="2021-03-05T16:52:23.509" v="115" actId="1036"/>
          <ac:spMkLst>
            <pc:docMk/>
            <pc:sldMk cId="1839027451" sldId="258"/>
            <ac:spMk id="14339" creationId="{3C3F76EC-6EAC-41C6-A063-55156ECD75C8}"/>
          </ac:spMkLst>
        </pc:spChg>
        <pc:spChg chg="mod">
          <ac:chgData name="Shanice Christie" userId="6abe8268-5f08-47de-ae82-36f61f3fb8cc" providerId="ADAL" clId="{520103E6-E7A1-184D-9F0A-38D3961B787E}" dt="2021-03-05T16:53:02.904" v="120" actId="1076"/>
          <ac:spMkLst>
            <pc:docMk/>
            <pc:sldMk cId="1839027451" sldId="258"/>
            <ac:spMk id="14340" creationId="{C74155D4-083D-4B61-923B-FFDAE93B5A66}"/>
          </ac:spMkLst>
        </pc:spChg>
        <pc:spChg chg="mod">
          <ac:chgData name="Shanice Christie" userId="6abe8268-5f08-47de-ae82-36f61f3fb8cc" providerId="ADAL" clId="{520103E6-E7A1-184D-9F0A-38D3961B787E}" dt="2021-03-05T16:52:23.509" v="115" actId="1036"/>
          <ac:spMkLst>
            <pc:docMk/>
            <pc:sldMk cId="1839027451" sldId="258"/>
            <ac:spMk id="14341" creationId="{06A47A97-6C23-4BE2-A0EB-CB71E393C0DD}"/>
          </ac:spMkLst>
        </pc:spChg>
        <pc:spChg chg="mod">
          <ac:chgData name="Shanice Christie" userId="6abe8268-5f08-47de-ae82-36f61f3fb8cc" providerId="ADAL" clId="{520103E6-E7A1-184D-9F0A-38D3961B787E}" dt="2021-03-05T16:52:23.509" v="115" actId="1036"/>
          <ac:spMkLst>
            <pc:docMk/>
            <pc:sldMk cId="1839027451" sldId="258"/>
            <ac:spMk id="14342" creationId="{98C2ADC0-AC30-45A4-A802-7DC7DB4B2F93}"/>
          </ac:spMkLst>
        </pc:spChg>
        <pc:spChg chg="mod">
          <ac:chgData name="Shanice Christie" userId="6abe8268-5f08-47de-ae82-36f61f3fb8cc" providerId="ADAL" clId="{520103E6-E7A1-184D-9F0A-38D3961B787E}" dt="2021-03-05T16:52:23.509" v="115" actId="1036"/>
          <ac:spMkLst>
            <pc:docMk/>
            <pc:sldMk cId="1839027451" sldId="258"/>
            <ac:spMk id="14346" creationId="{D83F8D1E-793F-4D61-879C-23291E4A9B2A}"/>
          </ac:spMkLst>
        </pc:spChg>
        <pc:spChg chg="mod">
          <ac:chgData name="Shanice Christie" userId="6abe8268-5f08-47de-ae82-36f61f3fb8cc" providerId="ADAL" clId="{520103E6-E7A1-184D-9F0A-38D3961B787E}" dt="2021-03-05T16:52:23.509" v="115" actId="1036"/>
          <ac:spMkLst>
            <pc:docMk/>
            <pc:sldMk cId="1839027451" sldId="258"/>
            <ac:spMk id="14349" creationId="{2BCB094C-6DDC-42B0-A154-828241377BCE}"/>
          </ac:spMkLst>
        </pc:spChg>
        <pc:spChg chg="mod">
          <ac:chgData name="Shanice Christie" userId="6abe8268-5f08-47de-ae82-36f61f3fb8cc" providerId="ADAL" clId="{520103E6-E7A1-184D-9F0A-38D3961B787E}" dt="2021-03-05T16:53:10.112" v="121" actId="1076"/>
          <ac:spMkLst>
            <pc:docMk/>
            <pc:sldMk cId="1839027451" sldId="258"/>
            <ac:spMk id="14350" creationId="{76BD6F17-E273-4B2F-A21A-065DDFA677B5}"/>
          </ac:spMkLst>
        </pc:spChg>
        <pc:spChg chg="mod">
          <ac:chgData name="Shanice Christie" userId="6abe8268-5f08-47de-ae82-36f61f3fb8cc" providerId="ADAL" clId="{520103E6-E7A1-184D-9F0A-38D3961B787E}" dt="2021-03-05T16:52:48.458" v="118" actId="14100"/>
          <ac:spMkLst>
            <pc:docMk/>
            <pc:sldMk cId="1839027451" sldId="258"/>
            <ac:spMk id="14351" creationId="{7E722D45-9E7D-4DC9-B512-6AD08318BCB8}"/>
          </ac:spMkLst>
        </pc:spChg>
        <pc:spChg chg="mod">
          <ac:chgData name="Shanice Christie" userId="6abe8268-5f08-47de-ae82-36f61f3fb8cc" providerId="ADAL" clId="{520103E6-E7A1-184D-9F0A-38D3961B787E}" dt="2021-03-05T16:52:55.044" v="119" actId="1076"/>
          <ac:spMkLst>
            <pc:docMk/>
            <pc:sldMk cId="1839027451" sldId="258"/>
            <ac:spMk id="14352" creationId="{C39D3787-F946-4415-8E64-30341D093704}"/>
          </ac:spMkLst>
        </pc:spChg>
        <pc:spChg chg="mod">
          <ac:chgData name="Shanice Christie" userId="6abe8268-5f08-47de-ae82-36f61f3fb8cc" providerId="ADAL" clId="{520103E6-E7A1-184D-9F0A-38D3961B787E}" dt="2021-03-05T16:52:23.509" v="115" actId="1036"/>
          <ac:spMkLst>
            <pc:docMk/>
            <pc:sldMk cId="1839027451" sldId="258"/>
            <ac:spMk id="14353" creationId="{FD3F8421-1E68-4F24-9880-204FFB8D6E4B}"/>
          </ac:spMkLst>
        </pc:spChg>
        <pc:spChg chg="mod">
          <ac:chgData name="Shanice Christie" userId="6abe8268-5f08-47de-ae82-36f61f3fb8cc" providerId="ADAL" clId="{520103E6-E7A1-184D-9F0A-38D3961B787E}" dt="2021-03-05T16:52:23.509" v="115" actId="1036"/>
          <ac:spMkLst>
            <pc:docMk/>
            <pc:sldMk cId="1839027451" sldId="258"/>
            <ac:spMk id="14354" creationId="{E9B0320F-C4D7-4B21-A8E2-225F701C6AF4}"/>
          </ac:spMkLst>
        </pc:spChg>
        <pc:spChg chg="mod">
          <ac:chgData name="Shanice Christie" userId="6abe8268-5f08-47de-ae82-36f61f3fb8cc" providerId="ADAL" clId="{520103E6-E7A1-184D-9F0A-38D3961B787E}" dt="2021-03-05T16:52:23.509" v="115" actId="1036"/>
          <ac:spMkLst>
            <pc:docMk/>
            <pc:sldMk cId="1839027451" sldId="258"/>
            <ac:spMk id="14355" creationId="{3375A2E0-9EAC-4F13-8D2E-1E11A5D84B30}"/>
          </ac:spMkLst>
        </pc:spChg>
        <pc:picChg chg="del">
          <ac:chgData name="Shanice Christie" userId="6abe8268-5f08-47de-ae82-36f61f3fb8cc" providerId="ADAL" clId="{520103E6-E7A1-184D-9F0A-38D3961B787E}" dt="2021-03-05T16:42:51.506" v="2" actId="478"/>
          <ac:picMkLst>
            <pc:docMk/>
            <pc:sldMk cId="1839027451" sldId="258"/>
            <ac:picMk id="4" creationId="{2C0F9752-945D-42B2-9230-F88F02488DD7}"/>
          </ac:picMkLst>
        </pc:picChg>
        <pc:picChg chg="add del mod">
          <ac:chgData name="Shanice Christie" userId="6abe8268-5f08-47de-ae82-36f61f3fb8cc" providerId="ADAL" clId="{520103E6-E7A1-184D-9F0A-38D3961B787E}" dt="2021-03-05T16:55:27.210" v="134" actId="478"/>
          <ac:picMkLst>
            <pc:docMk/>
            <pc:sldMk cId="1839027451" sldId="258"/>
            <ac:picMk id="5" creationId="{343B7618-02D6-6A40-AFDA-8530C7D29612}"/>
          </ac:picMkLst>
        </pc:picChg>
        <pc:picChg chg="add mod">
          <ac:chgData name="Shanice Christie" userId="6abe8268-5f08-47de-ae82-36f61f3fb8cc" providerId="ADAL" clId="{520103E6-E7A1-184D-9F0A-38D3961B787E}" dt="2021-03-05T17:06:02.037" v="154" actId="14100"/>
          <ac:picMkLst>
            <pc:docMk/>
            <pc:sldMk cId="1839027451" sldId="258"/>
            <ac:picMk id="7" creationId="{80C42A4B-A5AE-9748-928C-BAE3C0933F30}"/>
          </ac:picMkLst>
        </pc:picChg>
      </pc:sldChg>
      <pc:sldMasterChg chg="modSp modSldLayout">
        <pc:chgData name="Shanice Christie" userId="6abe8268-5f08-47de-ae82-36f61f3fb8cc" providerId="ADAL" clId="{520103E6-E7A1-184D-9F0A-38D3961B787E}" dt="2021-03-05T16:47:50.530" v="17"/>
        <pc:sldMasterMkLst>
          <pc:docMk/>
          <pc:sldMasterMk cId="0" sldId="2147483648"/>
        </pc:sldMasterMkLst>
        <pc:spChg chg="mod">
          <ac:chgData name="Shanice Christie" userId="6abe8268-5f08-47de-ae82-36f61f3fb8cc" providerId="ADAL" clId="{520103E6-E7A1-184D-9F0A-38D3961B787E}" dt="2021-03-05T16:47:50.530" v="17"/>
          <ac:spMkLst>
            <pc:docMk/>
            <pc:sldMasterMk cId="0" sldId="2147483648"/>
            <ac:spMk id="1026" creationId="{D52B4D66-0A46-493C-A1A3-7771755D4646}"/>
          </ac:spMkLst>
        </pc:spChg>
        <pc:spChg chg="mod">
          <ac:chgData name="Shanice Christie" userId="6abe8268-5f08-47de-ae82-36f61f3fb8cc" providerId="ADAL" clId="{520103E6-E7A1-184D-9F0A-38D3961B787E}" dt="2021-03-05T16:47:50.530" v="17"/>
          <ac:spMkLst>
            <pc:docMk/>
            <pc:sldMasterMk cId="0" sldId="2147483648"/>
            <ac:spMk id="1027" creationId="{1F862EBE-1FB7-4680-9558-C1DAC881D1A8}"/>
          </ac:spMkLst>
        </pc:spChg>
        <pc:spChg chg="mod">
          <ac:chgData name="Shanice Christie" userId="6abe8268-5f08-47de-ae82-36f61f3fb8cc" providerId="ADAL" clId="{520103E6-E7A1-184D-9F0A-38D3961B787E}" dt="2021-03-05T16:47:50.530" v="17"/>
          <ac:spMkLst>
            <pc:docMk/>
            <pc:sldMasterMk cId="0" sldId="2147483648"/>
            <ac:spMk id="1028" creationId="{7D7CDAF1-2622-426D-9E2F-7C70961A1159}"/>
          </ac:spMkLst>
        </pc:spChg>
        <pc:spChg chg="mod">
          <ac:chgData name="Shanice Christie" userId="6abe8268-5f08-47de-ae82-36f61f3fb8cc" providerId="ADAL" clId="{520103E6-E7A1-184D-9F0A-38D3961B787E}" dt="2021-03-05T16:47:50.530" v="17"/>
          <ac:spMkLst>
            <pc:docMk/>
            <pc:sldMasterMk cId="0" sldId="2147483648"/>
            <ac:spMk id="1029" creationId="{F3EFA1D2-13E0-4897-A3FD-A961AD6950CF}"/>
          </ac:spMkLst>
        </pc:spChg>
        <pc:spChg chg="mod">
          <ac:chgData name="Shanice Christie" userId="6abe8268-5f08-47de-ae82-36f61f3fb8cc" providerId="ADAL" clId="{520103E6-E7A1-184D-9F0A-38D3961B787E}" dt="2021-03-05T16:47:50.530" v="17"/>
          <ac:spMkLst>
            <pc:docMk/>
            <pc:sldMasterMk cId="0" sldId="2147483648"/>
            <ac:spMk id="1030" creationId="{7DE9CD4C-0C1C-4B69-8AB6-98DD5F16BE5F}"/>
          </ac:spMkLst>
        </pc:spChg>
        <pc:sldLayoutChg chg="modSp">
          <pc:chgData name="Shanice Christie" userId="6abe8268-5f08-47de-ae82-36f61f3fb8cc" providerId="ADAL" clId="{520103E6-E7A1-184D-9F0A-38D3961B787E}" dt="2021-03-05T16:47:50.530" v="17"/>
          <pc:sldLayoutMkLst>
            <pc:docMk/>
            <pc:sldMasterMk cId="0" sldId="2147483648"/>
            <pc:sldLayoutMk cId="750339292" sldId="2147483649"/>
          </pc:sldLayoutMkLst>
          <pc:spChg chg="mod">
            <ac:chgData name="Shanice Christie" userId="6abe8268-5f08-47de-ae82-36f61f3fb8cc" providerId="ADAL" clId="{520103E6-E7A1-184D-9F0A-38D3961B787E}" dt="2021-03-05T16:47:50.530" v="17"/>
            <ac:spMkLst>
              <pc:docMk/>
              <pc:sldMasterMk cId="0" sldId="2147483648"/>
              <pc:sldLayoutMk cId="750339292" sldId="2147483649"/>
              <ac:spMk id="2" creationId="{00000000-0000-0000-0000-000000000000}"/>
            </ac:spMkLst>
          </pc:spChg>
          <pc:spChg chg="mod">
            <ac:chgData name="Shanice Christie" userId="6abe8268-5f08-47de-ae82-36f61f3fb8cc" providerId="ADAL" clId="{520103E6-E7A1-184D-9F0A-38D3961B787E}" dt="2021-03-05T16:47:50.530" v="17"/>
            <ac:spMkLst>
              <pc:docMk/>
              <pc:sldMasterMk cId="0" sldId="2147483648"/>
              <pc:sldLayoutMk cId="750339292" sldId="2147483649"/>
              <ac:spMk id="3" creationId="{00000000-0000-0000-0000-000000000000}"/>
            </ac:spMkLst>
          </pc:spChg>
        </pc:sldLayoutChg>
        <pc:sldLayoutChg chg="modSp">
          <pc:chgData name="Shanice Christie" userId="6abe8268-5f08-47de-ae82-36f61f3fb8cc" providerId="ADAL" clId="{520103E6-E7A1-184D-9F0A-38D3961B787E}" dt="2021-03-05T16:47:50.530" v="17"/>
          <pc:sldLayoutMkLst>
            <pc:docMk/>
            <pc:sldMasterMk cId="0" sldId="2147483648"/>
            <pc:sldLayoutMk cId="3103571679" sldId="2147483651"/>
          </pc:sldLayoutMkLst>
          <pc:spChg chg="mod">
            <ac:chgData name="Shanice Christie" userId="6abe8268-5f08-47de-ae82-36f61f3fb8cc" providerId="ADAL" clId="{520103E6-E7A1-184D-9F0A-38D3961B787E}" dt="2021-03-05T16:47:50.530" v="17"/>
            <ac:spMkLst>
              <pc:docMk/>
              <pc:sldMasterMk cId="0" sldId="2147483648"/>
              <pc:sldLayoutMk cId="3103571679" sldId="2147483651"/>
              <ac:spMk id="2" creationId="{00000000-0000-0000-0000-000000000000}"/>
            </ac:spMkLst>
          </pc:spChg>
          <pc:spChg chg="mod">
            <ac:chgData name="Shanice Christie" userId="6abe8268-5f08-47de-ae82-36f61f3fb8cc" providerId="ADAL" clId="{520103E6-E7A1-184D-9F0A-38D3961B787E}" dt="2021-03-05T16:47:50.530" v="17"/>
            <ac:spMkLst>
              <pc:docMk/>
              <pc:sldMasterMk cId="0" sldId="2147483648"/>
              <pc:sldLayoutMk cId="3103571679" sldId="2147483651"/>
              <ac:spMk id="3" creationId="{00000000-0000-0000-0000-000000000000}"/>
            </ac:spMkLst>
          </pc:spChg>
        </pc:sldLayoutChg>
        <pc:sldLayoutChg chg="modSp">
          <pc:chgData name="Shanice Christie" userId="6abe8268-5f08-47de-ae82-36f61f3fb8cc" providerId="ADAL" clId="{520103E6-E7A1-184D-9F0A-38D3961B787E}" dt="2021-03-05T16:47:50.530" v="17"/>
          <pc:sldLayoutMkLst>
            <pc:docMk/>
            <pc:sldMasterMk cId="0" sldId="2147483648"/>
            <pc:sldLayoutMk cId="1722917524" sldId="2147483652"/>
          </pc:sldLayoutMkLst>
          <pc:spChg chg="mod">
            <ac:chgData name="Shanice Christie" userId="6abe8268-5f08-47de-ae82-36f61f3fb8cc" providerId="ADAL" clId="{520103E6-E7A1-184D-9F0A-38D3961B787E}" dt="2021-03-05T16:47:50.530" v="17"/>
            <ac:spMkLst>
              <pc:docMk/>
              <pc:sldMasterMk cId="0" sldId="2147483648"/>
              <pc:sldLayoutMk cId="1722917524" sldId="2147483652"/>
              <ac:spMk id="3" creationId="{00000000-0000-0000-0000-000000000000}"/>
            </ac:spMkLst>
          </pc:spChg>
          <pc:spChg chg="mod">
            <ac:chgData name="Shanice Christie" userId="6abe8268-5f08-47de-ae82-36f61f3fb8cc" providerId="ADAL" clId="{520103E6-E7A1-184D-9F0A-38D3961B787E}" dt="2021-03-05T16:47:50.530" v="17"/>
            <ac:spMkLst>
              <pc:docMk/>
              <pc:sldMasterMk cId="0" sldId="2147483648"/>
              <pc:sldLayoutMk cId="1722917524" sldId="2147483652"/>
              <ac:spMk id="4" creationId="{00000000-0000-0000-0000-000000000000}"/>
            </ac:spMkLst>
          </pc:spChg>
        </pc:sldLayoutChg>
        <pc:sldLayoutChg chg="modSp">
          <pc:chgData name="Shanice Christie" userId="6abe8268-5f08-47de-ae82-36f61f3fb8cc" providerId="ADAL" clId="{520103E6-E7A1-184D-9F0A-38D3961B787E}" dt="2021-03-05T16:47:50.530" v="17"/>
          <pc:sldLayoutMkLst>
            <pc:docMk/>
            <pc:sldMasterMk cId="0" sldId="2147483648"/>
            <pc:sldLayoutMk cId="2852682567" sldId="2147483653"/>
          </pc:sldLayoutMkLst>
          <pc:spChg chg="mod">
            <ac:chgData name="Shanice Christie" userId="6abe8268-5f08-47de-ae82-36f61f3fb8cc" providerId="ADAL" clId="{520103E6-E7A1-184D-9F0A-38D3961B787E}" dt="2021-03-05T16:47:50.530" v="17"/>
            <ac:spMkLst>
              <pc:docMk/>
              <pc:sldMasterMk cId="0" sldId="2147483648"/>
              <pc:sldLayoutMk cId="2852682567" sldId="2147483653"/>
              <ac:spMk id="2" creationId="{00000000-0000-0000-0000-000000000000}"/>
            </ac:spMkLst>
          </pc:spChg>
          <pc:spChg chg="mod">
            <ac:chgData name="Shanice Christie" userId="6abe8268-5f08-47de-ae82-36f61f3fb8cc" providerId="ADAL" clId="{520103E6-E7A1-184D-9F0A-38D3961B787E}" dt="2021-03-05T16:47:50.530" v="17"/>
            <ac:spMkLst>
              <pc:docMk/>
              <pc:sldMasterMk cId="0" sldId="2147483648"/>
              <pc:sldLayoutMk cId="2852682567" sldId="2147483653"/>
              <ac:spMk id="3" creationId="{00000000-0000-0000-0000-000000000000}"/>
            </ac:spMkLst>
          </pc:spChg>
          <pc:spChg chg="mod">
            <ac:chgData name="Shanice Christie" userId="6abe8268-5f08-47de-ae82-36f61f3fb8cc" providerId="ADAL" clId="{520103E6-E7A1-184D-9F0A-38D3961B787E}" dt="2021-03-05T16:47:50.530" v="17"/>
            <ac:spMkLst>
              <pc:docMk/>
              <pc:sldMasterMk cId="0" sldId="2147483648"/>
              <pc:sldLayoutMk cId="2852682567" sldId="2147483653"/>
              <ac:spMk id="4" creationId="{00000000-0000-0000-0000-000000000000}"/>
            </ac:spMkLst>
          </pc:spChg>
          <pc:spChg chg="mod">
            <ac:chgData name="Shanice Christie" userId="6abe8268-5f08-47de-ae82-36f61f3fb8cc" providerId="ADAL" clId="{520103E6-E7A1-184D-9F0A-38D3961B787E}" dt="2021-03-05T16:47:50.530" v="17"/>
            <ac:spMkLst>
              <pc:docMk/>
              <pc:sldMasterMk cId="0" sldId="2147483648"/>
              <pc:sldLayoutMk cId="2852682567" sldId="2147483653"/>
              <ac:spMk id="5" creationId="{00000000-0000-0000-0000-000000000000}"/>
            </ac:spMkLst>
          </pc:spChg>
          <pc:spChg chg="mod">
            <ac:chgData name="Shanice Christie" userId="6abe8268-5f08-47de-ae82-36f61f3fb8cc" providerId="ADAL" clId="{520103E6-E7A1-184D-9F0A-38D3961B787E}" dt="2021-03-05T16:47:50.530" v="17"/>
            <ac:spMkLst>
              <pc:docMk/>
              <pc:sldMasterMk cId="0" sldId="2147483648"/>
              <pc:sldLayoutMk cId="2852682567" sldId="2147483653"/>
              <ac:spMk id="6" creationId="{00000000-0000-0000-0000-000000000000}"/>
            </ac:spMkLst>
          </pc:spChg>
        </pc:sldLayoutChg>
        <pc:sldLayoutChg chg="modSp">
          <pc:chgData name="Shanice Christie" userId="6abe8268-5f08-47de-ae82-36f61f3fb8cc" providerId="ADAL" clId="{520103E6-E7A1-184D-9F0A-38D3961B787E}" dt="2021-03-05T16:47:50.530" v="17"/>
          <pc:sldLayoutMkLst>
            <pc:docMk/>
            <pc:sldMasterMk cId="0" sldId="2147483648"/>
            <pc:sldLayoutMk cId="2130506217" sldId="2147483656"/>
          </pc:sldLayoutMkLst>
          <pc:spChg chg="mod">
            <ac:chgData name="Shanice Christie" userId="6abe8268-5f08-47de-ae82-36f61f3fb8cc" providerId="ADAL" clId="{520103E6-E7A1-184D-9F0A-38D3961B787E}" dt="2021-03-05T16:47:50.530" v="17"/>
            <ac:spMkLst>
              <pc:docMk/>
              <pc:sldMasterMk cId="0" sldId="2147483648"/>
              <pc:sldLayoutMk cId="2130506217" sldId="2147483656"/>
              <ac:spMk id="2" creationId="{00000000-0000-0000-0000-000000000000}"/>
            </ac:spMkLst>
          </pc:spChg>
          <pc:spChg chg="mod">
            <ac:chgData name="Shanice Christie" userId="6abe8268-5f08-47de-ae82-36f61f3fb8cc" providerId="ADAL" clId="{520103E6-E7A1-184D-9F0A-38D3961B787E}" dt="2021-03-05T16:47:50.530" v="17"/>
            <ac:spMkLst>
              <pc:docMk/>
              <pc:sldMasterMk cId="0" sldId="2147483648"/>
              <pc:sldLayoutMk cId="2130506217" sldId="2147483656"/>
              <ac:spMk id="3" creationId="{00000000-0000-0000-0000-000000000000}"/>
            </ac:spMkLst>
          </pc:spChg>
          <pc:spChg chg="mod">
            <ac:chgData name="Shanice Christie" userId="6abe8268-5f08-47de-ae82-36f61f3fb8cc" providerId="ADAL" clId="{520103E6-E7A1-184D-9F0A-38D3961B787E}" dt="2021-03-05T16:47:50.530" v="17"/>
            <ac:spMkLst>
              <pc:docMk/>
              <pc:sldMasterMk cId="0" sldId="2147483648"/>
              <pc:sldLayoutMk cId="2130506217" sldId="2147483656"/>
              <ac:spMk id="4" creationId="{00000000-0000-0000-0000-000000000000}"/>
            </ac:spMkLst>
          </pc:spChg>
        </pc:sldLayoutChg>
        <pc:sldLayoutChg chg="modSp">
          <pc:chgData name="Shanice Christie" userId="6abe8268-5f08-47de-ae82-36f61f3fb8cc" providerId="ADAL" clId="{520103E6-E7A1-184D-9F0A-38D3961B787E}" dt="2021-03-05T16:47:50.530" v="17"/>
          <pc:sldLayoutMkLst>
            <pc:docMk/>
            <pc:sldMasterMk cId="0" sldId="2147483648"/>
            <pc:sldLayoutMk cId="809252561" sldId="2147483657"/>
          </pc:sldLayoutMkLst>
          <pc:spChg chg="mod">
            <ac:chgData name="Shanice Christie" userId="6abe8268-5f08-47de-ae82-36f61f3fb8cc" providerId="ADAL" clId="{520103E6-E7A1-184D-9F0A-38D3961B787E}" dt="2021-03-05T16:47:50.530" v="17"/>
            <ac:spMkLst>
              <pc:docMk/>
              <pc:sldMasterMk cId="0" sldId="2147483648"/>
              <pc:sldLayoutMk cId="809252561" sldId="2147483657"/>
              <ac:spMk id="2" creationId="{00000000-0000-0000-0000-000000000000}"/>
            </ac:spMkLst>
          </pc:spChg>
          <pc:spChg chg="mod">
            <ac:chgData name="Shanice Christie" userId="6abe8268-5f08-47de-ae82-36f61f3fb8cc" providerId="ADAL" clId="{520103E6-E7A1-184D-9F0A-38D3961B787E}" dt="2021-03-05T16:47:50.530" v="17"/>
            <ac:spMkLst>
              <pc:docMk/>
              <pc:sldMasterMk cId="0" sldId="2147483648"/>
              <pc:sldLayoutMk cId="809252561" sldId="2147483657"/>
              <ac:spMk id="3" creationId="{00000000-0000-0000-0000-000000000000}"/>
            </ac:spMkLst>
          </pc:spChg>
          <pc:spChg chg="mod">
            <ac:chgData name="Shanice Christie" userId="6abe8268-5f08-47de-ae82-36f61f3fb8cc" providerId="ADAL" clId="{520103E6-E7A1-184D-9F0A-38D3961B787E}" dt="2021-03-05T16:47:50.530" v="17"/>
            <ac:spMkLst>
              <pc:docMk/>
              <pc:sldMasterMk cId="0" sldId="2147483648"/>
              <pc:sldLayoutMk cId="809252561" sldId="2147483657"/>
              <ac:spMk id="4" creationId="{00000000-0000-0000-0000-000000000000}"/>
            </ac:spMkLst>
          </pc:spChg>
        </pc:sldLayoutChg>
        <pc:sldLayoutChg chg="modSp">
          <pc:chgData name="Shanice Christie" userId="6abe8268-5f08-47de-ae82-36f61f3fb8cc" providerId="ADAL" clId="{520103E6-E7A1-184D-9F0A-38D3961B787E}" dt="2021-03-05T16:47:50.530" v="17"/>
          <pc:sldLayoutMkLst>
            <pc:docMk/>
            <pc:sldMasterMk cId="0" sldId="2147483648"/>
            <pc:sldLayoutMk cId="3985845266" sldId="2147483659"/>
          </pc:sldLayoutMkLst>
          <pc:spChg chg="mod">
            <ac:chgData name="Shanice Christie" userId="6abe8268-5f08-47de-ae82-36f61f3fb8cc" providerId="ADAL" clId="{520103E6-E7A1-184D-9F0A-38D3961B787E}" dt="2021-03-05T16:47:50.530" v="17"/>
            <ac:spMkLst>
              <pc:docMk/>
              <pc:sldMasterMk cId="0" sldId="2147483648"/>
              <pc:sldLayoutMk cId="3985845266" sldId="2147483659"/>
              <ac:spMk id="2" creationId="{00000000-0000-0000-0000-000000000000}"/>
            </ac:spMkLst>
          </pc:spChg>
          <pc:spChg chg="mod">
            <ac:chgData name="Shanice Christie" userId="6abe8268-5f08-47de-ae82-36f61f3fb8cc" providerId="ADAL" clId="{520103E6-E7A1-184D-9F0A-38D3961B787E}" dt="2021-03-05T16:47:50.530" v="17"/>
            <ac:spMkLst>
              <pc:docMk/>
              <pc:sldMasterMk cId="0" sldId="2147483648"/>
              <pc:sldLayoutMk cId="3985845266" sldId="2147483659"/>
              <ac:spMk id="3" creationId="{00000000-0000-0000-0000-000000000000}"/>
            </ac:spMkLst>
          </pc:spChg>
        </pc:sldLayoutChg>
      </pc:sldMasterChg>
    </pc:docChg>
  </pc:docChgLst>
  <pc:docChgLst>
    <pc:chgData name="Christie, Ms. Shanice (WDC)" userId="S::christisha@paho.org::6abe8268-5f08-47de-ae82-36f61f3fb8cc" providerId="AD" clId="Web-{F03D739C-2B31-8E72-8CE0-9DB6D588D6A2}"/>
    <pc:docChg chg="modSld">
      <pc:chgData name="Christie, Ms. Shanice (WDC)" userId="S::christisha@paho.org::6abe8268-5f08-47de-ae82-36f61f3fb8cc" providerId="AD" clId="Web-{F03D739C-2B31-8E72-8CE0-9DB6D588D6A2}" dt="2021-03-03T19:30:17.179" v="13" actId="14100"/>
      <pc:docMkLst>
        <pc:docMk/>
      </pc:docMkLst>
      <pc:sldChg chg="addSp delSp modSp">
        <pc:chgData name="Christie, Ms. Shanice (WDC)" userId="S::christisha@paho.org::6abe8268-5f08-47de-ae82-36f61f3fb8cc" providerId="AD" clId="Web-{F03D739C-2B31-8E72-8CE0-9DB6D588D6A2}" dt="2021-03-03T19:30:17.179" v="13" actId="14100"/>
        <pc:sldMkLst>
          <pc:docMk/>
          <pc:sldMk cId="0" sldId="256"/>
        </pc:sldMkLst>
        <pc:spChg chg="add del mod">
          <ac:chgData name="Christie, Ms. Shanice (WDC)" userId="S::christisha@paho.org::6abe8268-5f08-47de-ae82-36f61f3fb8cc" providerId="AD" clId="Web-{F03D739C-2B31-8E72-8CE0-9DB6D588D6A2}" dt="2021-03-03T19:28:15.692" v="4"/>
          <ac:spMkLst>
            <pc:docMk/>
            <pc:sldMk cId="0" sldId="256"/>
            <ac:spMk id="4" creationId="{FED453B7-63D8-45BF-BA3F-BF94B30BC3A1}"/>
          </ac:spMkLst>
        </pc:spChg>
        <pc:picChg chg="del">
          <ac:chgData name="Christie, Ms. Shanice (WDC)" userId="S::christisha@paho.org::6abe8268-5f08-47de-ae82-36f61f3fb8cc" providerId="AD" clId="Web-{F03D739C-2B31-8E72-8CE0-9DB6D588D6A2}" dt="2021-03-03T19:28:04.848" v="0"/>
          <ac:picMkLst>
            <pc:docMk/>
            <pc:sldMk cId="0" sldId="256"/>
            <ac:picMk id="3" creationId="{AF5528B9-1770-49A0-AB01-83C05B2461B2}"/>
          </ac:picMkLst>
        </pc:picChg>
        <pc:picChg chg="add mod">
          <ac:chgData name="Christie, Ms. Shanice (WDC)" userId="S::christisha@paho.org::6abe8268-5f08-47de-ae82-36f61f3fb8cc" providerId="AD" clId="Web-{F03D739C-2B31-8E72-8CE0-9DB6D588D6A2}" dt="2021-03-03T19:30:17.179" v="13" actId="14100"/>
          <ac:picMkLst>
            <pc:docMk/>
            <pc:sldMk cId="0" sldId="256"/>
            <ac:picMk id="5" creationId="{DA764BB3-4D2F-4FD0-B93C-363A3B43BB82}"/>
          </ac:picMkLst>
        </pc:picChg>
      </pc:sldChg>
    </pc:docChg>
  </pc:docChgLst>
  <pc:docChgLst>
    <pc:chgData name="Christie, Ms. Shanice (WDC)" userId="S::christisha@paho.org::6abe8268-5f08-47de-ae82-36f61f3fb8cc" providerId="AD" clId="Web-{1EE9B49F-E0A4-0000-780D-933716BEA536}"/>
    <pc:docChg chg="modSld">
      <pc:chgData name="Christie, Ms. Shanice (WDC)" userId="S::christisha@paho.org::6abe8268-5f08-47de-ae82-36f61f3fb8cc" providerId="AD" clId="Web-{1EE9B49F-E0A4-0000-780D-933716BEA536}" dt="2021-03-16T19:00:31.183" v="0" actId="20577"/>
      <pc:docMkLst>
        <pc:docMk/>
      </pc:docMkLst>
      <pc:sldChg chg="modSp">
        <pc:chgData name="Christie, Ms. Shanice (WDC)" userId="S::christisha@paho.org::6abe8268-5f08-47de-ae82-36f61f3fb8cc" providerId="AD" clId="Web-{1EE9B49F-E0A4-0000-780D-933716BEA536}" dt="2021-03-16T19:00:31.183" v="0" actId="20577"/>
        <pc:sldMkLst>
          <pc:docMk/>
          <pc:sldMk cId="0" sldId="256"/>
        </pc:sldMkLst>
        <pc:spChg chg="mod">
          <ac:chgData name="Christie, Ms. Shanice (WDC)" userId="S::christisha@paho.org::6abe8268-5f08-47de-ae82-36f61f3fb8cc" providerId="AD" clId="Web-{1EE9B49F-E0A4-0000-780D-933716BEA536}" dt="2021-03-16T19:00:31.183" v="0" actId="20577"/>
          <ac:spMkLst>
            <pc:docMk/>
            <pc:sldMk cId="0" sldId="256"/>
            <ac:spMk id="14350" creationId="{76BD6F17-E273-4B2F-A21A-065DDFA677B5}"/>
          </ac:spMkLst>
        </pc:spChg>
      </pc:sldChg>
    </pc:docChg>
  </pc:docChgLst>
  <pc:docChgLst>
    <pc:chgData name="Christie, Ms. Shanice (WDC)" userId="S::christisha@paho.org::6abe8268-5f08-47de-ae82-36f61f3fb8cc" providerId="AD" clId="Web-{DC44C2FD-9A2F-4F13-A729-2271C3EC13EB}"/>
    <pc:docChg chg="delSld modSld">
      <pc:chgData name="Christie, Ms. Shanice (WDC)" userId="S::christisha@paho.org::6abe8268-5f08-47de-ae82-36f61f3fb8cc" providerId="AD" clId="Web-{DC44C2FD-9A2F-4F13-A729-2271C3EC13EB}" dt="2021-02-17T16:25:18.339" v="45"/>
      <pc:docMkLst>
        <pc:docMk/>
      </pc:docMkLst>
      <pc:sldChg chg="modSp del">
        <pc:chgData name="Christie, Ms. Shanice (WDC)" userId="S::christisha@paho.org::6abe8268-5f08-47de-ae82-36f61f3fb8cc" providerId="AD" clId="Web-{DC44C2FD-9A2F-4F13-A729-2271C3EC13EB}" dt="2021-02-17T16:25:18.339" v="45"/>
        <pc:sldMkLst>
          <pc:docMk/>
          <pc:sldMk cId="3043920277" sldId="257"/>
        </pc:sldMkLst>
        <pc:spChg chg="mod">
          <ac:chgData name="Christie, Ms. Shanice (WDC)" userId="S::christisha@paho.org::6abe8268-5f08-47de-ae82-36f61f3fb8cc" providerId="AD" clId="Web-{DC44C2FD-9A2F-4F13-A729-2271C3EC13EB}" dt="2021-02-17T16:22:58.351" v="44" actId="20577"/>
          <ac:spMkLst>
            <pc:docMk/>
            <pc:sldMk cId="3043920277" sldId="257"/>
            <ac:spMk id="3" creationId="{645CC379-5FC0-4CAE-91A9-1DD447F73567}"/>
          </ac:spMkLst>
        </pc:spChg>
      </pc:sldChg>
    </pc:docChg>
  </pc:docChgLst>
  <pc:docChgLst>
    <pc:chgData name="Christie, Ms. Shanice (WDC)" userId="S::christisha@paho.org::6abe8268-5f08-47de-ae82-36f61f3fb8cc" providerId="AD" clId="Web-{E2D273AF-1693-6DDB-85C9-C4654DEB8038}"/>
    <pc:docChg chg="modSld">
      <pc:chgData name="Christie, Ms. Shanice (WDC)" userId="S::christisha@paho.org::6abe8268-5f08-47de-ae82-36f61f3fb8cc" providerId="AD" clId="Web-{E2D273AF-1693-6DDB-85C9-C4654DEB8038}" dt="2021-03-12T21:35:03.799" v="26" actId="14100"/>
      <pc:docMkLst>
        <pc:docMk/>
      </pc:docMkLst>
      <pc:sldChg chg="addSp delSp modSp">
        <pc:chgData name="Christie, Ms. Shanice (WDC)" userId="S::christisha@paho.org::6abe8268-5f08-47de-ae82-36f61f3fb8cc" providerId="AD" clId="Web-{E2D273AF-1693-6DDB-85C9-C4654DEB8038}" dt="2021-03-12T21:32:21.593" v="6" actId="14100"/>
        <pc:sldMkLst>
          <pc:docMk/>
          <pc:sldMk cId="0" sldId="256"/>
        </pc:sldMkLst>
        <pc:picChg chg="add mod">
          <ac:chgData name="Christie, Ms. Shanice (WDC)" userId="S::christisha@paho.org::6abe8268-5f08-47de-ae82-36f61f3fb8cc" providerId="AD" clId="Web-{E2D273AF-1693-6DDB-85C9-C4654DEB8038}" dt="2021-03-12T21:32:21.593" v="6" actId="14100"/>
          <ac:picMkLst>
            <pc:docMk/>
            <pc:sldMk cId="0" sldId="256"/>
            <ac:picMk id="3" creationId="{64227AE7-3D36-4A5B-B87D-63CEFB3E7A66}"/>
          </ac:picMkLst>
        </pc:picChg>
        <pc:picChg chg="del">
          <ac:chgData name="Christie, Ms. Shanice (WDC)" userId="S::christisha@paho.org::6abe8268-5f08-47de-ae82-36f61f3fb8cc" providerId="AD" clId="Web-{E2D273AF-1693-6DDB-85C9-C4654DEB8038}" dt="2021-03-12T21:31:30.842" v="0"/>
          <ac:picMkLst>
            <pc:docMk/>
            <pc:sldMk cId="0" sldId="256"/>
            <ac:picMk id="4" creationId="{DD5167A6-15F3-014A-8562-59C6217465E5}"/>
          </ac:picMkLst>
        </pc:picChg>
      </pc:sldChg>
      <pc:sldChg chg="addSp delSp modSp">
        <pc:chgData name="Christie, Ms. Shanice (WDC)" userId="S::christisha@paho.org::6abe8268-5f08-47de-ae82-36f61f3fb8cc" providerId="AD" clId="Web-{E2D273AF-1693-6DDB-85C9-C4654DEB8038}" dt="2021-03-12T21:33:51.642" v="17" actId="1076"/>
        <pc:sldMkLst>
          <pc:docMk/>
          <pc:sldMk cId="3087406213" sldId="257"/>
        </pc:sldMkLst>
        <pc:picChg chg="add mod">
          <ac:chgData name="Christie, Ms. Shanice (WDC)" userId="S::christisha@paho.org::6abe8268-5f08-47de-ae82-36f61f3fb8cc" providerId="AD" clId="Web-{E2D273AF-1693-6DDB-85C9-C4654DEB8038}" dt="2021-03-12T21:33:51.642" v="17" actId="1076"/>
          <ac:picMkLst>
            <pc:docMk/>
            <pc:sldMk cId="3087406213" sldId="257"/>
            <ac:picMk id="3" creationId="{392D5D72-38EF-4886-AC41-246DB4990CE1}"/>
          </ac:picMkLst>
        </pc:picChg>
        <pc:picChg chg="del">
          <ac:chgData name="Christie, Ms. Shanice (WDC)" userId="S::christisha@paho.org::6abe8268-5f08-47de-ae82-36f61f3fb8cc" providerId="AD" clId="Web-{E2D273AF-1693-6DDB-85C9-C4654DEB8038}" dt="2021-03-12T21:32:50.062" v="7"/>
          <ac:picMkLst>
            <pc:docMk/>
            <pc:sldMk cId="3087406213" sldId="257"/>
            <ac:picMk id="9" creationId="{94C3D28E-549C-4A46-9FBF-D44D57A3D592}"/>
          </ac:picMkLst>
        </pc:picChg>
      </pc:sldChg>
      <pc:sldChg chg="addSp delSp modSp">
        <pc:chgData name="Christie, Ms. Shanice (WDC)" userId="S::christisha@paho.org::6abe8268-5f08-47de-ae82-36f61f3fb8cc" providerId="AD" clId="Web-{E2D273AF-1693-6DDB-85C9-C4654DEB8038}" dt="2021-03-12T21:35:03.799" v="26" actId="14100"/>
        <pc:sldMkLst>
          <pc:docMk/>
          <pc:sldMk cId="1839027451" sldId="258"/>
        </pc:sldMkLst>
        <pc:picChg chg="add mod">
          <ac:chgData name="Christie, Ms. Shanice (WDC)" userId="S::christisha@paho.org::6abe8268-5f08-47de-ae82-36f61f3fb8cc" providerId="AD" clId="Web-{E2D273AF-1693-6DDB-85C9-C4654DEB8038}" dt="2021-03-12T21:35:03.799" v="26" actId="14100"/>
          <ac:picMkLst>
            <pc:docMk/>
            <pc:sldMk cId="1839027451" sldId="258"/>
            <ac:picMk id="3" creationId="{B8201B34-96B8-4AF6-A749-7128A3C7ECAE}"/>
          </ac:picMkLst>
        </pc:picChg>
        <pc:picChg chg="del">
          <ac:chgData name="Christie, Ms. Shanice (WDC)" userId="S::christisha@paho.org::6abe8268-5f08-47de-ae82-36f61f3fb8cc" providerId="AD" clId="Web-{E2D273AF-1693-6DDB-85C9-C4654DEB8038}" dt="2021-03-12T21:34:15.626" v="18"/>
          <ac:picMkLst>
            <pc:docMk/>
            <pc:sldMk cId="1839027451" sldId="258"/>
            <ac:picMk id="7" creationId="{80C42A4B-A5AE-9748-928C-BAE3C0933F30}"/>
          </ac:picMkLst>
        </pc:picChg>
      </pc:sldChg>
    </pc:docChg>
  </pc:docChgLst>
  <pc:docChgLst>
    <pc:chgData name="Christie, Ms. Shanice (WDC)" userId="S::christisha@paho.org::6abe8268-5f08-47de-ae82-36f61f3fb8cc" providerId="AD" clId="Web-{AB4D7F5A-F769-A02C-F468-79FFA3BF095E}"/>
    <pc:docChg chg="delSld">
      <pc:chgData name="Christie, Ms. Shanice (WDC)" userId="S::christisha@paho.org::6abe8268-5f08-47de-ae82-36f61f3fb8cc" providerId="AD" clId="Web-{AB4D7F5A-F769-A02C-F468-79FFA3BF095E}" dt="2021-03-12T21:51:05.073" v="1"/>
      <pc:docMkLst>
        <pc:docMk/>
      </pc:docMkLst>
      <pc:sldChg chg="del">
        <pc:chgData name="Christie, Ms. Shanice (WDC)" userId="S::christisha@paho.org::6abe8268-5f08-47de-ae82-36f61f3fb8cc" providerId="AD" clId="Web-{AB4D7F5A-F769-A02C-F468-79FFA3BF095E}" dt="2021-03-12T21:51:01.494" v="0"/>
        <pc:sldMkLst>
          <pc:docMk/>
          <pc:sldMk cId="3087406213" sldId="257"/>
        </pc:sldMkLst>
      </pc:sldChg>
      <pc:sldChg chg="del">
        <pc:chgData name="Christie, Ms. Shanice (WDC)" userId="S::christisha@paho.org::6abe8268-5f08-47de-ae82-36f61f3fb8cc" providerId="AD" clId="Web-{AB4D7F5A-F769-A02C-F468-79FFA3BF095E}" dt="2021-03-12T21:51:05.073" v="1"/>
        <pc:sldMkLst>
          <pc:docMk/>
          <pc:sldMk cId="1839027451" sldId="258"/>
        </pc:sldMkLst>
      </pc:sldChg>
    </pc:docChg>
  </pc:docChgLst>
  <pc:docChgLst>
    <pc:chgData name="Christie, Ms. Shanice (WDC)" userId="S::christisha@paho.org::6abe8268-5f08-47de-ae82-36f61f3fb8cc" providerId="AD" clId="Web-{4B1FDE4C-E6B1-4550-DD3C-E3529FE1D0B2}"/>
    <pc:docChg chg="modSld">
      <pc:chgData name="Christie, Ms. Shanice (WDC)" userId="S::christisha@paho.org::6abe8268-5f08-47de-ae82-36f61f3fb8cc" providerId="AD" clId="Web-{4B1FDE4C-E6B1-4550-DD3C-E3529FE1D0B2}" dt="2021-02-17T02:26:14.282" v="697" actId="20577"/>
      <pc:docMkLst>
        <pc:docMk/>
      </pc:docMkLst>
      <pc:sldChg chg="addSp delSp modSp">
        <pc:chgData name="Christie, Ms. Shanice (WDC)" userId="S::christisha@paho.org::6abe8268-5f08-47de-ae82-36f61f3fb8cc" providerId="AD" clId="Web-{4B1FDE4C-E6B1-4550-DD3C-E3529FE1D0B2}" dt="2021-02-16T19:19:28.023" v="533" actId="14100"/>
        <pc:sldMkLst>
          <pc:docMk/>
          <pc:sldMk cId="0" sldId="256"/>
        </pc:sldMkLst>
        <pc:spChg chg="add mod">
          <ac:chgData name="Christie, Ms. Shanice (WDC)" userId="S::christisha@paho.org::6abe8268-5f08-47de-ae82-36f61f3fb8cc" providerId="AD" clId="Web-{4B1FDE4C-E6B1-4550-DD3C-E3529FE1D0B2}" dt="2021-02-16T19:18:18.756" v="525" actId="1076"/>
          <ac:spMkLst>
            <pc:docMk/>
            <pc:sldMk cId="0" sldId="256"/>
            <ac:spMk id="24" creationId="{AFE75771-2C00-44EE-8DAF-63780400BDD5}"/>
          </ac:spMkLst>
        </pc:spChg>
        <pc:spChg chg="add mod">
          <ac:chgData name="Christie, Ms. Shanice (WDC)" userId="S::christisha@paho.org::6abe8268-5f08-47de-ae82-36f61f3fb8cc" providerId="AD" clId="Web-{4B1FDE4C-E6B1-4550-DD3C-E3529FE1D0B2}" dt="2021-02-16T19:18:18.772" v="526" actId="1076"/>
          <ac:spMkLst>
            <pc:docMk/>
            <pc:sldMk cId="0" sldId="256"/>
            <ac:spMk id="25" creationId="{C2510D65-F237-4F92-8228-F626354B6A58}"/>
          </ac:spMkLst>
        </pc:spChg>
        <pc:spChg chg="add mod">
          <ac:chgData name="Christie, Ms. Shanice (WDC)" userId="S::christisha@paho.org::6abe8268-5f08-47de-ae82-36f61f3fb8cc" providerId="AD" clId="Web-{4B1FDE4C-E6B1-4550-DD3C-E3529FE1D0B2}" dt="2021-02-16T19:04:27.535" v="82" actId="14100"/>
          <ac:spMkLst>
            <pc:docMk/>
            <pc:sldMk cId="0" sldId="256"/>
            <ac:spMk id="26" creationId="{7DBB7898-2AE1-45E3-99BD-568EEAA9299F}"/>
          </ac:spMkLst>
        </pc:spChg>
        <pc:spChg chg="add mod">
          <ac:chgData name="Christie, Ms. Shanice (WDC)" userId="S::christisha@paho.org::6abe8268-5f08-47de-ae82-36f61f3fb8cc" providerId="AD" clId="Web-{4B1FDE4C-E6B1-4550-DD3C-E3529FE1D0B2}" dt="2021-02-16T19:06:43.273" v="193" actId="20577"/>
          <ac:spMkLst>
            <pc:docMk/>
            <pc:sldMk cId="0" sldId="256"/>
            <ac:spMk id="27" creationId="{59BB854F-E3C4-40F1-B1BB-9BB8FD4D0CCE}"/>
          </ac:spMkLst>
        </pc:spChg>
        <pc:spChg chg="add mod">
          <ac:chgData name="Christie, Ms. Shanice (WDC)" userId="S::christisha@paho.org::6abe8268-5f08-47de-ae82-36f61f3fb8cc" providerId="AD" clId="Web-{4B1FDE4C-E6B1-4550-DD3C-E3529FE1D0B2}" dt="2021-02-16T19:14:32.611" v="498" actId="1076"/>
          <ac:spMkLst>
            <pc:docMk/>
            <pc:sldMk cId="0" sldId="256"/>
            <ac:spMk id="28" creationId="{3FC2E4F0-415E-4C83-9692-9D91939B59C4}"/>
          </ac:spMkLst>
        </pc:spChg>
        <pc:spChg chg="add mod">
          <ac:chgData name="Christie, Ms. Shanice (WDC)" userId="S::christisha@paho.org::6abe8268-5f08-47de-ae82-36f61f3fb8cc" providerId="AD" clId="Web-{4B1FDE4C-E6B1-4550-DD3C-E3529FE1D0B2}" dt="2021-02-16T19:14:32.626" v="499" actId="1076"/>
          <ac:spMkLst>
            <pc:docMk/>
            <pc:sldMk cId="0" sldId="256"/>
            <ac:spMk id="29" creationId="{9ED8E09C-F809-4499-B1AE-5143B5FBF2EA}"/>
          </ac:spMkLst>
        </pc:spChg>
        <pc:spChg chg="mod">
          <ac:chgData name="Christie, Ms. Shanice (WDC)" userId="S::christisha@paho.org::6abe8268-5f08-47de-ae82-36f61f3fb8cc" providerId="AD" clId="Web-{4B1FDE4C-E6B1-4550-DD3C-E3529FE1D0B2}" dt="2021-02-16T19:17:58.162" v="522" actId="14100"/>
          <ac:spMkLst>
            <pc:docMk/>
            <pc:sldMk cId="0" sldId="256"/>
            <ac:spMk id="14339" creationId="{3C3F76EC-6EAC-41C6-A063-55156ECD75C8}"/>
          </ac:spMkLst>
        </pc:spChg>
        <pc:spChg chg="mod">
          <ac:chgData name="Christie, Ms. Shanice (WDC)" userId="S::christisha@paho.org::6abe8268-5f08-47de-ae82-36f61f3fb8cc" providerId="AD" clId="Web-{4B1FDE4C-E6B1-4550-DD3C-E3529FE1D0B2}" dt="2021-02-16T19:19:03.679" v="531" actId="1076"/>
          <ac:spMkLst>
            <pc:docMk/>
            <pc:sldMk cId="0" sldId="256"/>
            <ac:spMk id="14340" creationId="{C74155D4-083D-4B61-923B-FFDAE93B5A66}"/>
          </ac:spMkLst>
        </pc:spChg>
        <pc:spChg chg="mod">
          <ac:chgData name="Christie, Ms. Shanice (WDC)" userId="S::christisha@paho.org::6abe8268-5f08-47de-ae82-36f61f3fb8cc" providerId="AD" clId="Web-{4B1FDE4C-E6B1-4550-DD3C-E3529FE1D0B2}" dt="2021-02-16T19:14:36.829" v="500" actId="14100"/>
          <ac:spMkLst>
            <pc:docMk/>
            <pc:sldMk cId="0" sldId="256"/>
            <ac:spMk id="14346" creationId="{D83F8D1E-793F-4D61-879C-23291E4A9B2A}"/>
          </ac:spMkLst>
        </pc:spChg>
        <pc:spChg chg="del">
          <ac:chgData name="Christie, Ms. Shanice (WDC)" userId="S::christisha@paho.org::6abe8268-5f08-47de-ae82-36f61f3fb8cc" providerId="AD" clId="Web-{4B1FDE4C-E6B1-4550-DD3C-E3529FE1D0B2}" dt="2021-02-16T19:15:28.549" v="508"/>
          <ac:spMkLst>
            <pc:docMk/>
            <pc:sldMk cId="0" sldId="256"/>
            <ac:spMk id="14347" creationId="{F5B9C9AB-EE17-4CFB-913B-AF092177FF8A}"/>
          </ac:spMkLst>
        </pc:spChg>
        <pc:spChg chg="del">
          <ac:chgData name="Christie, Ms. Shanice (WDC)" userId="S::christisha@paho.org::6abe8268-5f08-47de-ae82-36f61f3fb8cc" providerId="AD" clId="Web-{4B1FDE4C-E6B1-4550-DD3C-E3529FE1D0B2}" dt="2021-02-16T19:14:44.517" v="501"/>
          <ac:spMkLst>
            <pc:docMk/>
            <pc:sldMk cId="0" sldId="256"/>
            <ac:spMk id="14348" creationId="{7C1DF72B-D016-4AD4-B5EA-149617E8734D}"/>
          </ac:spMkLst>
        </pc:spChg>
        <pc:spChg chg="mod ord">
          <ac:chgData name="Christie, Ms. Shanice (WDC)" userId="S::christisha@paho.org::6abe8268-5f08-47de-ae82-36f61f3fb8cc" providerId="AD" clId="Web-{4B1FDE4C-E6B1-4550-DD3C-E3529FE1D0B2}" dt="2021-02-16T19:17:41.130" v="521" actId="14100"/>
          <ac:spMkLst>
            <pc:docMk/>
            <pc:sldMk cId="0" sldId="256"/>
            <ac:spMk id="14349" creationId="{2BCB094C-6DDC-42B0-A154-828241377BCE}"/>
          </ac:spMkLst>
        </pc:spChg>
        <pc:spChg chg="mod">
          <ac:chgData name="Christie, Ms. Shanice (WDC)" userId="S::christisha@paho.org::6abe8268-5f08-47de-ae82-36f61f3fb8cc" providerId="AD" clId="Web-{4B1FDE4C-E6B1-4550-DD3C-E3529FE1D0B2}" dt="2021-02-16T19:19:14.554" v="532" actId="1076"/>
          <ac:spMkLst>
            <pc:docMk/>
            <pc:sldMk cId="0" sldId="256"/>
            <ac:spMk id="14350" creationId="{76BD6F17-E273-4B2F-A21A-065DDFA677B5}"/>
          </ac:spMkLst>
        </pc:spChg>
        <pc:spChg chg="mod">
          <ac:chgData name="Christie, Ms. Shanice (WDC)" userId="S::christisha@paho.org::6abe8268-5f08-47de-ae82-36f61f3fb8cc" providerId="AD" clId="Web-{4B1FDE4C-E6B1-4550-DD3C-E3529FE1D0B2}" dt="2021-02-16T19:18:48.100" v="529" actId="14100"/>
          <ac:spMkLst>
            <pc:docMk/>
            <pc:sldMk cId="0" sldId="256"/>
            <ac:spMk id="14351" creationId="{7E722D45-9E7D-4DC9-B512-6AD08318BCB8}"/>
          </ac:spMkLst>
        </pc:spChg>
        <pc:spChg chg="mod">
          <ac:chgData name="Christie, Ms. Shanice (WDC)" userId="S::christisha@paho.org::6abe8268-5f08-47de-ae82-36f61f3fb8cc" providerId="AD" clId="Web-{4B1FDE4C-E6B1-4550-DD3C-E3529FE1D0B2}" dt="2021-02-16T19:18:56.663" v="530" actId="1076"/>
          <ac:spMkLst>
            <pc:docMk/>
            <pc:sldMk cId="0" sldId="256"/>
            <ac:spMk id="14352" creationId="{C39D3787-F946-4415-8E64-30341D093704}"/>
          </ac:spMkLst>
        </pc:spChg>
        <pc:spChg chg="mod">
          <ac:chgData name="Christie, Ms. Shanice (WDC)" userId="S::christisha@paho.org::6abe8268-5f08-47de-ae82-36f61f3fb8cc" providerId="AD" clId="Web-{4B1FDE4C-E6B1-4550-DD3C-E3529FE1D0B2}" dt="2021-02-16T19:14:17.798" v="495" actId="14100"/>
          <ac:spMkLst>
            <pc:docMk/>
            <pc:sldMk cId="0" sldId="256"/>
            <ac:spMk id="14353" creationId="{FD3F8421-1E68-4F24-9880-204FFB8D6E4B}"/>
          </ac:spMkLst>
        </pc:spChg>
        <pc:spChg chg="mod">
          <ac:chgData name="Christie, Ms. Shanice (WDC)" userId="S::christisha@paho.org::6abe8268-5f08-47de-ae82-36f61f3fb8cc" providerId="AD" clId="Web-{4B1FDE4C-E6B1-4550-DD3C-E3529FE1D0B2}" dt="2021-02-16T19:16:11.503" v="512" actId="1076"/>
          <ac:spMkLst>
            <pc:docMk/>
            <pc:sldMk cId="0" sldId="256"/>
            <ac:spMk id="14354" creationId="{E9B0320F-C4D7-4B21-A8E2-225F701C6AF4}"/>
          </ac:spMkLst>
        </pc:spChg>
        <pc:spChg chg="mod">
          <ac:chgData name="Christie, Ms. Shanice (WDC)" userId="S::christisha@paho.org::6abe8268-5f08-47de-ae82-36f61f3fb8cc" providerId="AD" clId="Web-{4B1FDE4C-E6B1-4550-DD3C-E3529FE1D0B2}" dt="2021-02-16T19:16:11.519" v="513" actId="1076"/>
          <ac:spMkLst>
            <pc:docMk/>
            <pc:sldMk cId="0" sldId="256"/>
            <ac:spMk id="14355" creationId="{3375A2E0-9EAC-4F13-8D2E-1E11A5D84B30}"/>
          </ac:spMkLst>
        </pc:spChg>
        <pc:grpChg chg="del">
          <ac:chgData name="Christie, Ms. Shanice (WDC)" userId="S::christisha@paho.org::6abe8268-5f08-47de-ae82-36f61f3fb8cc" providerId="AD" clId="Web-{4B1FDE4C-E6B1-4550-DD3C-E3529FE1D0B2}" dt="2021-02-16T19:17:28.818" v="519"/>
          <ac:grpSpMkLst>
            <pc:docMk/>
            <pc:sldMk cId="0" sldId="256"/>
            <ac:grpSpMk id="14345" creationId="{BA02682F-227B-4AE4-9850-D13BAD27E1CB}"/>
          </ac:grpSpMkLst>
        </pc:grpChg>
        <pc:picChg chg="mod">
          <ac:chgData name="Christie, Ms. Shanice (WDC)" userId="S::christisha@paho.org::6abe8268-5f08-47de-ae82-36f61f3fb8cc" providerId="AD" clId="Web-{4B1FDE4C-E6B1-4550-DD3C-E3529FE1D0B2}" dt="2021-02-16T19:19:28.023" v="533" actId="14100"/>
          <ac:picMkLst>
            <pc:docMk/>
            <pc:sldMk cId="0" sldId="256"/>
            <ac:picMk id="6" creationId="{5DCBC5F2-20BC-4F10-9877-72339907C9B5}"/>
          </ac:picMkLst>
        </pc:picChg>
        <pc:picChg chg="del">
          <ac:chgData name="Christie, Ms. Shanice (WDC)" userId="S::christisha@paho.org::6abe8268-5f08-47de-ae82-36f61f3fb8cc" providerId="AD" clId="Web-{4B1FDE4C-E6B1-4550-DD3C-E3529FE1D0B2}" dt="2021-02-16T19:06:55.851" v="196"/>
          <ac:picMkLst>
            <pc:docMk/>
            <pc:sldMk cId="0" sldId="256"/>
            <ac:picMk id="2060" creationId="{DD600965-8A8A-469C-9B7D-5B66F7906E71}"/>
          </ac:picMkLst>
        </pc:picChg>
        <pc:picChg chg="del ord">
          <ac:chgData name="Christie, Ms. Shanice (WDC)" userId="S::christisha@paho.org::6abe8268-5f08-47de-ae82-36f61f3fb8cc" providerId="AD" clId="Web-{4B1FDE4C-E6B1-4550-DD3C-E3529FE1D0B2}" dt="2021-02-16T19:01:42.750" v="1"/>
          <ac:picMkLst>
            <pc:docMk/>
            <pc:sldMk cId="0" sldId="256"/>
            <ac:picMk id="14338" creationId="{EF2F5D73-52D6-410B-93D6-100EB109A2B5}"/>
          </ac:picMkLst>
        </pc:picChg>
        <pc:picChg chg="del">
          <ac:chgData name="Christie, Ms. Shanice (WDC)" userId="S::christisha@paho.org::6abe8268-5f08-47de-ae82-36f61f3fb8cc" providerId="AD" clId="Web-{4B1FDE4C-E6B1-4550-DD3C-E3529FE1D0B2}" dt="2021-02-16T19:03:59.753" v="75"/>
          <ac:picMkLst>
            <pc:docMk/>
            <pc:sldMk cId="0" sldId="256"/>
            <ac:picMk id="14344" creationId="{D7323790-B475-48BE-B1CF-629D5EA6992F}"/>
          </ac:picMkLst>
        </pc:picChg>
      </pc:sldChg>
      <pc:sldChg chg="modSp">
        <pc:chgData name="Christie, Ms. Shanice (WDC)" userId="S::christisha@paho.org::6abe8268-5f08-47de-ae82-36f61f3fb8cc" providerId="AD" clId="Web-{4B1FDE4C-E6B1-4550-DD3C-E3529FE1D0B2}" dt="2021-02-17T02:26:14.282" v="697" actId="20577"/>
        <pc:sldMkLst>
          <pc:docMk/>
          <pc:sldMk cId="3043920277" sldId="257"/>
        </pc:sldMkLst>
        <pc:spChg chg="mod">
          <ac:chgData name="Christie, Ms. Shanice (WDC)" userId="S::christisha@paho.org::6abe8268-5f08-47de-ae82-36f61f3fb8cc" providerId="AD" clId="Web-{4B1FDE4C-E6B1-4550-DD3C-E3529FE1D0B2}" dt="2021-02-17T02:26:14.282" v="697" actId="20577"/>
          <ac:spMkLst>
            <pc:docMk/>
            <pc:sldMk cId="3043920277" sldId="257"/>
            <ac:spMk id="3" creationId="{645CC379-5FC0-4CAE-91A9-1DD447F73567}"/>
          </ac:spMkLst>
        </pc:spChg>
      </pc:sldChg>
    </pc:docChg>
  </pc:docChgLst>
  <pc:docChgLst>
    <pc:chgData name="Christie, Ms. Shanice (WDC)" userId="S::christisha@paho.org::6abe8268-5f08-47de-ae82-36f61f3fb8cc" providerId="AD" clId="Web-{6AEE1871-DD46-5A8C-A5C3-0F3B0EF8FF3D}"/>
    <pc:docChg chg="modSld">
      <pc:chgData name="Christie, Ms. Shanice (WDC)" userId="S::christisha@paho.org::6abe8268-5f08-47de-ae82-36f61f3fb8cc" providerId="AD" clId="Web-{6AEE1871-DD46-5A8C-A5C3-0F3B0EF8FF3D}" dt="2021-03-16T18:29:55.248" v="2" actId="20577"/>
      <pc:docMkLst>
        <pc:docMk/>
      </pc:docMkLst>
      <pc:sldChg chg="modSp">
        <pc:chgData name="Christie, Ms. Shanice (WDC)" userId="S::christisha@paho.org::6abe8268-5f08-47de-ae82-36f61f3fb8cc" providerId="AD" clId="Web-{6AEE1871-DD46-5A8C-A5C3-0F3B0EF8FF3D}" dt="2021-03-16T18:29:55.248" v="2" actId="20577"/>
        <pc:sldMkLst>
          <pc:docMk/>
          <pc:sldMk cId="0" sldId="256"/>
        </pc:sldMkLst>
        <pc:spChg chg="mod">
          <ac:chgData name="Christie, Ms. Shanice (WDC)" userId="S::christisha@paho.org::6abe8268-5f08-47de-ae82-36f61f3fb8cc" providerId="AD" clId="Web-{6AEE1871-DD46-5A8C-A5C3-0F3B0EF8FF3D}" dt="2021-03-16T18:29:55.248" v="2" actId="20577"/>
          <ac:spMkLst>
            <pc:docMk/>
            <pc:sldMk cId="0" sldId="256"/>
            <ac:spMk id="25" creationId="{C2510D65-F237-4F92-8228-F626354B6A58}"/>
          </ac:spMkLst>
        </pc:spChg>
        <pc:spChg chg="mod">
          <ac:chgData name="Christie, Ms. Shanice (WDC)" userId="S::christisha@paho.org::6abe8268-5f08-47de-ae82-36f61f3fb8cc" providerId="AD" clId="Web-{6AEE1871-DD46-5A8C-A5C3-0F3B0EF8FF3D}" dt="2021-03-16T18:29:54.029" v="1" actId="20577"/>
          <ac:spMkLst>
            <pc:docMk/>
            <pc:sldMk cId="0" sldId="256"/>
            <ac:spMk id="14340" creationId="{C74155D4-083D-4B61-923B-FFDAE93B5A66}"/>
          </ac:spMkLst>
        </pc:spChg>
      </pc:sldChg>
    </pc:docChg>
  </pc:docChgLst>
  <pc:docChgLst>
    <pc:chgData name="Christie, Ms. Shanice (WDC)" userId="S::christisha@paho.org::6abe8268-5f08-47de-ae82-36f61f3fb8cc" providerId="AD" clId="Web-{1FF0B49F-40B9-0000-780D-9980FE0C88CD}"/>
    <pc:docChg chg="addSld modSld">
      <pc:chgData name="Christie, Ms. Shanice (WDC)" userId="S::christisha@paho.org::6abe8268-5f08-47de-ae82-36f61f3fb8cc" providerId="AD" clId="Web-{1FF0B49F-40B9-0000-780D-9980FE0C88CD}" dt="2021-03-16T21:02:49.933" v="6"/>
      <pc:docMkLst>
        <pc:docMk/>
      </pc:docMkLst>
      <pc:sldChg chg="delSp modSp">
        <pc:chgData name="Christie, Ms. Shanice (WDC)" userId="S::christisha@paho.org::6abe8268-5f08-47de-ae82-36f61f3fb8cc" providerId="AD" clId="Web-{1FF0B49F-40B9-0000-780D-9980FE0C88CD}" dt="2021-03-16T21:01:52.634" v="4" actId="14100"/>
        <pc:sldMkLst>
          <pc:docMk/>
          <pc:sldMk cId="0" sldId="256"/>
        </pc:sldMkLst>
        <pc:spChg chg="mod">
          <ac:chgData name="Christie, Ms. Shanice (WDC)" userId="S::christisha@paho.org::6abe8268-5f08-47de-ae82-36f61f3fb8cc" providerId="AD" clId="Web-{1FF0B49F-40B9-0000-780D-9980FE0C88CD}" dt="2021-03-16T21:01:45.821" v="2" actId="1076"/>
          <ac:spMkLst>
            <pc:docMk/>
            <pc:sldMk cId="0" sldId="256"/>
            <ac:spMk id="24" creationId="{AFE75771-2C00-44EE-8DAF-63780400BDD5}"/>
          </ac:spMkLst>
        </pc:spChg>
        <pc:spChg chg="mod">
          <ac:chgData name="Christie, Ms. Shanice (WDC)" userId="S::christisha@paho.org::6abe8268-5f08-47de-ae82-36f61f3fb8cc" providerId="AD" clId="Web-{1FF0B49F-40B9-0000-780D-9980FE0C88CD}" dt="2021-03-16T21:01:45.837" v="3" actId="1076"/>
          <ac:spMkLst>
            <pc:docMk/>
            <pc:sldMk cId="0" sldId="256"/>
            <ac:spMk id="25" creationId="{C2510D65-F237-4F92-8228-F626354B6A58}"/>
          </ac:spMkLst>
        </pc:spChg>
        <pc:spChg chg="mod">
          <ac:chgData name="Christie, Ms. Shanice (WDC)" userId="S::christisha@paho.org::6abe8268-5f08-47de-ae82-36f61f3fb8cc" providerId="AD" clId="Web-{1FF0B49F-40B9-0000-780D-9980FE0C88CD}" dt="2021-03-16T21:01:52.634" v="4" actId="14100"/>
          <ac:spMkLst>
            <pc:docMk/>
            <pc:sldMk cId="0" sldId="256"/>
            <ac:spMk id="14339" creationId="{3C3F76EC-6EAC-41C6-A063-55156ECD75C8}"/>
          </ac:spMkLst>
        </pc:spChg>
        <pc:spChg chg="del">
          <ac:chgData name="Christie, Ms. Shanice (WDC)" userId="S::christisha@paho.org::6abe8268-5f08-47de-ae82-36f61f3fb8cc" providerId="AD" clId="Web-{1FF0B49F-40B9-0000-780D-9980FE0C88CD}" dt="2021-03-16T21:01:35.712" v="1"/>
          <ac:spMkLst>
            <pc:docMk/>
            <pc:sldMk cId="0" sldId="256"/>
            <ac:spMk id="14351" creationId="{7E722D45-9E7D-4DC9-B512-6AD08318BCB8}"/>
          </ac:spMkLst>
        </pc:spChg>
        <pc:spChg chg="del">
          <ac:chgData name="Christie, Ms. Shanice (WDC)" userId="S::christisha@paho.org::6abe8268-5f08-47de-ae82-36f61f3fb8cc" providerId="AD" clId="Web-{1FF0B49F-40B9-0000-780D-9980FE0C88CD}" dt="2021-03-16T21:01:34.462" v="0"/>
          <ac:spMkLst>
            <pc:docMk/>
            <pc:sldMk cId="0" sldId="256"/>
            <ac:spMk id="14352" creationId="{C39D3787-F946-4415-8E64-30341D093704}"/>
          </ac:spMkLst>
        </pc:spChg>
      </pc:sldChg>
      <pc:sldChg chg="add replId">
        <pc:chgData name="Christie, Ms. Shanice (WDC)" userId="S::christisha@paho.org::6abe8268-5f08-47de-ae82-36f61f3fb8cc" providerId="AD" clId="Web-{1FF0B49F-40B9-0000-780D-9980FE0C88CD}" dt="2021-03-16T21:02:41.495" v="5"/>
        <pc:sldMkLst>
          <pc:docMk/>
          <pc:sldMk cId="924431312" sldId="257"/>
        </pc:sldMkLst>
      </pc:sldChg>
      <pc:sldChg chg="add replId">
        <pc:chgData name="Christie, Ms. Shanice (WDC)" userId="S::christisha@paho.org::6abe8268-5f08-47de-ae82-36f61f3fb8cc" providerId="AD" clId="Web-{1FF0B49F-40B9-0000-780D-9980FE0C88CD}" dt="2021-03-16T21:02:49.933" v="6"/>
        <pc:sldMkLst>
          <pc:docMk/>
          <pc:sldMk cId="1537786471" sldId="258"/>
        </pc:sldMkLst>
      </pc:sldChg>
    </pc:docChg>
  </pc:docChgLst>
  <pc:docChgLst>
    <pc:chgData name="Christie, Ms. Shanice (WDC)" userId="S::christisha@paho.org::6abe8268-5f08-47de-ae82-36f61f3fb8cc" providerId="AD" clId="Web-{66965A49-E3F2-470E-A392-38E4C8A0D1BE}"/>
    <pc:docChg chg="addSld delSld modSld addMainMaster delMainMaster">
      <pc:chgData name="Christie, Ms. Shanice (WDC)" userId="S::christisha@paho.org::6abe8268-5f08-47de-ae82-36f61f3fb8cc" providerId="AD" clId="Web-{66965A49-E3F2-470E-A392-38E4C8A0D1BE}" dt="2021-02-17T22:18:12.573" v="265" actId="20577"/>
      <pc:docMkLst>
        <pc:docMk/>
      </pc:docMkLst>
      <pc:sldChg chg="addSp delSp modSp">
        <pc:chgData name="Christie, Ms. Shanice (WDC)" userId="S::christisha@paho.org::6abe8268-5f08-47de-ae82-36f61f3fb8cc" providerId="AD" clId="Web-{66965A49-E3F2-470E-A392-38E4C8A0D1BE}" dt="2021-02-17T22:18:12.573" v="265" actId="20577"/>
        <pc:sldMkLst>
          <pc:docMk/>
          <pc:sldMk cId="0" sldId="256"/>
        </pc:sldMkLst>
        <pc:spChg chg="mod">
          <ac:chgData name="Christie, Ms. Shanice (WDC)" userId="S::christisha@paho.org::6abe8268-5f08-47de-ae82-36f61f3fb8cc" providerId="AD" clId="Web-{66965A49-E3F2-470E-A392-38E4C8A0D1BE}" dt="2021-02-17T20:38:12.854" v="77" actId="1076"/>
          <ac:spMkLst>
            <pc:docMk/>
            <pc:sldMk cId="0" sldId="256"/>
            <ac:spMk id="24" creationId="{AFE75771-2C00-44EE-8DAF-63780400BDD5}"/>
          </ac:spMkLst>
        </pc:spChg>
        <pc:spChg chg="mod">
          <ac:chgData name="Christie, Ms. Shanice (WDC)" userId="S::christisha@paho.org::6abe8268-5f08-47de-ae82-36f61f3fb8cc" providerId="AD" clId="Web-{66965A49-E3F2-470E-A392-38E4C8A0D1BE}" dt="2021-02-17T22:18:12.573" v="265" actId="20577"/>
          <ac:spMkLst>
            <pc:docMk/>
            <pc:sldMk cId="0" sldId="256"/>
            <ac:spMk id="25" creationId="{C2510D65-F237-4F92-8228-F626354B6A58}"/>
          </ac:spMkLst>
        </pc:spChg>
        <pc:spChg chg="mod">
          <ac:chgData name="Christie, Ms. Shanice (WDC)" userId="S::christisha@paho.org::6abe8268-5f08-47de-ae82-36f61f3fb8cc" providerId="AD" clId="Web-{66965A49-E3F2-470E-A392-38E4C8A0D1BE}" dt="2021-02-17T22:08:17.761" v="220"/>
          <ac:spMkLst>
            <pc:docMk/>
            <pc:sldMk cId="0" sldId="256"/>
            <ac:spMk id="27" creationId="{59BB854F-E3C4-40F1-B1BB-9BB8FD4D0CCE}"/>
          </ac:spMkLst>
        </pc:spChg>
        <pc:spChg chg="mod">
          <ac:chgData name="Christie, Ms. Shanice (WDC)" userId="S::christisha@paho.org::6abe8268-5f08-47de-ae82-36f61f3fb8cc" providerId="AD" clId="Web-{66965A49-E3F2-470E-A392-38E4C8A0D1BE}" dt="2021-02-17T22:08:10.260" v="219" actId="20577"/>
          <ac:spMkLst>
            <pc:docMk/>
            <pc:sldMk cId="0" sldId="256"/>
            <ac:spMk id="29" creationId="{9ED8E09C-F809-4499-B1AE-5143B5FBF2EA}"/>
          </ac:spMkLst>
        </pc:spChg>
        <pc:spChg chg="mod">
          <ac:chgData name="Christie, Ms. Shanice (WDC)" userId="S::christisha@paho.org::6abe8268-5f08-47de-ae82-36f61f3fb8cc" providerId="AD" clId="Web-{66965A49-E3F2-470E-A392-38E4C8A0D1BE}" dt="2021-02-17T20:32:33.910" v="56" actId="14100"/>
          <ac:spMkLst>
            <pc:docMk/>
            <pc:sldMk cId="0" sldId="256"/>
            <ac:spMk id="14339" creationId="{3C3F76EC-6EAC-41C6-A063-55156ECD75C8}"/>
          </ac:spMkLst>
        </pc:spChg>
        <pc:spChg chg="mod">
          <ac:chgData name="Christie, Ms. Shanice (WDC)" userId="S::christisha@paho.org::6abe8268-5f08-47de-ae82-36f61f3fb8cc" providerId="AD" clId="Web-{66965A49-E3F2-470E-A392-38E4C8A0D1BE}" dt="2021-02-17T21:56:23.586" v="167" actId="20577"/>
          <ac:spMkLst>
            <pc:docMk/>
            <pc:sldMk cId="0" sldId="256"/>
            <ac:spMk id="14340" creationId="{C74155D4-083D-4B61-923B-FFDAE93B5A66}"/>
          </ac:spMkLst>
        </pc:spChg>
        <pc:spChg chg="mod">
          <ac:chgData name="Christie, Ms. Shanice (WDC)" userId="S::christisha@paho.org::6abe8268-5f08-47de-ae82-36f61f3fb8cc" providerId="AD" clId="Web-{66965A49-E3F2-470E-A392-38E4C8A0D1BE}" dt="2021-02-17T20:33:12.879" v="63" actId="20577"/>
          <ac:spMkLst>
            <pc:docMk/>
            <pc:sldMk cId="0" sldId="256"/>
            <ac:spMk id="14349" creationId="{2BCB094C-6DDC-42B0-A154-828241377BCE}"/>
          </ac:spMkLst>
        </pc:spChg>
        <pc:spChg chg="mod">
          <ac:chgData name="Christie, Ms. Shanice (WDC)" userId="S::christisha@paho.org::6abe8268-5f08-47de-ae82-36f61f3fb8cc" providerId="AD" clId="Web-{66965A49-E3F2-470E-A392-38E4C8A0D1BE}" dt="2021-02-17T21:56:08.914" v="166" actId="20577"/>
          <ac:spMkLst>
            <pc:docMk/>
            <pc:sldMk cId="0" sldId="256"/>
            <ac:spMk id="14350" creationId="{76BD6F17-E273-4B2F-A21A-065DDFA677B5}"/>
          </ac:spMkLst>
        </pc:spChg>
        <pc:spChg chg="add del">
          <ac:chgData name="Christie, Ms. Shanice (WDC)" userId="S::christisha@paho.org::6abe8268-5f08-47de-ae82-36f61f3fb8cc" providerId="AD" clId="Web-{66965A49-E3F2-470E-A392-38E4C8A0D1BE}" dt="2021-02-17T20:38:22.854" v="83"/>
          <ac:spMkLst>
            <pc:docMk/>
            <pc:sldMk cId="0" sldId="256"/>
            <ac:spMk id="14351" creationId="{7E722D45-9E7D-4DC9-B512-6AD08318BCB8}"/>
          </ac:spMkLst>
        </pc:spChg>
        <pc:spChg chg="mod">
          <ac:chgData name="Christie, Ms. Shanice (WDC)" userId="S::christisha@paho.org::6abe8268-5f08-47de-ae82-36f61f3fb8cc" providerId="AD" clId="Web-{66965A49-E3F2-470E-A392-38E4C8A0D1BE}" dt="2021-02-17T22:14:36.489" v="249" actId="20577"/>
          <ac:spMkLst>
            <pc:docMk/>
            <pc:sldMk cId="0" sldId="256"/>
            <ac:spMk id="14352" creationId="{C39D3787-F946-4415-8E64-30341D093704}"/>
          </ac:spMkLst>
        </pc:spChg>
        <pc:spChg chg="mod">
          <ac:chgData name="Christie, Ms. Shanice (WDC)" userId="S::christisha@paho.org::6abe8268-5f08-47de-ae82-36f61f3fb8cc" providerId="AD" clId="Web-{66965A49-E3F2-470E-A392-38E4C8A0D1BE}" dt="2021-02-17T22:08:20.542" v="221" actId="20577"/>
          <ac:spMkLst>
            <pc:docMk/>
            <pc:sldMk cId="0" sldId="256"/>
            <ac:spMk id="14355" creationId="{3375A2E0-9EAC-4F13-8D2E-1E11A5D84B30}"/>
          </ac:spMkLst>
        </pc:spChg>
        <pc:picChg chg="add mod">
          <ac:chgData name="Christie, Ms. Shanice (WDC)" userId="S::christisha@paho.org::6abe8268-5f08-47de-ae82-36f61f3fb8cc" providerId="AD" clId="Web-{66965A49-E3F2-470E-A392-38E4C8A0D1BE}" dt="2021-02-17T21:54:26.802" v="159" actId="14100"/>
          <ac:picMkLst>
            <pc:docMk/>
            <pc:sldMk cId="0" sldId="256"/>
            <ac:picMk id="3" creationId="{AF5528B9-1770-49A0-AB01-83C05B2461B2}"/>
          </ac:picMkLst>
        </pc:picChg>
        <pc:picChg chg="del">
          <ac:chgData name="Christie, Ms. Shanice (WDC)" userId="S::christisha@paho.org::6abe8268-5f08-47de-ae82-36f61f3fb8cc" providerId="AD" clId="Web-{66965A49-E3F2-470E-A392-38E4C8A0D1BE}" dt="2021-02-17T21:45:50.867" v="121"/>
          <ac:picMkLst>
            <pc:docMk/>
            <pc:sldMk cId="0" sldId="256"/>
            <ac:picMk id="6" creationId="{5DCBC5F2-20BC-4F10-9877-72339907C9B5}"/>
          </ac:picMkLst>
        </pc:picChg>
      </pc:sldChg>
      <pc:sldChg chg="addSp delSp modSp add replId">
        <pc:chgData name="Christie, Ms. Shanice (WDC)" userId="S::christisha@paho.org::6abe8268-5f08-47de-ae82-36f61f3fb8cc" providerId="AD" clId="Web-{66965A49-E3F2-470E-A392-38E4C8A0D1BE}" dt="2021-02-17T22:14:15.254" v="247"/>
        <pc:sldMkLst>
          <pc:docMk/>
          <pc:sldMk cId="3087406213" sldId="257"/>
        </pc:sldMkLst>
        <pc:spChg chg="mod">
          <ac:chgData name="Christie, Ms. Shanice (WDC)" userId="S::christisha@paho.org::6abe8268-5f08-47de-ae82-36f61f3fb8cc" providerId="AD" clId="Web-{66965A49-E3F2-470E-A392-38E4C8A0D1BE}" dt="2021-02-17T22:03:17.159" v="195" actId="20577"/>
          <ac:spMkLst>
            <pc:docMk/>
            <pc:sldMk cId="3087406213" sldId="257"/>
            <ac:spMk id="25" creationId="{C2510D65-F237-4F92-8228-F626354B6A58}"/>
          </ac:spMkLst>
        </pc:spChg>
        <pc:spChg chg="mod">
          <ac:chgData name="Christie, Ms. Shanice (WDC)" userId="S::christisha@paho.org::6abe8268-5f08-47de-ae82-36f61f3fb8cc" providerId="AD" clId="Web-{66965A49-E3F2-470E-A392-38E4C8A0D1BE}" dt="2021-02-17T22:04:46.318" v="204" actId="20577"/>
          <ac:spMkLst>
            <pc:docMk/>
            <pc:sldMk cId="3087406213" sldId="257"/>
            <ac:spMk id="27" creationId="{59BB854F-E3C4-40F1-B1BB-9BB8FD4D0CCE}"/>
          </ac:spMkLst>
        </pc:spChg>
        <pc:spChg chg="mod">
          <ac:chgData name="Christie, Ms. Shanice (WDC)" userId="S::christisha@paho.org::6abe8268-5f08-47de-ae82-36f61f3fb8cc" providerId="AD" clId="Web-{66965A49-E3F2-470E-A392-38E4C8A0D1BE}" dt="2021-02-17T22:08:02.276" v="218" actId="20577"/>
          <ac:spMkLst>
            <pc:docMk/>
            <pc:sldMk cId="3087406213" sldId="257"/>
            <ac:spMk id="29" creationId="{9ED8E09C-F809-4499-B1AE-5143B5FBF2EA}"/>
          </ac:spMkLst>
        </pc:spChg>
        <pc:spChg chg="mod">
          <ac:chgData name="Christie, Ms. Shanice (WDC)" userId="S::christisha@paho.org::6abe8268-5f08-47de-ae82-36f61f3fb8cc" providerId="AD" clId="Web-{66965A49-E3F2-470E-A392-38E4C8A0D1BE}" dt="2021-02-17T21:59:49.076" v="180" actId="20577"/>
          <ac:spMkLst>
            <pc:docMk/>
            <pc:sldMk cId="3087406213" sldId="257"/>
            <ac:spMk id="14340" creationId="{C74155D4-083D-4B61-923B-FFDAE93B5A66}"/>
          </ac:spMkLst>
        </pc:spChg>
        <pc:spChg chg="mod">
          <ac:chgData name="Christie, Ms. Shanice (WDC)" userId="S::christisha@paho.org::6abe8268-5f08-47de-ae82-36f61f3fb8cc" providerId="AD" clId="Web-{66965A49-E3F2-470E-A392-38E4C8A0D1BE}" dt="2021-02-17T21:59:01.793" v="176" actId="20577"/>
          <ac:spMkLst>
            <pc:docMk/>
            <pc:sldMk cId="3087406213" sldId="257"/>
            <ac:spMk id="14350" creationId="{76BD6F17-E273-4B2F-A21A-065DDFA677B5}"/>
          </ac:spMkLst>
        </pc:spChg>
        <pc:spChg chg="mod">
          <ac:chgData name="Christie, Ms. Shanice (WDC)" userId="S::christisha@paho.org::6abe8268-5f08-47de-ae82-36f61f3fb8cc" providerId="AD" clId="Web-{66965A49-E3F2-470E-A392-38E4C8A0D1BE}" dt="2021-02-17T22:14:15.254" v="247"/>
          <ac:spMkLst>
            <pc:docMk/>
            <pc:sldMk cId="3087406213" sldId="257"/>
            <ac:spMk id="14352" creationId="{C39D3787-F946-4415-8E64-30341D093704}"/>
          </ac:spMkLst>
        </pc:spChg>
        <pc:spChg chg="mod">
          <ac:chgData name="Christie, Ms. Shanice (WDC)" userId="S::christisha@paho.org::6abe8268-5f08-47de-ae82-36f61f3fb8cc" providerId="AD" clId="Web-{66965A49-E3F2-470E-A392-38E4C8A0D1BE}" dt="2021-02-17T22:09:07.778" v="224" actId="20577"/>
          <ac:spMkLst>
            <pc:docMk/>
            <pc:sldMk cId="3087406213" sldId="257"/>
            <ac:spMk id="14355" creationId="{3375A2E0-9EAC-4F13-8D2E-1E11A5D84B30}"/>
          </ac:spMkLst>
        </pc:spChg>
        <pc:picChg chg="add mod">
          <ac:chgData name="Christie, Ms. Shanice (WDC)" userId="S::christisha@paho.org::6abe8268-5f08-47de-ae82-36f61f3fb8cc" providerId="AD" clId="Web-{66965A49-E3F2-470E-A392-38E4C8A0D1BE}" dt="2021-02-17T21:54:17.458" v="158" actId="14100"/>
          <ac:picMkLst>
            <pc:docMk/>
            <pc:sldMk cId="3087406213" sldId="257"/>
            <ac:picMk id="3" creationId="{5C48E62A-10AD-4B36-A78A-B072F3B76EB2}"/>
          </ac:picMkLst>
        </pc:picChg>
        <pc:picChg chg="del">
          <ac:chgData name="Christie, Ms. Shanice (WDC)" userId="S::christisha@paho.org::6abe8268-5f08-47de-ae82-36f61f3fb8cc" providerId="AD" clId="Web-{66965A49-E3F2-470E-A392-38E4C8A0D1BE}" dt="2021-02-17T21:44:13.130" v="117"/>
          <ac:picMkLst>
            <pc:docMk/>
            <pc:sldMk cId="3087406213" sldId="257"/>
            <ac:picMk id="6" creationId="{5DCBC5F2-20BC-4F10-9877-72339907C9B5}"/>
          </ac:picMkLst>
        </pc:picChg>
      </pc:sldChg>
      <pc:sldChg chg="addSp delSp modSp add replId">
        <pc:chgData name="Christie, Ms. Shanice (WDC)" userId="S::christisha@paho.org::6abe8268-5f08-47de-ae82-36f61f3fb8cc" providerId="AD" clId="Web-{66965A49-E3F2-470E-A392-38E4C8A0D1BE}" dt="2021-02-17T22:18:03.541" v="264" actId="20577"/>
        <pc:sldMkLst>
          <pc:docMk/>
          <pc:sldMk cId="1839027451" sldId="258"/>
        </pc:sldMkLst>
        <pc:spChg chg="add del mod">
          <ac:chgData name="Christie, Ms. Shanice (WDC)" userId="S::christisha@paho.org::6abe8268-5f08-47de-ae82-36f61f3fb8cc" providerId="AD" clId="Web-{66965A49-E3F2-470E-A392-38E4C8A0D1BE}" dt="2021-02-17T22:18:03.541" v="264" actId="20577"/>
          <ac:spMkLst>
            <pc:docMk/>
            <pc:sldMk cId="1839027451" sldId="258"/>
            <ac:spMk id="25" creationId="{C2510D65-F237-4F92-8228-F626354B6A58}"/>
          </ac:spMkLst>
        </pc:spChg>
        <pc:spChg chg="mod">
          <ac:chgData name="Christie, Ms. Shanice (WDC)" userId="S::christisha@paho.org::6abe8268-5f08-47de-ae82-36f61f3fb8cc" providerId="AD" clId="Web-{66965A49-E3F2-470E-A392-38E4C8A0D1BE}" dt="2021-02-17T22:15:14.849" v="254" actId="20577"/>
          <ac:spMkLst>
            <pc:docMk/>
            <pc:sldMk cId="1839027451" sldId="258"/>
            <ac:spMk id="27" creationId="{59BB854F-E3C4-40F1-B1BB-9BB8FD4D0CCE}"/>
          </ac:spMkLst>
        </pc:spChg>
        <pc:spChg chg="mod">
          <ac:chgData name="Christie, Ms. Shanice (WDC)" userId="S::christisha@paho.org::6abe8268-5f08-47de-ae82-36f61f3fb8cc" providerId="AD" clId="Web-{66965A49-E3F2-470E-A392-38E4C8A0D1BE}" dt="2021-02-17T22:17:05.196" v="261" actId="20577"/>
          <ac:spMkLst>
            <pc:docMk/>
            <pc:sldMk cId="1839027451" sldId="258"/>
            <ac:spMk id="29" creationId="{9ED8E09C-F809-4499-B1AE-5143B5FBF2EA}"/>
          </ac:spMkLst>
        </pc:spChg>
        <pc:spChg chg="mod">
          <ac:chgData name="Christie, Ms. Shanice (WDC)" userId="S::christisha@paho.org::6abe8268-5f08-47de-ae82-36f61f3fb8cc" providerId="AD" clId="Web-{66965A49-E3F2-470E-A392-38E4C8A0D1BE}" dt="2021-02-17T22:11:19.125" v="230" actId="20577"/>
          <ac:spMkLst>
            <pc:docMk/>
            <pc:sldMk cId="1839027451" sldId="258"/>
            <ac:spMk id="14340" creationId="{C74155D4-083D-4B61-923B-FFDAE93B5A66}"/>
          </ac:spMkLst>
        </pc:spChg>
        <pc:spChg chg="mod">
          <ac:chgData name="Christie, Ms. Shanice (WDC)" userId="S::christisha@paho.org::6abe8268-5f08-47de-ae82-36f61f3fb8cc" providerId="AD" clId="Web-{66965A49-E3F2-470E-A392-38E4C8A0D1BE}" dt="2021-02-17T22:09:53.029" v="227" actId="20577"/>
          <ac:spMkLst>
            <pc:docMk/>
            <pc:sldMk cId="1839027451" sldId="258"/>
            <ac:spMk id="14350" creationId="{76BD6F17-E273-4B2F-A21A-065DDFA677B5}"/>
          </ac:spMkLst>
        </pc:spChg>
        <pc:spChg chg="mod">
          <ac:chgData name="Christie, Ms. Shanice (WDC)" userId="S::christisha@paho.org::6abe8268-5f08-47de-ae82-36f61f3fb8cc" providerId="AD" clId="Web-{66965A49-E3F2-470E-A392-38E4C8A0D1BE}" dt="2021-02-17T22:13:59.129" v="246" actId="20577"/>
          <ac:spMkLst>
            <pc:docMk/>
            <pc:sldMk cId="1839027451" sldId="258"/>
            <ac:spMk id="14352" creationId="{C39D3787-F946-4415-8E64-30341D093704}"/>
          </ac:spMkLst>
        </pc:spChg>
        <pc:spChg chg="mod">
          <ac:chgData name="Christie, Ms. Shanice (WDC)" userId="S::christisha@paho.org::6abe8268-5f08-47de-ae82-36f61f3fb8cc" providerId="AD" clId="Web-{66965A49-E3F2-470E-A392-38E4C8A0D1BE}" dt="2021-02-17T22:16:00.351" v="258" actId="20577"/>
          <ac:spMkLst>
            <pc:docMk/>
            <pc:sldMk cId="1839027451" sldId="258"/>
            <ac:spMk id="14355" creationId="{3375A2E0-9EAC-4F13-8D2E-1E11A5D84B30}"/>
          </ac:spMkLst>
        </pc:spChg>
        <pc:picChg chg="add del mod">
          <ac:chgData name="Christie, Ms. Shanice (WDC)" userId="S::christisha@paho.org::6abe8268-5f08-47de-ae82-36f61f3fb8cc" providerId="AD" clId="Web-{66965A49-E3F2-470E-A392-38E4C8A0D1BE}" dt="2021-02-17T22:12:53.908" v="237"/>
          <ac:picMkLst>
            <pc:docMk/>
            <pc:sldMk cId="1839027451" sldId="258"/>
            <ac:picMk id="3" creationId="{1CC6FB13-CD4C-4020-9976-8B0E77B571BF}"/>
          </ac:picMkLst>
        </pc:picChg>
        <pc:picChg chg="add mod">
          <ac:chgData name="Christie, Ms. Shanice (WDC)" userId="S::christisha@paho.org::6abe8268-5f08-47de-ae82-36f61f3fb8cc" providerId="AD" clId="Web-{66965A49-E3F2-470E-A392-38E4C8A0D1BE}" dt="2021-02-17T21:54:05.286" v="157" actId="14100"/>
          <ac:picMkLst>
            <pc:docMk/>
            <pc:sldMk cId="1839027451" sldId="258"/>
            <ac:picMk id="4" creationId="{2C0F9752-945D-42B2-9230-F88F02488DD7}"/>
          </ac:picMkLst>
        </pc:picChg>
        <pc:picChg chg="del">
          <ac:chgData name="Christie, Ms. Shanice (WDC)" userId="S::christisha@paho.org::6abe8268-5f08-47de-ae82-36f61f3fb8cc" providerId="AD" clId="Web-{66965A49-E3F2-470E-A392-38E4C8A0D1BE}" dt="2021-02-17T21:44:20.099" v="118"/>
          <ac:picMkLst>
            <pc:docMk/>
            <pc:sldMk cId="1839027451" sldId="258"/>
            <ac:picMk id="6" creationId="{5DCBC5F2-20BC-4F10-9877-72339907C9B5}"/>
          </ac:picMkLst>
        </pc:picChg>
      </pc:sldChg>
      <pc:sldChg chg="add del">
        <pc:chgData name="Christie, Ms. Shanice (WDC)" userId="S::christisha@paho.org::6abe8268-5f08-47de-ae82-36f61f3fb8cc" providerId="AD" clId="Web-{66965A49-E3F2-470E-A392-38E4C8A0D1BE}" dt="2021-02-17T21:44:49.881" v="120"/>
        <pc:sldMkLst>
          <pc:docMk/>
          <pc:sldMk cId="1594789008" sldId="259"/>
        </pc:sldMkLst>
      </pc:sldChg>
      <pc:sldMasterChg chg="add del addSldLayout delSldLayout">
        <pc:chgData name="Christie, Ms. Shanice (WDC)" userId="S::christisha@paho.org::6abe8268-5f08-47de-ae82-36f61f3fb8cc" providerId="AD" clId="Web-{66965A49-E3F2-470E-A392-38E4C8A0D1BE}" dt="2021-02-17T21:44:49.881" v="120"/>
        <pc:sldMasterMkLst>
          <pc:docMk/>
          <pc:sldMasterMk cId="0" sldId="2147483666"/>
        </pc:sldMasterMkLst>
        <pc:sldLayoutChg chg="add del">
          <pc:chgData name="Christie, Ms. Shanice (WDC)" userId="S::christisha@paho.org::6abe8268-5f08-47de-ae82-36f61f3fb8cc" providerId="AD" clId="Web-{66965A49-E3F2-470E-A392-38E4C8A0D1BE}" dt="2021-02-17T21:44:49.881" v="120"/>
          <pc:sldLayoutMkLst>
            <pc:docMk/>
            <pc:sldMasterMk cId="0" sldId="2147483666"/>
            <pc:sldLayoutMk cId="0" sldId="2147483661"/>
          </pc:sldLayoutMkLst>
        </pc:sldLayoutChg>
        <pc:sldLayoutChg chg="add del">
          <pc:chgData name="Christie, Ms. Shanice (WDC)" userId="S::christisha@paho.org::6abe8268-5f08-47de-ae82-36f61f3fb8cc" providerId="AD" clId="Web-{66965A49-E3F2-470E-A392-38E4C8A0D1BE}" dt="2021-02-17T21:44:49.881" v="120"/>
          <pc:sldLayoutMkLst>
            <pc:docMk/>
            <pc:sldMasterMk cId="0" sldId="2147483666"/>
            <pc:sldLayoutMk cId="0" sldId="2147483662"/>
          </pc:sldLayoutMkLst>
        </pc:sldLayoutChg>
        <pc:sldLayoutChg chg="add del">
          <pc:chgData name="Christie, Ms. Shanice (WDC)" userId="S::christisha@paho.org::6abe8268-5f08-47de-ae82-36f61f3fb8cc" providerId="AD" clId="Web-{66965A49-E3F2-470E-A392-38E4C8A0D1BE}" dt="2021-02-17T21:44:49.881" v="120"/>
          <pc:sldLayoutMkLst>
            <pc:docMk/>
            <pc:sldMasterMk cId="0" sldId="2147483666"/>
            <pc:sldLayoutMk cId="0" sldId="2147483663"/>
          </pc:sldLayoutMkLst>
        </pc:sldLayoutChg>
        <pc:sldLayoutChg chg="add del">
          <pc:chgData name="Christie, Ms. Shanice (WDC)" userId="S::christisha@paho.org::6abe8268-5f08-47de-ae82-36f61f3fb8cc" providerId="AD" clId="Web-{66965A49-E3F2-470E-A392-38E4C8A0D1BE}" dt="2021-02-17T21:44:49.881" v="120"/>
          <pc:sldLayoutMkLst>
            <pc:docMk/>
            <pc:sldMasterMk cId="0" sldId="2147483666"/>
            <pc:sldLayoutMk cId="0" sldId="2147483664"/>
          </pc:sldLayoutMkLst>
        </pc:sldLayoutChg>
        <pc:sldLayoutChg chg="add del">
          <pc:chgData name="Christie, Ms. Shanice (WDC)" userId="S::christisha@paho.org::6abe8268-5f08-47de-ae82-36f61f3fb8cc" providerId="AD" clId="Web-{66965A49-E3F2-470E-A392-38E4C8A0D1BE}" dt="2021-02-17T21:44:49.881" v="120"/>
          <pc:sldLayoutMkLst>
            <pc:docMk/>
            <pc:sldMasterMk cId="0" sldId="2147483666"/>
            <pc:sldLayoutMk cId="0" sldId="214748366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82EC9F9-3743-401B-80A1-E02E9199D70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539" tIns="45770" rIns="91539" bIns="45770" numCol="1" anchor="t" anchorCtr="0" compatLnSpc="1">
            <a:prstTxWarp prst="textNoShape">
              <a:avLst/>
            </a:prstTxWarp>
          </a:bodyPr>
          <a:lstStyle>
            <a:lvl1pPr defTabSz="915879" eaLnBrk="0" hangingPunct="0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62ECE44-4C43-419E-B5A5-0DFC291BA2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539" tIns="45770" rIns="91539" bIns="45770" numCol="1" anchor="t" anchorCtr="0" compatLnSpc="1">
            <a:prstTxWarp prst="textNoShape">
              <a:avLst/>
            </a:prstTxWarp>
          </a:bodyPr>
          <a:lstStyle>
            <a:lvl1pPr algn="r" defTabSz="915879" eaLnBrk="0" hangingPunct="0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9E64777D-1343-4A08-99DF-966D9313A45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46313" y="746125"/>
            <a:ext cx="23129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72EF06E6-F672-4C21-A036-C712EDD1D95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6713" cy="44719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539" tIns="45770" rIns="91539" bIns="457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CF51B27D-1C1F-4AB1-91FA-4C7DFC1A877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539" tIns="45770" rIns="91539" bIns="45770" numCol="1" anchor="b" anchorCtr="0" compatLnSpc="1">
            <a:prstTxWarp prst="textNoShape">
              <a:avLst/>
            </a:prstTxWarp>
          </a:bodyPr>
          <a:lstStyle>
            <a:lvl1pPr defTabSz="915879" eaLnBrk="0" hangingPunct="0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62B49E9C-E58F-4B52-ADB9-5F898B9229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539" tIns="45770" rIns="91539" bIns="4577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FA0C0436-BBF9-489C-90FC-BCC92F7202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>
            <a:extLst>
              <a:ext uri="{FF2B5EF4-FFF2-40B4-BE49-F238E27FC236}">
                <a16:creationId xmlns:a16="http://schemas.microsoft.com/office/drawing/2014/main" id="{000A2721-041A-48E1-9D04-2BFA75FA22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C6EFCEF-1F2B-410C-B583-8CC0084E25C4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6B6EC30F-DD03-45D5-8BFC-4F9D6CEA37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46313" y="746125"/>
            <a:ext cx="2312987" cy="3727450"/>
          </a:xfrm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678CAD9-562E-49A2-A89E-3C5A4AA7EC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1713" y="15154733"/>
            <a:ext cx="25736550" cy="1045653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838" y="27644679"/>
            <a:ext cx="21196300" cy="12466426"/>
          </a:xfrm>
        </p:spPr>
        <p:txBody>
          <a:bodyPr/>
          <a:lstStyle>
            <a:lvl1pPr marL="0" indent="0" algn="ctr">
              <a:buNone/>
              <a:defRPr/>
            </a:lvl1pPr>
            <a:lvl2pPr marL="482575" indent="0" algn="ctr">
              <a:buNone/>
              <a:defRPr/>
            </a:lvl2pPr>
            <a:lvl3pPr marL="965149" indent="0" algn="ctr">
              <a:buNone/>
              <a:defRPr/>
            </a:lvl3pPr>
            <a:lvl4pPr marL="1447724" indent="0" algn="ctr">
              <a:buNone/>
              <a:defRPr/>
            </a:lvl4pPr>
            <a:lvl5pPr marL="1930298" indent="0" algn="ctr">
              <a:buNone/>
              <a:defRPr/>
            </a:lvl5pPr>
            <a:lvl6pPr marL="2412873" indent="0" algn="ctr">
              <a:buNone/>
              <a:defRPr/>
            </a:lvl6pPr>
            <a:lvl7pPr marL="2895448" indent="0" algn="ctr">
              <a:buNone/>
              <a:defRPr/>
            </a:lvl7pPr>
            <a:lvl8pPr marL="3378022" indent="0" algn="ctr">
              <a:buNone/>
              <a:defRPr/>
            </a:lvl8pPr>
            <a:lvl9pPr marL="386059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14F0DB-8175-412C-B9D5-EF275EF98A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07FEAD-C7B4-47FD-91BC-ACF961FD34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2DA1BC-F0A0-4F1F-A434-8924D15E30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94389-0781-4E72-8F7F-560174A11A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339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61103E-BE52-47C5-A564-BCD74E0E83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0EADEA-718B-4A4D-B7AB-AAC7AEBBBF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84FB52-BD02-42B8-94AE-2989E173EA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415B1-1469-477C-92EC-DCBB6F095F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7070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574125" y="4338194"/>
            <a:ext cx="6434138" cy="390256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71713" y="4338194"/>
            <a:ext cx="19150012" cy="390256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FEA23B-4DDA-4836-80A5-3C42AF0BE5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B0E30E-98B0-4A52-85D0-4581DD9F0D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14F9D7-08C4-4E4B-81A2-F9DAEF5CF1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130A9-FA5D-46BF-985B-F0A3C74C39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5845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5C3B0C-6A27-4384-A20A-818F4F72CE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77318E-4688-4D9F-B456-B2971143B6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C2DCBB-15CC-4FC9-9350-594806758B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FD69A-5BA0-4F86-8590-7465156677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7027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2365" y="31347882"/>
            <a:ext cx="25738137" cy="9689477"/>
          </a:xfrm>
        </p:spPr>
        <p:txBody>
          <a:bodyPr anchor="t"/>
          <a:lstStyle>
            <a:lvl1pPr algn="l">
              <a:defRPr sz="4222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2365" y="20676071"/>
            <a:ext cx="25738137" cy="10671811"/>
          </a:xfrm>
        </p:spPr>
        <p:txBody>
          <a:bodyPr anchor="b"/>
          <a:lstStyle>
            <a:lvl1pPr marL="0" indent="0">
              <a:buNone/>
              <a:defRPr sz="2111"/>
            </a:lvl1pPr>
            <a:lvl2pPr marL="482575" indent="0">
              <a:buNone/>
              <a:defRPr sz="1900"/>
            </a:lvl2pPr>
            <a:lvl3pPr marL="965149" indent="0">
              <a:buNone/>
              <a:defRPr sz="1689"/>
            </a:lvl3pPr>
            <a:lvl4pPr marL="1447724" indent="0">
              <a:buNone/>
              <a:defRPr sz="1478"/>
            </a:lvl4pPr>
            <a:lvl5pPr marL="1930298" indent="0">
              <a:buNone/>
              <a:defRPr sz="1478"/>
            </a:lvl5pPr>
            <a:lvl6pPr marL="2412873" indent="0">
              <a:buNone/>
              <a:defRPr sz="1478"/>
            </a:lvl6pPr>
            <a:lvl7pPr marL="2895448" indent="0">
              <a:buNone/>
              <a:defRPr sz="1478"/>
            </a:lvl7pPr>
            <a:lvl8pPr marL="3378022" indent="0">
              <a:buNone/>
              <a:defRPr sz="1478"/>
            </a:lvl8pPr>
            <a:lvl9pPr marL="3860597" indent="0">
              <a:buNone/>
              <a:defRPr sz="14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4CE37A3-2751-4FEB-8FFB-83892216AB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8CC834-1881-4546-97E2-E7BDEE4BB8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696D54-796A-4A1F-883D-B0A4478D0A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03651-704E-4A21-864B-A05D731186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3571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1715" y="14092799"/>
            <a:ext cx="12792075" cy="29271048"/>
          </a:xfrm>
        </p:spPr>
        <p:txBody>
          <a:bodyPr/>
          <a:lstStyle>
            <a:lvl1pPr>
              <a:defRPr sz="2955"/>
            </a:lvl1pPr>
            <a:lvl2pPr>
              <a:defRPr sz="2533"/>
            </a:lvl2pPr>
            <a:lvl3pPr>
              <a:defRPr sz="2111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16190" y="14092799"/>
            <a:ext cx="12792075" cy="29271048"/>
          </a:xfrm>
        </p:spPr>
        <p:txBody>
          <a:bodyPr/>
          <a:lstStyle>
            <a:lvl1pPr>
              <a:defRPr sz="2955"/>
            </a:lvl1pPr>
            <a:lvl2pPr>
              <a:defRPr sz="2533"/>
            </a:lvl2pPr>
            <a:lvl3pPr>
              <a:defRPr sz="2111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6A87EF-2A67-453C-9A9E-75D89E4C06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9C68DC-65F7-49AA-8C6B-D6A06C94D8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49EAD9-26F9-46FD-AF43-54E85404B0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67C57-1A61-422F-B0C8-4FB3431A0E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2917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7" y="1953816"/>
            <a:ext cx="27251025" cy="813004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475" y="10919657"/>
            <a:ext cx="13377863" cy="4551667"/>
          </a:xfrm>
        </p:spPr>
        <p:txBody>
          <a:bodyPr anchor="b"/>
          <a:lstStyle>
            <a:lvl1pPr marL="0" indent="0">
              <a:buNone/>
              <a:defRPr sz="2533" b="1"/>
            </a:lvl1pPr>
            <a:lvl2pPr marL="482575" indent="0">
              <a:buNone/>
              <a:defRPr sz="2111" b="1"/>
            </a:lvl2pPr>
            <a:lvl3pPr marL="965149" indent="0">
              <a:buNone/>
              <a:defRPr sz="1900" b="1"/>
            </a:lvl3pPr>
            <a:lvl4pPr marL="1447724" indent="0">
              <a:buNone/>
              <a:defRPr sz="1689" b="1"/>
            </a:lvl4pPr>
            <a:lvl5pPr marL="1930298" indent="0">
              <a:buNone/>
              <a:defRPr sz="1689" b="1"/>
            </a:lvl5pPr>
            <a:lvl6pPr marL="2412873" indent="0">
              <a:buNone/>
              <a:defRPr sz="1689" b="1"/>
            </a:lvl6pPr>
            <a:lvl7pPr marL="2895448" indent="0">
              <a:buNone/>
              <a:defRPr sz="1689" b="1"/>
            </a:lvl7pPr>
            <a:lvl8pPr marL="3378022" indent="0">
              <a:buNone/>
              <a:defRPr sz="1689" b="1"/>
            </a:lvl8pPr>
            <a:lvl9pPr marL="3860597" indent="0">
              <a:buNone/>
              <a:defRPr sz="16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475" y="15471323"/>
            <a:ext cx="13377863" cy="28105996"/>
          </a:xfrm>
        </p:spPr>
        <p:txBody>
          <a:bodyPr/>
          <a:lstStyle>
            <a:lvl1pPr>
              <a:defRPr sz="2533"/>
            </a:lvl1pPr>
            <a:lvl2pPr>
              <a:defRPr sz="2111"/>
            </a:lvl2pPr>
            <a:lvl3pPr>
              <a:defRPr sz="1900"/>
            </a:lvl3pPr>
            <a:lvl4pPr>
              <a:defRPr sz="1689"/>
            </a:lvl4pPr>
            <a:lvl5pPr>
              <a:defRPr sz="1689"/>
            </a:lvl5pPr>
            <a:lvl6pPr>
              <a:defRPr sz="1689"/>
            </a:lvl6pPr>
            <a:lvl7pPr>
              <a:defRPr sz="1689"/>
            </a:lvl7pPr>
            <a:lvl8pPr>
              <a:defRPr sz="1689"/>
            </a:lvl8pPr>
            <a:lvl9pPr>
              <a:defRPr sz="16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288" y="10919657"/>
            <a:ext cx="13384212" cy="4551667"/>
          </a:xfrm>
        </p:spPr>
        <p:txBody>
          <a:bodyPr anchor="b"/>
          <a:lstStyle>
            <a:lvl1pPr marL="0" indent="0">
              <a:buNone/>
              <a:defRPr sz="2533" b="1"/>
            </a:lvl1pPr>
            <a:lvl2pPr marL="482575" indent="0">
              <a:buNone/>
              <a:defRPr sz="2111" b="1"/>
            </a:lvl2pPr>
            <a:lvl3pPr marL="965149" indent="0">
              <a:buNone/>
              <a:defRPr sz="1900" b="1"/>
            </a:lvl3pPr>
            <a:lvl4pPr marL="1447724" indent="0">
              <a:buNone/>
              <a:defRPr sz="1689" b="1"/>
            </a:lvl4pPr>
            <a:lvl5pPr marL="1930298" indent="0">
              <a:buNone/>
              <a:defRPr sz="1689" b="1"/>
            </a:lvl5pPr>
            <a:lvl6pPr marL="2412873" indent="0">
              <a:buNone/>
              <a:defRPr sz="1689" b="1"/>
            </a:lvl6pPr>
            <a:lvl7pPr marL="2895448" indent="0">
              <a:buNone/>
              <a:defRPr sz="1689" b="1"/>
            </a:lvl7pPr>
            <a:lvl8pPr marL="3378022" indent="0">
              <a:buNone/>
              <a:defRPr sz="1689" b="1"/>
            </a:lvl8pPr>
            <a:lvl9pPr marL="3860597" indent="0">
              <a:buNone/>
              <a:defRPr sz="16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288" y="15471323"/>
            <a:ext cx="13384212" cy="28105996"/>
          </a:xfrm>
        </p:spPr>
        <p:txBody>
          <a:bodyPr/>
          <a:lstStyle>
            <a:lvl1pPr>
              <a:defRPr sz="2533"/>
            </a:lvl1pPr>
            <a:lvl2pPr>
              <a:defRPr sz="2111"/>
            </a:lvl2pPr>
            <a:lvl3pPr>
              <a:defRPr sz="1900"/>
            </a:lvl3pPr>
            <a:lvl4pPr>
              <a:defRPr sz="1689"/>
            </a:lvl4pPr>
            <a:lvl5pPr>
              <a:defRPr sz="1689"/>
            </a:lvl5pPr>
            <a:lvl6pPr>
              <a:defRPr sz="1689"/>
            </a:lvl6pPr>
            <a:lvl7pPr>
              <a:defRPr sz="1689"/>
            </a:lvl7pPr>
            <a:lvl8pPr>
              <a:defRPr sz="1689"/>
            </a:lvl8pPr>
            <a:lvl9pPr>
              <a:defRPr sz="16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4419359-928D-4D14-A3D0-926C4FBE11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3784ABC-CB2A-4239-B61C-BD4B51A962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722252F-D93A-4BC5-99BD-949BB1C743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E35D9-E8C9-4526-9812-5550EF1E03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2682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5745D48-1006-43E6-B8BF-E639586B4E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1496A78-C4CF-4CED-8BFE-CD717AF342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A0C4247-1A52-4FDD-AC17-0F447E3600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1B05B-0C4E-4887-9217-2543EBE112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634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A3E25FE-F7C0-4B9A-B660-15293D1CF1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466FF8A-0A6F-41F0-8104-C7DC8ACE17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517BC3C-5685-4D67-A47D-F4AE91E062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D3DC8-A98F-4A7C-82E7-47E1A51986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27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7" y="1942961"/>
            <a:ext cx="9961563" cy="8265725"/>
          </a:xfrm>
        </p:spPr>
        <p:txBody>
          <a:bodyPr anchor="b"/>
          <a:lstStyle>
            <a:lvl1pPr algn="l">
              <a:defRPr sz="211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7988" y="1942962"/>
            <a:ext cx="16927512" cy="41634358"/>
          </a:xfrm>
        </p:spPr>
        <p:txBody>
          <a:bodyPr/>
          <a:lstStyle>
            <a:lvl1pPr>
              <a:defRPr sz="3378"/>
            </a:lvl1pPr>
            <a:lvl2pPr>
              <a:defRPr sz="2955"/>
            </a:lvl2pPr>
            <a:lvl3pPr>
              <a:defRPr sz="2533"/>
            </a:lvl3pPr>
            <a:lvl4pPr>
              <a:defRPr sz="2111"/>
            </a:lvl4pPr>
            <a:lvl5pPr>
              <a:defRPr sz="2111"/>
            </a:lvl5pPr>
            <a:lvl6pPr>
              <a:defRPr sz="2111"/>
            </a:lvl6pPr>
            <a:lvl7pPr>
              <a:defRPr sz="2111"/>
            </a:lvl7pPr>
            <a:lvl8pPr>
              <a:defRPr sz="2111"/>
            </a:lvl8pPr>
            <a:lvl9pPr>
              <a:defRPr sz="211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477" y="10208687"/>
            <a:ext cx="9961563" cy="33368633"/>
          </a:xfrm>
        </p:spPr>
        <p:txBody>
          <a:bodyPr/>
          <a:lstStyle>
            <a:lvl1pPr marL="0" indent="0">
              <a:buNone/>
              <a:defRPr sz="1478"/>
            </a:lvl1pPr>
            <a:lvl2pPr marL="482575" indent="0">
              <a:buNone/>
              <a:defRPr sz="1267"/>
            </a:lvl2pPr>
            <a:lvl3pPr marL="965149" indent="0">
              <a:buNone/>
              <a:defRPr sz="1056"/>
            </a:lvl3pPr>
            <a:lvl4pPr marL="1447724" indent="0">
              <a:buNone/>
              <a:defRPr sz="950"/>
            </a:lvl4pPr>
            <a:lvl5pPr marL="1930298" indent="0">
              <a:buNone/>
              <a:defRPr sz="950"/>
            </a:lvl5pPr>
            <a:lvl6pPr marL="2412873" indent="0">
              <a:buNone/>
              <a:defRPr sz="950"/>
            </a:lvl6pPr>
            <a:lvl7pPr marL="2895448" indent="0">
              <a:buNone/>
              <a:defRPr sz="950"/>
            </a:lvl7pPr>
            <a:lvl8pPr marL="3378022" indent="0">
              <a:buNone/>
              <a:defRPr sz="950"/>
            </a:lvl8pPr>
            <a:lvl9pPr marL="3860597" indent="0">
              <a:buNone/>
              <a:defRPr sz="9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34C7D6-A4BA-4BD4-BB29-DFB0F40CB0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080A3E-55FB-4200-B82C-AB15A2A8F6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A4C801-6BEE-4D60-BEAD-EDB961EA36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648B4-8A70-4784-B88B-2A4C068211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050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663" y="34148351"/>
            <a:ext cx="18167350" cy="4032458"/>
          </a:xfrm>
        </p:spPr>
        <p:txBody>
          <a:bodyPr anchor="b"/>
          <a:lstStyle>
            <a:lvl1pPr algn="l">
              <a:defRPr sz="211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663" y="4358095"/>
            <a:ext cx="18167350" cy="29271048"/>
          </a:xfrm>
        </p:spPr>
        <p:txBody>
          <a:bodyPr/>
          <a:lstStyle>
            <a:lvl1pPr marL="0" indent="0">
              <a:buNone/>
              <a:defRPr sz="3378"/>
            </a:lvl1pPr>
            <a:lvl2pPr marL="482575" indent="0">
              <a:buNone/>
              <a:defRPr sz="2955"/>
            </a:lvl2pPr>
            <a:lvl3pPr marL="965149" indent="0">
              <a:buNone/>
              <a:defRPr sz="2533"/>
            </a:lvl3pPr>
            <a:lvl4pPr marL="1447724" indent="0">
              <a:buNone/>
              <a:defRPr sz="2111"/>
            </a:lvl4pPr>
            <a:lvl5pPr marL="1930298" indent="0">
              <a:buNone/>
              <a:defRPr sz="2111"/>
            </a:lvl5pPr>
            <a:lvl6pPr marL="2412873" indent="0">
              <a:buNone/>
              <a:defRPr sz="2111"/>
            </a:lvl6pPr>
            <a:lvl7pPr marL="2895448" indent="0">
              <a:buNone/>
              <a:defRPr sz="2111"/>
            </a:lvl7pPr>
            <a:lvl8pPr marL="3378022" indent="0">
              <a:buNone/>
              <a:defRPr sz="2111"/>
            </a:lvl8pPr>
            <a:lvl9pPr marL="3860597" indent="0">
              <a:buNone/>
              <a:defRPr sz="2111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663" y="38180809"/>
            <a:ext cx="18167350" cy="5723955"/>
          </a:xfrm>
        </p:spPr>
        <p:txBody>
          <a:bodyPr/>
          <a:lstStyle>
            <a:lvl1pPr marL="0" indent="0">
              <a:buNone/>
              <a:defRPr sz="1478"/>
            </a:lvl1pPr>
            <a:lvl2pPr marL="482575" indent="0">
              <a:buNone/>
              <a:defRPr sz="1267"/>
            </a:lvl2pPr>
            <a:lvl3pPr marL="965149" indent="0">
              <a:buNone/>
              <a:defRPr sz="1056"/>
            </a:lvl3pPr>
            <a:lvl4pPr marL="1447724" indent="0">
              <a:buNone/>
              <a:defRPr sz="950"/>
            </a:lvl4pPr>
            <a:lvl5pPr marL="1930298" indent="0">
              <a:buNone/>
              <a:defRPr sz="950"/>
            </a:lvl5pPr>
            <a:lvl6pPr marL="2412873" indent="0">
              <a:buNone/>
              <a:defRPr sz="950"/>
            </a:lvl6pPr>
            <a:lvl7pPr marL="2895448" indent="0">
              <a:buNone/>
              <a:defRPr sz="950"/>
            </a:lvl7pPr>
            <a:lvl8pPr marL="3378022" indent="0">
              <a:buNone/>
              <a:defRPr sz="950"/>
            </a:lvl8pPr>
            <a:lvl9pPr marL="3860597" indent="0">
              <a:buNone/>
              <a:defRPr sz="9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FA8FD4-A3F2-4E63-9710-7DEE58F6AA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D41078-540B-4B42-ABF6-A9738416B7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7FDA24-FB4F-41A5-8AC1-CB8D0C733F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31261-3F5A-4332-B9ED-B6DB472D6B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252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52B4D66-0A46-493C-A1A3-7771755D46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71713" y="4338195"/>
            <a:ext cx="25736550" cy="8130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6690" tIns="218344" rIns="436690" bIns="2183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F862EBE-1FB7-4680-9558-C1DAC881D1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71713" y="14092799"/>
            <a:ext cx="25736550" cy="29271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6690" tIns="218344" rIns="436690" bIns="218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D7CDAF1-2622-426D-9E2F-7C70961A115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71715" y="44445681"/>
            <a:ext cx="6308725" cy="325635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36690" tIns="218344" rIns="436690" bIns="21834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7072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3EFA1D2-13E0-4897-A3FD-A961AD6950C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5738" y="44445681"/>
            <a:ext cx="9588500" cy="325635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36690" tIns="218344" rIns="436690" bIns="218344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7072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DE9CD4C-0C1C-4B69-8AB6-98DD5F16BE5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9540" y="44445681"/>
            <a:ext cx="6308725" cy="325635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36690" tIns="218344" rIns="436690" bIns="21834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072"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C66FD3EB-D579-458C-A583-C80B4F8966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607917" rtl="0" eaLnBrk="0" fontAlgn="base" hangingPunct="0">
        <a:spcBef>
          <a:spcPct val="0"/>
        </a:spcBef>
        <a:spcAft>
          <a:spcPct val="0"/>
        </a:spcAft>
        <a:defRPr sz="22166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607917" rtl="0" eaLnBrk="0" fontAlgn="base" hangingPunct="0">
        <a:spcBef>
          <a:spcPct val="0"/>
        </a:spcBef>
        <a:spcAft>
          <a:spcPct val="0"/>
        </a:spcAft>
        <a:defRPr sz="22166">
          <a:solidFill>
            <a:schemeClr val="tx2"/>
          </a:solidFill>
          <a:latin typeface="Times" charset="0"/>
          <a:ea typeface="MS PGothic" panose="020B0600070205080204" pitchFamily="34" charset="-128"/>
          <a:cs typeface="ＭＳ Ｐゴシック" charset="0"/>
        </a:defRPr>
      </a:lvl2pPr>
      <a:lvl3pPr algn="ctr" defTabSz="4607917" rtl="0" eaLnBrk="0" fontAlgn="base" hangingPunct="0">
        <a:spcBef>
          <a:spcPct val="0"/>
        </a:spcBef>
        <a:spcAft>
          <a:spcPct val="0"/>
        </a:spcAft>
        <a:defRPr sz="22166">
          <a:solidFill>
            <a:schemeClr val="tx2"/>
          </a:solidFill>
          <a:latin typeface="Times" charset="0"/>
          <a:ea typeface="MS PGothic" panose="020B0600070205080204" pitchFamily="34" charset="-128"/>
          <a:cs typeface="ＭＳ Ｐゴシック" charset="0"/>
        </a:defRPr>
      </a:lvl3pPr>
      <a:lvl4pPr algn="ctr" defTabSz="4607917" rtl="0" eaLnBrk="0" fontAlgn="base" hangingPunct="0">
        <a:spcBef>
          <a:spcPct val="0"/>
        </a:spcBef>
        <a:spcAft>
          <a:spcPct val="0"/>
        </a:spcAft>
        <a:defRPr sz="22166">
          <a:solidFill>
            <a:schemeClr val="tx2"/>
          </a:solidFill>
          <a:latin typeface="Times" charset="0"/>
          <a:ea typeface="MS PGothic" panose="020B0600070205080204" pitchFamily="34" charset="-128"/>
          <a:cs typeface="ＭＳ Ｐゴシック" charset="0"/>
        </a:defRPr>
      </a:lvl4pPr>
      <a:lvl5pPr algn="ctr" defTabSz="4607917" rtl="0" eaLnBrk="0" fontAlgn="base" hangingPunct="0">
        <a:spcBef>
          <a:spcPct val="0"/>
        </a:spcBef>
        <a:spcAft>
          <a:spcPct val="0"/>
        </a:spcAft>
        <a:defRPr sz="22166">
          <a:solidFill>
            <a:schemeClr val="tx2"/>
          </a:solidFill>
          <a:latin typeface="Times" charset="0"/>
          <a:ea typeface="MS PGothic" panose="020B0600070205080204" pitchFamily="34" charset="-128"/>
          <a:cs typeface="ＭＳ Ｐゴシック" charset="0"/>
        </a:defRPr>
      </a:lvl5pPr>
      <a:lvl6pPr marL="482575" algn="ctr" defTabSz="4607917" rtl="0" fontAlgn="base">
        <a:spcBef>
          <a:spcPct val="0"/>
        </a:spcBef>
        <a:spcAft>
          <a:spcPct val="0"/>
        </a:spcAft>
        <a:defRPr sz="22166">
          <a:solidFill>
            <a:schemeClr val="tx2"/>
          </a:solidFill>
          <a:latin typeface="Times" charset="0"/>
        </a:defRPr>
      </a:lvl6pPr>
      <a:lvl7pPr marL="965149" algn="ctr" defTabSz="4607917" rtl="0" fontAlgn="base">
        <a:spcBef>
          <a:spcPct val="0"/>
        </a:spcBef>
        <a:spcAft>
          <a:spcPct val="0"/>
        </a:spcAft>
        <a:defRPr sz="22166">
          <a:solidFill>
            <a:schemeClr val="tx2"/>
          </a:solidFill>
          <a:latin typeface="Times" charset="0"/>
        </a:defRPr>
      </a:lvl7pPr>
      <a:lvl8pPr marL="1447724" algn="ctr" defTabSz="4607917" rtl="0" fontAlgn="base">
        <a:spcBef>
          <a:spcPct val="0"/>
        </a:spcBef>
        <a:spcAft>
          <a:spcPct val="0"/>
        </a:spcAft>
        <a:defRPr sz="22166">
          <a:solidFill>
            <a:schemeClr val="tx2"/>
          </a:solidFill>
          <a:latin typeface="Times" charset="0"/>
        </a:defRPr>
      </a:lvl8pPr>
      <a:lvl9pPr marL="1930298" algn="ctr" defTabSz="4607917" rtl="0" fontAlgn="base">
        <a:spcBef>
          <a:spcPct val="0"/>
        </a:spcBef>
        <a:spcAft>
          <a:spcPct val="0"/>
        </a:spcAft>
        <a:defRPr sz="22166">
          <a:solidFill>
            <a:schemeClr val="tx2"/>
          </a:solidFill>
          <a:latin typeface="Times" charset="0"/>
        </a:defRPr>
      </a:lvl9pPr>
    </p:titleStyle>
    <p:bodyStyle>
      <a:lvl1pPr marL="1729226" indent="-1729226" algn="l" defTabSz="4607917" rtl="0" eaLnBrk="0" fontAlgn="base" hangingPunct="0">
        <a:spcBef>
          <a:spcPct val="20000"/>
        </a:spcBef>
        <a:spcAft>
          <a:spcPct val="0"/>
        </a:spcAft>
        <a:buChar char="•"/>
        <a:defRPr sz="16149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3744980" indent="-1441021" algn="l" defTabSz="4607917" rtl="0" eaLnBrk="0" fontAlgn="base" hangingPunct="0">
        <a:spcBef>
          <a:spcPct val="20000"/>
        </a:spcBef>
        <a:spcAft>
          <a:spcPct val="0"/>
        </a:spcAft>
        <a:buChar char="–"/>
        <a:defRPr sz="14144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5760734" indent="-1152817" algn="l" defTabSz="4607917" rtl="0" eaLnBrk="0" fontAlgn="base" hangingPunct="0">
        <a:spcBef>
          <a:spcPct val="20000"/>
        </a:spcBef>
        <a:spcAft>
          <a:spcPct val="0"/>
        </a:spcAft>
        <a:buChar char="•"/>
        <a:defRPr sz="12138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8066368" indent="-1152817" algn="l" defTabSz="4607917" rtl="0" eaLnBrk="0" fontAlgn="base" hangingPunct="0">
        <a:spcBef>
          <a:spcPct val="20000"/>
        </a:spcBef>
        <a:spcAft>
          <a:spcPct val="0"/>
        </a:spcAft>
        <a:buChar char="–"/>
        <a:defRPr sz="10027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10372003" indent="-1152817" algn="l" defTabSz="4607917" rtl="0" eaLnBrk="0" fontAlgn="base" hangingPunct="0">
        <a:spcBef>
          <a:spcPct val="20000"/>
        </a:spcBef>
        <a:spcAft>
          <a:spcPct val="0"/>
        </a:spcAft>
        <a:buChar char="»"/>
        <a:defRPr sz="10027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10854577" indent="-1152817" algn="l" defTabSz="4607917" rtl="0" fontAlgn="base">
        <a:spcBef>
          <a:spcPct val="20000"/>
        </a:spcBef>
        <a:spcAft>
          <a:spcPct val="0"/>
        </a:spcAft>
        <a:buChar char="»"/>
        <a:defRPr sz="10027">
          <a:solidFill>
            <a:schemeClr val="tx1"/>
          </a:solidFill>
          <a:latin typeface="+mn-lt"/>
        </a:defRPr>
      </a:lvl6pPr>
      <a:lvl7pPr marL="11337152" indent="-1152817" algn="l" defTabSz="4607917" rtl="0" fontAlgn="base">
        <a:spcBef>
          <a:spcPct val="20000"/>
        </a:spcBef>
        <a:spcAft>
          <a:spcPct val="0"/>
        </a:spcAft>
        <a:buChar char="»"/>
        <a:defRPr sz="10027">
          <a:solidFill>
            <a:schemeClr val="tx1"/>
          </a:solidFill>
          <a:latin typeface="+mn-lt"/>
        </a:defRPr>
      </a:lvl7pPr>
      <a:lvl8pPr marL="11819726" indent="-1152817" algn="l" defTabSz="4607917" rtl="0" fontAlgn="base">
        <a:spcBef>
          <a:spcPct val="20000"/>
        </a:spcBef>
        <a:spcAft>
          <a:spcPct val="0"/>
        </a:spcAft>
        <a:buChar char="»"/>
        <a:defRPr sz="10027">
          <a:solidFill>
            <a:schemeClr val="tx1"/>
          </a:solidFill>
          <a:latin typeface="+mn-lt"/>
        </a:defRPr>
      </a:lvl8pPr>
      <a:lvl9pPr marL="12302301" indent="-1152817" algn="l" defTabSz="4607917" rtl="0" fontAlgn="base">
        <a:spcBef>
          <a:spcPct val="20000"/>
        </a:spcBef>
        <a:spcAft>
          <a:spcPct val="0"/>
        </a:spcAft>
        <a:buChar char="»"/>
        <a:defRPr sz="1002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6514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2575" algn="l" defTabSz="96514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5149" algn="l" defTabSz="96514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7724" algn="l" defTabSz="96514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0298" algn="l" defTabSz="96514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2873" algn="l" defTabSz="96514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5448" algn="l" defTabSz="96514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78022" algn="l" defTabSz="96514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0597" algn="l" defTabSz="96514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>
            <a:extLst>
              <a:ext uri="{FF2B5EF4-FFF2-40B4-BE49-F238E27FC236}">
                <a16:creationId xmlns:a16="http://schemas.microsoft.com/office/drawing/2014/main" id="{38D8EC1F-EEEB-4A3C-B5BF-233B5C8CF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61040" y="22723707"/>
            <a:ext cx="53232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915988">
              <a:spcBef>
                <a:spcPct val="20000"/>
              </a:spcBef>
              <a:buChar char="•"/>
              <a:defRPr sz="153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15988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1598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15988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15988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3800" b="1">
                <a:solidFill>
                  <a:srgbClr val="FFFFFF"/>
                </a:solidFill>
                <a:latin typeface="Verdana" panose="020B0604030504040204" pitchFamily="34" charset="0"/>
              </a:rPr>
              <a:t>Title</a:t>
            </a:r>
          </a:p>
        </p:txBody>
      </p:sp>
      <p:sp>
        <p:nvSpPr>
          <p:cNvPr id="14339" name="Text Box 31">
            <a:extLst>
              <a:ext uri="{FF2B5EF4-FFF2-40B4-BE49-F238E27FC236}">
                <a16:creationId xmlns:a16="http://schemas.microsoft.com/office/drawing/2014/main" id="{3C3F76EC-6EAC-41C6-A063-55156ECD7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62" y="15699471"/>
            <a:ext cx="30051484" cy="871082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6599" tIns="48300" rIns="96599" bIns="48300" anchor="t"/>
          <a:lstStyle>
            <a:lvl1pPr defTabSz="915988">
              <a:spcBef>
                <a:spcPct val="20000"/>
              </a:spcBef>
              <a:buChar char="•"/>
              <a:defRPr sz="153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15988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1598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15988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15988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None/>
            </a:pPr>
            <a:endParaRPr lang="en-GB" sz="3800">
              <a:latin typeface="Verdana"/>
              <a:ea typeface="Verdana"/>
              <a:cs typeface="Verdana"/>
            </a:endParaRPr>
          </a:p>
          <a:p>
            <a:pPr marL="603218" indent="-603218">
              <a:spcBef>
                <a:spcPct val="0"/>
              </a:spcBef>
              <a:buFont typeface="Arial"/>
              <a:buChar char="•"/>
            </a:pPr>
            <a:br>
              <a:rPr lang="en-GB" sz="3800">
                <a:latin typeface="Verdana"/>
                <a:ea typeface="Verdana"/>
                <a:cs typeface="Verdana"/>
              </a:rPr>
            </a:br>
            <a:endParaRPr lang="en-GB" sz="3800">
              <a:latin typeface="Verdana"/>
              <a:ea typeface="Verdana"/>
              <a:cs typeface="Verdana"/>
            </a:endParaRPr>
          </a:p>
          <a:p>
            <a:pPr marL="603218" indent="-603218">
              <a:spcBef>
                <a:spcPct val="0"/>
              </a:spcBef>
              <a:buFont typeface="Arial"/>
              <a:buChar char="•"/>
            </a:pPr>
            <a:br>
              <a:rPr lang="en-GB" sz="3800">
                <a:latin typeface="Verdana"/>
                <a:ea typeface="Verdana"/>
                <a:cs typeface="Verdana"/>
              </a:rPr>
            </a:br>
            <a:endParaRPr lang="en-GB" sz="3800">
              <a:latin typeface="Verdana"/>
              <a:ea typeface="Verdana"/>
              <a:cs typeface="Verdana"/>
            </a:endParaRP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C74155D4-083D-4B61-923B-FFDAE93B5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290" y="12430605"/>
            <a:ext cx="24245500" cy="1137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513" tIns="48256" rIns="96513" bIns="48256" anchor="t">
            <a:spAutoFit/>
          </a:bodyPr>
          <a:lstStyle>
            <a:lvl1pPr>
              <a:spcBef>
                <a:spcPct val="20000"/>
              </a:spcBef>
              <a:buChar char="•"/>
              <a:defRPr sz="153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GB" altLang="en-US" sz="3350">
                <a:latin typeface="Arial"/>
                <a:ea typeface="MS PGothic"/>
                <a:cs typeface="Calibri"/>
              </a:rPr>
              <a:t>Authors: </a:t>
            </a:r>
            <a:br>
              <a:rPr lang="en-GB" altLang="en-US" sz="3350">
                <a:latin typeface="Arial"/>
                <a:ea typeface="MS PGothic"/>
                <a:cs typeface="Calibri"/>
              </a:rPr>
            </a:br>
            <a:r>
              <a:rPr lang="en-GB" altLang="en-US" sz="3350">
                <a:latin typeface="Arial"/>
                <a:ea typeface="MS PGothic"/>
                <a:cs typeface="Calibri"/>
              </a:rPr>
              <a:t>Department/Division, Institution:</a:t>
            </a:r>
            <a:endParaRPr lang="en-US" altLang="en-US" sz="3350">
              <a:latin typeface="Arial"/>
              <a:ea typeface="MS PGothic"/>
              <a:cs typeface="Calibri"/>
            </a:endParaRPr>
          </a:p>
        </p:txBody>
      </p:sp>
      <p:sp>
        <p:nvSpPr>
          <p:cNvPr id="14341" name="Rectangle 2">
            <a:extLst>
              <a:ext uri="{FF2B5EF4-FFF2-40B4-BE49-F238E27FC236}">
                <a16:creationId xmlns:a16="http://schemas.microsoft.com/office/drawing/2014/main" id="{06A47A97-6C23-4BE2-A0EB-CB71E393C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6954" y="40583608"/>
            <a:ext cx="3284118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5988">
              <a:spcBef>
                <a:spcPct val="20000"/>
              </a:spcBef>
              <a:buChar char="•"/>
              <a:defRPr sz="153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15988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1598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15988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15988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3800" b="1">
                <a:solidFill>
                  <a:srgbClr val="FFFFFF"/>
                </a:solidFill>
                <a:latin typeface="Verdana" panose="020B0604030504040204" pitchFamily="34" charset="0"/>
              </a:rPr>
              <a:t>Title</a:t>
            </a:r>
          </a:p>
        </p:txBody>
      </p:sp>
      <p:sp>
        <p:nvSpPr>
          <p:cNvPr id="14342" name="Text Box 42">
            <a:extLst>
              <a:ext uri="{FF2B5EF4-FFF2-40B4-BE49-F238E27FC236}">
                <a16:creationId xmlns:a16="http://schemas.microsoft.com/office/drawing/2014/main" id="{98C2ADC0-AC30-45A4-A802-7DC7DB4B2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14027" y="39085648"/>
            <a:ext cx="9438487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15988">
              <a:spcBef>
                <a:spcPct val="20000"/>
              </a:spcBef>
              <a:buChar char="•"/>
              <a:defRPr sz="153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15988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1598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15988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15988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t-BR" altLang="en-US" sz="38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t-BR" altLang="en-US" sz="3800">
              <a:latin typeface="Verdana" panose="020B0604030504040204" pitchFamily="34" charset="0"/>
            </a:endParaRPr>
          </a:p>
        </p:txBody>
      </p:sp>
      <p:sp>
        <p:nvSpPr>
          <p:cNvPr id="14349" name="Text Box 31">
            <a:extLst>
              <a:ext uri="{FF2B5EF4-FFF2-40B4-BE49-F238E27FC236}">
                <a16:creationId xmlns:a16="http://schemas.microsoft.com/office/drawing/2014/main" id="{2BCB094C-6DDC-42B0-A154-828241377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19161" y="26285321"/>
            <a:ext cx="9757276" cy="221887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6599" tIns="48300" rIns="96599" bIns="48300" anchor="t"/>
          <a:lstStyle>
            <a:lvl1pPr defTabSz="915988">
              <a:spcBef>
                <a:spcPct val="20000"/>
              </a:spcBef>
              <a:buChar char="•"/>
              <a:defRPr sz="153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15988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1598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15988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15988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3800">
                <a:latin typeface="Verdana"/>
                <a:ea typeface="MS PGothic"/>
                <a:cs typeface="Verdana"/>
              </a:rPr>
              <a:t>1.</a:t>
            </a:r>
            <a:endParaRPr lang="en-GB" altLang="en-US" sz="380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3800">
                <a:latin typeface="Verdana" panose="020B0604030504040204" pitchFamily="34" charset="0"/>
                <a:cs typeface="Verdana"/>
              </a:rPr>
              <a:t>2.</a:t>
            </a:r>
          </a:p>
          <a:p>
            <a:pPr>
              <a:spcBef>
                <a:spcPct val="0"/>
              </a:spcBef>
              <a:buNone/>
            </a:pPr>
            <a:r>
              <a:rPr lang="en-GB" altLang="en-US" sz="3800">
                <a:latin typeface="Verdana"/>
                <a:ea typeface="MS PGothic"/>
                <a:cs typeface="Verdana"/>
              </a:rPr>
              <a:t>3.</a:t>
            </a:r>
            <a:endParaRPr lang="en-GB" altLang="en-US" sz="3800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en-GB" altLang="en-US" sz="380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346" name="Text Box 31">
            <a:extLst>
              <a:ext uri="{FF2B5EF4-FFF2-40B4-BE49-F238E27FC236}">
                <a16:creationId xmlns:a16="http://schemas.microsoft.com/office/drawing/2014/main" id="{D83F8D1E-793F-4D61-879C-23291E4A9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0" y="26296021"/>
            <a:ext cx="19741545" cy="1520281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6599" tIns="48300" rIns="96599" bIns="48300" anchor="t"/>
          <a:lstStyle>
            <a:lvl1pPr defTabSz="915988">
              <a:spcBef>
                <a:spcPct val="20000"/>
              </a:spcBef>
              <a:buChar char="•"/>
              <a:defRPr sz="153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15988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1598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15988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15988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GB" altLang="en-US" sz="3800">
                <a:latin typeface="Verdana"/>
                <a:ea typeface="MS PGothic"/>
                <a:cs typeface="Verdana"/>
              </a:rPr>
              <a:t>1.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GB" altLang="en-US" sz="3800">
                <a:latin typeface="Verdana"/>
                <a:ea typeface="MS PGothic"/>
                <a:cs typeface="Verdana"/>
              </a:rPr>
              <a:t>2.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GB" altLang="en-US" sz="3800">
                <a:latin typeface="Verdana"/>
                <a:ea typeface="MS PGothic"/>
                <a:cs typeface="Verdana"/>
              </a:rPr>
              <a:t>3.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GB" altLang="en-US" sz="3800">
                <a:latin typeface="Verdana" panose="020B0604030504040204" pitchFamily="34" charset="0"/>
                <a:cs typeface="Verdana"/>
              </a:rPr>
              <a:t>4.</a:t>
            </a:r>
          </a:p>
          <a:p>
            <a:pPr algn="just">
              <a:spcBef>
                <a:spcPct val="0"/>
              </a:spcBef>
              <a:buNone/>
            </a:pPr>
            <a:r>
              <a:rPr lang="en-GB" altLang="en-US" sz="3800">
                <a:latin typeface="Verdana"/>
                <a:ea typeface="MS PGothic"/>
                <a:cs typeface="Verdana"/>
              </a:rPr>
              <a:t>5.</a:t>
            </a:r>
            <a:endParaRPr lang="en-GB" altLang="en-US" sz="3800">
              <a:latin typeface="Verdana" panose="020B0604030504040204" pitchFamily="34" charset="0"/>
              <a:cs typeface="Verdana"/>
            </a:endParaRPr>
          </a:p>
        </p:txBody>
      </p:sp>
      <p:sp>
        <p:nvSpPr>
          <p:cNvPr id="14350" name="TextBox 57">
            <a:extLst>
              <a:ext uri="{FF2B5EF4-FFF2-40B4-BE49-F238E27FC236}">
                <a16:creationId xmlns:a16="http://schemas.microsoft.com/office/drawing/2014/main" id="{76BD6F17-E273-4B2F-A21A-065DDFA67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48688"/>
            <a:ext cx="30915942" cy="901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513" tIns="48256" rIns="96513" bIns="48256" anchor="t">
            <a:spAutoFit/>
          </a:bodyPr>
          <a:lstStyle>
            <a:lvl1pPr>
              <a:spcBef>
                <a:spcPct val="20000"/>
              </a:spcBef>
              <a:buChar char="•"/>
              <a:defRPr sz="153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GB" altLang="en-US" sz="5800" b="1">
                <a:latin typeface="Arial"/>
                <a:ea typeface="MS PGothic"/>
                <a:cs typeface="Calibri"/>
              </a:rPr>
              <a:t>Official Title of Centre (Ref #)</a:t>
            </a:r>
            <a:endParaRPr lang="en-US" sz="5800">
              <a:latin typeface="Arial"/>
            </a:endParaRPr>
          </a:p>
        </p:txBody>
      </p:sp>
      <p:sp>
        <p:nvSpPr>
          <p:cNvPr id="14353" name="Text Box 31">
            <a:extLst>
              <a:ext uri="{FF2B5EF4-FFF2-40B4-BE49-F238E27FC236}">
                <a16:creationId xmlns:a16="http://schemas.microsoft.com/office/drawing/2014/main" id="{FD3F8421-1E68-4F24-9880-204FFB8D6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96" y="43536527"/>
            <a:ext cx="19717133" cy="493796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6599" tIns="48300" rIns="96599" bIns="48300" anchor="t"/>
          <a:lstStyle>
            <a:lvl1pPr defTabSz="915988">
              <a:spcBef>
                <a:spcPct val="20000"/>
              </a:spcBef>
              <a:buChar char="•"/>
              <a:defRPr sz="153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15988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1598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15988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15988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GB" altLang="en-US" sz="3800">
                <a:latin typeface="Verdana"/>
                <a:ea typeface="MS PGothic"/>
                <a:cs typeface="Verdana"/>
              </a:rPr>
              <a:t>1.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GB" altLang="en-US" sz="3800">
                <a:latin typeface="Verdana"/>
                <a:ea typeface="MS PGothic"/>
                <a:cs typeface="Verdana"/>
              </a:rPr>
              <a:t>2.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GB" altLang="en-US" sz="3800">
                <a:latin typeface="Verdana"/>
                <a:ea typeface="MS PGothic"/>
                <a:cs typeface="Verdana"/>
              </a:rPr>
              <a:t>3.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GB" altLang="en-US" sz="3800">
                <a:latin typeface="Verdana"/>
                <a:ea typeface="MS PGothic"/>
                <a:cs typeface="Verdana"/>
              </a:rPr>
              <a:t>4.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n-GB" altLang="en-US" sz="3800">
              <a:latin typeface="Verdana" panose="020B0604030504040204" pitchFamily="34" charset="0"/>
            </a:endParaRPr>
          </a:p>
        </p:txBody>
      </p:sp>
      <p:sp>
        <p:nvSpPr>
          <p:cNvPr id="14354" name="Rectangle 10">
            <a:extLst>
              <a:ext uri="{FF2B5EF4-FFF2-40B4-BE49-F238E27FC236}">
                <a16:creationId xmlns:a16="http://schemas.microsoft.com/office/drawing/2014/main" id="{E9B0320F-C4D7-4B21-A8E2-225F701C6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13970" y="24900238"/>
            <a:ext cx="9809815" cy="1161171"/>
          </a:xfrm>
          <a:prstGeom prst="rect">
            <a:avLst/>
          </a:prstGeom>
          <a:solidFill>
            <a:srgbClr val="1399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9" tIns="48300" rIns="96599" bIns="48300"/>
          <a:lstStyle>
            <a:lvl1pPr defTabSz="915988">
              <a:spcBef>
                <a:spcPct val="20000"/>
              </a:spcBef>
              <a:buChar char="•"/>
              <a:defRPr sz="153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15988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1598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15988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15988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533">
              <a:latin typeface="Verdana" panose="020B0604030504040204" pitchFamily="34" charset="0"/>
            </a:endParaRPr>
          </a:p>
        </p:txBody>
      </p:sp>
      <p:sp>
        <p:nvSpPr>
          <p:cNvPr id="14355" name="Rectangle 15">
            <a:extLst>
              <a:ext uri="{FF2B5EF4-FFF2-40B4-BE49-F238E27FC236}">
                <a16:creationId xmlns:a16="http://schemas.microsoft.com/office/drawing/2014/main" id="{3375A2E0-9EAC-4F13-8D2E-1E11A5D84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21910" y="25140151"/>
            <a:ext cx="852865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t">
            <a:spAutoFit/>
          </a:bodyPr>
          <a:lstStyle>
            <a:lvl1pPr defTabSz="915988">
              <a:spcBef>
                <a:spcPct val="20000"/>
              </a:spcBef>
              <a:buChar char="•"/>
              <a:defRPr sz="153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15988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1598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15988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15988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en-US" sz="3800">
                <a:solidFill>
                  <a:srgbClr val="FFFFFF"/>
                </a:solidFill>
                <a:latin typeface="Arial"/>
                <a:ea typeface="MS PGothic"/>
                <a:cs typeface="Arial"/>
              </a:rPr>
              <a:t>Recommendations</a:t>
            </a:r>
          </a:p>
        </p:txBody>
      </p:sp>
      <p:sp>
        <p:nvSpPr>
          <p:cNvPr id="24" name="Rectangle 10">
            <a:extLst>
              <a:ext uri="{FF2B5EF4-FFF2-40B4-BE49-F238E27FC236}">
                <a16:creationId xmlns:a16="http://schemas.microsoft.com/office/drawing/2014/main" id="{AFE75771-2C00-44EE-8DAF-63780400BD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3223" y="14088600"/>
            <a:ext cx="30224579" cy="1161171"/>
          </a:xfrm>
          <a:prstGeom prst="rect">
            <a:avLst/>
          </a:prstGeom>
          <a:solidFill>
            <a:srgbClr val="1399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9" tIns="48300" rIns="96599" bIns="48300"/>
          <a:lstStyle>
            <a:lvl1pPr defTabSz="915988">
              <a:spcBef>
                <a:spcPct val="20000"/>
              </a:spcBef>
              <a:buChar char="•"/>
              <a:defRPr sz="153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15988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1598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15988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15988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533">
              <a:latin typeface="Verdana" panose="020B0604030504040204" pitchFamily="34" charset="0"/>
            </a:endParaRPr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C2510D65-F237-4F92-8228-F626354B6A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1184" y="14389451"/>
            <a:ext cx="214771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>
            <a:spAutoFit/>
          </a:bodyPr>
          <a:lstStyle>
            <a:lvl1pPr defTabSz="915988">
              <a:spcBef>
                <a:spcPct val="20000"/>
              </a:spcBef>
              <a:buChar char="•"/>
              <a:defRPr sz="153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15988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1598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15988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15988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en-US" sz="3800">
                <a:solidFill>
                  <a:srgbClr val="FFFFFF"/>
                </a:solidFill>
                <a:latin typeface="Arial"/>
                <a:ea typeface="MS PGothic"/>
                <a:cs typeface="Arial"/>
              </a:rPr>
              <a:t>How this Collaborating Centre is contributing to the achievement of the SDGs</a:t>
            </a: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7DBB7898-2AE1-45E3-99BD-568EEAA92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02" y="24930704"/>
            <a:ext cx="19742038" cy="1161171"/>
          </a:xfrm>
          <a:prstGeom prst="rect">
            <a:avLst/>
          </a:prstGeom>
          <a:solidFill>
            <a:srgbClr val="1399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9" tIns="48300" rIns="96599" bIns="48300"/>
          <a:lstStyle>
            <a:lvl1pPr defTabSz="915988">
              <a:spcBef>
                <a:spcPct val="20000"/>
              </a:spcBef>
              <a:buChar char="•"/>
              <a:defRPr sz="153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15988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1598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15988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15988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533">
              <a:latin typeface="Verdana" panose="020B0604030504040204" pitchFamily="34" charset="0"/>
            </a:endParaRPr>
          </a:p>
        </p:txBody>
      </p:sp>
      <p:sp>
        <p:nvSpPr>
          <p:cNvPr id="27" name="Rectangle 15">
            <a:extLst>
              <a:ext uri="{FF2B5EF4-FFF2-40B4-BE49-F238E27FC236}">
                <a16:creationId xmlns:a16="http://schemas.microsoft.com/office/drawing/2014/main" id="{59BB854F-E3C4-40F1-B1BB-9BB8FD4D0C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569" y="25140151"/>
            <a:ext cx="1715079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>
            <a:spAutoFit/>
          </a:bodyPr>
          <a:lstStyle>
            <a:lvl1pPr defTabSz="915988">
              <a:spcBef>
                <a:spcPct val="20000"/>
              </a:spcBef>
              <a:buChar char="•"/>
              <a:defRPr sz="153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15988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1598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15988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15988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en-US" sz="3800">
                <a:solidFill>
                  <a:srgbClr val="FFFFFF"/>
                </a:solidFill>
                <a:latin typeface="Arial"/>
                <a:ea typeface="MS PGothic"/>
                <a:cs typeface="Verdana"/>
              </a:rPr>
              <a:t>Deliverables </a:t>
            </a:r>
            <a:endParaRPr lang="en-GB" altLang="en-US" sz="3800">
              <a:solidFill>
                <a:srgbClr val="FFFFFF"/>
              </a:solidFill>
              <a:latin typeface="Arial"/>
              <a:cs typeface="Verdana"/>
            </a:endParaRPr>
          </a:p>
        </p:txBody>
      </p:sp>
      <p:sp>
        <p:nvSpPr>
          <p:cNvPr id="28" name="Rectangle 10">
            <a:extLst>
              <a:ext uri="{FF2B5EF4-FFF2-40B4-BE49-F238E27FC236}">
                <a16:creationId xmlns:a16="http://schemas.microsoft.com/office/drawing/2014/main" id="{3FC2E4F0-415E-4C83-9692-9D91939B5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89" y="42113146"/>
            <a:ext cx="19742038" cy="1161171"/>
          </a:xfrm>
          <a:prstGeom prst="rect">
            <a:avLst/>
          </a:prstGeom>
          <a:solidFill>
            <a:srgbClr val="1399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99" tIns="48300" rIns="96599" bIns="48300"/>
          <a:lstStyle>
            <a:lvl1pPr defTabSz="915988">
              <a:spcBef>
                <a:spcPct val="20000"/>
              </a:spcBef>
              <a:buChar char="•"/>
              <a:defRPr sz="153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15988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1598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15988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15988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533">
              <a:latin typeface="Verdana" panose="020B0604030504040204" pitchFamily="34" charset="0"/>
            </a:endParaRPr>
          </a:p>
        </p:txBody>
      </p:sp>
      <p:sp>
        <p:nvSpPr>
          <p:cNvPr id="29" name="Rectangle 15">
            <a:extLst>
              <a:ext uri="{FF2B5EF4-FFF2-40B4-BE49-F238E27FC236}">
                <a16:creationId xmlns:a16="http://schemas.microsoft.com/office/drawing/2014/main" id="{9ED8E09C-F809-4499-B1AE-5143B5FBF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068" y="42322593"/>
            <a:ext cx="1715079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>
            <a:spAutoFit/>
          </a:bodyPr>
          <a:lstStyle>
            <a:lvl1pPr defTabSz="915988">
              <a:spcBef>
                <a:spcPct val="20000"/>
              </a:spcBef>
              <a:buChar char="•"/>
              <a:defRPr sz="153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15988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1598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15988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15988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en-US" sz="3800">
                <a:solidFill>
                  <a:srgbClr val="FFFFFF"/>
                </a:solidFill>
                <a:latin typeface="Arial"/>
                <a:ea typeface="MS PGothic"/>
                <a:cs typeface="Verdana"/>
              </a:rPr>
              <a:t>Terms of Reference </a:t>
            </a:r>
            <a:endParaRPr lang="en-GB" altLang="en-US" sz="3800">
              <a:solidFill>
                <a:srgbClr val="FFFFFF"/>
              </a:solidFill>
              <a:latin typeface="Arial"/>
              <a:cs typeface="Verdana"/>
            </a:endParaRPr>
          </a:p>
        </p:txBody>
      </p:sp>
      <p:pic>
        <p:nvPicPr>
          <p:cNvPr id="3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3A9461C2-A632-4318-9B28-E0258ECC51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150" y="418"/>
            <a:ext cx="30221475" cy="112057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3x4">
  <a:themeElements>
    <a:clrScheme name="3x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x4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598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598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3x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x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x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x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x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x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x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x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x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x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x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x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3d0ba8d-d766-4bf6-bcf0-d2eb81301a02">
      <UserInfo>
        <DisplayName>Weinger, Ms. Sandra (WDC)</DisplayName>
        <AccountId>163</AccountId>
        <AccountType/>
      </UserInfo>
      <UserInfo>
        <DisplayName>Christie, Ms. Shanice (WDC)</DisplayName>
        <AccountId>168</AccountId>
        <AccountType/>
      </UserInfo>
      <UserInfo>
        <DisplayName>Pereira dos Santos, Ms. Eliane (WDC)</DisplayName>
        <AccountId>160</AccountId>
        <AccountType/>
      </UserInfo>
      <UserInfo>
        <DisplayName>Ortiz Escobedo, Ms. Daphne (WDC)</DisplayName>
        <AccountId>92</AccountId>
        <AccountType/>
      </UserInfo>
    </SharedWithUsers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DB4A5B42F5C94384FC751D26FA6E06" ma:contentTypeVersion="12" ma:contentTypeDescription="Create a new document." ma:contentTypeScope="" ma:versionID="173da407f2d3517a0568f4bc18583dca">
  <xsd:schema xmlns:xsd="http://www.w3.org/2001/XMLSchema" xmlns:xs="http://www.w3.org/2001/XMLSchema" xmlns:p="http://schemas.microsoft.com/office/2006/metadata/properties" xmlns:ns2="a95e1f4a-9fee-4548-836c-1ab1251bc17c" xmlns:ns3="73d0ba8d-d766-4bf6-bcf0-d2eb81301a02" targetNamespace="http://schemas.microsoft.com/office/2006/metadata/properties" ma:root="true" ma:fieldsID="bcc7a3c608c0195ab37a340b223b7ec1" ns2:_="" ns3:_="">
    <xsd:import namespace="a95e1f4a-9fee-4548-836c-1ab1251bc17c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5e1f4a-9fee-4548-836c-1ab1251bc1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4B2950-2C1F-4861-A051-06A18C69A9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5FDC00-1FDA-433E-BC52-4E522745DE69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E5CCE5F8-CF15-49A2-9639-6184DF2FAD6B}">
  <ds:schemaRefs>
    <ds:schemaRef ds:uri="73d0ba8d-d766-4bf6-bcf0-d2eb81301a02"/>
    <ds:schemaRef ds:uri="http://schemas.microsoft.com/office/2006/metadata/properties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1249FCCC-48EE-472D-84C8-04939A7736CD}">
  <ds:schemaRefs>
    <ds:schemaRef ds:uri="73d0ba8d-d766-4bf6-bcf0-d2eb81301a02"/>
    <ds:schemaRef ds:uri="a95e1f4a-9fee-4548-836c-1ab1251bc17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STORAGE:vas forms:POSTER Templates:ppt temps:3x4.pot</Template>
  <Application>Microsoft Office PowerPoint</Application>
  <PresentationFormat>Custom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3x4</vt:lpstr>
      <vt:lpstr>PowerPoint Presentation</vt:lpstr>
    </vt:vector>
  </TitlesOfParts>
  <Company>WHO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M. Meri Robinson Nicol</dc:creator>
  <cp:revision>3</cp:revision>
  <cp:lastPrinted>2012-10-02T08:26:43Z</cp:lastPrinted>
  <dcterms:created xsi:type="dcterms:W3CDTF">2014-10-06T22:31:04Z</dcterms:created>
  <dcterms:modified xsi:type="dcterms:W3CDTF">2021-03-16T21:33:08Z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Christie, Ms. Shanice (WDC)</vt:lpwstr>
  </property>
  <property fmtid="{D5CDD505-2E9C-101B-9397-08002B2CF9AE}" pid="3" name="ComplianceAssetId">
    <vt:lpwstr/>
  </property>
  <property fmtid="{D5CDD505-2E9C-101B-9397-08002B2CF9AE}" pid="4" name="SharedWithUsers">
    <vt:lpwstr/>
  </property>
  <property fmtid="{D5CDD505-2E9C-101B-9397-08002B2CF9AE}" pid="5" name="display_urn:schemas-microsoft-com:office:office#Author">
    <vt:lpwstr>Christie, Ms. Shanice (WDC)</vt:lpwstr>
  </property>
  <property fmtid="{D5CDD505-2E9C-101B-9397-08002B2CF9AE}" pid="6" name="ContentTypeId">
    <vt:lpwstr>0x0101006FDB4A5B42F5C94384FC751D26FA6E06</vt:lpwstr>
  </property>
</Properties>
</file>