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71" r:id="rId2"/>
    <p:sldId id="276" r:id="rId3"/>
    <p:sldId id="275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3"/>
    <p:restoredTop sz="94727"/>
  </p:normalViewPr>
  <p:slideViewPr>
    <p:cSldViewPr snapToGrid="0">
      <p:cViewPr varScale="1">
        <p:scale>
          <a:sx n="218" d="100"/>
          <a:sy n="218" d="100"/>
        </p:scale>
        <p:origin x="216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1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300348" y="288275"/>
            <a:ext cx="7531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389413"/>
            <a:ext cx="8520600" cy="3179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7B4D-B43E-75EE-272A-F4DF17D4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3F7E-0AEC-5796-C340-D0E10796A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4A55-E0AF-18E5-AC97-FBF66E4F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4" y="2112775"/>
            <a:ext cx="4624652" cy="12112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EE572A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817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35D3F514673747A82EF41D17CA253A" ma:contentTypeVersion="17" ma:contentTypeDescription="Crear nuevo documento." ma:contentTypeScope="" ma:versionID="ff61cc183fb78f4dc122e4c1b8177fcb">
  <xsd:schema xmlns:xsd="http://www.w3.org/2001/XMLSchema" xmlns:xs="http://www.w3.org/2001/XMLSchema" xmlns:p="http://schemas.microsoft.com/office/2006/metadata/properties" xmlns:ns2="33d7a366-9582-4f9a-b7c4-2bdfa05a1f9f" xmlns:ns3="73d0ba8d-d766-4bf6-bcf0-d2eb81301a02" xmlns:ns4="5e13aadc-de86-43ee-b386-40c01ba74c80" targetNamespace="http://schemas.microsoft.com/office/2006/metadata/properties" ma:root="true" ma:fieldsID="e5bab3e127a37173b144caba8fbbd1c6" ns2:_="" ns3:_="" ns4:_="">
    <xsd:import namespace="33d7a366-9582-4f9a-b7c4-2bdfa05a1f9f"/>
    <xsd:import namespace="73d0ba8d-d766-4bf6-bcf0-d2eb81301a0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7a366-9582-4f9a-b7c4-2bdfa05a1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4601c9e-ff12-4a17-ace4-8d2d5bd3c211}" ma:internalName="TaxCatchAll" ma:showField="CatchAllData" ma:web="73d0ba8d-d766-4bf6-bcf0-d2eb8130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7a366-9582-4f9a-b7c4-2bdfa05a1f9f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489ADB29-CBE8-4F0F-86BA-5E8E420DBD7B}"/>
</file>

<file path=customXml/itemProps2.xml><?xml version="1.0" encoding="utf-8"?>
<ds:datastoreItem xmlns:ds="http://schemas.openxmlformats.org/officeDocument/2006/customXml" ds:itemID="{FCBAD6A9-D17F-41BF-BD8C-6D734ECC23D6}"/>
</file>

<file path=customXml/itemProps3.xml><?xml version="1.0" encoding="utf-8"?>
<ds:datastoreItem xmlns:ds="http://schemas.openxmlformats.org/officeDocument/2006/customXml" ds:itemID="{44C704BB-CBF2-45B3-AC1C-75A9AFC1C2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</Words>
  <Application>Microsoft Macintosh PowerPoint</Application>
  <PresentationFormat>On-screen Show (16:9)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Carlos Acosta</cp:lastModifiedBy>
  <cp:revision>6</cp:revision>
  <dcterms:modified xsi:type="dcterms:W3CDTF">2023-11-23T05:45:07Z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0x010100B235D3F514673747A82EF41D17CA253A</vt:lpwstr>
  </property>
</Properties>
</file>