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 id="2147483682" r:id="rId4"/>
    <p:sldMasterId id="2147483692" r:id="rId5"/>
    <p:sldMasterId id="2147483702" r:id="rId6"/>
    <p:sldMasterId id="2147483712" r:id="rId7"/>
    <p:sldMasterId id="2147483722" r:id="rId8"/>
    <p:sldMasterId id="2147483732" r:id="rId9"/>
    <p:sldMasterId id="2147483742" r:id="rId10"/>
  </p:sldMasterIdLst>
  <p:notesMasterIdLst>
    <p:notesMasterId r:id="rId19"/>
  </p:notesMasterIdLst>
  <p:sldIdLst>
    <p:sldId id="2749" r:id="rId11"/>
    <p:sldId id="268" r:id="rId12"/>
    <p:sldId id="2752" r:id="rId13"/>
    <p:sldId id="2751" r:id="rId14"/>
    <p:sldId id="2750" r:id="rId15"/>
    <p:sldId id="2754" r:id="rId16"/>
    <p:sldId id="2755" r:id="rId17"/>
    <p:sldId id="263" r:id="rId1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EAC"/>
    <a:srgbClr val="D4D1D5"/>
    <a:srgbClr val="40C3F0"/>
    <a:srgbClr val="487BCE"/>
    <a:srgbClr val="666BAE"/>
    <a:srgbClr val="757AB4"/>
    <a:srgbClr val="AAA8A5"/>
    <a:srgbClr val="40C4F2"/>
    <a:srgbClr val="C6E1D8"/>
    <a:srgbClr val="E3EC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56106E-DA55-41D1-A2E0-A5605FD73C63}" v="42" dt="2025-04-03T13:28:35.155"/>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022" autoAdjust="0"/>
    <p:restoredTop sz="94660"/>
  </p:normalViewPr>
  <p:slideViewPr>
    <p:cSldViewPr snapToGrid="0">
      <p:cViewPr>
        <p:scale>
          <a:sx n="55" d="100"/>
          <a:sy n="55" d="100"/>
        </p:scale>
        <p:origin x="24" y="4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gueiredo Marques, Guilherme Henrique (AFT)" userId="49250fb9-22df-46cb-a0d7-592c7d71fdae" providerId="ADAL" clId="{9E56106E-DA55-41D1-A2E0-A5605FD73C63}"/>
    <pc:docChg chg="undo custSel addSld delSld modSld sldOrd">
      <pc:chgData name="Figueiredo Marques, Guilherme Henrique (AFT)" userId="49250fb9-22df-46cb-a0d7-592c7d71fdae" providerId="ADAL" clId="{9E56106E-DA55-41D1-A2E0-A5605FD73C63}" dt="2025-04-06T18:42:06.417" v="420" actId="478"/>
      <pc:docMkLst>
        <pc:docMk/>
      </pc:docMkLst>
      <pc:sldChg chg="addSp delSp modSp add del mod">
        <pc:chgData name="Figueiredo Marques, Guilherme Henrique (AFT)" userId="49250fb9-22df-46cb-a0d7-592c7d71fdae" providerId="ADAL" clId="{9E56106E-DA55-41D1-A2E0-A5605FD73C63}" dt="2025-04-03T13:15:54.626" v="259" actId="47"/>
        <pc:sldMkLst>
          <pc:docMk/>
          <pc:sldMk cId="1381921586" sldId="256"/>
        </pc:sldMkLst>
      </pc:sldChg>
      <pc:sldChg chg="del">
        <pc:chgData name="Figueiredo Marques, Guilherme Henrique (AFT)" userId="49250fb9-22df-46cb-a0d7-592c7d71fdae" providerId="ADAL" clId="{9E56106E-DA55-41D1-A2E0-A5605FD73C63}" dt="2025-04-03T12:58:27.076" v="145" actId="47"/>
        <pc:sldMkLst>
          <pc:docMk/>
          <pc:sldMk cId="184350735" sldId="257"/>
        </pc:sldMkLst>
      </pc:sldChg>
      <pc:sldChg chg="addSp delSp modSp add del mod">
        <pc:chgData name="Figueiredo Marques, Guilherme Henrique (AFT)" userId="49250fb9-22df-46cb-a0d7-592c7d71fdae" providerId="ADAL" clId="{9E56106E-DA55-41D1-A2E0-A5605FD73C63}" dt="2025-04-03T13:18:32.920" v="289" actId="47"/>
        <pc:sldMkLst>
          <pc:docMk/>
          <pc:sldMk cId="2443757823" sldId="257"/>
        </pc:sldMkLst>
      </pc:sldChg>
      <pc:sldChg chg="del">
        <pc:chgData name="Figueiredo Marques, Guilherme Henrique (AFT)" userId="49250fb9-22df-46cb-a0d7-592c7d71fdae" providerId="ADAL" clId="{9E56106E-DA55-41D1-A2E0-A5605FD73C63}" dt="2025-04-03T12:58:29.557" v="146" actId="47"/>
        <pc:sldMkLst>
          <pc:docMk/>
          <pc:sldMk cId="1682276293" sldId="258"/>
        </pc:sldMkLst>
      </pc:sldChg>
      <pc:sldChg chg="addSp delSp modSp add del mod">
        <pc:chgData name="Figueiredo Marques, Guilherme Henrique (AFT)" userId="49250fb9-22df-46cb-a0d7-592c7d71fdae" providerId="ADAL" clId="{9E56106E-DA55-41D1-A2E0-A5605FD73C63}" dt="2025-04-03T13:21:12.624" v="323" actId="47"/>
        <pc:sldMkLst>
          <pc:docMk/>
          <pc:sldMk cId="2058451123" sldId="258"/>
        </pc:sldMkLst>
      </pc:sldChg>
      <pc:sldChg chg="delSp modSp add del mod setBg delDesignElem">
        <pc:chgData name="Figueiredo Marques, Guilherme Henrique (AFT)" userId="49250fb9-22df-46cb-a0d7-592c7d71fdae" providerId="ADAL" clId="{9E56106E-DA55-41D1-A2E0-A5605FD73C63}" dt="2025-04-03T13:26:10.633" v="393" actId="47"/>
        <pc:sldMkLst>
          <pc:docMk/>
          <pc:sldMk cId="427341560" sldId="259"/>
        </pc:sldMkLst>
      </pc:sldChg>
      <pc:sldChg chg="delSp del mod delAnim">
        <pc:chgData name="Figueiredo Marques, Guilherme Henrique (AFT)" userId="49250fb9-22df-46cb-a0d7-592c7d71fdae" providerId="ADAL" clId="{9E56106E-DA55-41D1-A2E0-A5605FD73C63}" dt="2025-04-03T12:59:18.901" v="156" actId="47"/>
        <pc:sldMkLst>
          <pc:docMk/>
          <pc:sldMk cId="3640673166" sldId="259"/>
        </pc:sldMkLst>
      </pc:sldChg>
      <pc:sldChg chg="del">
        <pc:chgData name="Figueiredo Marques, Guilherme Henrique (AFT)" userId="49250fb9-22df-46cb-a0d7-592c7d71fdae" providerId="ADAL" clId="{9E56106E-DA55-41D1-A2E0-A5605FD73C63}" dt="2025-04-03T12:55:51.454" v="1" actId="47"/>
        <pc:sldMkLst>
          <pc:docMk/>
          <pc:sldMk cId="3152955679" sldId="260"/>
        </pc:sldMkLst>
      </pc:sldChg>
      <pc:sldChg chg="addSp delSp modSp add del mod">
        <pc:chgData name="Figueiredo Marques, Guilherme Henrique (AFT)" userId="49250fb9-22df-46cb-a0d7-592c7d71fdae" providerId="ADAL" clId="{9E56106E-DA55-41D1-A2E0-A5605FD73C63}" dt="2025-04-03T13:26:19.035" v="395" actId="47"/>
        <pc:sldMkLst>
          <pc:docMk/>
          <pc:sldMk cId="4228830114" sldId="260"/>
        </pc:sldMkLst>
      </pc:sldChg>
      <pc:sldChg chg="del">
        <pc:chgData name="Figueiredo Marques, Guilherme Henrique (AFT)" userId="49250fb9-22df-46cb-a0d7-592c7d71fdae" providerId="ADAL" clId="{9E56106E-DA55-41D1-A2E0-A5605FD73C63}" dt="2025-04-03T12:59:36.021" v="158" actId="47"/>
        <pc:sldMkLst>
          <pc:docMk/>
          <pc:sldMk cId="3376291360" sldId="261"/>
        </pc:sldMkLst>
      </pc:sldChg>
      <pc:sldChg chg="del">
        <pc:chgData name="Figueiredo Marques, Guilherme Henrique (AFT)" userId="49250fb9-22df-46cb-a0d7-592c7d71fdae" providerId="ADAL" clId="{9E56106E-DA55-41D1-A2E0-A5605FD73C63}" dt="2025-04-03T12:59:36.021" v="158" actId="47"/>
        <pc:sldMkLst>
          <pc:docMk/>
          <pc:sldMk cId="1310861714" sldId="262"/>
        </pc:sldMkLst>
      </pc:sldChg>
      <pc:sldChg chg="addSp delSp modSp add del mod">
        <pc:chgData name="Figueiredo Marques, Guilherme Henrique (AFT)" userId="49250fb9-22df-46cb-a0d7-592c7d71fdae" providerId="ADAL" clId="{9E56106E-DA55-41D1-A2E0-A5605FD73C63}" dt="2025-04-03T13:28:35.155" v="414"/>
        <pc:sldMkLst>
          <pc:docMk/>
          <pc:sldMk cId="92007096" sldId="263"/>
        </pc:sldMkLst>
        <pc:spChg chg="mod">
          <ac:chgData name="Figueiredo Marques, Guilherme Henrique (AFT)" userId="49250fb9-22df-46cb-a0d7-592c7d71fdae" providerId="ADAL" clId="{9E56106E-DA55-41D1-A2E0-A5605FD73C63}" dt="2025-04-03T13:25:38.612" v="386" actId="1076"/>
          <ac:spMkLst>
            <pc:docMk/>
            <pc:sldMk cId="92007096" sldId="263"/>
            <ac:spMk id="7" creationId="{7BA0AAAA-3F43-85FE-D8A2-4E8CE209B79A}"/>
          </ac:spMkLst>
        </pc:spChg>
        <pc:picChg chg="add mod">
          <ac:chgData name="Figueiredo Marques, Guilherme Henrique (AFT)" userId="49250fb9-22df-46cb-a0d7-592c7d71fdae" providerId="ADAL" clId="{9E56106E-DA55-41D1-A2E0-A5605FD73C63}" dt="2025-04-03T13:25:33.418" v="385" actId="1076"/>
          <ac:picMkLst>
            <pc:docMk/>
            <pc:sldMk cId="92007096" sldId="263"/>
            <ac:picMk id="3" creationId="{0BAC3DB6-D2B0-49F8-02E4-77C04124FE25}"/>
          </ac:picMkLst>
        </pc:picChg>
        <pc:picChg chg="add mod">
          <ac:chgData name="Figueiredo Marques, Guilherme Henrique (AFT)" userId="49250fb9-22df-46cb-a0d7-592c7d71fdae" providerId="ADAL" clId="{9E56106E-DA55-41D1-A2E0-A5605FD73C63}" dt="2025-04-03T13:28:35.155" v="414"/>
          <ac:picMkLst>
            <pc:docMk/>
            <pc:sldMk cId="92007096" sldId="263"/>
            <ac:picMk id="5" creationId="{CFDB3BFD-910A-FD94-5170-3660CE3E8234}"/>
          </ac:picMkLst>
        </pc:picChg>
      </pc:sldChg>
      <pc:sldChg chg="del">
        <pc:chgData name="Figueiredo Marques, Guilherme Henrique (AFT)" userId="49250fb9-22df-46cb-a0d7-592c7d71fdae" providerId="ADAL" clId="{9E56106E-DA55-41D1-A2E0-A5605FD73C63}" dt="2025-04-03T12:58:30.632" v="147" actId="47"/>
        <pc:sldMkLst>
          <pc:docMk/>
          <pc:sldMk cId="821816056" sldId="267"/>
        </pc:sldMkLst>
      </pc:sldChg>
      <pc:sldChg chg="addSp delSp modSp mod ord modNotesTx">
        <pc:chgData name="Figueiredo Marques, Guilherme Henrique (AFT)" userId="49250fb9-22df-46cb-a0d7-592c7d71fdae" providerId="ADAL" clId="{9E56106E-DA55-41D1-A2E0-A5605FD73C63}" dt="2025-04-06T18:42:06.417" v="420" actId="478"/>
        <pc:sldMkLst>
          <pc:docMk/>
          <pc:sldMk cId="1014426454" sldId="268"/>
        </pc:sldMkLst>
        <pc:spChg chg="add mod">
          <ac:chgData name="Figueiredo Marques, Guilherme Henrique (AFT)" userId="49250fb9-22df-46cb-a0d7-592c7d71fdae" providerId="ADAL" clId="{9E56106E-DA55-41D1-A2E0-A5605FD73C63}" dt="2025-04-03T13:17:18.768" v="273" actId="1076"/>
          <ac:spMkLst>
            <pc:docMk/>
            <pc:sldMk cId="1014426454" sldId="268"/>
            <ac:spMk id="10" creationId="{2A76B963-9F6D-6DA5-44AA-CA5BE9E06578}"/>
          </ac:spMkLst>
        </pc:spChg>
        <pc:spChg chg="add mod">
          <ac:chgData name="Figueiredo Marques, Guilherme Henrique (AFT)" userId="49250fb9-22df-46cb-a0d7-592c7d71fdae" providerId="ADAL" clId="{9E56106E-DA55-41D1-A2E0-A5605FD73C63}" dt="2025-04-03T13:12:39.483" v="215" actId="1076"/>
          <ac:spMkLst>
            <pc:docMk/>
            <pc:sldMk cId="1014426454" sldId="268"/>
            <ac:spMk id="14" creationId="{03C80283-F9BA-C83B-9EB8-39F157EC450A}"/>
          </ac:spMkLst>
        </pc:spChg>
        <pc:grpChg chg="del">
          <ac:chgData name="Figueiredo Marques, Guilherme Henrique (AFT)" userId="49250fb9-22df-46cb-a0d7-592c7d71fdae" providerId="ADAL" clId="{9E56106E-DA55-41D1-A2E0-A5605FD73C63}" dt="2025-04-06T18:42:06.417" v="420" actId="478"/>
          <ac:grpSpMkLst>
            <pc:docMk/>
            <pc:sldMk cId="1014426454" sldId="268"/>
            <ac:grpSpMk id="6" creationId="{A33598DB-3CCC-4567-A971-FA7AB6308B56}"/>
          </ac:grpSpMkLst>
        </pc:grpChg>
        <pc:picChg chg="add mod">
          <ac:chgData name="Figueiredo Marques, Guilherme Henrique (AFT)" userId="49250fb9-22df-46cb-a0d7-592c7d71fdae" providerId="ADAL" clId="{9E56106E-DA55-41D1-A2E0-A5605FD73C63}" dt="2025-04-03T13:16:48.390" v="266" actId="14100"/>
          <ac:picMkLst>
            <pc:docMk/>
            <pc:sldMk cId="1014426454" sldId="268"/>
            <ac:picMk id="21" creationId="{5BE587A7-8C40-AF85-CC16-BF1E895392EA}"/>
          </ac:picMkLst>
        </pc:picChg>
        <pc:picChg chg="add mod">
          <ac:chgData name="Figueiredo Marques, Guilherme Henrique (AFT)" userId="49250fb9-22df-46cb-a0d7-592c7d71fdae" providerId="ADAL" clId="{9E56106E-DA55-41D1-A2E0-A5605FD73C63}" dt="2025-04-03T13:17:06.242" v="270"/>
          <ac:picMkLst>
            <pc:docMk/>
            <pc:sldMk cId="1014426454" sldId="268"/>
            <ac:picMk id="22" creationId="{7E62C496-ECB5-E83F-73FD-7D3779F8ADA3}"/>
          </ac:picMkLst>
        </pc:picChg>
      </pc:sldChg>
      <pc:sldChg chg="del">
        <pc:chgData name="Figueiredo Marques, Guilherme Henrique (AFT)" userId="49250fb9-22df-46cb-a0d7-592c7d71fdae" providerId="ADAL" clId="{9E56106E-DA55-41D1-A2E0-A5605FD73C63}" dt="2025-04-03T12:59:36.021" v="158" actId="47"/>
        <pc:sldMkLst>
          <pc:docMk/>
          <pc:sldMk cId="1251342556" sldId="270"/>
        </pc:sldMkLst>
      </pc:sldChg>
      <pc:sldChg chg="del">
        <pc:chgData name="Figueiredo Marques, Guilherme Henrique (AFT)" userId="49250fb9-22df-46cb-a0d7-592c7d71fdae" providerId="ADAL" clId="{9E56106E-DA55-41D1-A2E0-A5605FD73C63}" dt="2025-04-03T12:59:36.021" v="158" actId="47"/>
        <pc:sldMkLst>
          <pc:docMk/>
          <pc:sldMk cId="0" sldId="2748"/>
        </pc:sldMkLst>
      </pc:sldChg>
      <pc:sldChg chg="addSp delSp modSp mod">
        <pc:chgData name="Figueiredo Marques, Guilherme Henrique (AFT)" userId="49250fb9-22df-46cb-a0d7-592c7d71fdae" providerId="ADAL" clId="{9E56106E-DA55-41D1-A2E0-A5605FD73C63}" dt="2025-04-03T12:58:23.547" v="144" actId="1076"/>
        <pc:sldMkLst>
          <pc:docMk/>
          <pc:sldMk cId="75648551" sldId="2749"/>
        </pc:sldMkLst>
        <pc:spChg chg="add mod">
          <ac:chgData name="Figueiredo Marques, Guilherme Henrique (AFT)" userId="49250fb9-22df-46cb-a0d7-592c7d71fdae" providerId="ADAL" clId="{9E56106E-DA55-41D1-A2E0-A5605FD73C63}" dt="2025-04-03T12:58:16.375" v="143" actId="1076"/>
          <ac:spMkLst>
            <pc:docMk/>
            <pc:sldMk cId="75648551" sldId="2749"/>
            <ac:spMk id="3" creationId="{46BCDD6C-16DD-5F02-6F09-896E3073C116}"/>
          </ac:spMkLst>
        </pc:spChg>
        <pc:spChg chg="mod">
          <ac:chgData name="Figueiredo Marques, Guilherme Henrique (AFT)" userId="49250fb9-22df-46cb-a0d7-592c7d71fdae" providerId="ADAL" clId="{9E56106E-DA55-41D1-A2E0-A5605FD73C63}" dt="2025-04-03T12:58:23.547" v="144" actId="1076"/>
          <ac:spMkLst>
            <pc:docMk/>
            <pc:sldMk cId="75648551" sldId="2749"/>
            <ac:spMk id="5" creationId="{3F17BD2D-53C4-23D1-AE15-674E97977C1A}"/>
          </ac:spMkLst>
        </pc:spChg>
      </pc:sldChg>
      <pc:sldChg chg="add del">
        <pc:chgData name="Figueiredo Marques, Guilherme Henrique (AFT)" userId="49250fb9-22df-46cb-a0d7-592c7d71fdae" providerId="ADAL" clId="{9E56106E-DA55-41D1-A2E0-A5605FD73C63}" dt="2025-04-03T12:59:19.668" v="157" actId="47"/>
        <pc:sldMkLst>
          <pc:docMk/>
          <pc:sldMk cId="2488548297" sldId="2750"/>
        </pc:sldMkLst>
      </pc:sldChg>
      <pc:sldChg chg="addSp delSp modSp add mod ord">
        <pc:chgData name="Figueiredo Marques, Guilherme Henrique (AFT)" userId="49250fb9-22df-46cb-a0d7-592c7d71fdae" providerId="ADAL" clId="{9E56106E-DA55-41D1-A2E0-A5605FD73C63}" dt="2025-04-06T18:41:42.373" v="417" actId="478"/>
        <pc:sldMkLst>
          <pc:docMk/>
          <pc:sldMk cId="3237766141" sldId="2750"/>
        </pc:sldMkLst>
        <pc:spChg chg="add mod">
          <ac:chgData name="Figueiredo Marques, Guilherme Henrique (AFT)" userId="49250fb9-22df-46cb-a0d7-592c7d71fdae" providerId="ADAL" clId="{9E56106E-DA55-41D1-A2E0-A5605FD73C63}" dt="2025-04-03T13:19:59.717" v="309" actId="20577"/>
          <ac:spMkLst>
            <pc:docMk/>
            <pc:sldMk cId="3237766141" sldId="2750"/>
            <ac:spMk id="4" creationId="{A515BC39-9C80-F9FC-3B64-1799FDCAAC4E}"/>
          </ac:spMkLst>
        </pc:spChg>
        <pc:spChg chg="add mod">
          <ac:chgData name="Figueiredo Marques, Guilherme Henrique (AFT)" userId="49250fb9-22df-46cb-a0d7-592c7d71fdae" providerId="ADAL" clId="{9E56106E-DA55-41D1-A2E0-A5605FD73C63}" dt="2025-04-03T13:26:39.333" v="396" actId="21"/>
          <ac:spMkLst>
            <pc:docMk/>
            <pc:sldMk cId="3237766141" sldId="2750"/>
            <ac:spMk id="20" creationId="{84149FC2-D18D-FDE0-C08E-38A4E1483DB0}"/>
          </ac:spMkLst>
        </pc:spChg>
        <pc:grpChg chg="del">
          <ac:chgData name="Figueiredo Marques, Guilherme Henrique (AFT)" userId="49250fb9-22df-46cb-a0d7-592c7d71fdae" providerId="ADAL" clId="{9E56106E-DA55-41D1-A2E0-A5605FD73C63}" dt="2025-04-06T18:41:42.373" v="417" actId="478"/>
          <ac:grpSpMkLst>
            <pc:docMk/>
            <pc:sldMk cId="3237766141" sldId="2750"/>
            <ac:grpSpMk id="6" creationId="{533EC26A-65DF-FE22-5558-BABEB0CD99E0}"/>
          </ac:grpSpMkLst>
        </pc:grpChg>
        <pc:picChg chg="add mod">
          <ac:chgData name="Figueiredo Marques, Guilherme Henrique (AFT)" userId="49250fb9-22df-46cb-a0d7-592c7d71fdae" providerId="ADAL" clId="{9E56106E-DA55-41D1-A2E0-A5605FD73C63}" dt="2025-04-03T13:28:12.586" v="411"/>
          <ac:picMkLst>
            <pc:docMk/>
            <pc:sldMk cId="3237766141" sldId="2750"/>
            <ac:picMk id="2" creationId="{500D979E-0DF2-C3C0-E4FC-C6C4B68021AC}"/>
          </ac:picMkLst>
        </pc:picChg>
        <pc:picChg chg="add mod">
          <ac:chgData name="Figueiredo Marques, Guilherme Henrique (AFT)" userId="49250fb9-22df-46cb-a0d7-592c7d71fdae" providerId="ADAL" clId="{9E56106E-DA55-41D1-A2E0-A5605FD73C63}" dt="2025-04-03T13:19:26.007" v="299" actId="1076"/>
          <ac:picMkLst>
            <pc:docMk/>
            <pc:sldMk cId="3237766141" sldId="2750"/>
            <ac:picMk id="11" creationId="{FEA65EAF-36E6-CF05-5E26-5A8B10254CCA}"/>
          </ac:picMkLst>
        </pc:picChg>
      </pc:sldChg>
      <pc:sldChg chg="addSp delSp modSp add mod ord">
        <pc:chgData name="Figueiredo Marques, Guilherme Henrique (AFT)" userId="49250fb9-22df-46cb-a0d7-592c7d71fdae" providerId="ADAL" clId="{9E56106E-DA55-41D1-A2E0-A5605FD73C63}" dt="2025-04-06T18:41:56.473" v="418" actId="478"/>
        <pc:sldMkLst>
          <pc:docMk/>
          <pc:sldMk cId="3783857176" sldId="2751"/>
        </pc:sldMkLst>
        <pc:spChg chg="add mod">
          <ac:chgData name="Figueiredo Marques, Guilherme Henrique (AFT)" userId="49250fb9-22df-46cb-a0d7-592c7d71fdae" providerId="ADAL" clId="{9E56106E-DA55-41D1-A2E0-A5605FD73C63}" dt="2025-04-03T13:18:06.788" v="282" actId="14100"/>
          <ac:spMkLst>
            <pc:docMk/>
            <pc:sldMk cId="3783857176" sldId="2751"/>
            <ac:spMk id="2" creationId="{152BDD61-3776-EBFC-3872-9C16381A8E95}"/>
          </ac:spMkLst>
        </pc:spChg>
        <pc:spChg chg="add mod">
          <ac:chgData name="Figueiredo Marques, Guilherme Henrique (AFT)" userId="49250fb9-22df-46cb-a0d7-592c7d71fdae" providerId="ADAL" clId="{9E56106E-DA55-41D1-A2E0-A5605FD73C63}" dt="2025-04-03T13:18:53.835" v="292" actId="1076"/>
          <ac:spMkLst>
            <pc:docMk/>
            <pc:sldMk cId="3783857176" sldId="2751"/>
            <ac:spMk id="4" creationId="{E8C8D7DB-095D-DCD6-503B-F93836BBAE77}"/>
          </ac:spMkLst>
        </pc:spChg>
        <pc:grpChg chg="del">
          <ac:chgData name="Figueiredo Marques, Guilherme Henrique (AFT)" userId="49250fb9-22df-46cb-a0d7-592c7d71fdae" providerId="ADAL" clId="{9E56106E-DA55-41D1-A2E0-A5605FD73C63}" dt="2025-04-06T18:41:56.473" v="418" actId="478"/>
          <ac:grpSpMkLst>
            <pc:docMk/>
            <pc:sldMk cId="3783857176" sldId="2751"/>
            <ac:grpSpMk id="6" creationId="{A87F8810-5E8A-02A9-1BDB-4BA8513F3819}"/>
          </ac:grpSpMkLst>
        </pc:grpChg>
        <pc:picChg chg="add mod">
          <ac:chgData name="Figueiredo Marques, Guilherme Henrique (AFT)" userId="49250fb9-22df-46cb-a0d7-592c7d71fdae" providerId="ADAL" clId="{9E56106E-DA55-41D1-A2E0-A5605FD73C63}" dt="2025-04-03T13:28:07.723" v="410"/>
          <ac:picMkLst>
            <pc:docMk/>
            <pc:sldMk cId="3783857176" sldId="2751"/>
            <ac:picMk id="3" creationId="{762FAEC5-BF69-C84F-A6CA-07320ED821FB}"/>
          </ac:picMkLst>
        </pc:picChg>
        <pc:picChg chg="add mod">
          <ac:chgData name="Figueiredo Marques, Guilherme Henrique (AFT)" userId="49250fb9-22df-46cb-a0d7-592c7d71fdae" providerId="ADAL" clId="{9E56106E-DA55-41D1-A2E0-A5605FD73C63}" dt="2025-04-03T13:17:45.040" v="277" actId="1076"/>
          <ac:picMkLst>
            <pc:docMk/>
            <pc:sldMk cId="3783857176" sldId="2751"/>
            <ac:picMk id="10" creationId="{DAB4D978-CEB9-DF3A-DC0A-FB0A7042B643}"/>
          </ac:picMkLst>
        </pc:picChg>
      </pc:sldChg>
      <pc:sldChg chg="addSp delSp modSp add mod ord">
        <pc:chgData name="Figueiredo Marques, Guilherme Henrique (AFT)" userId="49250fb9-22df-46cb-a0d7-592c7d71fdae" providerId="ADAL" clId="{9E56106E-DA55-41D1-A2E0-A5605FD73C63}" dt="2025-04-06T18:42:01.370" v="419" actId="478"/>
        <pc:sldMkLst>
          <pc:docMk/>
          <pc:sldMk cId="1346319014" sldId="2752"/>
        </pc:sldMkLst>
        <pc:spChg chg="add mod">
          <ac:chgData name="Figueiredo Marques, Guilherme Henrique (AFT)" userId="49250fb9-22df-46cb-a0d7-592c7d71fdae" providerId="ADAL" clId="{9E56106E-DA55-41D1-A2E0-A5605FD73C63}" dt="2025-04-03T13:15:24.639" v="255"/>
          <ac:spMkLst>
            <pc:docMk/>
            <pc:sldMk cId="1346319014" sldId="2752"/>
            <ac:spMk id="13" creationId="{38994833-BC88-7687-C846-DC4BFE296A02}"/>
          </ac:spMkLst>
        </pc:spChg>
        <pc:spChg chg="add mod">
          <ac:chgData name="Figueiredo Marques, Guilherme Henrique (AFT)" userId="49250fb9-22df-46cb-a0d7-592c7d71fdae" providerId="ADAL" clId="{9E56106E-DA55-41D1-A2E0-A5605FD73C63}" dt="2025-04-03T13:27:30.118" v="407" actId="403"/>
          <ac:spMkLst>
            <pc:docMk/>
            <pc:sldMk cId="1346319014" sldId="2752"/>
            <ac:spMk id="20" creationId="{1F4C8E65-E3E4-827D-23BC-FB6D1C1FCEB6}"/>
          </ac:spMkLst>
        </pc:spChg>
        <pc:grpChg chg="del">
          <ac:chgData name="Figueiredo Marques, Guilherme Henrique (AFT)" userId="49250fb9-22df-46cb-a0d7-592c7d71fdae" providerId="ADAL" clId="{9E56106E-DA55-41D1-A2E0-A5605FD73C63}" dt="2025-04-06T18:42:01.370" v="419" actId="478"/>
          <ac:grpSpMkLst>
            <pc:docMk/>
            <pc:sldMk cId="1346319014" sldId="2752"/>
            <ac:grpSpMk id="6" creationId="{5ED7AE31-4A5B-1DBA-2FBE-8D464A7203FB}"/>
          </ac:grpSpMkLst>
        </pc:grpChg>
        <pc:picChg chg="add mod">
          <ac:chgData name="Figueiredo Marques, Guilherme Henrique (AFT)" userId="49250fb9-22df-46cb-a0d7-592c7d71fdae" providerId="ADAL" clId="{9E56106E-DA55-41D1-A2E0-A5605FD73C63}" dt="2025-04-03T13:15:37.488" v="256"/>
          <ac:picMkLst>
            <pc:docMk/>
            <pc:sldMk cId="1346319014" sldId="2752"/>
            <ac:picMk id="2" creationId="{B9765E14-46D7-C619-A755-B998D6E5086E}"/>
          </ac:picMkLst>
        </pc:picChg>
        <pc:picChg chg="add mod">
          <ac:chgData name="Figueiredo Marques, Guilherme Henrique (AFT)" userId="49250fb9-22df-46cb-a0d7-592c7d71fdae" providerId="ADAL" clId="{9E56106E-DA55-41D1-A2E0-A5605FD73C63}" dt="2025-04-03T13:28:02.775" v="409"/>
          <ac:picMkLst>
            <pc:docMk/>
            <pc:sldMk cId="1346319014" sldId="2752"/>
            <ac:picMk id="3" creationId="{A9FE2BDF-CF45-211D-63C2-D535DF55E223}"/>
          </ac:picMkLst>
        </pc:picChg>
        <pc:picChg chg="add mod">
          <ac:chgData name="Figueiredo Marques, Guilherme Henrique (AFT)" userId="49250fb9-22df-46cb-a0d7-592c7d71fdae" providerId="ADAL" clId="{9E56106E-DA55-41D1-A2E0-A5605FD73C63}" dt="2025-04-03T13:15:15.080" v="253"/>
          <ac:picMkLst>
            <pc:docMk/>
            <pc:sldMk cId="1346319014" sldId="2752"/>
            <ac:picMk id="16" creationId="{B8682771-3E75-E2B2-A52A-06ACD2A5601E}"/>
          </ac:picMkLst>
        </pc:picChg>
      </pc:sldChg>
      <pc:sldChg chg="add del">
        <pc:chgData name="Figueiredo Marques, Guilherme Henrique (AFT)" userId="49250fb9-22df-46cb-a0d7-592c7d71fdae" providerId="ADAL" clId="{9E56106E-DA55-41D1-A2E0-A5605FD73C63}" dt="2025-04-03T13:14:59.101" v="249" actId="47"/>
        <pc:sldMkLst>
          <pc:docMk/>
          <pc:sldMk cId="2207207257" sldId="2753"/>
        </pc:sldMkLst>
      </pc:sldChg>
      <pc:sldChg chg="addSp delSp modSp add del mod">
        <pc:chgData name="Figueiredo Marques, Guilherme Henrique (AFT)" userId="49250fb9-22df-46cb-a0d7-592c7d71fdae" providerId="ADAL" clId="{9E56106E-DA55-41D1-A2E0-A5605FD73C63}" dt="2025-04-03T13:26:14.802" v="394" actId="47"/>
        <pc:sldMkLst>
          <pc:docMk/>
          <pc:sldMk cId="3253313657" sldId="2753"/>
        </pc:sldMkLst>
      </pc:sldChg>
      <pc:sldChg chg="addSp delSp modSp add mod">
        <pc:chgData name="Figueiredo Marques, Guilherme Henrique (AFT)" userId="49250fb9-22df-46cb-a0d7-592c7d71fdae" providerId="ADAL" clId="{9E56106E-DA55-41D1-A2E0-A5605FD73C63}" dt="2025-04-06T18:41:35.674" v="416" actId="478"/>
        <pc:sldMkLst>
          <pc:docMk/>
          <pc:sldMk cId="2480387598" sldId="2754"/>
        </pc:sldMkLst>
        <pc:spChg chg="add mod">
          <ac:chgData name="Figueiredo Marques, Guilherme Henrique (AFT)" userId="49250fb9-22df-46cb-a0d7-592c7d71fdae" providerId="ADAL" clId="{9E56106E-DA55-41D1-A2E0-A5605FD73C63}" dt="2025-04-03T13:27:00.009" v="401" actId="14100"/>
          <ac:spMkLst>
            <pc:docMk/>
            <pc:sldMk cId="2480387598" sldId="2754"/>
            <ac:spMk id="3" creationId="{C4E6F92D-18C2-9247-ECBF-DCD2BFC15FA1}"/>
          </ac:spMkLst>
        </pc:spChg>
        <pc:spChg chg="mod">
          <ac:chgData name="Figueiredo Marques, Guilherme Henrique (AFT)" userId="49250fb9-22df-46cb-a0d7-592c7d71fdae" providerId="ADAL" clId="{9E56106E-DA55-41D1-A2E0-A5605FD73C63}" dt="2025-04-03T13:22:36.362" v="343" actId="404"/>
          <ac:spMkLst>
            <pc:docMk/>
            <pc:sldMk cId="2480387598" sldId="2754"/>
            <ac:spMk id="5" creationId="{EABAAE96-71F0-5637-5AC2-17AED7F716D8}"/>
          </ac:spMkLst>
        </pc:spChg>
        <pc:grpChg chg="del">
          <ac:chgData name="Figueiredo Marques, Guilherme Henrique (AFT)" userId="49250fb9-22df-46cb-a0d7-592c7d71fdae" providerId="ADAL" clId="{9E56106E-DA55-41D1-A2E0-A5605FD73C63}" dt="2025-04-06T18:41:35.674" v="416" actId="478"/>
          <ac:grpSpMkLst>
            <pc:docMk/>
            <pc:sldMk cId="2480387598" sldId="2754"/>
            <ac:grpSpMk id="6" creationId="{1CEF6B13-6A9B-D1CD-6481-3906C55E799D}"/>
          </ac:grpSpMkLst>
        </pc:grpChg>
        <pc:picChg chg="add mod">
          <ac:chgData name="Figueiredo Marques, Guilherme Henrique (AFT)" userId="49250fb9-22df-46cb-a0d7-592c7d71fdae" providerId="ADAL" clId="{9E56106E-DA55-41D1-A2E0-A5605FD73C63}" dt="2025-04-03T13:27:10.202" v="403" actId="14100"/>
          <ac:picMkLst>
            <pc:docMk/>
            <pc:sldMk cId="2480387598" sldId="2754"/>
            <ac:picMk id="4" creationId="{06F83354-7A9F-5C8E-309A-623D526A36D5}"/>
          </ac:picMkLst>
        </pc:picChg>
        <pc:picChg chg="add mod">
          <ac:chgData name="Figueiredo Marques, Guilherme Henrique (AFT)" userId="49250fb9-22df-46cb-a0d7-592c7d71fdae" providerId="ADAL" clId="{9E56106E-DA55-41D1-A2E0-A5605FD73C63}" dt="2025-04-03T13:28:18.085" v="412"/>
          <ac:picMkLst>
            <pc:docMk/>
            <pc:sldMk cId="2480387598" sldId="2754"/>
            <ac:picMk id="7" creationId="{ECF0958F-F785-6346-384E-957B57FFCD1C}"/>
          </ac:picMkLst>
        </pc:picChg>
      </pc:sldChg>
      <pc:sldChg chg="addSp delSp modSp add mod">
        <pc:chgData name="Figueiredo Marques, Guilherme Henrique (AFT)" userId="49250fb9-22df-46cb-a0d7-592c7d71fdae" providerId="ADAL" clId="{9E56106E-DA55-41D1-A2E0-A5605FD73C63}" dt="2025-04-06T18:41:30.023" v="415" actId="478"/>
        <pc:sldMkLst>
          <pc:docMk/>
          <pc:sldMk cId="2553619195" sldId="2755"/>
        </pc:sldMkLst>
        <pc:spChg chg="mod">
          <ac:chgData name="Figueiredo Marques, Guilherme Henrique (AFT)" userId="49250fb9-22df-46cb-a0d7-592c7d71fdae" providerId="ADAL" clId="{9E56106E-DA55-41D1-A2E0-A5605FD73C63}" dt="2025-04-03T13:24:15.884" v="360" actId="1076"/>
          <ac:spMkLst>
            <pc:docMk/>
            <pc:sldMk cId="2553619195" sldId="2755"/>
            <ac:spMk id="5" creationId="{3E7EC83F-49C0-413C-23FE-9797321A61D5}"/>
          </ac:spMkLst>
        </pc:spChg>
        <pc:spChg chg="add mod">
          <ac:chgData name="Figueiredo Marques, Guilherme Henrique (AFT)" userId="49250fb9-22df-46cb-a0d7-592c7d71fdae" providerId="ADAL" clId="{9E56106E-DA55-41D1-A2E0-A5605FD73C63}" dt="2025-04-03T13:24:36.924" v="363" actId="1076"/>
          <ac:spMkLst>
            <pc:docMk/>
            <pc:sldMk cId="2553619195" sldId="2755"/>
            <ac:spMk id="20" creationId="{B3949A68-416E-2163-BFFF-1E7BAA4E6F72}"/>
          </ac:spMkLst>
        </pc:spChg>
        <pc:grpChg chg="del">
          <ac:chgData name="Figueiredo Marques, Guilherme Henrique (AFT)" userId="49250fb9-22df-46cb-a0d7-592c7d71fdae" providerId="ADAL" clId="{9E56106E-DA55-41D1-A2E0-A5605FD73C63}" dt="2025-04-06T18:41:30.023" v="415" actId="478"/>
          <ac:grpSpMkLst>
            <pc:docMk/>
            <pc:sldMk cId="2553619195" sldId="2755"/>
            <ac:grpSpMk id="6" creationId="{32A20434-4BD7-50C3-F504-F2C60F8A3AE7}"/>
          </ac:grpSpMkLst>
        </pc:grpChg>
        <pc:picChg chg="add mod">
          <ac:chgData name="Figueiredo Marques, Guilherme Henrique (AFT)" userId="49250fb9-22df-46cb-a0d7-592c7d71fdae" providerId="ADAL" clId="{9E56106E-DA55-41D1-A2E0-A5605FD73C63}" dt="2025-04-03T13:23:19.102" v="348" actId="1076"/>
          <ac:picMkLst>
            <pc:docMk/>
            <pc:sldMk cId="2553619195" sldId="2755"/>
            <ac:picMk id="2" creationId="{75B84DA0-518A-6E1A-6114-3ACA94046B6E}"/>
          </ac:picMkLst>
        </pc:picChg>
        <pc:picChg chg="add mod">
          <ac:chgData name="Figueiredo Marques, Guilherme Henrique (AFT)" userId="49250fb9-22df-46cb-a0d7-592c7d71fdae" providerId="ADAL" clId="{9E56106E-DA55-41D1-A2E0-A5605FD73C63}" dt="2025-04-03T13:28:24.095" v="413"/>
          <ac:picMkLst>
            <pc:docMk/>
            <pc:sldMk cId="2553619195" sldId="2755"/>
            <ac:picMk id="3" creationId="{E7413635-74F8-CAD3-90D5-2B83CD673696}"/>
          </ac:picMkLst>
        </pc:picChg>
      </pc:sldChg>
      <pc:sldMasterChg chg="addSldLayout delSldLayout">
        <pc:chgData name="Figueiredo Marques, Guilherme Henrique (AFT)" userId="49250fb9-22df-46cb-a0d7-592c7d71fdae" providerId="ADAL" clId="{9E56106E-DA55-41D1-A2E0-A5605FD73C63}" dt="2025-04-03T13:26:19.035" v="395" actId="47"/>
        <pc:sldMasterMkLst>
          <pc:docMk/>
          <pc:sldMasterMk cId="574039493" sldId="2147483732"/>
        </pc:sldMasterMkLst>
        <pc:sldLayoutChg chg="del">
          <pc:chgData name="Figueiredo Marques, Guilherme Henrique (AFT)" userId="49250fb9-22df-46cb-a0d7-592c7d71fdae" providerId="ADAL" clId="{9E56106E-DA55-41D1-A2E0-A5605FD73C63}" dt="2025-04-03T12:59:36.021" v="158" actId="47"/>
          <pc:sldLayoutMkLst>
            <pc:docMk/>
            <pc:sldMasterMk cId="574039493" sldId="2147483732"/>
            <pc:sldLayoutMk cId="890981864" sldId="2147483744"/>
          </pc:sldLayoutMkLst>
        </pc:sldLayoutChg>
        <pc:sldLayoutChg chg="add del">
          <pc:chgData name="Figueiredo Marques, Guilherme Henrique (AFT)" userId="49250fb9-22df-46cb-a0d7-592c7d71fdae" providerId="ADAL" clId="{9E56106E-DA55-41D1-A2E0-A5605FD73C63}" dt="2025-04-03T13:26:19.035" v="395" actId="47"/>
          <pc:sldLayoutMkLst>
            <pc:docMk/>
            <pc:sldMasterMk cId="574039493" sldId="2147483732"/>
            <pc:sldLayoutMk cId="2268007802" sldId="2147483744"/>
          </pc:sldLayoutMkLst>
        </pc:sldLayoutChg>
        <pc:sldLayoutChg chg="del">
          <pc:chgData name="Figueiredo Marques, Guilherme Henrique (AFT)" userId="49250fb9-22df-46cb-a0d7-592c7d71fdae" providerId="ADAL" clId="{9E56106E-DA55-41D1-A2E0-A5605FD73C63}" dt="2025-04-03T13:18:32.920" v="289" actId="47"/>
          <pc:sldLayoutMkLst>
            <pc:docMk/>
            <pc:sldMasterMk cId="574039493" sldId="2147483732"/>
            <pc:sldLayoutMk cId="310877653" sldId="2147483745"/>
          </pc:sldLayoutMkLst>
        </pc:sldLayoutChg>
        <pc:sldLayoutChg chg="add del">
          <pc:chgData name="Figueiredo Marques, Guilherme Henrique (AFT)" userId="49250fb9-22df-46cb-a0d7-592c7d71fdae" providerId="ADAL" clId="{9E56106E-DA55-41D1-A2E0-A5605FD73C63}" dt="2025-04-03T13:26:10.633" v="393" actId="47"/>
          <pc:sldLayoutMkLst>
            <pc:docMk/>
            <pc:sldMasterMk cId="574039493" sldId="2147483732"/>
            <pc:sldLayoutMk cId="2962950753" sldId="214748374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0C452-EC78-439B-B9E9-E65265DE0580}" type="datetimeFigureOut">
              <a:rPr lang="pt-BR" smtClean="0"/>
              <a:t>06/04/2025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9E79B-FE7A-4AD9-9FBB-9C40774A26C1}" type="slidenum">
              <a:rPr lang="pt-BR" smtClean="0"/>
              <a:t>‹nº›</a:t>
            </a:fld>
            <a:endParaRPr lang="pt-BR"/>
          </a:p>
        </p:txBody>
      </p:sp>
    </p:spTree>
    <p:extLst>
      <p:ext uri="{BB962C8B-B14F-4D97-AF65-F5344CB8AC3E}">
        <p14:creationId xmlns:p14="http://schemas.microsoft.com/office/powerpoint/2010/main" val="2737494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06AE920-6C1C-440A-B95A-D72466561D04}" type="slidenum">
              <a:rPr lang="pt-BR" smtClean="0"/>
              <a:t>2</a:t>
            </a:fld>
            <a:endParaRPr lang="pt-BR"/>
          </a:p>
        </p:txBody>
      </p:sp>
    </p:spTree>
    <p:extLst>
      <p:ext uri="{BB962C8B-B14F-4D97-AF65-F5344CB8AC3E}">
        <p14:creationId xmlns:p14="http://schemas.microsoft.com/office/powerpoint/2010/main" val="3423468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57FC9-887D-5C9B-F46A-CC1DCFCC518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7AFC42B-9AA2-3A7E-1D3E-74C6C3E6F0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DBA1824-DDE6-3DEB-E929-24EEFF7D5561}"/>
              </a:ext>
            </a:extLst>
          </p:cNvPr>
          <p:cNvSpPr>
            <a:spLocks noGrp="1"/>
          </p:cNvSpPr>
          <p:nvPr>
            <p:ph type="body" idx="1"/>
          </p:nvPr>
        </p:nvSpPr>
        <p:spPr/>
        <p:txBody>
          <a:bodyPr/>
          <a:lstStyle/>
          <a:p>
            <a:r>
              <a:rPr lang="pt-BR" dirty="0"/>
              <a:t>EM REUNIAO DO CVP NO RIO DE JANEIRO (23 de novembro de 2021), seus membros solicitaram ao PANAFTOSA início das atividades mesmo que de forma provisória. Nesse sentido, inicialmente, foram convidados todos os países membros da COSALFA desde que assumissem formalmente o compromisso de aderir ao BANVACO no prazo máximo de 12 meses, salvo exceções pontuais.</a:t>
            </a:r>
          </a:p>
          <a:p>
            <a:endParaRPr lang="pt-BR" dirty="0"/>
          </a:p>
          <a:p>
            <a:r>
              <a:rPr lang="pt-BR" dirty="0"/>
              <a:t>Dessa forma e após as consultas formais a todos os países membros da COSALFA, iniciamos o ano de 2022 com a participação de 8 países integrantes ao BANVACO PROVISÓRIO, respeitando todos os protocolos e governança descritos no CC, mas carecendo de ratificação futura das deliberações tomadas, pelos países que integrarem ao BANVACO de forma plena.</a:t>
            </a:r>
          </a:p>
          <a:p>
            <a:r>
              <a:rPr lang="pt-BR" dirty="0"/>
              <a:t>O objetivo é avançarmos nas decisões que terão que ser tomadas no futuro, pois muito já está sendo discutido e considerado. </a:t>
            </a:r>
          </a:p>
          <a:p>
            <a:endParaRPr lang="pt-BR" dirty="0"/>
          </a:p>
          <a:p>
            <a:r>
              <a:rPr lang="pt-BR" dirty="0"/>
              <a:t>Embora as discussões contem com apenas 8 países dos 13 membros da COSALFA, eles tem uma representatividade relevante na América do Sul e no mundo, como pode ser observado nesse quadro.</a:t>
            </a:r>
          </a:p>
          <a:p>
            <a:endParaRPr lang="pt-BR" dirty="0"/>
          </a:p>
          <a:p>
            <a:endParaRPr lang="pt-BR" dirty="0"/>
          </a:p>
        </p:txBody>
      </p:sp>
      <p:sp>
        <p:nvSpPr>
          <p:cNvPr id="4" name="Espaço Reservado para Número de Slide 3">
            <a:extLst>
              <a:ext uri="{FF2B5EF4-FFF2-40B4-BE49-F238E27FC236}">
                <a16:creationId xmlns:a16="http://schemas.microsoft.com/office/drawing/2014/main" id="{9E426D94-E975-81E8-029E-96B89FCC2C3C}"/>
              </a:ext>
            </a:extLst>
          </p:cNvPr>
          <p:cNvSpPr>
            <a:spLocks noGrp="1"/>
          </p:cNvSpPr>
          <p:nvPr>
            <p:ph type="sldNum" sz="quarter" idx="5"/>
          </p:nvPr>
        </p:nvSpPr>
        <p:spPr/>
        <p:txBody>
          <a:bodyPr/>
          <a:lstStyle/>
          <a:p>
            <a:fld id="{806AE920-6C1C-440A-B95A-D72466561D04}" type="slidenum">
              <a:rPr lang="pt-BR" smtClean="0"/>
              <a:t>3</a:t>
            </a:fld>
            <a:endParaRPr lang="pt-BR"/>
          </a:p>
        </p:txBody>
      </p:sp>
    </p:spTree>
    <p:extLst>
      <p:ext uri="{BB962C8B-B14F-4D97-AF65-F5344CB8AC3E}">
        <p14:creationId xmlns:p14="http://schemas.microsoft.com/office/powerpoint/2010/main" val="1094800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3F3B2-FD06-25B4-9DE4-CC90BCA5431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DACAE61-49DF-EB08-EEFB-3D29F6D9A25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09FA3F6-28C9-38E9-DEA1-3905A6328927}"/>
              </a:ext>
            </a:extLst>
          </p:cNvPr>
          <p:cNvSpPr>
            <a:spLocks noGrp="1"/>
          </p:cNvSpPr>
          <p:nvPr>
            <p:ph type="body" idx="1"/>
          </p:nvPr>
        </p:nvSpPr>
        <p:spPr/>
        <p:txBody>
          <a:bodyPr/>
          <a:lstStyle/>
          <a:p>
            <a:r>
              <a:rPr lang="pt-BR" dirty="0"/>
              <a:t>EM REUNIAO DO CVP NO RIO DE JANEIRO (23 de novembro de 2021), seus membros solicitaram ao PANAFTOSA início das atividades mesmo que de forma provisória. Nesse sentido, inicialmente, foram convidados todos os países membros da COSALFA desde que assumissem formalmente o compromisso de aderir ao BANVACO no prazo máximo de 12 meses, salvo exceções pontuais.</a:t>
            </a:r>
          </a:p>
          <a:p>
            <a:endParaRPr lang="pt-BR" dirty="0"/>
          </a:p>
          <a:p>
            <a:r>
              <a:rPr lang="pt-BR" dirty="0"/>
              <a:t>Dessa forma e após as consultas formais a todos os países membros da COSALFA, iniciamos o ano de 2022 com a participação de 8 países integrantes ao BANVACO PROVISÓRIO, respeitando todos os protocolos e governança descritos no CC, mas carecendo de ratificação futura das deliberações tomadas, pelos países que integrarem ao BANVACO de forma plena.</a:t>
            </a:r>
          </a:p>
          <a:p>
            <a:r>
              <a:rPr lang="pt-BR" dirty="0"/>
              <a:t>O objetivo é avançarmos nas decisões que terão que ser tomadas no futuro, pois muito já está sendo discutido e considerado. </a:t>
            </a:r>
          </a:p>
          <a:p>
            <a:endParaRPr lang="pt-BR" dirty="0"/>
          </a:p>
          <a:p>
            <a:r>
              <a:rPr lang="pt-BR" dirty="0"/>
              <a:t>Embora as discussões contem com apenas 8 países dos 13 membros da COSALFA, eles tem uma representatividade relevante na América do Sul e no mundo, como pode ser observado nesse quadro.</a:t>
            </a:r>
          </a:p>
          <a:p>
            <a:endParaRPr lang="pt-BR" dirty="0"/>
          </a:p>
          <a:p>
            <a:endParaRPr lang="pt-BR" dirty="0"/>
          </a:p>
        </p:txBody>
      </p:sp>
      <p:sp>
        <p:nvSpPr>
          <p:cNvPr id="4" name="Espaço Reservado para Número de Slide 3">
            <a:extLst>
              <a:ext uri="{FF2B5EF4-FFF2-40B4-BE49-F238E27FC236}">
                <a16:creationId xmlns:a16="http://schemas.microsoft.com/office/drawing/2014/main" id="{6A40D1BE-30D8-DE43-C269-A88E8F7BD5FB}"/>
              </a:ext>
            </a:extLst>
          </p:cNvPr>
          <p:cNvSpPr>
            <a:spLocks noGrp="1"/>
          </p:cNvSpPr>
          <p:nvPr>
            <p:ph type="sldNum" sz="quarter" idx="5"/>
          </p:nvPr>
        </p:nvSpPr>
        <p:spPr/>
        <p:txBody>
          <a:bodyPr/>
          <a:lstStyle/>
          <a:p>
            <a:fld id="{806AE920-6C1C-440A-B95A-D72466561D04}" type="slidenum">
              <a:rPr lang="pt-BR" smtClean="0"/>
              <a:t>4</a:t>
            </a:fld>
            <a:endParaRPr lang="pt-BR"/>
          </a:p>
        </p:txBody>
      </p:sp>
    </p:spTree>
    <p:extLst>
      <p:ext uri="{BB962C8B-B14F-4D97-AF65-F5344CB8AC3E}">
        <p14:creationId xmlns:p14="http://schemas.microsoft.com/office/powerpoint/2010/main" val="3244682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0C004-00AB-9145-B938-4773E384F68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833D01-4BCE-7C01-497C-E447E796714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4916BCE-232E-E58F-312A-8472D5B3A704}"/>
              </a:ext>
            </a:extLst>
          </p:cNvPr>
          <p:cNvSpPr>
            <a:spLocks noGrp="1"/>
          </p:cNvSpPr>
          <p:nvPr>
            <p:ph type="body" idx="1"/>
          </p:nvPr>
        </p:nvSpPr>
        <p:spPr/>
        <p:txBody>
          <a:bodyPr/>
          <a:lstStyle/>
          <a:p>
            <a:r>
              <a:rPr lang="pt-BR" dirty="0"/>
              <a:t>EM REUNIAO DO CVP NO RIO DE JANEIRO (23 de novembro de 2021), seus membros solicitaram ao PANAFTOSA início das atividades mesmo que de forma provisória. Nesse sentido, inicialmente, foram convidados todos os países membros da COSALFA desde que assumissem formalmente o compromisso de aderir ao BANVACO no prazo máximo de 12 meses, salvo exceções pontuais.</a:t>
            </a:r>
          </a:p>
          <a:p>
            <a:endParaRPr lang="pt-BR" dirty="0"/>
          </a:p>
          <a:p>
            <a:r>
              <a:rPr lang="pt-BR" dirty="0"/>
              <a:t>Dessa forma e após as consultas formais a todos os países membros da COSALFA, iniciamos o ano de 2022 com a participação de 8 países integrantes ao BANVACO PROVISÓRIO, respeitando todos os protocolos e governança descritos no CC, mas carecendo de ratificação futura das deliberações tomadas, pelos países que integrarem ao BANVACO de forma plena.</a:t>
            </a:r>
          </a:p>
          <a:p>
            <a:r>
              <a:rPr lang="pt-BR" dirty="0"/>
              <a:t>O objetivo é avançarmos nas decisões que terão que ser tomadas no futuro, pois muito já está sendo discutido e considerado. </a:t>
            </a:r>
          </a:p>
          <a:p>
            <a:endParaRPr lang="pt-BR" dirty="0"/>
          </a:p>
          <a:p>
            <a:r>
              <a:rPr lang="pt-BR" dirty="0"/>
              <a:t>Embora as discussões contem com apenas 8 países dos 13 membros da COSALFA, eles tem uma representatividade relevante na América do Sul e no mundo, como pode ser observado nesse quadro.</a:t>
            </a:r>
          </a:p>
          <a:p>
            <a:endParaRPr lang="pt-BR" dirty="0"/>
          </a:p>
          <a:p>
            <a:endParaRPr lang="pt-BR" dirty="0"/>
          </a:p>
        </p:txBody>
      </p:sp>
      <p:sp>
        <p:nvSpPr>
          <p:cNvPr id="4" name="Espaço Reservado para Número de Slide 3">
            <a:extLst>
              <a:ext uri="{FF2B5EF4-FFF2-40B4-BE49-F238E27FC236}">
                <a16:creationId xmlns:a16="http://schemas.microsoft.com/office/drawing/2014/main" id="{4B128722-0F22-E942-E698-5F531035CEEE}"/>
              </a:ext>
            </a:extLst>
          </p:cNvPr>
          <p:cNvSpPr>
            <a:spLocks noGrp="1"/>
          </p:cNvSpPr>
          <p:nvPr>
            <p:ph type="sldNum" sz="quarter" idx="5"/>
          </p:nvPr>
        </p:nvSpPr>
        <p:spPr/>
        <p:txBody>
          <a:bodyPr/>
          <a:lstStyle/>
          <a:p>
            <a:fld id="{806AE920-6C1C-440A-B95A-D72466561D04}" type="slidenum">
              <a:rPr lang="pt-BR" smtClean="0"/>
              <a:t>5</a:t>
            </a:fld>
            <a:endParaRPr lang="pt-BR"/>
          </a:p>
        </p:txBody>
      </p:sp>
    </p:spTree>
    <p:extLst>
      <p:ext uri="{BB962C8B-B14F-4D97-AF65-F5344CB8AC3E}">
        <p14:creationId xmlns:p14="http://schemas.microsoft.com/office/powerpoint/2010/main" val="4113341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61A85-C5AC-CEAA-1369-6B0CD39F762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46DDEC9-A75A-D466-6F48-B91B1F6915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F169EA8-C4F5-5371-E8AB-0312E7635DB4}"/>
              </a:ext>
            </a:extLst>
          </p:cNvPr>
          <p:cNvSpPr>
            <a:spLocks noGrp="1"/>
          </p:cNvSpPr>
          <p:nvPr>
            <p:ph type="body" idx="1"/>
          </p:nvPr>
        </p:nvSpPr>
        <p:spPr/>
        <p:txBody>
          <a:bodyPr/>
          <a:lstStyle/>
          <a:p>
            <a:r>
              <a:rPr lang="pt-BR" dirty="0"/>
              <a:t>EM REUNIAO DO CVP NO RIO DE JANEIRO (23 de novembro de 2021), seus membros solicitaram ao PANAFTOSA início das atividades mesmo que de forma provisória. Nesse sentido, inicialmente, foram convidados todos os países membros da COSALFA desde que assumissem formalmente o compromisso de aderir ao BANVACO no prazo máximo de 12 meses, salvo exceções pontuais.</a:t>
            </a:r>
          </a:p>
          <a:p>
            <a:endParaRPr lang="pt-BR" dirty="0"/>
          </a:p>
          <a:p>
            <a:r>
              <a:rPr lang="pt-BR" dirty="0"/>
              <a:t>Dessa forma e após as consultas formais a todos os países membros da COSALFA, iniciamos o ano de 2022 com a participação de 8 países integrantes ao BANVACO PROVISÓRIO, respeitando todos os protocolos e governança descritos no CC, mas carecendo de ratificação futura das deliberações tomadas, pelos países que integrarem ao BANVACO de forma plena.</a:t>
            </a:r>
          </a:p>
          <a:p>
            <a:r>
              <a:rPr lang="pt-BR" dirty="0"/>
              <a:t>O objetivo é avançarmos nas decisões que terão que ser tomadas no futuro, pois muito já está sendo discutido e considerado. </a:t>
            </a:r>
          </a:p>
          <a:p>
            <a:endParaRPr lang="pt-BR" dirty="0"/>
          </a:p>
          <a:p>
            <a:r>
              <a:rPr lang="pt-BR" dirty="0"/>
              <a:t>Embora as discussões contem com apenas 8 países dos 13 membros da COSALFA, eles tem uma representatividade relevante na América do Sul e no mundo, como pode ser observado nesse quadro.</a:t>
            </a:r>
          </a:p>
          <a:p>
            <a:endParaRPr lang="pt-BR" dirty="0"/>
          </a:p>
          <a:p>
            <a:endParaRPr lang="pt-BR" dirty="0"/>
          </a:p>
        </p:txBody>
      </p:sp>
      <p:sp>
        <p:nvSpPr>
          <p:cNvPr id="4" name="Espaço Reservado para Número de Slide 3">
            <a:extLst>
              <a:ext uri="{FF2B5EF4-FFF2-40B4-BE49-F238E27FC236}">
                <a16:creationId xmlns:a16="http://schemas.microsoft.com/office/drawing/2014/main" id="{5797726E-87BE-A7BF-5486-86B767A8C252}"/>
              </a:ext>
            </a:extLst>
          </p:cNvPr>
          <p:cNvSpPr>
            <a:spLocks noGrp="1"/>
          </p:cNvSpPr>
          <p:nvPr>
            <p:ph type="sldNum" sz="quarter" idx="5"/>
          </p:nvPr>
        </p:nvSpPr>
        <p:spPr/>
        <p:txBody>
          <a:bodyPr/>
          <a:lstStyle/>
          <a:p>
            <a:fld id="{806AE920-6C1C-440A-B95A-D72466561D04}" type="slidenum">
              <a:rPr lang="pt-BR" smtClean="0"/>
              <a:t>6</a:t>
            </a:fld>
            <a:endParaRPr lang="pt-BR"/>
          </a:p>
        </p:txBody>
      </p:sp>
    </p:spTree>
    <p:extLst>
      <p:ext uri="{BB962C8B-B14F-4D97-AF65-F5344CB8AC3E}">
        <p14:creationId xmlns:p14="http://schemas.microsoft.com/office/powerpoint/2010/main" val="344362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A83AF-84B0-4DA4-0421-499C223E73B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FEA899A-CEC9-B270-51E7-6CDE44A5014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A28C1D2-4A09-3B2F-1685-1D6D7796C02F}"/>
              </a:ext>
            </a:extLst>
          </p:cNvPr>
          <p:cNvSpPr>
            <a:spLocks noGrp="1"/>
          </p:cNvSpPr>
          <p:nvPr>
            <p:ph type="body" idx="1"/>
          </p:nvPr>
        </p:nvSpPr>
        <p:spPr/>
        <p:txBody>
          <a:bodyPr/>
          <a:lstStyle/>
          <a:p>
            <a:r>
              <a:rPr lang="pt-BR" dirty="0"/>
              <a:t>EM REUNIAO DO CVP NO RIO DE JANEIRO (23 de novembro de 2021), seus membros solicitaram ao PANAFTOSA início das atividades mesmo que de forma provisória. Nesse sentido, inicialmente, foram convidados todos os países membros da COSALFA desde que assumissem formalmente o compromisso de aderir ao BANVACO no prazo máximo de 12 meses, salvo exceções pontuais.</a:t>
            </a:r>
          </a:p>
          <a:p>
            <a:endParaRPr lang="pt-BR" dirty="0"/>
          </a:p>
          <a:p>
            <a:r>
              <a:rPr lang="pt-BR" dirty="0"/>
              <a:t>Dessa forma e após as consultas formais a todos os países membros da COSALFA, iniciamos o ano de 2022 com a participação de 8 países integrantes ao BANVACO PROVISÓRIO, respeitando todos os protocolos e governança descritos no CC, mas carecendo de ratificação futura das deliberações tomadas, pelos países que integrarem ao BANVACO de forma plena.</a:t>
            </a:r>
          </a:p>
          <a:p>
            <a:r>
              <a:rPr lang="pt-BR" dirty="0"/>
              <a:t>O objetivo é avançarmos nas decisões que terão que ser tomadas no futuro, pois muito já está sendo discutido e considerado. </a:t>
            </a:r>
          </a:p>
          <a:p>
            <a:endParaRPr lang="pt-BR" dirty="0"/>
          </a:p>
          <a:p>
            <a:r>
              <a:rPr lang="pt-BR" dirty="0"/>
              <a:t>Embora as discussões contem com apenas 8 países dos 13 membros da COSALFA, eles tem uma representatividade relevante na América do Sul e no mundo, como pode ser observado nesse quadro.</a:t>
            </a:r>
          </a:p>
          <a:p>
            <a:endParaRPr lang="pt-BR" dirty="0"/>
          </a:p>
          <a:p>
            <a:endParaRPr lang="pt-BR" dirty="0"/>
          </a:p>
        </p:txBody>
      </p:sp>
      <p:sp>
        <p:nvSpPr>
          <p:cNvPr id="4" name="Espaço Reservado para Número de Slide 3">
            <a:extLst>
              <a:ext uri="{FF2B5EF4-FFF2-40B4-BE49-F238E27FC236}">
                <a16:creationId xmlns:a16="http://schemas.microsoft.com/office/drawing/2014/main" id="{5196F31C-CA6E-A074-11D1-D74128C40226}"/>
              </a:ext>
            </a:extLst>
          </p:cNvPr>
          <p:cNvSpPr>
            <a:spLocks noGrp="1"/>
          </p:cNvSpPr>
          <p:nvPr>
            <p:ph type="sldNum" sz="quarter" idx="5"/>
          </p:nvPr>
        </p:nvSpPr>
        <p:spPr/>
        <p:txBody>
          <a:bodyPr/>
          <a:lstStyle/>
          <a:p>
            <a:fld id="{806AE920-6C1C-440A-B95A-D72466561D04}" type="slidenum">
              <a:rPr lang="pt-BR" smtClean="0"/>
              <a:t>7</a:t>
            </a:fld>
            <a:endParaRPr lang="pt-BR"/>
          </a:p>
        </p:txBody>
      </p:sp>
    </p:spTree>
    <p:extLst>
      <p:ext uri="{BB962C8B-B14F-4D97-AF65-F5344CB8AC3E}">
        <p14:creationId xmlns:p14="http://schemas.microsoft.com/office/powerpoint/2010/main" val="1285968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8" name="Imagem 7" descr="Uma imagem contendo Diagrama&#10;&#10;O conteúdo gerado por IA pode estar incorreto.">
            <a:extLst>
              <a:ext uri="{FF2B5EF4-FFF2-40B4-BE49-F238E27FC236}">
                <a16:creationId xmlns:a16="http://schemas.microsoft.com/office/drawing/2014/main" id="{8C53B3AF-974B-957D-96E9-29EA681B5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531BAA99-F2A5-3383-6B80-3787C30827DE}"/>
              </a:ext>
            </a:extLst>
          </p:cNvPr>
          <p:cNvSpPr>
            <a:spLocks noGrp="1"/>
          </p:cNvSpPr>
          <p:nvPr>
            <p:ph type="ctrTitle" hasCustomPrompt="1"/>
          </p:nvPr>
        </p:nvSpPr>
        <p:spPr>
          <a:xfrm>
            <a:off x="3199661" y="2503488"/>
            <a:ext cx="7299664" cy="1266393"/>
          </a:xfrm>
          <a:prstGeom prst="rect">
            <a:avLst/>
          </a:prstGeom>
        </p:spPr>
        <p:txBody>
          <a:bodyPr anchor="b"/>
          <a:lstStyle>
            <a:lvl1pPr algn="ctr">
              <a:defRPr sz="6000"/>
            </a:lvl1pPr>
          </a:lstStyle>
          <a:p>
            <a:r>
              <a:rPr lang="pt-BR" dirty="0"/>
              <a:t>Título</a:t>
            </a:r>
          </a:p>
        </p:txBody>
      </p:sp>
      <p:sp>
        <p:nvSpPr>
          <p:cNvPr id="3" name="Subtítulo 2">
            <a:extLst>
              <a:ext uri="{FF2B5EF4-FFF2-40B4-BE49-F238E27FC236}">
                <a16:creationId xmlns:a16="http://schemas.microsoft.com/office/drawing/2014/main" id="{0CF51545-1F5C-DEAE-1CC6-53DA4FC06173}"/>
              </a:ext>
            </a:extLst>
          </p:cNvPr>
          <p:cNvSpPr>
            <a:spLocks noGrp="1"/>
          </p:cNvSpPr>
          <p:nvPr>
            <p:ph type="subTitle" idx="1" hasCustomPrompt="1"/>
          </p:nvPr>
        </p:nvSpPr>
        <p:spPr>
          <a:xfrm>
            <a:off x="3199660" y="3796722"/>
            <a:ext cx="7299665" cy="126639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Autor</a:t>
            </a:r>
          </a:p>
          <a:p>
            <a:r>
              <a:rPr lang="pt-BR" dirty="0"/>
              <a:t>Cargo</a:t>
            </a:r>
          </a:p>
        </p:txBody>
      </p:sp>
      <p:sp>
        <p:nvSpPr>
          <p:cNvPr id="5" name="Espaço Reservado para Rodapé 4">
            <a:extLst>
              <a:ext uri="{FF2B5EF4-FFF2-40B4-BE49-F238E27FC236}">
                <a16:creationId xmlns:a16="http://schemas.microsoft.com/office/drawing/2014/main" id="{7277C41A-0539-BEE7-C203-DB88AF6DDC3A}"/>
              </a:ext>
            </a:extLst>
          </p:cNvPr>
          <p:cNvSpPr>
            <a:spLocks noGrp="1"/>
          </p:cNvSpPr>
          <p:nvPr>
            <p:ph type="ftr" sz="quarter" idx="11"/>
          </p:nvPr>
        </p:nvSpPr>
        <p:spPr>
          <a:xfrm>
            <a:off x="7509769" y="6356350"/>
            <a:ext cx="4114800" cy="365125"/>
          </a:xfrm>
        </p:spPr>
        <p:txBody>
          <a:bodyPr/>
          <a:lstStyle/>
          <a:p>
            <a:r>
              <a:rPr lang="pt-BR" dirty="0"/>
              <a:t>Logotipo de la </a:t>
            </a:r>
            <a:r>
              <a:rPr lang="pt-BR" dirty="0" err="1"/>
              <a:t>Institucio</a:t>
            </a:r>
            <a:endParaRPr lang="pt-BR" dirty="0"/>
          </a:p>
        </p:txBody>
      </p:sp>
    </p:spTree>
    <p:extLst>
      <p:ext uri="{BB962C8B-B14F-4D97-AF65-F5344CB8AC3E}">
        <p14:creationId xmlns:p14="http://schemas.microsoft.com/office/powerpoint/2010/main" val="580080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2223F1D5-D8A9-B457-578B-B663E060580F}"/>
              </a:ext>
            </a:extLst>
          </p:cNvPr>
          <p:cNvSpPr>
            <a:spLocks noGrp="1"/>
          </p:cNvSpPr>
          <p:nvPr>
            <p:ph type="pic" idx="1" hasCustomPrompt="1"/>
          </p:nvPr>
        </p:nvSpPr>
        <p:spPr>
          <a:xfrm>
            <a:off x="6986726" y="992187"/>
            <a:ext cx="4626114" cy="4873625"/>
          </a:xfrm>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6" name="Espaço Reservado para Rodapé 5">
            <a:extLst>
              <a:ext uri="{FF2B5EF4-FFF2-40B4-BE49-F238E27FC236}">
                <a16:creationId xmlns:a16="http://schemas.microsoft.com/office/drawing/2014/main" id="{18FC4141-4C98-393C-DB7B-172F0302DEBB}"/>
              </a:ext>
            </a:extLst>
          </p:cNvPr>
          <p:cNvSpPr>
            <a:spLocks noGrp="1"/>
          </p:cNvSpPr>
          <p:nvPr>
            <p:ph type="ftr" sz="quarter" idx="11"/>
          </p:nvPr>
        </p:nvSpPr>
        <p:spPr>
          <a:xfrm>
            <a:off x="7240588" y="6356350"/>
            <a:ext cx="4114800" cy="365125"/>
          </a:xfrm>
        </p:spPr>
        <p:txBody>
          <a:bodyPr/>
          <a:lstStyle>
            <a:lvl1pPr>
              <a:defRPr>
                <a:solidFill>
                  <a:schemeClr val="bg1"/>
                </a:solidFill>
              </a:defRPr>
            </a:lvl1pPr>
          </a:lstStyle>
          <a:p>
            <a:r>
              <a:rPr lang="pt-BR" dirty="0"/>
              <a:t>Logotipo de la </a:t>
            </a:r>
            <a:r>
              <a:rPr lang="pt-BR" dirty="0" err="1"/>
              <a:t>institución</a:t>
            </a:r>
            <a:endParaRPr lang="pt-BR" dirty="0"/>
          </a:p>
        </p:txBody>
      </p:sp>
      <p:sp>
        <p:nvSpPr>
          <p:cNvPr id="8" name="Retângulo 7">
            <a:extLst>
              <a:ext uri="{FF2B5EF4-FFF2-40B4-BE49-F238E27FC236}">
                <a16:creationId xmlns:a16="http://schemas.microsoft.com/office/drawing/2014/main" id="{0CA76FE9-F716-669E-1BE9-0A99F0C2AF5A}"/>
              </a:ext>
            </a:extLst>
          </p:cNvPr>
          <p:cNvSpPr/>
          <p:nvPr userDrawn="1"/>
        </p:nvSpPr>
        <p:spPr>
          <a:xfrm>
            <a:off x="839788" y="992187"/>
            <a:ext cx="5978262" cy="487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DE36E7E6-76F0-8C53-A13D-AE285064663D}"/>
              </a:ext>
            </a:extLst>
          </p:cNvPr>
          <p:cNvSpPr>
            <a:spLocks noGrp="1"/>
          </p:cNvSpPr>
          <p:nvPr>
            <p:ph type="title" hasCustomPrompt="1"/>
          </p:nvPr>
        </p:nvSpPr>
        <p:spPr>
          <a:xfrm>
            <a:off x="839788" y="188911"/>
            <a:ext cx="5978262" cy="1600200"/>
          </a:xfrm>
        </p:spPr>
        <p:txBody>
          <a:bodyPr anchor="b"/>
          <a:lstStyle>
            <a:lvl1pPr>
              <a:defRPr sz="3200"/>
            </a:lvl1pPr>
          </a:lstStyle>
          <a:p>
            <a:r>
              <a:rPr lang="pt-BR" dirty="0"/>
              <a:t>Haga clic para agregar </a:t>
            </a:r>
            <a:r>
              <a:rPr lang="pt-BR" dirty="0" err="1"/>
              <a:t>un</a:t>
            </a:r>
            <a:r>
              <a:rPr lang="pt-BR" dirty="0"/>
              <a:t> título</a:t>
            </a:r>
          </a:p>
        </p:txBody>
      </p:sp>
      <p:sp>
        <p:nvSpPr>
          <p:cNvPr id="4" name="Espaço Reservado para Texto 3">
            <a:extLst>
              <a:ext uri="{FF2B5EF4-FFF2-40B4-BE49-F238E27FC236}">
                <a16:creationId xmlns:a16="http://schemas.microsoft.com/office/drawing/2014/main" id="{DEAC9282-7459-DA40-27AB-A4DB21E27021}"/>
              </a:ext>
            </a:extLst>
          </p:cNvPr>
          <p:cNvSpPr>
            <a:spLocks noGrp="1"/>
          </p:cNvSpPr>
          <p:nvPr>
            <p:ph type="body" sz="half" idx="2" hasCustomPrompt="1"/>
          </p:nvPr>
        </p:nvSpPr>
        <p:spPr>
          <a:xfrm>
            <a:off x="839788" y="2057400"/>
            <a:ext cx="597826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a:t>
            </a:r>
            <a:r>
              <a:rPr lang="pt-BR" dirty="0" err="1"/>
              <a:t>un</a:t>
            </a:r>
            <a:r>
              <a:rPr lang="pt-BR" dirty="0"/>
              <a:t> subtítulo</a:t>
            </a:r>
          </a:p>
        </p:txBody>
      </p:sp>
    </p:spTree>
    <p:extLst>
      <p:ext uri="{BB962C8B-B14F-4D97-AF65-F5344CB8AC3E}">
        <p14:creationId xmlns:p14="http://schemas.microsoft.com/office/powerpoint/2010/main" val="426319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179377D9-5C57-7868-F801-2198512CECB7}"/>
              </a:ext>
            </a:extLst>
          </p:cNvPr>
          <p:cNvSpPr>
            <a:spLocks noGrp="1"/>
          </p:cNvSpPr>
          <p:nvPr>
            <p:ph type="pic" idx="1" hasCustomPrompt="1"/>
          </p:nvPr>
        </p:nvSpPr>
        <p:spPr>
          <a:xfrm>
            <a:off x="7013359" y="1109075"/>
            <a:ext cx="4572848" cy="4873625"/>
          </a:xfrm>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6" name="Espaço Reservado para Rodapé 5">
            <a:extLst>
              <a:ext uri="{FF2B5EF4-FFF2-40B4-BE49-F238E27FC236}">
                <a16:creationId xmlns:a16="http://schemas.microsoft.com/office/drawing/2014/main" id="{50649F82-C714-DA09-5580-33E000F1179F}"/>
              </a:ext>
            </a:extLst>
          </p:cNvPr>
          <p:cNvSpPr>
            <a:spLocks noGrp="1"/>
          </p:cNvSpPr>
          <p:nvPr>
            <p:ph type="ftr" sz="quarter" idx="11"/>
          </p:nvPr>
        </p:nvSpPr>
        <p:spPr/>
        <p:txBody>
          <a:bodyPr/>
          <a:lstStyle/>
          <a:p>
            <a:r>
              <a:rPr lang="pt-BR" dirty="0"/>
              <a:t>Logotipo de la </a:t>
            </a:r>
            <a:r>
              <a:rPr lang="pt-BR" dirty="0" err="1"/>
              <a:t>institución</a:t>
            </a:r>
            <a:endParaRPr lang="pt-BR" dirty="0"/>
          </a:p>
        </p:txBody>
      </p:sp>
      <p:sp>
        <p:nvSpPr>
          <p:cNvPr id="9" name="Retângulo 8">
            <a:extLst>
              <a:ext uri="{FF2B5EF4-FFF2-40B4-BE49-F238E27FC236}">
                <a16:creationId xmlns:a16="http://schemas.microsoft.com/office/drawing/2014/main" id="{EA6B2BA0-060A-4270-4D05-3C4D322F0B77}"/>
              </a:ext>
            </a:extLst>
          </p:cNvPr>
          <p:cNvSpPr/>
          <p:nvPr userDrawn="1"/>
        </p:nvSpPr>
        <p:spPr>
          <a:xfrm>
            <a:off x="836612" y="1109076"/>
            <a:ext cx="5978262" cy="487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1B39B87F-2827-E0E3-B630-F3975D9CB26C}"/>
              </a:ext>
            </a:extLst>
          </p:cNvPr>
          <p:cNvSpPr txBox="1">
            <a:spLocks/>
          </p:cNvSpPr>
          <p:nvPr userDrawn="1"/>
        </p:nvSpPr>
        <p:spPr>
          <a:xfrm>
            <a:off x="836612" y="305800"/>
            <a:ext cx="5978262"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pt-BR" dirty="0"/>
              <a:t>Haga clic para agregar </a:t>
            </a:r>
            <a:r>
              <a:rPr lang="pt-BR" dirty="0" err="1"/>
              <a:t>un</a:t>
            </a:r>
            <a:r>
              <a:rPr lang="pt-BR" dirty="0"/>
              <a:t> título</a:t>
            </a:r>
          </a:p>
        </p:txBody>
      </p:sp>
      <p:sp>
        <p:nvSpPr>
          <p:cNvPr id="11" name="Espaço Reservado para Texto 3">
            <a:extLst>
              <a:ext uri="{FF2B5EF4-FFF2-40B4-BE49-F238E27FC236}">
                <a16:creationId xmlns:a16="http://schemas.microsoft.com/office/drawing/2014/main" id="{79201E98-8627-D020-391A-96CCDBE4882C}"/>
              </a:ext>
            </a:extLst>
          </p:cNvPr>
          <p:cNvSpPr>
            <a:spLocks noGrp="1"/>
          </p:cNvSpPr>
          <p:nvPr>
            <p:ph type="body" sz="half" idx="13" hasCustomPrompt="1"/>
          </p:nvPr>
        </p:nvSpPr>
        <p:spPr>
          <a:xfrm>
            <a:off x="836612" y="2174289"/>
            <a:ext cx="5978262"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a:t>
            </a:r>
            <a:r>
              <a:rPr lang="pt-BR" dirty="0" err="1"/>
              <a:t>un</a:t>
            </a:r>
            <a:r>
              <a:rPr lang="pt-BR" dirty="0"/>
              <a:t> subtítulo</a:t>
            </a:r>
          </a:p>
        </p:txBody>
      </p:sp>
    </p:spTree>
    <p:extLst>
      <p:ext uri="{BB962C8B-B14F-4D97-AF65-F5344CB8AC3E}">
        <p14:creationId xmlns:p14="http://schemas.microsoft.com/office/powerpoint/2010/main" val="104698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C74D75EA-03FF-044E-48D3-E603C238C89B}"/>
              </a:ext>
            </a:extLst>
          </p:cNvPr>
          <p:cNvSpPr>
            <a:spLocks noGrp="1"/>
          </p:cNvSpPr>
          <p:nvPr>
            <p:ph type="pic" idx="1" hasCustomPrompt="1"/>
          </p:nvPr>
        </p:nvSpPr>
        <p:spPr>
          <a:xfrm>
            <a:off x="6951215" y="1109076"/>
            <a:ext cx="4687409" cy="48736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6" name="Espaço Reservado para Rodapé 5">
            <a:extLst>
              <a:ext uri="{FF2B5EF4-FFF2-40B4-BE49-F238E27FC236}">
                <a16:creationId xmlns:a16="http://schemas.microsoft.com/office/drawing/2014/main" id="{FC1EBCDD-F60B-0E3D-E31A-819800B78504}"/>
              </a:ext>
            </a:extLst>
          </p:cNvPr>
          <p:cNvSpPr>
            <a:spLocks noGrp="1"/>
          </p:cNvSpPr>
          <p:nvPr>
            <p:ph type="ftr" sz="quarter" idx="11"/>
          </p:nvPr>
        </p:nvSpPr>
        <p:spPr>
          <a:xfrm>
            <a:off x="7523824" y="6224896"/>
            <a:ext cx="4114800" cy="365125"/>
          </a:xfrm>
        </p:spPr>
        <p:txBody>
          <a:bodyPr/>
          <a:lstStyle/>
          <a:p>
            <a:r>
              <a:rPr lang="pt-BR" dirty="0"/>
              <a:t>Logotipo de la </a:t>
            </a:r>
            <a:r>
              <a:rPr lang="pt-BR" dirty="0" err="1"/>
              <a:t>institución</a:t>
            </a:r>
            <a:endParaRPr lang="pt-BR" dirty="0"/>
          </a:p>
        </p:txBody>
      </p:sp>
      <p:sp>
        <p:nvSpPr>
          <p:cNvPr id="9" name="Retângulo 8">
            <a:extLst>
              <a:ext uri="{FF2B5EF4-FFF2-40B4-BE49-F238E27FC236}">
                <a16:creationId xmlns:a16="http://schemas.microsoft.com/office/drawing/2014/main" id="{68E4E4E9-4436-25A7-7B4D-33EF362E9EA9}"/>
              </a:ext>
            </a:extLst>
          </p:cNvPr>
          <p:cNvSpPr/>
          <p:nvPr userDrawn="1"/>
        </p:nvSpPr>
        <p:spPr>
          <a:xfrm>
            <a:off x="836612" y="1109076"/>
            <a:ext cx="5978262" cy="487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DFE09ED2-E408-CED5-31EE-1F7DEDABDB62}"/>
              </a:ext>
            </a:extLst>
          </p:cNvPr>
          <p:cNvSpPr>
            <a:spLocks noGrp="1"/>
          </p:cNvSpPr>
          <p:nvPr>
            <p:ph type="title" hasCustomPrompt="1"/>
          </p:nvPr>
        </p:nvSpPr>
        <p:spPr>
          <a:xfrm>
            <a:off x="839788" y="375604"/>
            <a:ext cx="5975086" cy="1600200"/>
          </a:xfrm>
        </p:spPr>
        <p:txBody>
          <a:bodyPr anchor="b"/>
          <a:lstStyle>
            <a:lvl1pPr>
              <a:defRPr sz="3200">
                <a:solidFill>
                  <a:schemeClr val="tx1"/>
                </a:solidFill>
              </a:defRPr>
            </a:lvl1pPr>
          </a:lstStyle>
          <a:p>
            <a:r>
              <a:rPr lang="pt-BR" dirty="0"/>
              <a:t>Haga clic para agregar </a:t>
            </a:r>
            <a:r>
              <a:rPr lang="pt-BR" dirty="0" err="1"/>
              <a:t>un</a:t>
            </a:r>
            <a:r>
              <a:rPr lang="pt-BR" dirty="0"/>
              <a:t> título</a:t>
            </a:r>
          </a:p>
        </p:txBody>
      </p:sp>
      <p:sp>
        <p:nvSpPr>
          <p:cNvPr id="4" name="Espaço Reservado para Texto 3">
            <a:extLst>
              <a:ext uri="{FF2B5EF4-FFF2-40B4-BE49-F238E27FC236}">
                <a16:creationId xmlns:a16="http://schemas.microsoft.com/office/drawing/2014/main" id="{B826658E-DD1B-A9C0-FA9D-E5D1009DC14D}"/>
              </a:ext>
            </a:extLst>
          </p:cNvPr>
          <p:cNvSpPr>
            <a:spLocks noGrp="1"/>
          </p:cNvSpPr>
          <p:nvPr>
            <p:ph type="body" sz="half" idx="2" hasCustomPrompt="1"/>
          </p:nvPr>
        </p:nvSpPr>
        <p:spPr>
          <a:xfrm>
            <a:off x="839788" y="2171113"/>
            <a:ext cx="5975086"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a:t>
            </a:r>
            <a:r>
              <a:rPr lang="pt-BR" dirty="0" err="1"/>
              <a:t>un</a:t>
            </a:r>
            <a:r>
              <a:rPr lang="pt-BR" dirty="0"/>
              <a:t> subtítulo</a:t>
            </a:r>
          </a:p>
        </p:txBody>
      </p:sp>
    </p:spTree>
    <p:extLst>
      <p:ext uri="{BB962C8B-B14F-4D97-AF65-F5344CB8AC3E}">
        <p14:creationId xmlns:p14="http://schemas.microsoft.com/office/powerpoint/2010/main" val="52420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E227F-5A57-6F2F-C1D9-47B1C08538F1}"/>
              </a:ext>
            </a:extLst>
          </p:cNvPr>
          <p:cNvSpPr>
            <a:spLocks noGrp="1"/>
          </p:cNvSpPr>
          <p:nvPr>
            <p:ph type="title" hasCustomPrompt="1"/>
          </p:nvPr>
        </p:nvSpPr>
        <p:spPr>
          <a:xfrm>
            <a:off x="839788" y="987424"/>
            <a:ext cx="6599699" cy="1069975"/>
          </a:xfrm>
        </p:spPr>
        <p:txBody>
          <a:bodyPr anchor="b"/>
          <a:lstStyle>
            <a:lvl1pPr>
              <a:defRPr sz="3200"/>
            </a:lvl1pPr>
          </a:lstStyle>
          <a:p>
            <a:r>
              <a:rPr lang="pt-BR" dirty="0"/>
              <a:t>Haga clic para agregar </a:t>
            </a:r>
            <a:r>
              <a:rPr lang="pt-BR" dirty="0" err="1"/>
              <a:t>un</a:t>
            </a:r>
            <a:r>
              <a:rPr lang="pt-BR" dirty="0"/>
              <a:t> título</a:t>
            </a:r>
          </a:p>
        </p:txBody>
      </p:sp>
      <p:sp>
        <p:nvSpPr>
          <p:cNvPr id="3" name="Espaço Reservado para Imagem 2">
            <a:extLst>
              <a:ext uri="{FF2B5EF4-FFF2-40B4-BE49-F238E27FC236}">
                <a16:creationId xmlns:a16="http://schemas.microsoft.com/office/drawing/2014/main" id="{8F9AB666-C8F8-D796-A14A-5AB761F37988}"/>
              </a:ext>
            </a:extLst>
          </p:cNvPr>
          <p:cNvSpPr>
            <a:spLocks noGrp="1"/>
          </p:cNvSpPr>
          <p:nvPr>
            <p:ph type="pic" idx="1" hasCustomPrompt="1"/>
          </p:nvPr>
        </p:nvSpPr>
        <p:spPr>
          <a:xfrm>
            <a:off x="7599285" y="987425"/>
            <a:ext cx="4039339" cy="36999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4" name="Espaço Reservado para Texto 3">
            <a:extLst>
              <a:ext uri="{FF2B5EF4-FFF2-40B4-BE49-F238E27FC236}">
                <a16:creationId xmlns:a16="http://schemas.microsoft.com/office/drawing/2014/main" id="{41215D3C-6152-F033-FCD2-F1B1470193A7}"/>
              </a:ext>
            </a:extLst>
          </p:cNvPr>
          <p:cNvSpPr>
            <a:spLocks noGrp="1"/>
          </p:cNvSpPr>
          <p:nvPr>
            <p:ph type="body" sz="half" idx="2" hasCustomPrompt="1"/>
          </p:nvPr>
        </p:nvSpPr>
        <p:spPr>
          <a:xfrm>
            <a:off x="839788" y="2374981"/>
            <a:ext cx="6599699" cy="31380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Haga clic para agregar </a:t>
            </a:r>
            <a:r>
              <a:rPr lang="pt-BR" dirty="0" err="1"/>
              <a:t>un</a:t>
            </a:r>
            <a:r>
              <a:rPr lang="pt-BR" dirty="0"/>
              <a:t> subtítulo</a:t>
            </a:r>
          </a:p>
        </p:txBody>
      </p:sp>
      <p:sp>
        <p:nvSpPr>
          <p:cNvPr id="6" name="Espaço Reservado para Rodapé 5">
            <a:extLst>
              <a:ext uri="{FF2B5EF4-FFF2-40B4-BE49-F238E27FC236}">
                <a16:creationId xmlns:a16="http://schemas.microsoft.com/office/drawing/2014/main" id="{0CE41374-0077-5C55-B27E-E2E3D015441C}"/>
              </a:ext>
            </a:extLst>
          </p:cNvPr>
          <p:cNvSpPr>
            <a:spLocks noGrp="1"/>
          </p:cNvSpPr>
          <p:nvPr>
            <p:ph type="ftr" sz="quarter" idx="11"/>
          </p:nvPr>
        </p:nvSpPr>
        <p:spPr/>
        <p:txBody>
          <a:body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1031853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DFFAC-B480-49CD-04D4-DFFCC584910E}"/>
              </a:ext>
            </a:extLst>
          </p:cNvPr>
          <p:cNvSpPr>
            <a:spLocks noGrp="1"/>
          </p:cNvSpPr>
          <p:nvPr>
            <p:ph type="title" hasCustomPrompt="1"/>
          </p:nvPr>
        </p:nvSpPr>
        <p:spPr>
          <a:xfrm>
            <a:off x="390617" y="1285644"/>
            <a:ext cx="4381408" cy="1069975"/>
          </a:xfrm>
        </p:spPr>
        <p:txBody>
          <a:bodyPr anchor="b"/>
          <a:lstStyle>
            <a:lvl1pPr>
              <a:defRPr sz="3200"/>
            </a:lvl1pPr>
          </a:lstStyle>
          <a:p>
            <a:r>
              <a:rPr lang="pt-BR" dirty="0"/>
              <a:t>Haga clic para agregar </a:t>
            </a:r>
            <a:r>
              <a:rPr lang="pt-BR" dirty="0" err="1"/>
              <a:t>un</a:t>
            </a:r>
            <a:r>
              <a:rPr lang="pt-BR" dirty="0"/>
              <a:t> título</a:t>
            </a:r>
          </a:p>
        </p:txBody>
      </p:sp>
      <p:sp>
        <p:nvSpPr>
          <p:cNvPr id="3" name="Espaço Reservado para Imagem 2">
            <a:extLst>
              <a:ext uri="{FF2B5EF4-FFF2-40B4-BE49-F238E27FC236}">
                <a16:creationId xmlns:a16="http://schemas.microsoft.com/office/drawing/2014/main" id="{65DEE982-181B-EF6E-5EB1-7450DA7D416C}"/>
              </a:ext>
            </a:extLst>
          </p:cNvPr>
          <p:cNvSpPr>
            <a:spLocks noGrp="1"/>
          </p:cNvSpPr>
          <p:nvPr>
            <p:ph type="pic" idx="1" hasCustomPrompt="1"/>
          </p:nvPr>
        </p:nvSpPr>
        <p:spPr>
          <a:xfrm>
            <a:off x="5181599" y="1285645"/>
            <a:ext cx="6619783" cy="3978814"/>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4" name="Espaço Reservado para Texto 3">
            <a:extLst>
              <a:ext uri="{FF2B5EF4-FFF2-40B4-BE49-F238E27FC236}">
                <a16:creationId xmlns:a16="http://schemas.microsoft.com/office/drawing/2014/main" id="{AB366FAA-426D-DB40-B0F6-5DB2C5A788DB}"/>
              </a:ext>
            </a:extLst>
          </p:cNvPr>
          <p:cNvSpPr>
            <a:spLocks noGrp="1"/>
          </p:cNvSpPr>
          <p:nvPr>
            <p:ph type="body" sz="half" idx="2" hasCustomPrompt="1"/>
          </p:nvPr>
        </p:nvSpPr>
        <p:spPr>
          <a:xfrm>
            <a:off x="390617" y="2450190"/>
            <a:ext cx="4381408" cy="28142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Haga clic para agregar </a:t>
            </a:r>
            <a:r>
              <a:rPr lang="pt-BR" dirty="0" err="1"/>
              <a:t>un</a:t>
            </a:r>
            <a:r>
              <a:rPr lang="pt-BR" dirty="0"/>
              <a:t> subtítulo</a:t>
            </a:r>
          </a:p>
        </p:txBody>
      </p:sp>
      <p:sp>
        <p:nvSpPr>
          <p:cNvPr id="6" name="Espaço Reservado para Rodapé 5">
            <a:extLst>
              <a:ext uri="{FF2B5EF4-FFF2-40B4-BE49-F238E27FC236}">
                <a16:creationId xmlns:a16="http://schemas.microsoft.com/office/drawing/2014/main" id="{9FC0A624-D3D3-458E-2AAA-880398D0914E}"/>
              </a:ext>
            </a:extLst>
          </p:cNvPr>
          <p:cNvSpPr>
            <a:spLocks noGrp="1"/>
          </p:cNvSpPr>
          <p:nvPr>
            <p:ph type="ftr" sz="quarter" idx="11"/>
          </p:nvPr>
        </p:nvSpPr>
        <p:spPr>
          <a:xfrm>
            <a:off x="7686582" y="6196552"/>
            <a:ext cx="4114800" cy="365125"/>
          </a:xfrm>
        </p:spPr>
        <p:txBody>
          <a:bodyPr/>
          <a:lstStyle>
            <a:lvl1pPr>
              <a:defRPr>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3125940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a:extLst>
              <a:ext uri="{FF2B5EF4-FFF2-40B4-BE49-F238E27FC236}">
                <a16:creationId xmlns:a16="http://schemas.microsoft.com/office/drawing/2014/main" id="{6BCF877B-62D0-1D3E-20B0-1D58846CD1F0}"/>
              </a:ext>
            </a:extLst>
          </p:cNvPr>
          <p:cNvSpPr>
            <a:spLocks noGrp="1"/>
          </p:cNvSpPr>
          <p:nvPr>
            <p:ph type="dt" sz="half" idx="10"/>
          </p:nvPr>
        </p:nvSpPr>
        <p:spPr/>
        <p:txBody>
          <a:bodyPr/>
          <a:lstStyle>
            <a:lvl1pPr>
              <a:defRPr/>
            </a:lvl1pPr>
          </a:lstStyle>
          <a:p>
            <a:pPr>
              <a:defRPr/>
            </a:pPr>
            <a:fld id="{DC026B06-FC5F-48A9-97F7-64AE0F9F4D29}" type="datetimeFigureOut">
              <a:rPr lang="en-US"/>
              <a:pPr>
                <a:defRPr/>
              </a:pPr>
              <a:t>4/6/2025</a:t>
            </a:fld>
            <a:endParaRPr lang="en-US"/>
          </a:p>
        </p:txBody>
      </p:sp>
      <p:sp>
        <p:nvSpPr>
          <p:cNvPr id="5" name="Footer Placeholder 4">
            <a:extLst>
              <a:ext uri="{FF2B5EF4-FFF2-40B4-BE49-F238E27FC236}">
                <a16:creationId xmlns:a16="http://schemas.microsoft.com/office/drawing/2014/main" id="{78F17686-1B67-1E69-1C58-C52E3FCD6A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2890CD-037C-286D-F8E7-EE97CF210CD7}"/>
              </a:ext>
            </a:extLst>
          </p:cNvPr>
          <p:cNvSpPr>
            <a:spLocks noGrp="1"/>
          </p:cNvSpPr>
          <p:nvPr>
            <p:ph type="sldNum" sz="quarter" idx="12"/>
          </p:nvPr>
        </p:nvSpPr>
        <p:spPr/>
        <p:txBody>
          <a:bodyPr/>
          <a:lstStyle>
            <a:lvl1pPr>
              <a:defRPr/>
            </a:lvl1pPr>
          </a:lstStyle>
          <a:p>
            <a:pPr>
              <a:defRPr/>
            </a:pPr>
            <a:fld id="{729BC2F9-1653-4013-9AF9-922C56397D45}" type="slidenum">
              <a:rPr lang="en-US"/>
              <a:pPr>
                <a:defRPr/>
              </a:pPr>
              <a:t>‹nº›</a:t>
            </a:fld>
            <a:endParaRPr lang="en-US"/>
          </a:p>
        </p:txBody>
      </p:sp>
    </p:spTree>
    <p:extLst>
      <p:ext uri="{BB962C8B-B14F-4D97-AF65-F5344CB8AC3E}">
        <p14:creationId xmlns:p14="http://schemas.microsoft.com/office/powerpoint/2010/main" val="90992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
        <p:nvSpPr>
          <p:cNvPr id="6" name="Espaço Reservado para Imagem 5">
            <a:extLst>
              <a:ext uri="{FF2B5EF4-FFF2-40B4-BE49-F238E27FC236}">
                <a16:creationId xmlns:a16="http://schemas.microsoft.com/office/drawing/2014/main" id="{2322F94D-947C-A4C0-D037-962274414A98}"/>
              </a:ext>
            </a:extLst>
          </p:cNvPr>
          <p:cNvSpPr>
            <a:spLocks noGrp="1"/>
          </p:cNvSpPr>
          <p:nvPr>
            <p:ph type="pic" sz="quarter" idx="10" hasCustomPrompt="1"/>
          </p:nvPr>
        </p:nvSpPr>
        <p:spPr>
          <a:xfrm>
            <a:off x="4662332" y="2831977"/>
            <a:ext cx="4321454" cy="2104007"/>
          </a:xfrm>
          <a:prstGeom prst="rect">
            <a:avLst/>
          </a:prstGeom>
          <a:pattFill prst="lgGrid">
            <a:fgClr>
              <a:schemeClr val="bg1">
                <a:lumMod val="95000"/>
              </a:schemeClr>
            </a:fgClr>
            <a:bgClr>
              <a:schemeClr val="bg1">
                <a:lumMod val="85000"/>
              </a:schemeClr>
            </a:bgClr>
          </a:pattFill>
        </p:spPr>
        <p:txBody>
          <a:bodyPr anchor="t"/>
          <a:lstStyle>
            <a:lvl1pPr marL="0" indent="0" algn="ctr">
              <a:buNone/>
              <a:defRPr/>
            </a:lvl1pPr>
          </a:lstStyle>
          <a:p>
            <a:r>
              <a:rPr lang="pt-BR" dirty="0"/>
              <a:t>Insertar </a:t>
            </a:r>
            <a:r>
              <a:rPr lang="pt-BR" dirty="0" err="1"/>
              <a:t>imagen</a:t>
            </a:r>
            <a:endParaRPr lang="pt-BR" dirty="0"/>
          </a:p>
        </p:txBody>
      </p:sp>
    </p:spTree>
    <p:extLst>
      <p:ext uri="{BB962C8B-B14F-4D97-AF65-F5344CB8AC3E}">
        <p14:creationId xmlns:p14="http://schemas.microsoft.com/office/powerpoint/2010/main" val="827176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844374-A9F5-8995-B4D7-1A23B2E74B85}"/>
              </a:ext>
            </a:extLst>
          </p:cNvPr>
          <p:cNvSpPr>
            <a:spLocks noGrp="1"/>
          </p:cNvSpPr>
          <p:nvPr>
            <p:ph type="title" hasCustomPrompt="1"/>
          </p:nvPr>
        </p:nvSpPr>
        <p:spPr/>
        <p:txBody>
          <a:bodyPr/>
          <a:lstStyle>
            <a:lvl1pPr>
              <a:defRPr/>
            </a:lvl1pPr>
          </a:lstStyle>
          <a:p>
            <a:r>
              <a:rPr lang="pt-BR" dirty="0"/>
              <a:t>Haga clic para agregar </a:t>
            </a:r>
            <a:r>
              <a:rPr lang="pt-BR" dirty="0" err="1"/>
              <a:t>un</a:t>
            </a:r>
            <a:r>
              <a:rPr lang="pt-BR" dirty="0"/>
              <a:t> título</a:t>
            </a:r>
          </a:p>
        </p:txBody>
      </p:sp>
      <p:sp>
        <p:nvSpPr>
          <p:cNvPr id="3" name="Espaço Reservado para Conteúdo 2">
            <a:extLst>
              <a:ext uri="{FF2B5EF4-FFF2-40B4-BE49-F238E27FC236}">
                <a16:creationId xmlns:a16="http://schemas.microsoft.com/office/drawing/2014/main" id="{C56DDE04-45C9-AC94-8E27-E5C319628B45}"/>
              </a:ext>
            </a:extLst>
          </p:cNvPr>
          <p:cNvSpPr>
            <a:spLocks noGrp="1"/>
          </p:cNvSpPr>
          <p:nvPr>
            <p:ph sz="half" idx="1" hasCustomPrompt="1"/>
          </p:nvPr>
        </p:nvSpPr>
        <p:spPr>
          <a:xfrm>
            <a:off x="625136" y="2202154"/>
            <a:ext cx="4417381" cy="3293124"/>
          </a:xfrm>
        </p:spPr>
        <p:txBody>
          <a:bodyPr/>
          <a:lstStyle>
            <a:lvl1pPr>
              <a:defRPr/>
            </a:lvl1pPr>
          </a:lstStyle>
          <a:p>
            <a:pPr lvl="0"/>
            <a:r>
              <a:rPr lang="pt-BR" dirty="0"/>
              <a:t>Haga clic para agregar </a:t>
            </a:r>
            <a:r>
              <a:rPr lang="pt-BR" dirty="0" err="1"/>
              <a:t>un</a:t>
            </a:r>
            <a:r>
              <a:rPr lang="pt-BR" dirty="0"/>
              <a:t> subtítulo</a:t>
            </a:r>
          </a:p>
        </p:txBody>
      </p:sp>
      <p:sp>
        <p:nvSpPr>
          <p:cNvPr id="4" name="Espaço Reservado para Conteúdo 3">
            <a:extLst>
              <a:ext uri="{FF2B5EF4-FFF2-40B4-BE49-F238E27FC236}">
                <a16:creationId xmlns:a16="http://schemas.microsoft.com/office/drawing/2014/main" id="{6115200B-DEDF-3E3C-C1A8-9CCE22F107DC}"/>
              </a:ext>
            </a:extLst>
          </p:cNvPr>
          <p:cNvSpPr>
            <a:spLocks noGrp="1"/>
          </p:cNvSpPr>
          <p:nvPr>
            <p:ph sz="half" idx="2" hasCustomPrompt="1"/>
          </p:nvPr>
        </p:nvSpPr>
        <p:spPr>
          <a:xfrm>
            <a:off x="7220506" y="1390620"/>
            <a:ext cx="4483961" cy="4351338"/>
          </a:xfrm>
        </p:spPr>
        <p:txBody>
          <a:bodyPr/>
          <a:lstStyle>
            <a:lvl1pPr algn="ctr">
              <a:defRPr>
                <a:solidFill>
                  <a:schemeClr val="bg1"/>
                </a:solidFill>
              </a:defRPr>
            </a:lvl1pPr>
          </a:lstStyle>
          <a:p>
            <a:pPr lvl="0"/>
            <a:r>
              <a:rPr lang="pt-BR" dirty="0"/>
              <a:t>Insertar </a:t>
            </a:r>
            <a:r>
              <a:rPr lang="pt-BR" dirty="0" err="1"/>
              <a:t>imagen</a:t>
            </a:r>
            <a:endParaRPr lang="pt-BR" dirty="0"/>
          </a:p>
        </p:txBody>
      </p:sp>
      <p:sp>
        <p:nvSpPr>
          <p:cNvPr id="6" name="Espaço Reservado para Rodapé 5">
            <a:extLst>
              <a:ext uri="{FF2B5EF4-FFF2-40B4-BE49-F238E27FC236}">
                <a16:creationId xmlns:a16="http://schemas.microsoft.com/office/drawing/2014/main" id="{E74ECCCC-D07A-D011-E9DC-E66DB1FD5A59}"/>
              </a:ext>
            </a:extLst>
          </p:cNvPr>
          <p:cNvSpPr>
            <a:spLocks noGrp="1"/>
          </p:cNvSpPr>
          <p:nvPr>
            <p:ph type="ftr" sz="quarter" idx="11"/>
          </p:nvPr>
        </p:nvSpPr>
        <p:spPr/>
        <p:txBody>
          <a:body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25803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B49CA-21A7-6CBA-4FBD-6930B630A6FB}"/>
              </a:ext>
            </a:extLst>
          </p:cNvPr>
          <p:cNvSpPr>
            <a:spLocks noGrp="1"/>
          </p:cNvSpPr>
          <p:nvPr>
            <p:ph type="title" hasCustomPrompt="1"/>
          </p:nvPr>
        </p:nvSpPr>
        <p:spPr>
          <a:xfrm>
            <a:off x="839788" y="457200"/>
            <a:ext cx="3932237" cy="1600200"/>
          </a:xfrm>
        </p:spPr>
        <p:txBody>
          <a:bodyPr anchor="b"/>
          <a:lstStyle>
            <a:lvl1pPr>
              <a:defRPr sz="3200"/>
            </a:lvl1pPr>
          </a:lstStyle>
          <a:p>
            <a:r>
              <a:rPr lang="pt-BR" dirty="0"/>
              <a:t>Haga clic para agregar </a:t>
            </a:r>
            <a:r>
              <a:rPr lang="pt-BR" dirty="0" err="1"/>
              <a:t>un</a:t>
            </a:r>
            <a:r>
              <a:rPr lang="pt-BR" dirty="0"/>
              <a:t> título</a:t>
            </a:r>
          </a:p>
        </p:txBody>
      </p:sp>
      <p:sp>
        <p:nvSpPr>
          <p:cNvPr id="3" name="Espaço Reservado para Imagem 2">
            <a:extLst>
              <a:ext uri="{FF2B5EF4-FFF2-40B4-BE49-F238E27FC236}">
                <a16:creationId xmlns:a16="http://schemas.microsoft.com/office/drawing/2014/main" id="{1C950424-F446-9FE5-8643-E16658295DB8}"/>
              </a:ext>
            </a:extLst>
          </p:cNvPr>
          <p:cNvSpPr>
            <a:spLocks noGrp="1"/>
          </p:cNvSpPr>
          <p:nvPr>
            <p:ph type="pic" idx="1" hasCustomPrompt="1"/>
          </p:nvPr>
        </p:nvSpPr>
        <p:spPr>
          <a:xfrm>
            <a:off x="7240586" y="1109709"/>
            <a:ext cx="4463882" cy="4751341"/>
          </a:xfrm>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4" name="Espaço Reservado para Texto 3">
            <a:extLst>
              <a:ext uri="{FF2B5EF4-FFF2-40B4-BE49-F238E27FC236}">
                <a16:creationId xmlns:a16="http://schemas.microsoft.com/office/drawing/2014/main" id="{215FE25D-A326-613E-6F20-0C6213B320BD}"/>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um subtítulo </a:t>
            </a:r>
          </a:p>
        </p:txBody>
      </p:sp>
      <p:sp>
        <p:nvSpPr>
          <p:cNvPr id="6" name="Espaço Reservado para Rodapé 5">
            <a:extLst>
              <a:ext uri="{FF2B5EF4-FFF2-40B4-BE49-F238E27FC236}">
                <a16:creationId xmlns:a16="http://schemas.microsoft.com/office/drawing/2014/main" id="{9DD83520-A55B-9516-8ACA-38BF57CEA749}"/>
              </a:ext>
            </a:extLst>
          </p:cNvPr>
          <p:cNvSpPr>
            <a:spLocks noGrp="1"/>
          </p:cNvSpPr>
          <p:nvPr>
            <p:ph type="ftr" sz="quarter" idx="11"/>
          </p:nvPr>
        </p:nvSpPr>
        <p:spPr/>
        <p:txBody>
          <a:body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880524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8CADD-D56D-05D3-6908-6A5F8D92157E}"/>
              </a:ext>
            </a:extLst>
          </p:cNvPr>
          <p:cNvSpPr>
            <a:spLocks noGrp="1"/>
          </p:cNvSpPr>
          <p:nvPr>
            <p:ph type="ctrTitle" hasCustomPrompt="1"/>
          </p:nvPr>
        </p:nvSpPr>
        <p:spPr>
          <a:xfrm>
            <a:off x="1524000" y="1382043"/>
            <a:ext cx="9144000" cy="944316"/>
          </a:xfrm>
          <a:prstGeom prst="rect">
            <a:avLst/>
          </a:prstGeom>
        </p:spPr>
        <p:txBody>
          <a:bodyPr anchor="b">
            <a:normAutofit/>
          </a:bodyPr>
          <a:lstStyle>
            <a:lvl1pPr algn="ctr">
              <a:defRPr sz="4400">
                <a:solidFill>
                  <a:schemeClr val="bg1"/>
                </a:solidFill>
              </a:defRPr>
            </a:lvl1pPr>
          </a:lstStyle>
          <a:p>
            <a:r>
              <a:rPr lang="pt-BR" dirty="0"/>
              <a:t>Haga clic para agregar </a:t>
            </a:r>
            <a:r>
              <a:rPr lang="pt-BR" dirty="0" err="1"/>
              <a:t>un</a:t>
            </a:r>
            <a:r>
              <a:rPr lang="pt-BR" dirty="0"/>
              <a:t> título</a:t>
            </a:r>
          </a:p>
        </p:txBody>
      </p:sp>
      <p:sp>
        <p:nvSpPr>
          <p:cNvPr id="3" name="Subtítulo 2">
            <a:extLst>
              <a:ext uri="{FF2B5EF4-FFF2-40B4-BE49-F238E27FC236}">
                <a16:creationId xmlns:a16="http://schemas.microsoft.com/office/drawing/2014/main" id="{980C63B1-88CF-697D-9610-9426859ABC32}"/>
              </a:ext>
            </a:extLst>
          </p:cNvPr>
          <p:cNvSpPr>
            <a:spLocks noGrp="1"/>
          </p:cNvSpPr>
          <p:nvPr>
            <p:ph type="subTitle" idx="1" hasCustomPrompt="1"/>
          </p:nvPr>
        </p:nvSpPr>
        <p:spPr>
          <a:xfrm>
            <a:off x="1524000" y="2685592"/>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1A9453C9-CA9A-CB7A-909B-8BA81A7A575B}"/>
              </a:ext>
            </a:extLst>
          </p:cNvPr>
          <p:cNvSpPr>
            <a:spLocks noGrp="1"/>
          </p:cNvSpPr>
          <p:nvPr>
            <p:ph type="ftr" sz="quarter" idx="11"/>
          </p:nvPr>
        </p:nvSpPr>
        <p:spPr>
          <a:xfrm>
            <a:off x="7270072" y="6356350"/>
            <a:ext cx="4114800" cy="365125"/>
          </a:xfrm>
        </p:spPr>
        <p:txBody>
          <a:bodyPr/>
          <a:lstStyle>
            <a:lvl1pPr>
              <a:defRPr>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350938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0660D0-BA7F-6040-C3CE-E5005688B0CB}"/>
              </a:ext>
            </a:extLst>
          </p:cNvPr>
          <p:cNvSpPr>
            <a:spLocks noGrp="1"/>
          </p:cNvSpPr>
          <p:nvPr>
            <p:ph type="title" hasCustomPrompt="1"/>
          </p:nvPr>
        </p:nvSpPr>
        <p:spPr>
          <a:xfrm>
            <a:off x="483093" y="1252892"/>
            <a:ext cx="5367291" cy="1325563"/>
          </a:xfrm>
          <a:prstGeom prst="rect">
            <a:avLst/>
          </a:prstGeom>
        </p:spPr>
        <p:txBody>
          <a:bodyPr/>
          <a:lstStyle>
            <a:lvl1pPr>
              <a:defRPr>
                <a:solidFill>
                  <a:schemeClr val="bg1"/>
                </a:solidFill>
              </a:defRPr>
            </a:lvl1pPr>
          </a:lstStyle>
          <a:p>
            <a:r>
              <a:rPr lang="pt-BR" dirty="0"/>
              <a:t>Haga clic para agregar </a:t>
            </a:r>
            <a:r>
              <a:rPr lang="pt-BR" dirty="0" err="1"/>
              <a:t>un</a:t>
            </a:r>
            <a:r>
              <a:rPr lang="pt-BR" dirty="0"/>
              <a:t> título</a:t>
            </a:r>
          </a:p>
        </p:txBody>
      </p:sp>
      <p:sp>
        <p:nvSpPr>
          <p:cNvPr id="3" name="Espaço Reservado para Conteúdo 2">
            <a:extLst>
              <a:ext uri="{FF2B5EF4-FFF2-40B4-BE49-F238E27FC236}">
                <a16:creationId xmlns:a16="http://schemas.microsoft.com/office/drawing/2014/main" id="{08B5DD6C-8979-24D6-68ED-F6AA0DE2CAF4}"/>
              </a:ext>
            </a:extLst>
          </p:cNvPr>
          <p:cNvSpPr>
            <a:spLocks noGrp="1"/>
          </p:cNvSpPr>
          <p:nvPr>
            <p:ph idx="1" hasCustomPrompt="1"/>
          </p:nvPr>
        </p:nvSpPr>
        <p:spPr>
          <a:xfrm>
            <a:off x="7238999" y="1252892"/>
            <a:ext cx="4114801" cy="3505539"/>
          </a:xfrm>
          <a:prstGeom prst="rect">
            <a:avLst/>
          </a:prstGeom>
        </p:spPr>
        <p:txBody>
          <a:bodyPr/>
          <a:lstStyle>
            <a:lvl1pPr marL="0" indent="0" algn="ctr">
              <a:buNone/>
              <a:defRPr>
                <a:solidFill>
                  <a:schemeClr val="bg1"/>
                </a:solidFill>
              </a:defRPr>
            </a:lvl1pPr>
          </a:lstStyle>
          <a:p>
            <a:pPr lvl="0"/>
            <a:r>
              <a:rPr lang="pt-BR" dirty="0"/>
              <a:t>Insertar </a:t>
            </a:r>
            <a:r>
              <a:rPr lang="pt-BR" dirty="0" err="1"/>
              <a:t>imagen</a:t>
            </a:r>
            <a:endParaRPr lang="pt-BR" dirty="0"/>
          </a:p>
        </p:txBody>
      </p:sp>
      <p:sp>
        <p:nvSpPr>
          <p:cNvPr id="5" name="Espaço Reservado para Rodapé 4">
            <a:extLst>
              <a:ext uri="{FF2B5EF4-FFF2-40B4-BE49-F238E27FC236}">
                <a16:creationId xmlns:a16="http://schemas.microsoft.com/office/drawing/2014/main" id="{E73DDB46-0C20-F7FA-B1C9-2B9E5B00DDAF}"/>
              </a:ext>
            </a:extLst>
          </p:cNvPr>
          <p:cNvSpPr>
            <a:spLocks noGrp="1"/>
          </p:cNvSpPr>
          <p:nvPr>
            <p:ph type="ftr" sz="quarter" idx="11"/>
          </p:nvPr>
        </p:nvSpPr>
        <p:spPr>
          <a:xfrm>
            <a:off x="7239000" y="6311900"/>
            <a:ext cx="4114800" cy="365125"/>
          </a:xfrm>
        </p:spPr>
        <p:txBody>
          <a:bodyPr/>
          <a:lstStyle>
            <a:lvl1pPr>
              <a:defRPr>
                <a:solidFill>
                  <a:schemeClr val="bg1"/>
                </a:solidFill>
              </a:defRPr>
            </a:lvl1pPr>
          </a:lstStyle>
          <a:p>
            <a:r>
              <a:rPr lang="pt-BR" dirty="0"/>
              <a:t>Logotipo de la </a:t>
            </a:r>
            <a:r>
              <a:rPr lang="pt-BR" dirty="0" err="1"/>
              <a:t>institución</a:t>
            </a:r>
            <a:endParaRPr lang="pt-BR" dirty="0"/>
          </a:p>
        </p:txBody>
      </p:sp>
      <p:sp>
        <p:nvSpPr>
          <p:cNvPr id="8" name="Título 1">
            <a:extLst>
              <a:ext uri="{FF2B5EF4-FFF2-40B4-BE49-F238E27FC236}">
                <a16:creationId xmlns:a16="http://schemas.microsoft.com/office/drawing/2014/main" id="{DA42E85F-CB5C-0889-386E-F71452AA7030}"/>
              </a:ext>
            </a:extLst>
          </p:cNvPr>
          <p:cNvSpPr txBox="1">
            <a:spLocks/>
          </p:cNvSpPr>
          <p:nvPr userDrawn="1"/>
        </p:nvSpPr>
        <p:spPr>
          <a:xfrm>
            <a:off x="482353" y="2765779"/>
            <a:ext cx="53672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pt-BR" sz="2000" dirty="0"/>
              <a:t>Haga clic para agregar </a:t>
            </a:r>
            <a:r>
              <a:rPr lang="pt-BR" sz="2000" dirty="0" err="1"/>
              <a:t>un</a:t>
            </a:r>
            <a:r>
              <a:rPr lang="pt-BR" sz="2000" dirty="0"/>
              <a:t> subtítulo</a:t>
            </a:r>
          </a:p>
        </p:txBody>
      </p:sp>
    </p:spTree>
    <p:extLst>
      <p:ext uri="{BB962C8B-B14F-4D97-AF65-F5344CB8AC3E}">
        <p14:creationId xmlns:p14="http://schemas.microsoft.com/office/powerpoint/2010/main" val="167078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93BFB2-1909-E310-DC44-50C3791511C1}"/>
              </a:ext>
            </a:extLst>
          </p:cNvPr>
          <p:cNvSpPr>
            <a:spLocks noGrp="1"/>
          </p:cNvSpPr>
          <p:nvPr>
            <p:ph type="title" hasCustomPrompt="1"/>
          </p:nvPr>
        </p:nvSpPr>
        <p:spPr>
          <a:xfrm>
            <a:off x="600091" y="1091952"/>
            <a:ext cx="3932237" cy="965447"/>
          </a:xfrm>
          <a:prstGeom prst="rect">
            <a:avLst/>
          </a:prstGeom>
        </p:spPr>
        <p:txBody>
          <a:bodyPr anchor="b"/>
          <a:lstStyle>
            <a:lvl1pPr>
              <a:defRPr sz="3200"/>
            </a:lvl1pPr>
          </a:lstStyle>
          <a:p>
            <a:r>
              <a:rPr lang="pt-BR" dirty="0"/>
              <a:t>Haga clic para agregar </a:t>
            </a:r>
            <a:r>
              <a:rPr lang="pt-BR" dirty="0" err="1"/>
              <a:t>un</a:t>
            </a:r>
            <a:r>
              <a:rPr lang="pt-BR" dirty="0"/>
              <a:t> título</a:t>
            </a:r>
          </a:p>
        </p:txBody>
      </p:sp>
      <p:sp>
        <p:nvSpPr>
          <p:cNvPr id="3" name="Espaço Reservado para Imagem 2">
            <a:extLst>
              <a:ext uri="{FF2B5EF4-FFF2-40B4-BE49-F238E27FC236}">
                <a16:creationId xmlns:a16="http://schemas.microsoft.com/office/drawing/2014/main" id="{C111D6A3-E2DE-E601-6191-5E7DD4A66059}"/>
              </a:ext>
            </a:extLst>
          </p:cNvPr>
          <p:cNvSpPr>
            <a:spLocks noGrp="1"/>
          </p:cNvSpPr>
          <p:nvPr>
            <p:ph type="pic" idx="1" hasCustomPrompt="1"/>
          </p:nvPr>
        </p:nvSpPr>
        <p:spPr>
          <a:xfrm>
            <a:off x="5183188" y="987425"/>
            <a:ext cx="6172200" cy="4873625"/>
          </a:xfrm>
          <a:prstGeom prst="rect">
            <a:avLst/>
          </a:prstGeo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4" name="Espaço Reservado para Texto 3">
            <a:extLst>
              <a:ext uri="{FF2B5EF4-FFF2-40B4-BE49-F238E27FC236}">
                <a16:creationId xmlns:a16="http://schemas.microsoft.com/office/drawing/2014/main" id="{5981798C-0AE1-F85A-BBF0-F03026AAB7C5}"/>
              </a:ext>
            </a:extLst>
          </p:cNvPr>
          <p:cNvSpPr>
            <a:spLocks noGrp="1"/>
          </p:cNvSpPr>
          <p:nvPr>
            <p:ph type="body" sz="half" idx="2" hasCustomPrompt="1"/>
          </p:nvPr>
        </p:nvSpPr>
        <p:spPr>
          <a:xfrm>
            <a:off x="600091"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a:t>
            </a:r>
            <a:r>
              <a:rPr lang="pt-BR" dirty="0" err="1"/>
              <a:t>un</a:t>
            </a:r>
            <a:r>
              <a:rPr lang="pt-BR" dirty="0"/>
              <a:t> subtítulo</a:t>
            </a:r>
          </a:p>
        </p:txBody>
      </p:sp>
      <p:sp>
        <p:nvSpPr>
          <p:cNvPr id="6" name="Espaço Reservado para Rodapé 5">
            <a:extLst>
              <a:ext uri="{FF2B5EF4-FFF2-40B4-BE49-F238E27FC236}">
                <a16:creationId xmlns:a16="http://schemas.microsoft.com/office/drawing/2014/main" id="{F7E43C2D-32EC-7239-6DB4-5C65466D1BD8}"/>
              </a:ext>
            </a:extLst>
          </p:cNvPr>
          <p:cNvSpPr>
            <a:spLocks noGrp="1"/>
          </p:cNvSpPr>
          <p:nvPr>
            <p:ph type="ftr" sz="quarter" idx="11"/>
          </p:nvPr>
        </p:nvSpPr>
        <p:spPr>
          <a:xfrm>
            <a:off x="7240588" y="6169919"/>
            <a:ext cx="4114800" cy="365125"/>
          </a:xfrm>
        </p:spPr>
        <p:txBody>
          <a:bodyPr/>
          <a:lstStyle>
            <a:lvl1pPr>
              <a:defRPr>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19411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208FA7-FC9A-AA9B-EB71-7A3ADAB86EA7}"/>
              </a:ext>
            </a:extLst>
          </p:cNvPr>
          <p:cNvSpPr>
            <a:spLocks noGrp="1"/>
          </p:cNvSpPr>
          <p:nvPr>
            <p:ph type="title" hasCustomPrompt="1"/>
          </p:nvPr>
        </p:nvSpPr>
        <p:spPr/>
        <p:txBody>
          <a:bodyPr/>
          <a:lstStyle>
            <a:lvl1pPr>
              <a:defRPr/>
            </a:lvl1pPr>
          </a:lstStyle>
          <a:p>
            <a:r>
              <a:rPr lang="pt-BR" dirty="0"/>
              <a:t>Haga clic para agregar </a:t>
            </a:r>
            <a:r>
              <a:rPr lang="pt-BR" dirty="0" err="1"/>
              <a:t>un</a:t>
            </a:r>
            <a:r>
              <a:rPr lang="pt-BR" dirty="0"/>
              <a:t> título</a:t>
            </a:r>
          </a:p>
        </p:txBody>
      </p:sp>
      <p:sp>
        <p:nvSpPr>
          <p:cNvPr id="3" name="Espaço Reservado para Conteúdo 2">
            <a:extLst>
              <a:ext uri="{FF2B5EF4-FFF2-40B4-BE49-F238E27FC236}">
                <a16:creationId xmlns:a16="http://schemas.microsoft.com/office/drawing/2014/main" id="{B07F1A97-36AA-02FF-CB2A-D2DB7A9058FB}"/>
              </a:ext>
            </a:extLst>
          </p:cNvPr>
          <p:cNvSpPr>
            <a:spLocks noGrp="1"/>
          </p:cNvSpPr>
          <p:nvPr>
            <p:ph idx="1" hasCustomPrompt="1"/>
          </p:nvPr>
        </p:nvSpPr>
        <p:spPr/>
        <p:txBody>
          <a:bodyPr/>
          <a:lstStyle>
            <a:lvl1pPr>
              <a:defRPr/>
            </a:lvl1pPr>
          </a:lstStyle>
          <a:p>
            <a:pPr lvl="0"/>
            <a:r>
              <a:rPr lang="pt-BR" dirty="0"/>
              <a:t>Haga clic para agregar </a:t>
            </a:r>
            <a:r>
              <a:rPr lang="pt-BR" dirty="0" err="1"/>
              <a:t>un</a:t>
            </a:r>
            <a:r>
              <a:rPr lang="pt-BR" dirty="0"/>
              <a:t> subtítulo</a:t>
            </a:r>
          </a:p>
        </p:txBody>
      </p:sp>
      <p:sp>
        <p:nvSpPr>
          <p:cNvPr id="4" name="Espaço Reservado para Data 3">
            <a:extLst>
              <a:ext uri="{FF2B5EF4-FFF2-40B4-BE49-F238E27FC236}">
                <a16:creationId xmlns:a16="http://schemas.microsoft.com/office/drawing/2014/main" id="{059FC6B2-3EA3-BBB7-9C8E-1FD5A716C043}"/>
              </a:ext>
            </a:extLst>
          </p:cNvPr>
          <p:cNvSpPr>
            <a:spLocks noGrp="1"/>
          </p:cNvSpPr>
          <p:nvPr>
            <p:ph type="dt" sz="half" idx="10"/>
          </p:nvPr>
        </p:nvSpPr>
        <p:spPr>
          <a:xfrm>
            <a:off x="838200" y="6356350"/>
            <a:ext cx="2743200" cy="365125"/>
          </a:xfrm>
          <a:prstGeom prst="rect">
            <a:avLst/>
          </a:prstGeom>
        </p:spPr>
        <p:txBody>
          <a:bodyPr/>
          <a:lstStyle/>
          <a:p>
            <a:fld id="{5DE48FC9-734A-42BA-B4E7-F70E23305596}" type="datetimeFigureOut">
              <a:rPr lang="pt-BR" smtClean="0"/>
              <a:t>06/04/2025</a:t>
            </a:fld>
            <a:endParaRPr lang="pt-BR"/>
          </a:p>
        </p:txBody>
      </p:sp>
      <p:sp>
        <p:nvSpPr>
          <p:cNvPr id="5" name="Espaço Reservado para Rodapé 4">
            <a:extLst>
              <a:ext uri="{FF2B5EF4-FFF2-40B4-BE49-F238E27FC236}">
                <a16:creationId xmlns:a16="http://schemas.microsoft.com/office/drawing/2014/main" id="{FBD1F6F5-81A4-EE3D-6AE6-897497345ED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7B401F5-9DA8-0BB2-BC2B-42E1D856AA36}"/>
              </a:ext>
            </a:extLst>
          </p:cNvPr>
          <p:cNvSpPr>
            <a:spLocks noGrp="1"/>
          </p:cNvSpPr>
          <p:nvPr>
            <p:ph type="sldNum" sz="quarter" idx="12"/>
          </p:nvPr>
        </p:nvSpPr>
        <p:spPr>
          <a:xfrm>
            <a:off x="8610600" y="6356350"/>
            <a:ext cx="2743200" cy="365125"/>
          </a:xfrm>
          <a:prstGeom prst="rect">
            <a:avLst/>
          </a:prstGeom>
        </p:spPr>
        <p:txBody>
          <a:bodyPr/>
          <a:lstStyle/>
          <a:p>
            <a:fld id="{A3FD78D3-F2EC-4D07-A505-260AE6749C89}" type="slidenum">
              <a:rPr lang="pt-BR" smtClean="0"/>
              <a:t>‹nº›</a:t>
            </a:fld>
            <a:endParaRPr lang="pt-BR"/>
          </a:p>
        </p:txBody>
      </p:sp>
    </p:spTree>
    <p:extLst>
      <p:ext uri="{BB962C8B-B14F-4D97-AF65-F5344CB8AC3E}">
        <p14:creationId xmlns:p14="http://schemas.microsoft.com/office/powerpoint/2010/main" val="257147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41FD5-499B-4920-5186-99510F207893}"/>
              </a:ext>
            </a:extLst>
          </p:cNvPr>
          <p:cNvSpPr>
            <a:spLocks noGrp="1"/>
          </p:cNvSpPr>
          <p:nvPr>
            <p:ph type="title" hasCustomPrompt="1"/>
          </p:nvPr>
        </p:nvSpPr>
        <p:spPr>
          <a:xfrm>
            <a:off x="568172" y="987426"/>
            <a:ext cx="4203854" cy="1069974"/>
          </a:xfrm>
        </p:spPr>
        <p:txBody>
          <a:bodyPr anchor="b"/>
          <a:lstStyle>
            <a:lvl1pPr>
              <a:defRPr sz="3200"/>
            </a:lvl1pPr>
          </a:lstStyle>
          <a:p>
            <a:r>
              <a:rPr lang="pt-BR" dirty="0"/>
              <a:t>Haga clic para agregar </a:t>
            </a:r>
            <a:r>
              <a:rPr lang="pt-BR" dirty="0" err="1"/>
              <a:t>un</a:t>
            </a:r>
            <a:r>
              <a:rPr lang="pt-BR" dirty="0"/>
              <a:t> título</a:t>
            </a:r>
          </a:p>
        </p:txBody>
      </p:sp>
      <p:sp>
        <p:nvSpPr>
          <p:cNvPr id="3" name="Espaço Reservado para Imagem 2">
            <a:extLst>
              <a:ext uri="{FF2B5EF4-FFF2-40B4-BE49-F238E27FC236}">
                <a16:creationId xmlns:a16="http://schemas.microsoft.com/office/drawing/2014/main" id="{9563D3FA-418B-58BF-EDD3-BC3215EC7960}"/>
              </a:ext>
            </a:extLst>
          </p:cNvPr>
          <p:cNvSpPr>
            <a:spLocks noGrp="1"/>
          </p:cNvSpPr>
          <p:nvPr>
            <p:ph type="pic" idx="1" hasCustomPrompt="1"/>
          </p:nvPr>
        </p:nvSpPr>
        <p:spPr>
          <a:xfrm>
            <a:off x="5183188" y="987426"/>
            <a:ext cx="6172200" cy="3549064"/>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4" name="Espaço Reservado para Texto 3">
            <a:extLst>
              <a:ext uri="{FF2B5EF4-FFF2-40B4-BE49-F238E27FC236}">
                <a16:creationId xmlns:a16="http://schemas.microsoft.com/office/drawing/2014/main" id="{CDC9E41D-82A5-C043-549E-9CCE3FDC3D3B}"/>
              </a:ext>
            </a:extLst>
          </p:cNvPr>
          <p:cNvSpPr>
            <a:spLocks noGrp="1"/>
          </p:cNvSpPr>
          <p:nvPr>
            <p:ph type="body" sz="half" idx="2" hasCustomPrompt="1"/>
          </p:nvPr>
        </p:nvSpPr>
        <p:spPr>
          <a:xfrm>
            <a:off x="568172" y="2057400"/>
            <a:ext cx="420385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a:t>
            </a:r>
            <a:r>
              <a:rPr lang="pt-BR" dirty="0" err="1"/>
              <a:t>un</a:t>
            </a:r>
            <a:r>
              <a:rPr lang="pt-BR" dirty="0"/>
              <a:t> subtítulo</a:t>
            </a:r>
          </a:p>
        </p:txBody>
      </p:sp>
      <p:sp>
        <p:nvSpPr>
          <p:cNvPr id="6" name="Espaço Reservado para Rodapé 5">
            <a:extLst>
              <a:ext uri="{FF2B5EF4-FFF2-40B4-BE49-F238E27FC236}">
                <a16:creationId xmlns:a16="http://schemas.microsoft.com/office/drawing/2014/main" id="{E2A464DA-8F8D-6B54-557F-CDCCF9ADD8D4}"/>
              </a:ext>
            </a:extLst>
          </p:cNvPr>
          <p:cNvSpPr>
            <a:spLocks noGrp="1"/>
          </p:cNvSpPr>
          <p:nvPr>
            <p:ph type="ftr" sz="quarter" idx="11"/>
          </p:nvPr>
        </p:nvSpPr>
        <p:spPr/>
        <p:txBody>
          <a:body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2367500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heme" Target="../theme/theme10.xml"/><Relationship Id="rId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m 6" descr="Uma imagem contendo Diagrama&#10;&#10;O conteúdo gerado por IA pode estar incorreto.">
            <a:extLst>
              <a:ext uri="{FF2B5EF4-FFF2-40B4-BE49-F238E27FC236}">
                <a16:creationId xmlns:a16="http://schemas.microsoft.com/office/drawing/2014/main" id="{68C5E28A-CCEB-EA46-4375-4551D9B3AB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spaço Reservado para Rodapé 4">
            <a:extLst>
              <a:ext uri="{FF2B5EF4-FFF2-40B4-BE49-F238E27FC236}">
                <a16:creationId xmlns:a16="http://schemas.microsoft.com/office/drawing/2014/main" id="{25716E3B-3667-87D6-B3D7-9C9872BD2B9D}"/>
              </a:ext>
            </a:extLst>
          </p:cNvPr>
          <p:cNvSpPr>
            <a:spLocks noGrp="1"/>
          </p:cNvSpPr>
          <p:nvPr>
            <p:ph type="ftr" sz="quarter" idx="3"/>
          </p:nvPr>
        </p:nvSpPr>
        <p:spPr>
          <a:xfrm>
            <a:off x="7492013"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
        <p:nvSpPr>
          <p:cNvPr id="8" name="Título 1">
            <a:extLst>
              <a:ext uri="{FF2B5EF4-FFF2-40B4-BE49-F238E27FC236}">
                <a16:creationId xmlns:a16="http://schemas.microsoft.com/office/drawing/2014/main" id="{1320CC19-0B4A-05C3-CBEF-8309139AF3C8}"/>
              </a:ext>
            </a:extLst>
          </p:cNvPr>
          <p:cNvSpPr txBox="1">
            <a:spLocks/>
          </p:cNvSpPr>
          <p:nvPr userDrawn="1"/>
        </p:nvSpPr>
        <p:spPr>
          <a:xfrm>
            <a:off x="3199661" y="2601142"/>
            <a:ext cx="7299664" cy="126639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a:t>Título</a:t>
            </a:r>
            <a:endParaRPr lang="pt-BR" dirty="0"/>
          </a:p>
        </p:txBody>
      </p:sp>
      <p:sp>
        <p:nvSpPr>
          <p:cNvPr id="9" name="Subtítulo 2">
            <a:extLst>
              <a:ext uri="{FF2B5EF4-FFF2-40B4-BE49-F238E27FC236}">
                <a16:creationId xmlns:a16="http://schemas.microsoft.com/office/drawing/2014/main" id="{C8EAC47C-09B8-5FB0-F00C-50B555938E31}"/>
              </a:ext>
            </a:extLst>
          </p:cNvPr>
          <p:cNvSpPr txBox="1">
            <a:spLocks/>
          </p:cNvSpPr>
          <p:nvPr userDrawn="1"/>
        </p:nvSpPr>
        <p:spPr>
          <a:xfrm>
            <a:off x="3199660" y="3894376"/>
            <a:ext cx="7299665" cy="12663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a:t>Autor</a:t>
            </a:r>
          </a:p>
          <a:p>
            <a:r>
              <a:rPr lang="pt-BR"/>
              <a:t>Cargo</a:t>
            </a:r>
            <a:endParaRPr lang="pt-BR" dirty="0"/>
          </a:p>
        </p:txBody>
      </p:sp>
    </p:spTree>
    <p:extLst>
      <p:ext uri="{BB962C8B-B14F-4D97-AF65-F5344CB8AC3E}">
        <p14:creationId xmlns:p14="http://schemas.microsoft.com/office/powerpoint/2010/main" val="3332257525"/>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Uma imagem contendo Texto&#10;&#10;O conteúdo gerado por IA pode estar incorreto.">
            <a:extLst>
              <a:ext uri="{FF2B5EF4-FFF2-40B4-BE49-F238E27FC236}">
                <a16:creationId xmlns:a16="http://schemas.microsoft.com/office/drawing/2014/main" id="{C6FCF328-B228-ABB7-E0C3-B4B15C0FFF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48DD1CC6-27EE-0F0C-B3A2-09710B16F3B3}"/>
              </a:ext>
            </a:extLst>
          </p:cNvPr>
          <p:cNvSpPr>
            <a:spLocks noGrp="1"/>
          </p:cNvSpPr>
          <p:nvPr>
            <p:ph type="title"/>
          </p:nvPr>
        </p:nvSpPr>
        <p:spPr>
          <a:xfrm>
            <a:off x="5028090" y="1776674"/>
            <a:ext cx="2135819" cy="1325563"/>
          </a:xfrm>
          <a:prstGeom prst="rect">
            <a:avLst/>
          </a:prstGeom>
        </p:spPr>
        <p:txBody>
          <a:bodyPr vert="horz" lIns="91440" tIns="45720" rIns="91440" bIns="45720" rtlCol="0" anchor="ctr">
            <a:normAutofit/>
          </a:bodyPr>
          <a:lstStyle/>
          <a:p>
            <a:r>
              <a:rPr lang="pt-BR" dirty="0" err="1"/>
              <a:t>Gracias</a:t>
            </a:r>
            <a:endParaRPr lang="pt-BR" dirty="0"/>
          </a:p>
        </p:txBody>
      </p:sp>
      <p:sp>
        <p:nvSpPr>
          <p:cNvPr id="5" name="Espaço Reservado para Rodapé 4">
            <a:extLst>
              <a:ext uri="{FF2B5EF4-FFF2-40B4-BE49-F238E27FC236}">
                <a16:creationId xmlns:a16="http://schemas.microsoft.com/office/drawing/2014/main" id="{E0C51D2B-53EB-72C6-C20C-61B1984C6AC5}"/>
              </a:ext>
            </a:extLst>
          </p:cNvPr>
          <p:cNvSpPr>
            <a:spLocks noGrp="1"/>
          </p:cNvSpPr>
          <p:nvPr>
            <p:ph type="ftr" sz="quarter" idx="3"/>
          </p:nvPr>
        </p:nvSpPr>
        <p:spPr>
          <a:xfrm>
            <a:off x="7793854"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
        <p:nvSpPr>
          <p:cNvPr id="9" name="Title 1">
            <a:extLst>
              <a:ext uri="{FF2B5EF4-FFF2-40B4-BE49-F238E27FC236}">
                <a16:creationId xmlns:a16="http://schemas.microsoft.com/office/drawing/2014/main" id="{D2ED9D85-AD64-70AE-386F-2080BC07CC30}"/>
              </a:ext>
            </a:extLst>
          </p:cNvPr>
          <p:cNvSpPr txBox="1">
            <a:spLocks/>
          </p:cNvSpPr>
          <p:nvPr userDrawn="1"/>
        </p:nvSpPr>
        <p:spPr>
          <a:xfrm>
            <a:off x="529520" y="2775836"/>
            <a:ext cx="4740357" cy="3455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600" b="1" dirty="0">
                <a:solidFill>
                  <a:srgbClr val="002060"/>
                </a:solidFill>
                <a:latin typeface="Arial" panose="020B0604020202020204" pitchFamily="34" charset="0"/>
                <a:cs typeface="Arial" panose="020B0604020202020204" pitchFamily="34" charset="0"/>
              </a:rPr>
              <a:t>www.paho.org/es/panaftosa/cosalfa-51</a:t>
            </a:r>
          </a:p>
        </p:txBody>
      </p:sp>
      <p:sp>
        <p:nvSpPr>
          <p:cNvPr id="10" name="Text Placeholder 4">
            <a:extLst>
              <a:ext uri="{FF2B5EF4-FFF2-40B4-BE49-F238E27FC236}">
                <a16:creationId xmlns:a16="http://schemas.microsoft.com/office/drawing/2014/main" id="{876F2583-3BC4-AB65-BBC9-F36735827B89}"/>
              </a:ext>
            </a:extLst>
          </p:cNvPr>
          <p:cNvSpPr txBox="1">
            <a:spLocks/>
          </p:cNvSpPr>
          <p:nvPr userDrawn="1"/>
        </p:nvSpPr>
        <p:spPr>
          <a:xfrm>
            <a:off x="7711791" y="2775836"/>
            <a:ext cx="3894513" cy="2435781"/>
          </a:xfrm>
          <a:prstGeom prst="rect">
            <a:avLst/>
          </a:prstGeom>
        </p:spPr>
        <p:txBody>
          <a:bodyPr/>
          <a:lstStyle>
            <a:lvl1pPr marL="0" indent="0" algn="l" defTabSz="914400" rtl="0" eaLnBrk="1" latinLnBrk="0" hangingPunct="1">
              <a:lnSpc>
                <a:spcPct val="90000"/>
              </a:lnSpc>
              <a:spcBef>
                <a:spcPts val="1000"/>
              </a:spcBef>
              <a:buFont typeface="Arial"/>
              <a:buNone/>
              <a:defRPr sz="1800" b="0" i="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b="0"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b="0"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b="0"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i="0" dirty="0" err="1">
                <a:solidFill>
                  <a:srgbClr val="002060"/>
                </a:solidFill>
                <a:latin typeface="Arial" panose="020B0604020202020204" pitchFamily="34" charset="0"/>
                <a:cs typeface="Arial" panose="020B0604020202020204" pitchFamily="34" charset="0"/>
              </a:rPr>
              <a:t>Informaciones</a:t>
            </a:r>
            <a:r>
              <a:rPr lang="en-US" i="0" dirty="0">
                <a:solidFill>
                  <a:srgbClr val="002060"/>
                </a:solidFill>
                <a:latin typeface="Arial" panose="020B0604020202020204" pitchFamily="34" charset="0"/>
                <a:cs typeface="Arial" panose="020B0604020202020204" pitchFamily="34" charset="0"/>
              </a:rPr>
              <a:t> de las redes de la </a:t>
            </a:r>
            <a:r>
              <a:rPr lang="en-US" i="0" dirty="0" err="1">
                <a:solidFill>
                  <a:srgbClr val="002060"/>
                </a:solidFill>
                <a:latin typeface="Arial" panose="020B0604020202020204" pitchFamily="34" charset="0"/>
                <a:cs typeface="Arial" panose="020B0604020202020204" pitchFamily="34" charset="0"/>
              </a:rPr>
              <a:t>institución</a:t>
            </a:r>
            <a:endParaRPr lang="en-US" i="0" dirty="0">
              <a:solidFill>
                <a:srgbClr val="002060"/>
              </a:solidFill>
              <a:latin typeface="Arial" panose="020B0604020202020204" pitchFamily="34" charset="0"/>
              <a:cs typeface="Arial" panose="020B0604020202020204" pitchFamily="34" charset="0"/>
            </a:endParaRPr>
          </a:p>
        </p:txBody>
      </p:sp>
      <p:sp>
        <p:nvSpPr>
          <p:cNvPr id="11" name="CaixaDeTexto 10">
            <a:extLst>
              <a:ext uri="{FF2B5EF4-FFF2-40B4-BE49-F238E27FC236}">
                <a16:creationId xmlns:a16="http://schemas.microsoft.com/office/drawing/2014/main" id="{64EAE7D5-5F28-C653-1083-AF882D4E156C}"/>
              </a:ext>
            </a:extLst>
          </p:cNvPr>
          <p:cNvSpPr txBox="1"/>
          <p:nvPr userDrawn="1"/>
        </p:nvSpPr>
        <p:spPr>
          <a:xfrm>
            <a:off x="970953" y="3154839"/>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PANAFTOSAinf</a:t>
            </a:r>
            <a:endParaRPr lang="es-ES_tradnl" dirty="0">
              <a:solidFill>
                <a:srgbClr val="002060"/>
              </a:solidFill>
              <a:latin typeface="Arial" panose="020B0604020202020204" pitchFamily="34" charset="0"/>
              <a:cs typeface="Arial" panose="020B0604020202020204" pitchFamily="34" charset="0"/>
            </a:endParaRPr>
          </a:p>
        </p:txBody>
      </p:sp>
      <p:sp>
        <p:nvSpPr>
          <p:cNvPr id="12" name="CaixaDeTexto 11">
            <a:extLst>
              <a:ext uri="{FF2B5EF4-FFF2-40B4-BE49-F238E27FC236}">
                <a16:creationId xmlns:a16="http://schemas.microsoft.com/office/drawing/2014/main" id="{8443390B-79FC-317E-128C-B39D01B68C5D}"/>
              </a:ext>
            </a:extLst>
          </p:cNvPr>
          <p:cNvSpPr txBox="1"/>
          <p:nvPr userDrawn="1"/>
        </p:nvSpPr>
        <p:spPr>
          <a:xfrm>
            <a:off x="970953" y="3438087"/>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panaftosa_inf</a:t>
            </a:r>
            <a:endParaRPr lang="es-ES_tradnl" dirty="0">
              <a:solidFill>
                <a:srgbClr val="002060"/>
              </a:solidFill>
              <a:latin typeface="Arial" panose="020B0604020202020204" pitchFamily="34" charset="0"/>
              <a:cs typeface="Arial" panose="020B0604020202020204" pitchFamily="34" charset="0"/>
            </a:endParaRPr>
          </a:p>
        </p:txBody>
      </p:sp>
      <p:pic>
        <p:nvPicPr>
          <p:cNvPr id="13" name="Imagem 12" descr="Ícone&#10;&#10;Descrição gerada automaticamente">
            <a:extLst>
              <a:ext uri="{FF2B5EF4-FFF2-40B4-BE49-F238E27FC236}">
                <a16:creationId xmlns:a16="http://schemas.microsoft.com/office/drawing/2014/main" id="{B41B520A-B8B8-E6AF-FB35-299D560AB0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7914" y="3193999"/>
            <a:ext cx="268262" cy="268100"/>
          </a:xfrm>
          <a:prstGeom prst="rect">
            <a:avLst/>
          </a:prstGeom>
        </p:spPr>
      </p:pic>
      <p:pic>
        <p:nvPicPr>
          <p:cNvPr id="14" name="Imagem 13" descr="Ícone&#10;&#10;Descrição gerada automaticamente">
            <a:extLst>
              <a:ext uri="{FF2B5EF4-FFF2-40B4-BE49-F238E27FC236}">
                <a16:creationId xmlns:a16="http://schemas.microsoft.com/office/drawing/2014/main" id="{802B800F-10D1-F7A5-1F1F-630DE4C019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7914" y="3519766"/>
            <a:ext cx="268262" cy="268100"/>
          </a:xfrm>
          <a:prstGeom prst="rect">
            <a:avLst/>
          </a:prstGeom>
        </p:spPr>
      </p:pic>
      <p:sp>
        <p:nvSpPr>
          <p:cNvPr id="15" name="Title 1">
            <a:extLst>
              <a:ext uri="{FF2B5EF4-FFF2-40B4-BE49-F238E27FC236}">
                <a16:creationId xmlns:a16="http://schemas.microsoft.com/office/drawing/2014/main" id="{A738DB2D-FABF-A838-8C57-E2260364966E}"/>
              </a:ext>
            </a:extLst>
          </p:cNvPr>
          <p:cNvSpPr txBox="1">
            <a:spLocks/>
          </p:cNvSpPr>
          <p:nvPr userDrawn="1"/>
        </p:nvSpPr>
        <p:spPr>
          <a:xfrm>
            <a:off x="529520" y="3924533"/>
            <a:ext cx="3081895" cy="474768"/>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00000"/>
              </a:lnSpc>
            </a:pPr>
            <a:r>
              <a:rPr lang="en-US" sz="1200" b="1" dirty="0">
                <a:solidFill>
                  <a:srgbClr val="002060"/>
                </a:solidFill>
                <a:latin typeface="Arial" panose="020B0604020202020204" pitchFamily="34" charset="0"/>
                <a:cs typeface="Arial" panose="020B0604020202020204" pitchFamily="34" charset="0"/>
              </a:rPr>
              <a:t>Accede a </a:t>
            </a:r>
            <a:r>
              <a:rPr lang="en-US" sz="1200" b="1" dirty="0" err="1">
                <a:solidFill>
                  <a:srgbClr val="002060"/>
                </a:solidFill>
                <a:latin typeface="Arial" panose="020B0604020202020204" pitchFamily="34" charset="0"/>
                <a:cs typeface="Arial" panose="020B0604020202020204" pitchFamily="34" charset="0"/>
              </a:rPr>
              <a:t>nuestro</a:t>
            </a:r>
            <a:r>
              <a:rPr lang="en-US" sz="1200" b="1" dirty="0">
                <a:solidFill>
                  <a:srgbClr val="002060"/>
                </a:solidFill>
                <a:latin typeface="Arial" panose="020B0604020202020204" pitchFamily="34" charset="0"/>
                <a:cs typeface="Arial" panose="020B0604020202020204" pitchFamily="34" charset="0"/>
              </a:rPr>
              <a:t> Portal de </a:t>
            </a:r>
            <a:r>
              <a:rPr lang="en-US" sz="1200" b="1" dirty="0" err="1">
                <a:solidFill>
                  <a:srgbClr val="002060"/>
                </a:solidFill>
                <a:latin typeface="Arial" panose="020B0604020202020204" pitchFamily="34" charset="0"/>
                <a:cs typeface="Arial" panose="020B0604020202020204" pitchFamily="34" charset="0"/>
              </a:rPr>
              <a:t>Capacitación</a:t>
            </a:r>
            <a:r>
              <a:rPr lang="en-US" sz="1200" b="1" dirty="0">
                <a:solidFill>
                  <a:srgbClr val="002060"/>
                </a:solidFill>
                <a:latin typeface="Arial" panose="020B0604020202020204" pitchFamily="34" charset="0"/>
                <a:cs typeface="Arial" panose="020B0604020202020204" pitchFamily="34" charset="0"/>
              </a:rPr>
              <a:t>:</a:t>
            </a:r>
          </a:p>
          <a:p>
            <a:pPr>
              <a:lnSpc>
                <a:spcPct val="100000"/>
              </a:lnSpc>
            </a:pPr>
            <a:r>
              <a:rPr lang="en-US" sz="1200" b="1" dirty="0">
                <a:solidFill>
                  <a:srgbClr val="002060"/>
                </a:solidFill>
                <a:latin typeface="Arial" panose="020B0604020202020204" pitchFamily="34" charset="0"/>
                <a:cs typeface="Arial" panose="020B0604020202020204" pitchFamily="34" charset="0"/>
              </a:rPr>
              <a:t>www.portalpanaftosa.org/es/</a:t>
            </a:r>
          </a:p>
        </p:txBody>
      </p:sp>
    </p:spTree>
    <p:extLst>
      <p:ext uri="{BB962C8B-B14F-4D97-AF65-F5344CB8AC3E}">
        <p14:creationId xmlns:p14="http://schemas.microsoft.com/office/powerpoint/2010/main" val="155761595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Uma imagem contendo Calendário&#10;&#10;O conteúdo gerado por IA pode estar incorreto.">
            <a:extLst>
              <a:ext uri="{FF2B5EF4-FFF2-40B4-BE49-F238E27FC236}">
                <a16:creationId xmlns:a16="http://schemas.microsoft.com/office/drawing/2014/main" id="{51114844-3666-3490-4832-4885656D54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7DA61FD1-7C21-C73B-D79F-1036842480D7}"/>
              </a:ext>
            </a:extLst>
          </p:cNvPr>
          <p:cNvSpPr>
            <a:spLocks noGrp="1"/>
          </p:cNvSpPr>
          <p:nvPr>
            <p:ph type="title"/>
          </p:nvPr>
        </p:nvSpPr>
        <p:spPr>
          <a:xfrm>
            <a:off x="625136" y="681037"/>
            <a:ext cx="4346359" cy="1325563"/>
          </a:xfrm>
          <a:prstGeom prst="rect">
            <a:avLst/>
          </a:prstGeom>
        </p:spPr>
        <p:txBody>
          <a:bodyPr vert="horz" lIns="91440" tIns="45720" rIns="91440" bIns="45720" rtlCol="0" anchor="ctr">
            <a:normAutofit/>
          </a:bodyPr>
          <a:lstStyle/>
          <a:p>
            <a:r>
              <a:rPr lang="pt-BR" dirty="0"/>
              <a:t>Haga Clic para</a:t>
            </a:r>
            <a:br>
              <a:rPr lang="pt-BR" dirty="0"/>
            </a:br>
            <a:r>
              <a:rPr lang="pt-BR" dirty="0"/>
              <a:t>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2814DFC1-5BEC-6C35-4D4F-308A78C7CF5C}"/>
              </a:ext>
            </a:extLst>
          </p:cNvPr>
          <p:cNvSpPr>
            <a:spLocks noGrp="1"/>
          </p:cNvSpPr>
          <p:nvPr>
            <p:ph type="body" idx="1"/>
          </p:nvPr>
        </p:nvSpPr>
        <p:spPr>
          <a:xfrm>
            <a:off x="625136" y="2187573"/>
            <a:ext cx="4346359" cy="3751587"/>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45C8A105-DD52-1590-7DD1-B7316ADD3477}"/>
              </a:ext>
            </a:extLst>
          </p:cNvPr>
          <p:cNvSpPr>
            <a:spLocks noGrp="1"/>
          </p:cNvSpPr>
          <p:nvPr>
            <p:ph type="ftr" sz="quarter" idx="3"/>
          </p:nvPr>
        </p:nvSpPr>
        <p:spPr>
          <a:xfrm>
            <a:off x="7589668"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2144209542"/>
      </p:ext>
    </p:extLst>
  </p:cSld>
  <p:clrMap bg1="lt1" tx1="dk1" bg2="lt2" tx2="dk2" accent1="accent1" accent2="accent2" accent3="accent3" accent4="accent4" accent5="accent5" accent6="accent6" hlink="hlink" folHlink="folHlink"/>
  <p:sldLayoutIdLst>
    <p:sldLayoutId id="2147483676" r:id="rId1"/>
    <p:sldLayoutId id="21474836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Padrão do plano de fundo&#10;&#10;O conteúdo gerado por IA pode estar incorreto.">
            <a:extLst>
              <a:ext uri="{FF2B5EF4-FFF2-40B4-BE49-F238E27FC236}">
                <a16:creationId xmlns:a16="http://schemas.microsoft.com/office/drawing/2014/main" id="{65C3E7E4-39D9-D8B2-61BB-5701D66F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909CD414-63F4-125F-3E9C-A5D2D67DB731}"/>
              </a:ext>
            </a:extLst>
          </p:cNvPr>
          <p:cNvSpPr>
            <a:spLocks noGrp="1"/>
          </p:cNvSpPr>
          <p:nvPr>
            <p:ph type="title"/>
          </p:nvPr>
        </p:nvSpPr>
        <p:spPr>
          <a:xfrm>
            <a:off x="644741" y="1347910"/>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subtítulo</a:t>
            </a:r>
          </a:p>
        </p:txBody>
      </p:sp>
      <p:sp>
        <p:nvSpPr>
          <p:cNvPr id="3" name="Espaço Reservado para Texto 2">
            <a:extLst>
              <a:ext uri="{FF2B5EF4-FFF2-40B4-BE49-F238E27FC236}">
                <a16:creationId xmlns:a16="http://schemas.microsoft.com/office/drawing/2014/main" id="{42033AB7-C569-8F16-53A0-A283EED9E168}"/>
              </a:ext>
            </a:extLst>
          </p:cNvPr>
          <p:cNvSpPr>
            <a:spLocks noGrp="1"/>
          </p:cNvSpPr>
          <p:nvPr>
            <p:ph type="body" idx="1"/>
          </p:nvPr>
        </p:nvSpPr>
        <p:spPr>
          <a:xfrm>
            <a:off x="644741" y="2935334"/>
            <a:ext cx="5873318" cy="2897295"/>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47CCECA6-483C-F4F8-C01F-EEF6E66F0B26}"/>
              </a:ext>
            </a:extLst>
          </p:cNvPr>
          <p:cNvSpPr>
            <a:spLocks noGrp="1"/>
          </p:cNvSpPr>
          <p:nvPr>
            <p:ph type="ftr" sz="quarter" idx="3"/>
          </p:nvPr>
        </p:nvSpPr>
        <p:spPr>
          <a:xfrm>
            <a:off x="7270071" y="6178797"/>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282205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Imagem em branco e verde&#10;&#10;O conteúdo gerado por IA pode estar incorreto.">
            <a:extLst>
              <a:ext uri="{FF2B5EF4-FFF2-40B4-BE49-F238E27FC236}">
                <a16:creationId xmlns:a16="http://schemas.microsoft.com/office/drawing/2014/main" id="{5CA2348A-27EC-8136-5774-F065AB4ADC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7CD41E95-1F7C-76F6-61BF-00A484CA619E}"/>
              </a:ext>
            </a:extLst>
          </p:cNvPr>
          <p:cNvSpPr>
            <a:spLocks noGrp="1"/>
          </p:cNvSpPr>
          <p:nvPr>
            <p:ph type="title"/>
          </p:nvPr>
        </p:nvSpPr>
        <p:spPr>
          <a:xfrm>
            <a:off x="838200" y="1022358"/>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C9434674-BC51-1FEE-DAAC-736FC59DDAB4}"/>
              </a:ext>
            </a:extLst>
          </p:cNvPr>
          <p:cNvSpPr>
            <a:spLocks noGrp="1"/>
          </p:cNvSpPr>
          <p:nvPr>
            <p:ph type="body" idx="1"/>
          </p:nvPr>
        </p:nvSpPr>
        <p:spPr>
          <a:xfrm>
            <a:off x="838200" y="2347921"/>
            <a:ext cx="10515600" cy="2986072"/>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FD9F2404-890C-AE77-35D6-F0D535CD0C4C}"/>
              </a:ext>
            </a:extLst>
          </p:cNvPr>
          <p:cNvSpPr>
            <a:spLocks noGrp="1"/>
          </p:cNvSpPr>
          <p:nvPr>
            <p:ph type="ftr" sz="quarter" idx="3"/>
          </p:nvPr>
        </p:nvSpPr>
        <p:spPr>
          <a:xfrm>
            <a:off x="7239000" y="6169919"/>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480189137"/>
      </p:ext>
    </p:extLst>
  </p:cSld>
  <p:clrMap bg1="lt1" tx1="dk1" bg2="lt2" tx2="dk2" accent1="accent1" accent2="accent2" accent3="accent3" accent4="accent4" accent5="accent5" accent6="accent6" hlink="hlink" folHlink="folHlink"/>
  <p:sldLayoutIdLst>
    <p:sldLayoutId id="2147483684" r:id="rId1"/>
    <p:sldLayoutId id="214748369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Padrão do plano de fundo&#10;&#10;O conteúdo gerado por IA pode estar incorreto.">
            <a:extLst>
              <a:ext uri="{FF2B5EF4-FFF2-40B4-BE49-F238E27FC236}">
                <a16:creationId xmlns:a16="http://schemas.microsoft.com/office/drawing/2014/main" id="{08375C3D-8C10-F0FB-FD85-324562795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spaço Reservado para Rodapé 4">
            <a:extLst>
              <a:ext uri="{FF2B5EF4-FFF2-40B4-BE49-F238E27FC236}">
                <a16:creationId xmlns:a16="http://schemas.microsoft.com/office/drawing/2014/main" id="{8F97BF68-22A4-53E9-5856-9E1647199985}"/>
              </a:ext>
            </a:extLst>
          </p:cNvPr>
          <p:cNvSpPr>
            <a:spLocks noGrp="1"/>
          </p:cNvSpPr>
          <p:nvPr>
            <p:ph type="ftr" sz="quarter" idx="3"/>
          </p:nvPr>
        </p:nvSpPr>
        <p:spPr>
          <a:xfrm>
            <a:off x="7239000" y="631190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
        <p:nvSpPr>
          <p:cNvPr id="2" name="Espaço Reservado para Título 1">
            <a:extLst>
              <a:ext uri="{FF2B5EF4-FFF2-40B4-BE49-F238E27FC236}">
                <a16:creationId xmlns:a16="http://schemas.microsoft.com/office/drawing/2014/main" id="{C457847E-494C-354F-3BEB-24CA2AF31C80}"/>
              </a:ext>
            </a:extLst>
          </p:cNvPr>
          <p:cNvSpPr>
            <a:spLocks noGrp="1"/>
          </p:cNvSpPr>
          <p:nvPr>
            <p:ph type="title"/>
          </p:nvPr>
        </p:nvSpPr>
        <p:spPr>
          <a:xfrm>
            <a:off x="838200" y="959929"/>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9038C622-818F-E320-EB7D-09F4DB9A4E31}"/>
              </a:ext>
            </a:extLst>
          </p:cNvPr>
          <p:cNvSpPr>
            <a:spLocks noGrp="1"/>
          </p:cNvSpPr>
          <p:nvPr>
            <p:ph type="body" idx="1"/>
          </p:nvPr>
        </p:nvSpPr>
        <p:spPr>
          <a:xfrm>
            <a:off x="838200" y="2420429"/>
            <a:ext cx="10515600" cy="3607509"/>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Tree>
    <p:extLst>
      <p:ext uri="{BB962C8B-B14F-4D97-AF65-F5344CB8AC3E}">
        <p14:creationId xmlns:p14="http://schemas.microsoft.com/office/powerpoint/2010/main" val="3691768935"/>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Uma imagem contendo Padrão do plano de fundo&#10;&#10;O conteúdo gerado por IA pode estar incorreto.">
            <a:extLst>
              <a:ext uri="{FF2B5EF4-FFF2-40B4-BE49-F238E27FC236}">
                <a16:creationId xmlns:a16="http://schemas.microsoft.com/office/drawing/2014/main" id="{B0B8E61C-5D62-6839-5811-9151658EBF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50BE1222-8948-B8EB-B890-2585378CC920}"/>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5607ED08-DE46-3179-E0F9-F66FEC5B55EB}"/>
              </a:ext>
            </a:extLst>
          </p:cNvPr>
          <p:cNvSpPr>
            <a:spLocks noGrp="1"/>
          </p:cNvSpPr>
          <p:nvPr>
            <p:ph type="body" idx="1"/>
          </p:nvPr>
        </p:nvSpPr>
        <p:spPr>
          <a:xfrm>
            <a:off x="838200" y="2370137"/>
            <a:ext cx="10515600" cy="4351338"/>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C24CF61D-79BE-B893-F8D8-7E6217ADD44C}"/>
              </a:ext>
            </a:extLst>
          </p:cNvPr>
          <p:cNvSpPr>
            <a:spLocks noGrp="1"/>
          </p:cNvSpPr>
          <p:nvPr>
            <p:ph type="ftr" sz="quarter" idx="3"/>
          </p:nvPr>
        </p:nvSpPr>
        <p:spPr>
          <a:xfrm>
            <a:off x="72390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2715006866"/>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Padrão do plano de fundo&#10;&#10;O conteúdo gerado por IA pode estar incorreto.">
            <a:extLst>
              <a:ext uri="{FF2B5EF4-FFF2-40B4-BE49-F238E27FC236}">
                <a16:creationId xmlns:a16="http://schemas.microsoft.com/office/drawing/2014/main" id="{7E3BF36A-C5EC-4DF0-1108-9648254965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44635A04-92CF-8971-98F3-8C09EAC53AED}"/>
              </a:ext>
            </a:extLst>
          </p:cNvPr>
          <p:cNvSpPr>
            <a:spLocks noGrp="1"/>
          </p:cNvSpPr>
          <p:nvPr>
            <p:ph type="title"/>
          </p:nvPr>
        </p:nvSpPr>
        <p:spPr>
          <a:xfrm>
            <a:off x="669524" y="757514"/>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0DC1BBF7-21F0-AE44-B770-27B622632FC7}"/>
              </a:ext>
            </a:extLst>
          </p:cNvPr>
          <p:cNvSpPr>
            <a:spLocks noGrp="1"/>
          </p:cNvSpPr>
          <p:nvPr>
            <p:ph type="body" idx="1"/>
          </p:nvPr>
        </p:nvSpPr>
        <p:spPr>
          <a:xfrm>
            <a:off x="669524" y="2083077"/>
            <a:ext cx="10515600" cy="3873840"/>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14986FF8-0531-05DE-4A90-4958DABE958B}"/>
              </a:ext>
            </a:extLst>
          </p:cNvPr>
          <p:cNvSpPr>
            <a:spLocks noGrp="1"/>
          </p:cNvSpPr>
          <p:nvPr>
            <p:ph type="ftr" sz="quarter" idx="3"/>
          </p:nvPr>
        </p:nvSpPr>
        <p:spPr>
          <a:xfrm>
            <a:off x="7070324" y="6224896"/>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897815825"/>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Imagem em branco e verde na grama&#10;&#10;O conteúdo gerado por IA pode estar incorreto.">
            <a:extLst>
              <a:ext uri="{FF2B5EF4-FFF2-40B4-BE49-F238E27FC236}">
                <a16:creationId xmlns:a16="http://schemas.microsoft.com/office/drawing/2014/main" id="{90500623-F0D8-63B8-E208-CEAAA6376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A4C4B800-7F28-346F-F78E-13631A1DAF21}"/>
              </a:ext>
            </a:extLst>
          </p:cNvPr>
          <p:cNvSpPr>
            <a:spLocks noGrp="1"/>
          </p:cNvSpPr>
          <p:nvPr>
            <p:ph type="title"/>
          </p:nvPr>
        </p:nvSpPr>
        <p:spPr>
          <a:xfrm>
            <a:off x="838200" y="983456"/>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4EDFD2E0-47AF-E74E-D105-1794E4ACDAB6}"/>
              </a:ext>
            </a:extLst>
          </p:cNvPr>
          <p:cNvSpPr>
            <a:spLocks noGrp="1"/>
          </p:cNvSpPr>
          <p:nvPr>
            <p:ph type="body" idx="1"/>
          </p:nvPr>
        </p:nvSpPr>
        <p:spPr>
          <a:xfrm>
            <a:off x="838200" y="2309019"/>
            <a:ext cx="10515600" cy="264472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Haga clic para agregar </a:t>
            </a:r>
            <a:r>
              <a:rPr lang="pt-BR" dirty="0" err="1"/>
              <a:t>un</a:t>
            </a:r>
            <a:r>
              <a:rPr lang="pt-BR" dirty="0"/>
              <a:t> subtítulo</a:t>
            </a:r>
          </a:p>
          <a:p>
            <a:pPr lvl="0"/>
            <a:endParaRPr lang="pt-BR" dirty="0"/>
          </a:p>
        </p:txBody>
      </p:sp>
      <p:sp>
        <p:nvSpPr>
          <p:cNvPr id="5" name="Espaço Reservado para Rodapé 4">
            <a:extLst>
              <a:ext uri="{FF2B5EF4-FFF2-40B4-BE49-F238E27FC236}">
                <a16:creationId xmlns:a16="http://schemas.microsoft.com/office/drawing/2014/main" id="{564C02DD-0795-51ED-3E59-5FF97CE60936}"/>
              </a:ext>
            </a:extLst>
          </p:cNvPr>
          <p:cNvSpPr>
            <a:spLocks noGrp="1"/>
          </p:cNvSpPr>
          <p:nvPr>
            <p:ph type="ftr" sz="quarter" idx="3"/>
          </p:nvPr>
        </p:nvSpPr>
        <p:spPr>
          <a:xfrm>
            <a:off x="7239000" y="6279303"/>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3160204220"/>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Texto&#10;&#10;O conteúdo gerado por IA pode estar incorreto.">
            <a:extLst>
              <a:ext uri="{FF2B5EF4-FFF2-40B4-BE49-F238E27FC236}">
                <a16:creationId xmlns:a16="http://schemas.microsoft.com/office/drawing/2014/main" id="{EDB8E1BE-4618-E6E8-95A4-6DCE3D9AB8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FEAD9DC2-6DCC-34DC-5187-08D5B26CD882}"/>
              </a:ext>
            </a:extLst>
          </p:cNvPr>
          <p:cNvSpPr>
            <a:spLocks noGrp="1"/>
          </p:cNvSpPr>
          <p:nvPr>
            <p:ph type="title"/>
          </p:nvPr>
        </p:nvSpPr>
        <p:spPr>
          <a:xfrm>
            <a:off x="717982" y="1359424"/>
            <a:ext cx="10756036"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8954ADAA-09AB-C55C-E9FA-F20D2CF89990}"/>
              </a:ext>
            </a:extLst>
          </p:cNvPr>
          <p:cNvSpPr>
            <a:spLocks noGrp="1"/>
          </p:cNvSpPr>
          <p:nvPr>
            <p:ph type="body" idx="1"/>
          </p:nvPr>
        </p:nvSpPr>
        <p:spPr>
          <a:xfrm>
            <a:off x="717982" y="2847890"/>
            <a:ext cx="10756036" cy="250534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Haga clic para agregar </a:t>
            </a:r>
            <a:r>
              <a:rPr lang="pt-BR" dirty="0" err="1"/>
              <a:t>un</a:t>
            </a:r>
            <a:r>
              <a:rPr lang="pt-BR" dirty="0"/>
              <a:t> subtítulo</a:t>
            </a:r>
          </a:p>
        </p:txBody>
      </p:sp>
      <p:sp>
        <p:nvSpPr>
          <p:cNvPr id="4" name="Espaço Reservado para Data 3">
            <a:extLst>
              <a:ext uri="{FF2B5EF4-FFF2-40B4-BE49-F238E27FC236}">
                <a16:creationId xmlns:a16="http://schemas.microsoft.com/office/drawing/2014/main" id="{A2B2C64D-20B0-F410-CFE0-69797DB41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C5FB03-8B95-43CF-A40E-9D3755FDE191}" type="datetimeFigureOut">
              <a:rPr lang="pt-BR" smtClean="0"/>
              <a:t>06/04/2025</a:t>
            </a:fld>
            <a:endParaRPr lang="pt-BR"/>
          </a:p>
        </p:txBody>
      </p:sp>
      <p:sp>
        <p:nvSpPr>
          <p:cNvPr id="5" name="Espaço Reservado para Rodapé 4">
            <a:extLst>
              <a:ext uri="{FF2B5EF4-FFF2-40B4-BE49-F238E27FC236}">
                <a16:creationId xmlns:a16="http://schemas.microsoft.com/office/drawing/2014/main" id="{C4517E09-6077-4C4B-40FF-7779115EB2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B1E073F7-DCBF-CAA8-4AE8-1A4466015E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B89A32-CADB-46E8-B19A-6380101BA78D}" type="slidenum">
              <a:rPr lang="pt-BR" smtClean="0"/>
              <a:t>‹nº›</a:t>
            </a:fld>
            <a:endParaRPr lang="pt-BR"/>
          </a:p>
        </p:txBody>
      </p:sp>
    </p:spTree>
    <p:extLst>
      <p:ext uri="{BB962C8B-B14F-4D97-AF65-F5344CB8AC3E}">
        <p14:creationId xmlns:p14="http://schemas.microsoft.com/office/powerpoint/2010/main" val="574039493"/>
      </p:ext>
    </p:extLst>
  </p:cSld>
  <p:clrMap bg1="lt1" tx1="dk1" bg2="lt2" tx2="dk2" accent1="accent1" accent2="accent2" accent3="accent3" accent4="accent4" accent5="accent5" accent6="accent6" hlink="hlink" folHlink="folHlink"/>
  <p:sldLayoutIdLst>
    <p:sldLayoutId id="2147483741" r:id="rId1"/>
    <p:sldLayoutId id="214748374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a:extLst>
              <a:ext uri="{FF2B5EF4-FFF2-40B4-BE49-F238E27FC236}">
                <a16:creationId xmlns:a16="http://schemas.microsoft.com/office/drawing/2014/main" id="{3F17BD2D-53C4-23D1-AE15-674E97977C1A}"/>
              </a:ext>
            </a:extLst>
          </p:cNvPr>
          <p:cNvSpPr>
            <a:spLocks noGrp="1"/>
          </p:cNvSpPr>
          <p:nvPr>
            <p:ph type="subTitle" idx="1"/>
          </p:nvPr>
        </p:nvSpPr>
        <p:spPr>
          <a:xfrm>
            <a:off x="9072665" y="4268473"/>
            <a:ext cx="4748982" cy="1599549"/>
          </a:xfrm>
        </p:spPr>
        <p:txBody>
          <a:bodyPr>
            <a:normAutofit/>
          </a:bodyPr>
          <a:lstStyle/>
          <a:p>
            <a:pPr algn="l"/>
            <a:r>
              <a:rPr lang="pt-BR" sz="1800" b="1" i="1" dirty="0"/>
              <a:t>Carlos </a:t>
            </a:r>
            <a:r>
              <a:rPr lang="pt-BR" sz="1800" b="1" i="1" dirty="0" err="1"/>
              <a:t>Peñarana</a:t>
            </a:r>
            <a:r>
              <a:rPr lang="pt-BR" sz="1800" b="1" i="1" dirty="0"/>
              <a:t> </a:t>
            </a:r>
            <a:r>
              <a:rPr lang="pt-BR" sz="1800" b="1" i="1" dirty="0" err="1"/>
              <a:t>Bersati</a:t>
            </a:r>
            <a:endParaRPr lang="pt-BR" sz="1800" b="1" i="1" dirty="0"/>
          </a:p>
          <a:p>
            <a:pPr algn="l"/>
            <a:r>
              <a:rPr lang="pt-BR" sz="1800" b="1" i="1" dirty="0"/>
              <a:t>Sector Privado de </a:t>
            </a:r>
            <a:r>
              <a:rPr lang="pt-BR" sz="1800" b="1" i="1" dirty="0" err="1"/>
              <a:t>Bolivia</a:t>
            </a:r>
            <a:r>
              <a:rPr lang="pt-BR" sz="1800" b="1" i="1" dirty="0"/>
              <a:t> </a:t>
            </a:r>
          </a:p>
        </p:txBody>
      </p:sp>
      <p:sp>
        <p:nvSpPr>
          <p:cNvPr id="3" name="Título 2">
            <a:extLst>
              <a:ext uri="{FF2B5EF4-FFF2-40B4-BE49-F238E27FC236}">
                <a16:creationId xmlns:a16="http://schemas.microsoft.com/office/drawing/2014/main" id="{46BCDD6C-16DD-5F02-6F09-896E3073C116}"/>
              </a:ext>
            </a:extLst>
          </p:cNvPr>
          <p:cNvSpPr>
            <a:spLocks noGrp="1"/>
          </p:cNvSpPr>
          <p:nvPr>
            <p:ph type="ctrTitle"/>
          </p:nvPr>
        </p:nvSpPr>
        <p:spPr>
          <a:xfrm>
            <a:off x="2067339" y="1863970"/>
            <a:ext cx="9594864" cy="2644982"/>
          </a:xfrm>
        </p:spPr>
        <p:txBody>
          <a:bodyPr/>
          <a:lstStyle/>
          <a:p>
            <a:r>
              <a:rPr lang="pt-BR" sz="4400" dirty="0">
                <a:latin typeface="Arial Black" panose="020B0A04020102020204" pitchFamily="34" charset="0"/>
              </a:rPr>
              <a:t>Progresso y desafios </a:t>
            </a:r>
            <a:r>
              <a:rPr lang="pt-BR" sz="4400" dirty="0" err="1">
                <a:latin typeface="Arial Black" panose="020B0A04020102020204" pitchFamily="34" charset="0"/>
              </a:rPr>
              <a:t>del</a:t>
            </a:r>
            <a:r>
              <a:rPr lang="pt-BR" sz="4400" dirty="0">
                <a:latin typeface="Arial Black" panose="020B0A04020102020204" pitchFamily="34" charset="0"/>
              </a:rPr>
              <a:t> programa de </a:t>
            </a:r>
            <a:r>
              <a:rPr lang="pt-BR" sz="4400" dirty="0" err="1">
                <a:latin typeface="Arial Black" panose="020B0A04020102020204" pitchFamily="34" charset="0"/>
              </a:rPr>
              <a:t>fiebre</a:t>
            </a:r>
            <a:r>
              <a:rPr lang="pt-BR" sz="4400" dirty="0">
                <a:latin typeface="Arial Black" panose="020B0A04020102020204" pitchFamily="34" charset="0"/>
              </a:rPr>
              <a:t> aftosa em </a:t>
            </a:r>
            <a:r>
              <a:rPr lang="pt-BR" sz="4400" dirty="0" err="1">
                <a:latin typeface="Arial Black" panose="020B0A04020102020204" pitchFamily="34" charset="0"/>
              </a:rPr>
              <a:t>Bolivia</a:t>
            </a:r>
            <a:r>
              <a:rPr lang="pt-BR" sz="4400" dirty="0">
                <a:latin typeface="Arial Black" panose="020B0A04020102020204" pitchFamily="34" charset="0"/>
              </a:rPr>
              <a:t> </a:t>
            </a:r>
          </a:p>
        </p:txBody>
      </p:sp>
    </p:spTree>
    <p:extLst>
      <p:ext uri="{BB962C8B-B14F-4D97-AF65-F5344CB8AC3E}">
        <p14:creationId xmlns:p14="http://schemas.microsoft.com/office/powerpoint/2010/main" val="75648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7">
            <a:extLst>
              <a:ext uri="{FF2B5EF4-FFF2-40B4-BE49-F238E27FC236}">
                <a16:creationId xmlns:a16="http://schemas.microsoft.com/office/drawing/2014/main" id="{2A76B963-9F6D-6DA5-44AA-CA5BE9E06578}"/>
              </a:ext>
            </a:extLst>
          </p:cNvPr>
          <p:cNvSpPr txBox="1">
            <a:spLocks/>
          </p:cNvSpPr>
          <p:nvPr/>
        </p:nvSpPr>
        <p:spPr>
          <a:xfrm>
            <a:off x="2623930" y="1572747"/>
            <a:ext cx="9352722" cy="4218070"/>
          </a:xfrm>
          <a:prstGeom prst="rect">
            <a:avLst/>
          </a:prstGeom>
        </p:spPr>
        <p:txBody>
          <a:bodyP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s-ES" b="1" dirty="0"/>
              <a:t> Conformado por las Federaciones Departamentales y Asociaciones especializadas: FEGASACRUZ, FEGABENI, FEGACHACO, ASOCEBU.</a:t>
            </a:r>
          </a:p>
          <a:p>
            <a:pPr marL="457200" indent="-457200">
              <a:buFont typeface="Arial" panose="020B0604020202020204" pitchFamily="34" charset="0"/>
              <a:buChar char="•"/>
            </a:pPr>
            <a:r>
              <a:rPr lang="es-ES" b="1" dirty="0"/>
              <a:t>Bolivia se enmarca en el último PHEFA y cumplirá con la certificación de todo su territorio Libre SIN vacunación, el año 2025.</a:t>
            </a:r>
          </a:p>
          <a:p>
            <a:pPr marL="457200" indent="-457200">
              <a:buFont typeface="Arial" panose="020B0604020202020204" pitchFamily="34" charset="0"/>
              <a:buChar char="•"/>
            </a:pPr>
            <a:r>
              <a:rPr lang="es-ES" b="1" dirty="0"/>
              <a:t>Hitos históricos de accionar del sector privado:</a:t>
            </a:r>
          </a:p>
          <a:p>
            <a:pPr marL="457200" indent="-457200">
              <a:buFont typeface="Arial" panose="020B0604020202020204" pitchFamily="34" charset="0"/>
              <a:buChar char="•"/>
            </a:pPr>
            <a:r>
              <a:rPr lang="es-ES" b="1" dirty="0"/>
              <a:t>1996-2000 muchas iniciativas lograron desarrollar vacunación de forma sistemática ante la fuerte presencia de Fiebre Aftosa.</a:t>
            </a:r>
          </a:p>
          <a:p>
            <a:pPr marL="457200" indent="-457200">
              <a:buFont typeface="Arial" panose="020B0604020202020204" pitchFamily="34" charset="0"/>
              <a:buChar char="•"/>
            </a:pPr>
            <a:r>
              <a:rPr lang="es-ES" b="1" dirty="0"/>
              <a:t>2000 se crea SENASAG sede en Trinidad y se aplican normativas oficiales. </a:t>
            </a:r>
          </a:p>
          <a:p>
            <a:pPr marL="457200" indent="-457200">
              <a:buFont typeface="Arial" panose="020B0604020202020204" pitchFamily="34" charset="0"/>
              <a:buChar char="•"/>
            </a:pPr>
            <a:r>
              <a:rPr lang="es-ES" b="1" dirty="0"/>
              <a:t>2021 inicia el programa oficial de control de fiebre aftosa.</a:t>
            </a:r>
          </a:p>
          <a:p>
            <a:pPr marL="457200" indent="-457200">
              <a:buFont typeface="Arial" panose="020B0604020202020204" pitchFamily="34" charset="0"/>
              <a:buChar char="•"/>
            </a:pPr>
            <a:r>
              <a:rPr lang="es-ES" b="1" dirty="0"/>
              <a:t>Fuerte actividad de coordinación en frontera Brasil/Bolivia, Tripartita Argentina/Paraguay/Bolivia (Tarija).</a:t>
            </a:r>
          </a:p>
          <a:p>
            <a:pPr marL="457200" indent="-457200">
              <a:buFont typeface="Arial" panose="020B0604020202020204" pitchFamily="34" charset="0"/>
              <a:buChar char="•"/>
            </a:pPr>
            <a:endParaRPr lang="es-ES" dirty="0"/>
          </a:p>
        </p:txBody>
      </p:sp>
      <p:sp>
        <p:nvSpPr>
          <p:cNvPr id="14" name="Título 5">
            <a:extLst>
              <a:ext uri="{FF2B5EF4-FFF2-40B4-BE49-F238E27FC236}">
                <a16:creationId xmlns:a16="http://schemas.microsoft.com/office/drawing/2014/main" id="{03C80283-F9BA-C83B-9EB8-39F157EC450A}"/>
              </a:ext>
            </a:extLst>
          </p:cNvPr>
          <p:cNvSpPr>
            <a:spLocks noGrp="1"/>
          </p:cNvSpPr>
          <p:nvPr>
            <p:ph type="title"/>
          </p:nvPr>
        </p:nvSpPr>
        <p:spPr>
          <a:xfrm>
            <a:off x="2459899" y="173693"/>
            <a:ext cx="10755313" cy="1570271"/>
          </a:xfrm>
        </p:spPr>
        <p:txBody>
          <a:bodyPr>
            <a:normAutofit/>
          </a:bodyPr>
          <a:lstStyle/>
          <a:p>
            <a:pPr algn="ctr"/>
            <a:r>
              <a:rPr lang="es-ES" b="1" dirty="0">
                <a:solidFill>
                  <a:schemeClr val="accent6">
                    <a:lumMod val="75000"/>
                  </a:schemeClr>
                </a:solidFill>
              </a:rPr>
              <a:t>CONFEDERACION DE GANADEROS</a:t>
            </a:r>
            <a:br>
              <a:rPr lang="es-ES" b="1" dirty="0">
                <a:solidFill>
                  <a:schemeClr val="accent6">
                    <a:lumMod val="75000"/>
                  </a:schemeClr>
                </a:solidFill>
              </a:rPr>
            </a:br>
            <a:r>
              <a:rPr lang="es-ES" b="1" dirty="0">
                <a:solidFill>
                  <a:schemeClr val="accent6">
                    <a:lumMod val="75000"/>
                  </a:schemeClr>
                </a:solidFill>
              </a:rPr>
              <a:t> DE BOLIVIA</a:t>
            </a:r>
          </a:p>
        </p:txBody>
      </p:sp>
      <p:pic>
        <p:nvPicPr>
          <p:cNvPr id="21" name="Imagen 4">
            <a:extLst>
              <a:ext uri="{FF2B5EF4-FFF2-40B4-BE49-F238E27FC236}">
                <a16:creationId xmlns:a16="http://schemas.microsoft.com/office/drawing/2014/main" id="{5BE587A7-8C40-AF85-CC16-BF1E895392EA}"/>
              </a:ext>
            </a:extLst>
          </p:cNvPr>
          <p:cNvPicPr>
            <a:picLocks noChangeAspect="1"/>
          </p:cNvPicPr>
          <p:nvPr/>
        </p:nvPicPr>
        <p:blipFill>
          <a:blip r:embed="rId3"/>
          <a:stretch>
            <a:fillRect/>
          </a:stretch>
        </p:blipFill>
        <p:spPr>
          <a:xfrm>
            <a:off x="11111948" y="5993296"/>
            <a:ext cx="1152486" cy="864703"/>
          </a:xfrm>
          <a:prstGeom prst="rect">
            <a:avLst/>
          </a:prstGeom>
        </p:spPr>
      </p:pic>
      <p:pic>
        <p:nvPicPr>
          <p:cNvPr id="22" name="Marcador de contenido 8">
            <a:extLst>
              <a:ext uri="{FF2B5EF4-FFF2-40B4-BE49-F238E27FC236}">
                <a16:creationId xmlns:a16="http://schemas.microsoft.com/office/drawing/2014/main" id="{7E62C496-ECB5-E83F-73FD-7D3779F8ADA3}"/>
              </a:ext>
            </a:extLst>
          </p:cNvPr>
          <p:cNvPicPr>
            <a:picLocks noGrp="1" noChangeAspect="1"/>
          </p:cNvPicPr>
          <p:nvPr>
            <p:ph sz="half" idx="1"/>
          </p:nvPr>
        </p:nvPicPr>
        <p:blipFill>
          <a:blip r:embed="rId4"/>
          <a:stretch>
            <a:fillRect/>
          </a:stretch>
        </p:blipFill>
        <p:spPr>
          <a:xfrm>
            <a:off x="326428" y="1366577"/>
            <a:ext cx="2173194" cy="3997287"/>
          </a:xfrm>
          <a:prstGeom prst="rect">
            <a:avLst/>
          </a:prstGeom>
        </p:spPr>
      </p:pic>
    </p:spTree>
    <p:extLst>
      <p:ext uri="{BB962C8B-B14F-4D97-AF65-F5344CB8AC3E}">
        <p14:creationId xmlns:p14="http://schemas.microsoft.com/office/powerpoint/2010/main" val="1014426454"/>
      </p:ext>
    </p:extLst>
  </p:cSld>
  <p:clrMapOvr>
    <a:masterClrMapping/>
  </p:clrMapOvr>
  <mc:AlternateContent xmlns:mc="http://schemas.openxmlformats.org/markup-compatibility/2006" xmlns:p14="http://schemas.microsoft.com/office/powerpoint/2010/main">
    <mc:Choice Requires="p14">
      <p:transition spd="slow" p14:dur="2000" advTm="132554"/>
    </mc:Choice>
    <mc:Fallback xmlns="">
      <p:transition spd="slow" advTm="13255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4B7CD-F81D-69AC-A02B-A4518EB4310F}"/>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12982CC4-AAF3-13FB-85CE-B09C37C8F5AF}"/>
              </a:ext>
            </a:extLst>
          </p:cNvPr>
          <p:cNvSpPr>
            <a:spLocks noGrp="1"/>
          </p:cNvSpPr>
          <p:nvPr>
            <p:ph type="title"/>
          </p:nvPr>
        </p:nvSpPr>
        <p:spPr/>
        <p:txBody>
          <a:bodyPr/>
          <a:lstStyle/>
          <a:p>
            <a:endParaRPr lang="pt-BR"/>
          </a:p>
        </p:txBody>
      </p:sp>
      <p:pic>
        <p:nvPicPr>
          <p:cNvPr id="16" name="Marcador de contenido 8">
            <a:extLst>
              <a:ext uri="{FF2B5EF4-FFF2-40B4-BE49-F238E27FC236}">
                <a16:creationId xmlns:a16="http://schemas.microsoft.com/office/drawing/2014/main" id="{B8682771-3E75-E2B2-A52A-06ACD2A5601E}"/>
              </a:ext>
            </a:extLst>
          </p:cNvPr>
          <p:cNvPicPr>
            <a:picLocks noGrp="1" noChangeAspect="1"/>
          </p:cNvPicPr>
          <p:nvPr>
            <p:ph sz="half" idx="1"/>
          </p:nvPr>
        </p:nvPicPr>
        <p:blipFill>
          <a:blip r:embed="rId3"/>
          <a:stretch>
            <a:fillRect/>
          </a:stretch>
        </p:blipFill>
        <p:spPr>
          <a:xfrm>
            <a:off x="326428" y="1366577"/>
            <a:ext cx="2173194" cy="3997287"/>
          </a:xfrm>
          <a:prstGeom prst="rect">
            <a:avLst/>
          </a:prstGeom>
        </p:spPr>
      </p:pic>
      <p:sp>
        <p:nvSpPr>
          <p:cNvPr id="13" name="CaixaDeTexto 12">
            <a:extLst>
              <a:ext uri="{FF2B5EF4-FFF2-40B4-BE49-F238E27FC236}">
                <a16:creationId xmlns:a16="http://schemas.microsoft.com/office/drawing/2014/main" id="{38994833-BC88-7687-C846-DC4BFE296A02}"/>
              </a:ext>
            </a:extLst>
          </p:cNvPr>
          <p:cNvSpPr txBox="1"/>
          <p:nvPr/>
        </p:nvSpPr>
        <p:spPr>
          <a:xfrm>
            <a:off x="2753139" y="1824434"/>
            <a:ext cx="9316116" cy="3539430"/>
          </a:xfrm>
          <a:prstGeom prst="rect">
            <a:avLst/>
          </a:prstGeom>
          <a:noFill/>
        </p:spPr>
        <p:txBody>
          <a:bodyPr wrap="square">
            <a:spAutoFit/>
          </a:bodyPr>
          <a:lstStyle/>
          <a:p>
            <a:pPr marL="457200" indent="-457200">
              <a:buFont typeface="Arial" panose="020B0604020202020204" pitchFamily="34" charset="0"/>
              <a:buChar char="•"/>
            </a:pPr>
            <a:r>
              <a:rPr lang="es-ES" sz="2800" b="1" dirty="0"/>
              <a:t>2003 último foco detectado en el Dpto. del Beni</a:t>
            </a:r>
          </a:p>
          <a:p>
            <a:pPr marL="457200" indent="-457200">
              <a:buFont typeface="Arial" panose="020B0604020202020204" pitchFamily="34" charset="0"/>
              <a:buChar char="•"/>
            </a:pPr>
            <a:r>
              <a:rPr lang="es-ES" sz="2800" b="1" dirty="0"/>
              <a:t>2007 último brote en Bolivia (Santa Cruz).</a:t>
            </a:r>
          </a:p>
          <a:p>
            <a:pPr marL="457200" indent="-457200">
              <a:buFont typeface="Arial" panose="020B0604020202020204" pitchFamily="34" charset="0"/>
              <a:buChar char="•"/>
            </a:pPr>
            <a:r>
              <a:rPr lang="es-ES" sz="2800" b="1" dirty="0"/>
              <a:t>2019 Beni deja de vacunar. Siendo la mayor prueba de ausencia de circulación viral.</a:t>
            </a:r>
          </a:p>
          <a:p>
            <a:pPr marL="457200" indent="-457200">
              <a:buFont typeface="Arial" panose="020B0604020202020204" pitchFamily="34" charset="0"/>
              <a:buChar char="•"/>
            </a:pPr>
            <a:r>
              <a:rPr lang="es-ES" sz="2800" b="1" dirty="0"/>
              <a:t>2023 se declara Beni libre Sin vacunación por OMSA.</a:t>
            </a:r>
          </a:p>
          <a:p>
            <a:pPr marL="457200" indent="-457200">
              <a:buFont typeface="Arial" panose="020B0604020202020204" pitchFamily="34" charset="0"/>
              <a:buChar char="•"/>
            </a:pPr>
            <a:r>
              <a:rPr lang="es-ES" sz="2800" b="1" dirty="0"/>
              <a:t>2023 se levanta la vacunación en Santa Cruz.</a:t>
            </a:r>
          </a:p>
          <a:p>
            <a:pPr marL="457200" indent="-457200">
              <a:buFont typeface="Arial" panose="020B0604020202020204" pitchFamily="34" charset="0"/>
              <a:buChar char="•"/>
            </a:pPr>
            <a:r>
              <a:rPr lang="es-ES" sz="2800" b="1" dirty="0"/>
              <a:t>2025 será reconocido todo el territorio Nacional Libre de Fiebre Aftosa.</a:t>
            </a:r>
          </a:p>
        </p:txBody>
      </p:sp>
      <p:pic>
        <p:nvPicPr>
          <p:cNvPr id="2" name="Imagem 1">
            <a:extLst>
              <a:ext uri="{FF2B5EF4-FFF2-40B4-BE49-F238E27FC236}">
                <a16:creationId xmlns:a16="http://schemas.microsoft.com/office/drawing/2014/main" id="{B9765E14-46D7-C619-A755-B998D6E5086E}"/>
              </a:ext>
            </a:extLst>
          </p:cNvPr>
          <p:cNvPicPr>
            <a:picLocks noChangeAspect="1"/>
          </p:cNvPicPr>
          <p:nvPr/>
        </p:nvPicPr>
        <p:blipFill>
          <a:blip r:embed="rId4"/>
          <a:stretch>
            <a:fillRect/>
          </a:stretch>
        </p:blipFill>
        <p:spPr>
          <a:xfrm>
            <a:off x="2499622" y="150117"/>
            <a:ext cx="10754276" cy="1786283"/>
          </a:xfrm>
          <a:prstGeom prst="rect">
            <a:avLst/>
          </a:prstGeom>
        </p:spPr>
      </p:pic>
      <p:sp>
        <p:nvSpPr>
          <p:cNvPr id="20" name="Título 19">
            <a:extLst>
              <a:ext uri="{FF2B5EF4-FFF2-40B4-BE49-F238E27FC236}">
                <a16:creationId xmlns:a16="http://schemas.microsoft.com/office/drawing/2014/main" id="{1F4C8E65-E3E4-827D-23BC-FB6D1C1FCEB6}"/>
              </a:ext>
            </a:extLst>
          </p:cNvPr>
          <p:cNvSpPr txBox="1">
            <a:spLocks/>
          </p:cNvSpPr>
          <p:nvPr/>
        </p:nvSpPr>
        <p:spPr>
          <a:xfrm>
            <a:off x="9692378" y="959614"/>
            <a:ext cx="1782072" cy="64992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b="1" dirty="0">
                <a:solidFill>
                  <a:schemeClr val="accent6">
                    <a:lumMod val="75000"/>
                  </a:schemeClr>
                </a:solidFill>
              </a:rPr>
              <a:t>Cont.</a:t>
            </a:r>
          </a:p>
        </p:txBody>
      </p:sp>
      <p:pic>
        <p:nvPicPr>
          <p:cNvPr id="3" name="Imagen 4">
            <a:extLst>
              <a:ext uri="{FF2B5EF4-FFF2-40B4-BE49-F238E27FC236}">
                <a16:creationId xmlns:a16="http://schemas.microsoft.com/office/drawing/2014/main" id="{A9FE2BDF-CF45-211D-63C2-D535DF55E223}"/>
              </a:ext>
            </a:extLst>
          </p:cNvPr>
          <p:cNvPicPr>
            <a:picLocks noChangeAspect="1"/>
          </p:cNvPicPr>
          <p:nvPr/>
        </p:nvPicPr>
        <p:blipFill>
          <a:blip r:embed="rId5"/>
          <a:stretch>
            <a:fillRect/>
          </a:stretch>
        </p:blipFill>
        <p:spPr>
          <a:xfrm>
            <a:off x="11111948" y="5993296"/>
            <a:ext cx="1152486" cy="864703"/>
          </a:xfrm>
          <a:prstGeom prst="rect">
            <a:avLst/>
          </a:prstGeom>
        </p:spPr>
      </p:pic>
    </p:spTree>
    <p:extLst>
      <p:ext uri="{BB962C8B-B14F-4D97-AF65-F5344CB8AC3E}">
        <p14:creationId xmlns:p14="http://schemas.microsoft.com/office/powerpoint/2010/main" val="1346319014"/>
      </p:ext>
    </p:extLst>
  </p:cSld>
  <p:clrMapOvr>
    <a:masterClrMapping/>
  </p:clrMapOvr>
  <mc:AlternateContent xmlns:mc="http://schemas.openxmlformats.org/markup-compatibility/2006" xmlns:p14="http://schemas.microsoft.com/office/powerpoint/2010/main">
    <mc:Choice Requires="p14">
      <p:transition spd="slow" p14:dur="2000" advTm="132554"/>
    </mc:Choice>
    <mc:Fallback xmlns="">
      <p:transition spd="slow" advTm="13255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C3AF9-B105-3E65-399B-D84B159CC6D4}"/>
            </a:ext>
          </a:extLst>
        </p:cNvPr>
        <p:cNvGrpSpPr/>
        <p:nvPr/>
      </p:nvGrpSpPr>
      <p:grpSpPr>
        <a:xfrm>
          <a:off x="0" y="0"/>
          <a:ext cx="0" cy="0"/>
          <a:chOff x="0" y="0"/>
          <a:chExt cx="0" cy="0"/>
        </a:xfrm>
      </p:grpSpPr>
      <p:pic>
        <p:nvPicPr>
          <p:cNvPr id="10" name="Marcador de contenido 9">
            <a:extLst>
              <a:ext uri="{FF2B5EF4-FFF2-40B4-BE49-F238E27FC236}">
                <a16:creationId xmlns:a16="http://schemas.microsoft.com/office/drawing/2014/main" id="{DAB4D978-CEB9-DF3A-DC0A-FB0A7042B643}"/>
              </a:ext>
            </a:extLst>
          </p:cNvPr>
          <p:cNvPicPr>
            <a:picLocks noChangeAspect="1"/>
          </p:cNvPicPr>
          <p:nvPr/>
        </p:nvPicPr>
        <p:blipFill>
          <a:blip r:embed="rId3"/>
          <a:stretch>
            <a:fillRect/>
          </a:stretch>
        </p:blipFill>
        <p:spPr>
          <a:xfrm>
            <a:off x="557764" y="1533824"/>
            <a:ext cx="3348314" cy="3790351"/>
          </a:xfrm>
          <a:prstGeom prst="rect">
            <a:avLst/>
          </a:prstGeom>
        </p:spPr>
      </p:pic>
      <p:sp>
        <p:nvSpPr>
          <p:cNvPr id="2" name="Marcador de contenido 8">
            <a:extLst>
              <a:ext uri="{FF2B5EF4-FFF2-40B4-BE49-F238E27FC236}">
                <a16:creationId xmlns:a16="http://schemas.microsoft.com/office/drawing/2014/main" id="{152BDD61-3776-EBFC-3872-9C16381A8E95}"/>
              </a:ext>
            </a:extLst>
          </p:cNvPr>
          <p:cNvSpPr txBox="1">
            <a:spLocks/>
          </p:cNvSpPr>
          <p:nvPr/>
        </p:nvSpPr>
        <p:spPr>
          <a:xfrm>
            <a:off x="4214191" y="1554480"/>
            <a:ext cx="7900657" cy="519175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s-ES" sz="2000" b="1" dirty="0">
                <a:latin typeface="Aptos Narrow" panose="020B0004020202020204" pitchFamily="34" charset="0"/>
                <a:cs typeface="Aharoni" panose="02010803020104030203" pitchFamily="2" charset="-79"/>
              </a:rPr>
              <a:t>Mecanismos de acreditación de parte de SENASAG permite tener un robusto SVP.</a:t>
            </a:r>
          </a:p>
          <a:p>
            <a:pPr marL="342900" indent="-342900" algn="just">
              <a:buFont typeface="Arial" panose="020B0604020202020204" pitchFamily="34" charset="0"/>
              <a:buChar char="•"/>
            </a:pPr>
            <a:r>
              <a:rPr lang="es-ES" sz="2000" b="1" dirty="0">
                <a:latin typeface="Aptos Narrow" panose="020B0004020202020204" pitchFamily="34" charset="0"/>
              </a:rPr>
              <a:t>Particularmente los veterinarios de Asociaciones y Federaciones, son asalariados a tiempo completo que brindan asesoramiento en cada municipio.</a:t>
            </a:r>
          </a:p>
          <a:p>
            <a:pPr marL="342900" indent="-342900" algn="just">
              <a:buFont typeface="Arial" panose="020B0604020202020204" pitchFamily="34" charset="0"/>
              <a:buChar char="•"/>
            </a:pPr>
            <a:r>
              <a:rPr lang="es-ES" sz="2000" b="1" dirty="0">
                <a:latin typeface="Aptos Narrow" panose="020B0004020202020204" pitchFamily="34" charset="0"/>
              </a:rPr>
              <a:t>Adicionalmente hay una estructura Veterinaria de las Gobernaciones, que particularmente en Santa Cruz es muy importante en el trabajo conjunto de vigilancia.</a:t>
            </a:r>
          </a:p>
          <a:p>
            <a:pPr marL="342900" indent="-342900" algn="just">
              <a:buFont typeface="Arial" panose="020B0604020202020204" pitchFamily="34" charset="0"/>
              <a:buChar char="•"/>
            </a:pPr>
            <a:r>
              <a:rPr lang="es-ES" sz="2000" b="1" dirty="0">
                <a:latin typeface="Aptos Narrow" panose="020B0004020202020204" pitchFamily="34" charset="0"/>
              </a:rPr>
              <a:t>En el Dpto. del Beni FEGABENI fortalecerá su </a:t>
            </a:r>
            <a:r>
              <a:rPr lang="es-ES" sz="2000" b="1" dirty="0" err="1">
                <a:latin typeface="Aptos Narrow" panose="020B0004020202020204" pitchFamily="34" charset="0"/>
              </a:rPr>
              <a:t>Dpto</a:t>
            </a:r>
            <a:r>
              <a:rPr lang="es-ES" sz="2000" b="1" dirty="0">
                <a:latin typeface="Aptos Narrow" panose="020B0004020202020204" pitchFamily="34" charset="0"/>
              </a:rPr>
              <a:t> Técnico con 6 coordinaciones regionales que están cerca de las 31 asociaciones de ganaderos y hagan vigilancia, educación sanitaria, apoyo en plan de ganadería sostenible que básicamente aplica BPG.</a:t>
            </a:r>
          </a:p>
        </p:txBody>
      </p:sp>
      <p:sp>
        <p:nvSpPr>
          <p:cNvPr id="4" name="Título 3">
            <a:extLst>
              <a:ext uri="{FF2B5EF4-FFF2-40B4-BE49-F238E27FC236}">
                <a16:creationId xmlns:a16="http://schemas.microsoft.com/office/drawing/2014/main" id="{E8C8D7DB-095D-DCD6-503B-F93836BBAE77}"/>
              </a:ext>
            </a:extLst>
          </p:cNvPr>
          <p:cNvSpPr>
            <a:spLocks noGrp="1"/>
          </p:cNvSpPr>
          <p:nvPr>
            <p:ph type="title"/>
          </p:nvPr>
        </p:nvSpPr>
        <p:spPr>
          <a:xfrm>
            <a:off x="3630060" y="349634"/>
            <a:ext cx="10756900" cy="1325563"/>
          </a:xfrm>
        </p:spPr>
        <p:txBody>
          <a:bodyPr>
            <a:normAutofit/>
          </a:bodyPr>
          <a:lstStyle/>
          <a:p>
            <a:r>
              <a:rPr lang="es-ES" sz="4000" b="1" dirty="0">
                <a:solidFill>
                  <a:schemeClr val="accent6">
                    <a:lumMod val="75000"/>
                  </a:schemeClr>
                </a:solidFill>
              </a:rPr>
              <a:t>ESTRUCTURA VETERINARIA PRIVADA</a:t>
            </a:r>
          </a:p>
        </p:txBody>
      </p:sp>
      <p:pic>
        <p:nvPicPr>
          <p:cNvPr id="3" name="Imagen 4">
            <a:extLst>
              <a:ext uri="{FF2B5EF4-FFF2-40B4-BE49-F238E27FC236}">
                <a16:creationId xmlns:a16="http://schemas.microsoft.com/office/drawing/2014/main" id="{762FAEC5-BF69-C84F-A6CA-07320ED821FB}"/>
              </a:ext>
            </a:extLst>
          </p:cNvPr>
          <p:cNvPicPr>
            <a:picLocks noChangeAspect="1"/>
          </p:cNvPicPr>
          <p:nvPr/>
        </p:nvPicPr>
        <p:blipFill>
          <a:blip r:embed="rId4"/>
          <a:stretch>
            <a:fillRect/>
          </a:stretch>
        </p:blipFill>
        <p:spPr>
          <a:xfrm>
            <a:off x="11111948" y="5993296"/>
            <a:ext cx="1152486" cy="864703"/>
          </a:xfrm>
          <a:prstGeom prst="rect">
            <a:avLst/>
          </a:prstGeom>
        </p:spPr>
      </p:pic>
    </p:spTree>
    <p:extLst>
      <p:ext uri="{BB962C8B-B14F-4D97-AF65-F5344CB8AC3E}">
        <p14:creationId xmlns:p14="http://schemas.microsoft.com/office/powerpoint/2010/main" val="3783857176"/>
      </p:ext>
    </p:extLst>
  </p:cSld>
  <p:clrMapOvr>
    <a:masterClrMapping/>
  </p:clrMapOvr>
  <mc:AlternateContent xmlns:mc="http://schemas.openxmlformats.org/markup-compatibility/2006" xmlns:p14="http://schemas.microsoft.com/office/powerpoint/2010/main">
    <mc:Choice Requires="p14">
      <p:transition spd="slow" p14:dur="2000" advTm="132554"/>
    </mc:Choice>
    <mc:Fallback xmlns="">
      <p:transition spd="slow" advTm="13255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02144-B499-53AA-C535-F13C31F9389D}"/>
            </a:ext>
          </a:extLst>
        </p:cNvPr>
        <p:cNvGrpSpPr/>
        <p:nvPr/>
      </p:nvGrpSpPr>
      <p:grpSpPr>
        <a:xfrm>
          <a:off x="0" y="0"/>
          <a:ext cx="0" cy="0"/>
          <a:chOff x="0" y="0"/>
          <a:chExt cx="0" cy="0"/>
        </a:xfrm>
      </p:grpSpPr>
      <p:pic>
        <p:nvPicPr>
          <p:cNvPr id="11" name="Marcador de contenido 10">
            <a:extLst>
              <a:ext uri="{FF2B5EF4-FFF2-40B4-BE49-F238E27FC236}">
                <a16:creationId xmlns:a16="http://schemas.microsoft.com/office/drawing/2014/main" id="{FEA65EAF-36E6-CF05-5E26-5A8B10254CCA}"/>
              </a:ext>
            </a:extLst>
          </p:cNvPr>
          <p:cNvPicPr>
            <a:picLocks noGrp="1" noChangeAspect="1"/>
          </p:cNvPicPr>
          <p:nvPr>
            <p:ph sz="half" idx="1"/>
          </p:nvPr>
        </p:nvPicPr>
        <p:blipFill>
          <a:blip r:embed="rId3"/>
          <a:stretch>
            <a:fillRect/>
          </a:stretch>
        </p:blipFill>
        <p:spPr>
          <a:xfrm>
            <a:off x="351345" y="1454183"/>
            <a:ext cx="3739848" cy="4044393"/>
          </a:xfrm>
          <a:prstGeom prst="rect">
            <a:avLst/>
          </a:prstGeom>
        </p:spPr>
      </p:pic>
      <p:sp>
        <p:nvSpPr>
          <p:cNvPr id="4" name="Título 3">
            <a:extLst>
              <a:ext uri="{FF2B5EF4-FFF2-40B4-BE49-F238E27FC236}">
                <a16:creationId xmlns:a16="http://schemas.microsoft.com/office/drawing/2014/main" id="{A515BC39-9C80-F9FC-3B64-1799FDCAAC4E}"/>
              </a:ext>
            </a:extLst>
          </p:cNvPr>
          <p:cNvSpPr>
            <a:spLocks noGrp="1"/>
          </p:cNvSpPr>
          <p:nvPr>
            <p:ph type="title"/>
          </p:nvPr>
        </p:nvSpPr>
        <p:spPr>
          <a:xfrm>
            <a:off x="3514724" y="286164"/>
            <a:ext cx="9019970" cy="1325563"/>
          </a:xfrm>
        </p:spPr>
        <p:txBody>
          <a:bodyPr>
            <a:normAutofit/>
          </a:bodyPr>
          <a:lstStyle/>
          <a:p>
            <a:pPr algn="ctr"/>
            <a:r>
              <a:rPr lang="es-ES" b="1" dirty="0">
                <a:solidFill>
                  <a:schemeClr val="accent6">
                    <a:lumMod val="75000"/>
                  </a:schemeClr>
                </a:solidFill>
              </a:rPr>
              <a:t>Desafíos para el sector </a:t>
            </a:r>
            <a:br>
              <a:rPr lang="es-ES" b="1" dirty="0">
                <a:solidFill>
                  <a:schemeClr val="accent6">
                    <a:lumMod val="75000"/>
                  </a:schemeClr>
                </a:solidFill>
              </a:rPr>
            </a:br>
            <a:r>
              <a:rPr lang="es-ES" b="1" dirty="0">
                <a:solidFill>
                  <a:schemeClr val="accent6">
                    <a:lumMod val="75000"/>
                  </a:schemeClr>
                </a:solidFill>
              </a:rPr>
              <a:t>ganadero e industrias cárnicas</a:t>
            </a:r>
          </a:p>
        </p:txBody>
      </p:sp>
      <p:sp>
        <p:nvSpPr>
          <p:cNvPr id="20" name="Marcador de contenido 19">
            <a:extLst>
              <a:ext uri="{FF2B5EF4-FFF2-40B4-BE49-F238E27FC236}">
                <a16:creationId xmlns:a16="http://schemas.microsoft.com/office/drawing/2014/main" id="{84149FC2-D18D-FDE0-C08E-38A4E1483DB0}"/>
              </a:ext>
            </a:extLst>
          </p:cNvPr>
          <p:cNvSpPr txBox="1">
            <a:spLocks/>
          </p:cNvSpPr>
          <p:nvPr/>
        </p:nvSpPr>
        <p:spPr>
          <a:xfrm>
            <a:off x="4393096" y="1757680"/>
            <a:ext cx="7798904" cy="460248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Consolidar un fondo emergencial y de compensación en caso de retorno de la FA. Actualmente tenemos fondos separados en Beni y Santa cruz.</a:t>
            </a:r>
          </a:p>
          <a:p>
            <a:pPr algn="just"/>
            <a:r>
              <a:rPr lang="es-ES" dirty="0"/>
              <a:t>Establecer una APP, con el aval de la OMSA para que mas allá de los cambios de dirección del Servicio se sostengan en el tiempo.</a:t>
            </a:r>
          </a:p>
        </p:txBody>
      </p:sp>
      <p:pic>
        <p:nvPicPr>
          <p:cNvPr id="2" name="Imagen 4">
            <a:extLst>
              <a:ext uri="{FF2B5EF4-FFF2-40B4-BE49-F238E27FC236}">
                <a16:creationId xmlns:a16="http://schemas.microsoft.com/office/drawing/2014/main" id="{500D979E-0DF2-C3C0-E4FC-C6C4B68021AC}"/>
              </a:ext>
            </a:extLst>
          </p:cNvPr>
          <p:cNvPicPr>
            <a:picLocks noChangeAspect="1"/>
          </p:cNvPicPr>
          <p:nvPr/>
        </p:nvPicPr>
        <p:blipFill>
          <a:blip r:embed="rId4"/>
          <a:stretch>
            <a:fillRect/>
          </a:stretch>
        </p:blipFill>
        <p:spPr>
          <a:xfrm>
            <a:off x="11111948" y="5993296"/>
            <a:ext cx="1152486" cy="864703"/>
          </a:xfrm>
          <a:prstGeom prst="rect">
            <a:avLst/>
          </a:prstGeom>
        </p:spPr>
      </p:pic>
    </p:spTree>
    <p:extLst>
      <p:ext uri="{BB962C8B-B14F-4D97-AF65-F5344CB8AC3E}">
        <p14:creationId xmlns:p14="http://schemas.microsoft.com/office/powerpoint/2010/main" val="3237766141"/>
      </p:ext>
    </p:extLst>
  </p:cSld>
  <p:clrMapOvr>
    <a:masterClrMapping/>
  </p:clrMapOvr>
  <mc:AlternateContent xmlns:mc="http://schemas.openxmlformats.org/markup-compatibility/2006" xmlns:p14="http://schemas.microsoft.com/office/powerpoint/2010/main">
    <mc:Choice Requires="p14">
      <p:transition spd="slow" p14:dur="2000" advTm="132554"/>
    </mc:Choice>
    <mc:Fallback xmlns="">
      <p:transition spd="slow" advTm="13255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02AE4-4D91-0ACE-FC95-CAD5ED14A1E8}"/>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EABAAE96-71F0-5637-5AC2-17AED7F716D8}"/>
              </a:ext>
            </a:extLst>
          </p:cNvPr>
          <p:cNvSpPr>
            <a:spLocks noGrp="1"/>
          </p:cNvSpPr>
          <p:nvPr>
            <p:ph type="title"/>
          </p:nvPr>
        </p:nvSpPr>
        <p:spPr>
          <a:xfrm>
            <a:off x="2248608" y="173693"/>
            <a:ext cx="10756036" cy="1325563"/>
          </a:xfrm>
        </p:spPr>
        <p:txBody>
          <a:bodyPr>
            <a:normAutofit/>
          </a:bodyPr>
          <a:lstStyle/>
          <a:p>
            <a:pPr algn="ctr"/>
            <a:r>
              <a:rPr lang="es-ES" sz="4000" b="1" dirty="0">
                <a:solidFill>
                  <a:schemeClr val="accent6">
                    <a:lumMod val="75000"/>
                  </a:schemeClr>
                </a:solidFill>
              </a:rPr>
              <a:t>Desafíos para el sector </a:t>
            </a:r>
            <a:br>
              <a:rPr lang="es-ES" sz="4000" b="1" dirty="0">
                <a:solidFill>
                  <a:schemeClr val="accent6">
                    <a:lumMod val="75000"/>
                  </a:schemeClr>
                </a:solidFill>
              </a:rPr>
            </a:br>
            <a:r>
              <a:rPr lang="es-ES" sz="4000" b="1" dirty="0">
                <a:solidFill>
                  <a:schemeClr val="accent6">
                    <a:lumMod val="75000"/>
                  </a:schemeClr>
                </a:solidFill>
              </a:rPr>
              <a:t>ganadero e industrias cárnicas (Cont.) </a:t>
            </a:r>
            <a:endParaRPr lang="pt-BR" sz="4000" dirty="0"/>
          </a:p>
        </p:txBody>
      </p:sp>
      <p:sp>
        <p:nvSpPr>
          <p:cNvPr id="3" name="CaixaDeTexto 2">
            <a:extLst>
              <a:ext uri="{FF2B5EF4-FFF2-40B4-BE49-F238E27FC236}">
                <a16:creationId xmlns:a16="http://schemas.microsoft.com/office/drawing/2014/main" id="{C4E6F92D-18C2-9247-ECBF-DCD2BFC15FA1}"/>
              </a:ext>
            </a:extLst>
          </p:cNvPr>
          <p:cNvSpPr txBox="1"/>
          <p:nvPr/>
        </p:nvSpPr>
        <p:spPr>
          <a:xfrm>
            <a:off x="3443201" y="1499256"/>
            <a:ext cx="8642781" cy="4154984"/>
          </a:xfrm>
          <a:prstGeom prst="rect">
            <a:avLst/>
          </a:prstGeom>
          <a:noFill/>
        </p:spPr>
        <p:txBody>
          <a:bodyPr wrap="square">
            <a:spAutoFit/>
          </a:bodyPr>
          <a:lstStyle/>
          <a:p>
            <a:pPr algn="just"/>
            <a:r>
              <a:rPr lang="es-ES" sz="2400" dirty="0"/>
              <a:t>Desde la COMTEC de FEGABENI sostuvimos contacto con IDARON  de </a:t>
            </a:r>
            <a:r>
              <a:rPr lang="es-ES" sz="2400" dirty="0" err="1"/>
              <a:t>Rondonia</a:t>
            </a:r>
            <a:r>
              <a:rPr lang="es-ES" sz="2400" dirty="0"/>
              <a:t> y la empresa </a:t>
            </a:r>
            <a:r>
              <a:rPr lang="es-ES" sz="2400" dirty="0" err="1"/>
              <a:t>Corb</a:t>
            </a:r>
            <a:r>
              <a:rPr lang="es-ES" sz="2400" dirty="0"/>
              <a:t> </a:t>
            </a:r>
            <a:r>
              <a:rPr lang="es-ES" sz="2400" dirty="0" err="1"/>
              <a:t>Science</a:t>
            </a:r>
            <a:r>
              <a:rPr lang="es-ES" sz="2400" dirty="0"/>
              <a:t> para implementar un sistema de vigilancia basado en riesgo, similar al modelo que presentó Mato Grosso, considero es el camino a seguir.</a:t>
            </a:r>
          </a:p>
          <a:p>
            <a:pPr algn="just"/>
            <a:r>
              <a:rPr lang="es-ES" sz="2400" dirty="0"/>
              <a:t>Si esperábamos tener todo perfecto para tomar la decisión de dejar de vacunar no lo hacíamos nunca, hay que tomar los riesgos, el Beni dejó de vacunar 2019, si hubiera actividad viral tuviéramos brotes explosivos en todo el hato.</a:t>
            </a:r>
          </a:p>
          <a:p>
            <a:pPr algn="just"/>
            <a:r>
              <a:rPr lang="es-ES" sz="2400" dirty="0"/>
              <a:t>Por eso afirmamos que el riesgo de Sudamérica es extracontinental.</a:t>
            </a:r>
          </a:p>
        </p:txBody>
      </p:sp>
      <p:pic>
        <p:nvPicPr>
          <p:cNvPr id="4" name="Marcador de contenido 10">
            <a:extLst>
              <a:ext uri="{FF2B5EF4-FFF2-40B4-BE49-F238E27FC236}">
                <a16:creationId xmlns:a16="http://schemas.microsoft.com/office/drawing/2014/main" id="{06F83354-7A9F-5C8E-309A-623D526A36D5}"/>
              </a:ext>
            </a:extLst>
          </p:cNvPr>
          <p:cNvPicPr>
            <a:picLocks noGrp="1" noChangeAspect="1"/>
          </p:cNvPicPr>
          <p:nvPr>
            <p:ph sz="half" idx="1"/>
          </p:nvPr>
        </p:nvPicPr>
        <p:blipFill>
          <a:blip r:embed="rId3"/>
          <a:stretch>
            <a:fillRect/>
          </a:stretch>
        </p:blipFill>
        <p:spPr>
          <a:xfrm>
            <a:off x="351345" y="1454183"/>
            <a:ext cx="3091856" cy="4044393"/>
          </a:xfrm>
          <a:prstGeom prst="rect">
            <a:avLst/>
          </a:prstGeom>
        </p:spPr>
      </p:pic>
      <p:pic>
        <p:nvPicPr>
          <p:cNvPr id="7" name="Imagen 4">
            <a:extLst>
              <a:ext uri="{FF2B5EF4-FFF2-40B4-BE49-F238E27FC236}">
                <a16:creationId xmlns:a16="http://schemas.microsoft.com/office/drawing/2014/main" id="{ECF0958F-F785-6346-384E-957B57FFCD1C}"/>
              </a:ext>
            </a:extLst>
          </p:cNvPr>
          <p:cNvPicPr>
            <a:picLocks noChangeAspect="1"/>
          </p:cNvPicPr>
          <p:nvPr/>
        </p:nvPicPr>
        <p:blipFill>
          <a:blip r:embed="rId4"/>
          <a:stretch>
            <a:fillRect/>
          </a:stretch>
        </p:blipFill>
        <p:spPr>
          <a:xfrm>
            <a:off x="11111948" y="5993296"/>
            <a:ext cx="1152486" cy="864703"/>
          </a:xfrm>
          <a:prstGeom prst="rect">
            <a:avLst/>
          </a:prstGeom>
        </p:spPr>
      </p:pic>
    </p:spTree>
    <p:extLst>
      <p:ext uri="{BB962C8B-B14F-4D97-AF65-F5344CB8AC3E}">
        <p14:creationId xmlns:p14="http://schemas.microsoft.com/office/powerpoint/2010/main" val="2480387598"/>
      </p:ext>
    </p:extLst>
  </p:cSld>
  <p:clrMapOvr>
    <a:masterClrMapping/>
  </p:clrMapOvr>
  <mc:AlternateContent xmlns:mc="http://schemas.openxmlformats.org/markup-compatibility/2006" xmlns:p14="http://schemas.microsoft.com/office/powerpoint/2010/main">
    <mc:Choice Requires="p14">
      <p:transition spd="slow" p14:dur="2000" advTm="132554"/>
    </mc:Choice>
    <mc:Fallback xmlns="">
      <p:transition spd="slow" advTm="13255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00F97-4791-BD87-C38A-09DB240112BC}"/>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3E7EC83F-49C0-413C-23FE-9797321A61D5}"/>
              </a:ext>
            </a:extLst>
          </p:cNvPr>
          <p:cNvSpPr>
            <a:spLocks noGrp="1"/>
          </p:cNvSpPr>
          <p:nvPr>
            <p:ph type="title"/>
          </p:nvPr>
        </p:nvSpPr>
        <p:spPr>
          <a:xfrm>
            <a:off x="3890323" y="-98842"/>
            <a:ext cx="5967740" cy="1325563"/>
          </a:xfrm>
        </p:spPr>
        <p:txBody>
          <a:bodyPr/>
          <a:lstStyle/>
          <a:p>
            <a:pPr algn="ctr"/>
            <a:r>
              <a:rPr lang="es-ES" b="1" dirty="0">
                <a:solidFill>
                  <a:schemeClr val="accent6">
                    <a:lumMod val="75000"/>
                  </a:schemeClr>
                </a:solidFill>
              </a:rPr>
              <a:t>Desafíos regionales</a:t>
            </a:r>
            <a:endParaRPr lang="pt-BR" b="1" dirty="0">
              <a:solidFill>
                <a:schemeClr val="accent6">
                  <a:lumMod val="75000"/>
                </a:schemeClr>
              </a:solidFill>
            </a:endParaRPr>
          </a:p>
        </p:txBody>
      </p:sp>
      <p:pic>
        <p:nvPicPr>
          <p:cNvPr id="2" name="Imagen 8" descr="Mapa&#10;&#10;El contenido generado por IA puede ser incorrecto.">
            <a:extLst>
              <a:ext uri="{FF2B5EF4-FFF2-40B4-BE49-F238E27FC236}">
                <a16:creationId xmlns:a16="http://schemas.microsoft.com/office/drawing/2014/main" id="{75B84DA0-518A-6E1A-6114-3ACA94046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5" y="1359424"/>
            <a:ext cx="4810539" cy="4173985"/>
          </a:xfrm>
          <a:prstGeom prst="rect">
            <a:avLst/>
          </a:prstGeom>
        </p:spPr>
      </p:pic>
      <p:sp>
        <p:nvSpPr>
          <p:cNvPr id="20" name="Marcador de contenido 19">
            <a:extLst>
              <a:ext uri="{FF2B5EF4-FFF2-40B4-BE49-F238E27FC236}">
                <a16:creationId xmlns:a16="http://schemas.microsoft.com/office/drawing/2014/main" id="{B3949A68-416E-2163-BFFF-1E7BAA4E6F72}"/>
              </a:ext>
            </a:extLst>
          </p:cNvPr>
          <p:cNvSpPr txBox="1">
            <a:spLocks/>
          </p:cNvSpPr>
          <p:nvPr/>
        </p:nvSpPr>
        <p:spPr>
          <a:xfrm>
            <a:off x="5158410" y="644878"/>
            <a:ext cx="6705600" cy="46886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s-ES" dirty="0"/>
          </a:p>
          <a:p>
            <a:pPr algn="just"/>
            <a:r>
              <a:rPr lang="es-ES" sz="2400" dirty="0"/>
              <a:t>Bolivia centro de Sudamérica, hace frontera con 5 </a:t>
            </a:r>
            <a:r>
              <a:rPr lang="es-ES" sz="2400" dirty="0" err="1"/>
              <a:t>paises</a:t>
            </a:r>
            <a:r>
              <a:rPr lang="es-ES" sz="2400" dirty="0"/>
              <a:t>. CSA-CVP está definiendo actividades de vigilancia, capacitación, Comunicación regional, con activa participación del sector productor.</a:t>
            </a:r>
          </a:p>
          <a:p>
            <a:pPr algn="just"/>
            <a:r>
              <a:rPr lang="es-ES" sz="2400" dirty="0"/>
              <a:t>Para Bolivia es importante esa visión trasladarla a la Comunidad Andina con quién hacemos frontera tanto en la zona altiplánica como en la amazonia.</a:t>
            </a:r>
          </a:p>
          <a:p>
            <a:pPr algn="just"/>
            <a:r>
              <a:rPr lang="es-ES" sz="2400" dirty="0"/>
              <a:t>Importante fortalecer las iniciativas fronterizas como MAP, tripartita Chaco, bilaterales con Brasil y Chile.</a:t>
            </a:r>
          </a:p>
        </p:txBody>
      </p:sp>
      <p:pic>
        <p:nvPicPr>
          <p:cNvPr id="3" name="Imagen 4">
            <a:extLst>
              <a:ext uri="{FF2B5EF4-FFF2-40B4-BE49-F238E27FC236}">
                <a16:creationId xmlns:a16="http://schemas.microsoft.com/office/drawing/2014/main" id="{E7413635-74F8-CAD3-90D5-2B83CD673696}"/>
              </a:ext>
            </a:extLst>
          </p:cNvPr>
          <p:cNvPicPr>
            <a:picLocks noChangeAspect="1"/>
          </p:cNvPicPr>
          <p:nvPr/>
        </p:nvPicPr>
        <p:blipFill>
          <a:blip r:embed="rId4"/>
          <a:stretch>
            <a:fillRect/>
          </a:stretch>
        </p:blipFill>
        <p:spPr>
          <a:xfrm>
            <a:off x="11111948" y="5993296"/>
            <a:ext cx="1152486" cy="864703"/>
          </a:xfrm>
          <a:prstGeom prst="rect">
            <a:avLst/>
          </a:prstGeom>
        </p:spPr>
      </p:pic>
    </p:spTree>
    <p:extLst>
      <p:ext uri="{BB962C8B-B14F-4D97-AF65-F5344CB8AC3E}">
        <p14:creationId xmlns:p14="http://schemas.microsoft.com/office/powerpoint/2010/main" val="2553619195"/>
      </p:ext>
    </p:extLst>
  </p:cSld>
  <p:clrMapOvr>
    <a:masterClrMapping/>
  </p:clrMapOvr>
  <mc:AlternateContent xmlns:mc="http://schemas.openxmlformats.org/markup-compatibility/2006" xmlns:p14="http://schemas.microsoft.com/office/powerpoint/2010/main">
    <mc:Choice Requires="p14">
      <p:transition spd="slow" p14:dur="2000" advTm="132554"/>
    </mc:Choice>
    <mc:Fallback xmlns="">
      <p:transition spd="slow" advTm="13255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Uma imagem contendo Calendário&#10;&#10;O conteúdo gerado por IA pode estar incorreto.">
            <a:extLst>
              <a:ext uri="{FF2B5EF4-FFF2-40B4-BE49-F238E27FC236}">
                <a16:creationId xmlns:a16="http://schemas.microsoft.com/office/drawing/2014/main" id="{459FF5DB-88AD-C34C-5DEA-ADDB961BCEF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BA0AAAA-3F43-85FE-D8A2-4E8CE209B79A}"/>
              </a:ext>
            </a:extLst>
          </p:cNvPr>
          <p:cNvSpPr txBox="1">
            <a:spLocks/>
          </p:cNvSpPr>
          <p:nvPr/>
        </p:nvSpPr>
        <p:spPr>
          <a:xfrm>
            <a:off x="4827622" y="2999766"/>
            <a:ext cx="2732619" cy="1115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002060"/>
                </a:solidFill>
                <a:latin typeface="Arial" panose="020B0604020202020204" pitchFamily="34" charset="0"/>
                <a:cs typeface="Arial" panose="020B0604020202020204" pitchFamily="34" charset="0"/>
              </a:rPr>
              <a:t>Gracias</a:t>
            </a:r>
          </a:p>
        </p:txBody>
      </p:sp>
      <p:sp>
        <p:nvSpPr>
          <p:cNvPr id="8" name="Title 1">
            <a:extLst>
              <a:ext uri="{FF2B5EF4-FFF2-40B4-BE49-F238E27FC236}">
                <a16:creationId xmlns:a16="http://schemas.microsoft.com/office/drawing/2014/main" id="{F85972D9-0CCF-4F3F-5D0F-624F46524407}"/>
              </a:ext>
            </a:extLst>
          </p:cNvPr>
          <p:cNvSpPr txBox="1">
            <a:spLocks/>
          </p:cNvSpPr>
          <p:nvPr/>
        </p:nvSpPr>
        <p:spPr>
          <a:xfrm>
            <a:off x="529520" y="2775836"/>
            <a:ext cx="4740357" cy="3455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800" b="1" dirty="0">
                <a:solidFill>
                  <a:srgbClr val="002060"/>
                </a:solidFill>
                <a:latin typeface="Arial" panose="020B0604020202020204" pitchFamily="34" charset="0"/>
                <a:cs typeface="Arial" panose="020B0604020202020204" pitchFamily="34" charset="0"/>
              </a:rPr>
              <a:t>www.paho.org/es/panaftosa/cosalfa-51</a:t>
            </a:r>
          </a:p>
        </p:txBody>
      </p:sp>
      <p:sp>
        <p:nvSpPr>
          <p:cNvPr id="9" name="Text Placeholder 4">
            <a:extLst>
              <a:ext uri="{FF2B5EF4-FFF2-40B4-BE49-F238E27FC236}">
                <a16:creationId xmlns:a16="http://schemas.microsoft.com/office/drawing/2014/main" id="{923112F2-3B88-8BEF-8221-5B8CE6182DC2}"/>
              </a:ext>
            </a:extLst>
          </p:cNvPr>
          <p:cNvSpPr txBox="1">
            <a:spLocks/>
          </p:cNvSpPr>
          <p:nvPr/>
        </p:nvSpPr>
        <p:spPr>
          <a:xfrm>
            <a:off x="7317009" y="2774436"/>
            <a:ext cx="3894513" cy="2435781"/>
          </a:xfrm>
          <a:prstGeom prst="rect">
            <a:avLst/>
          </a:prstGeom>
        </p:spPr>
        <p:txBody>
          <a:bodyPr/>
          <a:lstStyle>
            <a:lvl1pPr marL="0" indent="0" algn="l" defTabSz="914400" rtl="0" eaLnBrk="1" latinLnBrk="0" hangingPunct="1">
              <a:lnSpc>
                <a:spcPct val="90000"/>
              </a:lnSpc>
              <a:spcBef>
                <a:spcPts val="1000"/>
              </a:spcBef>
              <a:buFont typeface="Arial"/>
              <a:buNone/>
              <a:defRPr sz="1800" b="0" i="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b="0"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b="0"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b="0"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i="0" dirty="0">
              <a:solidFill>
                <a:srgbClr val="002060"/>
              </a:solidFill>
              <a:latin typeface="Arial" panose="020B0604020202020204" pitchFamily="34" charset="0"/>
              <a:cs typeface="Arial" panose="020B0604020202020204" pitchFamily="34" charset="0"/>
            </a:endParaRPr>
          </a:p>
        </p:txBody>
      </p:sp>
      <p:sp>
        <p:nvSpPr>
          <p:cNvPr id="12" name="CaixaDeTexto 11">
            <a:extLst>
              <a:ext uri="{FF2B5EF4-FFF2-40B4-BE49-F238E27FC236}">
                <a16:creationId xmlns:a16="http://schemas.microsoft.com/office/drawing/2014/main" id="{88C797AC-7E4C-E9FE-1F69-D6C785A97C7C}"/>
              </a:ext>
            </a:extLst>
          </p:cNvPr>
          <p:cNvSpPr txBox="1"/>
          <p:nvPr/>
        </p:nvSpPr>
        <p:spPr>
          <a:xfrm>
            <a:off x="970953" y="3154839"/>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PANAFTOSAinf</a:t>
            </a:r>
            <a:endParaRPr lang="es-ES_tradnl" dirty="0">
              <a:solidFill>
                <a:srgbClr val="002060"/>
              </a:solidFill>
              <a:latin typeface="Arial" panose="020B0604020202020204" pitchFamily="34" charset="0"/>
              <a:cs typeface="Arial" panose="020B0604020202020204" pitchFamily="34" charset="0"/>
            </a:endParaRPr>
          </a:p>
        </p:txBody>
      </p:sp>
      <p:sp>
        <p:nvSpPr>
          <p:cNvPr id="13" name="CaixaDeTexto 12">
            <a:extLst>
              <a:ext uri="{FF2B5EF4-FFF2-40B4-BE49-F238E27FC236}">
                <a16:creationId xmlns:a16="http://schemas.microsoft.com/office/drawing/2014/main" id="{6867CA2B-8602-2B38-CE3E-DDE7C3E87C37}"/>
              </a:ext>
            </a:extLst>
          </p:cNvPr>
          <p:cNvSpPr txBox="1"/>
          <p:nvPr/>
        </p:nvSpPr>
        <p:spPr>
          <a:xfrm>
            <a:off x="970953" y="3438087"/>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panaftosa_inf</a:t>
            </a:r>
            <a:endParaRPr lang="es-ES_tradnl" dirty="0">
              <a:solidFill>
                <a:srgbClr val="002060"/>
              </a:solidFill>
              <a:latin typeface="Arial" panose="020B0604020202020204" pitchFamily="34" charset="0"/>
              <a:cs typeface="Arial" panose="020B0604020202020204" pitchFamily="34" charset="0"/>
            </a:endParaRPr>
          </a:p>
        </p:txBody>
      </p:sp>
      <p:pic>
        <p:nvPicPr>
          <p:cNvPr id="15" name="Imagem 14" descr="Ícone&#10;&#10;Descrição gerada automaticamente">
            <a:extLst>
              <a:ext uri="{FF2B5EF4-FFF2-40B4-BE49-F238E27FC236}">
                <a16:creationId xmlns:a16="http://schemas.microsoft.com/office/drawing/2014/main" id="{C7506A37-28E4-2121-FC38-F81B3C43D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14" y="3193999"/>
            <a:ext cx="268262" cy="268100"/>
          </a:xfrm>
          <a:prstGeom prst="rect">
            <a:avLst/>
          </a:prstGeom>
        </p:spPr>
      </p:pic>
      <p:pic>
        <p:nvPicPr>
          <p:cNvPr id="17" name="Imagem 16" descr="Ícone&#10;&#10;Descrição gerada automaticamente">
            <a:extLst>
              <a:ext uri="{FF2B5EF4-FFF2-40B4-BE49-F238E27FC236}">
                <a16:creationId xmlns:a16="http://schemas.microsoft.com/office/drawing/2014/main" id="{E3314C01-B70D-CE8D-1BB3-8A724FB64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14" y="3519766"/>
            <a:ext cx="268262" cy="268100"/>
          </a:xfrm>
          <a:prstGeom prst="rect">
            <a:avLst/>
          </a:prstGeom>
        </p:spPr>
      </p:pic>
      <p:sp>
        <p:nvSpPr>
          <p:cNvPr id="4" name="Title 1">
            <a:extLst>
              <a:ext uri="{FF2B5EF4-FFF2-40B4-BE49-F238E27FC236}">
                <a16:creationId xmlns:a16="http://schemas.microsoft.com/office/drawing/2014/main" id="{01E3C878-1EC9-F7CB-EB7C-EA29422408FF}"/>
              </a:ext>
            </a:extLst>
          </p:cNvPr>
          <p:cNvSpPr txBox="1">
            <a:spLocks/>
          </p:cNvSpPr>
          <p:nvPr/>
        </p:nvSpPr>
        <p:spPr>
          <a:xfrm>
            <a:off x="529520" y="3924533"/>
            <a:ext cx="3081895" cy="474768"/>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00000"/>
              </a:lnSpc>
            </a:pPr>
            <a:r>
              <a:rPr lang="en-US" sz="1200" b="1" dirty="0">
                <a:solidFill>
                  <a:srgbClr val="002060"/>
                </a:solidFill>
                <a:latin typeface="Arial" panose="020B0604020202020204" pitchFamily="34" charset="0"/>
                <a:cs typeface="Arial" panose="020B0604020202020204" pitchFamily="34" charset="0"/>
              </a:rPr>
              <a:t>Accede a </a:t>
            </a:r>
            <a:r>
              <a:rPr lang="en-US" sz="1200" b="1" dirty="0" err="1">
                <a:solidFill>
                  <a:srgbClr val="002060"/>
                </a:solidFill>
                <a:latin typeface="Arial" panose="020B0604020202020204" pitchFamily="34" charset="0"/>
                <a:cs typeface="Arial" panose="020B0604020202020204" pitchFamily="34" charset="0"/>
              </a:rPr>
              <a:t>nuestro</a:t>
            </a:r>
            <a:r>
              <a:rPr lang="en-US" sz="1200" b="1" dirty="0">
                <a:solidFill>
                  <a:srgbClr val="002060"/>
                </a:solidFill>
                <a:latin typeface="Arial" panose="020B0604020202020204" pitchFamily="34" charset="0"/>
                <a:cs typeface="Arial" panose="020B0604020202020204" pitchFamily="34" charset="0"/>
              </a:rPr>
              <a:t> Portal de </a:t>
            </a:r>
            <a:r>
              <a:rPr lang="en-US" sz="1200" b="1" dirty="0" err="1">
                <a:solidFill>
                  <a:srgbClr val="002060"/>
                </a:solidFill>
                <a:latin typeface="Arial" panose="020B0604020202020204" pitchFamily="34" charset="0"/>
                <a:cs typeface="Arial" panose="020B0604020202020204" pitchFamily="34" charset="0"/>
              </a:rPr>
              <a:t>Capacitación</a:t>
            </a:r>
            <a:r>
              <a:rPr lang="en-US" sz="1200" b="1" dirty="0">
                <a:solidFill>
                  <a:srgbClr val="002060"/>
                </a:solidFill>
                <a:latin typeface="Arial" panose="020B0604020202020204" pitchFamily="34" charset="0"/>
                <a:cs typeface="Arial" panose="020B0604020202020204" pitchFamily="34" charset="0"/>
              </a:rPr>
              <a:t>:</a:t>
            </a:r>
          </a:p>
          <a:p>
            <a:pPr>
              <a:lnSpc>
                <a:spcPct val="100000"/>
              </a:lnSpc>
            </a:pPr>
            <a:r>
              <a:rPr lang="en-US" sz="1200" b="1" dirty="0">
                <a:solidFill>
                  <a:srgbClr val="002060"/>
                </a:solidFill>
                <a:latin typeface="Arial" panose="020B0604020202020204" pitchFamily="34" charset="0"/>
                <a:cs typeface="Arial" panose="020B0604020202020204" pitchFamily="34" charset="0"/>
              </a:rPr>
              <a:t>www.portalpanaftosa.org/es/</a:t>
            </a:r>
          </a:p>
        </p:txBody>
      </p:sp>
      <p:pic>
        <p:nvPicPr>
          <p:cNvPr id="3" name="Imagen 6">
            <a:extLst>
              <a:ext uri="{FF2B5EF4-FFF2-40B4-BE49-F238E27FC236}">
                <a16:creationId xmlns:a16="http://schemas.microsoft.com/office/drawing/2014/main" id="{0BAC3DB6-D2B0-49F8-02E4-77C04124FE25}"/>
              </a:ext>
            </a:extLst>
          </p:cNvPr>
          <p:cNvPicPr>
            <a:picLocks noChangeAspect="1"/>
          </p:cNvPicPr>
          <p:nvPr/>
        </p:nvPicPr>
        <p:blipFill>
          <a:blip r:embed="rId5"/>
          <a:stretch>
            <a:fillRect/>
          </a:stretch>
        </p:blipFill>
        <p:spPr>
          <a:xfrm>
            <a:off x="7852394" y="1790994"/>
            <a:ext cx="4128269" cy="2727690"/>
          </a:xfrm>
          <a:prstGeom prst="rect">
            <a:avLst/>
          </a:prstGeom>
        </p:spPr>
      </p:pic>
      <p:pic>
        <p:nvPicPr>
          <p:cNvPr id="5" name="Imagen 4">
            <a:extLst>
              <a:ext uri="{FF2B5EF4-FFF2-40B4-BE49-F238E27FC236}">
                <a16:creationId xmlns:a16="http://schemas.microsoft.com/office/drawing/2014/main" id="{CFDB3BFD-910A-FD94-5170-3660CE3E8234}"/>
              </a:ext>
            </a:extLst>
          </p:cNvPr>
          <p:cNvPicPr>
            <a:picLocks noChangeAspect="1"/>
          </p:cNvPicPr>
          <p:nvPr/>
        </p:nvPicPr>
        <p:blipFill>
          <a:blip r:embed="rId6"/>
          <a:stretch>
            <a:fillRect/>
          </a:stretch>
        </p:blipFill>
        <p:spPr>
          <a:xfrm>
            <a:off x="11111948" y="5993296"/>
            <a:ext cx="1152486" cy="864703"/>
          </a:xfrm>
          <a:prstGeom prst="rect">
            <a:avLst/>
          </a:prstGeom>
        </p:spPr>
      </p:pic>
    </p:spTree>
    <p:extLst>
      <p:ext uri="{BB962C8B-B14F-4D97-AF65-F5344CB8AC3E}">
        <p14:creationId xmlns:p14="http://schemas.microsoft.com/office/powerpoint/2010/main" val="9200709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8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5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6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7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1161</TotalTime>
  <Words>1483</Words>
  <Application>Microsoft Office PowerPoint</Application>
  <PresentationFormat>Widescreen</PresentationFormat>
  <Paragraphs>77</Paragraphs>
  <Slides>8</Slides>
  <Notes>6</Notes>
  <HiddenSlides>0</HiddenSlides>
  <MMClips>0</MMClips>
  <ScaleCrop>false</ScaleCrop>
  <HeadingPairs>
    <vt:vector size="6" baseType="variant">
      <vt:variant>
        <vt:lpstr>Fontes usadas</vt:lpstr>
      </vt:variant>
      <vt:variant>
        <vt:i4>5</vt:i4>
      </vt:variant>
      <vt:variant>
        <vt:lpstr>Tema</vt:lpstr>
      </vt:variant>
      <vt:variant>
        <vt:i4>10</vt:i4>
      </vt:variant>
      <vt:variant>
        <vt:lpstr>Títulos de slides</vt:lpstr>
      </vt:variant>
      <vt:variant>
        <vt:i4>8</vt:i4>
      </vt:variant>
    </vt:vector>
  </HeadingPairs>
  <TitlesOfParts>
    <vt:vector size="23" baseType="lpstr">
      <vt:lpstr>Aptos</vt:lpstr>
      <vt:lpstr>Aptos Display</vt:lpstr>
      <vt:lpstr>Aptos Narrow</vt:lpstr>
      <vt:lpstr>Arial</vt:lpstr>
      <vt:lpstr>Arial Black</vt:lpstr>
      <vt:lpstr>Tema do Office</vt:lpstr>
      <vt:lpstr>1_Personalizar design</vt:lpstr>
      <vt:lpstr>Personalizar design</vt:lpstr>
      <vt:lpstr>2_Personalizar design</vt:lpstr>
      <vt:lpstr>3_Personalizar design</vt:lpstr>
      <vt:lpstr>4_Personalizar design</vt:lpstr>
      <vt:lpstr>5_Personalizar design</vt:lpstr>
      <vt:lpstr>6_Personalizar design</vt:lpstr>
      <vt:lpstr>7_Personalizar design</vt:lpstr>
      <vt:lpstr>8_Personalizar design</vt:lpstr>
      <vt:lpstr>Progresso y desafios del programa de fiebre aftosa em Bolivia </vt:lpstr>
      <vt:lpstr>CONFEDERACION DE GANADEROS  DE BOLIVIA</vt:lpstr>
      <vt:lpstr>Apresentação do PowerPoint</vt:lpstr>
      <vt:lpstr>ESTRUCTURA VETERINARIA PRIVADA</vt:lpstr>
      <vt:lpstr>Desafíos para el sector  ganadero e industrias cárnicas</vt:lpstr>
      <vt:lpstr>Desafíos para el sector  ganadero e industrias cárnicas (Cont.) </vt:lpstr>
      <vt:lpstr>Desafíos regionales</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Felipe Kiske</dc:creator>
  <cp:lastModifiedBy>Figueiredo Marques, Guilherme Henrique (AFT)</cp:lastModifiedBy>
  <cp:revision>25</cp:revision>
  <dcterms:created xsi:type="dcterms:W3CDTF">2025-01-27T17:24:51Z</dcterms:created>
  <dcterms:modified xsi:type="dcterms:W3CDTF">2025-04-06T18:42:06Z</dcterms:modified>
</cp:coreProperties>
</file>